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9" r:id="rId5"/>
    <p:sldId id="271" r:id="rId6"/>
    <p:sldId id="272" r:id="rId7"/>
    <p:sldId id="279" r:id="rId8"/>
    <p:sldId id="273" r:id="rId9"/>
    <p:sldId id="275" r:id="rId10"/>
    <p:sldId id="276" r:id="rId11"/>
    <p:sldId id="277" r:id="rId12"/>
    <p:sldId id="27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7B7"/>
    <a:srgbClr val="002B36"/>
    <a:srgbClr val="D7D7D8"/>
    <a:srgbClr val="A4B3B7"/>
    <a:srgbClr val="FF0000"/>
    <a:srgbClr val="71787A"/>
    <a:srgbClr val="2E3440"/>
    <a:srgbClr val="A6268D"/>
    <a:srgbClr val="4CBABD"/>
    <a:srgbClr val="FAA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449" autoAdjust="0"/>
  </p:normalViewPr>
  <p:slideViewPr>
    <p:cSldViewPr snapToGrid="0" showGuides="1">
      <p:cViewPr varScale="1">
        <p:scale>
          <a:sx n="107" d="100"/>
          <a:sy n="107" d="100"/>
        </p:scale>
        <p:origin x="5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 Leopold Stepp" userId="1abd3a7d-8e1c-439f-bee6-bf9baaf72bbf" providerId="ADAL" clId="{A4A4C8E6-50E5-4858-B99C-DFA12B8CFF0F}"/>
    <pc:docChg chg="custSel addSld delSld modSld sldOrd">
      <pc:chgData name="Willi Leopold Stepp" userId="1abd3a7d-8e1c-439f-bee6-bf9baaf72bbf" providerId="ADAL" clId="{A4A4C8E6-50E5-4858-B99C-DFA12B8CFF0F}" dt="2024-03-05T09:06:17.384" v="357" actId="2696"/>
      <pc:docMkLst>
        <pc:docMk/>
      </pc:docMkLst>
      <pc:sldChg chg="addSp delSp modSp del">
        <pc:chgData name="Willi Leopold Stepp" userId="1abd3a7d-8e1c-439f-bee6-bf9baaf72bbf" providerId="ADAL" clId="{A4A4C8E6-50E5-4858-B99C-DFA12B8CFF0F}" dt="2024-03-05T07:47:45.098" v="66" actId="2696"/>
        <pc:sldMkLst>
          <pc:docMk/>
          <pc:sldMk cId="3243336902" sldId="268"/>
        </pc:sldMkLst>
        <pc:spChg chg="mod">
          <ac:chgData name="Willi Leopold Stepp" userId="1abd3a7d-8e1c-439f-bee6-bf9baaf72bbf" providerId="ADAL" clId="{A4A4C8E6-50E5-4858-B99C-DFA12B8CFF0F}" dt="2024-03-05T07:31:48.926" v="17" actId="20577"/>
          <ac:spMkLst>
            <pc:docMk/>
            <pc:sldMk cId="3243336902" sldId="268"/>
            <ac:spMk id="4" creationId="{3D80F4D5-3BDA-4AB9-BCB9-213A3CE867BE}"/>
          </ac:spMkLst>
        </pc:spChg>
        <pc:spChg chg="del">
          <ac:chgData name="Willi Leopold Stepp" userId="1abd3a7d-8e1c-439f-bee6-bf9baaf72bbf" providerId="ADAL" clId="{A4A4C8E6-50E5-4858-B99C-DFA12B8CFF0F}" dt="2024-03-05T07:31:43.925" v="3" actId="478"/>
          <ac:spMkLst>
            <pc:docMk/>
            <pc:sldMk cId="3243336902" sldId="268"/>
            <ac:spMk id="5" creationId="{DBEF4258-36E0-42C8-8AAB-A102C8BC8533}"/>
          </ac:spMkLst>
        </pc:spChg>
        <pc:spChg chg="del mod">
          <ac:chgData name="Willi Leopold Stepp" userId="1abd3a7d-8e1c-439f-bee6-bf9baaf72bbf" providerId="ADAL" clId="{A4A4C8E6-50E5-4858-B99C-DFA12B8CFF0F}" dt="2024-03-05T07:31:41.852" v="2" actId="478"/>
          <ac:spMkLst>
            <pc:docMk/>
            <pc:sldMk cId="3243336902" sldId="268"/>
            <ac:spMk id="6" creationId="{343BAAC3-3308-422F-AE94-FC6D1186C385}"/>
          </ac:spMkLst>
        </pc:spChg>
        <pc:picChg chg="del">
          <ac:chgData name="Willi Leopold Stepp" userId="1abd3a7d-8e1c-439f-bee6-bf9baaf72bbf" providerId="ADAL" clId="{A4A4C8E6-50E5-4858-B99C-DFA12B8CFF0F}" dt="2024-03-05T07:31:39.200" v="0" actId="478"/>
          <ac:picMkLst>
            <pc:docMk/>
            <pc:sldMk cId="3243336902" sldId="268"/>
            <ac:picMk id="3" creationId="{C43B9F56-9B98-4231-AA92-418CDD110BD3}"/>
          </ac:picMkLst>
        </pc:picChg>
        <pc:picChg chg="add del mod">
          <ac:chgData name="Willi Leopold Stepp" userId="1abd3a7d-8e1c-439f-bee6-bf9baaf72bbf" providerId="ADAL" clId="{A4A4C8E6-50E5-4858-B99C-DFA12B8CFF0F}" dt="2024-03-05T07:36:52.040" v="24" actId="478"/>
          <ac:picMkLst>
            <pc:docMk/>
            <pc:sldMk cId="3243336902" sldId="268"/>
            <ac:picMk id="7" creationId="{811B97AD-B48D-4D48-BA06-445E9ABEE71F}"/>
          </ac:picMkLst>
        </pc:picChg>
        <pc:picChg chg="add mod modCrop">
          <ac:chgData name="Willi Leopold Stepp" userId="1abd3a7d-8e1c-439f-bee6-bf9baaf72bbf" providerId="ADAL" clId="{A4A4C8E6-50E5-4858-B99C-DFA12B8CFF0F}" dt="2024-03-05T07:37:10.976" v="30" actId="1076"/>
          <ac:picMkLst>
            <pc:docMk/>
            <pc:sldMk cId="3243336902" sldId="268"/>
            <ac:picMk id="9" creationId="{7FD0256E-9C18-470B-9438-257B738CDAD3}"/>
          </ac:picMkLst>
        </pc:picChg>
      </pc:sldChg>
      <pc:sldChg chg="addSp delSp modSp add ord">
        <pc:chgData name="Willi Leopold Stepp" userId="1abd3a7d-8e1c-439f-bee6-bf9baaf72bbf" providerId="ADAL" clId="{A4A4C8E6-50E5-4858-B99C-DFA12B8CFF0F}" dt="2024-03-05T07:47:43.544" v="65"/>
        <pc:sldMkLst>
          <pc:docMk/>
          <pc:sldMk cId="3207649261" sldId="269"/>
        </pc:sldMkLst>
        <pc:spChg chg="del">
          <ac:chgData name="Willi Leopold Stepp" userId="1abd3a7d-8e1c-439f-bee6-bf9baaf72bbf" providerId="ADAL" clId="{A4A4C8E6-50E5-4858-B99C-DFA12B8CFF0F}" dt="2024-03-05T07:37:17.130" v="32" actId="478"/>
          <ac:spMkLst>
            <pc:docMk/>
            <pc:sldMk cId="3207649261" sldId="269"/>
            <ac:spMk id="3" creationId="{928AFEF0-45C6-4D27-9018-312E2319E1D5}"/>
          </ac:spMkLst>
        </pc:spChg>
        <pc:picChg chg="add mod modCrop">
          <ac:chgData name="Willi Leopold Stepp" userId="1abd3a7d-8e1c-439f-bee6-bf9baaf72bbf" providerId="ADAL" clId="{A4A4C8E6-50E5-4858-B99C-DFA12B8CFF0F}" dt="2024-03-05T07:39:35.567" v="38" actId="1076"/>
          <ac:picMkLst>
            <pc:docMk/>
            <pc:sldMk cId="3207649261" sldId="269"/>
            <ac:picMk id="8" creationId="{5492B17D-FA6A-4826-8C47-A44C3203AE3F}"/>
          </ac:picMkLst>
        </pc:picChg>
      </pc:sldChg>
      <pc:sldChg chg="add del">
        <pc:chgData name="Willi Leopold Stepp" userId="1abd3a7d-8e1c-439f-bee6-bf9baaf72bbf" providerId="ADAL" clId="{A4A4C8E6-50E5-4858-B99C-DFA12B8CFF0F}" dt="2024-03-05T07:39:52.655" v="41" actId="2696"/>
        <pc:sldMkLst>
          <pc:docMk/>
          <pc:sldMk cId="1289444380" sldId="270"/>
        </pc:sldMkLst>
      </pc:sldChg>
      <pc:sldChg chg="delSp add">
        <pc:chgData name="Willi Leopold Stepp" userId="1abd3a7d-8e1c-439f-bee6-bf9baaf72bbf" providerId="ADAL" clId="{A4A4C8E6-50E5-4858-B99C-DFA12B8CFF0F}" dt="2024-03-05T07:46:41.626" v="52" actId="478"/>
        <pc:sldMkLst>
          <pc:docMk/>
          <pc:sldMk cId="2881209114" sldId="271"/>
        </pc:sldMkLst>
        <pc:spChg chg="del">
          <ac:chgData name="Willi Leopold Stepp" userId="1abd3a7d-8e1c-439f-bee6-bf9baaf72bbf" providerId="ADAL" clId="{A4A4C8E6-50E5-4858-B99C-DFA12B8CFF0F}" dt="2024-03-05T07:46:41.626" v="52" actId="478"/>
          <ac:spMkLst>
            <pc:docMk/>
            <pc:sldMk cId="2881209114" sldId="271"/>
            <ac:spMk id="4" creationId="{3D80F4D5-3BDA-4AB9-BCB9-213A3CE867BE}"/>
          </ac:spMkLst>
        </pc:spChg>
      </pc:sldChg>
      <pc:sldChg chg="addSp delSp modSp add modTransition">
        <pc:chgData name="Willi Leopold Stepp" userId="1abd3a7d-8e1c-439f-bee6-bf9baaf72bbf" providerId="ADAL" clId="{A4A4C8E6-50E5-4858-B99C-DFA12B8CFF0F}" dt="2024-03-05T07:47:39.902" v="64"/>
        <pc:sldMkLst>
          <pc:docMk/>
          <pc:sldMk cId="3281899089" sldId="272"/>
        </pc:sldMkLst>
        <pc:spChg chg="del">
          <ac:chgData name="Willi Leopold Stepp" userId="1abd3a7d-8e1c-439f-bee6-bf9baaf72bbf" providerId="ADAL" clId="{A4A4C8E6-50E5-4858-B99C-DFA12B8CFF0F}" dt="2024-03-05T07:39:56.260" v="43" actId="478"/>
          <ac:spMkLst>
            <pc:docMk/>
            <pc:sldMk cId="3281899089" sldId="272"/>
            <ac:spMk id="3" creationId="{3881D861-15E9-4210-B2AC-FCF97D30EE51}"/>
          </ac:spMkLst>
        </pc:spChg>
        <pc:picChg chg="add mod">
          <ac:chgData name="Willi Leopold Stepp" userId="1abd3a7d-8e1c-439f-bee6-bf9baaf72bbf" providerId="ADAL" clId="{A4A4C8E6-50E5-4858-B99C-DFA12B8CFF0F}" dt="2024-03-05T07:47:18.096" v="62" actId="1076"/>
          <ac:picMkLst>
            <pc:docMk/>
            <pc:sldMk cId="3281899089" sldId="272"/>
            <ac:picMk id="8" creationId="{5B6891C3-5AD1-4D12-B3CA-9438B4DBF1D3}"/>
          </ac:picMkLst>
        </pc:picChg>
        <pc:picChg chg="add mod ord">
          <ac:chgData name="Willi Leopold Stepp" userId="1abd3a7d-8e1c-439f-bee6-bf9baaf72bbf" providerId="ADAL" clId="{A4A4C8E6-50E5-4858-B99C-DFA12B8CFF0F}" dt="2024-03-05T07:47:15.792" v="61" actId="1076"/>
          <ac:picMkLst>
            <pc:docMk/>
            <pc:sldMk cId="3281899089" sldId="272"/>
            <ac:picMk id="9" creationId="{7C981D97-8A5B-43AF-B464-670013FFCCD9}"/>
          </ac:picMkLst>
        </pc:picChg>
      </pc:sldChg>
      <pc:sldChg chg="addSp delSp modSp add">
        <pc:chgData name="Willi Leopold Stepp" userId="1abd3a7d-8e1c-439f-bee6-bf9baaf72bbf" providerId="ADAL" clId="{A4A4C8E6-50E5-4858-B99C-DFA12B8CFF0F}" dt="2024-03-05T07:53:47.963" v="181" actId="1076"/>
        <pc:sldMkLst>
          <pc:docMk/>
          <pc:sldMk cId="1556903723" sldId="273"/>
        </pc:sldMkLst>
        <pc:spChg chg="del">
          <ac:chgData name="Willi Leopold Stepp" userId="1abd3a7d-8e1c-439f-bee6-bf9baaf72bbf" providerId="ADAL" clId="{A4A4C8E6-50E5-4858-B99C-DFA12B8CFF0F}" dt="2024-03-05T07:48:12.629" v="70" actId="478"/>
          <ac:spMkLst>
            <pc:docMk/>
            <pc:sldMk cId="1556903723" sldId="273"/>
            <ac:spMk id="3" creationId="{0B7F615D-BD19-460F-A56D-D6D3BD3DC3B6}"/>
          </ac:spMkLst>
        </pc:spChg>
        <pc:spChg chg="add mod">
          <ac:chgData name="Willi Leopold Stepp" userId="1abd3a7d-8e1c-439f-bee6-bf9baaf72bbf" providerId="ADAL" clId="{A4A4C8E6-50E5-4858-B99C-DFA12B8CFF0F}" dt="2024-03-05T07:53:47.963" v="181" actId="1076"/>
          <ac:spMkLst>
            <pc:docMk/>
            <pc:sldMk cId="1556903723" sldId="273"/>
            <ac:spMk id="7" creationId="{25553EE9-CC95-4C23-88CB-266E73D375AB}"/>
          </ac:spMkLst>
        </pc:spChg>
      </pc:sldChg>
      <pc:sldChg chg="addSp delSp modSp add">
        <pc:chgData name="Willi Leopold Stepp" userId="1abd3a7d-8e1c-439f-bee6-bf9baaf72bbf" providerId="ADAL" clId="{A4A4C8E6-50E5-4858-B99C-DFA12B8CFF0F}" dt="2024-03-05T07:52:43.910" v="75" actId="20577"/>
        <pc:sldMkLst>
          <pc:docMk/>
          <pc:sldMk cId="2938187516" sldId="274"/>
        </pc:sldMkLst>
        <pc:spChg chg="del">
          <ac:chgData name="Willi Leopold Stepp" userId="1abd3a7d-8e1c-439f-bee6-bf9baaf72bbf" providerId="ADAL" clId="{A4A4C8E6-50E5-4858-B99C-DFA12B8CFF0F}" dt="2024-03-05T07:48:10.333" v="69" actId="478"/>
          <ac:spMkLst>
            <pc:docMk/>
            <pc:sldMk cId="2938187516" sldId="274"/>
            <ac:spMk id="3" creationId="{D4E3E668-E17C-4CD9-A9B0-6E7F5357E802}"/>
          </ac:spMkLst>
        </pc:spChg>
        <pc:spChg chg="add del">
          <ac:chgData name="Willi Leopold Stepp" userId="1abd3a7d-8e1c-439f-bee6-bf9baaf72bbf" providerId="ADAL" clId="{A4A4C8E6-50E5-4858-B99C-DFA12B8CFF0F}" dt="2024-03-05T07:52:28.879" v="72" actId="478"/>
          <ac:spMkLst>
            <pc:docMk/>
            <pc:sldMk cId="2938187516" sldId="274"/>
            <ac:spMk id="7" creationId="{01E096AA-3843-4EF3-AA22-350C1CD0C66C}"/>
          </ac:spMkLst>
        </pc:spChg>
        <pc:spChg chg="add mod">
          <ac:chgData name="Willi Leopold Stepp" userId="1abd3a7d-8e1c-439f-bee6-bf9baaf72bbf" providerId="ADAL" clId="{A4A4C8E6-50E5-4858-B99C-DFA12B8CFF0F}" dt="2024-03-05T07:52:43.910" v="75" actId="20577"/>
          <ac:spMkLst>
            <pc:docMk/>
            <pc:sldMk cId="2938187516" sldId="274"/>
            <ac:spMk id="8" creationId="{38085F53-7710-45C4-B5AE-4D9CF8E89C2F}"/>
          </ac:spMkLst>
        </pc:spChg>
      </pc:sldChg>
      <pc:sldChg chg="addSp delSp modSp add">
        <pc:chgData name="Willi Leopold Stepp" userId="1abd3a7d-8e1c-439f-bee6-bf9baaf72bbf" providerId="ADAL" clId="{A4A4C8E6-50E5-4858-B99C-DFA12B8CFF0F}" dt="2024-03-05T08:02:20.657" v="204" actId="13822"/>
        <pc:sldMkLst>
          <pc:docMk/>
          <pc:sldMk cId="83228279" sldId="275"/>
        </pc:sldMkLst>
        <pc:spChg chg="mod">
          <ac:chgData name="Willi Leopold Stepp" userId="1abd3a7d-8e1c-439f-bee6-bf9baaf72bbf" providerId="ADAL" clId="{A4A4C8E6-50E5-4858-B99C-DFA12B8CFF0F}" dt="2024-03-05T08:01:41.701" v="200" actId="20577"/>
          <ac:spMkLst>
            <pc:docMk/>
            <pc:sldMk cId="83228279" sldId="275"/>
            <ac:spMk id="2" creationId="{B60A7515-CA3D-42A4-948F-471A213198FF}"/>
          </ac:spMkLst>
        </pc:spChg>
        <pc:spChg chg="del">
          <ac:chgData name="Willi Leopold Stepp" userId="1abd3a7d-8e1c-439f-bee6-bf9baaf72bbf" providerId="ADAL" clId="{A4A4C8E6-50E5-4858-B99C-DFA12B8CFF0F}" dt="2024-03-05T08:01:35.064" v="183" actId="478"/>
          <ac:spMkLst>
            <pc:docMk/>
            <pc:sldMk cId="83228279" sldId="275"/>
            <ac:spMk id="3" creationId="{13F14410-9967-4E2A-BB6B-A2AD84408A8D}"/>
          </ac:spMkLst>
        </pc:spChg>
        <pc:spChg chg="add mod ord">
          <ac:chgData name="Willi Leopold Stepp" userId="1abd3a7d-8e1c-439f-bee6-bf9baaf72bbf" providerId="ADAL" clId="{A4A4C8E6-50E5-4858-B99C-DFA12B8CFF0F}" dt="2024-03-05T08:02:20.657" v="204" actId="13822"/>
          <ac:spMkLst>
            <pc:docMk/>
            <pc:sldMk cId="83228279" sldId="275"/>
            <ac:spMk id="9" creationId="{D5C8B4A7-8A3C-4EB3-94F8-87C6875CD11B}"/>
          </ac:spMkLst>
        </pc:spChg>
        <pc:picChg chg="add mod">
          <ac:chgData name="Willi Leopold Stepp" userId="1abd3a7d-8e1c-439f-bee6-bf9baaf72bbf" providerId="ADAL" clId="{A4A4C8E6-50E5-4858-B99C-DFA12B8CFF0F}" dt="2024-03-05T08:01:47.525" v="201"/>
          <ac:picMkLst>
            <pc:docMk/>
            <pc:sldMk cId="83228279" sldId="275"/>
            <ac:picMk id="8" creationId="{331B1029-5FA6-4D63-AEED-F7DC6C3B06DB}"/>
          </ac:picMkLst>
        </pc:picChg>
      </pc:sldChg>
      <pc:sldChg chg="addSp delSp modSp add">
        <pc:chgData name="Willi Leopold Stepp" userId="1abd3a7d-8e1c-439f-bee6-bf9baaf72bbf" providerId="ADAL" clId="{A4A4C8E6-50E5-4858-B99C-DFA12B8CFF0F}" dt="2024-03-05T08:06:34.894" v="221"/>
        <pc:sldMkLst>
          <pc:docMk/>
          <pc:sldMk cId="7732797" sldId="276"/>
        </pc:sldMkLst>
        <pc:spChg chg="mod">
          <ac:chgData name="Willi Leopold Stepp" userId="1abd3a7d-8e1c-439f-bee6-bf9baaf72bbf" providerId="ADAL" clId="{A4A4C8E6-50E5-4858-B99C-DFA12B8CFF0F}" dt="2024-03-05T08:06:34.894" v="221"/>
          <ac:spMkLst>
            <pc:docMk/>
            <pc:sldMk cId="7732797" sldId="276"/>
            <ac:spMk id="2" creationId="{F590E3D7-7F0C-4324-833A-801A8DDD1D5F}"/>
          </ac:spMkLst>
        </pc:spChg>
        <pc:spChg chg="del">
          <ac:chgData name="Willi Leopold Stepp" userId="1abd3a7d-8e1c-439f-bee6-bf9baaf72bbf" providerId="ADAL" clId="{A4A4C8E6-50E5-4858-B99C-DFA12B8CFF0F}" dt="2024-03-05T08:03:40.217" v="207" actId="478"/>
          <ac:spMkLst>
            <pc:docMk/>
            <pc:sldMk cId="7732797" sldId="276"/>
            <ac:spMk id="3" creationId="{341136DD-6DA1-45BA-AAFA-A8AA46589D17}"/>
          </ac:spMkLst>
        </pc:spChg>
        <pc:spChg chg="add mod">
          <ac:chgData name="Willi Leopold Stepp" userId="1abd3a7d-8e1c-439f-bee6-bf9baaf72bbf" providerId="ADAL" clId="{A4A4C8E6-50E5-4858-B99C-DFA12B8CFF0F}" dt="2024-03-05T08:03:49.448" v="212" actId="1076"/>
          <ac:spMkLst>
            <pc:docMk/>
            <pc:sldMk cId="7732797" sldId="276"/>
            <ac:spMk id="7" creationId="{297B65EF-4C1F-47C4-8B0E-EE649E0A3389}"/>
          </ac:spMkLst>
        </pc:spChg>
        <pc:picChg chg="add del mod">
          <ac:chgData name="Willi Leopold Stepp" userId="1abd3a7d-8e1c-439f-bee6-bf9baaf72bbf" providerId="ADAL" clId="{A4A4C8E6-50E5-4858-B99C-DFA12B8CFF0F}" dt="2024-03-05T08:04:10.593" v="215" actId="478"/>
          <ac:picMkLst>
            <pc:docMk/>
            <pc:sldMk cId="7732797" sldId="276"/>
            <ac:picMk id="9" creationId="{B59FEA7C-84CE-43FF-A117-D2350DB6D167}"/>
          </ac:picMkLst>
        </pc:picChg>
        <pc:picChg chg="add del mod">
          <ac:chgData name="Willi Leopold Stepp" userId="1abd3a7d-8e1c-439f-bee6-bf9baaf72bbf" providerId="ADAL" clId="{A4A4C8E6-50E5-4858-B99C-DFA12B8CFF0F}" dt="2024-03-05T08:05:21.706" v="219" actId="478"/>
          <ac:picMkLst>
            <pc:docMk/>
            <pc:sldMk cId="7732797" sldId="276"/>
            <ac:picMk id="11" creationId="{9596E88C-0849-47B1-B780-C30441513613}"/>
          </ac:picMkLst>
        </pc:picChg>
        <pc:picChg chg="add mod">
          <ac:chgData name="Willi Leopold Stepp" userId="1abd3a7d-8e1c-439f-bee6-bf9baaf72bbf" providerId="ADAL" clId="{A4A4C8E6-50E5-4858-B99C-DFA12B8CFF0F}" dt="2024-03-05T08:05:39.300" v="220"/>
          <ac:picMkLst>
            <pc:docMk/>
            <pc:sldMk cId="7732797" sldId="276"/>
            <ac:picMk id="13" creationId="{ABA41DC7-9EB5-47BF-88CD-FD3D5A05E7AC}"/>
          </ac:picMkLst>
        </pc:picChg>
      </pc:sldChg>
      <pc:sldChg chg="addSp delSp modSp add">
        <pc:chgData name="Willi Leopold Stepp" userId="1abd3a7d-8e1c-439f-bee6-bf9baaf72bbf" providerId="ADAL" clId="{A4A4C8E6-50E5-4858-B99C-DFA12B8CFF0F}" dt="2024-03-05T08:15:13.466" v="246" actId="12788"/>
        <pc:sldMkLst>
          <pc:docMk/>
          <pc:sldMk cId="1598163417" sldId="277"/>
        </pc:sldMkLst>
        <pc:spChg chg="mod">
          <ac:chgData name="Willi Leopold Stepp" userId="1abd3a7d-8e1c-439f-bee6-bf9baaf72bbf" providerId="ADAL" clId="{A4A4C8E6-50E5-4858-B99C-DFA12B8CFF0F}" dt="2024-03-05T08:14:20.973" v="241" actId="20577"/>
          <ac:spMkLst>
            <pc:docMk/>
            <pc:sldMk cId="1598163417" sldId="277"/>
            <ac:spMk id="2" creationId="{2174D100-0A65-4E14-8ABA-E377D230B1CA}"/>
          </ac:spMkLst>
        </pc:spChg>
        <pc:spChg chg="del">
          <ac:chgData name="Willi Leopold Stepp" userId="1abd3a7d-8e1c-439f-bee6-bf9baaf72bbf" providerId="ADAL" clId="{A4A4C8E6-50E5-4858-B99C-DFA12B8CFF0F}" dt="2024-03-05T08:09:15.239" v="223"/>
          <ac:spMkLst>
            <pc:docMk/>
            <pc:sldMk cId="1598163417" sldId="277"/>
            <ac:spMk id="3" creationId="{74FC6FD3-0D86-494F-91C6-26B436EE795F}"/>
          </ac:spMkLst>
        </pc:spChg>
        <pc:spChg chg="add del mod">
          <ac:chgData name="Willi Leopold Stepp" userId="1abd3a7d-8e1c-439f-bee6-bf9baaf72bbf" providerId="ADAL" clId="{A4A4C8E6-50E5-4858-B99C-DFA12B8CFF0F}" dt="2024-03-05T08:14:04.381" v="227"/>
          <ac:spMkLst>
            <pc:docMk/>
            <pc:sldMk cId="1598163417" sldId="277"/>
            <ac:spMk id="10" creationId="{301D823C-018C-48D1-AEAD-1EF419CB9B2D}"/>
          </ac:spMkLst>
        </pc:spChg>
        <pc:spChg chg="add del mod">
          <ac:chgData name="Willi Leopold Stepp" userId="1abd3a7d-8e1c-439f-bee6-bf9baaf72bbf" providerId="ADAL" clId="{A4A4C8E6-50E5-4858-B99C-DFA12B8CFF0F}" dt="2024-03-05T08:14:15.888" v="229" actId="478"/>
          <ac:spMkLst>
            <pc:docMk/>
            <pc:sldMk cId="1598163417" sldId="277"/>
            <ac:spMk id="14" creationId="{D268C892-505C-4FF5-BF9A-343EADBB4F72}"/>
          </ac:spMkLst>
        </pc:spChg>
        <pc:picChg chg="add del mod">
          <ac:chgData name="Willi Leopold Stepp" userId="1abd3a7d-8e1c-439f-bee6-bf9baaf72bbf" providerId="ADAL" clId="{A4A4C8E6-50E5-4858-B99C-DFA12B8CFF0F}" dt="2024-03-05T08:09:25.548" v="226" actId="478"/>
          <ac:picMkLst>
            <pc:docMk/>
            <pc:sldMk cId="1598163417" sldId="277"/>
            <ac:picMk id="8" creationId="{A91DA4D9-804C-4E30-A884-406D2DEE8536}"/>
          </ac:picMkLst>
        </pc:picChg>
        <pc:picChg chg="add del mod">
          <ac:chgData name="Willi Leopold Stepp" userId="1abd3a7d-8e1c-439f-bee6-bf9baaf72bbf" providerId="ADAL" clId="{A4A4C8E6-50E5-4858-B99C-DFA12B8CFF0F}" dt="2024-03-05T08:14:07.913" v="228" actId="478"/>
          <ac:picMkLst>
            <pc:docMk/>
            <pc:sldMk cId="1598163417" sldId="277"/>
            <ac:picMk id="12" creationId="{3EDC00F6-9922-4993-85D7-F393FDA113CB}"/>
          </ac:picMkLst>
        </pc:picChg>
        <pc:picChg chg="add mod">
          <ac:chgData name="Willi Leopold Stepp" userId="1abd3a7d-8e1c-439f-bee6-bf9baaf72bbf" providerId="ADAL" clId="{A4A4C8E6-50E5-4858-B99C-DFA12B8CFF0F}" dt="2024-03-05T08:15:13.466" v="246" actId="12788"/>
          <ac:picMkLst>
            <pc:docMk/>
            <pc:sldMk cId="1598163417" sldId="277"/>
            <ac:picMk id="16" creationId="{24D10A59-23FC-4720-80E6-EDF70EE22A9C}"/>
          </ac:picMkLst>
        </pc:picChg>
      </pc:sldChg>
      <pc:sldChg chg="addSp delSp add">
        <pc:chgData name="Willi Leopold Stepp" userId="1abd3a7d-8e1c-439f-bee6-bf9baaf72bbf" providerId="ADAL" clId="{A4A4C8E6-50E5-4858-B99C-DFA12B8CFF0F}" dt="2024-03-05T08:25:26.734" v="249"/>
        <pc:sldMkLst>
          <pc:docMk/>
          <pc:sldMk cId="878033466" sldId="278"/>
        </pc:sldMkLst>
        <pc:spChg chg="del">
          <ac:chgData name="Willi Leopold Stepp" userId="1abd3a7d-8e1c-439f-bee6-bf9baaf72bbf" providerId="ADAL" clId="{A4A4C8E6-50E5-4858-B99C-DFA12B8CFF0F}" dt="2024-03-05T08:25:16.330" v="248" actId="478"/>
          <ac:spMkLst>
            <pc:docMk/>
            <pc:sldMk cId="878033466" sldId="278"/>
            <ac:spMk id="3" creationId="{43A867BA-2E90-4839-AB4C-9239DFE74293}"/>
          </ac:spMkLst>
        </pc:spChg>
        <pc:spChg chg="add">
          <ac:chgData name="Willi Leopold Stepp" userId="1abd3a7d-8e1c-439f-bee6-bf9baaf72bbf" providerId="ADAL" clId="{A4A4C8E6-50E5-4858-B99C-DFA12B8CFF0F}" dt="2024-03-05T08:25:26.734" v="249"/>
          <ac:spMkLst>
            <pc:docMk/>
            <pc:sldMk cId="878033466" sldId="278"/>
            <ac:spMk id="7" creationId="{1114285C-EDEA-4EED-B4F7-EDC92ED7066C}"/>
          </ac:spMkLst>
        </pc:spChg>
      </pc:sldChg>
      <pc:sldChg chg="addSp delSp modSp add">
        <pc:chgData name="Willi Leopold Stepp" userId="1abd3a7d-8e1c-439f-bee6-bf9baaf72bbf" providerId="ADAL" clId="{A4A4C8E6-50E5-4858-B99C-DFA12B8CFF0F}" dt="2024-03-05T08:52:35.070" v="255" actId="478"/>
        <pc:sldMkLst>
          <pc:docMk/>
          <pc:sldMk cId="2879913557" sldId="279"/>
        </pc:sldMkLst>
        <pc:spChg chg="del">
          <ac:chgData name="Willi Leopold Stepp" userId="1abd3a7d-8e1c-439f-bee6-bf9baaf72bbf" providerId="ADAL" clId="{A4A4C8E6-50E5-4858-B99C-DFA12B8CFF0F}" dt="2024-03-05T08:52:35.070" v="255" actId="478"/>
          <ac:spMkLst>
            <pc:docMk/>
            <pc:sldMk cId="2879913557" sldId="279"/>
            <ac:spMk id="2" creationId="{2635B1EC-F0F5-473F-92BF-CD3443E31FCA}"/>
          </ac:spMkLst>
        </pc:spChg>
        <pc:spChg chg="del">
          <ac:chgData name="Willi Leopold Stepp" userId="1abd3a7d-8e1c-439f-bee6-bf9baaf72bbf" providerId="ADAL" clId="{A4A4C8E6-50E5-4858-B99C-DFA12B8CFF0F}" dt="2024-03-05T08:52:26.326" v="251" actId="478"/>
          <ac:spMkLst>
            <pc:docMk/>
            <pc:sldMk cId="2879913557" sldId="279"/>
            <ac:spMk id="3" creationId="{15A8393D-F265-494A-9122-D69CA2B3BBB2}"/>
          </ac:spMkLst>
        </pc:spChg>
        <pc:picChg chg="add mod">
          <ac:chgData name="Willi Leopold Stepp" userId="1abd3a7d-8e1c-439f-bee6-bf9baaf72bbf" providerId="ADAL" clId="{A4A4C8E6-50E5-4858-B99C-DFA12B8CFF0F}" dt="2024-03-05T08:52:31.102" v="254" actId="1076"/>
          <ac:picMkLst>
            <pc:docMk/>
            <pc:sldMk cId="2879913557" sldId="279"/>
            <ac:picMk id="7" creationId="{0B0C0B52-A01D-4929-9778-D41A4A4C8CB5}"/>
          </ac:picMkLst>
        </pc:picChg>
      </pc:sldChg>
      <pc:sldChg chg="addSp delSp modSp add del">
        <pc:chgData name="Willi Leopold Stepp" userId="1abd3a7d-8e1c-439f-bee6-bf9baaf72bbf" providerId="ADAL" clId="{A4A4C8E6-50E5-4858-B99C-DFA12B8CFF0F}" dt="2024-03-05T09:06:17.384" v="357" actId="2696"/>
        <pc:sldMkLst>
          <pc:docMk/>
          <pc:sldMk cId="3099972949" sldId="280"/>
        </pc:sldMkLst>
        <pc:spChg chg="del">
          <ac:chgData name="Willi Leopold Stepp" userId="1abd3a7d-8e1c-439f-bee6-bf9baaf72bbf" providerId="ADAL" clId="{A4A4C8E6-50E5-4858-B99C-DFA12B8CFF0F}" dt="2024-03-05T09:05:17.680" v="257" actId="478"/>
          <ac:spMkLst>
            <pc:docMk/>
            <pc:sldMk cId="3099972949" sldId="280"/>
            <ac:spMk id="3" creationId="{78FBBD44-B451-4F7C-A3E7-EDE34F6106E4}"/>
          </ac:spMkLst>
        </pc:spChg>
        <pc:spChg chg="add del mod">
          <ac:chgData name="Willi Leopold Stepp" userId="1abd3a7d-8e1c-439f-bee6-bf9baaf72bbf" providerId="ADAL" clId="{A4A4C8E6-50E5-4858-B99C-DFA12B8CFF0F}" dt="2024-03-05T09:06:13.697" v="356" actId="478"/>
          <ac:spMkLst>
            <pc:docMk/>
            <pc:sldMk cId="3099972949" sldId="280"/>
            <ac:spMk id="7" creationId="{489AF43C-F61D-4D70-AA5D-99D1722DC2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A192A-24E1-4690-AFCD-3F99502E02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372BA-DF04-4E0E-978C-94C32FD4D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251C6-9F39-4ADB-AD8F-575BEEFBCD15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13326-0960-43C4-8E90-1F01996C2D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ED486-70AE-4835-AEB1-2D4F87487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A73E-26C7-4EC9-8031-F49905EB0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69FB-4C97-4886-A232-BDAA8FD492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1142-F366-4EE5-8A1B-2BC931DA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899A-8EC4-4C40-8069-884ABAA74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28B6A-1F15-4943-9D03-F08E14CA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E11A-6F66-4288-B00E-978AE922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B80D-5800-4192-BEC4-F8F87C078F19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80AD-713F-4876-9A17-CFF1D51B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9EDBB-4184-4CEA-A488-91455AF1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9924-76AF-45A8-9151-ED18C874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AA54A-2917-437E-95AE-A82AD325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3496-5885-4FF1-9FA5-25FB260D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55BD-9274-4308-B986-7FF437778153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C1F4-5B32-4472-8E41-995BC1EB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E029-3692-4707-8BDF-AD855AB8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20E67-0AFE-4735-94D1-794819072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7996D-61BC-4116-A505-210CBC8C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9C50-97CA-4B1D-BC2E-3F444310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909B-AC97-4A05-96C8-9B938555ADB3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90F5-4450-41CF-838D-65A5328E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9964-2F68-455B-80AF-D56B9353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9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ABBD-E84A-4290-BB3D-CDBFFA416D9F}" type="datetime1">
              <a:rPr lang="de-DE" smtClean="0"/>
              <a:t>05.03.2024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Willi Stepp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76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B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5716-55D0-444D-ACF0-7888C382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118105"/>
            <a:ext cx="10515600" cy="64678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504A-E677-41FB-A60F-56FA12E0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FBD3-C81E-40FE-BE9C-E5CDF179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EF96-77BE-4D09-B890-B85E28EC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C98D-B059-4BCC-A414-D3D54778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BFAD-715C-44AE-BE7C-8C6C84AD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E9AD-79DD-44B9-BFBF-96808F242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66C64-6CA0-4AFD-9341-2C54B94D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914F-3A65-45A4-ABA2-C52C7247A56A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8DD0-9897-4566-B3B5-C46AE778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48734-0382-4EE3-8B14-645ED5F0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2D7E-B42F-48E3-A8E9-4D13D1A4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A911-26AF-4F9A-A837-B05AB4B43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28EF-9794-482F-AC8E-AA87C0511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F0A8-ABF0-4003-89C0-DC456D14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9541-D2D8-4C48-B173-CD3428B2C52C}" type="datetime1">
              <a:rPr lang="de-DE" smtClean="0"/>
              <a:t>05.03.2024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28F3E-05B7-4607-90DE-6DE120A3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6738B-579C-4782-9377-917A1962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2487-B23A-466E-B470-8C2D96CE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54CD-BD9B-4DC0-8026-1F1DAEE5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5CD5F-3839-4767-89B0-6FC5DD667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E7432-7E82-48AC-BDA4-1DADDDA53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CA3CC-6625-4976-A15F-94125BAB2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F6D4E-03EB-4D8F-8ECD-1C7B4FF1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408-4F12-46E0-9F71-764E8E6E2FC0}" type="datetime1">
              <a:rPr lang="de-DE" smtClean="0"/>
              <a:t>05.03.2024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DD4DB-8E3F-4B30-8419-2AF13254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99426-D01D-442D-AE2D-A5266077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3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2E88-ED08-4F39-AB79-A0D6E168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"/>
            <a:ext cx="10515600" cy="55626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ADB7B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EBDE0-8127-4CC9-9454-49E3A074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989" y="6356350"/>
            <a:ext cx="2743200" cy="365125"/>
          </a:xfrm>
        </p:spPr>
        <p:txBody>
          <a:bodyPr/>
          <a:lstStyle/>
          <a:p>
            <a:fld id="{6A3832E2-9CEA-41E1-914C-BC80E23BA74E}" type="datetime1">
              <a:rPr lang="de-DE" smtClean="0"/>
              <a:t>05.03.2024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CE51-A47F-4A2D-8F4A-8E5C89E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ADD5F-D12F-4DC1-A534-4C88FB1C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811" y="6356350"/>
            <a:ext cx="2743200" cy="365125"/>
          </a:xfrm>
        </p:spPr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4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980EA-DA30-45B3-8CF7-3294AF6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F529-99F8-4E1B-BE44-0BE7E87018AF}" type="datetime1">
              <a:rPr lang="de-DE" smtClean="0"/>
              <a:t>05.03.2024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C8D4B-FC47-45F9-9E12-243505BC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6E6A0-2666-4B9D-82CC-55677C19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781B-3E4D-484B-B9C1-C70F0606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B670-0833-4323-968D-665F1461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01E15-3062-4A59-8CB0-756566BB1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EE713-8C82-47D9-B0EC-9561F708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EE28-87E7-45BC-8A5B-114E18D27F1D}" type="datetime1">
              <a:rPr lang="de-DE" smtClean="0"/>
              <a:t>05.03.2024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245A6-1751-4D78-B493-C4E1AD40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3D6D4-49EE-452D-994B-D64C896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CC6B-E6B9-4A91-920E-97BA38D5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C8860-59E4-4A8E-9D36-F32DD14A1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DFF6F-E21B-4E34-AA0A-8882F6829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82A76-5D47-44E4-B7AD-AC8C3D51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DB22-6F04-4CD3-B1B9-81A526FBC2FF}" type="datetime1">
              <a:rPr lang="de-DE" smtClean="0"/>
              <a:t>05.03.2024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17592-BD9A-4D7F-910A-454CF7F2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21642-552E-4EC4-B929-AA1CAE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93AF-1107-440A-9B12-761E666A9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1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DB7B7"/>
                </a:solidFill>
              </a:defRPr>
            </a:lvl1pPr>
          </a:lstStyle>
          <a:p>
            <a:fld id="{CF328F17-DA5D-47B0-9AF5-974E750035B3}" type="datetime1">
              <a:rPr lang="de-DE" smtClean="0"/>
              <a:t>05.03.2024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9346-4CCB-445F-A259-6A8B7A202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DB7B7"/>
                </a:solidFill>
              </a:defRPr>
            </a:lvl1pPr>
          </a:lstStyle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64B4-F02A-4DD4-B673-8BFBA7503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1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DB7B7"/>
                </a:solidFill>
              </a:defRPr>
            </a:lvl1pPr>
          </a:lstStyle>
          <a:p>
            <a:fld id="{4421303E-D2C5-42CB-8732-A52DF5CD9B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12">
            <a:extLst>
              <a:ext uri="{FF2B5EF4-FFF2-40B4-BE49-F238E27FC236}">
                <a16:creationId xmlns:a16="http://schemas.microsoft.com/office/drawing/2014/main" id="{502B5E50-8B1D-4C08-81B8-DD0C7989B2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352701" y="352701"/>
            <a:ext cx="1243628" cy="5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ENuLk5bH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aturedocumentaries.org/10031/purple-bacteria-photosynthesis-chromatophore-molecular-structur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icsworld.com/a/is-photosynthesis-quantum-is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1D16-F86D-401C-A492-5C5E199E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390C-2EA5-418D-B79C-C47F7608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DC93-BD5A-43CB-923C-696E2A0F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C872-0E51-4748-B017-48A2E56C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2B17D-FA6A-4826-8C47-A44C3203A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972" r="726"/>
          <a:stretch/>
        </p:blipFill>
        <p:spPr>
          <a:xfrm>
            <a:off x="2124635" y="1841687"/>
            <a:ext cx="7960659" cy="31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60B-02C7-4369-9D14-16FAD294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F24E5-ED23-4566-87AE-82953B3D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672C-7CEF-4E9B-96EF-473CE7A9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AEA37-8098-4407-905B-63EE23BA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4285C-EDEA-4EED-B4F7-EDC92ED7066C}"/>
              </a:ext>
            </a:extLst>
          </p:cNvPr>
          <p:cNvSpPr/>
          <p:nvPr/>
        </p:nvSpPr>
        <p:spPr>
          <a:xfrm>
            <a:off x="3592846" y="3244334"/>
            <a:ext cx="500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https://www.youtube.com/watch?v=nqENuLk5bHA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3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D0256E-9C18-470B-9438-257B738CD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2257"/>
          <a:stretch/>
        </p:blipFill>
        <p:spPr>
          <a:xfrm>
            <a:off x="1070758" y="1516830"/>
            <a:ext cx="9699812" cy="38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81D97-8A5B-43AF-B464-670013FF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2257"/>
          <a:stretch/>
        </p:blipFill>
        <p:spPr>
          <a:xfrm>
            <a:off x="-1645024" y="2019571"/>
            <a:ext cx="7817224" cy="308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46656-A433-4620-86C7-3CD47CC7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FA8A-642E-4498-94C5-4D12A5CE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C443-A753-4B84-A672-8107652E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6A830-6D81-4816-A005-887B8740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891C3-5AD1-4D12-B3CA-9438B4DB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11" y="1738604"/>
            <a:ext cx="5666164" cy="36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9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FB47-DEC2-43BB-8BEC-DED93DE1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CF4C-3262-4D3B-841F-9BF7E618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0642-AE2D-47D6-AEA7-BA665106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C0B52-A01D-4929-9778-D41A4A4C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36" y="441495"/>
            <a:ext cx="5200128" cy="56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7A31-6FEA-4AA1-A22D-432E2E3C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6BC89-0BE6-4241-931B-474A2F07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A105-AC84-4A75-AAC3-6F609DD9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194B-04B5-4402-BA91-3ADEE869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53EE9-CC95-4C23-88CB-266E73D375AB}"/>
              </a:ext>
            </a:extLst>
          </p:cNvPr>
          <p:cNvSpPr/>
          <p:nvPr/>
        </p:nvSpPr>
        <p:spPr>
          <a:xfrm>
            <a:off x="3048000" y="29142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https://naturedocumentaries.org/10031/purple-bacteria-photosynthesis-chromatophore-molecular-structure/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0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7515-CA3D-42A4-948F-471A2131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Electrophoresis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EF82-219A-410E-9AF5-3C27F09E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1A7B-174E-4A39-B807-CACD081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4E07-9A7F-4A3B-8DBD-6F30C46C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8B4A7-8A3C-4EB3-94F8-87C6875CD11B}"/>
              </a:ext>
            </a:extLst>
          </p:cNvPr>
          <p:cNvSpPr/>
          <p:nvPr/>
        </p:nvSpPr>
        <p:spPr>
          <a:xfrm>
            <a:off x="0" y="1344706"/>
            <a:ext cx="12192000" cy="416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B1029-5FA6-4D63-AEED-F7DC6C3B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360"/>
            <a:ext cx="1219200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E3D7-7F0C-4324-833A-801A8DDD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Sucrose gradient centrifugation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5A45-1C40-4B79-B24F-190C8BB8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F2CDF-0D4B-4E39-8864-B6B67EE1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5996-5892-4F20-83B5-43F93D64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B65EF-4C1F-47C4-8B0E-EE649E0A3389}"/>
              </a:ext>
            </a:extLst>
          </p:cNvPr>
          <p:cNvSpPr/>
          <p:nvPr/>
        </p:nvSpPr>
        <p:spPr>
          <a:xfrm>
            <a:off x="8931940" y="6079351"/>
            <a:ext cx="3260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https://www.mun.ca/biology/scarr/Gr10-23.html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41DC7-9EB5-47BF-88CD-FD3D5A05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51000"/>
            <a:ext cx="8026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D100-0A65-4E14-8ABA-E377D230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4C566-5FB0-4A5D-AF92-DEADC3D3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21E53-7326-4627-B2EE-584E579C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72B5B-9284-46EB-925E-31F7BCB7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8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4D10A59-23FC-4720-80E6-EDF70EE22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355" y="923365"/>
            <a:ext cx="11355291" cy="4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4027-E786-4377-9D19-30127818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B626C-ECDE-4D23-B462-4055A9AA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D89-1C57-43D0-B6D4-51F8C586C4AB}" type="datetime1">
              <a:rPr lang="de-DE" smtClean="0"/>
              <a:t>05.03.2024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8BCC-9214-4BFD-99C1-6489660D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Willi Stepp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B7D52-52B6-4AD1-9C52-35D2EB3E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303E-D2C5-42CB-8732-A52DF5CD9BA2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85F53-7710-45C4-B5AE-4D9CF8E89C2F}"/>
              </a:ext>
            </a:extLst>
          </p:cNvPr>
          <p:cNvSpPr/>
          <p:nvPr/>
        </p:nvSpPr>
        <p:spPr>
          <a:xfrm>
            <a:off x="3172411" y="3244334"/>
            <a:ext cx="584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https://physicsworld.com/a/is-photosynthesis-quantum-ish/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25A3C412F5742A2368FB3F0D7E742" ma:contentTypeVersion="18" ma:contentTypeDescription="Crée un document." ma:contentTypeScope="" ma:versionID="b50c7c75168386adb59653704fc49e00">
  <xsd:schema xmlns:xsd="http://www.w3.org/2001/XMLSchema" xmlns:xs="http://www.w3.org/2001/XMLSchema" xmlns:p="http://schemas.microsoft.com/office/2006/metadata/properties" xmlns:ns3="0750e57d-1a6b-42d6-9dec-695676205cab" xmlns:ns4="82afd290-f779-4b6e-b2d0-5b9251d1de2a" targetNamespace="http://schemas.microsoft.com/office/2006/metadata/properties" ma:root="true" ma:fieldsID="13a8e74d613875e39a9270779f91ea7a" ns3:_="" ns4:_="">
    <xsd:import namespace="0750e57d-1a6b-42d6-9dec-695676205cab"/>
    <xsd:import namespace="82afd290-f779-4b6e-b2d0-5b9251d1de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0e57d-1a6b-42d6-9dec-695676205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fd290-f779-4b6e-b2d0-5b9251d1de2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50e57d-1a6b-42d6-9dec-695676205cab" xsi:nil="true"/>
  </documentManagement>
</p:properties>
</file>

<file path=customXml/itemProps1.xml><?xml version="1.0" encoding="utf-8"?>
<ds:datastoreItem xmlns:ds="http://schemas.openxmlformats.org/officeDocument/2006/customXml" ds:itemID="{111EE16B-AE7A-4CD7-8D18-CDEA08CF8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06CB9-0BBB-4F74-AD0F-74DE0C1C6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0e57d-1a6b-42d6-9dec-695676205cab"/>
    <ds:schemaRef ds:uri="82afd290-f779-4b6e-b2d0-5b9251d1d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74EAB-0623-4B4E-B76A-C43DDC39C154}">
  <ds:schemaRefs>
    <ds:schemaRef ds:uri="http://schemas.microsoft.com/office/2006/documentManagement/types"/>
    <ds:schemaRef ds:uri="0750e57d-1a6b-42d6-9dec-695676205cab"/>
    <ds:schemaRef ds:uri="http://purl.org/dc/elements/1.1/"/>
    <ds:schemaRef ds:uri="http://schemas.microsoft.com/office/2006/metadata/properties"/>
    <ds:schemaRef ds:uri="82afd290-f779-4b6e-b2d0-5b9251d1de2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89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Electrophoresis</vt:lpstr>
      <vt:lpstr>Sucrose gradient centrifugation</vt:lpstr>
      <vt:lpstr>Spectroscopy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 Stepp</dc:creator>
  <cp:lastModifiedBy>Willi Leopold Stepp</cp:lastModifiedBy>
  <cp:revision>186</cp:revision>
  <dcterms:created xsi:type="dcterms:W3CDTF">2021-05-19T14:21:56Z</dcterms:created>
  <dcterms:modified xsi:type="dcterms:W3CDTF">2024-03-05T09:06:46Z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0x01010031225A3C412F5742A2368FB3F0D7E742</vt:lpwstr>
  </property>
</Properties>
</file>