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>
      <p:cViewPr varScale="1">
        <p:scale>
          <a:sx n="104" d="100"/>
          <a:sy n="104" d="100"/>
        </p:scale>
        <p:origin x="896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17" y="1409637"/>
            <a:ext cx="11701541" cy="143357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025" y="161925"/>
            <a:ext cx="2324100" cy="67627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39258" y="114300"/>
            <a:ext cx="1338441" cy="8477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996" y="1346"/>
            <a:ext cx="11948007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88509" y="1063828"/>
            <a:ext cx="6748780" cy="1410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42658" y="101028"/>
            <a:ext cx="3629660" cy="70040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5"/>
              </a:spcBef>
            </a:pPr>
            <a:r>
              <a:rPr sz="2150" spc="-75" dirty="0">
                <a:solidFill>
                  <a:srgbClr val="000000"/>
                </a:solidFill>
              </a:rPr>
              <a:t>Laboratory</a:t>
            </a:r>
            <a:r>
              <a:rPr sz="2150" spc="-70" dirty="0">
                <a:solidFill>
                  <a:srgbClr val="000000"/>
                </a:solidFill>
              </a:rPr>
              <a:t> </a:t>
            </a:r>
            <a:r>
              <a:rPr sz="2150" dirty="0">
                <a:solidFill>
                  <a:srgbClr val="000000"/>
                </a:solidFill>
              </a:rPr>
              <a:t>of</a:t>
            </a:r>
            <a:r>
              <a:rPr sz="2150" spc="-50" dirty="0">
                <a:solidFill>
                  <a:srgbClr val="000000"/>
                </a:solidFill>
              </a:rPr>
              <a:t> </a:t>
            </a:r>
            <a:r>
              <a:rPr sz="2150" spc="-80" dirty="0">
                <a:solidFill>
                  <a:srgbClr val="000000"/>
                </a:solidFill>
              </a:rPr>
              <a:t>Quantum</a:t>
            </a:r>
            <a:r>
              <a:rPr sz="2150" spc="-75" dirty="0">
                <a:solidFill>
                  <a:srgbClr val="000000"/>
                </a:solidFill>
              </a:rPr>
              <a:t> </a:t>
            </a:r>
            <a:r>
              <a:rPr sz="2150" spc="-125" dirty="0">
                <a:solidFill>
                  <a:srgbClr val="000000"/>
                </a:solidFill>
              </a:rPr>
              <a:t>Physics: </a:t>
            </a:r>
            <a:r>
              <a:rPr sz="2150" spc="-114" dirty="0">
                <a:solidFill>
                  <a:srgbClr val="000000"/>
                </a:solidFill>
              </a:rPr>
              <a:t>Topology</a:t>
            </a:r>
            <a:r>
              <a:rPr sz="2150" spc="-65" dirty="0">
                <a:solidFill>
                  <a:srgbClr val="000000"/>
                </a:solidFill>
              </a:rPr>
              <a:t> </a:t>
            </a:r>
            <a:r>
              <a:rPr sz="2150" spc="-110" dirty="0">
                <a:solidFill>
                  <a:srgbClr val="000000"/>
                </a:solidFill>
              </a:rPr>
              <a:t>and</a:t>
            </a:r>
            <a:r>
              <a:rPr sz="2150" spc="-80" dirty="0">
                <a:solidFill>
                  <a:srgbClr val="000000"/>
                </a:solidFill>
              </a:rPr>
              <a:t> </a:t>
            </a:r>
            <a:r>
              <a:rPr sz="2150" spc="-10" dirty="0">
                <a:solidFill>
                  <a:srgbClr val="000000"/>
                </a:solidFill>
              </a:rPr>
              <a:t>Correlations</a:t>
            </a:r>
            <a:endParaRPr sz="2150"/>
          </a:p>
        </p:txBody>
      </p:sp>
      <p:grpSp>
        <p:nvGrpSpPr>
          <p:cNvPr id="3" name="object 3"/>
          <p:cNvGrpSpPr/>
          <p:nvPr/>
        </p:nvGrpSpPr>
        <p:grpSpPr>
          <a:xfrm>
            <a:off x="257175" y="3143250"/>
            <a:ext cx="11753850" cy="3552825"/>
            <a:chOff x="257175" y="3143250"/>
            <a:chExt cx="11753850" cy="3552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175" y="4181475"/>
              <a:ext cx="3667125" cy="2514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3875" y="4181475"/>
              <a:ext cx="3867150" cy="2514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5250" y="3143250"/>
              <a:ext cx="4248150" cy="2514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A761F-DF40-75C2-3F06-36F3AA73F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3" y="363955"/>
            <a:ext cx="11832047" cy="61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55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63579-7A18-AFDE-D866-265DBBFD4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9" y="310700"/>
            <a:ext cx="11923202" cy="62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55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3ABF1-49CE-FADF-BE00-6BEAB6737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86"/>
            <a:ext cx="12119612" cy="597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53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0F194-FCED-33BE-B1CD-66DEE352F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"/>
            <a:ext cx="9856326" cy="63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7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8E637-B7E4-9183-DAAA-C2A4AE3D6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0046"/>
            <a:ext cx="11277600" cy="63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6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A4CFD-839A-BC9F-43E7-306467AE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6174"/>
            <a:ext cx="11887200" cy="62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3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8C5EC-22D7-9D2B-B7C7-B94DC9130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12039600" cy="61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02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15F20-3EB1-82A3-71B3-9538EE57E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" y="270211"/>
            <a:ext cx="12059946" cy="63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94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FB831-53D7-892B-66A3-61A95FE36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" y="152400"/>
            <a:ext cx="11887201" cy="62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8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ADB15-5A91-EDFE-9346-3AAD67FCD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04800"/>
            <a:ext cx="11506200" cy="60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9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6C7D-BAAF-1D02-F099-1E7E9D2E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1" y="228600"/>
            <a:ext cx="11821018" cy="61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67175-4480-4F84-355F-C469637BE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887200" cy="63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2D4CD-A57D-25B0-4545-55905703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9" y="304800"/>
            <a:ext cx="11928461" cy="607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963E8E-2CDA-50E3-749E-9B9D02FE0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039600" cy="63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3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9E53D-197E-9C4D-F8A6-8D4A56AF1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28600"/>
            <a:ext cx="11811000" cy="61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70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35B1B-B1B7-0EBF-96CC-AD68DD306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1"/>
          <a:stretch/>
        </p:blipFill>
        <p:spPr>
          <a:xfrm>
            <a:off x="152399" y="228600"/>
            <a:ext cx="11811001" cy="610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20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8</Words>
  <Application>Microsoft Macintosh PowerPoint</Application>
  <PresentationFormat>Widescreen</PresentationFormat>
  <Paragraphs>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Office Theme</vt:lpstr>
      <vt:lpstr>Laboratory of Quantum Physics: Topology and Correlations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Topological Insulators Haldane Model and beyond</dc:title>
  <dc:creator>Thao Dinh</dc:creator>
  <cp:lastModifiedBy>mitali.banerjee</cp:lastModifiedBy>
  <cp:revision>1</cp:revision>
  <dcterms:created xsi:type="dcterms:W3CDTF">2025-04-10T09:41:51Z</dcterms:created>
  <dcterms:modified xsi:type="dcterms:W3CDTF">2025-04-10T09:55:25Z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2019-01-30T00:00:00Z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2025-04-10T00:00:00Z</vt:filetime>
  </property>
  <property fmtid="{D5CDD505-2E9C-101B-9397-08002B2CF9AE}" pid="5" name="Producer">
    <vt:lpwstr>Microsoft® PowerPoint® 2013</vt:lpwstr>
  </property>
</Properties>
</file>