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72" r:id="rId3"/>
    <p:sldId id="268" r:id="rId4"/>
    <p:sldId id="260" r:id="rId5"/>
    <p:sldId id="273" r:id="rId6"/>
    <p:sldId id="274" r:id="rId7"/>
    <p:sldId id="269" r:id="rId8"/>
    <p:sldId id="275" r:id="rId9"/>
    <p:sldId id="276"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982A37-FA58-D942-BBA9-DEC6D1C922AD}">
          <p14:sldIdLst>
            <p14:sldId id="272"/>
            <p14:sldId id="268"/>
            <p14:sldId id="260"/>
            <p14:sldId id="273"/>
            <p14:sldId id="274"/>
            <p14:sldId id="269"/>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344C8-E7AB-C04A-8528-F316965F1C53}" v="269" dt="2021-10-03T21:54:01.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67664"/>
  </p:normalViewPr>
  <p:slideViewPr>
    <p:cSldViewPr snapToGrid="0" snapToObjects="1">
      <p:cViewPr varScale="1">
        <p:scale>
          <a:sx n="78" d="100"/>
          <a:sy n="78" d="100"/>
        </p:scale>
        <p:origin x="20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wanczy" userId="e9366d950c1b9fa8" providerId="LiveId" clId="{EB8344C8-E7AB-C04A-8528-F316965F1C53}"/>
    <pc:docChg chg="undo custSel addSld delSld modSld">
      <pc:chgData name="joanna wanczy" userId="e9366d950c1b9fa8" providerId="LiveId" clId="{EB8344C8-E7AB-C04A-8528-F316965F1C53}" dt="2021-10-03T21:56:30.534" v="384" actId="14100"/>
      <pc:docMkLst>
        <pc:docMk/>
      </pc:docMkLst>
      <pc:sldChg chg="modSp mod">
        <pc:chgData name="joanna wanczy" userId="e9366d950c1b9fa8" providerId="LiveId" clId="{EB8344C8-E7AB-C04A-8528-F316965F1C53}" dt="2021-10-03T21:08:24.398" v="21" actId="20577"/>
        <pc:sldMkLst>
          <pc:docMk/>
          <pc:sldMk cId="1424129981" sldId="256"/>
        </pc:sldMkLst>
        <pc:spChg chg="mod">
          <ac:chgData name="joanna wanczy" userId="e9366d950c1b9fa8" providerId="LiveId" clId="{EB8344C8-E7AB-C04A-8528-F316965F1C53}" dt="2021-10-03T21:08:24.398" v="21" actId="20577"/>
          <ac:spMkLst>
            <pc:docMk/>
            <pc:sldMk cId="1424129981" sldId="256"/>
            <ac:spMk id="3" creationId="{47D4FBCB-53C8-B940-A329-B1CAEF794326}"/>
          </ac:spMkLst>
        </pc:spChg>
      </pc:sldChg>
      <pc:sldChg chg="delSp del mod">
        <pc:chgData name="joanna wanczy" userId="e9366d950c1b9fa8" providerId="LiveId" clId="{EB8344C8-E7AB-C04A-8528-F316965F1C53}" dt="2021-10-03T21:13:00.360" v="75" actId="2696"/>
        <pc:sldMkLst>
          <pc:docMk/>
          <pc:sldMk cId="729929206" sldId="257"/>
        </pc:sldMkLst>
        <pc:picChg chg="del">
          <ac:chgData name="joanna wanczy" userId="e9366d950c1b9fa8" providerId="LiveId" clId="{EB8344C8-E7AB-C04A-8528-F316965F1C53}" dt="2021-10-03T21:10:49.119" v="22" actId="478"/>
          <ac:picMkLst>
            <pc:docMk/>
            <pc:sldMk cId="729929206" sldId="257"/>
            <ac:picMk id="14" creationId="{20331E6C-C151-0240-A3CC-3B1B36344513}"/>
          </ac:picMkLst>
        </pc:picChg>
      </pc:sldChg>
      <pc:sldChg chg="modSp mod">
        <pc:chgData name="joanna wanczy" userId="e9366d950c1b9fa8" providerId="LiveId" clId="{EB8344C8-E7AB-C04A-8528-F316965F1C53}" dt="2021-10-03T21:14:10.562" v="101" actId="20577"/>
        <pc:sldMkLst>
          <pc:docMk/>
          <pc:sldMk cId="90275777" sldId="258"/>
        </pc:sldMkLst>
        <pc:spChg chg="mod">
          <ac:chgData name="joanna wanczy" userId="e9366d950c1b9fa8" providerId="LiveId" clId="{EB8344C8-E7AB-C04A-8528-F316965F1C53}" dt="2021-10-03T21:14:10.562" v="101" actId="20577"/>
          <ac:spMkLst>
            <pc:docMk/>
            <pc:sldMk cId="90275777" sldId="258"/>
            <ac:spMk id="4" creationId="{E00DB29E-633E-2646-96D4-9FA41579B504}"/>
          </ac:spMkLst>
        </pc:spChg>
        <pc:spChg chg="mod">
          <ac:chgData name="joanna wanczy" userId="e9366d950c1b9fa8" providerId="LiveId" clId="{EB8344C8-E7AB-C04A-8528-F316965F1C53}" dt="2021-10-03T21:13:26.164" v="77" actId="255"/>
          <ac:spMkLst>
            <pc:docMk/>
            <pc:sldMk cId="90275777" sldId="258"/>
            <ac:spMk id="5" creationId="{24970B51-D09E-9F46-A2E2-3B819F946443}"/>
          </ac:spMkLst>
        </pc:spChg>
      </pc:sldChg>
      <pc:sldChg chg="del">
        <pc:chgData name="joanna wanczy" userId="e9366d950c1b9fa8" providerId="LiveId" clId="{EB8344C8-E7AB-C04A-8528-F316965F1C53}" dt="2021-10-03T21:17:32.693" v="144" actId="2696"/>
        <pc:sldMkLst>
          <pc:docMk/>
          <pc:sldMk cId="2313134818" sldId="259"/>
        </pc:sldMkLst>
      </pc:sldChg>
      <pc:sldChg chg="modSp mod">
        <pc:chgData name="joanna wanczy" userId="e9366d950c1b9fa8" providerId="LiveId" clId="{EB8344C8-E7AB-C04A-8528-F316965F1C53}" dt="2021-10-03T21:18:38.266" v="145" actId="255"/>
        <pc:sldMkLst>
          <pc:docMk/>
          <pc:sldMk cId="1485884023" sldId="260"/>
        </pc:sldMkLst>
        <pc:spChg chg="mod">
          <ac:chgData name="joanna wanczy" userId="e9366d950c1b9fa8" providerId="LiveId" clId="{EB8344C8-E7AB-C04A-8528-F316965F1C53}" dt="2021-10-03T21:18:38.266" v="145" actId="255"/>
          <ac:spMkLst>
            <pc:docMk/>
            <pc:sldMk cId="1485884023" sldId="260"/>
            <ac:spMk id="2" creationId="{94EB8922-0EFD-B44E-80B2-84FB46410675}"/>
          </ac:spMkLst>
        </pc:spChg>
      </pc:sldChg>
      <pc:sldChg chg="del">
        <pc:chgData name="joanna wanczy" userId="e9366d950c1b9fa8" providerId="LiveId" clId="{EB8344C8-E7AB-C04A-8528-F316965F1C53}" dt="2021-10-03T21:23:58.208" v="202" actId="2696"/>
        <pc:sldMkLst>
          <pc:docMk/>
          <pc:sldMk cId="3588618323" sldId="261"/>
        </pc:sldMkLst>
      </pc:sldChg>
      <pc:sldChg chg="modSp mod">
        <pc:chgData name="joanna wanczy" userId="e9366d950c1b9fa8" providerId="LiveId" clId="{EB8344C8-E7AB-C04A-8528-F316965F1C53}" dt="2021-10-03T21:56:30.534" v="384" actId="14100"/>
        <pc:sldMkLst>
          <pc:docMk/>
          <pc:sldMk cId="445448743" sldId="262"/>
        </pc:sldMkLst>
        <pc:spChg chg="mod">
          <ac:chgData name="joanna wanczy" userId="e9366d950c1b9fa8" providerId="LiveId" clId="{EB8344C8-E7AB-C04A-8528-F316965F1C53}" dt="2021-10-03T21:24:04.385" v="203" actId="255"/>
          <ac:spMkLst>
            <pc:docMk/>
            <pc:sldMk cId="445448743" sldId="262"/>
            <ac:spMk id="15" creationId="{7D2E8F95-175B-D24E-9F67-1D56678773B6}"/>
          </ac:spMkLst>
        </pc:spChg>
        <pc:spChg chg="mod">
          <ac:chgData name="joanna wanczy" userId="e9366d950c1b9fa8" providerId="LiveId" clId="{EB8344C8-E7AB-C04A-8528-F316965F1C53}" dt="2021-10-03T21:56:30.534" v="384" actId="14100"/>
          <ac:spMkLst>
            <pc:docMk/>
            <pc:sldMk cId="445448743" sldId="262"/>
            <ac:spMk id="16" creationId="{A78653AA-B287-EE4F-95CC-07A87C57D086}"/>
          </ac:spMkLst>
        </pc:spChg>
      </pc:sldChg>
      <pc:sldChg chg="del">
        <pc:chgData name="joanna wanczy" userId="e9366d950c1b9fa8" providerId="LiveId" clId="{EB8344C8-E7AB-C04A-8528-F316965F1C53}" dt="2021-10-03T21:29:58.882" v="252" actId="2696"/>
        <pc:sldMkLst>
          <pc:docMk/>
          <pc:sldMk cId="4213527992" sldId="263"/>
        </pc:sldMkLst>
      </pc:sldChg>
      <pc:sldChg chg="modSp mod">
        <pc:chgData name="joanna wanczy" userId="e9366d950c1b9fa8" providerId="LiveId" clId="{EB8344C8-E7AB-C04A-8528-F316965F1C53}" dt="2021-10-03T21:44:04.353" v="303" actId="20577"/>
        <pc:sldMkLst>
          <pc:docMk/>
          <pc:sldMk cId="1764591544" sldId="264"/>
        </pc:sldMkLst>
        <pc:spChg chg="mod">
          <ac:chgData name="joanna wanczy" userId="e9366d950c1b9fa8" providerId="LiveId" clId="{EB8344C8-E7AB-C04A-8528-F316965F1C53}" dt="2021-10-03T21:44:04.353" v="303" actId="20577"/>
          <ac:spMkLst>
            <pc:docMk/>
            <pc:sldMk cId="1764591544" sldId="264"/>
            <ac:spMk id="4" creationId="{9981EE9F-59D3-294E-B707-1C6A3A08DBB2}"/>
          </ac:spMkLst>
        </pc:spChg>
      </pc:sldChg>
      <pc:sldChg chg="del">
        <pc:chgData name="joanna wanczy" userId="e9366d950c1b9fa8" providerId="LiveId" clId="{EB8344C8-E7AB-C04A-8528-F316965F1C53}" dt="2021-10-03T21:35:48.471" v="296" actId="2696"/>
        <pc:sldMkLst>
          <pc:docMk/>
          <pc:sldMk cId="1782950861" sldId="265"/>
        </pc:sldMkLst>
      </pc:sldChg>
      <pc:sldChg chg="addSp delSp modSp add mod">
        <pc:chgData name="joanna wanczy" userId="e9366d950c1b9fa8" providerId="LiveId" clId="{EB8344C8-E7AB-C04A-8528-F316965F1C53}" dt="2021-10-03T21:12:38.283" v="74" actId="255"/>
        <pc:sldMkLst>
          <pc:docMk/>
          <pc:sldMk cId="2328824154" sldId="267"/>
        </pc:sldMkLst>
        <pc:spChg chg="add del mod">
          <ac:chgData name="joanna wanczy" userId="e9366d950c1b9fa8" providerId="LiveId" clId="{EB8344C8-E7AB-C04A-8528-F316965F1C53}" dt="2021-10-03T21:11:40.859" v="52" actId="478"/>
          <ac:spMkLst>
            <pc:docMk/>
            <pc:sldMk cId="2328824154" sldId="267"/>
            <ac:spMk id="7" creationId="{6B4C0D7E-C6A1-DA49-B1B5-383BD60014A4}"/>
          </ac:spMkLst>
        </pc:spChg>
        <pc:spChg chg="add mod">
          <ac:chgData name="joanna wanczy" userId="e9366d950c1b9fa8" providerId="LiveId" clId="{EB8344C8-E7AB-C04A-8528-F316965F1C53}" dt="2021-10-03T21:11:35.133" v="51"/>
          <ac:spMkLst>
            <pc:docMk/>
            <pc:sldMk cId="2328824154" sldId="267"/>
            <ac:spMk id="8" creationId="{4A13518F-9FC4-784E-912B-5EC80AFB8E45}"/>
          </ac:spMkLst>
        </pc:spChg>
        <pc:spChg chg="add mod">
          <ac:chgData name="joanna wanczy" userId="e9366d950c1b9fa8" providerId="LiveId" clId="{EB8344C8-E7AB-C04A-8528-F316965F1C53}" dt="2021-10-03T21:11:41.294" v="53"/>
          <ac:spMkLst>
            <pc:docMk/>
            <pc:sldMk cId="2328824154" sldId="267"/>
            <ac:spMk id="9" creationId="{564A5A00-31CA-5742-ACFB-2D22E314A347}"/>
          </ac:spMkLst>
        </pc:spChg>
        <pc:spChg chg="mod">
          <ac:chgData name="joanna wanczy" userId="e9366d950c1b9fa8" providerId="LiveId" clId="{EB8344C8-E7AB-C04A-8528-F316965F1C53}" dt="2021-10-03T21:11:05.019" v="47"/>
          <ac:spMkLst>
            <pc:docMk/>
            <pc:sldMk cId="2328824154" sldId="267"/>
            <ac:spMk id="13313" creationId="{00000000-0000-0000-0000-000000000000}"/>
          </ac:spMkLst>
        </pc:spChg>
        <pc:spChg chg="mod">
          <ac:chgData name="joanna wanczy" userId="e9366d950c1b9fa8" providerId="LiveId" clId="{EB8344C8-E7AB-C04A-8528-F316965F1C53}" dt="2021-10-03T21:12:38.283" v="74" actId="255"/>
          <ac:spMkLst>
            <pc:docMk/>
            <pc:sldMk cId="2328824154" sldId="267"/>
            <ac:spMk id="13314" creationId="{00000000-0000-0000-0000-000000000000}"/>
          </ac:spMkLst>
        </pc:spChg>
        <pc:picChg chg="add mod modVis">
          <ac:chgData name="joanna wanczy" userId="e9366d950c1b9fa8" providerId="LiveId" clId="{EB8344C8-E7AB-C04A-8528-F316965F1C53}" dt="2021-10-03T21:11:53.229" v="57" actId="1076"/>
          <ac:picMkLst>
            <pc:docMk/>
            <pc:sldMk cId="2328824154" sldId="267"/>
            <ac:picMk id="3" creationId="{592A70DC-A73F-5042-A158-BBD296FDD5AD}"/>
          </ac:picMkLst>
        </pc:picChg>
      </pc:sldChg>
      <pc:sldChg chg="addSp delSp modSp add mod">
        <pc:chgData name="joanna wanczy" userId="e9366d950c1b9fa8" providerId="LiveId" clId="{EB8344C8-E7AB-C04A-8528-F316965F1C53}" dt="2021-10-03T21:15:40.516" v="143" actId="1076"/>
        <pc:sldMkLst>
          <pc:docMk/>
          <pc:sldMk cId="1182764891" sldId="268"/>
        </pc:sldMkLst>
        <pc:spChg chg="add del mod">
          <ac:chgData name="joanna wanczy" userId="e9366d950c1b9fa8" providerId="LiveId" clId="{EB8344C8-E7AB-C04A-8528-F316965F1C53}" dt="2021-10-03T21:14:35.879" v="127" actId="478"/>
          <ac:spMkLst>
            <pc:docMk/>
            <pc:sldMk cId="1182764891" sldId="268"/>
            <ac:spMk id="4" creationId="{60B68140-F86E-3E40-B634-724BCCA4E9BA}"/>
          </ac:spMkLst>
        </pc:spChg>
        <pc:spChg chg="add mod">
          <ac:chgData name="joanna wanczy" userId="e9366d950c1b9fa8" providerId="LiveId" clId="{EB8344C8-E7AB-C04A-8528-F316965F1C53}" dt="2021-10-03T21:14:36.903" v="128"/>
          <ac:spMkLst>
            <pc:docMk/>
            <pc:sldMk cId="1182764891" sldId="268"/>
            <ac:spMk id="7" creationId="{E7EA6911-0226-F941-BA96-B17349C75071}"/>
          </ac:spMkLst>
        </pc:spChg>
        <pc:spChg chg="add mod">
          <ac:chgData name="joanna wanczy" userId="e9366d950c1b9fa8" providerId="LiveId" clId="{EB8344C8-E7AB-C04A-8528-F316965F1C53}" dt="2021-10-03T21:14:43.276" v="129"/>
          <ac:spMkLst>
            <pc:docMk/>
            <pc:sldMk cId="1182764891" sldId="268"/>
            <ac:spMk id="8" creationId="{FB830C48-9E1D-2B4C-99F9-A0E87D5BDE8A}"/>
          </ac:spMkLst>
        </pc:spChg>
        <pc:spChg chg="del mod">
          <ac:chgData name="joanna wanczy" userId="e9366d950c1b9fa8" providerId="LiveId" clId="{EB8344C8-E7AB-C04A-8528-F316965F1C53}" dt="2021-10-03T21:14:32.951" v="126" actId="478"/>
          <ac:spMkLst>
            <pc:docMk/>
            <pc:sldMk cId="1182764891" sldId="268"/>
            <ac:spMk id="13313" creationId="{00000000-0000-0000-0000-000000000000}"/>
          </ac:spMkLst>
        </pc:spChg>
        <pc:spChg chg="mod">
          <ac:chgData name="joanna wanczy" userId="e9366d950c1b9fa8" providerId="LiveId" clId="{EB8344C8-E7AB-C04A-8528-F316965F1C53}" dt="2021-10-03T21:15:32.199" v="141" actId="27636"/>
          <ac:spMkLst>
            <pc:docMk/>
            <pc:sldMk cId="1182764891" sldId="268"/>
            <ac:spMk id="13314" creationId="{00000000-0000-0000-0000-000000000000}"/>
          </ac:spMkLst>
        </pc:spChg>
        <pc:picChg chg="add mod modVis">
          <ac:chgData name="joanna wanczy" userId="e9366d950c1b9fa8" providerId="LiveId" clId="{EB8344C8-E7AB-C04A-8528-F316965F1C53}" dt="2021-10-03T21:15:40.516" v="143" actId="1076"/>
          <ac:picMkLst>
            <pc:docMk/>
            <pc:sldMk cId="1182764891" sldId="268"/>
            <ac:picMk id="3" creationId="{00B03E0D-40C4-5643-B151-11A43080125A}"/>
          </ac:picMkLst>
        </pc:picChg>
      </pc:sldChg>
      <pc:sldChg chg="addSp delSp modSp add mod">
        <pc:chgData name="joanna wanczy" userId="e9366d950c1b9fa8" providerId="LiveId" clId="{EB8344C8-E7AB-C04A-8528-F316965F1C53}" dt="2021-10-03T21:43:43.836" v="300" actId="207"/>
        <pc:sldMkLst>
          <pc:docMk/>
          <pc:sldMk cId="3976468652" sldId="269"/>
        </pc:sldMkLst>
        <pc:spChg chg="add del mod">
          <ac:chgData name="joanna wanczy" userId="e9366d950c1b9fa8" providerId="LiveId" clId="{EB8344C8-E7AB-C04A-8528-F316965F1C53}" dt="2021-10-03T21:19:45.558" v="171" actId="478"/>
          <ac:spMkLst>
            <pc:docMk/>
            <pc:sldMk cId="3976468652" sldId="269"/>
            <ac:spMk id="4" creationId="{A7022A79-5C0D-9140-AF87-4C66A913AA7F}"/>
          </ac:spMkLst>
        </pc:spChg>
        <pc:spChg chg="add mod">
          <ac:chgData name="joanna wanczy" userId="e9366d950c1b9fa8" providerId="LiveId" clId="{EB8344C8-E7AB-C04A-8528-F316965F1C53}" dt="2021-10-03T21:43:39.557" v="299" actId="1076"/>
          <ac:spMkLst>
            <pc:docMk/>
            <pc:sldMk cId="3976468652" sldId="269"/>
            <ac:spMk id="7" creationId="{ABA0882E-96A9-7C40-8ABB-49E9B2C55F18}"/>
          </ac:spMkLst>
        </pc:spChg>
        <pc:spChg chg="add mod">
          <ac:chgData name="joanna wanczy" userId="e9366d950c1b9fa8" providerId="LiveId" clId="{EB8344C8-E7AB-C04A-8528-F316965F1C53}" dt="2021-10-03T21:43:43.836" v="300" actId="207"/>
          <ac:spMkLst>
            <pc:docMk/>
            <pc:sldMk cId="3976468652" sldId="269"/>
            <ac:spMk id="8" creationId="{2BD3FDA8-06F2-4545-AC7D-4063E6A9D3C8}"/>
          </ac:spMkLst>
        </pc:spChg>
        <pc:spChg chg="add mod">
          <ac:chgData name="joanna wanczy" userId="e9366d950c1b9fa8" providerId="LiveId" clId="{EB8344C8-E7AB-C04A-8528-F316965F1C53}" dt="2021-10-03T21:20:06.847" v="176"/>
          <ac:spMkLst>
            <pc:docMk/>
            <pc:sldMk cId="3976468652" sldId="269"/>
            <ac:spMk id="11" creationId="{B3046E74-E10F-3640-A448-AE97DD721EBC}"/>
          </ac:spMkLst>
        </pc:spChg>
        <pc:spChg chg="add mod">
          <ac:chgData name="joanna wanczy" userId="e9366d950c1b9fa8" providerId="LiveId" clId="{EB8344C8-E7AB-C04A-8528-F316965F1C53}" dt="2021-10-03T21:20:13.393" v="177"/>
          <ac:spMkLst>
            <pc:docMk/>
            <pc:sldMk cId="3976468652" sldId="269"/>
            <ac:spMk id="12" creationId="{4DC9AB8D-1E40-0C45-BCBB-42C994BA255F}"/>
          </ac:spMkLst>
        </pc:spChg>
        <pc:spChg chg="del mod">
          <ac:chgData name="joanna wanczy" userId="e9366d950c1b9fa8" providerId="LiveId" clId="{EB8344C8-E7AB-C04A-8528-F316965F1C53}" dt="2021-10-03T21:19:39.260" v="170" actId="478"/>
          <ac:spMkLst>
            <pc:docMk/>
            <pc:sldMk cId="3976468652" sldId="269"/>
            <ac:spMk id="13313" creationId="{00000000-0000-0000-0000-000000000000}"/>
          </ac:spMkLst>
        </pc:spChg>
        <pc:spChg chg="mod">
          <ac:chgData name="joanna wanczy" userId="e9366d950c1b9fa8" providerId="LiveId" clId="{EB8344C8-E7AB-C04A-8528-F316965F1C53}" dt="2021-10-03T21:21:18.176" v="190" actId="255"/>
          <ac:spMkLst>
            <pc:docMk/>
            <pc:sldMk cId="3976468652" sldId="269"/>
            <ac:spMk id="13314" creationId="{00000000-0000-0000-0000-000000000000}"/>
          </ac:spMkLst>
        </pc:spChg>
        <pc:picChg chg="add mod modVis">
          <ac:chgData name="joanna wanczy" userId="e9366d950c1b9fa8" providerId="LiveId" clId="{EB8344C8-E7AB-C04A-8528-F316965F1C53}" dt="2021-10-03T21:41:39.554" v="297" actId="14100"/>
          <ac:picMkLst>
            <pc:docMk/>
            <pc:sldMk cId="3976468652" sldId="269"/>
            <ac:picMk id="3" creationId="{4DA86F93-69E0-934A-974A-F93C74696CBC}"/>
          </ac:picMkLst>
        </pc:picChg>
        <pc:picChg chg="add mod">
          <ac:chgData name="joanna wanczy" userId="e9366d950c1b9fa8" providerId="LiveId" clId="{EB8344C8-E7AB-C04A-8528-F316965F1C53}" dt="2021-10-03T21:22:18.404" v="199" actId="14100"/>
          <ac:picMkLst>
            <pc:docMk/>
            <pc:sldMk cId="3976468652" sldId="269"/>
            <ac:picMk id="9" creationId="{9FFAFA7B-7FB0-4E4A-9D9D-0F7924348522}"/>
          </ac:picMkLst>
        </pc:picChg>
        <pc:picChg chg="add mod">
          <ac:chgData name="joanna wanczy" userId="e9366d950c1b9fa8" providerId="LiveId" clId="{EB8344C8-E7AB-C04A-8528-F316965F1C53}" dt="2021-10-03T21:22:23.941" v="200" actId="14100"/>
          <ac:picMkLst>
            <pc:docMk/>
            <pc:sldMk cId="3976468652" sldId="269"/>
            <ac:picMk id="10" creationId="{5EE9A360-0356-A543-88B4-2B261E280926}"/>
          </ac:picMkLst>
        </pc:picChg>
      </pc:sldChg>
      <pc:sldChg chg="addSp delSp modSp add mod">
        <pc:chgData name="joanna wanczy" userId="e9366d950c1b9fa8" providerId="LiveId" clId="{EB8344C8-E7AB-C04A-8528-F316965F1C53}" dt="2021-10-03T21:29:36.369" v="251" actId="14100"/>
        <pc:sldMkLst>
          <pc:docMk/>
          <pc:sldMk cId="108349058" sldId="270"/>
        </pc:sldMkLst>
        <pc:spChg chg="add del mod">
          <ac:chgData name="joanna wanczy" userId="e9366d950c1b9fa8" providerId="LiveId" clId="{EB8344C8-E7AB-C04A-8528-F316965F1C53}" dt="2021-10-03T21:27:59.231" v="229" actId="478"/>
          <ac:spMkLst>
            <pc:docMk/>
            <pc:sldMk cId="108349058" sldId="270"/>
            <ac:spMk id="4" creationId="{8321EC18-B7A1-9F48-B035-233181CB8A7F}"/>
          </ac:spMkLst>
        </pc:spChg>
        <pc:spChg chg="add mod">
          <ac:chgData name="joanna wanczy" userId="e9366d950c1b9fa8" providerId="LiveId" clId="{EB8344C8-E7AB-C04A-8528-F316965F1C53}" dt="2021-10-03T21:28:00.287" v="230"/>
          <ac:spMkLst>
            <pc:docMk/>
            <pc:sldMk cId="108349058" sldId="270"/>
            <ac:spMk id="7" creationId="{BF87C498-23C7-AD41-A32B-DF84082BF696}"/>
          </ac:spMkLst>
        </pc:spChg>
        <pc:spChg chg="add mod">
          <ac:chgData name="joanna wanczy" userId="e9366d950c1b9fa8" providerId="LiveId" clId="{EB8344C8-E7AB-C04A-8528-F316965F1C53}" dt="2021-10-03T21:28:09.182" v="233"/>
          <ac:spMkLst>
            <pc:docMk/>
            <pc:sldMk cId="108349058" sldId="270"/>
            <ac:spMk id="8" creationId="{A1572C77-C77A-934D-870C-2554B8081859}"/>
          </ac:spMkLst>
        </pc:spChg>
        <pc:spChg chg="del mod">
          <ac:chgData name="joanna wanczy" userId="e9366d950c1b9fa8" providerId="LiveId" clId="{EB8344C8-E7AB-C04A-8528-F316965F1C53}" dt="2021-10-03T21:27:56.296" v="228" actId="478"/>
          <ac:spMkLst>
            <pc:docMk/>
            <pc:sldMk cId="108349058" sldId="270"/>
            <ac:spMk id="13313" creationId="{00000000-0000-0000-0000-000000000000}"/>
          </ac:spMkLst>
        </pc:spChg>
        <pc:spChg chg="mod">
          <ac:chgData name="joanna wanczy" userId="e9366d950c1b9fa8" providerId="LiveId" clId="{EB8344C8-E7AB-C04A-8528-F316965F1C53}" dt="2021-10-03T21:29:33.542" v="250" actId="1076"/>
          <ac:spMkLst>
            <pc:docMk/>
            <pc:sldMk cId="108349058" sldId="270"/>
            <ac:spMk id="13314" creationId="{00000000-0000-0000-0000-000000000000}"/>
          </ac:spMkLst>
        </pc:spChg>
        <pc:picChg chg="add mod modVis">
          <ac:chgData name="joanna wanczy" userId="e9366d950c1b9fa8" providerId="LiveId" clId="{EB8344C8-E7AB-C04A-8528-F316965F1C53}" dt="2021-10-03T21:29:36.369" v="251" actId="14100"/>
          <ac:picMkLst>
            <pc:docMk/>
            <pc:sldMk cId="108349058" sldId="270"/>
            <ac:picMk id="3" creationId="{A5C5508A-B910-7041-B40D-BEA7F6B53194}"/>
          </ac:picMkLst>
        </pc:picChg>
      </pc:sldChg>
      <pc:sldChg chg="addSp delSp modSp add mod">
        <pc:chgData name="joanna wanczy" userId="e9366d950c1b9fa8" providerId="LiveId" clId="{EB8344C8-E7AB-C04A-8528-F316965F1C53}" dt="2021-10-03T21:35:35.371" v="295" actId="1076"/>
        <pc:sldMkLst>
          <pc:docMk/>
          <pc:sldMk cId="3191913164" sldId="271"/>
        </pc:sldMkLst>
        <pc:spChg chg="add del mod">
          <ac:chgData name="joanna wanczy" userId="e9366d950c1b9fa8" providerId="LiveId" clId="{EB8344C8-E7AB-C04A-8528-F316965F1C53}" dt="2021-10-03T21:33:01.475" v="279" actId="478"/>
          <ac:spMkLst>
            <pc:docMk/>
            <pc:sldMk cId="3191913164" sldId="271"/>
            <ac:spMk id="4" creationId="{FE4A166D-5B5B-8A4F-B8FC-1B8B72C501EC}"/>
          </ac:spMkLst>
        </pc:spChg>
        <pc:spChg chg="add mod">
          <ac:chgData name="joanna wanczy" userId="e9366d950c1b9fa8" providerId="LiveId" clId="{EB8344C8-E7AB-C04A-8528-F316965F1C53}" dt="2021-10-03T21:33:02.265" v="280"/>
          <ac:spMkLst>
            <pc:docMk/>
            <pc:sldMk cId="3191913164" sldId="271"/>
            <ac:spMk id="7" creationId="{06B6E0F4-3EAE-B344-B1E1-A5088F700D32}"/>
          </ac:spMkLst>
        </pc:spChg>
        <pc:spChg chg="add mod">
          <ac:chgData name="joanna wanczy" userId="e9366d950c1b9fa8" providerId="LiveId" clId="{EB8344C8-E7AB-C04A-8528-F316965F1C53}" dt="2021-10-03T21:33:17.314" v="283"/>
          <ac:spMkLst>
            <pc:docMk/>
            <pc:sldMk cId="3191913164" sldId="271"/>
            <ac:spMk id="8" creationId="{1558B58C-A89B-8F45-B40C-F47FA8B8B174}"/>
          </ac:spMkLst>
        </pc:spChg>
        <pc:spChg chg="add mod">
          <ac:chgData name="joanna wanczy" userId="e9366d950c1b9fa8" providerId="LiveId" clId="{EB8344C8-E7AB-C04A-8528-F316965F1C53}" dt="2021-10-03T21:33:17.314" v="283"/>
          <ac:spMkLst>
            <pc:docMk/>
            <pc:sldMk cId="3191913164" sldId="271"/>
            <ac:spMk id="9" creationId="{9F7AEE0D-2586-224F-9121-D74831F99A5D}"/>
          </ac:spMkLst>
        </pc:spChg>
        <pc:spChg chg="add mod">
          <ac:chgData name="joanna wanczy" userId="e9366d950c1b9fa8" providerId="LiveId" clId="{EB8344C8-E7AB-C04A-8528-F316965F1C53}" dt="2021-10-03T21:33:25.513" v="284"/>
          <ac:spMkLst>
            <pc:docMk/>
            <pc:sldMk cId="3191913164" sldId="271"/>
            <ac:spMk id="10" creationId="{D83507CF-C5FF-C843-B885-74B6D952D41C}"/>
          </ac:spMkLst>
        </pc:spChg>
        <pc:spChg chg="del mod">
          <ac:chgData name="joanna wanczy" userId="e9366d950c1b9fa8" providerId="LiveId" clId="{EB8344C8-E7AB-C04A-8528-F316965F1C53}" dt="2021-10-03T21:32:53.422" v="278" actId="478"/>
          <ac:spMkLst>
            <pc:docMk/>
            <pc:sldMk cId="3191913164" sldId="271"/>
            <ac:spMk id="13313" creationId="{00000000-0000-0000-0000-000000000000}"/>
          </ac:spMkLst>
        </pc:spChg>
        <pc:spChg chg="mod">
          <ac:chgData name="joanna wanczy" userId="e9366d950c1b9fa8" providerId="LiveId" clId="{EB8344C8-E7AB-C04A-8528-F316965F1C53}" dt="2021-10-03T21:35:35.371" v="295" actId="1076"/>
          <ac:spMkLst>
            <pc:docMk/>
            <pc:sldMk cId="3191913164" sldId="271"/>
            <ac:spMk id="13314" creationId="{00000000-0000-0000-0000-000000000000}"/>
          </ac:spMkLst>
        </pc:spChg>
        <pc:picChg chg="add mod modVis">
          <ac:chgData name="joanna wanczy" userId="e9366d950c1b9fa8" providerId="LiveId" clId="{EB8344C8-E7AB-C04A-8528-F316965F1C53}" dt="2021-10-03T21:33:53.475" v="288" actId="14100"/>
          <ac:picMkLst>
            <pc:docMk/>
            <pc:sldMk cId="3191913164" sldId="271"/>
            <ac:picMk id="3" creationId="{8A62A75D-89CB-E047-8259-C836F0DA18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907E-50F1-664C-B6C9-7F41C1C92DA4}" type="datetimeFigureOut">
              <a:rPr lang="en-CH" smtClean="0"/>
              <a:t>30.09.24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607D4-BAE6-C649-91DA-6613D377293F}" type="slidenum">
              <a:rPr lang="en-CH" smtClean="0"/>
              <a:t>‹#›</a:t>
            </a:fld>
            <a:endParaRPr lang="en-CH"/>
          </a:p>
        </p:txBody>
      </p:sp>
    </p:spTree>
    <p:extLst>
      <p:ext uri="{BB962C8B-B14F-4D97-AF65-F5344CB8AC3E}">
        <p14:creationId xmlns:p14="http://schemas.microsoft.com/office/powerpoint/2010/main" val="353232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FB607D4-BAE6-C649-91DA-6613D377293F}" type="slidenum">
              <a:rPr lang="en-CH" smtClean="0"/>
              <a:t>6</a:t>
            </a:fld>
            <a:endParaRPr lang="en-CH"/>
          </a:p>
        </p:txBody>
      </p:sp>
    </p:spTree>
    <p:extLst>
      <p:ext uri="{BB962C8B-B14F-4D97-AF65-F5344CB8AC3E}">
        <p14:creationId xmlns:p14="http://schemas.microsoft.com/office/powerpoint/2010/main" val="398753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FB607D4-BAE6-C649-91DA-6613D377293F}" type="slidenum">
              <a:rPr lang="en-CH" smtClean="0"/>
              <a:t>7</a:t>
            </a:fld>
            <a:endParaRPr lang="en-CH"/>
          </a:p>
        </p:txBody>
      </p:sp>
    </p:spTree>
    <p:extLst>
      <p:ext uri="{BB962C8B-B14F-4D97-AF65-F5344CB8AC3E}">
        <p14:creationId xmlns:p14="http://schemas.microsoft.com/office/powerpoint/2010/main" val="5038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FB607D4-BAE6-C649-91DA-6613D377293F}" type="slidenum">
              <a:rPr lang="en-CH" smtClean="0"/>
              <a:t>8</a:t>
            </a:fld>
            <a:endParaRPr lang="en-CH"/>
          </a:p>
        </p:txBody>
      </p:sp>
    </p:spTree>
    <p:extLst>
      <p:ext uri="{BB962C8B-B14F-4D97-AF65-F5344CB8AC3E}">
        <p14:creationId xmlns:p14="http://schemas.microsoft.com/office/powerpoint/2010/main" val="4825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BA87-2DAA-BF43-BB8C-4A6D34469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90DE5A-5BB3-C84A-B417-9C99EB29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FFA28B-AC24-834B-A088-606978015A91}"/>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5" name="Footer Placeholder 4">
            <a:extLst>
              <a:ext uri="{FF2B5EF4-FFF2-40B4-BE49-F238E27FC236}">
                <a16:creationId xmlns:a16="http://schemas.microsoft.com/office/drawing/2014/main" id="{4ECD281E-30A4-BB47-82B8-C3278BC82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4DA8-06C5-254D-BA15-017549579102}"/>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261249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F3A6-7E3F-8D44-ACDD-FAA9DA269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EA392E-ECF5-7243-84D2-FC25DB80EA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4E40B-71B9-A944-8EC4-625EF899BE49}"/>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5" name="Footer Placeholder 4">
            <a:extLst>
              <a:ext uri="{FF2B5EF4-FFF2-40B4-BE49-F238E27FC236}">
                <a16:creationId xmlns:a16="http://schemas.microsoft.com/office/drawing/2014/main" id="{A7100B03-A41D-0648-86C9-19DCFF4C6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B72F2-874E-CE41-931E-5EE6AB2EBE64}"/>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28744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57D18-A57B-3E41-95FF-76D600656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9E259-4C1C-224B-AC66-489774FF6C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CC808-78CF-D944-A509-482C886FCC6C}"/>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5" name="Footer Placeholder 4">
            <a:extLst>
              <a:ext uri="{FF2B5EF4-FFF2-40B4-BE49-F238E27FC236}">
                <a16:creationId xmlns:a16="http://schemas.microsoft.com/office/drawing/2014/main" id="{F148CA53-CE61-EE4B-8B6C-D21C7D02D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05F89-41E6-CF43-A65F-D2535831606C}"/>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250571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AE90BB-7CF2-4842-8D30-D7664C05CC4C}" type="datetimeFigureOut">
              <a:rPr lang="en-US" altLang="en-US"/>
              <a:pPr>
                <a:defRPr/>
              </a:pPr>
              <a:t>9/30/24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E9D37E-32C4-9F43-BA05-A6B11B0AC12B}" type="slidenum">
              <a:rPr lang="en-US" altLang="en-US"/>
              <a:pPr>
                <a:defRPr/>
              </a:pPr>
              <a:t>‹#›</a:t>
            </a:fld>
            <a:endParaRPr lang="en-US" altLang="en-US"/>
          </a:p>
        </p:txBody>
      </p:sp>
    </p:spTree>
    <p:extLst>
      <p:ext uri="{BB962C8B-B14F-4D97-AF65-F5344CB8AC3E}">
        <p14:creationId xmlns:p14="http://schemas.microsoft.com/office/powerpoint/2010/main" val="210306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3754-3905-D34E-B0F3-681D2B63C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9BF99-9BDF-2D4C-910D-2A48A0740E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5EF44-1E19-DD4F-BE9F-63ACBDC3289F}"/>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5" name="Footer Placeholder 4">
            <a:extLst>
              <a:ext uri="{FF2B5EF4-FFF2-40B4-BE49-F238E27FC236}">
                <a16:creationId xmlns:a16="http://schemas.microsoft.com/office/drawing/2014/main" id="{BBE98727-2AF1-6046-AC8F-5DF3CB3ED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29B08-36BE-B843-BC24-BFB041ED9BA0}"/>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415999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5164-8A3B-4444-ACEB-D250915B5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22D9E-F901-4546-B00F-8E410FF16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FAE523-BD79-5345-B4E2-D66B7F773420}"/>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5" name="Footer Placeholder 4">
            <a:extLst>
              <a:ext uri="{FF2B5EF4-FFF2-40B4-BE49-F238E27FC236}">
                <a16:creationId xmlns:a16="http://schemas.microsoft.com/office/drawing/2014/main" id="{3DE6B1B7-B536-9D4B-B312-C1D08D8D2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4A9B-B52A-104D-96DD-7DC289F2F6A0}"/>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117202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75C4-AE7A-CA48-96A8-D2A1D0A32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FE1D1-CD0B-B44B-BAFD-0B071838C2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1C221-52F6-B747-A007-A82B11B904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A9E4D-24A4-DF44-8F4F-C488936BC17C}"/>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6" name="Footer Placeholder 5">
            <a:extLst>
              <a:ext uri="{FF2B5EF4-FFF2-40B4-BE49-F238E27FC236}">
                <a16:creationId xmlns:a16="http://schemas.microsoft.com/office/drawing/2014/main" id="{A0C5CEAF-ACD4-914B-9669-F21AA8754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BFBC5-A41C-A849-B8CB-C596E3400024}"/>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8285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03C5-3CFE-A14C-9475-68A4B0900C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AF9095-2E9D-D94C-AA3D-0982A799F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621CA9-25B4-D14E-B3B0-7D8D4A39BE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0944E3-1A3A-A643-AE65-17DD98E2D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39AF60-CE48-9745-B05F-591CE9683B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8BB81-B982-0848-8940-FC04575EEC13}"/>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8" name="Footer Placeholder 7">
            <a:extLst>
              <a:ext uri="{FF2B5EF4-FFF2-40B4-BE49-F238E27FC236}">
                <a16:creationId xmlns:a16="http://schemas.microsoft.com/office/drawing/2014/main" id="{179DA97E-AC6A-A04A-BD32-C1F0BAD85F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8661F-3424-E346-9D91-B6F1CAFE8264}"/>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13119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15A2-65C8-D540-8780-65D0BE7674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83FC6-36D7-AC4B-A9AD-96669D2B8BA4}"/>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4" name="Footer Placeholder 3">
            <a:extLst>
              <a:ext uri="{FF2B5EF4-FFF2-40B4-BE49-F238E27FC236}">
                <a16:creationId xmlns:a16="http://schemas.microsoft.com/office/drawing/2014/main" id="{C9ECB5BF-05F4-1042-9852-800ACCA51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E7F75-6A9B-5441-B742-69EE6A8A6555}"/>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284920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38665-46DD-B840-9F5C-B133B6469439}"/>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3" name="Footer Placeholder 2">
            <a:extLst>
              <a:ext uri="{FF2B5EF4-FFF2-40B4-BE49-F238E27FC236}">
                <a16:creationId xmlns:a16="http://schemas.microsoft.com/office/drawing/2014/main" id="{B4B1B23F-E39A-5A45-BE9B-01916508A4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4B30EB-4F08-044E-963C-A2343E64476C}"/>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7743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A3E6-09B7-6B4E-9604-2119BF648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C9FE5F-004D-654E-A8EF-F65565123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CB225-A59B-CB4E-9DFE-29EADFCCF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2B6A9A-9526-2448-918A-C1A1283C41D0}"/>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6" name="Footer Placeholder 5">
            <a:extLst>
              <a:ext uri="{FF2B5EF4-FFF2-40B4-BE49-F238E27FC236}">
                <a16:creationId xmlns:a16="http://schemas.microsoft.com/office/drawing/2014/main" id="{CAE26916-91F2-E949-A1E9-A7C3BA4B5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194ED-2716-CB47-A836-6D33689FC551}"/>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120039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CF96-24B5-4443-A028-44C412768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1D5B59-937B-D24C-A1CB-2023B55C6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B7C24E-1637-F14C-87CC-95A276E86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662BEB-F7ED-BF4D-9D65-1606353ADC0A}"/>
              </a:ext>
            </a:extLst>
          </p:cNvPr>
          <p:cNvSpPr>
            <a:spLocks noGrp="1"/>
          </p:cNvSpPr>
          <p:nvPr>
            <p:ph type="dt" sz="half" idx="10"/>
          </p:nvPr>
        </p:nvSpPr>
        <p:spPr/>
        <p:txBody>
          <a:bodyPr/>
          <a:lstStyle/>
          <a:p>
            <a:fld id="{7FBD5933-4B76-3549-B7C3-A4BAC037CCDF}" type="datetimeFigureOut">
              <a:rPr lang="en-US" smtClean="0"/>
              <a:t>9/30/24</a:t>
            </a:fld>
            <a:endParaRPr lang="en-US"/>
          </a:p>
        </p:txBody>
      </p:sp>
      <p:sp>
        <p:nvSpPr>
          <p:cNvPr id="6" name="Footer Placeholder 5">
            <a:extLst>
              <a:ext uri="{FF2B5EF4-FFF2-40B4-BE49-F238E27FC236}">
                <a16:creationId xmlns:a16="http://schemas.microsoft.com/office/drawing/2014/main" id="{84285CC4-3C68-C244-BFE1-A2188984C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49815-33DA-B347-B99D-4E0D5EDF8EF8}"/>
              </a:ext>
            </a:extLst>
          </p:cNvPr>
          <p:cNvSpPr>
            <a:spLocks noGrp="1"/>
          </p:cNvSpPr>
          <p:nvPr>
            <p:ph type="sldNum" sz="quarter" idx="12"/>
          </p:nvPr>
        </p:nvSpPr>
        <p:spPr/>
        <p:txBody>
          <a:bodyPr/>
          <a:lstStyle/>
          <a:p>
            <a:fld id="{D4A5EF75-05CA-8F4E-B0E1-0365DFE3E859}" type="slidenum">
              <a:rPr lang="en-US" smtClean="0"/>
              <a:t>‹#›</a:t>
            </a:fld>
            <a:endParaRPr lang="en-US"/>
          </a:p>
        </p:txBody>
      </p:sp>
    </p:spTree>
    <p:extLst>
      <p:ext uri="{BB962C8B-B14F-4D97-AF65-F5344CB8AC3E}">
        <p14:creationId xmlns:p14="http://schemas.microsoft.com/office/powerpoint/2010/main" val="427764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602B7-531F-804E-92ED-49ED0A672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2D18EB-A19D-2747-A993-FFAE2A69D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63ACF-0929-E441-A2C0-DD4DC0C8A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D5933-4B76-3549-B7C3-A4BAC037CCDF}" type="datetimeFigureOut">
              <a:rPr lang="en-US" smtClean="0"/>
              <a:t>9/30/24</a:t>
            </a:fld>
            <a:endParaRPr lang="en-US"/>
          </a:p>
        </p:txBody>
      </p:sp>
      <p:sp>
        <p:nvSpPr>
          <p:cNvPr id="5" name="Footer Placeholder 4">
            <a:extLst>
              <a:ext uri="{FF2B5EF4-FFF2-40B4-BE49-F238E27FC236}">
                <a16:creationId xmlns:a16="http://schemas.microsoft.com/office/drawing/2014/main" id="{F55C4313-991B-044E-A1DF-FA2150393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EB7BB-3344-4F4C-8C95-05AB53967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5EF75-05CA-8F4E-B0E1-0365DFE3E859}" type="slidenum">
              <a:rPr lang="en-US" smtClean="0"/>
              <a:t>‹#›</a:t>
            </a:fld>
            <a:endParaRPr lang="en-US"/>
          </a:p>
        </p:txBody>
      </p:sp>
    </p:spTree>
    <p:extLst>
      <p:ext uri="{BB962C8B-B14F-4D97-AF65-F5344CB8AC3E}">
        <p14:creationId xmlns:p14="http://schemas.microsoft.com/office/powerpoint/2010/main" val="265956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AB4E9F38-BAAF-E24E-8FFF-4F0388C8D2E0}" type="datetimeFigureOut">
              <a:rPr lang="en-US" altLang="en-US"/>
              <a:pPr>
                <a:defRPr/>
              </a:pPr>
              <a:t>9/30/24</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CC256786-8D57-8246-AA93-4446B24F3951}" type="slidenum">
              <a:rPr lang="en-US" altLang="en-US"/>
              <a:pPr>
                <a:defRPr/>
              </a:pPr>
              <a:t>‹#›</a:t>
            </a:fld>
            <a:endParaRPr lang="en-US" altLang="en-US"/>
          </a:p>
        </p:txBody>
      </p:sp>
    </p:spTree>
    <p:extLst>
      <p:ext uri="{BB962C8B-B14F-4D97-AF65-F5344CB8AC3E}">
        <p14:creationId xmlns:p14="http://schemas.microsoft.com/office/powerpoint/2010/main" val="361049968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96752"/>
            <a:ext cx="9144000" cy="1163463"/>
          </a:xfrm>
        </p:spPr>
        <p:txBody>
          <a:bodyPr>
            <a:normAutofit/>
          </a:bodyPr>
          <a:lstStyle/>
          <a:p>
            <a:pPr>
              <a:defRPr/>
            </a:pPr>
            <a:r>
              <a:rPr lang="en-GB" sz="3600" b="1" dirty="0"/>
              <a:t>Introduction to Particle Accelerators </a:t>
            </a:r>
            <a:br>
              <a:rPr lang="en-GB" sz="3600" b="1" dirty="0"/>
            </a:br>
            <a:r>
              <a:rPr lang="en-GB" sz="3600" b="1" dirty="0"/>
              <a:t>2024-2025</a:t>
            </a:r>
            <a:endParaRPr sz="3600" b="1" dirty="0"/>
          </a:p>
        </p:txBody>
      </p:sp>
      <p:sp>
        <p:nvSpPr>
          <p:cNvPr id="5" name="Subtitle 2"/>
          <p:cNvSpPr>
            <a:spLocks noGrp="1"/>
          </p:cNvSpPr>
          <p:nvPr>
            <p:ph type="subTitle" idx="1"/>
          </p:nvPr>
        </p:nvSpPr>
        <p:spPr bwMode="auto">
          <a:xfrm>
            <a:off x="938747" y="3645024"/>
            <a:ext cx="10314504" cy="2614109"/>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80000"/>
              </a:lnSpc>
              <a:defRPr/>
            </a:pPr>
            <a:r>
              <a:rPr lang="de-CH" sz="2000" dirty="0"/>
              <a:t>Tutorial 3 </a:t>
            </a:r>
            <a:r>
              <a:rPr lang="de-CH" sz="2000"/>
              <a:t>- 26.09.2024</a:t>
            </a:r>
            <a:r>
              <a:rPr lang="de-CH" sz="2000" dirty="0"/>
              <a:t>, BSP 626</a:t>
            </a:r>
          </a:p>
          <a:p>
            <a:pPr>
              <a:lnSpc>
                <a:spcPct val="80000"/>
              </a:lnSpc>
              <a:defRPr/>
            </a:pPr>
            <a:endParaRPr lang="de-CH" sz="2200" dirty="0"/>
          </a:p>
          <a:p>
            <a:pPr>
              <a:lnSpc>
                <a:spcPct val="80000"/>
              </a:lnSpc>
              <a:defRPr/>
            </a:pPr>
            <a:r>
              <a:rPr sz="1800" dirty="0"/>
              <a:t>Prof. Mike Seidel</a:t>
            </a:r>
          </a:p>
          <a:p>
            <a:pPr>
              <a:lnSpc>
                <a:spcPct val="80000"/>
              </a:lnSpc>
              <a:defRPr/>
            </a:pPr>
            <a:r>
              <a:rPr sz="1800" dirty="0"/>
              <a:t>Teaching Assistants:</a:t>
            </a:r>
          </a:p>
          <a:p>
            <a:pPr>
              <a:lnSpc>
                <a:spcPct val="80000"/>
              </a:lnSpc>
              <a:defRPr/>
            </a:pPr>
            <a:r>
              <a:rPr sz="1800" dirty="0"/>
              <a:t>Werner Herr</a:t>
            </a:r>
            <a:r>
              <a:rPr lang="de-CH" sz="1800" dirty="0"/>
              <a:t>, Tatiana </a:t>
            </a:r>
            <a:r>
              <a:rPr lang="de-CH" sz="1800" dirty="0" err="1"/>
              <a:t>Pieloni</a:t>
            </a:r>
            <a:r>
              <a:rPr lang="de-CH" sz="1800" dirty="0"/>
              <a:t>, Léon Van Riesen-Haupt, Christophe Lannoy, </a:t>
            </a:r>
            <a:r>
              <a:rPr lang="de-CH" sz="1800" dirty="0" err="1"/>
              <a:t>Raziyeh</a:t>
            </a:r>
            <a:r>
              <a:rPr lang="de-CH" sz="1800" dirty="0"/>
              <a:t> </a:t>
            </a:r>
            <a:r>
              <a:rPr lang="de-CH" sz="1800" dirty="0" err="1"/>
              <a:t>Dadashi</a:t>
            </a:r>
            <a:r>
              <a:rPr lang="de-CH" sz="1800" dirty="0"/>
              <a:t>, Yi Wu</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PAnswers" title="Answer Text"/>
          <p:cNvSpPr>
            <a:spLocks noGrp="1"/>
          </p:cNvSpPr>
          <p:nvPr>
            <p:ph idx="1"/>
            <p:custDataLst>
              <p:tags r:id="rId2"/>
            </p:custDataLst>
          </p:nvPr>
        </p:nvSpPr>
        <p:spPr>
          <a:xfrm>
            <a:off x="1258252" y="3323234"/>
            <a:ext cx="9143048" cy="2543175"/>
          </a:xfrm>
        </p:spPr>
        <p:txBody>
          <a:bodyPr>
            <a:normAutofit/>
          </a:bodyPr>
          <a:lstStyle/>
          <a:p>
            <a:pPr marL="514350" indent="-514350">
              <a:lnSpc>
                <a:spcPct val="150000"/>
              </a:lnSpc>
              <a:buAutoNum type="alphaUcPeriod"/>
            </a:pPr>
            <a:r>
              <a:rPr lang="en-US" sz="2400" dirty="0"/>
              <a:t>Both with magnetic fields </a:t>
            </a:r>
          </a:p>
          <a:p>
            <a:pPr marL="514350" indent="-514350">
              <a:lnSpc>
                <a:spcPct val="150000"/>
              </a:lnSpc>
              <a:buAutoNum type="alphaUcPeriod"/>
            </a:pPr>
            <a:r>
              <a:rPr lang="en-US" sz="2400" dirty="0"/>
              <a:t>LHC with magnetic fields and LEP with electric fields </a:t>
            </a:r>
          </a:p>
          <a:p>
            <a:pPr marL="514350" indent="-514350">
              <a:lnSpc>
                <a:spcPct val="150000"/>
              </a:lnSpc>
              <a:buAutoNum type="alphaUcPeriod"/>
            </a:pPr>
            <a:r>
              <a:rPr lang="en-US" sz="2400" dirty="0"/>
              <a:t>LHC with electric fields and LEP with magnetic fields</a:t>
            </a:r>
          </a:p>
          <a:p>
            <a:pPr marL="514350" indent="-514350">
              <a:lnSpc>
                <a:spcPct val="150000"/>
              </a:lnSpc>
              <a:buAutoNum type="alphaUcPeriod"/>
            </a:pPr>
            <a:r>
              <a:rPr lang="en-US" sz="2400" dirty="0"/>
              <a:t>Both with electric fields </a:t>
            </a:r>
          </a:p>
        </p:txBody>
      </p:sp>
      <p:sp>
        <p:nvSpPr>
          <p:cNvPr id="7" name="TPQuestion" title="Question Text">
            <a:extLst>
              <a:ext uri="{FF2B5EF4-FFF2-40B4-BE49-F238E27FC236}">
                <a16:creationId xmlns:a16="http://schemas.microsoft.com/office/drawing/2014/main" id="{E7EA6911-0226-F941-BA96-B17349C75071}"/>
              </a:ext>
            </a:extLst>
          </p:cNvPr>
          <p:cNvSpPr>
            <a:spLocks noGrp="1"/>
          </p:cNvSpPr>
          <p:nvPr>
            <p:ph type="title"/>
          </p:nvPr>
        </p:nvSpPr>
        <p:spPr>
          <a:xfrm>
            <a:off x="609600" y="274638"/>
            <a:ext cx="10972800" cy="1143000"/>
          </a:xfrm>
        </p:spPr>
        <p:txBody>
          <a:bodyPr/>
          <a:lstStyle/>
          <a:p>
            <a:r>
              <a:rPr lang="en-US" dirty="0"/>
              <a:t>Beam separation </a:t>
            </a:r>
            <a:endParaRPr lang="en-US" altLang="en-US" dirty="0">
              <a:ea typeface="MS PGothic" charset="-128"/>
            </a:endParaRPr>
          </a:p>
        </p:txBody>
      </p:sp>
      <p:sp>
        <p:nvSpPr>
          <p:cNvPr id="8" name="Rectangle 7">
            <a:extLst>
              <a:ext uri="{FF2B5EF4-FFF2-40B4-BE49-F238E27FC236}">
                <a16:creationId xmlns:a16="http://schemas.microsoft.com/office/drawing/2014/main" id="{FB830C48-9E1D-2B4C-99F9-A0E87D5BDE8A}"/>
              </a:ext>
            </a:extLst>
          </p:cNvPr>
          <p:cNvSpPr/>
          <p:nvPr/>
        </p:nvSpPr>
        <p:spPr>
          <a:xfrm>
            <a:off x="938160" y="1417638"/>
            <a:ext cx="10644240" cy="1569660"/>
          </a:xfrm>
          <a:prstGeom prst="rect">
            <a:avLst/>
          </a:prstGeom>
        </p:spPr>
        <p:txBody>
          <a:bodyPr wrap="square">
            <a:spAutoFit/>
          </a:bodyPr>
          <a:lstStyle/>
          <a:p>
            <a:r>
              <a:rPr lang="en-US" sz="2400" dirty="0">
                <a:latin typeface="CMSS10"/>
              </a:rPr>
              <a:t>In the LHC (proton-proton) and in LEP (electron-positron) the counterrotating beams travel partly on the same trajectory and partly on separate trajectories, i.e. the beams must be separated in part of the machine. What are the options to separate the beams ? </a:t>
            </a:r>
            <a:endParaRPr lang="en-US" sz="2400" dirty="0">
              <a:effectLst/>
            </a:endParaRPr>
          </a:p>
        </p:txBody>
      </p:sp>
    </p:spTree>
    <p:custDataLst>
      <p:tags r:id="rId1"/>
    </p:custDataLst>
    <p:extLst>
      <p:ext uri="{BB962C8B-B14F-4D97-AF65-F5344CB8AC3E}">
        <p14:creationId xmlns:p14="http://schemas.microsoft.com/office/powerpoint/2010/main" val="118276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8922-0EFD-B44E-80B2-84FB46410675}"/>
              </a:ext>
            </a:extLst>
          </p:cNvPr>
          <p:cNvSpPr>
            <a:spLocks noGrp="1"/>
          </p:cNvSpPr>
          <p:nvPr>
            <p:ph type="title"/>
          </p:nvPr>
        </p:nvSpPr>
        <p:spPr/>
        <p:txBody>
          <a:bodyPr/>
          <a:lstStyle/>
          <a:p>
            <a:pPr algn="l"/>
            <a:r>
              <a:rPr lang="en-US" sz="2800" b="1" dirty="0"/>
              <a:t>B is the correct answer </a:t>
            </a:r>
          </a:p>
        </p:txBody>
      </p:sp>
      <p:sp>
        <p:nvSpPr>
          <p:cNvPr id="4" name="Rectangle 3">
            <a:extLst>
              <a:ext uri="{FF2B5EF4-FFF2-40B4-BE49-F238E27FC236}">
                <a16:creationId xmlns:a16="http://schemas.microsoft.com/office/drawing/2014/main" id="{85198D55-FD98-DC4C-BB84-0570F956000B}"/>
              </a:ext>
            </a:extLst>
          </p:cNvPr>
          <p:cNvSpPr/>
          <p:nvPr/>
        </p:nvSpPr>
        <p:spPr>
          <a:xfrm>
            <a:off x="609600" y="1662053"/>
            <a:ext cx="11528400" cy="965970"/>
          </a:xfrm>
          <a:prstGeom prst="rect">
            <a:avLst/>
          </a:prstGeom>
        </p:spPr>
        <p:txBody>
          <a:bodyPr wrap="square">
            <a:spAutoFit/>
          </a:bodyPr>
          <a:lstStyle/>
          <a:p>
            <a:pPr>
              <a:lnSpc>
                <a:spcPct val="150000"/>
              </a:lnSpc>
            </a:pPr>
            <a:r>
              <a:rPr lang="en-US" sz="2000" dirty="0">
                <a:latin typeface="CMSS10"/>
              </a:rPr>
              <a:t>proton-proton, same charge, opposite velocity direction </a:t>
            </a:r>
            <a:r>
              <a:rPr lang="en-US" sz="2000" dirty="0">
                <a:latin typeface="CMSS10"/>
                <a:sym typeface="Wingdings" pitchFamily="2" charset="2"/>
              </a:rPr>
              <a:t> opposite force under </a:t>
            </a:r>
            <a:r>
              <a:rPr lang="en-US" sz="2000" dirty="0">
                <a:latin typeface="CMSS10"/>
              </a:rPr>
              <a:t>the same magnetic field</a:t>
            </a:r>
          </a:p>
          <a:p>
            <a:pPr>
              <a:lnSpc>
                <a:spcPct val="150000"/>
              </a:lnSpc>
            </a:pPr>
            <a:r>
              <a:rPr lang="en-US" sz="2000" dirty="0">
                <a:latin typeface="CMSS10"/>
                <a:sym typeface="Wingdings" pitchFamily="2" charset="2"/>
              </a:rPr>
              <a:t>e</a:t>
            </a:r>
            <a:r>
              <a:rPr lang="en-US" sz="2000" dirty="0">
                <a:effectLst/>
                <a:latin typeface="CMSS10"/>
                <a:sym typeface="Wingdings" pitchFamily="2" charset="2"/>
              </a:rPr>
              <a:t>lectron-positron, opposite charge  opposite force under the same electric field</a:t>
            </a:r>
            <a:endParaRPr lang="en-US" sz="2000" dirty="0">
              <a:effectLst/>
            </a:endParaRPr>
          </a:p>
        </p:txBody>
      </p:sp>
    </p:spTree>
    <p:extLst>
      <p:ext uri="{BB962C8B-B14F-4D97-AF65-F5344CB8AC3E}">
        <p14:creationId xmlns:p14="http://schemas.microsoft.com/office/powerpoint/2010/main" val="148588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3C5A66-DBB3-056C-8758-B436AB0727C6}"/>
              </a:ext>
            </a:extLst>
          </p:cNvPr>
          <p:cNvSpPr txBox="1"/>
          <p:nvPr/>
        </p:nvSpPr>
        <p:spPr>
          <a:xfrm>
            <a:off x="912495" y="1360806"/>
            <a:ext cx="10367009" cy="830997"/>
          </a:xfrm>
          <a:prstGeom prst="rect">
            <a:avLst/>
          </a:prstGeom>
          <a:noFill/>
        </p:spPr>
        <p:txBody>
          <a:bodyPr wrap="square" rtlCol="0">
            <a:spAutoFit/>
          </a:bodyPr>
          <a:lstStyle/>
          <a:p>
            <a:r>
              <a:rPr lang="en-GB" sz="2400" dirty="0"/>
              <a:t>Considering an electron beam coming out of the plane (i.e. towards you), what kind of magnet is represented on the figure? (consider the horizontal plane)</a:t>
            </a:r>
            <a:endParaRPr lang="en-CH" sz="2400" dirty="0"/>
          </a:p>
        </p:txBody>
      </p:sp>
      <p:sp>
        <p:nvSpPr>
          <p:cNvPr id="5" name="TPQuestion" title="Question Text">
            <a:extLst>
              <a:ext uri="{FF2B5EF4-FFF2-40B4-BE49-F238E27FC236}">
                <a16:creationId xmlns:a16="http://schemas.microsoft.com/office/drawing/2014/main" id="{4CFC7786-74CE-5AEE-7646-28ABB58AA65C}"/>
              </a:ext>
            </a:extLst>
          </p:cNvPr>
          <p:cNvSpPr>
            <a:spLocks noGrp="1"/>
          </p:cNvSpPr>
          <p:nvPr>
            <p:ph type="title"/>
          </p:nvPr>
        </p:nvSpPr>
        <p:spPr>
          <a:xfrm>
            <a:off x="609600" y="274638"/>
            <a:ext cx="10972800" cy="1143000"/>
          </a:xfrm>
        </p:spPr>
        <p:txBody>
          <a:bodyPr/>
          <a:lstStyle/>
          <a:p>
            <a:r>
              <a:rPr lang="en-US" dirty="0"/>
              <a:t>Magnet type</a:t>
            </a:r>
            <a:endParaRPr lang="en-US" dirty="0">
              <a:effectLst/>
            </a:endParaRPr>
          </a:p>
        </p:txBody>
      </p:sp>
      <p:pic>
        <p:nvPicPr>
          <p:cNvPr id="6" name="Picture 5">
            <a:extLst>
              <a:ext uri="{FF2B5EF4-FFF2-40B4-BE49-F238E27FC236}">
                <a16:creationId xmlns:a16="http://schemas.microsoft.com/office/drawing/2014/main" id="{A2A8A338-4853-7A9D-EAA8-748F71E2E627}"/>
              </a:ext>
            </a:extLst>
          </p:cNvPr>
          <p:cNvPicPr>
            <a:picLocks noChangeAspect="1"/>
          </p:cNvPicPr>
          <p:nvPr/>
        </p:nvPicPr>
        <p:blipFill>
          <a:blip r:embed="rId2"/>
          <a:stretch>
            <a:fillRect/>
          </a:stretch>
        </p:blipFill>
        <p:spPr>
          <a:xfrm>
            <a:off x="6816982" y="2243684"/>
            <a:ext cx="4301189" cy="4339678"/>
          </a:xfrm>
          <a:prstGeom prst="rect">
            <a:avLst/>
          </a:prstGeom>
        </p:spPr>
      </p:pic>
      <p:sp>
        <p:nvSpPr>
          <p:cNvPr id="7" name="TextBox 6">
            <a:extLst>
              <a:ext uri="{FF2B5EF4-FFF2-40B4-BE49-F238E27FC236}">
                <a16:creationId xmlns:a16="http://schemas.microsoft.com/office/drawing/2014/main" id="{ECE95FC8-FE48-BEE0-CDE7-6C07FFBEFCD9}"/>
              </a:ext>
            </a:extLst>
          </p:cNvPr>
          <p:cNvSpPr txBox="1"/>
          <p:nvPr/>
        </p:nvSpPr>
        <p:spPr>
          <a:xfrm>
            <a:off x="912495" y="2754630"/>
            <a:ext cx="4368165" cy="2805063"/>
          </a:xfrm>
          <a:prstGeom prst="rect">
            <a:avLst/>
          </a:prstGeom>
          <a:noFill/>
        </p:spPr>
        <p:txBody>
          <a:bodyPr wrap="square" rtlCol="0">
            <a:spAutoFit/>
          </a:bodyPr>
          <a:lstStyle/>
          <a:p>
            <a:pPr marL="342900" indent="-342900">
              <a:lnSpc>
                <a:spcPct val="150000"/>
              </a:lnSpc>
              <a:buAutoNum type="alphaUcPeriod"/>
            </a:pPr>
            <a:r>
              <a:rPr lang="en-CH" sz="2400" dirty="0"/>
              <a:t>Dipole</a:t>
            </a:r>
          </a:p>
          <a:p>
            <a:pPr marL="342900" indent="-342900">
              <a:lnSpc>
                <a:spcPct val="150000"/>
              </a:lnSpc>
              <a:buAutoNum type="alphaUcPeriod"/>
            </a:pPr>
            <a:r>
              <a:rPr lang="en-GB" sz="2400" dirty="0"/>
              <a:t>Focusing quadrupole</a:t>
            </a:r>
            <a:endParaRPr lang="en-CH" sz="2400" dirty="0"/>
          </a:p>
          <a:p>
            <a:pPr marL="342900" indent="-342900">
              <a:lnSpc>
                <a:spcPct val="150000"/>
              </a:lnSpc>
              <a:buAutoNum type="alphaUcPeriod"/>
            </a:pPr>
            <a:r>
              <a:rPr lang="en-GB" sz="2400" dirty="0"/>
              <a:t>Defocusing quadrupole</a:t>
            </a:r>
          </a:p>
          <a:p>
            <a:pPr marL="342900" indent="-342900">
              <a:lnSpc>
                <a:spcPct val="150000"/>
              </a:lnSpc>
              <a:buAutoNum type="alphaUcPeriod"/>
            </a:pPr>
            <a:r>
              <a:rPr lang="en-GB" sz="2400" dirty="0"/>
              <a:t>Skew quadrupole</a:t>
            </a:r>
          </a:p>
          <a:p>
            <a:pPr marL="342900" indent="-342900">
              <a:lnSpc>
                <a:spcPct val="150000"/>
              </a:lnSpc>
              <a:buAutoNum type="alphaUcPeriod"/>
            </a:pPr>
            <a:r>
              <a:rPr lang="en-GB" sz="2400" dirty="0" err="1"/>
              <a:t>Sextupole</a:t>
            </a:r>
            <a:endParaRPr lang="en-CH" sz="2400" dirty="0"/>
          </a:p>
        </p:txBody>
      </p:sp>
    </p:spTree>
    <p:extLst>
      <p:ext uri="{BB962C8B-B14F-4D97-AF65-F5344CB8AC3E}">
        <p14:creationId xmlns:p14="http://schemas.microsoft.com/office/powerpoint/2010/main" val="324288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6A3591-BAF4-50D8-8717-F02C1FB3BA4A}"/>
              </a:ext>
            </a:extLst>
          </p:cNvPr>
          <p:cNvSpPr>
            <a:spLocks noGrp="1"/>
          </p:cNvSpPr>
          <p:nvPr>
            <p:ph type="title"/>
          </p:nvPr>
        </p:nvSpPr>
        <p:spPr>
          <a:xfrm>
            <a:off x="609600" y="274638"/>
            <a:ext cx="10972800" cy="1143000"/>
          </a:xfrm>
        </p:spPr>
        <p:txBody>
          <a:bodyPr/>
          <a:lstStyle/>
          <a:p>
            <a:pPr algn="l"/>
            <a:r>
              <a:rPr lang="en-US" sz="2800" b="1" dirty="0"/>
              <a:t>C is the correct answer </a:t>
            </a:r>
          </a:p>
        </p:txBody>
      </p:sp>
      <p:pic>
        <p:nvPicPr>
          <p:cNvPr id="5" name="Picture 4">
            <a:extLst>
              <a:ext uri="{FF2B5EF4-FFF2-40B4-BE49-F238E27FC236}">
                <a16:creationId xmlns:a16="http://schemas.microsoft.com/office/drawing/2014/main" id="{9FE60FC6-866E-7FCA-452A-4500B2F40537}"/>
              </a:ext>
            </a:extLst>
          </p:cNvPr>
          <p:cNvPicPr>
            <a:picLocks noChangeAspect="1"/>
          </p:cNvPicPr>
          <p:nvPr/>
        </p:nvPicPr>
        <p:blipFill>
          <a:blip r:embed="rId2"/>
          <a:stretch>
            <a:fillRect/>
          </a:stretch>
        </p:blipFill>
        <p:spPr>
          <a:xfrm>
            <a:off x="6738756" y="1417638"/>
            <a:ext cx="4843644" cy="4788852"/>
          </a:xfrm>
          <a:prstGeom prst="rect">
            <a:avLst/>
          </a:prstGeom>
        </p:spPr>
      </p:pic>
      <p:sp>
        <p:nvSpPr>
          <p:cNvPr id="6" name="TextBox 5">
            <a:extLst>
              <a:ext uri="{FF2B5EF4-FFF2-40B4-BE49-F238E27FC236}">
                <a16:creationId xmlns:a16="http://schemas.microsoft.com/office/drawing/2014/main" id="{E6E98395-4AE4-82AD-64E8-EF4AA151B62B}"/>
              </a:ext>
            </a:extLst>
          </p:cNvPr>
          <p:cNvSpPr txBox="1"/>
          <p:nvPr/>
        </p:nvSpPr>
        <p:spPr>
          <a:xfrm>
            <a:off x="420370" y="2559853"/>
            <a:ext cx="5577840" cy="830997"/>
          </a:xfrm>
          <a:prstGeom prst="rect">
            <a:avLst/>
          </a:prstGeom>
          <a:noFill/>
        </p:spPr>
        <p:txBody>
          <a:bodyPr wrap="square" rtlCol="0">
            <a:spAutoFit/>
          </a:bodyPr>
          <a:lstStyle/>
          <a:p>
            <a:r>
              <a:rPr lang="en-GB" sz="2400" dirty="0"/>
              <a:t>Use the right-hand rule and take into account the negative charge of the particle </a:t>
            </a:r>
            <a:endParaRPr lang="en-CH" sz="2400" dirty="0"/>
          </a:p>
        </p:txBody>
      </p:sp>
    </p:spTree>
    <p:extLst>
      <p:ext uri="{BB962C8B-B14F-4D97-AF65-F5344CB8AC3E}">
        <p14:creationId xmlns:p14="http://schemas.microsoft.com/office/powerpoint/2010/main" val="252702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PAnswers" title="Answer Text"/>
          <p:cNvSpPr>
            <a:spLocks noGrp="1"/>
          </p:cNvSpPr>
          <p:nvPr>
            <p:ph idx="1"/>
            <p:custDataLst>
              <p:tags r:id="rId2"/>
            </p:custDataLst>
          </p:nvPr>
        </p:nvSpPr>
        <p:spPr>
          <a:xfrm>
            <a:off x="467125" y="3810315"/>
            <a:ext cx="6139415" cy="2396175"/>
          </a:xfrm>
        </p:spPr>
        <p:txBody>
          <a:bodyPr>
            <a:normAutofit/>
          </a:bodyPr>
          <a:lstStyle/>
          <a:p>
            <a:pPr marL="514350" indent="-514350">
              <a:spcBef>
                <a:spcPts val="769"/>
              </a:spcBef>
              <a:buFont typeface="Arial" charset="0"/>
              <a:buAutoNum type="alphaUcPeriod"/>
            </a:pPr>
            <a:r>
              <a:rPr lang="en-US" sz="2400" dirty="0"/>
              <a:t>B</a:t>
            </a:r>
            <a:r>
              <a:rPr lang="en-US" sz="2400" baseline="-25000" dirty="0"/>
              <a:t>y</a:t>
            </a:r>
            <a:r>
              <a:rPr lang="en-US" sz="2400" dirty="0"/>
              <a:t> ∝ (x</a:t>
            </a:r>
            <a:r>
              <a:rPr lang="en-US" sz="2400" baseline="30000" dirty="0"/>
              <a:t>4</a:t>
            </a:r>
            <a:r>
              <a:rPr lang="en-US" sz="2400" dirty="0"/>
              <a:t> − 6x</a:t>
            </a:r>
            <a:r>
              <a:rPr lang="en-US" sz="2400" baseline="30000" dirty="0"/>
              <a:t>2</a:t>
            </a:r>
            <a:r>
              <a:rPr lang="en-US" sz="2400" dirty="0"/>
              <a:t>y</a:t>
            </a:r>
            <a:r>
              <a:rPr lang="en-US" sz="2400" baseline="30000" dirty="0"/>
              <a:t>2</a:t>
            </a:r>
            <a:r>
              <a:rPr lang="en-US" sz="2400" dirty="0"/>
              <a:t> + y</a:t>
            </a:r>
            <a:r>
              <a:rPr lang="en-US" sz="2400" baseline="30000" dirty="0"/>
              <a:t>4</a:t>
            </a:r>
            <a:r>
              <a:rPr lang="en-US" sz="2400" dirty="0"/>
              <a:t>) is an octupole </a:t>
            </a:r>
          </a:p>
          <a:p>
            <a:pPr marL="514350" indent="-514350">
              <a:spcBef>
                <a:spcPts val="769"/>
              </a:spcBef>
              <a:buFont typeface="Arial" charset="0"/>
              <a:buAutoNum type="alphaUcPeriod"/>
            </a:pPr>
            <a:r>
              <a:rPr lang="en-US" sz="2400" dirty="0"/>
              <a:t>B</a:t>
            </a:r>
            <a:r>
              <a:rPr lang="en-US" sz="2400" baseline="-25000" dirty="0"/>
              <a:t>x</a:t>
            </a:r>
            <a:r>
              <a:rPr lang="en-US" sz="2400" dirty="0"/>
              <a:t> ∝ y is a quadrupole </a:t>
            </a:r>
          </a:p>
          <a:p>
            <a:pPr marL="514350" indent="-514350">
              <a:buAutoNum type="alphaUcPeriod"/>
            </a:pPr>
            <a:r>
              <a:rPr lang="en-US" sz="2400" dirty="0"/>
              <a:t>B</a:t>
            </a:r>
            <a:r>
              <a:rPr lang="en-US" sz="2400" baseline="-25000" dirty="0"/>
              <a:t>y</a:t>
            </a:r>
            <a:r>
              <a:rPr lang="en-US" sz="2400" dirty="0"/>
              <a:t> ∝ (x</a:t>
            </a:r>
            <a:r>
              <a:rPr lang="en-US" sz="2400" baseline="30000" dirty="0"/>
              <a:t>2</a:t>
            </a:r>
            <a:r>
              <a:rPr lang="en-US" sz="2400" dirty="0"/>
              <a:t> − y</a:t>
            </a:r>
            <a:r>
              <a:rPr lang="en-US" sz="2400" baseline="30000" dirty="0"/>
              <a:t>2</a:t>
            </a:r>
            <a:r>
              <a:rPr lang="en-US" sz="2400" dirty="0"/>
              <a:t>) is a </a:t>
            </a:r>
            <a:r>
              <a:rPr lang="en-US" sz="2400" dirty="0" err="1"/>
              <a:t>sextupole</a:t>
            </a:r>
            <a:r>
              <a:rPr lang="en-US" sz="2400" dirty="0"/>
              <a:t> </a:t>
            </a:r>
          </a:p>
          <a:p>
            <a:pPr marL="514350" indent="-514350">
              <a:buFont typeface="Arial" charset="0"/>
              <a:buAutoNum type="alphaUcPeriod"/>
            </a:pPr>
            <a:r>
              <a:rPr lang="en-US" sz="2400" dirty="0"/>
              <a:t>B</a:t>
            </a:r>
            <a:r>
              <a:rPr lang="en-US" sz="2400" baseline="-25000" dirty="0"/>
              <a:t>y</a:t>
            </a:r>
            <a:r>
              <a:rPr lang="en-US" sz="2400" dirty="0"/>
              <a:t> ∝ (x</a:t>
            </a:r>
            <a:r>
              <a:rPr lang="en-US" sz="2400" baseline="30000" dirty="0"/>
              <a:t>3</a:t>
            </a:r>
            <a:r>
              <a:rPr lang="en-US" sz="2400" dirty="0"/>
              <a:t> − 3xy</a:t>
            </a:r>
            <a:r>
              <a:rPr lang="en-US" sz="2400" baseline="30000" dirty="0"/>
              <a:t>2</a:t>
            </a:r>
            <a:r>
              <a:rPr lang="en-US" sz="2400" dirty="0"/>
              <a:t>) is an octupole</a:t>
            </a:r>
          </a:p>
          <a:p>
            <a:pPr marL="514350" indent="-514350">
              <a:buFont typeface="Arial" charset="0"/>
              <a:buAutoNum type="alphaUcPeriod"/>
            </a:pPr>
            <a:r>
              <a:rPr lang="en-US" sz="2400" dirty="0"/>
              <a:t>B</a:t>
            </a:r>
            <a:r>
              <a:rPr lang="en-US" sz="2400" baseline="-25000" dirty="0"/>
              <a:t>x</a:t>
            </a:r>
            <a:r>
              <a:rPr lang="en-US" sz="2400" dirty="0"/>
              <a:t> ∝ (3x</a:t>
            </a:r>
            <a:r>
              <a:rPr lang="en-US" sz="2400" baseline="30000" dirty="0"/>
              <a:t>2</a:t>
            </a:r>
            <a:r>
              <a:rPr lang="en-US" sz="2400" dirty="0"/>
              <a:t>y − y</a:t>
            </a:r>
            <a:r>
              <a:rPr lang="en-US" sz="2400" baseline="30000" dirty="0"/>
              <a:t>3</a:t>
            </a:r>
            <a:r>
              <a:rPr lang="en-US" sz="2400" dirty="0"/>
              <a:t>) is a </a:t>
            </a:r>
            <a:r>
              <a:rPr lang="en-US" sz="2400" dirty="0" err="1"/>
              <a:t>sextupole</a:t>
            </a:r>
            <a:r>
              <a:rPr lang="en-US" sz="2400" dirty="0"/>
              <a:t> </a:t>
            </a:r>
          </a:p>
          <a:p>
            <a:pPr marL="514350" indent="-514350">
              <a:buAutoNum type="alphaUcPeriod"/>
            </a:pPr>
            <a:endParaRPr lang="en-US" sz="2400" dirty="0"/>
          </a:p>
        </p:txBody>
      </p:sp>
      <p:sp>
        <p:nvSpPr>
          <p:cNvPr id="7" name="TPQuestion" title="Question Text">
            <a:extLst>
              <a:ext uri="{FF2B5EF4-FFF2-40B4-BE49-F238E27FC236}">
                <a16:creationId xmlns:a16="http://schemas.microsoft.com/office/drawing/2014/main" id="{ABA0882E-96A9-7C40-8ABB-49E9B2C55F18}"/>
              </a:ext>
            </a:extLst>
          </p:cNvPr>
          <p:cNvSpPr>
            <a:spLocks noGrp="1"/>
          </p:cNvSpPr>
          <p:nvPr>
            <p:ph type="title"/>
          </p:nvPr>
        </p:nvSpPr>
        <p:spPr>
          <a:xfrm>
            <a:off x="609600" y="274638"/>
            <a:ext cx="10972800" cy="1143000"/>
          </a:xfrm>
        </p:spPr>
        <p:txBody>
          <a:bodyPr/>
          <a:lstStyle/>
          <a:p>
            <a:r>
              <a:rPr lang="en-US" dirty="0"/>
              <a:t>Multipoles </a:t>
            </a:r>
            <a:endParaRPr lang="en-US" dirty="0">
              <a:effectLst/>
            </a:endParaRPr>
          </a:p>
        </p:txBody>
      </p:sp>
      <p:sp>
        <p:nvSpPr>
          <p:cNvPr id="8" name="Rectangle 7">
            <a:extLst>
              <a:ext uri="{FF2B5EF4-FFF2-40B4-BE49-F238E27FC236}">
                <a16:creationId xmlns:a16="http://schemas.microsoft.com/office/drawing/2014/main" id="{2BD3FDA8-06F2-4545-AC7D-4063E6A9D3C8}"/>
              </a:ext>
            </a:extLst>
          </p:cNvPr>
          <p:cNvSpPr/>
          <p:nvPr/>
        </p:nvSpPr>
        <p:spPr>
          <a:xfrm>
            <a:off x="303600" y="1249952"/>
            <a:ext cx="11681366" cy="1569660"/>
          </a:xfrm>
          <a:prstGeom prst="rect">
            <a:avLst/>
          </a:prstGeom>
        </p:spPr>
        <p:txBody>
          <a:bodyPr wrap="square">
            <a:spAutoFit/>
          </a:bodyPr>
          <a:lstStyle/>
          <a:p>
            <a:r>
              <a:rPr lang="en-US" sz="2000" dirty="0">
                <a:latin typeface="CMSS9"/>
              </a:rPr>
              <a:t>The magnetic fields can be written as an expansion of the multipoles </a:t>
            </a:r>
            <a:r>
              <a:rPr lang="en-US" sz="2000" dirty="0">
                <a:solidFill>
                  <a:srgbClr val="FF0000"/>
                </a:solidFill>
                <a:latin typeface="CMSS9"/>
              </a:rPr>
              <a:t>(see lecture 2). </a:t>
            </a:r>
            <a:r>
              <a:rPr lang="en-US" sz="2000" dirty="0">
                <a:latin typeface="CMSS9"/>
              </a:rPr>
              <a:t>That is (European convention): </a:t>
            </a:r>
            <a:endParaRPr lang="en-US" sz="2000" dirty="0">
              <a:effectLst/>
            </a:endParaRPr>
          </a:p>
          <a:p>
            <a:endParaRPr lang="en-US" dirty="0">
              <a:latin typeface="CMSS9"/>
            </a:endParaRPr>
          </a:p>
          <a:p>
            <a:endParaRPr lang="en-US" dirty="0">
              <a:latin typeface="CMSS9"/>
            </a:endParaRPr>
          </a:p>
          <a:p>
            <a:r>
              <a:rPr lang="en-US" sz="2000" dirty="0">
                <a:latin typeface="CMSS9"/>
              </a:rPr>
              <a:t>for a ”pure” multipole: </a:t>
            </a:r>
            <a:endParaRPr lang="en-US" sz="2000" dirty="0"/>
          </a:p>
        </p:txBody>
      </p:sp>
      <p:pic>
        <p:nvPicPr>
          <p:cNvPr id="9" name="Picture 8">
            <a:extLst>
              <a:ext uri="{FF2B5EF4-FFF2-40B4-BE49-F238E27FC236}">
                <a16:creationId xmlns:a16="http://schemas.microsoft.com/office/drawing/2014/main" id="{9FFAFA7B-7FB0-4E4A-9D9D-0F7924348522}"/>
              </a:ext>
            </a:extLst>
          </p:cNvPr>
          <p:cNvPicPr>
            <a:picLocks noChangeAspect="1"/>
          </p:cNvPicPr>
          <p:nvPr/>
        </p:nvPicPr>
        <p:blipFill>
          <a:blip r:embed="rId5"/>
          <a:stretch>
            <a:fillRect/>
          </a:stretch>
        </p:blipFill>
        <p:spPr>
          <a:xfrm>
            <a:off x="3943758" y="1581029"/>
            <a:ext cx="3760611" cy="757142"/>
          </a:xfrm>
          <a:prstGeom prst="rect">
            <a:avLst/>
          </a:prstGeom>
        </p:spPr>
      </p:pic>
      <p:pic>
        <p:nvPicPr>
          <p:cNvPr id="10" name="Picture 9">
            <a:extLst>
              <a:ext uri="{FF2B5EF4-FFF2-40B4-BE49-F238E27FC236}">
                <a16:creationId xmlns:a16="http://schemas.microsoft.com/office/drawing/2014/main" id="{5EE9A360-0356-A543-88B4-2B261E280926}"/>
              </a:ext>
            </a:extLst>
          </p:cNvPr>
          <p:cNvPicPr>
            <a:picLocks noChangeAspect="1"/>
          </p:cNvPicPr>
          <p:nvPr/>
        </p:nvPicPr>
        <p:blipFill>
          <a:blip r:embed="rId6"/>
          <a:stretch>
            <a:fillRect/>
          </a:stretch>
        </p:blipFill>
        <p:spPr>
          <a:xfrm>
            <a:off x="3028800" y="2338171"/>
            <a:ext cx="3376892" cy="589284"/>
          </a:xfrm>
          <a:prstGeom prst="rect">
            <a:avLst/>
          </a:prstGeom>
        </p:spPr>
      </p:pic>
      <p:sp>
        <p:nvSpPr>
          <p:cNvPr id="11" name="Rectangle 10">
            <a:extLst>
              <a:ext uri="{FF2B5EF4-FFF2-40B4-BE49-F238E27FC236}">
                <a16:creationId xmlns:a16="http://schemas.microsoft.com/office/drawing/2014/main" id="{B3046E74-E10F-3640-A448-AE97DD721EBC}"/>
              </a:ext>
            </a:extLst>
          </p:cNvPr>
          <p:cNvSpPr/>
          <p:nvPr/>
        </p:nvSpPr>
        <p:spPr>
          <a:xfrm>
            <a:off x="303600" y="3014942"/>
            <a:ext cx="11789340" cy="707886"/>
          </a:xfrm>
          <a:prstGeom prst="rect">
            <a:avLst/>
          </a:prstGeom>
        </p:spPr>
        <p:txBody>
          <a:bodyPr wrap="square">
            <a:spAutoFit/>
          </a:bodyPr>
          <a:lstStyle/>
          <a:p>
            <a:r>
              <a:rPr lang="en-US" sz="2000" dirty="0">
                <a:latin typeface="CMSS9"/>
              </a:rPr>
              <a:t>Which of the statements are correct, more than one correct answer (ignore the constant coefficients, i.e. strengths ) ? </a:t>
            </a:r>
            <a:endParaRPr lang="en-US" sz="2000" dirty="0">
              <a:effectLst/>
            </a:endParaRPr>
          </a:p>
        </p:txBody>
      </p:sp>
      <p:sp>
        <p:nvSpPr>
          <p:cNvPr id="2" name="TextBox 1">
            <a:extLst>
              <a:ext uri="{FF2B5EF4-FFF2-40B4-BE49-F238E27FC236}">
                <a16:creationId xmlns:a16="http://schemas.microsoft.com/office/drawing/2014/main" id="{2E8F9A90-A5CA-40F1-003C-F69ECB10BF4D}"/>
              </a:ext>
            </a:extLst>
          </p:cNvPr>
          <p:cNvSpPr txBox="1"/>
          <p:nvPr/>
        </p:nvSpPr>
        <p:spPr>
          <a:xfrm>
            <a:off x="5708462" y="3856260"/>
            <a:ext cx="2109658" cy="373065"/>
          </a:xfrm>
          <a:prstGeom prst="rect">
            <a:avLst/>
          </a:prstGeom>
          <a:noFill/>
        </p:spPr>
        <p:txBody>
          <a:bodyPr wrap="square" rtlCol="0">
            <a:spAutoFit/>
          </a:bodyPr>
          <a:lstStyle/>
          <a:p>
            <a:r>
              <a:rPr lang="en-CH" dirty="0"/>
              <a:t>n=5 decapole</a:t>
            </a:r>
          </a:p>
        </p:txBody>
      </p:sp>
      <p:sp>
        <p:nvSpPr>
          <p:cNvPr id="4" name="TextBox 3">
            <a:extLst>
              <a:ext uri="{FF2B5EF4-FFF2-40B4-BE49-F238E27FC236}">
                <a16:creationId xmlns:a16="http://schemas.microsoft.com/office/drawing/2014/main" id="{9F9D1DCD-8F63-703D-8637-6660E136E963}"/>
              </a:ext>
            </a:extLst>
          </p:cNvPr>
          <p:cNvSpPr txBox="1"/>
          <p:nvPr/>
        </p:nvSpPr>
        <p:spPr>
          <a:xfrm>
            <a:off x="4296034" y="4304158"/>
            <a:ext cx="2109658" cy="373065"/>
          </a:xfrm>
          <a:prstGeom prst="rect">
            <a:avLst/>
          </a:prstGeom>
          <a:noFill/>
        </p:spPr>
        <p:txBody>
          <a:bodyPr wrap="square" rtlCol="0">
            <a:spAutoFit/>
          </a:bodyPr>
          <a:lstStyle/>
          <a:p>
            <a:r>
              <a:rPr lang="en-CH" dirty="0"/>
              <a:t>n=2 quadrupole</a:t>
            </a:r>
          </a:p>
        </p:txBody>
      </p:sp>
      <p:sp>
        <p:nvSpPr>
          <p:cNvPr id="5" name="TextBox 4">
            <a:extLst>
              <a:ext uri="{FF2B5EF4-FFF2-40B4-BE49-F238E27FC236}">
                <a16:creationId xmlns:a16="http://schemas.microsoft.com/office/drawing/2014/main" id="{0978FDA5-C660-82D0-334D-05D4AAE655B0}"/>
              </a:ext>
            </a:extLst>
          </p:cNvPr>
          <p:cNvSpPr txBox="1"/>
          <p:nvPr/>
        </p:nvSpPr>
        <p:spPr>
          <a:xfrm>
            <a:off x="4941288" y="4739120"/>
            <a:ext cx="2109658" cy="369332"/>
          </a:xfrm>
          <a:prstGeom prst="rect">
            <a:avLst/>
          </a:prstGeom>
          <a:noFill/>
        </p:spPr>
        <p:txBody>
          <a:bodyPr wrap="square" rtlCol="0">
            <a:spAutoFit/>
          </a:bodyPr>
          <a:lstStyle/>
          <a:p>
            <a:r>
              <a:rPr lang="en-CH" dirty="0"/>
              <a:t>n=3 sextupole</a:t>
            </a:r>
          </a:p>
        </p:txBody>
      </p:sp>
      <p:sp>
        <p:nvSpPr>
          <p:cNvPr id="6" name="TextBox 5">
            <a:extLst>
              <a:ext uri="{FF2B5EF4-FFF2-40B4-BE49-F238E27FC236}">
                <a16:creationId xmlns:a16="http://schemas.microsoft.com/office/drawing/2014/main" id="{599C44F1-1C71-1F85-96EB-E0AE73EB0D0A}"/>
              </a:ext>
            </a:extLst>
          </p:cNvPr>
          <p:cNvSpPr txBox="1"/>
          <p:nvPr/>
        </p:nvSpPr>
        <p:spPr>
          <a:xfrm>
            <a:off x="5041171" y="5182540"/>
            <a:ext cx="2109658" cy="369332"/>
          </a:xfrm>
          <a:prstGeom prst="rect">
            <a:avLst/>
          </a:prstGeom>
          <a:noFill/>
        </p:spPr>
        <p:txBody>
          <a:bodyPr wrap="square" rtlCol="0">
            <a:spAutoFit/>
          </a:bodyPr>
          <a:lstStyle/>
          <a:p>
            <a:r>
              <a:rPr lang="en-CH" dirty="0"/>
              <a:t>n=4 octupole</a:t>
            </a:r>
          </a:p>
        </p:txBody>
      </p:sp>
      <p:sp>
        <p:nvSpPr>
          <p:cNvPr id="13" name="TextBox 12">
            <a:extLst>
              <a:ext uri="{FF2B5EF4-FFF2-40B4-BE49-F238E27FC236}">
                <a16:creationId xmlns:a16="http://schemas.microsoft.com/office/drawing/2014/main" id="{1F182BCB-D759-74F2-A8FB-402A3EFDDECC}"/>
              </a:ext>
            </a:extLst>
          </p:cNvPr>
          <p:cNvSpPr txBox="1"/>
          <p:nvPr/>
        </p:nvSpPr>
        <p:spPr>
          <a:xfrm>
            <a:off x="5041171" y="5632998"/>
            <a:ext cx="2109658" cy="369332"/>
          </a:xfrm>
          <a:prstGeom prst="rect">
            <a:avLst/>
          </a:prstGeom>
          <a:noFill/>
        </p:spPr>
        <p:txBody>
          <a:bodyPr wrap="square" rtlCol="0">
            <a:spAutoFit/>
          </a:bodyPr>
          <a:lstStyle/>
          <a:p>
            <a:r>
              <a:rPr lang="en-CH" dirty="0"/>
              <a:t>n=4 octupole</a:t>
            </a:r>
          </a:p>
        </p:txBody>
      </p:sp>
      <p:sp>
        <p:nvSpPr>
          <p:cNvPr id="14" name="Rectangle 13">
            <a:extLst>
              <a:ext uri="{FF2B5EF4-FFF2-40B4-BE49-F238E27FC236}">
                <a16:creationId xmlns:a16="http://schemas.microsoft.com/office/drawing/2014/main" id="{671E1718-1EF4-4197-732D-8AA792AFDB15}"/>
              </a:ext>
            </a:extLst>
          </p:cNvPr>
          <p:cNvSpPr/>
          <p:nvPr/>
        </p:nvSpPr>
        <p:spPr>
          <a:xfrm>
            <a:off x="7818120" y="4407941"/>
            <a:ext cx="3451744" cy="523220"/>
          </a:xfrm>
          <a:prstGeom prst="rect">
            <a:avLst/>
          </a:prstGeom>
        </p:spPr>
        <p:txBody>
          <a:bodyPr wrap="square">
            <a:spAutoFit/>
          </a:bodyPr>
          <a:lstStyle/>
          <a:p>
            <a:r>
              <a:rPr lang="en-US" sz="2800" b="1" dirty="0">
                <a:latin typeface="CMSSBX10"/>
              </a:rPr>
              <a:t>B, C, D are the correct</a:t>
            </a:r>
            <a:endParaRPr lang="en-US" sz="2800" b="1" dirty="0">
              <a:effectLst/>
            </a:endParaRPr>
          </a:p>
        </p:txBody>
      </p:sp>
    </p:spTree>
    <p:custDataLst>
      <p:tags r:id="rId1"/>
    </p:custDataLst>
    <p:extLst>
      <p:ext uri="{BB962C8B-B14F-4D97-AF65-F5344CB8AC3E}">
        <p14:creationId xmlns:p14="http://schemas.microsoft.com/office/powerpoint/2010/main" val="39764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F388-FB6F-1FCE-94C6-B85057301403}"/>
              </a:ext>
            </a:extLst>
          </p:cNvPr>
          <p:cNvSpPr>
            <a:spLocks noGrp="1"/>
          </p:cNvSpPr>
          <p:nvPr>
            <p:ph type="title"/>
          </p:nvPr>
        </p:nvSpPr>
        <p:spPr/>
        <p:txBody>
          <a:bodyPr/>
          <a:lstStyle/>
          <a:p>
            <a:r>
              <a:rPr lang="en-US" dirty="0"/>
              <a:t>Phase space ellipse</a:t>
            </a:r>
            <a:endParaRPr lang="en-CH" dirty="0"/>
          </a:p>
        </p:txBody>
      </p:sp>
      <p:sp>
        <p:nvSpPr>
          <p:cNvPr id="4" name="TextBox 3">
            <a:extLst>
              <a:ext uri="{FF2B5EF4-FFF2-40B4-BE49-F238E27FC236}">
                <a16:creationId xmlns:a16="http://schemas.microsoft.com/office/drawing/2014/main" id="{C71868DF-DC28-3F72-FA88-601FDAFDA7B3}"/>
              </a:ext>
            </a:extLst>
          </p:cNvPr>
          <p:cNvSpPr txBox="1"/>
          <p:nvPr/>
        </p:nvSpPr>
        <p:spPr>
          <a:xfrm>
            <a:off x="912495" y="1360806"/>
            <a:ext cx="10367009" cy="1200329"/>
          </a:xfrm>
          <a:prstGeom prst="rect">
            <a:avLst/>
          </a:prstGeom>
          <a:noFill/>
        </p:spPr>
        <p:txBody>
          <a:bodyPr wrap="square" rtlCol="0">
            <a:spAutoFit/>
          </a:bodyPr>
          <a:lstStyle/>
          <a:p>
            <a:r>
              <a:rPr lang="en-GB" sz="2400" dirty="0"/>
              <a:t>The phase space ellipse of a particle is different at different locations in the beam line. Suppose the initial ellipse looks like this, which one could be the ellipse after the focusing quadrupole?</a:t>
            </a:r>
            <a:endParaRPr lang="en-CH" sz="2400" dirty="0"/>
          </a:p>
        </p:txBody>
      </p:sp>
      <p:cxnSp>
        <p:nvCxnSpPr>
          <p:cNvPr id="13" name="Straight Arrow Connector 12">
            <a:extLst>
              <a:ext uri="{FF2B5EF4-FFF2-40B4-BE49-F238E27FC236}">
                <a16:creationId xmlns:a16="http://schemas.microsoft.com/office/drawing/2014/main" id="{9EEFE6F6-89CA-1807-3E41-0D132E55FB1D}"/>
              </a:ext>
            </a:extLst>
          </p:cNvPr>
          <p:cNvCxnSpPr/>
          <p:nvPr/>
        </p:nvCxnSpPr>
        <p:spPr>
          <a:xfrm>
            <a:off x="8722800" y="4296866"/>
            <a:ext cx="29146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CE1DB31-A9D7-7776-ED8D-02339AC62265}"/>
              </a:ext>
            </a:extLst>
          </p:cNvPr>
          <p:cNvCxnSpPr/>
          <p:nvPr/>
        </p:nvCxnSpPr>
        <p:spPr>
          <a:xfrm flipV="1">
            <a:off x="10180125" y="2668091"/>
            <a:ext cx="0" cy="2914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03FE21F6-8C30-ABB3-5D1B-A5215D9DDCEE}"/>
              </a:ext>
            </a:extLst>
          </p:cNvPr>
          <p:cNvSpPr/>
          <p:nvPr/>
        </p:nvSpPr>
        <p:spPr>
          <a:xfrm>
            <a:off x="9429413" y="3884821"/>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8" name="Straight Connector 17">
            <a:extLst>
              <a:ext uri="{FF2B5EF4-FFF2-40B4-BE49-F238E27FC236}">
                <a16:creationId xmlns:a16="http://schemas.microsoft.com/office/drawing/2014/main" id="{6914304E-8FCE-BFFB-5B66-C1D68FA10BB3}"/>
              </a:ext>
            </a:extLst>
          </p:cNvPr>
          <p:cNvCxnSpPr/>
          <p:nvPr/>
        </p:nvCxnSpPr>
        <p:spPr>
          <a:xfrm>
            <a:off x="9429413" y="3359888"/>
            <a:ext cx="0" cy="174131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08B535CC-AE2B-9D2E-E8DA-F3BB0893D747}"/>
              </a:ext>
            </a:extLst>
          </p:cNvPr>
          <p:cNvCxnSpPr/>
          <p:nvPr/>
        </p:nvCxnSpPr>
        <p:spPr>
          <a:xfrm>
            <a:off x="10930836" y="3426209"/>
            <a:ext cx="0" cy="174131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964CB11C-5822-5B61-61DC-DEA6E7D3AECD}"/>
              </a:ext>
            </a:extLst>
          </p:cNvPr>
          <p:cNvCxnSpPr>
            <a:cxnSpLocks/>
          </p:cNvCxnSpPr>
          <p:nvPr/>
        </p:nvCxnSpPr>
        <p:spPr>
          <a:xfrm>
            <a:off x="1180465" y="3873533"/>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0D738E49-62A5-78F1-3159-091EEF5C269F}"/>
              </a:ext>
            </a:extLst>
          </p:cNvPr>
          <p:cNvSpPr/>
          <p:nvPr/>
        </p:nvSpPr>
        <p:spPr>
          <a:xfrm>
            <a:off x="1633854" y="3472777"/>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2" name="Straight Connector 21">
            <a:extLst>
              <a:ext uri="{FF2B5EF4-FFF2-40B4-BE49-F238E27FC236}">
                <a16:creationId xmlns:a16="http://schemas.microsoft.com/office/drawing/2014/main" id="{47B084FE-93DA-0B99-49D4-ED03BBE59B90}"/>
              </a:ext>
            </a:extLst>
          </p:cNvPr>
          <p:cNvCxnSpPr>
            <a:cxnSpLocks/>
          </p:cNvCxnSpPr>
          <p:nvPr/>
        </p:nvCxnSpPr>
        <p:spPr>
          <a:xfrm>
            <a:off x="1633854" y="3228622"/>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0AD8BCCA-B045-C23F-A663-94D591C369C5}"/>
              </a:ext>
            </a:extLst>
          </p:cNvPr>
          <p:cNvCxnSpPr>
            <a:cxnSpLocks/>
          </p:cNvCxnSpPr>
          <p:nvPr/>
        </p:nvCxnSpPr>
        <p:spPr>
          <a:xfrm>
            <a:off x="3135277" y="3228622"/>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6BE955B0-38B1-D23C-B85E-B0CE53730A06}"/>
              </a:ext>
            </a:extLst>
          </p:cNvPr>
          <p:cNvCxnSpPr>
            <a:cxnSpLocks/>
          </p:cNvCxnSpPr>
          <p:nvPr/>
        </p:nvCxnSpPr>
        <p:spPr>
          <a:xfrm flipV="1">
            <a:off x="2407144" y="3014165"/>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BAE763CA-367F-5C12-7B55-940F90CF32CA}"/>
              </a:ext>
            </a:extLst>
          </p:cNvPr>
          <p:cNvSpPr/>
          <p:nvPr/>
        </p:nvSpPr>
        <p:spPr>
          <a:xfrm rot="1697531">
            <a:off x="1573584" y="3500873"/>
            <a:ext cx="1656710" cy="7421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3" name="Straight Arrow Connector 32">
            <a:extLst>
              <a:ext uri="{FF2B5EF4-FFF2-40B4-BE49-F238E27FC236}">
                <a16:creationId xmlns:a16="http://schemas.microsoft.com/office/drawing/2014/main" id="{5CB70087-3FE5-AC4E-3F9F-7774C37EAE23}"/>
              </a:ext>
            </a:extLst>
          </p:cNvPr>
          <p:cNvCxnSpPr>
            <a:cxnSpLocks/>
          </p:cNvCxnSpPr>
          <p:nvPr/>
        </p:nvCxnSpPr>
        <p:spPr>
          <a:xfrm>
            <a:off x="4634466" y="3833906"/>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BCC2CBA9-7EB9-2D68-E6F5-517661FC46B7}"/>
              </a:ext>
            </a:extLst>
          </p:cNvPr>
          <p:cNvSpPr/>
          <p:nvPr/>
        </p:nvSpPr>
        <p:spPr>
          <a:xfrm>
            <a:off x="5087855" y="3433150"/>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5" name="Straight Connector 34">
            <a:extLst>
              <a:ext uri="{FF2B5EF4-FFF2-40B4-BE49-F238E27FC236}">
                <a16:creationId xmlns:a16="http://schemas.microsoft.com/office/drawing/2014/main" id="{A3DF0E78-96EC-87AE-57CB-0B88F625C8F6}"/>
              </a:ext>
            </a:extLst>
          </p:cNvPr>
          <p:cNvCxnSpPr>
            <a:cxnSpLocks/>
          </p:cNvCxnSpPr>
          <p:nvPr/>
        </p:nvCxnSpPr>
        <p:spPr>
          <a:xfrm>
            <a:off x="5087855" y="3188995"/>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2F6A3C03-C68A-C76C-18C2-67519728A9E4}"/>
              </a:ext>
            </a:extLst>
          </p:cNvPr>
          <p:cNvCxnSpPr>
            <a:cxnSpLocks/>
          </p:cNvCxnSpPr>
          <p:nvPr/>
        </p:nvCxnSpPr>
        <p:spPr>
          <a:xfrm>
            <a:off x="6589278" y="3188995"/>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49F019AE-76A7-FA39-02C4-BED7C6BBC21A}"/>
              </a:ext>
            </a:extLst>
          </p:cNvPr>
          <p:cNvCxnSpPr>
            <a:cxnSpLocks/>
          </p:cNvCxnSpPr>
          <p:nvPr/>
        </p:nvCxnSpPr>
        <p:spPr>
          <a:xfrm flipV="1">
            <a:off x="5861145" y="2974538"/>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Oval 37">
            <a:extLst>
              <a:ext uri="{FF2B5EF4-FFF2-40B4-BE49-F238E27FC236}">
                <a16:creationId xmlns:a16="http://schemas.microsoft.com/office/drawing/2014/main" id="{B91FE95D-0649-7AC1-1B32-C4F3DCA626B2}"/>
              </a:ext>
            </a:extLst>
          </p:cNvPr>
          <p:cNvSpPr/>
          <p:nvPr/>
        </p:nvSpPr>
        <p:spPr>
          <a:xfrm rot="19854435">
            <a:off x="5009068" y="3486513"/>
            <a:ext cx="1646525" cy="7173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9" name="Straight Arrow Connector 38">
            <a:extLst>
              <a:ext uri="{FF2B5EF4-FFF2-40B4-BE49-F238E27FC236}">
                <a16:creationId xmlns:a16="http://schemas.microsoft.com/office/drawing/2014/main" id="{7C9DBCC5-A95A-51BE-F6CA-646372A10A20}"/>
              </a:ext>
            </a:extLst>
          </p:cNvPr>
          <p:cNvCxnSpPr>
            <a:cxnSpLocks/>
          </p:cNvCxnSpPr>
          <p:nvPr/>
        </p:nvCxnSpPr>
        <p:spPr>
          <a:xfrm>
            <a:off x="1198199" y="5789651"/>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7B6DAB02-0353-40F3-A5C9-B80CB96F5E47}"/>
              </a:ext>
            </a:extLst>
          </p:cNvPr>
          <p:cNvSpPr/>
          <p:nvPr/>
        </p:nvSpPr>
        <p:spPr>
          <a:xfrm>
            <a:off x="1651588" y="5388895"/>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3" name="Straight Arrow Connector 42">
            <a:extLst>
              <a:ext uri="{FF2B5EF4-FFF2-40B4-BE49-F238E27FC236}">
                <a16:creationId xmlns:a16="http://schemas.microsoft.com/office/drawing/2014/main" id="{4BF66FE7-0402-FD4E-1225-5D51AEEA6141}"/>
              </a:ext>
            </a:extLst>
          </p:cNvPr>
          <p:cNvCxnSpPr>
            <a:cxnSpLocks/>
          </p:cNvCxnSpPr>
          <p:nvPr/>
        </p:nvCxnSpPr>
        <p:spPr>
          <a:xfrm flipV="1">
            <a:off x="2424878" y="4930283"/>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FB78BDED-3E98-741E-11C9-60F1464261AE}"/>
              </a:ext>
            </a:extLst>
          </p:cNvPr>
          <p:cNvSpPr/>
          <p:nvPr/>
        </p:nvSpPr>
        <p:spPr>
          <a:xfrm rot="20820442">
            <a:off x="707392" y="5630412"/>
            <a:ext cx="3233297" cy="341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6" name="Straight Connector 45">
            <a:extLst>
              <a:ext uri="{FF2B5EF4-FFF2-40B4-BE49-F238E27FC236}">
                <a16:creationId xmlns:a16="http://schemas.microsoft.com/office/drawing/2014/main" id="{DD61C602-41DE-4C91-FDAF-1872DE485E94}"/>
              </a:ext>
            </a:extLst>
          </p:cNvPr>
          <p:cNvCxnSpPr>
            <a:cxnSpLocks/>
          </p:cNvCxnSpPr>
          <p:nvPr/>
        </p:nvCxnSpPr>
        <p:spPr>
          <a:xfrm>
            <a:off x="1309511" y="5388895"/>
            <a:ext cx="293511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8A3A609B-9276-4E46-2066-7FD29AA38D53}"/>
              </a:ext>
            </a:extLst>
          </p:cNvPr>
          <p:cNvCxnSpPr>
            <a:cxnSpLocks/>
          </p:cNvCxnSpPr>
          <p:nvPr/>
        </p:nvCxnSpPr>
        <p:spPr>
          <a:xfrm>
            <a:off x="485422" y="6212984"/>
            <a:ext cx="312582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Arrow Connector 59">
            <a:extLst>
              <a:ext uri="{FF2B5EF4-FFF2-40B4-BE49-F238E27FC236}">
                <a16:creationId xmlns:a16="http://schemas.microsoft.com/office/drawing/2014/main" id="{0FC888CE-4139-FEE0-1C67-2710902ABDCA}"/>
              </a:ext>
            </a:extLst>
          </p:cNvPr>
          <p:cNvCxnSpPr>
            <a:cxnSpLocks/>
          </p:cNvCxnSpPr>
          <p:nvPr/>
        </p:nvCxnSpPr>
        <p:spPr>
          <a:xfrm>
            <a:off x="4622432" y="5778362"/>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5FB61FE5-D57D-A500-9CF0-EE4733C53444}"/>
              </a:ext>
            </a:extLst>
          </p:cNvPr>
          <p:cNvSpPr/>
          <p:nvPr/>
        </p:nvSpPr>
        <p:spPr>
          <a:xfrm>
            <a:off x="5075821" y="5377606"/>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2" name="Straight Arrow Connector 61">
            <a:extLst>
              <a:ext uri="{FF2B5EF4-FFF2-40B4-BE49-F238E27FC236}">
                <a16:creationId xmlns:a16="http://schemas.microsoft.com/office/drawing/2014/main" id="{5256EDB9-735C-A6CE-9332-699035CFCE44}"/>
              </a:ext>
            </a:extLst>
          </p:cNvPr>
          <p:cNvCxnSpPr>
            <a:cxnSpLocks/>
          </p:cNvCxnSpPr>
          <p:nvPr/>
        </p:nvCxnSpPr>
        <p:spPr>
          <a:xfrm flipV="1">
            <a:off x="5849111" y="4918994"/>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7B1836D-2B6F-B3EA-7184-F6ADAF1622A8}"/>
              </a:ext>
            </a:extLst>
          </p:cNvPr>
          <p:cNvCxnSpPr>
            <a:cxnSpLocks/>
          </p:cNvCxnSpPr>
          <p:nvPr/>
        </p:nvCxnSpPr>
        <p:spPr>
          <a:xfrm>
            <a:off x="4244622" y="5377606"/>
            <a:ext cx="2790856"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ADA7391C-9AA4-D170-A7CB-48CCA2DECAC6}"/>
              </a:ext>
            </a:extLst>
          </p:cNvPr>
          <p:cNvCxnSpPr>
            <a:cxnSpLocks/>
          </p:cNvCxnSpPr>
          <p:nvPr/>
        </p:nvCxnSpPr>
        <p:spPr>
          <a:xfrm flipV="1">
            <a:off x="4470400" y="6201695"/>
            <a:ext cx="2565078" cy="11289"/>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TextBox 65">
            <a:extLst>
              <a:ext uri="{FF2B5EF4-FFF2-40B4-BE49-F238E27FC236}">
                <a16:creationId xmlns:a16="http://schemas.microsoft.com/office/drawing/2014/main" id="{2983E1FB-15A6-DB3D-B85B-961707BA19D5}"/>
              </a:ext>
            </a:extLst>
          </p:cNvPr>
          <p:cNvSpPr txBox="1"/>
          <p:nvPr/>
        </p:nvSpPr>
        <p:spPr>
          <a:xfrm>
            <a:off x="912495" y="2689451"/>
            <a:ext cx="496711" cy="369332"/>
          </a:xfrm>
          <a:prstGeom prst="rect">
            <a:avLst/>
          </a:prstGeom>
          <a:noFill/>
        </p:spPr>
        <p:txBody>
          <a:bodyPr wrap="square" rtlCol="0">
            <a:spAutoFit/>
          </a:bodyPr>
          <a:lstStyle/>
          <a:p>
            <a:r>
              <a:rPr lang="en-US" dirty="0"/>
              <a:t>A.</a:t>
            </a:r>
            <a:endParaRPr lang="en-CH" dirty="0"/>
          </a:p>
        </p:txBody>
      </p:sp>
      <p:sp>
        <p:nvSpPr>
          <p:cNvPr id="67" name="TextBox 66">
            <a:extLst>
              <a:ext uri="{FF2B5EF4-FFF2-40B4-BE49-F238E27FC236}">
                <a16:creationId xmlns:a16="http://schemas.microsoft.com/office/drawing/2014/main" id="{BE32F9A4-4037-9D49-D5F3-755F39E07AFD}"/>
              </a:ext>
            </a:extLst>
          </p:cNvPr>
          <p:cNvSpPr txBox="1"/>
          <p:nvPr/>
        </p:nvSpPr>
        <p:spPr>
          <a:xfrm>
            <a:off x="4366495" y="2683455"/>
            <a:ext cx="496711" cy="369332"/>
          </a:xfrm>
          <a:prstGeom prst="rect">
            <a:avLst/>
          </a:prstGeom>
          <a:noFill/>
        </p:spPr>
        <p:txBody>
          <a:bodyPr wrap="square" rtlCol="0">
            <a:spAutoFit/>
          </a:bodyPr>
          <a:lstStyle/>
          <a:p>
            <a:r>
              <a:rPr lang="en-US" dirty="0"/>
              <a:t>B.</a:t>
            </a:r>
            <a:endParaRPr lang="en-CH" dirty="0"/>
          </a:p>
        </p:txBody>
      </p:sp>
      <p:sp>
        <p:nvSpPr>
          <p:cNvPr id="68" name="TextBox 67">
            <a:extLst>
              <a:ext uri="{FF2B5EF4-FFF2-40B4-BE49-F238E27FC236}">
                <a16:creationId xmlns:a16="http://schemas.microsoft.com/office/drawing/2014/main" id="{F3B0767A-0C01-1C92-6368-F3C09E01E567}"/>
              </a:ext>
            </a:extLst>
          </p:cNvPr>
          <p:cNvSpPr txBox="1"/>
          <p:nvPr/>
        </p:nvSpPr>
        <p:spPr>
          <a:xfrm>
            <a:off x="932109" y="4827089"/>
            <a:ext cx="496711" cy="369332"/>
          </a:xfrm>
          <a:prstGeom prst="rect">
            <a:avLst/>
          </a:prstGeom>
          <a:noFill/>
        </p:spPr>
        <p:txBody>
          <a:bodyPr wrap="square" rtlCol="0">
            <a:spAutoFit/>
          </a:bodyPr>
          <a:lstStyle/>
          <a:p>
            <a:r>
              <a:rPr lang="en-US" dirty="0"/>
              <a:t>C.</a:t>
            </a:r>
            <a:endParaRPr lang="en-CH" dirty="0"/>
          </a:p>
        </p:txBody>
      </p:sp>
      <p:sp>
        <p:nvSpPr>
          <p:cNvPr id="69" name="TextBox 68">
            <a:extLst>
              <a:ext uri="{FF2B5EF4-FFF2-40B4-BE49-F238E27FC236}">
                <a16:creationId xmlns:a16="http://schemas.microsoft.com/office/drawing/2014/main" id="{7437AC1F-86A2-EA47-A4F0-6A8606F26A8D}"/>
              </a:ext>
            </a:extLst>
          </p:cNvPr>
          <p:cNvSpPr txBox="1"/>
          <p:nvPr/>
        </p:nvSpPr>
        <p:spPr>
          <a:xfrm>
            <a:off x="4374076" y="4827832"/>
            <a:ext cx="496711" cy="369332"/>
          </a:xfrm>
          <a:prstGeom prst="rect">
            <a:avLst/>
          </a:prstGeom>
          <a:noFill/>
        </p:spPr>
        <p:txBody>
          <a:bodyPr wrap="square" rtlCol="0">
            <a:spAutoFit/>
          </a:bodyPr>
          <a:lstStyle/>
          <a:p>
            <a:r>
              <a:rPr lang="en-US" dirty="0"/>
              <a:t>D.</a:t>
            </a:r>
            <a:endParaRPr lang="en-CH" dirty="0"/>
          </a:p>
        </p:txBody>
      </p:sp>
      <p:sp>
        <p:nvSpPr>
          <p:cNvPr id="74" name="Oval 73">
            <a:extLst>
              <a:ext uri="{FF2B5EF4-FFF2-40B4-BE49-F238E27FC236}">
                <a16:creationId xmlns:a16="http://schemas.microsoft.com/office/drawing/2014/main" id="{89267649-320F-FD32-085D-E76DECC7D357}"/>
              </a:ext>
            </a:extLst>
          </p:cNvPr>
          <p:cNvSpPr/>
          <p:nvPr/>
        </p:nvSpPr>
        <p:spPr>
          <a:xfrm rot="11492983">
            <a:off x="4199926" y="5607836"/>
            <a:ext cx="3233297" cy="341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5" name="TextBox 74">
            <a:extLst>
              <a:ext uri="{FF2B5EF4-FFF2-40B4-BE49-F238E27FC236}">
                <a16:creationId xmlns:a16="http://schemas.microsoft.com/office/drawing/2014/main" id="{12D2C02A-2CEC-7979-49FD-18BD850EDD30}"/>
              </a:ext>
            </a:extLst>
          </p:cNvPr>
          <p:cNvSpPr txBox="1"/>
          <p:nvPr/>
        </p:nvSpPr>
        <p:spPr>
          <a:xfrm>
            <a:off x="3589726" y="3839665"/>
            <a:ext cx="424100" cy="369332"/>
          </a:xfrm>
          <a:prstGeom prst="rect">
            <a:avLst/>
          </a:prstGeom>
          <a:noFill/>
        </p:spPr>
        <p:txBody>
          <a:bodyPr wrap="square" rtlCol="0">
            <a:spAutoFit/>
          </a:bodyPr>
          <a:lstStyle/>
          <a:p>
            <a:r>
              <a:rPr lang="en-CH" dirty="0"/>
              <a:t>x</a:t>
            </a:r>
          </a:p>
        </p:txBody>
      </p:sp>
      <p:sp>
        <p:nvSpPr>
          <p:cNvPr id="76" name="TextBox 75">
            <a:extLst>
              <a:ext uri="{FF2B5EF4-FFF2-40B4-BE49-F238E27FC236}">
                <a16:creationId xmlns:a16="http://schemas.microsoft.com/office/drawing/2014/main" id="{86C11457-6DE2-59C8-A729-2AEA948F026A}"/>
              </a:ext>
            </a:extLst>
          </p:cNvPr>
          <p:cNvSpPr txBox="1"/>
          <p:nvPr/>
        </p:nvSpPr>
        <p:spPr>
          <a:xfrm>
            <a:off x="2352966" y="2659610"/>
            <a:ext cx="424100" cy="369332"/>
          </a:xfrm>
          <a:prstGeom prst="rect">
            <a:avLst/>
          </a:prstGeom>
          <a:noFill/>
        </p:spPr>
        <p:txBody>
          <a:bodyPr wrap="square" rtlCol="0">
            <a:spAutoFit/>
          </a:bodyPr>
          <a:lstStyle/>
          <a:p>
            <a:r>
              <a:rPr lang="en-GB" dirty="0"/>
              <a:t>x’</a:t>
            </a:r>
            <a:endParaRPr lang="en-CH" dirty="0"/>
          </a:p>
        </p:txBody>
      </p:sp>
      <p:sp>
        <p:nvSpPr>
          <p:cNvPr id="77" name="TextBox 76">
            <a:extLst>
              <a:ext uri="{FF2B5EF4-FFF2-40B4-BE49-F238E27FC236}">
                <a16:creationId xmlns:a16="http://schemas.microsoft.com/office/drawing/2014/main" id="{17C91785-0C9D-2642-647F-46AD035AE04F}"/>
              </a:ext>
            </a:extLst>
          </p:cNvPr>
          <p:cNvSpPr txBox="1"/>
          <p:nvPr/>
        </p:nvSpPr>
        <p:spPr>
          <a:xfrm>
            <a:off x="7017697" y="3778297"/>
            <a:ext cx="424100" cy="369332"/>
          </a:xfrm>
          <a:prstGeom prst="rect">
            <a:avLst/>
          </a:prstGeom>
          <a:noFill/>
        </p:spPr>
        <p:txBody>
          <a:bodyPr wrap="square" rtlCol="0">
            <a:spAutoFit/>
          </a:bodyPr>
          <a:lstStyle/>
          <a:p>
            <a:r>
              <a:rPr lang="en-CH" dirty="0"/>
              <a:t>x</a:t>
            </a:r>
          </a:p>
        </p:txBody>
      </p:sp>
      <p:sp>
        <p:nvSpPr>
          <p:cNvPr id="78" name="TextBox 77">
            <a:extLst>
              <a:ext uri="{FF2B5EF4-FFF2-40B4-BE49-F238E27FC236}">
                <a16:creationId xmlns:a16="http://schemas.microsoft.com/office/drawing/2014/main" id="{736140A9-5D7C-C68F-4D0B-D75BFF1EC406}"/>
              </a:ext>
            </a:extLst>
          </p:cNvPr>
          <p:cNvSpPr txBox="1"/>
          <p:nvPr/>
        </p:nvSpPr>
        <p:spPr>
          <a:xfrm>
            <a:off x="5780937" y="2598242"/>
            <a:ext cx="424100" cy="369332"/>
          </a:xfrm>
          <a:prstGeom prst="rect">
            <a:avLst/>
          </a:prstGeom>
          <a:noFill/>
        </p:spPr>
        <p:txBody>
          <a:bodyPr wrap="square" rtlCol="0">
            <a:spAutoFit/>
          </a:bodyPr>
          <a:lstStyle/>
          <a:p>
            <a:r>
              <a:rPr lang="en-GB" dirty="0"/>
              <a:t>x’</a:t>
            </a:r>
            <a:endParaRPr lang="en-CH" dirty="0"/>
          </a:p>
        </p:txBody>
      </p:sp>
      <p:sp>
        <p:nvSpPr>
          <p:cNvPr id="79" name="TextBox 78">
            <a:extLst>
              <a:ext uri="{FF2B5EF4-FFF2-40B4-BE49-F238E27FC236}">
                <a16:creationId xmlns:a16="http://schemas.microsoft.com/office/drawing/2014/main" id="{E2AA11A3-FBCD-B502-938E-C80ABC3F0B28}"/>
              </a:ext>
            </a:extLst>
          </p:cNvPr>
          <p:cNvSpPr txBox="1"/>
          <p:nvPr/>
        </p:nvSpPr>
        <p:spPr>
          <a:xfrm>
            <a:off x="3640549" y="5752500"/>
            <a:ext cx="424100" cy="369332"/>
          </a:xfrm>
          <a:prstGeom prst="rect">
            <a:avLst/>
          </a:prstGeom>
          <a:noFill/>
        </p:spPr>
        <p:txBody>
          <a:bodyPr wrap="square" rtlCol="0">
            <a:spAutoFit/>
          </a:bodyPr>
          <a:lstStyle/>
          <a:p>
            <a:r>
              <a:rPr lang="en-CH" dirty="0"/>
              <a:t>x</a:t>
            </a:r>
          </a:p>
        </p:txBody>
      </p:sp>
      <p:sp>
        <p:nvSpPr>
          <p:cNvPr id="80" name="TextBox 79">
            <a:extLst>
              <a:ext uri="{FF2B5EF4-FFF2-40B4-BE49-F238E27FC236}">
                <a16:creationId xmlns:a16="http://schemas.microsoft.com/office/drawing/2014/main" id="{C34B0D10-B667-0DAE-DF37-625A382385BD}"/>
              </a:ext>
            </a:extLst>
          </p:cNvPr>
          <p:cNvSpPr txBox="1"/>
          <p:nvPr/>
        </p:nvSpPr>
        <p:spPr>
          <a:xfrm>
            <a:off x="2403789" y="4572445"/>
            <a:ext cx="424100" cy="369332"/>
          </a:xfrm>
          <a:prstGeom prst="rect">
            <a:avLst/>
          </a:prstGeom>
          <a:noFill/>
        </p:spPr>
        <p:txBody>
          <a:bodyPr wrap="square" rtlCol="0">
            <a:spAutoFit/>
          </a:bodyPr>
          <a:lstStyle/>
          <a:p>
            <a:r>
              <a:rPr lang="en-GB" dirty="0"/>
              <a:t>x’</a:t>
            </a:r>
            <a:endParaRPr lang="en-CH" dirty="0"/>
          </a:p>
        </p:txBody>
      </p:sp>
      <p:sp>
        <p:nvSpPr>
          <p:cNvPr id="81" name="TextBox 80">
            <a:extLst>
              <a:ext uri="{FF2B5EF4-FFF2-40B4-BE49-F238E27FC236}">
                <a16:creationId xmlns:a16="http://schemas.microsoft.com/office/drawing/2014/main" id="{500594A4-6BF6-63D4-7F4B-C9AC28C57B52}"/>
              </a:ext>
            </a:extLst>
          </p:cNvPr>
          <p:cNvSpPr txBox="1"/>
          <p:nvPr/>
        </p:nvSpPr>
        <p:spPr>
          <a:xfrm>
            <a:off x="7070251" y="5752500"/>
            <a:ext cx="424100" cy="369332"/>
          </a:xfrm>
          <a:prstGeom prst="rect">
            <a:avLst/>
          </a:prstGeom>
          <a:noFill/>
        </p:spPr>
        <p:txBody>
          <a:bodyPr wrap="square" rtlCol="0">
            <a:spAutoFit/>
          </a:bodyPr>
          <a:lstStyle/>
          <a:p>
            <a:r>
              <a:rPr lang="en-CH" dirty="0"/>
              <a:t>x</a:t>
            </a:r>
          </a:p>
        </p:txBody>
      </p:sp>
      <p:sp>
        <p:nvSpPr>
          <p:cNvPr id="82" name="TextBox 81">
            <a:extLst>
              <a:ext uri="{FF2B5EF4-FFF2-40B4-BE49-F238E27FC236}">
                <a16:creationId xmlns:a16="http://schemas.microsoft.com/office/drawing/2014/main" id="{2290E6B4-7F0A-C118-5D5D-7631E1E19993}"/>
              </a:ext>
            </a:extLst>
          </p:cNvPr>
          <p:cNvSpPr txBox="1"/>
          <p:nvPr/>
        </p:nvSpPr>
        <p:spPr>
          <a:xfrm>
            <a:off x="5833491" y="4572445"/>
            <a:ext cx="424100" cy="369332"/>
          </a:xfrm>
          <a:prstGeom prst="rect">
            <a:avLst/>
          </a:prstGeom>
          <a:noFill/>
        </p:spPr>
        <p:txBody>
          <a:bodyPr wrap="square" rtlCol="0">
            <a:spAutoFit/>
          </a:bodyPr>
          <a:lstStyle/>
          <a:p>
            <a:r>
              <a:rPr lang="en-GB" dirty="0"/>
              <a:t>x’</a:t>
            </a:r>
            <a:endParaRPr lang="en-CH" dirty="0"/>
          </a:p>
        </p:txBody>
      </p:sp>
      <p:sp>
        <p:nvSpPr>
          <p:cNvPr id="83" name="TextBox 82">
            <a:extLst>
              <a:ext uri="{FF2B5EF4-FFF2-40B4-BE49-F238E27FC236}">
                <a16:creationId xmlns:a16="http://schemas.microsoft.com/office/drawing/2014/main" id="{84B40498-66FE-9F55-3EC5-C364B9751416}"/>
              </a:ext>
            </a:extLst>
          </p:cNvPr>
          <p:cNvSpPr txBox="1"/>
          <p:nvPr/>
        </p:nvSpPr>
        <p:spPr>
          <a:xfrm>
            <a:off x="11469497" y="3794190"/>
            <a:ext cx="424100" cy="369332"/>
          </a:xfrm>
          <a:prstGeom prst="rect">
            <a:avLst/>
          </a:prstGeom>
          <a:noFill/>
        </p:spPr>
        <p:txBody>
          <a:bodyPr wrap="square" rtlCol="0">
            <a:spAutoFit/>
          </a:bodyPr>
          <a:lstStyle/>
          <a:p>
            <a:r>
              <a:rPr lang="en-CH" dirty="0"/>
              <a:t>x</a:t>
            </a:r>
          </a:p>
        </p:txBody>
      </p:sp>
      <p:sp>
        <p:nvSpPr>
          <p:cNvPr id="84" name="TextBox 83">
            <a:extLst>
              <a:ext uri="{FF2B5EF4-FFF2-40B4-BE49-F238E27FC236}">
                <a16:creationId xmlns:a16="http://schemas.microsoft.com/office/drawing/2014/main" id="{5194BB70-0F0D-9152-2AFF-81D3938F111A}"/>
              </a:ext>
            </a:extLst>
          </p:cNvPr>
          <p:cNvSpPr txBox="1"/>
          <p:nvPr/>
        </p:nvSpPr>
        <p:spPr>
          <a:xfrm>
            <a:off x="10232737" y="2614135"/>
            <a:ext cx="424100" cy="369332"/>
          </a:xfrm>
          <a:prstGeom prst="rect">
            <a:avLst/>
          </a:prstGeom>
          <a:noFill/>
        </p:spPr>
        <p:txBody>
          <a:bodyPr wrap="square" rtlCol="0">
            <a:spAutoFit/>
          </a:bodyPr>
          <a:lstStyle/>
          <a:p>
            <a:r>
              <a:rPr lang="en-GB" dirty="0"/>
              <a:t>x’</a:t>
            </a:r>
            <a:endParaRPr lang="en-CH" dirty="0"/>
          </a:p>
        </p:txBody>
      </p:sp>
    </p:spTree>
    <p:extLst>
      <p:ext uri="{BB962C8B-B14F-4D97-AF65-F5344CB8AC3E}">
        <p14:creationId xmlns:p14="http://schemas.microsoft.com/office/powerpoint/2010/main" val="168860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741870-DEF6-6604-39A9-6F08A2776902}"/>
              </a:ext>
            </a:extLst>
          </p:cNvPr>
          <p:cNvSpPr>
            <a:spLocks noGrp="1"/>
          </p:cNvSpPr>
          <p:nvPr>
            <p:ph type="title"/>
          </p:nvPr>
        </p:nvSpPr>
        <p:spPr>
          <a:xfrm>
            <a:off x="609600" y="274638"/>
            <a:ext cx="10972800" cy="1143000"/>
          </a:xfrm>
        </p:spPr>
        <p:txBody>
          <a:bodyPr/>
          <a:lstStyle/>
          <a:p>
            <a:pPr algn="l"/>
            <a:r>
              <a:rPr lang="en-US" sz="2800" b="1" dirty="0"/>
              <a:t>A is the correct answer </a:t>
            </a:r>
          </a:p>
        </p:txBody>
      </p:sp>
      <p:sp>
        <p:nvSpPr>
          <p:cNvPr id="5" name="TextBox 4">
            <a:extLst>
              <a:ext uri="{FF2B5EF4-FFF2-40B4-BE49-F238E27FC236}">
                <a16:creationId xmlns:a16="http://schemas.microsoft.com/office/drawing/2014/main" id="{650F1332-F6BA-F834-EA34-9A6558482071}"/>
              </a:ext>
            </a:extLst>
          </p:cNvPr>
          <p:cNvSpPr txBox="1"/>
          <p:nvPr/>
        </p:nvSpPr>
        <p:spPr>
          <a:xfrm>
            <a:off x="1411111" y="1614311"/>
            <a:ext cx="1930400" cy="369332"/>
          </a:xfrm>
          <a:prstGeom prst="rect">
            <a:avLst/>
          </a:prstGeom>
          <a:noFill/>
        </p:spPr>
        <p:txBody>
          <a:bodyPr wrap="square" rtlCol="0">
            <a:spAutoFit/>
          </a:bodyPr>
          <a:lstStyle/>
          <a:p>
            <a:r>
              <a:rPr lang="en-GB" dirty="0"/>
              <a:t>F</a:t>
            </a:r>
            <a:r>
              <a:rPr lang="en-CH" dirty="0"/>
              <a:t>ocusing quad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E9C306-648D-DACB-110C-A628463EAC9F}"/>
                  </a:ext>
                </a:extLst>
              </p:cNvPr>
              <p:cNvSpPr txBox="1"/>
              <p:nvPr/>
            </p:nvSpPr>
            <p:spPr>
              <a:xfrm>
                <a:off x="3798711" y="1383478"/>
                <a:ext cx="139417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rPr>
                        <m:t>𝑥</m:t>
                      </m:r>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𝑥</m:t>
                          </m:r>
                        </m:e>
                        <m:sub>
                          <m:r>
                            <a:rPr lang="de-CH" b="0" i="1" smtClean="0">
                              <a:latin typeface="Cambria Math" panose="02040503050406030204" pitchFamily="18" charset="0"/>
                            </a:rPr>
                            <m:t>0</m:t>
                          </m:r>
                        </m:sub>
                      </m:sSub>
                    </m:oMath>
                  </m:oMathPara>
                </a14:m>
                <a:endParaRPr lang="de-CH" b="0" dirty="0"/>
              </a:p>
            </p:txBody>
          </p:sp>
        </mc:Choice>
        <mc:Fallback xmlns="">
          <p:sp>
            <p:nvSpPr>
              <p:cNvPr id="6" name="TextBox 5">
                <a:extLst>
                  <a:ext uri="{FF2B5EF4-FFF2-40B4-BE49-F238E27FC236}">
                    <a16:creationId xmlns:a16="http://schemas.microsoft.com/office/drawing/2014/main" id="{E5E9C306-648D-DACB-110C-A628463EAC9F}"/>
                  </a:ext>
                </a:extLst>
              </p:cNvPr>
              <p:cNvSpPr txBox="1">
                <a:spLocks noRot="1" noChangeAspect="1" noMove="1" noResize="1" noEditPoints="1" noAdjustHandles="1" noChangeArrowheads="1" noChangeShapeType="1" noTextEdit="1"/>
              </p:cNvSpPr>
              <p:nvPr/>
            </p:nvSpPr>
            <p:spPr>
              <a:xfrm>
                <a:off x="3798711" y="1383478"/>
                <a:ext cx="1394178" cy="276999"/>
              </a:xfrm>
              <a:prstGeom prst="rect">
                <a:avLst/>
              </a:prstGeom>
              <a:blipFill>
                <a:blip r:embed="rId3"/>
                <a:stretch>
                  <a:fillRect b="-1304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85F35D-15C1-E81E-486A-989F8C2BBB16}"/>
                  </a:ext>
                </a:extLst>
              </p:cNvPr>
              <p:cNvSpPr txBox="1"/>
              <p:nvPr/>
            </p:nvSpPr>
            <p:spPr>
              <a:xfrm>
                <a:off x="4069644" y="1798977"/>
                <a:ext cx="1539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panose="02040503050406030204" pitchFamily="18" charset="0"/>
                            </a:rPr>
                          </m:ctrlPr>
                        </m:sSupPr>
                        <m:e>
                          <m:r>
                            <a:rPr lang="de-CH" b="0" i="1" smtClean="0">
                              <a:latin typeface="Cambria Math" panose="02040503050406030204" pitchFamily="18" charset="0"/>
                            </a:rPr>
                            <m:t>𝑥</m:t>
                          </m:r>
                        </m:e>
                        <m:sup>
                          <m:r>
                            <a:rPr lang="de-CH" b="0" i="1" smtClean="0">
                              <a:latin typeface="Cambria Math" panose="02040503050406030204" pitchFamily="18" charset="0"/>
                            </a:rPr>
                            <m:t>′</m:t>
                          </m:r>
                        </m:sup>
                      </m:sSup>
                      <m:r>
                        <a:rPr lang="de-CH" b="0" i="1" smtClean="0">
                          <a:latin typeface="Cambria Math" panose="02040503050406030204" pitchFamily="18" charset="0"/>
                        </a:rPr>
                        <m:t>=</m:t>
                      </m:r>
                      <m:sSubSup>
                        <m:sSubSupPr>
                          <m:ctrlPr>
                            <a:rPr lang="de-CH" b="0" i="1" smtClean="0">
                              <a:latin typeface="Cambria Math" panose="02040503050406030204" pitchFamily="18" charset="0"/>
                            </a:rPr>
                          </m:ctrlPr>
                        </m:sSubSupPr>
                        <m:e>
                          <m:r>
                            <a:rPr lang="de-CH" b="0" i="1" smtClean="0">
                              <a:latin typeface="Cambria Math" panose="02040503050406030204" pitchFamily="18" charset="0"/>
                            </a:rPr>
                            <m:t>𝑥</m:t>
                          </m:r>
                        </m:e>
                        <m:sub>
                          <m:r>
                            <a:rPr lang="de-CH" b="0" i="1" smtClean="0">
                              <a:latin typeface="Cambria Math" panose="02040503050406030204" pitchFamily="18" charset="0"/>
                            </a:rPr>
                            <m:t>0</m:t>
                          </m:r>
                        </m:sub>
                        <m:sup>
                          <m:r>
                            <a:rPr lang="de-CH" b="0" i="1" smtClean="0">
                              <a:latin typeface="Cambria Math" panose="02040503050406030204" pitchFamily="18" charset="0"/>
                            </a:rPr>
                            <m:t>′</m:t>
                          </m:r>
                        </m:sup>
                      </m:sSubSup>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𝑥</m:t>
                          </m:r>
                        </m:e>
                        <m:sub>
                          <m:r>
                            <a:rPr lang="de-CH" b="0" i="1" smtClean="0">
                              <a:latin typeface="Cambria Math" panose="02040503050406030204" pitchFamily="18" charset="0"/>
                            </a:rPr>
                            <m:t>0</m:t>
                          </m:r>
                        </m:sub>
                      </m:sSub>
                      <m:r>
                        <a:rPr lang="de-CH" b="0" i="1" smtClean="0">
                          <a:latin typeface="Cambria Math" panose="02040503050406030204" pitchFamily="18" charset="0"/>
                        </a:rPr>
                        <m:t>/</m:t>
                      </m:r>
                      <m:r>
                        <a:rPr lang="de-CH" b="0" i="1" smtClean="0">
                          <a:latin typeface="Cambria Math" panose="02040503050406030204" pitchFamily="18" charset="0"/>
                        </a:rPr>
                        <m:t>𝑓</m:t>
                      </m:r>
                    </m:oMath>
                  </m:oMathPara>
                </a14:m>
                <a:endParaRPr lang="en-CH" dirty="0"/>
              </a:p>
            </p:txBody>
          </p:sp>
        </mc:Choice>
        <mc:Fallback xmlns="">
          <p:sp>
            <p:nvSpPr>
              <p:cNvPr id="7" name="TextBox 6">
                <a:extLst>
                  <a:ext uri="{FF2B5EF4-FFF2-40B4-BE49-F238E27FC236}">
                    <a16:creationId xmlns:a16="http://schemas.microsoft.com/office/drawing/2014/main" id="{DE85F35D-15C1-E81E-486A-989F8C2BBB16}"/>
                  </a:ext>
                </a:extLst>
              </p:cNvPr>
              <p:cNvSpPr txBox="1">
                <a:spLocks noRot="1" noChangeAspect="1" noMove="1" noResize="1" noEditPoints="1" noAdjustHandles="1" noChangeArrowheads="1" noChangeShapeType="1" noTextEdit="1"/>
              </p:cNvSpPr>
              <p:nvPr/>
            </p:nvSpPr>
            <p:spPr>
              <a:xfrm>
                <a:off x="4069644" y="1798977"/>
                <a:ext cx="1539139" cy="276999"/>
              </a:xfrm>
              <a:prstGeom prst="rect">
                <a:avLst/>
              </a:prstGeom>
              <a:blipFill>
                <a:blip r:embed="rId4"/>
                <a:stretch>
                  <a:fillRect l="-1639" r="-4918" b="-34783"/>
                </a:stretch>
              </a:blipFill>
            </p:spPr>
            <p:txBody>
              <a:bodyPr/>
              <a:lstStyle/>
              <a:p>
                <a:r>
                  <a:rPr lang="en-CH">
                    <a:noFill/>
                  </a:rPr>
                  <a:t> </a:t>
                </a:r>
              </a:p>
            </p:txBody>
          </p:sp>
        </mc:Fallback>
      </mc:AlternateContent>
      <p:sp>
        <p:nvSpPr>
          <p:cNvPr id="10" name="Oval 9">
            <a:extLst>
              <a:ext uri="{FF2B5EF4-FFF2-40B4-BE49-F238E27FC236}">
                <a16:creationId xmlns:a16="http://schemas.microsoft.com/office/drawing/2014/main" id="{5694EFE3-7C8C-BA1B-9957-199AC42636BC}"/>
              </a:ext>
            </a:extLst>
          </p:cNvPr>
          <p:cNvSpPr/>
          <p:nvPr/>
        </p:nvSpPr>
        <p:spPr>
          <a:xfrm>
            <a:off x="8271720" y="1416599"/>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 name="Straight Connector 10">
            <a:extLst>
              <a:ext uri="{FF2B5EF4-FFF2-40B4-BE49-F238E27FC236}">
                <a16:creationId xmlns:a16="http://schemas.microsoft.com/office/drawing/2014/main" id="{839FAFA7-5B37-9268-3015-349FE416EE3E}"/>
              </a:ext>
            </a:extLst>
          </p:cNvPr>
          <p:cNvCxnSpPr>
            <a:cxnSpLocks/>
          </p:cNvCxnSpPr>
          <p:nvPr/>
        </p:nvCxnSpPr>
        <p:spPr>
          <a:xfrm>
            <a:off x="8271720" y="1172444"/>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031321E9-392F-6619-B654-931BF26ED4E8}"/>
              </a:ext>
            </a:extLst>
          </p:cNvPr>
          <p:cNvCxnSpPr>
            <a:cxnSpLocks/>
          </p:cNvCxnSpPr>
          <p:nvPr/>
        </p:nvCxnSpPr>
        <p:spPr>
          <a:xfrm>
            <a:off x="9773143" y="1172444"/>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Oval 12">
            <a:extLst>
              <a:ext uri="{FF2B5EF4-FFF2-40B4-BE49-F238E27FC236}">
                <a16:creationId xmlns:a16="http://schemas.microsoft.com/office/drawing/2014/main" id="{A499834E-9078-4A1F-9859-3D4FCEB699F2}"/>
              </a:ext>
            </a:extLst>
          </p:cNvPr>
          <p:cNvSpPr/>
          <p:nvPr/>
        </p:nvSpPr>
        <p:spPr>
          <a:xfrm rot="1697531">
            <a:off x="8173174" y="1499837"/>
            <a:ext cx="1698514" cy="5982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4" name="Straight Arrow Connector 13">
            <a:extLst>
              <a:ext uri="{FF2B5EF4-FFF2-40B4-BE49-F238E27FC236}">
                <a16:creationId xmlns:a16="http://schemas.microsoft.com/office/drawing/2014/main" id="{4D43B496-C318-0F88-10EF-CC4432908DE2}"/>
              </a:ext>
            </a:extLst>
          </p:cNvPr>
          <p:cNvCxnSpPr>
            <a:cxnSpLocks/>
          </p:cNvCxnSpPr>
          <p:nvPr/>
        </p:nvCxnSpPr>
        <p:spPr>
          <a:xfrm>
            <a:off x="7829620" y="1822999"/>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80A2FAD-5F64-1548-247C-7E839B257F94}"/>
              </a:ext>
            </a:extLst>
          </p:cNvPr>
          <p:cNvCxnSpPr>
            <a:cxnSpLocks/>
          </p:cNvCxnSpPr>
          <p:nvPr/>
        </p:nvCxnSpPr>
        <p:spPr>
          <a:xfrm flipV="1">
            <a:off x="9056299" y="963631"/>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A404D683-36AC-AD32-D85F-2AD307905443}"/>
              </a:ext>
            </a:extLst>
          </p:cNvPr>
          <p:cNvSpPr txBox="1"/>
          <p:nvPr/>
        </p:nvSpPr>
        <p:spPr>
          <a:xfrm>
            <a:off x="1411111" y="2880049"/>
            <a:ext cx="3341511" cy="372533"/>
          </a:xfrm>
          <a:prstGeom prst="rect">
            <a:avLst/>
          </a:prstGeom>
          <a:noFill/>
        </p:spPr>
        <p:txBody>
          <a:bodyPr wrap="square" rtlCol="0">
            <a:spAutoFit/>
          </a:bodyPr>
          <a:lstStyle/>
          <a:p>
            <a:r>
              <a:rPr lang="en-GB" dirty="0"/>
              <a:t>W</a:t>
            </a:r>
            <a:r>
              <a:rPr lang="en-CH" dirty="0"/>
              <a:t>hat is B and C ?</a:t>
            </a:r>
          </a:p>
        </p:txBody>
      </p:sp>
      <p:sp>
        <p:nvSpPr>
          <p:cNvPr id="17" name="TextBox 16">
            <a:extLst>
              <a:ext uri="{FF2B5EF4-FFF2-40B4-BE49-F238E27FC236}">
                <a16:creationId xmlns:a16="http://schemas.microsoft.com/office/drawing/2014/main" id="{1DAF9778-F609-A0C1-1962-3ABA923573F1}"/>
              </a:ext>
            </a:extLst>
          </p:cNvPr>
          <p:cNvSpPr txBox="1"/>
          <p:nvPr/>
        </p:nvSpPr>
        <p:spPr>
          <a:xfrm>
            <a:off x="1411111" y="3573743"/>
            <a:ext cx="1930400" cy="369332"/>
          </a:xfrm>
          <a:prstGeom prst="rect">
            <a:avLst/>
          </a:prstGeom>
          <a:noFill/>
        </p:spPr>
        <p:txBody>
          <a:bodyPr wrap="square" rtlCol="0">
            <a:spAutoFit/>
          </a:bodyPr>
          <a:lstStyle/>
          <a:p>
            <a:r>
              <a:rPr lang="en-GB" dirty="0"/>
              <a:t>Def</a:t>
            </a:r>
            <a:r>
              <a:rPr lang="en-CH" dirty="0"/>
              <a:t>ocusing quad</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F29A9BE-0A42-A45D-8739-EC17475480FA}"/>
                  </a:ext>
                </a:extLst>
              </p:cNvPr>
              <p:cNvSpPr txBox="1"/>
              <p:nvPr/>
            </p:nvSpPr>
            <p:spPr>
              <a:xfrm>
                <a:off x="3353295" y="3601809"/>
                <a:ext cx="139417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rPr>
                        <m:t>𝑥</m:t>
                      </m:r>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𝑥</m:t>
                          </m:r>
                        </m:e>
                        <m:sub>
                          <m:r>
                            <a:rPr lang="de-CH" b="0" i="1" smtClean="0">
                              <a:latin typeface="Cambria Math" panose="02040503050406030204" pitchFamily="18" charset="0"/>
                            </a:rPr>
                            <m:t>0</m:t>
                          </m:r>
                        </m:sub>
                      </m:sSub>
                    </m:oMath>
                  </m:oMathPara>
                </a14:m>
                <a:endParaRPr lang="de-CH" b="0" dirty="0"/>
              </a:p>
            </p:txBody>
          </p:sp>
        </mc:Choice>
        <mc:Fallback xmlns="">
          <p:sp>
            <p:nvSpPr>
              <p:cNvPr id="18" name="TextBox 17">
                <a:extLst>
                  <a:ext uri="{FF2B5EF4-FFF2-40B4-BE49-F238E27FC236}">
                    <a16:creationId xmlns:a16="http://schemas.microsoft.com/office/drawing/2014/main" id="{DF29A9BE-0A42-A45D-8739-EC17475480FA}"/>
                  </a:ext>
                </a:extLst>
              </p:cNvPr>
              <p:cNvSpPr txBox="1">
                <a:spLocks noRot="1" noChangeAspect="1" noMove="1" noResize="1" noEditPoints="1" noAdjustHandles="1" noChangeArrowheads="1" noChangeShapeType="1" noTextEdit="1"/>
              </p:cNvSpPr>
              <p:nvPr/>
            </p:nvSpPr>
            <p:spPr>
              <a:xfrm>
                <a:off x="3353295" y="3601809"/>
                <a:ext cx="1394178" cy="276999"/>
              </a:xfrm>
              <a:prstGeom prst="rect">
                <a:avLst/>
              </a:prstGeom>
              <a:blipFill>
                <a:blip r:embed="rId5"/>
                <a:stretch>
                  <a:fillRect b="-1304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08237E5-86A5-48FF-7159-031A59B20A97}"/>
                  </a:ext>
                </a:extLst>
              </p:cNvPr>
              <p:cNvSpPr txBox="1"/>
              <p:nvPr/>
            </p:nvSpPr>
            <p:spPr>
              <a:xfrm>
                <a:off x="3628209" y="4038096"/>
                <a:ext cx="1539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panose="02040503050406030204" pitchFamily="18" charset="0"/>
                            </a:rPr>
                          </m:ctrlPr>
                        </m:sSupPr>
                        <m:e>
                          <m:r>
                            <a:rPr lang="de-CH" b="0" i="1" smtClean="0">
                              <a:latin typeface="Cambria Math" panose="02040503050406030204" pitchFamily="18" charset="0"/>
                            </a:rPr>
                            <m:t>𝑥</m:t>
                          </m:r>
                        </m:e>
                        <m:sup>
                          <m:r>
                            <a:rPr lang="de-CH" b="0" i="1" smtClean="0">
                              <a:latin typeface="Cambria Math" panose="02040503050406030204" pitchFamily="18" charset="0"/>
                            </a:rPr>
                            <m:t>′</m:t>
                          </m:r>
                        </m:sup>
                      </m:sSup>
                      <m:r>
                        <a:rPr lang="de-CH" b="0" i="1" smtClean="0">
                          <a:latin typeface="Cambria Math" panose="02040503050406030204" pitchFamily="18" charset="0"/>
                        </a:rPr>
                        <m:t>=</m:t>
                      </m:r>
                      <m:sSubSup>
                        <m:sSubSupPr>
                          <m:ctrlPr>
                            <a:rPr lang="de-CH" b="0" i="1" smtClean="0">
                              <a:latin typeface="Cambria Math" panose="02040503050406030204" pitchFamily="18" charset="0"/>
                            </a:rPr>
                          </m:ctrlPr>
                        </m:sSubSupPr>
                        <m:e>
                          <m:r>
                            <a:rPr lang="de-CH" b="0" i="1" smtClean="0">
                              <a:latin typeface="Cambria Math" panose="02040503050406030204" pitchFamily="18" charset="0"/>
                            </a:rPr>
                            <m:t>𝑥</m:t>
                          </m:r>
                        </m:e>
                        <m:sub>
                          <m:r>
                            <a:rPr lang="de-CH" b="0" i="1" smtClean="0">
                              <a:latin typeface="Cambria Math" panose="02040503050406030204" pitchFamily="18" charset="0"/>
                            </a:rPr>
                            <m:t>0</m:t>
                          </m:r>
                        </m:sub>
                        <m:sup>
                          <m:r>
                            <a:rPr lang="de-CH" b="0" i="1" smtClean="0">
                              <a:latin typeface="Cambria Math" panose="02040503050406030204" pitchFamily="18" charset="0"/>
                            </a:rPr>
                            <m:t>′</m:t>
                          </m:r>
                        </m:sup>
                      </m:sSubSup>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𝑥</m:t>
                          </m:r>
                        </m:e>
                        <m:sub>
                          <m:r>
                            <a:rPr lang="de-CH" b="0" i="1" smtClean="0">
                              <a:latin typeface="Cambria Math" panose="02040503050406030204" pitchFamily="18" charset="0"/>
                            </a:rPr>
                            <m:t>0</m:t>
                          </m:r>
                        </m:sub>
                      </m:sSub>
                      <m:r>
                        <a:rPr lang="de-CH" b="0" i="1" smtClean="0">
                          <a:latin typeface="Cambria Math" panose="02040503050406030204" pitchFamily="18" charset="0"/>
                        </a:rPr>
                        <m:t>/</m:t>
                      </m:r>
                      <m:r>
                        <a:rPr lang="de-CH" b="0" i="1" smtClean="0">
                          <a:latin typeface="Cambria Math" panose="02040503050406030204" pitchFamily="18" charset="0"/>
                        </a:rPr>
                        <m:t>𝑓</m:t>
                      </m:r>
                    </m:oMath>
                  </m:oMathPara>
                </a14:m>
                <a:endParaRPr lang="en-CH" dirty="0"/>
              </a:p>
            </p:txBody>
          </p:sp>
        </mc:Choice>
        <mc:Fallback xmlns="">
          <p:sp>
            <p:nvSpPr>
              <p:cNvPr id="19" name="TextBox 18">
                <a:extLst>
                  <a:ext uri="{FF2B5EF4-FFF2-40B4-BE49-F238E27FC236}">
                    <a16:creationId xmlns:a16="http://schemas.microsoft.com/office/drawing/2014/main" id="{808237E5-86A5-48FF-7159-031A59B20A97}"/>
                  </a:ext>
                </a:extLst>
              </p:cNvPr>
              <p:cNvSpPr txBox="1">
                <a:spLocks noRot="1" noChangeAspect="1" noMove="1" noResize="1" noEditPoints="1" noAdjustHandles="1" noChangeArrowheads="1" noChangeShapeType="1" noTextEdit="1"/>
              </p:cNvSpPr>
              <p:nvPr/>
            </p:nvSpPr>
            <p:spPr>
              <a:xfrm>
                <a:off x="3628209" y="4038096"/>
                <a:ext cx="1539139" cy="276999"/>
              </a:xfrm>
              <a:prstGeom prst="rect">
                <a:avLst/>
              </a:prstGeom>
              <a:blipFill>
                <a:blip r:embed="rId6"/>
                <a:stretch>
                  <a:fillRect l="-1626" r="-4065" b="-34783"/>
                </a:stretch>
              </a:blipFill>
            </p:spPr>
            <p:txBody>
              <a:bodyPr/>
              <a:lstStyle/>
              <a:p>
                <a:r>
                  <a:rPr lang="en-CH">
                    <a:noFill/>
                  </a:rPr>
                  <a:t> </a:t>
                </a:r>
              </a:p>
            </p:txBody>
          </p:sp>
        </mc:Fallback>
      </mc:AlternateContent>
      <p:sp>
        <p:nvSpPr>
          <p:cNvPr id="20" name="TextBox 19">
            <a:extLst>
              <a:ext uri="{FF2B5EF4-FFF2-40B4-BE49-F238E27FC236}">
                <a16:creationId xmlns:a16="http://schemas.microsoft.com/office/drawing/2014/main" id="{00483475-3A67-91C8-CE30-9A3CA7C3110C}"/>
              </a:ext>
            </a:extLst>
          </p:cNvPr>
          <p:cNvSpPr txBox="1"/>
          <p:nvPr/>
        </p:nvSpPr>
        <p:spPr>
          <a:xfrm>
            <a:off x="6341320" y="3573743"/>
            <a:ext cx="872280" cy="369332"/>
          </a:xfrm>
          <a:prstGeom prst="rect">
            <a:avLst/>
          </a:prstGeom>
          <a:noFill/>
        </p:spPr>
        <p:txBody>
          <a:bodyPr wrap="square" rtlCol="0">
            <a:spAutoFit/>
          </a:bodyPr>
          <a:lstStyle/>
          <a:p>
            <a:r>
              <a:rPr lang="de-CH" dirty="0"/>
              <a:t>Drift</a:t>
            </a:r>
            <a:endParaRPr lang="en-CH"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B1F69C1-0039-E5CC-2A60-86AB82D44B35}"/>
                  </a:ext>
                </a:extLst>
              </p:cNvPr>
              <p:cNvSpPr txBox="1"/>
              <p:nvPr/>
            </p:nvSpPr>
            <p:spPr>
              <a:xfrm>
                <a:off x="7476348" y="3573743"/>
                <a:ext cx="286427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rPr>
                        <m:t>𝑥</m:t>
                      </m:r>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𝑥</m:t>
                          </m:r>
                        </m:e>
                        <m:sub>
                          <m:r>
                            <a:rPr lang="de-CH" b="0" i="1" smtClean="0">
                              <a:latin typeface="Cambria Math" panose="02040503050406030204" pitchFamily="18" charset="0"/>
                            </a:rPr>
                            <m:t>0</m:t>
                          </m:r>
                        </m:sub>
                      </m:sSub>
                      <m:r>
                        <a:rPr lang="de-CH" b="0" i="1" smtClean="0">
                          <a:latin typeface="Cambria Math" panose="02040503050406030204" pitchFamily="18" charset="0"/>
                        </a:rPr>
                        <m:t>+</m:t>
                      </m:r>
                      <m:sSubSup>
                        <m:sSubSupPr>
                          <m:ctrlPr>
                            <a:rPr lang="de-CH" b="0" i="1" smtClean="0">
                              <a:latin typeface="Cambria Math" panose="02040503050406030204" pitchFamily="18" charset="0"/>
                            </a:rPr>
                          </m:ctrlPr>
                        </m:sSubSupPr>
                        <m:e>
                          <m:r>
                            <a:rPr lang="de-CH" b="0" i="1" smtClean="0">
                              <a:latin typeface="Cambria Math" panose="02040503050406030204" pitchFamily="18" charset="0"/>
                            </a:rPr>
                            <m:t>𝑥</m:t>
                          </m:r>
                        </m:e>
                        <m:sub>
                          <m:r>
                            <a:rPr lang="de-CH" b="0" i="1" smtClean="0">
                              <a:latin typeface="Cambria Math" panose="02040503050406030204" pitchFamily="18" charset="0"/>
                            </a:rPr>
                            <m:t>0</m:t>
                          </m:r>
                        </m:sub>
                        <m:sup>
                          <m:r>
                            <a:rPr lang="de-CH" b="0" i="1" smtClean="0">
                              <a:latin typeface="Cambria Math" panose="02040503050406030204" pitchFamily="18" charset="0"/>
                            </a:rPr>
                            <m:t>′</m:t>
                          </m:r>
                        </m:sup>
                      </m:sSubSup>
                      <m:r>
                        <a:rPr lang="de-CH" b="0" i="1" smtClean="0">
                          <a:latin typeface="Cambria Math" panose="02040503050406030204" pitchFamily="18" charset="0"/>
                        </a:rPr>
                        <m:t>⋅</m:t>
                      </m:r>
                      <m:r>
                        <a:rPr lang="de-CH" b="0" i="1" smtClean="0">
                          <a:latin typeface="Cambria Math" panose="02040503050406030204" pitchFamily="18" charset="0"/>
                        </a:rPr>
                        <m:t>𝑠</m:t>
                      </m:r>
                    </m:oMath>
                  </m:oMathPara>
                </a14:m>
                <a:endParaRPr lang="de-CH" b="0" dirty="0"/>
              </a:p>
            </p:txBody>
          </p:sp>
        </mc:Choice>
        <mc:Fallback xmlns="">
          <p:sp>
            <p:nvSpPr>
              <p:cNvPr id="21" name="TextBox 20">
                <a:extLst>
                  <a:ext uri="{FF2B5EF4-FFF2-40B4-BE49-F238E27FC236}">
                    <a16:creationId xmlns:a16="http://schemas.microsoft.com/office/drawing/2014/main" id="{3B1F69C1-0039-E5CC-2A60-86AB82D44B35}"/>
                  </a:ext>
                </a:extLst>
              </p:cNvPr>
              <p:cNvSpPr txBox="1">
                <a:spLocks noRot="1" noChangeAspect="1" noMove="1" noResize="1" noEditPoints="1" noAdjustHandles="1" noChangeArrowheads="1" noChangeShapeType="1" noTextEdit="1"/>
              </p:cNvSpPr>
              <p:nvPr/>
            </p:nvSpPr>
            <p:spPr>
              <a:xfrm>
                <a:off x="7476348" y="3573743"/>
                <a:ext cx="2864273" cy="276999"/>
              </a:xfrm>
              <a:prstGeom prst="rect">
                <a:avLst/>
              </a:prstGeom>
              <a:blipFill>
                <a:blip r:embed="rId7"/>
                <a:stretch>
                  <a:fillRect b="-1304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6F632B-59A9-889E-ECD8-DA6D876438AE}"/>
                  </a:ext>
                </a:extLst>
              </p:cNvPr>
              <p:cNvSpPr txBox="1"/>
              <p:nvPr/>
            </p:nvSpPr>
            <p:spPr>
              <a:xfrm>
                <a:off x="8104095" y="4006104"/>
                <a:ext cx="7877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panose="02040503050406030204" pitchFamily="18" charset="0"/>
                            </a:rPr>
                          </m:ctrlPr>
                        </m:sSupPr>
                        <m:e>
                          <m:r>
                            <a:rPr lang="de-CH" b="0" i="1" smtClean="0">
                              <a:latin typeface="Cambria Math" panose="02040503050406030204" pitchFamily="18" charset="0"/>
                            </a:rPr>
                            <m:t>𝑥</m:t>
                          </m:r>
                        </m:e>
                        <m:sup>
                          <m:r>
                            <a:rPr lang="de-CH" b="0" i="1" smtClean="0">
                              <a:latin typeface="Cambria Math" panose="02040503050406030204" pitchFamily="18" charset="0"/>
                            </a:rPr>
                            <m:t>′</m:t>
                          </m:r>
                        </m:sup>
                      </m:sSup>
                      <m:r>
                        <a:rPr lang="de-CH" b="0" i="1" smtClean="0">
                          <a:latin typeface="Cambria Math" panose="02040503050406030204" pitchFamily="18" charset="0"/>
                        </a:rPr>
                        <m:t>=</m:t>
                      </m:r>
                      <m:sSubSup>
                        <m:sSubSupPr>
                          <m:ctrlPr>
                            <a:rPr lang="de-CH" b="0" i="1" smtClean="0">
                              <a:latin typeface="Cambria Math" panose="02040503050406030204" pitchFamily="18" charset="0"/>
                            </a:rPr>
                          </m:ctrlPr>
                        </m:sSubSupPr>
                        <m:e>
                          <m:r>
                            <a:rPr lang="de-CH" b="0" i="1" smtClean="0">
                              <a:latin typeface="Cambria Math" panose="02040503050406030204" pitchFamily="18" charset="0"/>
                            </a:rPr>
                            <m:t>𝑥</m:t>
                          </m:r>
                        </m:e>
                        <m:sub>
                          <m:r>
                            <a:rPr lang="de-CH" b="0" i="1" smtClean="0">
                              <a:latin typeface="Cambria Math" panose="02040503050406030204" pitchFamily="18" charset="0"/>
                            </a:rPr>
                            <m:t>0</m:t>
                          </m:r>
                        </m:sub>
                        <m:sup>
                          <m:r>
                            <a:rPr lang="de-CH" b="0" i="1" smtClean="0">
                              <a:latin typeface="Cambria Math" panose="02040503050406030204" pitchFamily="18" charset="0"/>
                            </a:rPr>
                            <m:t>′</m:t>
                          </m:r>
                        </m:sup>
                      </m:sSubSup>
                    </m:oMath>
                  </m:oMathPara>
                </a14:m>
                <a:endParaRPr lang="en-CH" dirty="0"/>
              </a:p>
            </p:txBody>
          </p:sp>
        </mc:Choice>
        <mc:Fallback xmlns="">
          <p:sp>
            <p:nvSpPr>
              <p:cNvPr id="22" name="TextBox 21">
                <a:extLst>
                  <a:ext uri="{FF2B5EF4-FFF2-40B4-BE49-F238E27FC236}">
                    <a16:creationId xmlns:a16="http://schemas.microsoft.com/office/drawing/2014/main" id="{CB6F632B-59A9-889E-ECD8-DA6D876438AE}"/>
                  </a:ext>
                </a:extLst>
              </p:cNvPr>
              <p:cNvSpPr txBox="1">
                <a:spLocks noRot="1" noChangeAspect="1" noMove="1" noResize="1" noEditPoints="1" noAdjustHandles="1" noChangeArrowheads="1" noChangeShapeType="1" noTextEdit="1"/>
              </p:cNvSpPr>
              <p:nvPr/>
            </p:nvSpPr>
            <p:spPr>
              <a:xfrm>
                <a:off x="8104095" y="4006104"/>
                <a:ext cx="787716" cy="276999"/>
              </a:xfrm>
              <a:prstGeom prst="rect">
                <a:avLst/>
              </a:prstGeom>
              <a:blipFill>
                <a:blip r:embed="rId8"/>
                <a:stretch>
                  <a:fillRect l="-3125" r="-1563" b="-13043"/>
                </a:stretch>
              </a:blipFill>
            </p:spPr>
            <p:txBody>
              <a:bodyPr/>
              <a:lstStyle/>
              <a:p>
                <a:r>
                  <a:rPr lang="en-CH">
                    <a:noFill/>
                  </a:rPr>
                  <a:t> </a:t>
                </a:r>
              </a:p>
            </p:txBody>
          </p:sp>
        </mc:Fallback>
      </mc:AlternateContent>
      <p:sp>
        <p:nvSpPr>
          <p:cNvPr id="23" name="Oval 22">
            <a:extLst>
              <a:ext uri="{FF2B5EF4-FFF2-40B4-BE49-F238E27FC236}">
                <a16:creationId xmlns:a16="http://schemas.microsoft.com/office/drawing/2014/main" id="{B92FD04C-6A58-5DF3-32F0-E672A683233F}"/>
              </a:ext>
            </a:extLst>
          </p:cNvPr>
          <p:cNvSpPr/>
          <p:nvPr/>
        </p:nvSpPr>
        <p:spPr>
          <a:xfrm>
            <a:off x="2778044" y="5291285"/>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4" name="Straight Connector 23">
            <a:extLst>
              <a:ext uri="{FF2B5EF4-FFF2-40B4-BE49-F238E27FC236}">
                <a16:creationId xmlns:a16="http://schemas.microsoft.com/office/drawing/2014/main" id="{251573BF-796A-7479-8FE1-CADE5D2167B7}"/>
              </a:ext>
            </a:extLst>
          </p:cNvPr>
          <p:cNvCxnSpPr>
            <a:cxnSpLocks/>
          </p:cNvCxnSpPr>
          <p:nvPr/>
        </p:nvCxnSpPr>
        <p:spPr>
          <a:xfrm>
            <a:off x="2778044" y="5047130"/>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EB32A10-6CE7-2745-7F2A-61916F9363A0}"/>
              </a:ext>
            </a:extLst>
          </p:cNvPr>
          <p:cNvCxnSpPr>
            <a:cxnSpLocks/>
          </p:cNvCxnSpPr>
          <p:nvPr/>
        </p:nvCxnSpPr>
        <p:spPr>
          <a:xfrm>
            <a:off x="4279467" y="5047130"/>
            <a:ext cx="0" cy="12530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Oval 25">
            <a:extLst>
              <a:ext uri="{FF2B5EF4-FFF2-40B4-BE49-F238E27FC236}">
                <a16:creationId xmlns:a16="http://schemas.microsoft.com/office/drawing/2014/main" id="{9B3550E2-D7E8-D5EE-FC25-075AD7EE2F64}"/>
              </a:ext>
            </a:extLst>
          </p:cNvPr>
          <p:cNvSpPr/>
          <p:nvPr/>
        </p:nvSpPr>
        <p:spPr>
          <a:xfrm rot="19854435">
            <a:off x="2692734" y="5327887"/>
            <a:ext cx="1698514" cy="735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Oval 27">
            <a:extLst>
              <a:ext uri="{FF2B5EF4-FFF2-40B4-BE49-F238E27FC236}">
                <a16:creationId xmlns:a16="http://schemas.microsoft.com/office/drawing/2014/main" id="{39CEBB6B-D67F-0B63-5DF2-612379331CCB}"/>
              </a:ext>
            </a:extLst>
          </p:cNvPr>
          <p:cNvSpPr/>
          <p:nvPr/>
        </p:nvSpPr>
        <p:spPr>
          <a:xfrm>
            <a:off x="7886492" y="5320010"/>
            <a:ext cx="1501423" cy="82408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9" name="Straight Arrow Connector 28">
            <a:extLst>
              <a:ext uri="{FF2B5EF4-FFF2-40B4-BE49-F238E27FC236}">
                <a16:creationId xmlns:a16="http://schemas.microsoft.com/office/drawing/2014/main" id="{7ED58571-2B4F-5DC9-7B54-3DB2841AB1A2}"/>
              </a:ext>
            </a:extLst>
          </p:cNvPr>
          <p:cNvCxnSpPr>
            <a:cxnSpLocks/>
          </p:cNvCxnSpPr>
          <p:nvPr/>
        </p:nvCxnSpPr>
        <p:spPr>
          <a:xfrm flipV="1">
            <a:off x="8659782" y="4861398"/>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63ACE618-7FED-FB3C-2AD8-9062DD0AD355}"/>
              </a:ext>
            </a:extLst>
          </p:cNvPr>
          <p:cNvSpPr/>
          <p:nvPr/>
        </p:nvSpPr>
        <p:spPr>
          <a:xfrm rot="20767159">
            <a:off x="7139066" y="5547379"/>
            <a:ext cx="2824833" cy="3913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1" name="Straight Connector 30">
            <a:extLst>
              <a:ext uri="{FF2B5EF4-FFF2-40B4-BE49-F238E27FC236}">
                <a16:creationId xmlns:a16="http://schemas.microsoft.com/office/drawing/2014/main" id="{EA88BD95-AB06-3B82-2B29-EEEFBF7BC505}"/>
              </a:ext>
            </a:extLst>
          </p:cNvPr>
          <p:cNvCxnSpPr>
            <a:cxnSpLocks/>
          </p:cNvCxnSpPr>
          <p:nvPr/>
        </p:nvCxnSpPr>
        <p:spPr>
          <a:xfrm>
            <a:off x="7544415" y="5320010"/>
            <a:ext cx="3203035"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32D93840-6D98-96D1-07F3-AAB0E004828A}"/>
              </a:ext>
            </a:extLst>
          </p:cNvPr>
          <p:cNvCxnSpPr>
            <a:cxnSpLocks/>
          </p:cNvCxnSpPr>
          <p:nvPr/>
        </p:nvCxnSpPr>
        <p:spPr>
          <a:xfrm>
            <a:off x="7078561" y="6144099"/>
            <a:ext cx="2767588"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D8A89269-F124-D9A9-718E-65D35B4A488C}"/>
              </a:ext>
            </a:extLst>
          </p:cNvPr>
          <p:cNvCxnSpPr>
            <a:cxnSpLocks/>
          </p:cNvCxnSpPr>
          <p:nvPr/>
        </p:nvCxnSpPr>
        <p:spPr>
          <a:xfrm>
            <a:off x="2315311" y="5684144"/>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D4709AD-2C35-6D16-4404-DE958DE2ED3F}"/>
              </a:ext>
            </a:extLst>
          </p:cNvPr>
          <p:cNvCxnSpPr>
            <a:cxnSpLocks/>
          </p:cNvCxnSpPr>
          <p:nvPr/>
        </p:nvCxnSpPr>
        <p:spPr>
          <a:xfrm flipV="1">
            <a:off x="3541990" y="4824776"/>
            <a:ext cx="0" cy="1741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1B5057C2-BFFD-60B9-B2D0-E7495C8D5979}"/>
              </a:ext>
            </a:extLst>
          </p:cNvPr>
          <p:cNvCxnSpPr>
            <a:cxnSpLocks/>
          </p:cNvCxnSpPr>
          <p:nvPr/>
        </p:nvCxnSpPr>
        <p:spPr>
          <a:xfrm>
            <a:off x="7533220" y="5684144"/>
            <a:ext cx="24307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B5CF13BE-A675-82FE-5BA3-C904CD0AA6FF}"/>
              </a:ext>
            </a:extLst>
          </p:cNvPr>
          <p:cNvSpPr txBox="1"/>
          <p:nvPr/>
        </p:nvSpPr>
        <p:spPr>
          <a:xfrm>
            <a:off x="10242631" y="1750441"/>
            <a:ext cx="424100" cy="369332"/>
          </a:xfrm>
          <a:prstGeom prst="rect">
            <a:avLst/>
          </a:prstGeom>
          <a:noFill/>
        </p:spPr>
        <p:txBody>
          <a:bodyPr wrap="square" rtlCol="0">
            <a:spAutoFit/>
          </a:bodyPr>
          <a:lstStyle/>
          <a:p>
            <a:r>
              <a:rPr lang="en-CH" dirty="0"/>
              <a:t>x</a:t>
            </a:r>
          </a:p>
        </p:txBody>
      </p:sp>
      <p:sp>
        <p:nvSpPr>
          <p:cNvPr id="39" name="TextBox 38">
            <a:extLst>
              <a:ext uri="{FF2B5EF4-FFF2-40B4-BE49-F238E27FC236}">
                <a16:creationId xmlns:a16="http://schemas.microsoft.com/office/drawing/2014/main" id="{6196FCF2-34ED-9550-596A-B1DD89386EEA}"/>
              </a:ext>
            </a:extLst>
          </p:cNvPr>
          <p:cNvSpPr txBox="1"/>
          <p:nvPr/>
        </p:nvSpPr>
        <p:spPr>
          <a:xfrm>
            <a:off x="9005871" y="570386"/>
            <a:ext cx="424100" cy="369332"/>
          </a:xfrm>
          <a:prstGeom prst="rect">
            <a:avLst/>
          </a:prstGeom>
          <a:noFill/>
        </p:spPr>
        <p:txBody>
          <a:bodyPr wrap="square" rtlCol="0">
            <a:spAutoFit/>
          </a:bodyPr>
          <a:lstStyle/>
          <a:p>
            <a:r>
              <a:rPr lang="en-GB" dirty="0"/>
              <a:t>x’</a:t>
            </a:r>
            <a:endParaRPr lang="en-CH" dirty="0"/>
          </a:p>
        </p:txBody>
      </p:sp>
      <p:sp>
        <p:nvSpPr>
          <p:cNvPr id="40" name="TextBox 39">
            <a:extLst>
              <a:ext uri="{FF2B5EF4-FFF2-40B4-BE49-F238E27FC236}">
                <a16:creationId xmlns:a16="http://schemas.microsoft.com/office/drawing/2014/main" id="{6BF8B8A0-BE02-AE9B-9DF2-C45F90566ECF}"/>
              </a:ext>
            </a:extLst>
          </p:cNvPr>
          <p:cNvSpPr txBox="1"/>
          <p:nvPr/>
        </p:nvSpPr>
        <p:spPr>
          <a:xfrm>
            <a:off x="4586680" y="5663446"/>
            <a:ext cx="424100" cy="369332"/>
          </a:xfrm>
          <a:prstGeom prst="rect">
            <a:avLst/>
          </a:prstGeom>
          <a:noFill/>
        </p:spPr>
        <p:txBody>
          <a:bodyPr wrap="square" rtlCol="0">
            <a:spAutoFit/>
          </a:bodyPr>
          <a:lstStyle/>
          <a:p>
            <a:r>
              <a:rPr lang="en-CH" dirty="0"/>
              <a:t>x</a:t>
            </a:r>
          </a:p>
        </p:txBody>
      </p:sp>
      <p:sp>
        <p:nvSpPr>
          <p:cNvPr id="41" name="TextBox 40">
            <a:extLst>
              <a:ext uri="{FF2B5EF4-FFF2-40B4-BE49-F238E27FC236}">
                <a16:creationId xmlns:a16="http://schemas.microsoft.com/office/drawing/2014/main" id="{48187A29-22D1-D960-B006-DC826211370F}"/>
              </a:ext>
            </a:extLst>
          </p:cNvPr>
          <p:cNvSpPr txBox="1"/>
          <p:nvPr/>
        </p:nvSpPr>
        <p:spPr>
          <a:xfrm>
            <a:off x="3349920" y="4483391"/>
            <a:ext cx="424100" cy="369332"/>
          </a:xfrm>
          <a:prstGeom prst="rect">
            <a:avLst/>
          </a:prstGeom>
          <a:noFill/>
        </p:spPr>
        <p:txBody>
          <a:bodyPr wrap="square" rtlCol="0">
            <a:spAutoFit/>
          </a:bodyPr>
          <a:lstStyle/>
          <a:p>
            <a:r>
              <a:rPr lang="en-GB" dirty="0"/>
              <a:t>x’</a:t>
            </a:r>
            <a:endParaRPr lang="en-CH" dirty="0"/>
          </a:p>
        </p:txBody>
      </p:sp>
      <p:sp>
        <p:nvSpPr>
          <p:cNvPr id="42" name="TextBox 41">
            <a:extLst>
              <a:ext uri="{FF2B5EF4-FFF2-40B4-BE49-F238E27FC236}">
                <a16:creationId xmlns:a16="http://schemas.microsoft.com/office/drawing/2014/main" id="{93FE28F3-0742-01E6-87DE-90E924FB2B19}"/>
              </a:ext>
            </a:extLst>
          </p:cNvPr>
          <p:cNvSpPr txBox="1"/>
          <p:nvPr/>
        </p:nvSpPr>
        <p:spPr>
          <a:xfrm>
            <a:off x="9916521" y="5767342"/>
            <a:ext cx="424100" cy="369332"/>
          </a:xfrm>
          <a:prstGeom prst="rect">
            <a:avLst/>
          </a:prstGeom>
          <a:noFill/>
        </p:spPr>
        <p:txBody>
          <a:bodyPr wrap="square" rtlCol="0">
            <a:spAutoFit/>
          </a:bodyPr>
          <a:lstStyle/>
          <a:p>
            <a:r>
              <a:rPr lang="en-CH" dirty="0"/>
              <a:t>x</a:t>
            </a:r>
          </a:p>
        </p:txBody>
      </p:sp>
      <p:sp>
        <p:nvSpPr>
          <p:cNvPr id="43" name="TextBox 42">
            <a:extLst>
              <a:ext uri="{FF2B5EF4-FFF2-40B4-BE49-F238E27FC236}">
                <a16:creationId xmlns:a16="http://schemas.microsoft.com/office/drawing/2014/main" id="{A1A0DD83-2FF3-5976-B459-DC94A38E317A}"/>
              </a:ext>
            </a:extLst>
          </p:cNvPr>
          <p:cNvSpPr txBox="1"/>
          <p:nvPr/>
        </p:nvSpPr>
        <p:spPr>
          <a:xfrm>
            <a:off x="8679761" y="4587287"/>
            <a:ext cx="424100" cy="369332"/>
          </a:xfrm>
          <a:prstGeom prst="rect">
            <a:avLst/>
          </a:prstGeom>
          <a:noFill/>
        </p:spPr>
        <p:txBody>
          <a:bodyPr wrap="square" rtlCol="0">
            <a:spAutoFit/>
          </a:bodyPr>
          <a:lstStyle/>
          <a:p>
            <a:r>
              <a:rPr lang="en-GB" dirty="0"/>
              <a:t>x’</a:t>
            </a:r>
            <a:endParaRPr lang="en-CH" dirty="0"/>
          </a:p>
        </p:txBody>
      </p:sp>
    </p:spTree>
    <p:extLst>
      <p:ext uri="{BB962C8B-B14F-4D97-AF65-F5344CB8AC3E}">
        <p14:creationId xmlns:p14="http://schemas.microsoft.com/office/powerpoint/2010/main" val="31545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animBg="1"/>
      <p:bldP spid="26" grpId="0" animBg="1"/>
      <p:bldP spid="28" grpId="0" animBg="1"/>
      <p:bldP spid="30" grpId="0" animBg="1"/>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8.9.5.5"/>
  <p:tag name="PPTVERSION" val="16"/>
  <p:tag name="TPOS" val="6"/>
</p:tagLst>
</file>

<file path=ppt/tags/tag2.xml><?xml version="1.0" encoding="utf-8"?>
<p:tagLst xmlns:a="http://schemas.openxmlformats.org/drawingml/2006/main" xmlns:r="http://schemas.openxmlformats.org/officeDocument/2006/relationships" xmlns:p="http://schemas.openxmlformats.org/presentationml/2006/main">
  <p:tag name="SLIDEGUID" val="91B7A05718B147199A91E467090D8BEF"/>
  <p:tag name="TYPE" val="MultiChoiceSlide"/>
  <p:tag name="TPSLIDEBULLETSTYLE" val="2"/>
  <p:tag name="CHARTTYPE" val="0"/>
  <p:tag name="TPQUESTIONXML" val="&lt;?xml version=&quot;1.0&quot; encoding=&quot;UTF-8&quot; standalone=&quot;yes&quot;?&gt;&lt;questionlist&gt;&lt;properties&gt;&lt;guid&gt;AF4C8792630B478DA5F617EC121EDCAD&lt;/guid&gt;&lt;date&gt;10/3/2021 11:53: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narrativefont&gt;&lt;/narrativefont&gt;&lt;narrativefontsize&gt;12&lt;/narrativefontsize&gt;&lt;standardfont&gt;&lt;/standardfont&gt;&lt;standardfontsize&gt;12&lt;/standardfontsize&gt;&lt;rationalefont&gt;DefaultRationaleFont&lt;/rationalefont&gt;&lt;rationalefontsize&gt;12&lt;/rationalefontsize&gt;&lt;/questionlisttemplate&gt;&lt;questions&gt;&lt;multichoice&gt;&lt;guid&gt;91B7A05718B147199A91E467090D8BEF&lt;/guid&gt;&lt;narrativeguid&gt;&lt;/narrativeguid&gt;&lt;repollguid&gt;9612CD89C0D943B8812E763E030D03DF&lt;/repollguid&gt;&lt;sourceid&gt;AED95D3A5EC54495A58F6D833C660E8A&lt;/sourceid&gt;&lt;questiontext&gt;Enter question text...&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E2E98EF83B4E4C81AEA3EE4982DC98FB&lt;/guid&gt;&lt;answertext&gt;Enter answer text...&lt;/answertext&gt;&lt;valuetype&gt;0&lt;/valuetype&gt;&lt;/answer&gt;&lt;answer&gt;&lt;guid&gt;640AEFA9DE9B498893A049C7C6286018&lt;/guid&gt;&lt;answertext&gt;Enter answer text...&lt;/answertext&gt;&lt;valuetype&gt;0&lt;/valuetype&gt;&lt;/answer&gt;&lt;answer&gt;&lt;guid&gt;323684C732A8426697E67BA3364E5EBB&lt;/guid&gt;&lt;answertext&gt;Enter answer text...&lt;/answertext&gt;&lt;valuetype&gt;0&lt;/valuetype&gt;&lt;/answer&gt;&lt;answer&gt;&lt;guid&gt;5B8B75EC4D6F43A09170E5EF5C9B9E79&lt;/guid&gt;&lt;answertext&gt;Enter answer text...&lt;/answertext&gt;&lt;valuetype&gt;0&lt;/valuetype&gt;&lt;/answer&gt;&lt;/answers&gt;&lt;/multichoice&gt;&lt;/questions&gt;&lt;/questionlist&gt;"/>
  <p:tag name="LIVECHARTING" val="False"/>
  <p:tag name="AUTOOPENPOLL"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SLIDEGUID" val="0F6ADF7A03E249878CFDB48AC47F50EC"/>
  <p:tag name="AUTOOPENPOLL" val="True"/>
  <p:tag name="TYPE" val="MultiChoiceSlide"/>
  <p:tag name="LIVECHARTING" val="False"/>
  <p:tag name="TPQUESTIONXML" val="&lt;?xml version=&quot;1.0&quot; encoding=&quot;UTF-8&quot; standalone=&quot;yes&quot;?&gt;&lt;questionlist&gt;&lt;properties&gt;&lt;guid&gt;F4CF8B66317745FDA6D0B7CD2B7F9F7B&lt;/guid&gt;&lt;date&gt;10/3/2021 11:19:35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narrativefont&gt;&lt;/narrativefont&gt;&lt;narrativefontsize&gt;12&lt;/narrativefontsize&gt;&lt;standardfont&gt;&lt;/standardfont&gt;&lt;standardfontsize&gt;12&lt;/standardfontsize&gt;&lt;rationalefont&gt;DefaultRationaleFont&lt;/rationalefont&gt;&lt;rationalefontsize&gt;12&lt;/rationalefontsize&gt;&lt;/questionlisttemplate&gt;&lt;questions&gt;&lt;multichoice&gt;&lt;guid&gt;0F6ADF7A03E249878CFDB48AC47F50EC&lt;/guid&gt;&lt;narrativeguid&gt;&lt;/narrativeguid&gt;&lt;repollguid&gt;FFAD16EAE6F34803B84E0A7DD6BD616E&lt;/repollguid&gt;&lt;sourceid&gt;22F775C43A1B4EC8B5401DB7ACB7C21F&lt;/sourceid&gt;&lt;questiontext&gt;Enter question text...&lt;/questiontext&gt;&lt;showresults&gt;True&lt;/showresults&gt;&lt;responsegrid&gt;0&lt;/responsegrid&gt;&lt;countdowntime&gt;30&lt;/countdowntime&gt;&lt;correctvalue&gt;1&lt;/correctvalue&gt;&lt;incorrectvalue&gt;0&lt;/incorrectvalue&gt;&lt;responselimit&gt;4&lt;/responselimit&gt;&lt;bulletstyle&gt;2&lt;/bulletstyle&gt;&lt;answers&gt;&lt;answer&gt;&lt;guid&gt;DEA31F709ABF4281A2F25E458C7E561C&lt;/guid&gt;&lt;answertext&gt;Enter answer text...&lt;/answertext&gt;&lt;valuetype&gt;0&lt;/valuetype&gt;&lt;/answer&gt;&lt;answer&gt;&lt;guid&gt;9B8F1502FA7945769A869F7A7698E3E0&lt;/guid&gt;&lt;answertext&gt;Enter answer text...&lt;/answertext&gt;&lt;valuetype&gt;0&lt;/valuetype&gt;&lt;/answer&gt;&lt;answer&gt;&lt;guid&gt;9555CFD24807425EAAF3184F003307BE&lt;/guid&gt;&lt;answertext&gt;Enter answer text...&lt;/answertext&gt;&lt;valuetype&gt;0&lt;/valuetype&gt;&lt;/answer&gt;&lt;answer&gt;&lt;guid&gt;3CF63D271E8448ACA4452C3F7636B17C&lt;/guid&gt;&lt;answertext&gt;Enter answer text...&lt;/answertext&gt;&lt;valuetype&gt;0&lt;/valuetype&gt;&lt;/answer&gt;&lt;/answers&gt;&lt;/multichoice&gt;&lt;/questions&gt;&lt;/questionlist&gt;"/>
  <p:tag name="TPSLIDEBULLETSTYLE" val="2"/>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71CDDC8-43BA-D34E-A212-EB6DF23050B7}" vid="{22C246AF-0E15-F649-A8FD-2DE3D96798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TotalTime>
  <Words>467</Words>
  <Application>Microsoft Macintosh PowerPoint</Application>
  <PresentationFormat>Widescreen</PresentationFormat>
  <Paragraphs>77</Paragraphs>
  <Slides>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CMSS10</vt:lpstr>
      <vt:lpstr>CMSS9</vt:lpstr>
      <vt:lpstr>CMSSBX10</vt:lpstr>
      <vt:lpstr>MS PGothic</vt:lpstr>
      <vt:lpstr>Aptos</vt:lpstr>
      <vt:lpstr>Arial</vt:lpstr>
      <vt:lpstr>Calibri</vt:lpstr>
      <vt:lpstr>Calibri Light</vt:lpstr>
      <vt:lpstr>Cambria Math</vt:lpstr>
      <vt:lpstr>Office Theme</vt:lpstr>
      <vt:lpstr>MCQ</vt:lpstr>
      <vt:lpstr>Introduction to Particle Accelerators  2024-2025</vt:lpstr>
      <vt:lpstr>Beam separation </vt:lpstr>
      <vt:lpstr>B is the correct answer </vt:lpstr>
      <vt:lpstr>Magnet type</vt:lpstr>
      <vt:lpstr>C is the correct answer </vt:lpstr>
      <vt:lpstr>Multipoles </vt:lpstr>
      <vt:lpstr>Phase space ellipse</vt:lpstr>
      <vt:lpstr>A is the correct answer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Yi Wu</cp:lastModifiedBy>
  <cp:revision>108</cp:revision>
  <dcterms:created xsi:type="dcterms:W3CDTF">2020-10-01T08:52:04Z</dcterms:created>
  <dcterms:modified xsi:type="dcterms:W3CDTF">2024-09-30T07:38:48Z</dcterms:modified>
</cp:coreProperties>
</file>