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7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3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2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8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3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6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9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3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4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6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9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8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F264D-C1D0-2C43-9B08-4FA6E69C1D99}" type="datetimeFigureOut">
              <a:rPr lang="en-US" smtClean="0"/>
              <a:t>03/05/14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1B021-7893-564C-8208-21E3888F0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8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e.continuum.io/cshop/anaconda/" TargetMode="External"/><Relationship Id="rId4" Type="http://schemas.openxmlformats.org/officeDocument/2006/relationships/hyperlink" Target="http://docs.continuum.io/anaconda/install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ython.org/download/mac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qutip.org/download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1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Installing </a:t>
            </a:r>
            <a:r>
              <a:rPr lang="en-US" dirty="0" err="1" smtClean="0"/>
              <a:t>QuTiP</a:t>
            </a:r>
            <a:r>
              <a:rPr lang="en-US" dirty="0" smtClean="0"/>
              <a:t> on Mac: prerequisites, standard tools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5442343"/>
          </a:xfrm>
        </p:spPr>
        <p:txBody>
          <a:bodyPr>
            <a:normAutofit/>
          </a:bodyPr>
          <a:lstStyle/>
          <a:p>
            <a:r>
              <a:rPr lang="en-US" sz="1600" b="1" dirty="0" smtClean="0"/>
              <a:t>Python and additional packages</a:t>
            </a:r>
            <a:r>
              <a:rPr lang="en-US" sz="1600" dirty="0" smtClean="0"/>
              <a:t>: Python comes pre-installed on Mac OS X so it is easy to start using. However, to take advantage of the latest versions of Python, you can download and install newer versions alongside the system ones. A straightforward guide on how to do this can be found here: </a:t>
            </a:r>
            <a:r>
              <a:rPr lang="pl-PL" sz="1600" dirty="0" smtClean="0">
                <a:hlinkClick r:id="rId2"/>
              </a:rPr>
              <a:t>https://www.python.org/download/mac/</a:t>
            </a:r>
            <a:r>
              <a:rPr lang="pl-PL" sz="1600" dirty="0"/>
              <a:t> </a:t>
            </a:r>
            <a:r>
              <a:rPr lang="pl-PL" sz="1600" dirty="0" smtClean="0"/>
              <a:t>. </a:t>
            </a:r>
            <a:r>
              <a:rPr lang="pl-PL" sz="1600" dirty="0" err="1" smtClean="0"/>
              <a:t>However</a:t>
            </a:r>
            <a:r>
              <a:rPr lang="pl-PL" sz="1600" dirty="0" smtClean="0"/>
              <a:t>, </a:t>
            </a:r>
            <a:r>
              <a:rPr lang="pl-PL" sz="1600" dirty="0" err="1" smtClean="0"/>
              <a:t>it</a:t>
            </a:r>
            <a:r>
              <a:rPr lang="pl-PL" sz="1600" dirty="0" smtClean="0"/>
              <a:t> </a:t>
            </a:r>
            <a:r>
              <a:rPr lang="pl-PL" sz="1600" dirty="0" err="1" smtClean="0"/>
              <a:t>is</a:t>
            </a:r>
            <a:r>
              <a:rPr lang="pl-PL" sz="1600" dirty="0" smtClean="0"/>
              <a:t> </a:t>
            </a:r>
            <a:r>
              <a:rPr lang="pl-PL" sz="1600" dirty="0" err="1" smtClean="0"/>
              <a:t>easier</a:t>
            </a:r>
            <a:r>
              <a:rPr lang="pl-PL" sz="1600" dirty="0" smtClean="0"/>
              <a:t> and </a:t>
            </a:r>
            <a:r>
              <a:rPr lang="pl-PL" sz="1600" dirty="0" err="1" smtClean="0"/>
              <a:t>advised</a:t>
            </a:r>
            <a:r>
              <a:rPr lang="pl-PL" sz="1600" dirty="0" smtClean="0"/>
              <a:t> </a:t>
            </a:r>
            <a:r>
              <a:rPr lang="pl-PL" sz="1600" dirty="0" err="1" smtClean="0"/>
              <a:t>that</a:t>
            </a:r>
            <a:r>
              <a:rPr lang="pl-PL" sz="1600" dirty="0" smtClean="0"/>
              <a:t> </a:t>
            </a:r>
            <a:r>
              <a:rPr lang="pl-PL" sz="1600" dirty="0" err="1" smtClean="0"/>
              <a:t>you</a:t>
            </a:r>
            <a:r>
              <a:rPr lang="pl-PL" sz="1600" dirty="0" smtClean="0"/>
              <a:t> </a:t>
            </a:r>
            <a:r>
              <a:rPr lang="pl-PL" sz="1600" dirty="0" err="1" smtClean="0"/>
              <a:t>download</a:t>
            </a:r>
            <a:r>
              <a:rPr lang="pl-PL" sz="1600" dirty="0" smtClean="0"/>
              <a:t> one of the </a:t>
            </a:r>
            <a:r>
              <a:rPr lang="pl-PL" sz="1600" dirty="0" err="1" smtClean="0"/>
              <a:t>Python</a:t>
            </a:r>
            <a:r>
              <a:rPr lang="pl-PL" sz="1600" dirty="0" smtClean="0"/>
              <a:t> </a:t>
            </a:r>
            <a:r>
              <a:rPr lang="pl-PL" sz="1600" dirty="0" err="1" smtClean="0"/>
              <a:t>distributions</a:t>
            </a:r>
            <a:r>
              <a:rPr lang="pl-PL" sz="1600" dirty="0" smtClean="0"/>
              <a:t> </a:t>
            </a:r>
            <a:r>
              <a:rPr lang="pl-PL" sz="1600" dirty="0" err="1" smtClean="0"/>
              <a:t>straight</a:t>
            </a:r>
            <a:r>
              <a:rPr lang="pl-PL" sz="1600" dirty="0" smtClean="0"/>
              <a:t> </a:t>
            </a:r>
            <a:r>
              <a:rPr lang="pl-PL" sz="1600" dirty="0" err="1" smtClean="0"/>
              <a:t>away</a:t>
            </a:r>
            <a:r>
              <a:rPr lang="pl-PL" sz="1600" dirty="0" smtClean="0"/>
              <a:t>, </a:t>
            </a:r>
            <a:r>
              <a:rPr lang="pl-PL" sz="1600" dirty="0" err="1" smtClean="0"/>
              <a:t>which</a:t>
            </a:r>
            <a:r>
              <a:rPr lang="pl-PL" sz="1600" dirty="0" smtClean="0"/>
              <a:t> </a:t>
            </a:r>
            <a:r>
              <a:rPr lang="pl-PL" sz="1600" dirty="0" err="1" smtClean="0"/>
              <a:t>already</a:t>
            </a:r>
            <a:r>
              <a:rPr lang="pl-PL" sz="1600" dirty="0" smtClean="0"/>
              <a:t> </a:t>
            </a:r>
            <a:r>
              <a:rPr lang="pl-PL" sz="1600" dirty="0" err="1" smtClean="0"/>
              <a:t>contains</a:t>
            </a:r>
            <a:r>
              <a:rPr lang="pl-PL" sz="1600" dirty="0" smtClean="0"/>
              <a:t> the </a:t>
            </a:r>
            <a:r>
              <a:rPr lang="pl-PL" sz="1600" dirty="0" err="1" smtClean="0"/>
              <a:t>newest</a:t>
            </a:r>
            <a:r>
              <a:rPr lang="pl-PL" sz="1600" dirty="0" smtClean="0"/>
              <a:t> version of </a:t>
            </a:r>
            <a:r>
              <a:rPr lang="pl-PL" sz="1600" dirty="0" err="1" smtClean="0"/>
              <a:t>Python</a:t>
            </a:r>
            <a:r>
              <a:rPr lang="pl-PL" sz="1600" dirty="0" smtClean="0"/>
              <a:t> and </a:t>
            </a:r>
            <a:r>
              <a:rPr lang="pl-PL" sz="1600" dirty="0" err="1" smtClean="0"/>
              <a:t>all</a:t>
            </a:r>
            <a:r>
              <a:rPr lang="pl-PL" sz="1600" dirty="0" smtClean="0"/>
              <a:t> the </a:t>
            </a:r>
            <a:r>
              <a:rPr lang="pl-PL" sz="1600" dirty="0" err="1" smtClean="0"/>
              <a:t>common</a:t>
            </a:r>
            <a:r>
              <a:rPr lang="pl-PL" sz="1600" dirty="0" smtClean="0"/>
              <a:t> </a:t>
            </a:r>
            <a:r>
              <a:rPr lang="pl-PL" sz="1600" dirty="0" err="1" smtClean="0"/>
              <a:t>additional</a:t>
            </a:r>
            <a:r>
              <a:rPr lang="pl-PL" sz="1600" dirty="0" smtClean="0"/>
              <a:t> </a:t>
            </a:r>
            <a:r>
              <a:rPr lang="pl-PL" sz="1600" dirty="0" err="1" smtClean="0"/>
              <a:t>packages</a:t>
            </a:r>
            <a:r>
              <a:rPr lang="pl-PL" sz="1600" dirty="0" smtClean="0"/>
              <a:t>. One of the most popular of </a:t>
            </a:r>
            <a:r>
              <a:rPr lang="pl-PL" sz="1600" dirty="0" err="1" smtClean="0"/>
              <a:t>these</a:t>
            </a:r>
            <a:r>
              <a:rPr lang="pl-PL" sz="1600" dirty="0" smtClean="0"/>
              <a:t> </a:t>
            </a:r>
            <a:r>
              <a:rPr lang="pl-PL" sz="1600" dirty="0" err="1" smtClean="0"/>
              <a:t>distributions</a:t>
            </a:r>
            <a:r>
              <a:rPr lang="pl-PL" sz="1600" dirty="0" smtClean="0"/>
              <a:t> </a:t>
            </a:r>
            <a:r>
              <a:rPr lang="pl-PL" sz="1600" dirty="0" err="1" smtClean="0"/>
              <a:t>is</a:t>
            </a:r>
            <a:r>
              <a:rPr lang="pl-PL" sz="1600" dirty="0" smtClean="0"/>
              <a:t> </a:t>
            </a:r>
            <a:r>
              <a:rPr lang="pl-PL" sz="1600" b="1" dirty="0" err="1" smtClean="0"/>
              <a:t>Anaconda</a:t>
            </a:r>
            <a:r>
              <a:rPr lang="pl-PL" sz="1600" dirty="0" smtClean="0"/>
              <a:t>, a </a:t>
            </a:r>
            <a:r>
              <a:rPr lang="en-US" sz="1600" dirty="0"/>
              <a:t>c</a:t>
            </a:r>
            <a:r>
              <a:rPr lang="en-US" sz="1600" dirty="0" smtClean="0"/>
              <a:t>ompletely free enterprise-ready Python distribution for large-scale data processing, predictive analytics, and scientific computing. You can download it from </a:t>
            </a:r>
            <a:r>
              <a:rPr lang="pl-PL" sz="1600" dirty="0" smtClean="0">
                <a:hlinkClick r:id="rId3"/>
              </a:rPr>
              <a:t>https://store.continuum.io/cshop/anaconda/</a:t>
            </a:r>
            <a:r>
              <a:rPr lang="pl-PL" sz="1600" dirty="0" smtClean="0"/>
              <a:t> (</a:t>
            </a:r>
            <a:r>
              <a:rPr lang="pl-PL" sz="1600" dirty="0" err="1" smtClean="0"/>
              <a:t>after</a:t>
            </a:r>
            <a:r>
              <a:rPr lang="pl-PL" sz="1600" dirty="0" smtClean="0"/>
              <a:t> a </a:t>
            </a:r>
            <a:r>
              <a:rPr lang="pl-PL" sz="1600" dirty="0" err="1" smtClean="0"/>
              <a:t>registration</a:t>
            </a:r>
            <a:r>
              <a:rPr lang="pl-PL" sz="1600" dirty="0" smtClean="0"/>
              <a:t>) and </a:t>
            </a:r>
            <a:r>
              <a:rPr lang="pl-PL" sz="1600" dirty="0" err="1" smtClean="0"/>
              <a:t>see</a:t>
            </a:r>
            <a:r>
              <a:rPr lang="pl-PL" sz="1600" dirty="0" smtClean="0"/>
              <a:t> the </a:t>
            </a:r>
            <a:r>
              <a:rPr lang="pl-PL" sz="1600" dirty="0" err="1" smtClean="0"/>
              <a:t>easy</a:t>
            </a:r>
            <a:r>
              <a:rPr lang="pl-PL" sz="1600" dirty="0" smtClean="0"/>
              <a:t> </a:t>
            </a:r>
            <a:r>
              <a:rPr lang="pl-PL" sz="1600" dirty="0" err="1" smtClean="0"/>
              <a:t>installation</a:t>
            </a:r>
            <a:r>
              <a:rPr lang="pl-PL" sz="1600" dirty="0"/>
              <a:t>:</a:t>
            </a:r>
            <a:r>
              <a:rPr lang="en-US" sz="1600" dirty="0" smtClean="0"/>
              <a:t> </a:t>
            </a:r>
            <a:r>
              <a:rPr lang="pl-PL" sz="1600" dirty="0" smtClean="0">
                <a:hlinkClick r:id="rId4"/>
              </a:rPr>
              <a:t>http://docs.continuum.io/anaconda/install.html</a:t>
            </a:r>
            <a:r>
              <a:rPr lang="pl-PL" sz="1600" dirty="0" smtClean="0"/>
              <a:t> </a:t>
            </a:r>
            <a:endParaRPr lang="en-US" sz="1200" dirty="0" smtClean="0"/>
          </a:p>
          <a:p>
            <a:endParaRPr lang="en-US" sz="1600" b="1" dirty="0" smtClean="0"/>
          </a:p>
          <a:p>
            <a:r>
              <a:rPr lang="en-US" sz="1600" b="1" dirty="0" err="1" smtClean="0"/>
              <a:t>iPython</a:t>
            </a:r>
            <a:r>
              <a:rPr lang="en-US" sz="1600" dirty="0" smtClean="0"/>
              <a:t> (optional, requires Anaconda!): </a:t>
            </a:r>
            <a:r>
              <a:rPr lang="en-US" sz="1600" dirty="0" err="1" smtClean="0"/>
              <a:t>iPython</a:t>
            </a:r>
            <a:r>
              <a:rPr lang="en-US" sz="1600" dirty="0" smtClean="0"/>
              <a:t> is an architecture for interactive computing in Python, which includes interactive shells (a bit like that you have </a:t>
            </a:r>
            <a:r>
              <a:rPr lang="en-US" sz="1600" dirty="0" err="1" smtClean="0"/>
              <a:t>Matlab</a:t>
            </a:r>
            <a:r>
              <a:rPr lang="en-US" sz="1600" dirty="0" smtClean="0"/>
              <a:t> in your standard terminal), a browser-based notebook which supports code, text, plots, formulae etc. (like </a:t>
            </a:r>
            <a:r>
              <a:rPr lang="en-US" sz="1600" dirty="0" err="1" smtClean="0"/>
              <a:t>Mathematica</a:t>
            </a:r>
            <a:r>
              <a:rPr lang="en-US" sz="1600" dirty="0" smtClean="0"/>
              <a:t>). Parallel computing and so on. It is a very common and powerful tool and makes developing code quicker and easier. See more info here: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http://</a:t>
            </a:r>
            <a:r>
              <a:rPr lang="en-US" sz="1600" dirty="0" err="1" smtClean="0"/>
              <a:t>ipython.org</a:t>
            </a:r>
            <a:r>
              <a:rPr lang="en-US" sz="1600" dirty="0" smtClean="0"/>
              <a:t>/</a:t>
            </a:r>
            <a:r>
              <a:rPr lang="en-US" sz="1600" dirty="0" err="1" smtClean="0"/>
              <a:t>index.html</a:t>
            </a:r>
            <a:r>
              <a:rPr lang="en-US" sz="1600" dirty="0" smtClean="0"/>
              <a:t>  and installation guide http://</a:t>
            </a:r>
            <a:r>
              <a:rPr lang="en-US" sz="1600" dirty="0" err="1" smtClean="0"/>
              <a:t>ipython.org</a:t>
            </a:r>
            <a:r>
              <a:rPr lang="en-US" sz="1600" dirty="0" smtClean="0"/>
              <a:t>/</a:t>
            </a:r>
            <a:r>
              <a:rPr lang="en-US" sz="1600" dirty="0" err="1" smtClean="0"/>
              <a:t>install.html</a:t>
            </a:r>
            <a:endParaRPr lang="en-US" sz="1600" dirty="0" smtClean="0"/>
          </a:p>
          <a:p>
            <a:r>
              <a:rPr lang="en-US" sz="1600" b="1" dirty="0" err="1" smtClean="0"/>
              <a:t>spyder</a:t>
            </a:r>
            <a:r>
              <a:rPr lang="en-US" sz="1600" dirty="0"/>
              <a:t> </a:t>
            </a:r>
            <a:r>
              <a:rPr lang="en-US" sz="1600" dirty="0" smtClean="0"/>
              <a:t>(even more optional): is a powerful interactive development environment for the Python language with advanced editing, interactive testing, debugging and introspection features. It is like </a:t>
            </a:r>
            <a:r>
              <a:rPr lang="en-US" sz="1600" dirty="0" err="1" smtClean="0"/>
              <a:t>iPython</a:t>
            </a:r>
            <a:r>
              <a:rPr lang="en-US" sz="1600" dirty="0" smtClean="0"/>
              <a:t> but fancier and more </a:t>
            </a:r>
            <a:r>
              <a:rPr lang="en-US" sz="1600" dirty="0" err="1" smtClean="0"/>
              <a:t>Matlab</a:t>
            </a:r>
            <a:r>
              <a:rPr lang="en-US" sz="1600" dirty="0" smtClean="0"/>
              <a:t>-like. If you like </a:t>
            </a:r>
            <a:r>
              <a:rPr lang="en-US" sz="1600" dirty="0" err="1" smtClean="0"/>
              <a:t>Matlab</a:t>
            </a:r>
            <a:r>
              <a:rPr lang="en-US" sz="1600" dirty="0" smtClean="0"/>
              <a:t>, you will like </a:t>
            </a:r>
            <a:r>
              <a:rPr lang="en-US" sz="1600" dirty="0" err="1" smtClean="0"/>
              <a:t>spyder</a:t>
            </a:r>
            <a:r>
              <a:rPr lang="en-US" sz="1600" dirty="0" smtClean="0"/>
              <a:t>. More info: </a:t>
            </a:r>
            <a:r>
              <a:rPr lang="nl-NL" sz="1600" dirty="0" err="1" smtClean="0"/>
              <a:t>https</a:t>
            </a:r>
            <a:r>
              <a:rPr lang="nl-NL" sz="1600" dirty="0" smtClean="0"/>
              <a:t>://</a:t>
            </a:r>
            <a:r>
              <a:rPr lang="nl-NL" sz="1600" dirty="0" err="1" smtClean="0"/>
              <a:t>code.google.com</a:t>
            </a:r>
            <a:r>
              <a:rPr lang="nl-NL" sz="1600" dirty="0" smtClean="0"/>
              <a:t>/p/</a:t>
            </a:r>
            <a:r>
              <a:rPr lang="nl-NL" sz="1600" dirty="0" err="1" smtClean="0"/>
              <a:t>spyderlib</a:t>
            </a:r>
            <a:r>
              <a:rPr lang="nl-NL" sz="1600" dirty="0" smtClean="0"/>
              <a:t>/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1018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1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Installing </a:t>
            </a:r>
            <a:r>
              <a:rPr lang="en-US" dirty="0" err="1" smtClean="0"/>
              <a:t>QuTiP</a:t>
            </a:r>
            <a:r>
              <a:rPr lang="en-US" dirty="0" smtClean="0"/>
              <a:t> on Mac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54423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0. (APPLE MAC OSX (10.6+)): If you have not done so already, install the Apple </a:t>
            </a:r>
            <a:r>
              <a:rPr lang="en-US" sz="1600" dirty="0" err="1" smtClean="0"/>
              <a:t>XCode</a:t>
            </a:r>
            <a:r>
              <a:rPr lang="en-US" sz="1600" dirty="0" smtClean="0"/>
              <a:t> developer tools from the Apple App Store. After </a:t>
            </a:r>
            <a:r>
              <a:rPr lang="en-US" sz="1600" dirty="0" err="1" smtClean="0"/>
              <a:t>intallation</a:t>
            </a:r>
            <a:r>
              <a:rPr lang="en-US" sz="1600" dirty="0" smtClean="0"/>
              <a:t>, open </a:t>
            </a:r>
            <a:r>
              <a:rPr lang="en-US" sz="1600" dirty="0" err="1" smtClean="0"/>
              <a:t>Xcode</a:t>
            </a:r>
            <a:r>
              <a:rPr lang="en-US" sz="1600" dirty="0" smtClean="0"/>
              <a:t> and go to: Preferences -&gt; Downloads, and install the ‘Command Line Tools’.</a:t>
            </a:r>
          </a:p>
          <a:p>
            <a:endParaRPr lang="en-US" sz="1600" dirty="0" smtClean="0"/>
          </a:p>
          <a:p>
            <a:r>
              <a:rPr lang="en-US" sz="1600" dirty="0" smtClean="0"/>
              <a:t>1. go to </a:t>
            </a:r>
            <a:r>
              <a:rPr lang="pl-PL" sz="1600" dirty="0" smtClean="0">
                <a:hlinkClick r:id="rId2"/>
              </a:rPr>
              <a:t>http://qutip.org/download.html</a:t>
            </a:r>
            <a:r>
              <a:rPr lang="pl-PL" sz="1600" dirty="0" smtClean="0"/>
              <a:t> and </a:t>
            </a:r>
            <a:r>
              <a:rPr lang="pl-PL" sz="1600" dirty="0" err="1" smtClean="0"/>
              <a:t>download</a:t>
            </a:r>
            <a:r>
              <a:rPr lang="pl-PL" sz="1600" dirty="0" smtClean="0"/>
              <a:t> the </a:t>
            </a:r>
            <a:r>
              <a:rPr lang="nl-NL" sz="1600" dirty="0" err="1" smtClean="0"/>
              <a:t>QuTiP</a:t>
            </a:r>
            <a:r>
              <a:rPr lang="nl-NL" sz="1600" dirty="0" smtClean="0"/>
              <a:t> 2.2.0 zip file, </a:t>
            </a:r>
            <a:r>
              <a:rPr lang="nl-NL" sz="1600" dirty="0" err="1" smtClean="0"/>
              <a:t>unzip</a:t>
            </a:r>
            <a:r>
              <a:rPr lang="nl-NL" sz="1600" dirty="0" smtClean="0"/>
              <a:t> </a:t>
            </a:r>
            <a:r>
              <a:rPr lang="nl-NL" sz="1600" dirty="0" err="1" smtClean="0"/>
              <a:t>it</a:t>
            </a:r>
            <a:r>
              <a:rPr lang="nl-NL" sz="1600" dirty="0"/>
              <a:t> </a:t>
            </a:r>
            <a:r>
              <a:rPr lang="nl-NL" sz="1600" dirty="0" err="1" smtClean="0"/>
              <a:t>to</a:t>
            </a:r>
            <a:r>
              <a:rPr lang="nl-NL" sz="1600" dirty="0" smtClean="0"/>
              <a:t> </a:t>
            </a:r>
            <a:r>
              <a:rPr lang="nl-NL" sz="1600" dirty="0" err="1" smtClean="0"/>
              <a:t>somewhere</a:t>
            </a:r>
            <a:r>
              <a:rPr lang="nl-NL" sz="1600" dirty="0" smtClean="0"/>
              <a:t> (</a:t>
            </a:r>
            <a:r>
              <a:rPr lang="nl-NL" sz="1600" dirty="0" err="1" smtClean="0"/>
              <a:t>there</a:t>
            </a:r>
            <a:r>
              <a:rPr lang="nl-NL" sz="1600" dirty="0" smtClean="0"/>
              <a:t> is </a:t>
            </a:r>
            <a:r>
              <a:rPr lang="nl-NL" sz="1600" dirty="0" err="1" smtClean="0"/>
              <a:t>an</a:t>
            </a:r>
            <a:r>
              <a:rPr lang="nl-NL" sz="1600" dirty="0" smtClean="0"/>
              <a:t> </a:t>
            </a:r>
            <a:r>
              <a:rPr lang="nl-NL" sz="1600" dirty="0" err="1" smtClean="0"/>
              <a:t>installation</a:t>
            </a:r>
            <a:r>
              <a:rPr lang="nl-NL" sz="1600" dirty="0" smtClean="0"/>
              <a:t> guide </a:t>
            </a:r>
            <a:r>
              <a:rPr lang="nl-NL" sz="1600" dirty="0" err="1" smtClean="0"/>
              <a:t>inside</a:t>
            </a:r>
            <a:r>
              <a:rPr lang="nl-NL" sz="1600" dirty="0" smtClean="0"/>
              <a:t> </a:t>
            </a:r>
            <a:r>
              <a:rPr lang="nl-NL" sz="1600" dirty="0" err="1" smtClean="0"/>
              <a:t>too</a:t>
            </a:r>
            <a:r>
              <a:rPr lang="nl-NL" sz="1600" dirty="0" smtClean="0"/>
              <a:t>, </a:t>
            </a:r>
            <a:r>
              <a:rPr lang="nl-NL" sz="1600" dirty="0" err="1" smtClean="0"/>
              <a:t>together</a:t>
            </a:r>
            <a:r>
              <a:rPr lang="nl-NL" sz="1600" dirty="0" smtClean="0"/>
              <a:t> </a:t>
            </a:r>
            <a:r>
              <a:rPr lang="nl-NL" sz="1600" dirty="0" err="1" smtClean="0"/>
              <a:t>with</a:t>
            </a:r>
            <a:r>
              <a:rPr lang="nl-NL" sz="1600" dirty="0" smtClean="0"/>
              <a:t> a </a:t>
            </a:r>
            <a:r>
              <a:rPr lang="nl-NL" sz="1600" dirty="0" err="1" smtClean="0"/>
              <a:t>detailed</a:t>
            </a:r>
            <a:r>
              <a:rPr lang="nl-NL" sz="1600" dirty="0" smtClean="0"/>
              <a:t> </a:t>
            </a:r>
            <a:r>
              <a:rPr lang="nl-NL" sz="1600" dirty="0" err="1" smtClean="0"/>
              <a:t>documentation</a:t>
            </a:r>
            <a:r>
              <a:rPr lang="nl-NL" sz="1600" dirty="0" smtClean="0"/>
              <a:t> of </a:t>
            </a:r>
            <a:r>
              <a:rPr lang="nl-NL" sz="1600" dirty="0" err="1" smtClean="0"/>
              <a:t>QuTiP</a:t>
            </a:r>
            <a:r>
              <a:rPr lang="nl-NL" sz="1600" dirty="0" smtClean="0"/>
              <a:t>)</a:t>
            </a:r>
          </a:p>
          <a:p>
            <a:endParaRPr lang="nl-NL" sz="1600" dirty="0"/>
          </a:p>
          <a:p>
            <a:r>
              <a:rPr lang="nl-NL" sz="1600" dirty="0" smtClean="0"/>
              <a:t>2. open a terminal, go </a:t>
            </a:r>
            <a:r>
              <a:rPr lang="nl-NL" sz="1600" dirty="0" err="1" smtClean="0"/>
              <a:t>to</a:t>
            </a:r>
            <a:r>
              <a:rPr lang="nl-NL" sz="1600" dirty="0" smtClean="0"/>
              <a:t> the directory </a:t>
            </a:r>
            <a:r>
              <a:rPr lang="nl-NL" sz="1600" dirty="0" err="1" smtClean="0"/>
              <a:t>where</a:t>
            </a:r>
            <a:r>
              <a:rPr lang="nl-NL" sz="1600" dirty="0" smtClean="0"/>
              <a:t> </a:t>
            </a:r>
            <a:r>
              <a:rPr lang="nl-NL" sz="1600" dirty="0" err="1" smtClean="0"/>
              <a:t>you</a:t>
            </a:r>
            <a:r>
              <a:rPr lang="nl-NL" sz="1600" dirty="0" smtClean="0"/>
              <a:t> </a:t>
            </a:r>
            <a:r>
              <a:rPr lang="nl-NL" sz="1600" dirty="0" err="1" smtClean="0"/>
              <a:t>unzipped</a:t>
            </a:r>
            <a:r>
              <a:rPr lang="nl-NL" sz="1600" dirty="0" smtClean="0"/>
              <a:t> </a:t>
            </a:r>
            <a:r>
              <a:rPr lang="nl-NL" sz="1600" dirty="0" err="1" smtClean="0"/>
              <a:t>QuTiP</a:t>
            </a:r>
            <a:r>
              <a:rPr lang="nl-NL" sz="1600" dirty="0" smtClean="0"/>
              <a:t> (the directory name </a:t>
            </a:r>
            <a:r>
              <a:rPr lang="nl-NL" sz="1600" dirty="0" err="1" smtClean="0"/>
              <a:t>will</a:t>
            </a:r>
            <a:r>
              <a:rPr lang="nl-NL" sz="1600" dirty="0" smtClean="0"/>
              <a:t> </a:t>
            </a:r>
            <a:r>
              <a:rPr lang="nl-NL" sz="1600" dirty="0" err="1" smtClean="0"/>
              <a:t>be</a:t>
            </a:r>
            <a:r>
              <a:rPr lang="nl-NL" sz="1600" dirty="0" smtClean="0"/>
              <a:t> “qutip-2.2.0”) </a:t>
            </a:r>
            <a:r>
              <a:rPr lang="nl-NL" sz="1600" dirty="0" err="1" smtClean="0"/>
              <a:t>and</a:t>
            </a:r>
            <a:r>
              <a:rPr lang="nl-NL" sz="1600" dirty="0" smtClean="0"/>
              <a:t> type “</a:t>
            </a:r>
            <a:r>
              <a:rPr lang="en-US" sz="1600" dirty="0" err="1" smtClean="0"/>
              <a:t>sudo</a:t>
            </a:r>
            <a:r>
              <a:rPr lang="en-US" sz="1600" dirty="0" smtClean="0"/>
              <a:t> python </a:t>
            </a:r>
            <a:r>
              <a:rPr lang="en-US" sz="1600" dirty="0" err="1" smtClean="0"/>
              <a:t>setup.py</a:t>
            </a:r>
            <a:r>
              <a:rPr lang="en-US" sz="1600" dirty="0" smtClean="0"/>
              <a:t> install”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This should do the job. To check that it works, try to run some </a:t>
            </a:r>
            <a:r>
              <a:rPr lang="en-US" sz="1600" dirty="0" err="1" smtClean="0"/>
              <a:t>qutip</a:t>
            </a:r>
            <a:r>
              <a:rPr lang="en-US" sz="1600" dirty="0" smtClean="0"/>
              <a:t> specific commands. For example, you can enter the </a:t>
            </a:r>
            <a:r>
              <a:rPr lang="en-US" sz="1600" dirty="0" err="1" smtClean="0"/>
              <a:t>iPython</a:t>
            </a:r>
            <a:r>
              <a:rPr lang="en-US" sz="1600" dirty="0" smtClean="0"/>
              <a:t> environment and type “</a:t>
            </a:r>
            <a:r>
              <a:rPr lang="en-US" sz="1600" dirty="0"/>
              <a:t>from </a:t>
            </a:r>
            <a:r>
              <a:rPr lang="en-US" sz="1600" dirty="0" err="1"/>
              <a:t>qutip</a:t>
            </a:r>
            <a:r>
              <a:rPr lang="en-US" sz="1600" dirty="0"/>
              <a:t> import *</a:t>
            </a:r>
            <a:r>
              <a:rPr lang="en-US" sz="1600" dirty="0" smtClean="0"/>
              <a:t>”. This loads all the packages necessary for </a:t>
            </a:r>
            <a:r>
              <a:rPr lang="en-US" sz="1600" dirty="0" err="1" smtClean="0"/>
              <a:t>qutip</a:t>
            </a:r>
            <a:r>
              <a:rPr lang="en-US" sz="1600" dirty="0" smtClean="0"/>
              <a:t>. Now you can run a </a:t>
            </a:r>
            <a:r>
              <a:rPr lang="en-US" sz="1600" dirty="0" err="1" smtClean="0"/>
              <a:t>qutip</a:t>
            </a:r>
            <a:r>
              <a:rPr lang="en-US" sz="1600" dirty="0" smtClean="0"/>
              <a:t> script, e.g. type “basis(2,1)”; you just created your first </a:t>
            </a:r>
            <a:r>
              <a:rPr lang="en-US" sz="1600" dirty="0" err="1" smtClean="0"/>
              <a:t>qubit</a:t>
            </a:r>
            <a:r>
              <a:rPr lang="en-US" sz="1600" dirty="0" smtClean="0"/>
              <a:t> in the excited state!</a:t>
            </a:r>
            <a:endParaRPr lang="nl-NL" sz="1600" dirty="0" smtClean="0"/>
          </a:p>
        </p:txBody>
      </p:sp>
    </p:spTree>
    <p:extLst>
      <p:ext uri="{BB962C8B-B14F-4D97-AF65-F5344CB8AC3E}">
        <p14:creationId xmlns:p14="http://schemas.microsoft.com/office/powerpoint/2010/main" val="3754652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474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Installing QuTiP on Mac: prerequisites, standard tools</vt:lpstr>
      <vt:lpstr>Installing QuTiP on Mac</vt:lpstr>
    </vt:vector>
  </TitlesOfParts>
  <Company>toth.mester@gmail.com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QuTip on Mac: prerequisites</dc:title>
  <dc:creator>Daniel Toth</dc:creator>
  <cp:lastModifiedBy>Daniel Toth</cp:lastModifiedBy>
  <cp:revision>5</cp:revision>
  <dcterms:created xsi:type="dcterms:W3CDTF">2014-05-03T14:14:37Z</dcterms:created>
  <dcterms:modified xsi:type="dcterms:W3CDTF">2014-05-03T14:58:14Z</dcterms:modified>
</cp:coreProperties>
</file>