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79" r:id="rId2"/>
    <p:sldId id="285" r:id="rId3"/>
    <p:sldId id="272" r:id="rId4"/>
    <p:sldId id="280" r:id="rId5"/>
    <p:sldId id="284" r:id="rId6"/>
    <p:sldId id="281" r:id="rId7"/>
    <p:sldId id="282" r:id="rId8"/>
    <p:sldId id="283" r:id="rId9"/>
    <p:sldId id="374" r:id="rId10"/>
    <p:sldId id="278" r:id="rId11"/>
    <p:sldId id="288" r:id="rId12"/>
    <p:sldId id="273" r:id="rId13"/>
    <p:sldId id="375" r:id="rId14"/>
    <p:sldId id="286" r:id="rId15"/>
    <p:sldId id="287" r:id="rId16"/>
    <p:sldId id="289" r:id="rId17"/>
    <p:sldId id="291" r:id="rId18"/>
    <p:sldId id="290" r:id="rId19"/>
    <p:sldId id="293" r:id="rId20"/>
    <p:sldId id="294" r:id="rId21"/>
    <p:sldId id="292" r:id="rId22"/>
    <p:sldId id="295" r:id="rId23"/>
    <p:sldId id="296" r:id="rId24"/>
    <p:sldId id="297" r:id="rId25"/>
    <p:sldId id="298" r:id="rId26"/>
    <p:sldId id="339" r:id="rId27"/>
    <p:sldId id="350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53" r:id="rId36"/>
    <p:sldId id="356" r:id="rId37"/>
    <p:sldId id="357" r:id="rId38"/>
    <p:sldId id="358" r:id="rId39"/>
    <p:sldId id="359" r:id="rId40"/>
    <p:sldId id="360" r:id="rId41"/>
    <p:sldId id="366" r:id="rId42"/>
    <p:sldId id="349" r:id="rId43"/>
    <p:sldId id="361" r:id="rId44"/>
    <p:sldId id="362" r:id="rId45"/>
    <p:sldId id="347" r:id="rId46"/>
    <p:sldId id="351" r:id="rId47"/>
    <p:sldId id="348" r:id="rId48"/>
    <p:sldId id="352" r:id="rId49"/>
    <p:sldId id="354" r:id="rId50"/>
    <p:sldId id="363" r:id="rId51"/>
    <p:sldId id="355" r:id="rId52"/>
    <p:sldId id="364" r:id="rId53"/>
    <p:sldId id="365" r:id="rId54"/>
    <p:sldId id="367" r:id="rId55"/>
    <p:sldId id="368" r:id="rId56"/>
    <p:sldId id="369" r:id="rId57"/>
    <p:sldId id="370" r:id="rId58"/>
    <p:sldId id="373" r:id="rId5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66" autoAdjust="0"/>
    <p:restoredTop sz="96291"/>
  </p:normalViewPr>
  <p:slideViewPr>
    <p:cSldViewPr snapToGrid="0" snapToObjects="1">
      <p:cViewPr varScale="1">
        <p:scale>
          <a:sx n="130" d="100"/>
          <a:sy n="130" d="100"/>
        </p:scale>
        <p:origin x="20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bdwir\Documents\Work\Courses\Optique%202020\Reseau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dwir/Documents/Work/Courses/Cours%20MEP%20all/Course_Spectro/Quartz_Refractive_Index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fr-CH" sz="168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H" noProof="0" dirty="0"/>
              <a:t>Diffraction </a:t>
            </a:r>
            <a:r>
              <a:rPr lang="fr-CH" noProof="0" dirty="0" err="1"/>
              <a:t>grating</a:t>
            </a:r>
            <a:r>
              <a:rPr lang="fr-CH" noProof="0" dirty="0"/>
              <a:t>,  N=20</a:t>
            </a:r>
          </a:p>
        </c:rich>
      </c:tx>
      <c:layout>
        <c:manualLayout>
          <c:xMode val="edge"/>
          <c:yMode val="edge"/>
          <c:x val="0.3203792884358268"/>
          <c:y val="2.55513611365644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r-CH" sz="1680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4548343163389527"/>
          <c:y val="0.13344410310593785"/>
          <c:w val="0.82060281923403144"/>
          <c:h val="0.7289865609435194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Sheet1!$A$3:$A$703</c:f>
              <c:numCache>
                <c:formatCode>General</c:formatCode>
                <c:ptCount val="701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0.14000000000000001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0.28000000000000003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0.56000000000000005</c:v>
                </c:pt>
                <c:pt idx="29">
                  <c:v>0.57999999999999996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1</c:v>
                </c:pt>
                <c:pt idx="51">
                  <c:v>1.02</c:v>
                </c:pt>
                <c:pt idx="52">
                  <c:v>1.04</c:v>
                </c:pt>
                <c:pt idx="53">
                  <c:v>1.06</c:v>
                </c:pt>
                <c:pt idx="54">
                  <c:v>1.08</c:v>
                </c:pt>
                <c:pt idx="55">
                  <c:v>1.1000000000000001</c:v>
                </c:pt>
                <c:pt idx="56">
                  <c:v>1.1200000000000001</c:v>
                </c:pt>
                <c:pt idx="57">
                  <c:v>1.1399999999999999</c:v>
                </c:pt>
                <c:pt idx="58">
                  <c:v>1.1599999999999999</c:v>
                </c:pt>
                <c:pt idx="59">
                  <c:v>1.18</c:v>
                </c:pt>
                <c:pt idx="60">
                  <c:v>1.2</c:v>
                </c:pt>
                <c:pt idx="61">
                  <c:v>1.22</c:v>
                </c:pt>
                <c:pt idx="62">
                  <c:v>1.24</c:v>
                </c:pt>
                <c:pt idx="63">
                  <c:v>1.26</c:v>
                </c:pt>
                <c:pt idx="64">
                  <c:v>1.28</c:v>
                </c:pt>
                <c:pt idx="65">
                  <c:v>1.3</c:v>
                </c:pt>
                <c:pt idx="66">
                  <c:v>1.32</c:v>
                </c:pt>
                <c:pt idx="67">
                  <c:v>1.34</c:v>
                </c:pt>
                <c:pt idx="68">
                  <c:v>1.36</c:v>
                </c:pt>
                <c:pt idx="69">
                  <c:v>1.38</c:v>
                </c:pt>
                <c:pt idx="70">
                  <c:v>1.4</c:v>
                </c:pt>
                <c:pt idx="71">
                  <c:v>1.42</c:v>
                </c:pt>
                <c:pt idx="72">
                  <c:v>1.44</c:v>
                </c:pt>
                <c:pt idx="73">
                  <c:v>1.46</c:v>
                </c:pt>
                <c:pt idx="74">
                  <c:v>1.48</c:v>
                </c:pt>
                <c:pt idx="75">
                  <c:v>1.5</c:v>
                </c:pt>
                <c:pt idx="76">
                  <c:v>1.52</c:v>
                </c:pt>
                <c:pt idx="77">
                  <c:v>1.54</c:v>
                </c:pt>
                <c:pt idx="78">
                  <c:v>1.56</c:v>
                </c:pt>
                <c:pt idx="79">
                  <c:v>1.58</c:v>
                </c:pt>
                <c:pt idx="80">
                  <c:v>1.6</c:v>
                </c:pt>
                <c:pt idx="81">
                  <c:v>1.62</c:v>
                </c:pt>
                <c:pt idx="82">
                  <c:v>1.64</c:v>
                </c:pt>
                <c:pt idx="83">
                  <c:v>1.66</c:v>
                </c:pt>
                <c:pt idx="84">
                  <c:v>1.68</c:v>
                </c:pt>
                <c:pt idx="85">
                  <c:v>1.7</c:v>
                </c:pt>
                <c:pt idx="86">
                  <c:v>1.72</c:v>
                </c:pt>
                <c:pt idx="87">
                  <c:v>1.74</c:v>
                </c:pt>
                <c:pt idx="88">
                  <c:v>1.76</c:v>
                </c:pt>
                <c:pt idx="89">
                  <c:v>1.78</c:v>
                </c:pt>
                <c:pt idx="90">
                  <c:v>1.8</c:v>
                </c:pt>
                <c:pt idx="91">
                  <c:v>1.82</c:v>
                </c:pt>
                <c:pt idx="92">
                  <c:v>1.84</c:v>
                </c:pt>
                <c:pt idx="93">
                  <c:v>1.86</c:v>
                </c:pt>
                <c:pt idx="94">
                  <c:v>1.88</c:v>
                </c:pt>
                <c:pt idx="95">
                  <c:v>1.9</c:v>
                </c:pt>
                <c:pt idx="96">
                  <c:v>1.92</c:v>
                </c:pt>
                <c:pt idx="97">
                  <c:v>1.94</c:v>
                </c:pt>
                <c:pt idx="98">
                  <c:v>1.96</c:v>
                </c:pt>
                <c:pt idx="99">
                  <c:v>1.98</c:v>
                </c:pt>
                <c:pt idx="100">
                  <c:v>2</c:v>
                </c:pt>
                <c:pt idx="101">
                  <c:v>2.02</c:v>
                </c:pt>
                <c:pt idx="102">
                  <c:v>2.04</c:v>
                </c:pt>
                <c:pt idx="103">
                  <c:v>2.06</c:v>
                </c:pt>
                <c:pt idx="104">
                  <c:v>2.08</c:v>
                </c:pt>
                <c:pt idx="105">
                  <c:v>2.1</c:v>
                </c:pt>
                <c:pt idx="106">
                  <c:v>2.12</c:v>
                </c:pt>
                <c:pt idx="107">
                  <c:v>2.14</c:v>
                </c:pt>
                <c:pt idx="108">
                  <c:v>2.16</c:v>
                </c:pt>
                <c:pt idx="109">
                  <c:v>2.1800000000000002</c:v>
                </c:pt>
                <c:pt idx="110">
                  <c:v>2.2000000000000002</c:v>
                </c:pt>
                <c:pt idx="111">
                  <c:v>2.2200000000000002</c:v>
                </c:pt>
                <c:pt idx="112">
                  <c:v>2.2400000000000002</c:v>
                </c:pt>
                <c:pt idx="113">
                  <c:v>2.2599999999999998</c:v>
                </c:pt>
                <c:pt idx="114">
                  <c:v>2.2799999999999998</c:v>
                </c:pt>
                <c:pt idx="115">
                  <c:v>2.2999999999999998</c:v>
                </c:pt>
                <c:pt idx="116">
                  <c:v>2.3199999999999998</c:v>
                </c:pt>
                <c:pt idx="117">
                  <c:v>2.34</c:v>
                </c:pt>
                <c:pt idx="118">
                  <c:v>2.36</c:v>
                </c:pt>
                <c:pt idx="119">
                  <c:v>2.38</c:v>
                </c:pt>
                <c:pt idx="120">
                  <c:v>2.4</c:v>
                </c:pt>
                <c:pt idx="121">
                  <c:v>2.42</c:v>
                </c:pt>
                <c:pt idx="122">
                  <c:v>2.44</c:v>
                </c:pt>
                <c:pt idx="123">
                  <c:v>2.46</c:v>
                </c:pt>
                <c:pt idx="124">
                  <c:v>2.48</c:v>
                </c:pt>
                <c:pt idx="125">
                  <c:v>2.5</c:v>
                </c:pt>
                <c:pt idx="126">
                  <c:v>2.52</c:v>
                </c:pt>
                <c:pt idx="127">
                  <c:v>2.54</c:v>
                </c:pt>
                <c:pt idx="128">
                  <c:v>2.56</c:v>
                </c:pt>
                <c:pt idx="129">
                  <c:v>2.58</c:v>
                </c:pt>
                <c:pt idx="130">
                  <c:v>2.6</c:v>
                </c:pt>
                <c:pt idx="131">
                  <c:v>2.62</c:v>
                </c:pt>
                <c:pt idx="132">
                  <c:v>2.64</c:v>
                </c:pt>
                <c:pt idx="133">
                  <c:v>2.66</c:v>
                </c:pt>
                <c:pt idx="134">
                  <c:v>2.68</c:v>
                </c:pt>
                <c:pt idx="135">
                  <c:v>2.7</c:v>
                </c:pt>
                <c:pt idx="136">
                  <c:v>2.72</c:v>
                </c:pt>
                <c:pt idx="137">
                  <c:v>2.74</c:v>
                </c:pt>
                <c:pt idx="138">
                  <c:v>2.76</c:v>
                </c:pt>
                <c:pt idx="139">
                  <c:v>2.78</c:v>
                </c:pt>
                <c:pt idx="140">
                  <c:v>2.8</c:v>
                </c:pt>
                <c:pt idx="141">
                  <c:v>2.82</c:v>
                </c:pt>
                <c:pt idx="142">
                  <c:v>2.84</c:v>
                </c:pt>
                <c:pt idx="143">
                  <c:v>2.86</c:v>
                </c:pt>
                <c:pt idx="144">
                  <c:v>2.88</c:v>
                </c:pt>
                <c:pt idx="145">
                  <c:v>2.9</c:v>
                </c:pt>
                <c:pt idx="146">
                  <c:v>2.92</c:v>
                </c:pt>
                <c:pt idx="147">
                  <c:v>2.94</c:v>
                </c:pt>
                <c:pt idx="148">
                  <c:v>2.96</c:v>
                </c:pt>
                <c:pt idx="149">
                  <c:v>2.98</c:v>
                </c:pt>
                <c:pt idx="150">
                  <c:v>3</c:v>
                </c:pt>
                <c:pt idx="151">
                  <c:v>3.02</c:v>
                </c:pt>
                <c:pt idx="152">
                  <c:v>3.04</c:v>
                </c:pt>
                <c:pt idx="153">
                  <c:v>3.06</c:v>
                </c:pt>
                <c:pt idx="154">
                  <c:v>3.08</c:v>
                </c:pt>
                <c:pt idx="155">
                  <c:v>3.1</c:v>
                </c:pt>
                <c:pt idx="156">
                  <c:v>3.12</c:v>
                </c:pt>
                <c:pt idx="157">
                  <c:v>3.14</c:v>
                </c:pt>
                <c:pt idx="158">
                  <c:v>3.16</c:v>
                </c:pt>
                <c:pt idx="159">
                  <c:v>3.18</c:v>
                </c:pt>
                <c:pt idx="160">
                  <c:v>3.2</c:v>
                </c:pt>
                <c:pt idx="161">
                  <c:v>3.22</c:v>
                </c:pt>
                <c:pt idx="162">
                  <c:v>3.24</c:v>
                </c:pt>
                <c:pt idx="163">
                  <c:v>3.26</c:v>
                </c:pt>
                <c:pt idx="164">
                  <c:v>3.28</c:v>
                </c:pt>
                <c:pt idx="165">
                  <c:v>3.3</c:v>
                </c:pt>
                <c:pt idx="166">
                  <c:v>3.32</c:v>
                </c:pt>
                <c:pt idx="167">
                  <c:v>3.34</c:v>
                </c:pt>
                <c:pt idx="168">
                  <c:v>3.36</c:v>
                </c:pt>
                <c:pt idx="169">
                  <c:v>3.38</c:v>
                </c:pt>
                <c:pt idx="170">
                  <c:v>3.4</c:v>
                </c:pt>
                <c:pt idx="171">
                  <c:v>3.42</c:v>
                </c:pt>
                <c:pt idx="172">
                  <c:v>3.44</c:v>
                </c:pt>
                <c:pt idx="173">
                  <c:v>3.46</c:v>
                </c:pt>
                <c:pt idx="174">
                  <c:v>3.48</c:v>
                </c:pt>
                <c:pt idx="175">
                  <c:v>3.5</c:v>
                </c:pt>
                <c:pt idx="176">
                  <c:v>3.52</c:v>
                </c:pt>
                <c:pt idx="177">
                  <c:v>3.54</c:v>
                </c:pt>
                <c:pt idx="178">
                  <c:v>3.56</c:v>
                </c:pt>
                <c:pt idx="179">
                  <c:v>3.58</c:v>
                </c:pt>
                <c:pt idx="180">
                  <c:v>3.6</c:v>
                </c:pt>
                <c:pt idx="181">
                  <c:v>3.62</c:v>
                </c:pt>
                <c:pt idx="182">
                  <c:v>3.64</c:v>
                </c:pt>
                <c:pt idx="183">
                  <c:v>3.66</c:v>
                </c:pt>
                <c:pt idx="184">
                  <c:v>3.68</c:v>
                </c:pt>
                <c:pt idx="185">
                  <c:v>3.7</c:v>
                </c:pt>
                <c:pt idx="186">
                  <c:v>3.72</c:v>
                </c:pt>
                <c:pt idx="187">
                  <c:v>3.74</c:v>
                </c:pt>
                <c:pt idx="188">
                  <c:v>3.76</c:v>
                </c:pt>
                <c:pt idx="189">
                  <c:v>3.78</c:v>
                </c:pt>
                <c:pt idx="190">
                  <c:v>3.8</c:v>
                </c:pt>
                <c:pt idx="191">
                  <c:v>3.82</c:v>
                </c:pt>
                <c:pt idx="192">
                  <c:v>3.84</c:v>
                </c:pt>
                <c:pt idx="193">
                  <c:v>3.86</c:v>
                </c:pt>
                <c:pt idx="194">
                  <c:v>3.88</c:v>
                </c:pt>
                <c:pt idx="195">
                  <c:v>3.9</c:v>
                </c:pt>
                <c:pt idx="196">
                  <c:v>3.92</c:v>
                </c:pt>
                <c:pt idx="197">
                  <c:v>3.94</c:v>
                </c:pt>
                <c:pt idx="198">
                  <c:v>3.96</c:v>
                </c:pt>
                <c:pt idx="199">
                  <c:v>3.98</c:v>
                </c:pt>
                <c:pt idx="200">
                  <c:v>4</c:v>
                </c:pt>
                <c:pt idx="201">
                  <c:v>4.0199999999999996</c:v>
                </c:pt>
                <c:pt idx="202">
                  <c:v>4.04</c:v>
                </c:pt>
                <c:pt idx="203">
                  <c:v>4.0599999999999996</c:v>
                </c:pt>
                <c:pt idx="204">
                  <c:v>4.08</c:v>
                </c:pt>
                <c:pt idx="205">
                  <c:v>4.0999999999999996</c:v>
                </c:pt>
                <c:pt idx="206">
                  <c:v>4.12</c:v>
                </c:pt>
                <c:pt idx="207">
                  <c:v>4.1399999999999997</c:v>
                </c:pt>
                <c:pt idx="208">
                  <c:v>4.16</c:v>
                </c:pt>
                <c:pt idx="209">
                  <c:v>4.18</c:v>
                </c:pt>
                <c:pt idx="210">
                  <c:v>4.2</c:v>
                </c:pt>
                <c:pt idx="211">
                  <c:v>4.22</c:v>
                </c:pt>
                <c:pt idx="212">
                  <c:v>4.24</c:v>
                </c:pt>
                <c:pt idx="213">
                  <c:v>4.26</c:v>
                </c:pt>
                <c:pt idx="214">
                  <c:v>4.28</c:v>
                </c:pt>
                <c:pt idx="215">
                  <c:v>4.3</c:v>
                </c:pt>
                <c:pt idx="216">
                  <c:v>4.32</c:v>
                </c:pt>
                <c:pt idx="217">
                  <c:v>4.34</c:v>
                </c:pt>
                <c:pt idx="218">
                  <c:v>4.3600000000000003</c:v>
                </c:pt>
                <c:pt idx="219">
                  <c:v>4.38</c:v>
                </c:pt>
                <c:pt idx="220">
                  <c:v>4.4000000000000004</c:v>
                </c:pt>
                <c:pt idx="221">
                  <c:v>4.42</c:v>
                </c:pt>
                <c:pt idx="222">
                  <c:v>4.4400000000000004</c:v>
                </c:pt>
                <c:pt idx="223">
                  <c:v>4.46</c:v>
                </c:pt>
                <c:pt idx="224">
                  <c:v>4.4800000000000004</c:v>
                </c:pt>
                <c:pt idx="225">
                  <c:v>4.5</c:v>
                </c:pt>
                <c:pt idx="226">
                  <c:v>4.5199999999999996</c:v>
                </c:pt>
                <c:pt idx="227">
                  <c:v>4.54</c:v>
                </c:pt>
                <c:pt idx="228">
                  <c:v>4.5599999999999996</c:v>
                </c:pt>
                <c:pt idx="229">
                  <c:v>4.58</c:v>
                </c:pt>
                <c:pt idx="230">
                  <c:v>4.5999999999999996</c:v>
                </c:pt>
                <c:pt idx="231">
                  <c:v>4.62</c:v>
                </c:pt>
                <c:pt idx="232">
                  <c:v>4.6399999999999997</c:v>
                </c:pt>
                <c:pt idx="233">
                  <c:v>4.66</c:v>
                </c:pt>
                <c:pt idx="234">
                  <c:v>4.68</c:v>
                </c:pt>
                <c:pt idx="235">
                  <c:v>4.7</c:v>
                </c:pt>
                <c:pt idx="236">
                  <c:v>4.72</c:v>
                </c:pt>
                <c:pt idx="237">
                  <c:v>4.74</c:v>
                </c:pt>
                <c:pt idx="238">
                  <c:v>4.76</c:v>
                </c:pt>
                <c:pt idx="239">
                  <c:v>4.78</c:v>
                </c:pt>
                <c:pt idx="240">
                  <c:v>4.8</c:v>
                </c:pt>
                <c:pt idx="241">
                  <c:v>4.82</c:v>
                </c:pt>
                <c:pt idx="242">
                  <c:v>4.84</c:v>
                </c:pt>
                <c:pt idx="243">
                  <c:v>4.8600000000000003</c:v>
                </c:pt>
                <c:pt idx="244">
                  <c:v>4.88</c:v>
                </c:pt>
                <c:pt idx="245">
                  <c:v>4.9000000000000004</c:v>
                </c:pt>
                <c:pt idx="246">
                  <c:v>4.92</c:v>
                </c:pt>
                <c:pt idx="247">
                  <c:v>4.9400000000000004</c:v>
                </c:pt>
                <c:pt idx="248">
                  <c:v>4.96</c:v>
                </c:pt>
                <c:pt idx="249">
                  <c:v>4.9800000000000004</c:v>
                </c:pt>
                <c:pt idx="250">
                  <c:v>5</c:v>
                </c:pt>
                <c:pt idx="251">
                  <c:v>5.0199999999999996</c:v>
                </c:pt>
                <c:pt idx="252">
                  <c:v>5.04</c:v>
                </c:pt>
                <c:pt idx="253">
                  <c:v>5.0599999999999996</c:v>
                </c:pt>
                <c:pt idx="254">
                  <c:v>5.08</c:v>
                </c:pt>
                <c:pt idx="255">
                  <c:v>5.0999999999999996</c:v>
                </c:pt>
                <c:pt idx="256">
                  <c:v>5.12</c:v>
                </c:pt>
                <c:pt idx="257">
                  <c:v>5.14</c:v>
                </c:pt>
                <c:pt idx="258">
                  <c:v>5.16</c:v>
                </c:pt>
                <c:pt idx="259">
                  <c:v>5.18</c:v>
                </c:pt>
                <c:pt idx="260">
                  <c:v>5.2</c:v>
                </c:pt>
                <c:pt idx="261">
                  <c:v>5.22</c:v>
                </c:pt>
                <c:pt idx="262">
                  <c:v>5.24</c:v>
                </c:pt>
                <c:pt idx="263">
                  <c:v>5.26</c:v>
                </c:pt>
                <c:pt idx="264">
                  <c:v>5.28</c:v>
                </c:pt>
                <c:pt idx="265">
                  <c:v>5.3</c:v>
                </c:pt>
                <c:pt idx="266">
                  <c:v>5.32</c:v>
                </c:pt>
                <c:pt idx="267">
                  <c:v>5.34</c:v>
                </c:pt>
                <c:pt idx="268">
                  <c:v>5.36</c:v>
                </c:pt>
                <c:pt idx="269">
                  <c:v>5.38</c:v>
                </c:pt>
                <c:pt idx="270">
                  <c:v>5.4</c:v>
                </c:pt>
                <c:pt idx="271">
                  <c:v>5.42</c:v>
                </c:pt>
                <c:pt idx="272">
                  <c:v>5.44</c:v>
                </c:pt>
                <c:pt idx="273">
                  <c:v>5.46</c:v>
                </c:pt>
                <c:pt idx="274">
                  <c:v>5.48</c:v>
                </c:pt>
                <c:pt idx="275">
                  <c:v>5.5</c:v>
                </c:pt>
                <c:pt idx="276">
                  <c:v>5.52</c:v>
                </c:pt>
                <c:pt idx="277">
                  <c:v>5.54</c:v>
                </c:pt>
                <c:pt idx="278">
                  <c:v>5.56</c:v>
                </c:pt>
                <c:pt idx="279">
                  <c:v>5.58</c:v>
                </c:pt>
                <c:pt idx="280">
                  <c:v>5.6</c:v>
                </c:pt>
                <c:pt idx="281">
                  <c:v>5.62</c:v>
                </c:pt>
                <c:pt idx="282">
                  <c:v>5.64</c:v>
                </c:pt>
                <c:pt idx="283">
                  <c:v>5.66</c:v>
                </c:pt>
                <c:pt idx="284">
                  <c:v>5.68</c:v>
                </c:pt>
                <c:pt idx="285">
                  <c:v>5.7</c:v>
                </c:pt>
                <c:pt idx="286">
                  <c:v>5.72</c:v>
                </c:pt>
                <c:pt idx="287">
                  <c:v>5.74</c:v>
                </c:pt>
                <c:pt idx="288">
                  <c:v>5.76</c:v>
                </c:pt>
                <c:pt idx="289">
                  <c:v>5.78</c:v>
                </c:pt>
                <c:pt idx="290">
                  <c:v>5.8</c:v>
                </c:pt>
                <c:pt idx="291">
                  <c:v>5.82</c:v>
                </c:pt>
                <c:pt idx="292">
                  <c:v>5.84</c:v>
                </c:pt>
                <c:pt idx="293">
                  <c:v>5.86</c:v>
                </c:pt>
                <c:pt idx="294">
                  <c:v>5.88</c:v>
                </c:pt>
                <c:pt idx="295">
                  <c:v>5.9</c:v>
                </c:pt>
                <c:pt idx="296">
                  <c:v>5.92</c:v>
                </c:pt>
                <c:pt idx="297">
                  <c:v>5.94</c:v>
                </c:pt>
                <c:pt idx="298">
                  <c:v>5.96</c:v>
                </c:pt>
                <c:pt idx="299">
                  <c:v>5.98</c:v>
                </c:pt>
                <c:pt idx="300">
                  <c:v>6</c:v>
                </c:pt>
                <c:pt idx="301">
                  <c:v>6.02</c:v>
                </c:pt>
                <c:pt idx="302">
                  <c:v>6.04</c:v>
                </c:pt>
                <c:pt idx="303">
                  <c:v>6.06</c:v>
                </c:pt>
                <c:pt idx="304">
                  <c:v>6.08</c:v>
                </c:pt>
                <c:pt idx="305">
                  <c:v>6.1</c:v>
                </c:pt>
                <c:pt idx="306">
                  <c:v>6.12</c:v>
                </c:pt>
                <c:pt idx="307">
                  <c:v>6.14</c:v>
                </c:pt>
                <c:pt idx="308">
                  <c:v>6.16</c:v>
                </c:pt>
                <c:pt idx="309">
                  <c:v>6.18</c:v>
                </c:pt>
                <c:pt idx="310">
                  <c:v>6.2</c:v>
                </c:pt>
                <c:pt idx="311">
                  <c:v>6.22</c:v>
                </c:pt>
                <c:pt idx="312">
                  <c:v>6.24</c:v>
                </c:pt>
                <c:pt idx="313">
                  <c:v>6.26</c:v>
                </c:pt>
                <c:pt idx="314">
                  <c:v>6.28</c:v>
                </c:pt>
                <c:pt idx="315">
                  <c:v>6.3</c:v>
                </c:pt>
                <c:pt idx="316">
                  <c:v>6.32</c:v>
                </c:pt>
                <c:pt idx="317">
                  <c:v>6.34</c:v>
                </c:pt>
                <c:pt idx="318">
                  <c:v>6.36</c:v>
                </c:pt>
                <c:pt idx="319">
                  <c:v>6.38</c:v>
                </c:pt>
                <c:pt idx="320">
                  <c:v>6.4</c:v>
                </c:pt>
                <c:pt idx="321">
                  <c:v>6.42</c:v>
                </c:pt>
                <c:pt idx="322">
                  <c:v>6.44</c:v>
                </c:pt>
                <c:pt idx="323">
                  <c:v>6.46</c:v>
                </c:pt>
                <c:pt idx="324">
                  <c:v>6.48</c:v>
                </c:pt>
                <c:pt idx="325">
                  <c:v>6.5</c:v>
                </c:pt>
                <c:pt idx="326">
                  <c:v>6.52</c:v>
                </c:pt>
                <c:pt idx="327">
                  <c:v>6.54</c:v>
                </c:pt>
                <c:pt idx="328">
                  <c:v>6.56</c:v>
                </c:pt>
                <c:pt idx="329">
                  <c:v>6.58</c:v>
                </c:pt>
                <c:pt idx="330">
                  <c:v>6.6</c:v>
                </c:pt>
                <c:pt idx="331">
                  <c:v>6.62</c:v>
                </c:pt>
                <c:pt idx="332">
                  <c:v>6.64</c:v>
                </c:pt>
                <c:pt idx="333">
                  <c:v>6.66</c:v>
                </c:pt>
                <c:pt idx="334">
                  <c:v>6.68</c:v>
                </c:pt>
                <c:pt idx="335">
                  <c:v>6.7</c:v>
                </c:pt>
                <c:pt idx="336">
                  <c:v>6.72</c:v>
                </c:pt>
                <c:pt idx="337">
                  <c:v>6.74</c:v>
                </c:pt>
                <c:pt idx="338">
                  <c:v>6.76</c:v>
                </c:pt>
                <c:pt idx="339">
                  <c:v>6.78</c:v>
                </c:pt>
                <c:pt idx="340">
                  <c:v>6.8</c:v>
                </c:pt>
                <c:pt idx="341">
                  <c:v>6.82</c:v>
                </c:pt>
                <c:pt idx="342">
                  <c:v>6.84</c:v>
                </c:pt>
                <c:pt idx="343">
                  <c:v>6.86</c:v>
                </c:pt>
                <c:pt idx="344">
                  <c:v>6.88</c:v>
                </c:pt>
                <c:pt idx="345">
                  <c:v>6.9</c:v>
                </c:pt>
                <c:pt idx="346">
                  <c:v>6.92</c:v>
                </c:pt>
                <c:pt idx="347">
                  <c:v>6.94</c:v>
                </c:pt>
                <c:pt idx="348">
                  <c:v>6.96</c:v>
                </c:pt>
                <c:pt idx="349">
                  <c:v>6.98</c:v>
                </c:pt>
                <c:pt idx="350">
                  <c:v>7</c:v>
                </c:pt>
                <c:pt idx="351">
                  <c:v>7.02</c:v>
                </c:pt>
                <c:pt idx="352">
                  <c:v>7.04</c:v>
                </c:pt>
                <c:pt idx="353">
                  <c:v>7.06</c:v>
                </c:pt>
                <c:pt idx="354">
                  <c:v>7.08</c:v>
                </c:pt>
                <c:pt idx="355">
                  <c:v>7.1</c:v>
                </c:pt>
                <c:pt idx="356">
                  <c:v>7.12</c:v>
                </c:pt>
                <c:pt idx="357">
                  <c:v>7.14</c:v>
                </c:pt>
                <c:pt idx="358">
                  <c:v>7.16</c:v>
                </c:pt>
                <c:pt idx="359">
                  <c:v>7.18</c:v>
                </c:pt>
                <c:pt idx="360">
                  <c:v>7.2</c:v>
                </c:pt>
                <c:pt idx="361">
                  <c:v>7.22</c:v>
                </c:pt>
                <c:pt idx="362">
                  <c:v>7.24</c:v>
                </c:pt>
                <c:pt idx="363">
                  <c:v>7.26</c:v>
                </c:pt>
                <c:pt idx="364">
                  <c:v>7.28</c:v>
                </c:pt>
                <c:pt idx="365">
                  <c:v>7.3</c:v>
                </c:pt>
                <c:pt idx="366">
                  <c:v>7.32</c:v>
                </c:pt>
                <c:pt idx="367">
                  <c:v>7.34</c:v>
                </c:pt>
                <c:pt idx="368">
                  <c:v>7.36</c:v>
                </c:pt>
                <c:pt idx="369">
                  <c:v>7.38</c:v>
                </c:pt>
                <c:pt idx="370">
                  <c:v>7.4</c:v>
                </c:pt>
                <c:pt idx="371">
                  <c:v>7.42</c:v>
                </c:pt>
                <c:pt idx="372">
                  <c:v>7.44</c:v>
                </c:pt>
                <c:pt idx="373">
                  <c:v>7.46</c:v>
                </c:pt>
                <c:pt idx="374">
                  <c:v>7.48</c:v>
                </c:pt>
                <c:pt idx="375">
                  <c:v>7.5</c:v>
                </c:pt>
                <c:pt idx="376">
                  <c:v>7.52</c:v>
                </c:pt>
                <c:pt idx="377">
                  <c:v>7.54</c:v>
                </c:pt>
                <c:pt idx="378">
                  <c:v>7.56</c:v>
                </c:pt>
                <c:pt idx="379">
                  <c:v>7.58</c:v>
                </c:pt>
                <c:pt idx="380">
                  <c:v>7.6</c:v>
                </c:pt>
                <c:pt idx="381">
                  <c:v>7.62</c:v>
                </c:pt>
                <c:pt idx="382">
                  <c:v>7.64</c:v>
                </c:pt>
                <c:pt idx="383">
                  <c:v>7.66</c:v>
                </c:pt>
                <c:pt idx="384">
                  <c:v>7.68</c:v>
                </c:pt>
                <c:pt idx="385">
                  <c:v>7.7</c:v>
                </c:pt>
                <c:pt idx="386">
                  <c:v>7.72</c:v>
                </c:pt>
                <c:pt idx="387">
                  <c:v>7.74</c:v>
                </c:pt>
                <c:pt idx="388">
                  <c:v>7.76</c:v>
                </c:pt>
                <c:pt idx="389">
                  <c:v>7.78</c:v>
                </c:pt>
                <c:pt idx="390">
                  <c:v>7.8</c:v>
                </c:pt>
                <c:pt idx="391">
                  <c:v>7.82</c:v>
                </c:pt>
                <c:pt idx="392">
                  <c:v>7.84</c:v>
                </c:pt>
                <c:pt idx="393">
                  <c:v>7.86</c:v>
                </c:pt>
                <c:pt idx="394">
                  <c:v>7.88</c:v>
                </c:pt>
                <c:pt idx="395">
                  <c:v>7.9</c:v>
                </c:pt>
                <c:pt idx="396">
                  <c:v>7.92</c:v>
                </c:pt>
                <c:pt idx="397">
                  <c:v>7.94</c:v>
                </c:pt>
                <c:pt idx="398">
                  <c:v>7.96</c:v>
                </c:pt>
                <c:pt idx="399">
                  <c:v>7.98</c:v>
                </c:pt>
                <c:pt idx="400">
                  <c:v>8</c:v>
                </c:pt>
                <c:pt idx="401">
                  <c:v>8.02</c:v>
                </c:pt>
                <c:pt idx="402">
                  <c:v>8.0399999999999991</c:v>
                </c:pt>
                <c:pt idx="403">
                  <c:v>8.06</c:v>
                </c:pt>
                <c:pt idx="404">
                  <c:v>8.08</c:v>
                </c:pt>
                <c:pt idx="405">
                  <c:v>8.1</c:v>
                </c:pt>
                <c:pt idx="406">
                  <c:v>8.1199999999999992</c:v>
                </c:pt>
                <c:pt idx="407">
                  <c:v>8.14</c:v>
                </c:pt>
                <c:pt idx="408">
                  <c:v>8.16</c:v>
                </c:pt>
                <c:pt idx="409">
                  <c:v>8.18</c:v>
                </c:pt>
                <c:pt idx="410">
                  <c:v>8.1999999999999993</c:v>
                </c:pt>
                <c:pt idx="411">
                  <c:v>8.2200000000000006</c:v>
                </c:pt>
                <c:pt idx="412">
                  <c:v>8.24</c:v>
                </c:pt>
                <c:pt idx="413">
                  <c:v>8.26</c:v>
                </c:pt>
                <c:pt idx="414">
                  <c:v>8.2799999999999994</c:v>
                </c:pt>
                <c:pt idx="415">
                  <c:v>8.3000000000000007</c:v>
                </c:pt>
                <c:pt idx="416">
                  <c:v>8.32</c:v>
                </c:pt>
                <c:pt idx="417">
                  <c:v>8.34</c:v>
                </c:pt>
                <c:pt idx="418">
                  <c:v>8.36</c:v>
                </c:pt>
                <c:pt idx="419">
                  <c:v>8.3800000000000008</c:v>
                </c:pt>
                <c:pt idx="420">
                  <c:v>8.4</c:v>
                </c:pt>
                <c:pt idx="421">
                  <c:v>8.42</c:v>
                </c:pt>
                <c:pt idx="422">
                  <c:v>8.44</c:v>
                </c:pt>
                <c:pt idx="423">
                  <c:v>8.4600000000000009</c:v>
                </c:pt>
                <c:pt idx="424">
                  <c:v>8.48</c:v>
                </c:pt>
                <c:pt idx="425">
                  <c:v>8.5</c:v>
                </c:pt>
                <c:pt idx="426">
                  <c:v>8.52</c:v>
                </c:pt>
                <c:pt idx="427">
                  <c:v>8.5399999999999991</c:v>
                </c:pt>
                <c:pt idx="428">
                  <c:v>8.56</c:v>
                </c:pt>
                <c:pt idx="429">
                  <c:v>8.58</c:v>
                </c:pt>
                <c:pt idx="430">
                  <c:v>8.6</c:v>
                </c:pt>
                <c:pt idx="431">
                  <c:v>8.6199999999999992</c:v>
                </c:pt>
                <c:pt idx="432">
                  <c:v>8.64</c:v>
                </c:pt>
                <c:pt idx="433">
                  <c:v>8.66</c:v>
                </c:pt>
                <c:pt idx="434">
                  <c:v>8.68</c:v>
                </c:pt>
                <c:pt idx="435">
                  <c:v>8.6999999999999993</c:v>
                </c:pt>
                <c:pt idx="436">
                  <c:v>8.7200000000000006</c:v>
                </c:pt>
                <c:pt idx="437">
                  <c:v>8.74</c:v>
                </c:pt>
                <c:pt idx="438">
                  <c:v>8.76</c:v>
                </c:pt>
                <c:pt idx="439">
                  <c:v>8.7799999999999994</c:v>
                </c:pt>
                <c:pt idx="440">
                  <c:v>8.8000000000000007</c:v>
                </c:pt>
                <c:pt idx="441">
                  <c:v>8.82</c:v>
                </c:pt>
                <c:pt idx="442">
                  <c:v>8.84</c:v>
                </c:pt>
                <c:pt idx="443">
                  <c:v>8.86</c:v>
                </c:pt>
                <c:pt idx="444">
                  <c:v>8.8800000000000008</c:v>
                </c:pt>
                <c:pt idx="445">
                  <c:v>8.9</c:v>
                </c:pt>
                <c:pt idx="446">
                  <c:v>8.92</c:v>
                </c:pt>
                <c:pt idx="447">
                  <c:v>8.94</c:v>
                </c:pt>
                <c:pt idx="448">
                  <c:v>8.9600000000000009</c:v>
                </c:pt>
                <c:pt idx="449">
                  <c:v>8.98</c:v>
                </c:pt>
                <c:pt idx="450">
                  <c:v>9</c:v>
                </c:pt>
                <c:pt idx="451">
                  <c:v>9.02</c:v>
                </c:pt>
                <c:pt idx="452">
                  <c:v>9.0399999999999991</c:v>
                </c:pt>
                <c:pt idx="453">
                  <c:v>9.06</c:v>
                </c:pt>
                <c:pt idx="454">
                  <c:v>9.08</c:v>
                </c:pt>
                <c:pt idx="455">
                  <c:v>9.1</c:v>
                </c:pt>
                <c:pt idx="456">
                  <c:v>9.1199999999999992</c:v>
                </c:pt>
                <c:pt idx="457">
                  <c:v>9.14</c:v>
                </c:pt>
                <c:pt idx="458">
                  <c:v>9.16</c:v>
                </c:pt>
                <c:pt idx="459">
                  <c:v>9.18</c:v>
                </c:pt>
                <c:pt idx="460">
                  <c:v>9.1999999999999993</c:v>
                </c:pt>
                <c:pt idx="461">
                  <c:v>9.2200000000000006</c:v>
                </c:pt>
                <c:pt idx="462">
                  <c:v>9.24</c:v>
                </c:pt>
                <c:pt idx="463">
                  <c:v>9.26</c:v>
                </c:pt>
                <c:pt idx="464">
                  <c:v>9.2799999999999994</c:v>
                </c:pt>
                <c:pt idx="465">
                  <c:v>9.3000000000000007</c:v>
                </c:pt>
                <c:pt idx="466">
                  <c:v>9.32</c:v>
                </c:pt>
                <c:pt idx="467">
                  <c:v>9.34</c:v>
                </c:pt>
                <c:pt idx="468">
                  <c:v>9.36</c:v>
                </c:pt>
                <c:pt idx="469">
                  <c:v>9.3800000000000008</c:v>
                </c:pt>
                <c:pt idx="470">
                  <c:v>9.4</c:v>
                </c:pt>
                <c:pt idx="471">
                  <c:v>9.42</c:v>
                </c:pt>
                <c:pt idx="472">
                  <c:v>9.44</c:v>
                </c:pt>
                <c:pt idx="473">
                  <c:v>9.4600000000000009</c:v>
                </c:pt>
                <c:pt idx="474">
                  <c:v>9.48</c:v>
                </c:pt>
                <c:pt idx="475">
                  <c:v>9.5</c:v>
                </c:pt>
                <c:pt idx="476">
                  <c:v>9.52</c:v>
                </c:pt>
                <c:pt idx="477">
                  <c:v>9.5399999999999991</c:v>
                </c:pt>
                <c:pt idx="478">
                  <c:v>9.56</c:v>
                </c:pt>
                <c:pt idx="479">
                  <c:v>9.58</c:v>
                </c:pt>
                <c:pt idx="480">
                  <c:v>9.6</c:v>
                </c:pt>
                <c:pt idx="481">
                  <c:v>9.6199999999999992</c:v>
                </c:pt>
                <c:pt idx="482">
                  <c:v>9.64</c:v>
                </c:pt>
                <c:pt idx="483">
                  <c:v>9.66</c:v>
                </c:pt>
                <c:pt idx="484">
                  <c:v>9.68</c:v>
                </c:pt>
                <c:pt idx="485">
                  <c:v>9.6999999999999993</c:v>
                </c:pt>
                <c:pt idx="486">
                  <c:v>9.7200000000000006</c:v>
                </c:pt>
                <c:pt idx="487">
                  <c:v>9.74</c:v>
                </c:pt>
                <c:pt idx="488">
                  <c:v>9.76</c:v>
                </c:pt>
                <c:pt idx="489">
                  <c:v>9.7799999999999994</c:v>
                </c:pt>
                <c:pt idx="490">
                  <c:v>9.8000000000000007</c:v>
                </c:pt>
                <c:pt idx="491">
                  <c:v>9.82</c:v>
                </c:pt>
                <c:pt idx="492">
                  <c:v>9.84</c:v>
                </c:pt>
                <c:pt idx="493">
                  <c:v>9.86</c:v>
                </c:pt>
                <c:pt idx="494">
                  <c:v>9.8800000000000008</c:v>
                </c:pt>
                <c:pt idx="495">
                  <c:v>9.9</c:v>
                </c:pt>
                <c:pt idx="496">
                  <c:v>9.92</c:v>
                </c:pt>
                <c:pt idx="497">
                  <c:v>9.94</c:v>
                </c:pt>
                <c:pt idx="498">
                  <c:v>9.9600000000000009</c:v>
                </c:pt>
                <c:pt idx="499">
                  <c:v>9.98</c:v>
                </c:pt>
                <c:pt idx="500">
                  <c:v>10</c:v>
                </c:pt>
                <c:pt idx="501">
                  <c:v>10.02</c:v>
                </c:pt>
                <c:pt idx="502">
                  <c:v>10.039999999999999</c:v>
                </c:pt>
                <c:pt idx="503">
                  <c:v>10.06</c:v>
                </c:pt>
                <c:pt idx="504">
                  <c:v>10.08</c:v>
                </c:pt>
                <c:pt idx="505">
                  <c:v>10.1</c:v>
                </c:pt>
                <c:pt idx="506">
                  <c:v>10.119999999999999</c:v>
                </c:pt>
                <c:pt idx="507">
                  <c:v>10.14</c:v>
                </c:pt>
                <c:pt idx="508">
                  <c:v>10.16</c:v>
                </c:pt>
                <c:pt idx="509">
                  <c:v>10.18</c:v>
                </c:pt>
                <c:pt idx="510">
                  <c:v>10.199999999999999</c:v>
                </c:pt>
                <c:pt idx="511">
                  <c:v>10.220000000000001</c:v>
                </c:pt>
                <c:pt idx="512">
                  <c:v>10.24</c:v>
                </c:pt>
                <c:pt idx="513">
                  <c:v>10.26</c:v>
                </c:pt>
                <c:pt idx="514">
                  <c:v>10.28</c:v>
                </c:pt>
                <c:pt idx="515">
                  <c:v>10.3</c:v>
                </c:pt>
                <c:pt idx="516">
                  <c:v>10.32</c:v>
                </c:pt>
                <c:pt idx="517">
                  <c:v>10.34</c:v>
                </c:pt>
                <c:pt idx="518">
                  <c:v>10.36</c:v>
                </c:pt>
                <c:pt idx="519">
                  <c:v>10.38</c:v>
                </c:pt>
                <c:pt idx="520">
                  <c:v>10.4</c:v>
                </c:pt>
                <c:pt idx="521">
                  <c:v>10.42</c:v>
                </c:pt>
                <c:pt idx="522">
                  <c:v>10.44</c:v>
                </c:pt>
                <c:pt idx="523">
                  <c:v>10.46</c:v>
                </c:pt>
                <c:pt idx="524">
                  <c:v>10.48</c:v>
                </c:pt>
                <c:pt idx="525">
                  <c:v>10.5</c:v>
                </c:pt>
                <c:pt idx="526">
                  <c:v>10.52</c:v>
                </c:pt>
                <c:pt idx="527">
                  <c:v>10.54</c:v>
                </c:pt>
                <c:pt idx="528">
                  <c:v>10.56</c:v>
                </c:pt>
                <c:pt idx="529">
                  <c:v>10.58</c:v>
                </c:pt>
                <c:pt idx="530">
                  <c:v>10.6</c:v>
                </c:pt>
                <c:pt idx="531">
                  <c:v>10.62</c:v>
                </c:pt>
                <c:pt idx="532">
                  <c:v>10.64</c:v>
                </c:pt>
                <c:pt idx="533">
                  <c:v>10.66</c:v>
                </c:pt>
                <c:pt idx="534">
                  <c:v>10.68</c:v>
                </c:pt>
                <c:pt idx="535">
                  <c:v>10.7</c:v>
                </c:pt>
                <c:pt idx="536">
                  <c:v>10.72</c:v>
                </c:pt>
                <c:pt idx="537">
                  <c:v>10.74</c:v>
                </c:pt>
                <c:pt idx="538">
                  <c:v>10.76</c:v>
                </c:pt>
                <c:pt idx="539">
                  <c:v>10.78</c:v>
                </c:pt>
                <c:pt idx="540">
                  <c:v>10.8</c:v>
                </c:pt>
                <c:pt idx="541">
                  <c:v>10.82</c:v>
                </c:pt>
                <c:pt idx="542">
                  <c:v>10.84</c:v>
                </c:pt>
                <c:pt idx="543">
                  <c:v>10.86</c:v>
                </c:pt>
                <c:pt idx="544">
                  <c:v>10.88</c:v>
                </c:pt>
                <c:pt idx="545">
                  <c:v>10.9</c:v>
                </c:pt>
                <c:pt idx="546">
                  <c:v>10.92</c:v>
                </c:pt>
                <c:pt idx="547">
                  <c:v>10.94</c:v>
                </c:pt>
                <c:pt idx="548">
                  <c:v>10.96</c:v>
                </c:pt>
                <c:pt idx="549">
                  <c:v>10.98</c:v>
                </c:pt>
                <c:pt idx="550">
                  <c:v>11</c:v>
                </c:pt>
                <c:pt idx="551">
                  <c:v>11.02</c:v>
                </c:pt>
                <c:pt idx="552">
                  <c:v>11.04</c:v>
                </c:pt>
                <c:pt idx="553">
                  <c:v>11.06</c:v>
                </c:pt>
                <c:pt idx="554">
                  <c:v>11.08</c:v>
                </c:pt>
                <c:pt idx="555">
                  <c:v>11.1</c:v>
                </c:pt>
                <c:pt idx="556">
                  <c:v>11.12</c:v>
                </c:pt>
                <c:pt idx="557">
                  <c:v>11.14</c:v>
                </c:pt>
                <c:pt idx="558">
                  <c:v>11.16</c:v>
                </c:pt>
                <c:pt idx="559">
                  <c:v>11.18</c:v>
                </c:pt>
                <c:pt idx="560">
                  <c:v>11.2</c:v>
                </c:pt>
                <c:pt idx="561">
                  <c:v>11.22</c:v>
                </c:pt>
                <c:pt idx="562">
                  <c:v>11.24</c:v>
                </c:pt>
                <c:pt idx="563">
                  <c:v>11.26</c:v>
                </c:pt>
                <c:pt idx="564">
                  <c:v>11.28</c:v>
                </c:pt>
                <c:pt idx="565">
                  <c:v>11.3</c:v>
                </c:pt>
                <c:pt idx="566">
                  <c:v>11.32</c:v>
                </c:pt>
                <c:pt idx="567">
                  <c:v>11.34</c:v>
                </c:pt>
                <c:pt idx="568">
                  <c:v>11.36</c:v>
                </c:pt>
                <c:pt idx="569">
                  <c:v>11.38</c:v>
                </c:pt>
                <c:pt idx="570">
                  <c:v>11.4</c:v>
                </c:pt>
                <c:pt idx="571">
                  <c:v>11.42</c:v>
                </c:pt>
                <c:pt idx="572">
                  <c:v>11.44</c:v>
                </c:pt>
                <c:pt idx="573">
                  <c:v>11.46</c:v>
                </c:pt>
                <c:pt idx="574">
                  <c:v>11.48</c:v>
                </c:pt>
                <c:pt idx="575">
                  <c:v>11.5</c:v>
                </c:pt>
                <c:pt idx="576">
                  <c:v>11.52</c:v>
                </c:pt>
                <c:pt idx="577">
                  <c:v>11.54</c:v>
                </c:pt>
                <c:pt idx="578">
                  <c:v>11.56</c:v>
                </c:pt>
                <c:pt idx="579">
                  <c:v>11.58</c:v>
                </c:pt>
                <c:pt idx="580">
                  <c:v>11.6</c:v>
                </c:pt>
                <c:pt idx="581">
                  <c:v>11.62</c:v>
                </c:pt>
                <c:pt idx="582">
                  <c:v>11.64</c:v>
                </c:pt>
                <c:pt idx="583">
                  <c:v>11.66</c:v>
                </c:pt>
                <c:pt idx="584">
                  <c:v>11.68</c:v>
                </c:pt>
                <c:pt idx="585">
                  <c:v>11.7</c:v>
                </c:pt>
                <c:pt idx="586">
                  <c:v>11.72</c:v>
                </c:pt>
                <c:pt idx="587">
                  <c:v>11.74</c:v>
                </c:pt>
                <c:pt idx="588">
                  <c:v>11.76</c:v>
                </c:pt>
                <c:pt idx="589">
                  <c:v>11.78</c:v>
                </c:pt>
                <c:pt idx="590">
                  <c:v>11.8</c:v>
                </c:pt>
                <c:pt idx="591">
                  <c:v>11.82</c:v>
                </c:pt>
                <c:pt idx="592">
                  <c:v>11.84</c:v>
                </c:pt>
                <c:pt idx="593">
                  <c:v>11.86</c:v>
                </c:pt>
                <c:pt idx="594">
                  <c:v>11.88</c:v>
                </c:pt>
                <c:pt idx="595">
                  <c:v>11.9</c:v>
                </c:pt>
                <c:pt idx="596">
                  <c:v>11.92</c:v>
                </c:pt>
                <c:pt idx="597">
                  <c:v>11.94</c:v>
                </c:pt>
                <c:pt idx="598">
                  <c:v>11.96</c:v>
                </c:pt>
                <c:pt idx="599">
                  <c:v>11.98</c:v>
                </c:pt>
                <c:pt idx="600">
                  <c:v>12</c:v>
                </c:pt>
                <c:pt idx="601">
                  <c:v>12.02</c:v>
                </c:pt>
                <c:pt idx="602">
                  <c:v>12.04</c:v>
                </c:pt>
                <c:pt idx="603">
                  <c:v>12.06</c:v>
                </c:pt>
                <c:pt idx="604">
                  <c:v>12.08</c:v>
                </c:pt>
                <c:pt idx="605">
                  <c:v>12.1</c:v>
                </c:pt>
                <c:pt idx="606">
                  <c:v>12.12</c:v>
                </c:pt>
                <c:pt idx="607">
                  <c:v>12.14</c:v>
                </c:pt>
                <c:pt idx="608">
                  <c:v>12.16</c:v>
                </c:pt>
                <c:pt idx="609">
                  <c:v>12.18</c:v>
                </c:pt>
                <c:pt idx="610">
                  <c:v>12.2</c:v>
                </c:pt>
                <c:pt idx="611">
                  <c:v>12.22</c:v>
                </c:pt>
                <c:pt idx="612">
                  <c:v>12.24</c:v>
                </c:pt>
                <c:pt idx="613">
                  <c:v>12.26</c:v>
                </c:pt>
                <c:pt idx="614">
                  <c:v>12.28</c:v>
                </c:pt>
                <c:pt idx="615">
                  <c:v>12.3</c:v>
                </c:pt>
                <c:pt idx="616">
                  <c:v>12.32</c:v>
                </c:pt>
                <c:pt idx="617">
                  <c:v>12.34</c:v>
                </c:pt>
                <c:pt idx="618">
                  <c:v>12.36</c:v>
                </c:pt>
                <c:pt idx="619">
                  <c:v>12.38</c:v>
                </c:pt>
                <c:pt idx="620">
                  <c:v>12.4</c:v>
                </c:pt>
                <c:pt idx="621">
                  <c:v>12.42</c:v>
                </c:pt>
                <c:pt idx="622">
                  <c:v>12.44</c:v>
                </c:pt>
                <c:pt idx="623">
                  <c:v>12.46</c:v>
                </c:pt>
                <c:pt idx="624">
                  <c:v>12.48</c:v>
                </c:pt>
                <c:pt idx="625">
                  <c:v>12.5</c:v>
                </c:pt>
                <c:pt idx="626">
                  <c:v>12.52</c:v>
                </c:pt>
                <c:pt idx="627">
                  <c:v>12.54</c:v>
                </c:pt>
                <c:pt idx="628">
                  <c:v>12.56</c:v>
                </c:pt>
                <c:pt idx="629">
                  <c:v>12.58</c:v>
                </c:pt>
                <c:pt idx="630">
                  <c:v>12.6</c:v>
                </c:pt>
                <c:pt idx="631">
                  <c:v>12.62</c:v>
                </c:pt>
                <c:pt idx="632">
                  <c:v>12.64</c:v>
                </c:pt>
                <c:pt idx="633">
                  <c:v>12.66</c:v>
                </c:pt>
                <c:pt idx="634">
                  <c:v>12.68</c:v>
                </c:pt>
                <c:pt idx="635">
                  <c:v>12.7</c:v>
                </c:pt>
                <c:pt idx="636">
                  <c:v>12.72</c:v>
                </c:pt>
                <c:pt idx="637">
                  <c:v>12.74</c:v>
                </c:pt>
                <c:pt idx="638">
                  <c:v>12.76</c:v>
                </c:pt>
                <c:pt idx="639">
                  <c:v>12.78</c:v>
                </c:pt>
                <c:pt idx="640">
                  <c:v>12.8</c:v>
                </c:pt>
                <c:pt idx="641">
                  <c:v>12.82</c:v>
                </c:pt>
                <c:pt idx="642">
                  <c:v>12.84</c:v>
                </c:pt>
                <c:pt idx="643">
                  <c:v>12.86</c:v>
                </c:pt>
                <c:pt idx="644">
                  <c:v>12.88</c:v>
                </c:pt>
                <c:pt idx="645">
                  <c:v>12.9</c:v>
                </c:pt>
                <c:pt idx="646">
                  <c:v>12.92</c:v>
                </c:pt>
                <c:pt idx="647">
                  <c:v>12.94</c:v>
                </c:pt>
                <c:pt idx="648">
                  <c:v>12.96</c:v>
                </c:pt>
                <c:pt idx="649">
                  <c:v>12.98</c:v>
                </c:pt>
                <c:pt idx="650">
                  <c:v>13</c:v>
                </c:pt>
                <c:pt idx="651">
                  <c:v>13.02</c:v>
                </c:pt>
                <c:pt idx="652">
                  <c:v>13.04</c:v>
                </c:pt>
                <c:pt idx="653">
                  <c:v>13.06</c:v>
                </c:pt>
                <c:pt idx="654">
                  <c:v>13.08</c:v>
                </c:pt>
                <c:pt idx="655">
                  <c:v>13.1</c:v>
                </c:pt>
                <c:pt idx="656">
                  <c:v>13.12</c:v>
                </c:pt>
                <c:pt idx="657">
                  <c:v>13.14</c:v>
                </c:pt>
                <c:pt idx="658">
                  <c:v>13.16</c:v>
                </c:pt>
                <c:pt idx="659">
                  <c:v>13.18</c:v>
                </c:pt>
                <c:pt idx="660">
                  <c:v>13.2</c:v>
                </c:pt>
                <c:pt idx="661">
                  <c:v>13.22</c:v>
                </c:pt>
                <c:pt idx="662">
                  <c:v>13.24</c:v>
                </c:pt>
                <c:pt idx="663">
                  <c:v>13.26</c:v>
                </c:pt>
                <c:pt idx="664">
                  <c:v>13.28</c:v>
                </c:pt>
                <c:pt idx="665">
                  <c:v>13.3</c:v>
                </c:pt>
                <c:pt idx="666">
                  <c:v>13.32</c:v>
                </c:pt>
                <c:pt idx="667">
                  <c:v>13.34</c:v>
                </c:pt>
                <c:pt idx="668">
                  <c:v>13.36</c:v>
                </c:pt>
                <c:pt idx="669">
                  <c:v>13.38</c:v>
                </c:pt>
                <c:pt idx="670">
                  <c:v>13.4</c:v>
                </c:pt>
                <c:pt idx="671">
                  <c:v>13.42</c:v>
                </c:pt>
                <c:pt idx="672">
                  <c:v>13.44</c:v>
                </c:pt>
                <c:pt idx="673">
                  <c:v>13.46</c:v>
                </c:pt>
                <c:pt idx="674">
                  <c:v>13.48</c:v>
                </c:pt>
                <c:pt idx="675">
                  <c:v>13.5</c:v>
                </c:pt>
                <c:pt idx="676">
                  <c:v>13.52</c:v>
                </c:pt>
                <c:pt idx="677">
                  <c:v>13.54</c:v>
                </c:pt>
                <c:pt idx="678">
                  <c:v>13.56</c:v>
                </c:pt>
                <c:pt idx="679">
                  <c:v>13.58</c:v>
                </c:pt>
                <c:pt idx="680">
                  <c:v>13.6</c:v>
                </c:pt>
                <c:pt idx="681">
                  <c:v>13.62</c:v>
                </c:pt>
                <c:pt idx="682">
                  <c:v>13.64</c:v>
                </c:pt>
                <c:pt idx="683">
                  <c:v>13.66</c:v>
                </c:pt>
                <c:pt idx="684">
                  <c:v>13.68</c:v>
                </c:pt>
                <c:pt idx="685">
                  <c:v>13.7</c:v>
                </c:pt>
                <c:pt idx="686">
                  <c:v>13.72</c:v>
                </c:pt>
                <c:pt idx="687">
                  <c:v>13.74</c:v>
                </c:pt>
                <c:pt idx="688">
                  <c:v>13.76</c:v>
                </c:pt>
                <c:pt idx="689">
                  <c:v>13.78</c:v>
                </c:pt>
                <c:pt idx="690">
                  <c:v>13.8</c:v>
                </c:pt>
                <c:pt idx="691">
                  <c:v>13.82</c:v>
                </c:pt>
                <c:pt idx="692">
                  <c:v>13.84</c:v>
                </c:pt>
                <c:pt idx="693">
                  <c:v>13.86</c:v>
                </c:pt>
                <c:pt idx="694">
                  <c:v>13.88</c:v>
                </c:pt>
                <c:pt idx="695">
                  <c:v>13.9</c:v>
                </c:pt>
                <c:pt idx="696">
                  <c:v>13.92</c:v>
                </c:pt>
                <c:pt idx="697">
                  <c:v>13.94</c:v>
                </c:pt>
                <c:pt idx="698">
                  <c:v>13.96</c:v>
                </c:pt>
                <c:pt idx="699">
                  <c:v>13.98</c:v>
                </c:pt>
                <c:pt idx="700">
                  <c:v>14</c:v>
                </c:pt>
              </c:numCache>
            </c:numRef>
          </c:xVal>
          <c:yVal>
            <c:numRef>
              <c:f>Sheet1!$B$3:$B$703</c:f>
              <c:numCache>
                <c:formatCode>General</c:formatCode>
                <c:ptCount val="701"/>
                <c:pt idx="0">
                  <c:v>1</c:v>
                </c:pt>
                <c:pt idx="1">
                  <c:v>0.98677046687427072</c:v>
                </c:pt>
                <c:pt idx="2">
                  <c:v>0.94791791560496497</c:v>
                </c:pt>
                <c:pt idx="3">
                  <c:v>0.88587996199247809</c:v>
                </c:pt>
                <c:pt idx="4">
                  <c:v>0.80449109719363587</c:v>
                </c:pt>
                <c:pt idx="5">
                  <c:v>0.70866377460317342</c:v>
                </c:pt>
                <c:pt idx="6">
                  <c:v>0.60398614234940073</c:v>
                </c:pt>
                <c:pt idx="7">
                  <c:v>0.49627493582363064</c:v>
                </c:pt>
                <c:pt idx="8">
                  <c:v>0.39112563806151901</c:v>
                </c:pt>
                <c:pt idx="9">
                  <c:v>0.29350123011705231</c:v>
                </c:pt>
                <c:pt idx="10">
                  <c:v>0.20739585101008762</c:v>
                </c:pt>
                <c:pt idx="11">
                  <c:v>0.13560109134408693</c:v>
                </c:pt>
                <c:pt idx="12">
                  <c:v>7.9591463953583297E-2</c:v>
                </c:pt>
                <c:pt idx="13">
                  <c:v>3.9533098998470816E-2</c:v>
                </c:pt>
                <c:pt idx="14">
                  <c:v>1.4407282541828033E-2</c:v>
                </c:pt>
                <c:pt idx="15">
                  <c:v>2.2294325149251051E-3</c:v>
                </c:pt>
                <c:pt idx="16">
                  <c:v>3.3562185407509925E-4</c:v>
                </c:pt>
                <c:pt idx="17">
                  <c:v>5.7036311716741608E-3</c:v>
                </c:pt>
                <c:pt idx="18">
                  <c:v>1.5274152855547903E-2</c:v>
                </c:pt>
                <c:pt idx="19">
                  <c:v>2.6240146225817634E-2</c:v>
                </c:pt>
                <c:pt idx="20">
                  <c:v>3.6278010450577478E-2</c:v>
                </c:pt>
                <c:pt idx="21">
                  <c:v>4.3702397012996212E-2</c:v>
                </c:pt>
                <c:pt idx="22">
                  <c:v>4.7536079770194188E-2</c:v>
                </c:pt>
                <c:pt idx="23">
                  <c:v>4.7496177743402368E-2</c:v>
                </c:pt>
                <c:pt idx="24">
                  <c:v>4.3907050563704642E-2</c:v>
                </c:pt>
                <c:pt idx="25">
                  <c:v>3.7557384745903741E-2</c:v>
                </c:pt>
                <c:pt idx="26">
                  <c:v>2.952365278147857E-2</c:v>
                </c:pt>
                <c:pt idx="27">
                  <c:v>2.0983885698415521E-2</c:v>
                </c:pt>
                <c:pt idx="28">
                  <c:v>1.3044546718863542E-2</c:v>
                </c:pt>
                <c:pt idx="29">
                  <c:v>6.5995683861841724E-3</c:v>
                </c:pt>
                <c:pt idx="30">
                  <c:v>2.2349439066636613E-3</c:v>
                </c:pt>
                <c:pt idx="31">
                  <c:v>1.8546614047924777E-4</c:v>
                </c:pt>
                <c:pt idx="32">
                  <c:v>3.4318913546432285E-4</c:v>
                </c:pt>
                <c:pt idx="33">
                  <c:v>2.3108197823300375E-3</c:v>
                </c:pt>
                <c:pt idx="34">
                  <c:v>5.4882657019943411E-3</c:v>
                </c:pt>
                <c:pt idx="35">
                  <c:v>9.1774835356684646E-3</c:v>
                </c:pt>
                <c:pt idx="36">
                  <c:v>1.2689831153767126E-2</c:v>
                </c:pt>
                <c:pt idx="37">
                  <c:v>1.5441283800410413E-2</c:v>
                </c:pt>
                <c:pt idx="38">
                  <c:v>1.7023820850034694E-2</c:v>
                </c:pt>
                <c:pt idx="39">
                  <c:v>1.7245512047434675E-2</c:v>
                </c:pt>
                <c:pt idx="40">
                  <c:v>1.6136686341705335E-2</c:v>
                </c:pt>
                <c:pt idx="41">
                  <c:v>1.3924371301139712E-2</c:v>
                </c:pt>
                <c:pt idx="42">
                  <c:v>1.0981318036899418E-2</c:v>
                </c:pt>
                <c:pt idx="43">
                  <c:v>7.7588785896589643E-3</c:v>
                </c:pt>
                <c:pt idx="44">
                  <c:v>4.7144715639894216E-3</c:v>
                </c:pt>
                <c:pt idx="45">
                  <c:v>2.2442669155651618E-3</c:v>
                </c:pt>
                <c:pt idx="46">
                  <c:v>6.3016811545433746E-4</c:v>
                </c:pt>
                <c:pt idx="47">
                  <c:v>7.4817624039560259E-6</c:v>
                </c:pt>
                <c:pt idx="48">
                  <c:v>3.5628664484999375E-4</c:v>
                </c:pt>
                <c:pt idx="49">
                  <c:v>1.5159569770063523E-3</c:v>
                </c:pt>
                <c:pt idx="50">
                  <c:v>3.2190608401051787E-3</c:v>
                </c:pt>
                <c:pt idx="51">
                  <c:v>5.1383716671149129E-3</c:v>
                </c:pt>
                <c:pt idx="52">
                  <c:v>6.9392950293820001E-3</c:v>
                </c:pt>
                <c:pt idx="53">
                  <c:v>8.3297590340226744E-3</c:v>
                </c:pt>
                <c:pt idx="54">
                  <c:v>9.1005060821277434E-3</c:v>
                </c:pt>
                <c:pt idx="55">
                  <c:v>9.1505610813587667E-3</c:v>
                </c:pt>
                <c:pt idx="56">
                  <c:v>8.4951196267064061E-3</c:v>
                </c:pt>
                <c:pt idx="57">
                  <c:v>7.2558118342375549E-3</c:v>
                </c:pt>
                <c:pt idx="58">
                  <c:v>5.6358536131814038E-3</c:v>
                </c:pt>
                <c:pt idx="59">
                  <c:v>3.8846416569944752E-3</c:v>
                </c:pt>
                <c:pt idx="60">
                  <c:v>2.2576177970705753E-3</c:v>
                </c:pt>
                <c:pt idx="61">
                  <c:v>9.7758350716582645E-4</c:v>
                </c:pt>
                <c:pt idx="62">
                  <c:v>2.0308495268808778E-4</c:v>
                </c:pt>
                <c:pt idx="63">
                  <c:v>8.1427314931695995E-6</c:v>
                </c:pt>
                <c:pt idx="64">
                  <c:v>3.7570406548897512E-4</c:v>
                </c:pt>
                <c:pt idx="65">
                  <c:v>1.2050515803557777E-3</c:v>
                </c:pt>
                <c:pt idx="66">
                  <c:v>2.3313354664210757E-3</c:v>
                </c:pt>
                <c:pt idx="67">
                  <c:v>3.5537014848978847E-3</c:v>
                </c:pt>
                <c:pt idx="68">
                  <c:v>4.6673945239092277E-3</c:v>
                </c:pt>
                <c:pt idx="69">
                  <c:v>5.4948567926604635E-3</c:v>
                </c:pt>
                <c:pt idx="70">
                  <c:v>5.9112294456967716E-3</c:v>
                </c:pt>
                <c:pt idx="71">
                  <c:v>5.8607146029000705E-3</c:v>
                </c:pt>
                <c:pt idx="72">
                  <c:v>5.361777631131933E-3</c:v>
                </c:pt>
                <c:pt idx="73">
                  <c:v>4.5009221835222027E-3</c:v>
                </c:pt>
                <c:pt idx="74">
                  <c:v>3.4164848389088517E-3</c:v>
                </c:pt>
                <c:pt idx="75">
                  <c:v>2.2753212321375608E-3</c:v>
                </c:pt>
                <c:pt idx="76">
                  <c:v>1.2461932426149583E-3</c:v>
                </c:pt>
                <c:pt idx="77">
                  <c:v>4.7399880581547934E-4</c:v>
                </c:pt>
                <c:pt idx="78">
                  <c:v>5.8687848804941585E-5</c:v>
                </c:pt>
                <c:pt idx="79">
                  <c:v>4.1849184810697906E-5</c:v>
                </c:pt>
                <c:pt idx="80">
                  <c:v>4.0268343479895263E-4</c:v>
                </c:pt>
                <c:pt idx="81">
                  <c:v>1.0636007178679752E-3</c:v>
                </c:pt>
                <c:pt idx="82">
                  <c:v>1.9042263895612372E-3</c:v>
                </c:pt>
                <c:pt idx="83">
                  <c:v>2.7813794434179157E-3</c:v>
                </c:pt>
                <c:pt idx="84">
                  <c:v>3.5517793044396876E-3</c:v>
                </c:pt>
                <c:pt idx="85">
                  <c:v>4.09394359481338E-3</c:v>
                </c:pt>
                <c:pt idx="86">
                  <c:v>4.3259876193822693E-3</c:v>
                </c:pt>
                <c:pt idx="87">
                  <c:v>4.2167699328939622E-3</c:v>
                </c:pt>
                <c:pt idx="88">
                  <c:v>3.788921102394583E-3</c:v>
                </c:pt>
                <c:pt idx="89">
                  <c:v>3.1135689768354829E-3</c:v>
                </c:pt>
                <c:pt idx="90">
                  <c:v>2.2978360583500688E-3</c:v>
                </c:pt>
                <c:pt idx="91">
                  <c:v>1.4672439505001164E-3</c:v>
                </c:pt>
                <c:pt idx="92">
                  <c:v>7.4586362030231129E-4</c:v>
                </c:pt>
                <c:pt idx="93">
                  <c:v>2.3730356694534377E-4</c:v>
                </c:pt>
                <c:pt idx="94">
                  <c:v>9.4064992540676912E-6</c:v>
                </c:pt>
                <c:pt idx="95">
                  <c:v>8.4876275529003833E-5</c:v>
                </c:pt>
                <c:pt idx="96">
                  <c:v>4.3909090260367024E-4</c:v>
                </c:pt>
                <c:pt idx="97">
                  <c:v>1.0052290653771671E-3</c:v>
                </c:pt>
                <c:pt idx="98">
                  <c:v>1.6857217880607042E-3</c:v>
                </c:pt>
                <c:pt idx="99">
                  <c:v>2.3681055759638089E-3</c:v>
                </c:pt>
                <c:pt idx="100">
                  <c:v>2.9427352069588352E-3</c:v>
                </c:pt>
                <c:pt idx="101">
                  <c:v>3.3195983299271182E-3</c:v>
                </c:pt>
                <c:pt idx="102">
                  <c:v>3.4416824529815357E-3</c:v>
                </c:pt>
                <c:pt idx="103">
                  <c:v>3.2929354422503777E-3</c:v>
                </c:pt>
                <c:pt idx="104">
                  <c:v>2.8997343413100286E-3</c:v>
                </c:pt>
                <c:pt idx="105">
                  <c:v>2.325794828303408E-3</c:v>
                </c:pt>
                <c:pt idx="106">
                  <c:v>1.6614571893272553E-3</c:v>
                </c:pt>
                <c:pt idx="107">
                  <c:v>1.0091223175167374E-3</c:v>
                </c:pt>
                <c:pt idx="108">
                  <c:v>4.6715953318302559E-4</c:v>
                </c:pt>
                <c:pt idx="109">
                  <c:v>1.147901108696331E-4</c:v>
                </c:pt>
                <c:pt idx="110">
                  <c:v>2.4660252140633582E-7</c:v>
                </c:pt>
                <c:pt idx="111">
                  <c:v>1.3395759080407109E-4</c:v>
                </c:pt>
                <c:pt idx="112">
                  <c:v>4.8770138717935433E-4</c:v>
                </c:pt>
                <c:pt idx="113">
                  <c:v>9.997383484555884E-4</c:v>
                </c:pt>
                <c:pt idx="114">
                  <c:v>1.5850147152040759E-3</c:v>
                </c:pt>
                <c:pt idx="115">
                  <c:v>2.1487705617115574E-3</c:v>
                </c:pt>
                <c:pt idx="116">
                  <c:v>2.601393551576394E-3</c:v>
                </c:pt>
                <c:pt idx="117">
                  <c:v>2.8722086154471384E-3</c:v>
                </c:pt>
                <c:pt idx="118">
                  <c:v>2.9200984199663229E-3</c:v>
                </c:pt>
                <c:pt idx="119">
                  <c:v>2.7393730532307499E-3</c:v>
                </c:pt>
                <c:pt idx="120">
                  <c:v>2.3600642801885731E-3</c:v>
                </c:pt>
                <c:pt idx="121">
                  <c:v>1.8426904625157342E-3</c:v>
                </c:pt>
                <c:pt idx="122">
                  <c:v>1.2683878313075995E-3</c:v>
                </c:pt>
                <c:pt idx="123">
                  <c:v>7.260026493783947E-4</c:v>
                </c:pt>
                <c:pt idx="124">
                  <c:v>2.9818229774424373E-4</c:v>
                </c:pt>
                <c:pt idx="125">
                  <c:v>4.8627398733621161E-5</c:v>
                </c:pt>
                <c:pt idx="126">
                  <c:v>1.2457375926544228E-5</c:v>
                </c:pt>
                <c:pt idx="127">
                  <c:v>1.9113516264422073E-4</c:v>
                </c:pt>
                <c:pt idx="128">
                  <c:v>5.5267479159533124E-4</c:v>
                </c:pt>
                <c:pt idx="129">
                  <c:v>1.0370318370963923E-3</c:v>
                </c:pt>
                <c:pt idx="130">
                  <c:v>1.5657787504578487E-3</c:v>
                </c:pt>
                <c:pt idx="131">
                  <c:v>2.0545171024028172E-3</c:v>
                </c:pt>
                <c:pt idx="132">
                  <c:v>2.4260745974123959E-3</c:v>
                </c:pt>
                <c:pt idx="133">
                  <c:v>2.6224356526075706E-3</c:v>
                </c:pt>
                <c:pt idx="134">
                  <c:v>2.6135721594126057E-3</c:v>
                </c:pt>
                <c:pt idx="135">
                  <c:v>2.4018389226120491E-3</c:v>
                </c:pt>
                <c:pt idx="136">
                  <c:v>2.0212968233442132E-3</c:v>
                </c:pt>
                <c:pt idx="137">
                  <c:v>1.532116639053548E-3</c:v>
                </c:pt>
                <c:pt idx="138">
                  <c:v>1.010975377553205E-3</c:v>
                </c:pt>
                <c:pt idx="139">
                  <c:v>5.3896851884434761E-4</c:v>
                </c:pt>
                <c:pt idx="140">
                  <c:v>1.889329161805482E-4</c:v>
                </c:pt>
                <c:pt idx="141">
                  <c:v>1.4151132526796043E-5</c:v>
                </c:pt>
                <c:pt idx="142">
                  <c:v>4.0179302027770872E-5</c:v>
                </c:pt>
                <c:pt idx="143">
                  <c:v>2.6104469057123972E-4</c:v>
                </c:pt>
                <c:pt idx="144">
                  <c:v>6.4037424257428475E-4</c:v>
                </c:pt>
                <c:pt idx="145">
                  <c:v>1.1172483010114132E-3</c:v>
                </c:pt>
                <c:pt idx="146">
                  <c:v>1.6158430827332795E-3</c:v>
                </c:pt>
                <c:pt idx="147">
                  <c:v>2.057343764926339E-3</c:v>
                </c:pt>
                <c:pt idx="148">
                  <c:v>2.372266050462798E-3</c:v>
                </c:pt>
                <c:pt idx="149">
                  <c:v>2.5112696595808331E-3</c:v>
                </c:pt>
                <c:pt idx="150">
                  <c:v>2.4527893745208999E-3</c:v>
                </c:pt>
                <c:pt idx="151">
                  <c:v>2.2063094032476909E-3</c:v>
                </c:pt>
                <c:pt idx="152">
                  <c:v>1.8107867431039653E-3</c:v>
                </c:pt>
                <c:pt idx="153">
                  <c:v>1.3284833422549079E-3</c:v>
                </c:pt>
                <c:pt idx="154">
                  <c:v>8.3517852586047041E-4</c:v>
                </c:pt>
                <c:pt idx="155">
                  <c:v>4.0829260296856699E-4</c:v>
                </c:pt>
                <c:pt idx="156">
                  <c:v>1.147737551443775E-4</c:v>
                </c:pt>
                <c:pt idx="157">
                  <c:v>6.3408315098811927E-7</c:v>
                </c:pt>
                <c:pt idx="158">
                  <c:v>8.3762290310920217E-5</c:v>
                </c:pt>
                <c:pt idx="159">
                  <c:v>3.5113019319683235E-4</c:v>
                </c:pt>
                <c:pt idx="160">
                  <c:v>7.6082715240120466E-4</c:v>
                </c:pt>
                <c:pt idx="161">
                  <c:v>1.2486062906666353E-3</c:v>
                </c:pt>
                <c:pt idx="162">
                  <c:v>1.7379250255700335E-3</c:v>
                </c:pt>
                <c:pt idx="163">
                  <c:v>2.1519184791261147E-3</c:v>
                </c:pt>
                <c:pt idx="164">
                  <c:v>2.4254420025093446E-3</c:v>
                </c:pt>
                <c:pt idx="165">
                  <c:v>2.5153054212698257E-3</c:v>
                </c:pt>
                <c:pt idx="166">
                  <c:v>2.4070992148191857E-3</c:v>
                </c:pt>
                <c:pt idx="167">
                  <c:v>2.117539283479678E-3</c:v>
                </c:pt>
                <c:pt idx="168">
                  <c:v>1.6919513049817657E-3</c:v>
                </c:pt>
                <c:pt idx="169">
                  <c:v>1.1972708854116308E-3</c:v>
                </c:pt>
                <c:pt idx="170">
                  <c:v>7.1163500609295553E-4</c:v>
                </c:pt>
                <c:pt idx="171">
                  <c:v>3.1217515393658124E-4</c:v>
                </c:pt>
                <c:pt idx="172">
                  <c:v>6.2909503511003836E-5</c:v>
                </c:pt>
                <c:pt idx="173">
                  <c:v>4.6250741226098916E-6</c:v>
                </c:pt>
                <c:pt idx="174">
                  <c:v>1.4834054543566333E-4</c:v>
                </c:pt>
                <c:pt idx="175">
                  <c:v>4.7339142584529699E-4</c:v>
                </c:pt>
                <c:pt idx="176">
                  <c:v>9.3046526688344081E-4</c:v>
                </c:pt>
                <c:pt idx="177">
                  <c:v>1.4491453264694808E-3</c:v>
                </c:pt>
                <c:pt idx="178">
                  <c:v>1.9488154339210564E-3</c:v>
                </c:pt>
                <c:pt idx="179">
                  <c:v>2.3512466471640701E-3</c:v>
                </c:pt>
                <c:pt idx="180">
                  <c:v>2.5929113736001962E-3</c:v>
                </c:pt>
                <c:pt idx="181">
                  <c:v>2.6350975114367492E-3</c:v>
                </c:pt>
                <c:pt idx="182">
                  <c:v>2.4702220604962523E-3</c:v>
                </c:pt>
                <c:pt idx="183">
                  <c:v>2.1233223153585791E-3</c:v>
                </c:pt>
                <c:pt idx="184">
                  <c:v>1.6484455855457663E-3</c:v>
                </c:pt>
                <c:pt idx="185">
                  <c:v>1.1204516042925593E-3</c:v>
                </c:pt>
                <c:pt idx="186">
                  <c:v>6.2346276012660508E-4</c:v>
                </c:pt>
                <c:pt idx="187">
                  <c:v>2.3773339006631679E-4</c:v>
                </c:pt>
                <c:pt idx="188">
                  <c:v>2.6975478177945406E-5</c:v>
                </c:pt>
                <c:pt idx="189">
                  <c:v>2.8129993306711742E-5</c:v>
                </c:pt>
                <c:pt idx="190">
                  <c:v>2.4521473464290565E-4</c:v>
                </c:pt>
                <c:pt idx="191">
                  <c:v>6.4826298276255724E-4</c:v>
                </c:pt>
                <c:pt idx="192">
                  <c:v>1.1775851222675584E-3</c:v>
                </c:pt>
                <c:pt idx="193">
                  <c:v>1.7527571188583316E-3</c:v>
                </c:pt>
                <c:pt idx="194">
                  <c:v>2.2849933518747068E-3</c:v>
                </c:pt>
                <c:pt idx="195">
                  <c:v>2.6910138490425354E-3</c:v>
                </c:pt>
                <c:pt idx="196">
                  <c:v>2.9062552207281662E-3</c:v>
                </c:pt>
                <c:pt idx="197">
                  <c:v>2.8953451221153687E-3</c:v>
                </c:pt>
                <c:pt idx="198">
                  <c:v>2.6581557721782308E-3</c:v>
                </c:pt>
                <c:pt idx="199">
                  <c:v>2.2304163497590531E-3</c:v>
                </c:pt>
                <c:pt idx="200">
                  <c:v>1.678697921712948E-3</c:v>
                </c:pt>
                <c:pt idx="201">
                  <c:v>1.0904610771334826E-3</c:v>
                </c:pt>
                <c:pt idx="202">
                  <c:v>5.6064014019939913E-4</c:v>
                </c:pt>
                <c:pt idx="203">
                  <c:v>1.7680535685653077E-4</c:v>
                </c:pt>
                <c:pt idx="204">
                  <c:v>5.2038490350591663E-6</c:v>
                </c:pt>
                <c:pt idx="205">
                  <c:v>7.9885599638349335E-5</c:v>
                </c:pt>
                <c:pt idx="206">
                  <c:v>3.9668048908788088E-4</c:v>
                </c:pt>
                <c:pt idx="207">
                  <c:v>9.1306838279991596E-4</c:v>
                </c:pt>
                <c:pt idx="208">
                  <c:v>1.5540835336911613E-3</c:v>
                </c:pt>
                <c:pt idx="209">
                  <c:v>2.2234536208604072E-3</c:v>
                </c:pt>
                <c:pt idx="210">
                  <c:v>2.8183380243397959E-3</c:v>
                </c:pt>
                <c:pt idx="211">
                  <c:v>3.2454315038307892E-3</c:v>
                </c:pt>
                <c:pt idx="212">
                  <c:v>3.4359363473775561E-3</c:v>
                </c:pt>
                <c:pt idx="213">
                  <c:v>3.3570264558191111E-3</c:v>
                </c:pt>
                <c:pt idx="214">
                  <c:v>3.0179205417170162E-3</c:v>
                </c:pt>
                <c:pt idx="215">
                  <c:v>2.4694804089853196E-3</c:v>
                </c:pt>
                <c:pt idx="216">
                  <c:v>1.7972371045283173E-3</c:v>
                </c:pt>
                <c:pt idx="217">
                  <c:v>1.1087737217226293E-3</c:v>
                </c:pt>
                <c:pt idx="218">
                  <c:v>5.1730031699477098E-4</c:v>
                </c:pt>
                <c:pt idx="219">
                  <c:v>1.2389993519475463E-4</c:v>
                </c:pt>
                <c:pt idx="220">
                  <c:v>1.198463526901317E-6</c:v>
                </c:pt>
                <c:pt idx="221">
                  <c:v>1.8106283084618228E-4</c:v>
                </c:pt>
                <c:pt idx="222">
                  <c:v>6.4837378034565782E-4</c:v>
                </c:pt>
                <c:pt idx="223">
                  <c:v>1.3420266855774469E-3</c:v>
                </c:pt>
                <c:pt idx="224">
                  <c:v>2.163216059004621E-3</c:v>
                </c:pt>
                <c:pt idx="225">
                  <c:v>2.9899212088651526E-3</c:v>
                </c:pt>
                <c:pt idx="226">
                  <c:v>3.6955074917707663E-3</c:v>
                </c:pt>
                <c:pt idx="227">
                  <c:v>4.1686494660078399E-3</c:v>
                </c:pt>
                <c:pt idx="228">
                  <c:v>4.3314877316936087E-3</c:v>
                </c:pt>
                <c:pt idx="229">
                  <c:v>4.1531087103851118E-3</c:v>
                </c:pt>
                <c:pt idx="230">
                  <c:v>3.6560732645022284E-3</c:v>
                </c:pt>
                <c:pt idx="231">
                  <c:v>2.9147317419284573E-3</c:v>
                </c:pt>
                <c:pt idx="232">
                  <c:v>2.0453050216871238E-3</c:v>
                </c:pt>
                <c:pt idx="233">
                  <c:v>1.1889984731270026E-3</c:v>
                </c:pt>
                <c:pt idx="234">
                  <c:v>4.905503852915881E-4</c:v>
                </c:pt>
                <c:pt idx="235">
                  <c:v>7.5417264219325875E-5</c:v>
                </c:pt>
                <c:pt idx="236">
                  <c:v>2.9129630198380763E-5</c:v>
                </c:pt>
                <c:pt idx="237">
                  <c:v>3.8214545816637503E-4</c:v>
                </c:pt>
                <c:pt idx="238">
                  <c:v>1.1027965447780454E-3</c:v>
                </c:pt>
                <c:pt idx="239">
                  <c:v>2.0997596002958379E-3</c:v>
                </c:pt>
                <c:pt idx="240">
                  <c:v>3.2340524225946176E-3</c:v>
                </c:pt>
                <c:pt idx="241">
                  <c:v>4.3390671720824024E-3</c:v>
                </c:pt>
                <c:pt idx="242">
                  <c:v>5.245835408688589E-3</c:v>
                </c:pt>
                <c:pt idx="243">
                  <c:v>5.8097836331466035E-3</c:v>
                </c:pt>
                <c:pt idx="244">
                  <c:v>5.9348437756367471E-3</c:v>
                </c:pt>
                <c:pt idx="245">
                  <c:v>5.5910138547530961E-3</c:v>
                </c:pt>
                <c:pt idx="246">
                  <c:v>4.8223108303207772E-3</c:v>
                </c:pt>
                <c:pt idx="247">
                  <c:v>3.7434165586738228E-3</c:v>
                </c:pt>
                <c:pt idx="248">
                  <c:v>2.5250018580691919E-3</c:v>
                </c:pt>
                <c:pt idx="249">
                  <c:v>1.3694781977115044E-3</c:v>
                </c:pt>
                <c:pt idx="250">
                  <c:v>4.805034891301555E-4</c:v>
                </c:pt>
                <c:pt idx="251">
                  <c:v>3.0706543397261135E-5</c:v>
                </c:pt>
                <c:pt idx="252">
                  <c:v>1.3259814970829708E-4</c:v>
                </c:pt>
                <c:pt idx="253">
                  <c:v>8.1739735872717425E-4</c:v>
                </c:pt>
                <c:pt idx="254">
                  <c:v>2.0255194792755801E-3</c:v>
                </c:pt>
                <c:pt idx="255">
                  <c:v>3.6108607279659749E-3</c:v>
                </c:pt>
                <c:pt idx="256">
                  <c:v>5.3589879876743416E-3</c:v>
                </c:pt>
                <c:pt idx="257">
                  <c:v>7.0171891416003383E-3</c:v>
                </c:pt>
                <c:pt idx="258">
                  <c:v>8.3323822978349331E-3</c:v>
                </c:pt>
                <c:pt idx="259">
                  <c:v>9.0914303157649864E-3</c:v>
                </c:pt>
                <c:pt idx="260">
                  <c:v>9.1577096854317287E-3</c:v>
                </c:pt>
                <c:pt idx="261">
                  <c:v>8.4979886592453976E-3</c:v>
                </c:pt>
                <c:pt idx="262">
                  <c:v>7.1947990973330401E-3</c:v>
                </c:pt>
                <c:pt idx="263">
                  <c:v>5.4414222492927596E-3</c:v>
                </c:pt>
                <c:pt idx="264">
                  <c:v>3.5191052397525358E-3</c:v>
                </c:pt>
                <c:pt idx="265">
                  <c:v>1.7588386090969267E-3</c:v>
                </c:pt>
                <c:pt idx="266">
                  <c:v>4.9255946140715115E-4</c:v>
                </c:pt>
                <c:pt idx="267">
                  <c:v>6.0632149813323635E-7</c:v>
                </c:pt>
                <c:pt idx="268">
                  <c:v>4.6330896056535084E-4</c:v>
                </c:pt>
                <c:pt idx="269">
                  <c:v>1.9245315286919012E-3</c:v>
                </c:pt>
                <c:pt idx="270">
                  <c:v>4.273735448250676E-3</c:v>
                </c:pt>
                <c:pt idx="271">
                  <c:v>7.2507962286371746E-3</c:v>
                </c:pt>
                <c:pt idx="272">
                  <c:v>1.0474668425439298E-2</c:v>
                </c:pt>
                <c:pt idx="273">
                  <c:v>1.3493454769902238E-2</c:v>
                </c:pt>
                <c:pt idx="274">
                  <c:v>1.5849994029027904E-2</c:v>
                </c:pt>
                <c:pt idx="275">
                  <c:v>1.7154251746892089E-2</c:v>
                </c:pt>
                <c:pt idx="276">
                  <c:v>1.7152039405916551E-2</c:v>
                </c:pt>
                <c:pt idx="277">
                  <c:v>1.5779238336697001E-2</c:v>
                </c:pt>
                <c:pt idx="278">
                  <c:v>1.3191923186839939E-2</c:v>
                </c:pt>
                <c:pt idx="279">
                  <c:v>9.7655107604323731E-3</c:v>
                </c:pt>
                <c:pt idx="280">
                  <c:v>6.0600287953604332E-3</c:v>
                </c:pt>
                <c:pt idx="281">
                  <c:v>2.7533356758172685E-3</c:v>
                </c:pt>
                <c:pt idx="282">
                  <c:v>5.4901375392646347E-4</c:v>
                </c:pt>
                <c:pt idx="283">
                  <c:v>7.0026986711894818E-5</c:v>
                </c:pt>
                <c:pt idx="284">
                  <c:v>1.7524222208745598E-3</c:v>
                </c:pt>
                <c:pt idx="285">
                  <c:v>5.7548217971751074E-3</c:v>
                </c:pt>
                <c:pt idx="286">
                  <c:v>1.1898858707125311E-2</c:v>
                </c:pt>
                <c:pt idx="287">
                  <c:v>1.9652955867270432E-2</c:v>
                </c:pt>
                <c:pt idx="288">
                  <c:v>2.8167144358094628E-2</c:v>
                </c:pt>
                <c:pt idx="289">
                  <c:v>3.6360424567617469E-2</c:v>
                </c:pt>
                <c:pt idx="290">
                  <c:v>4.3055203340166548E-2</c:v>
                </c:pt>
                <c:pt idx="291">
                  <c:v>4.7146446598690168E-2</c:v>
                </c:pt>
                <c:pt idx="292">
                  <c:v>4.7787277505223935E-2</c:v>
                </c:pt>
                <c:pt idx="293">
                  <c:v>4.4568666808941976E-2</c:v>
                </c:pt>
                <c:pt idx="294">
                  <c:v>3.7669268309220232E-2</c:v>
                </c:pt>
                <c:pt idx="295">
                  <c:v>2.7952738329788562E-2</c:v>
                </c:pt>
                <c:pt idx="296">
                  <c:v>1.6994094711092624E-2</c:v>
                </c:pt>
                <c:pt idx="297">
                  <c:v>7.0235047298947955E-3</c:v>
                </c:pt>
                <c:pt idx="298">
                  <c:v>7.8468468516454458E-4</c:v>
                </c:pt>
                <c:pt idx="299">
                  <c:v>1.3149084764469716E-3</c:v>
                </c:pt>
                <c:pt idx="300">
                  <c:v>1.1663342128668985E-2</c:v>
                </c:pt>
                <c:pt idx="301">
                  <c:v>3.457288051599864E-2</c:v>
                </c:pt>
                <c:pt idx="302">
                  <c:v>7.2156787305903386E-2</c:v>
                </c:pt>
                <c:pt idx="303">
                  <c:v>0.12560438096322124</c:v>
                </c:pt>
                <c:pt idx="304">
                  <c:v>0.19494925783739839</c:v>
                </c:pt>
                <c:pt idx="305">
                  <c:v>0.27892899964029727</c:v>
                </c:pt>
                <c:pt idx="306">
                  <c:v>0.37495731823576578</c:v>
                </c:pt>
                <c:pt idx="307">
                  <c:v>0.47921890108587123</c:v>
                </c:pt>
                <c:pt idx="308">
                  <c:v>0.58688492980455975</c:v>
                </c:pt>
                <c:pt idx="309">
                  <c:v>0.6924346658263868</c:v>
                </c:pt>
                <c:pt idx="310">
                  <c:v>0.79005701716829324</c:v>
                </c:pt>
                <c:pt idx="311">
                  <c:v>0.87409691715389237</c:v>
                </c:pt>
                <c:pt idx="312">
                  <c:v>0.93950571829858043</c:v>
                </c:pt>
                <c:pt idx="313">
                  <c:v>0.98225332388218278</c:v>
                </c:pt>
                <c:pt idx="314">
                  <c:v>0.99966268491862642</c:v>
                </c:pt>
                <c:pt idx="315">
                  <c:v>0.99063433365935849</c:v>
                </c:pt>
                <c:pt idx="316">
                  <c:v>0.95573909517661182</c:v>
                </c:pt>
                <c:pt idx="317">
                  <c:v>0.89716991829416015</c:v>
                </c:pt>
                <c:pt idx="318">
                  <c:v>0.81855753472859571</c:v>
                </c:pt>
                <c:pt idx="319">
                  <c:v>0.72466791961340715</c:v>
                </c:pt>
                <c:pt idx="320">
                  <c:v>0.62101087347830475</c:v>
                </c:pt>
                <c:pt idx="321">
                  <c:v>0.51339727843417304</c:v>
                </c:pt>
                <c:pt idx="322">
                  <c:v>0.40748685463082346</c:v>
                </c:pt>
                <c:pt idx="323">
                  <c:v>0.3083681565381462</c:v>
                </c:pt>
                <c:pt idx="324">
                  <c:v>0.22020818714315832</c:v>
                </c:pt>
                <c:pt idx="325">
                  <c:v>0.14600092610975376</c:v>
                </c:pt>
                <c:pt idx="326">
                  <c:v>8.7433219031974901E-2</c:v>
                </c:pt>
                <c:pt idx="327">
                  <c:v>4.4874096879078895E-2</c:v>
                </c:pt>
                <c:pt idx="328">
                  <c:v>1.748106305990246E-2</c:v>
                </c:pt>
                <c:pt idx="329">
                  <c:v>3.4055539638274072E-3</c:v>
                </c:pt>
                <c:pt idx="330">
                  <c:v>7.0825848456581509E-5</c:v>
                </c:pt>
                <c:pt idx="331">
                  <c:v>4.4898202912701602E-3</c:v>
                </c:pt>
                <c:pt idx="332">
                  <c:v>1.3588590533679739E-2</c:v>
                </c:pt>
                <c:pt idx="333">
                  <c:v>2.4502673169588166E-2</c:v>
                </c:pt>
                <c:pt idx="334">
                  <c:v>3.4818978456248262E-2</c:v>
                </c:pt>
                <c:pt idx="335">
                  <c:v>4.2743596578253953E-2</c:v>
                </c:pt>
                <c:pt idx="336">
                  <c:v>4.7185360337090844E-2</c:v>
                </c:pt>
                <c:pt idx="337">
                  <c:v>4.7754915330693481E-2</c:v>
                </c:pt>
                <c:pt idx="338">
                  <c:v>4.4688279990839415E-2</c:v>
                </c:pt>
                <c:pt idx="339">
                  <c:v>3.8711422336797231E-2</c:v>
                </c:pt>
                <c:pt idx="340">
                  <c:v>3.0867481869517467E-2</c:v>
                </c:pt>
                <c:pt idx="341">
                  <c:v>2.2330496249259639E-2</c:v>
                </c:pt>
                <c:pt idx="342">
                  <c:v>1.4228788822815136E-2</c:v>
                </c:pt>
                <c:pt idx="343">
                  <c:v>7.4978220308994526E-3</c:v>
                </c:pt>
                <c:pt idx="344">
                  <c:v>2.7769089272242334E-3</c:v>
                </c:pt>
                <c:pt idx="345">
                  <c:v>3.5749723603713561E-4</c:v>
                </c:pt>
                <c:pt idx="346">
                  <c:v>1.8369648425366309E-4</c:v>
                </c:pt>
                <c:pt idx="347">
                  <c:v>1.899193829303935E-3</c:v>
                </c:pt>
                <c:pt idx="348">
                  <c:v>4.9294611222077357E-3</c:v>
                </c:pt>
                <c:pt idx="349">
                  <c:v>8.5847476938427231E-3</c:v>
                </c:pt>
                <c:pt idx="350">
                  <c:v>1.2168067314147706E-2</c:v>
                </c:pt>
                <c:pt idx="351">
                  <c:v>1.5073224532752663E-2</c:v>
                </c:pt>
                <c:pt idx="352">
                  <c:v>1.6860617083676911E-2</c:v>
                </c:pt>
                <c:pt idx="353">
                  <c:v>1.7302610880795526E-2</c:v>
                </c:pt>
                <c:pt idx="354">
                  <c:v>1.6395083458037311E-2</c:v>
                </c:pt>
                <c:pt idx="355">
                  <c:v>1.433658892231689E-2</c:v>
                </c:pt>
                <c:pt idx="356">
                  <c:v>1.1480869887649101E-2</c:v>
                </c:pt>
                <c:pt idx="357">
                  <c:v>8.2716070302373667E-3</c:v>
                </c:pt>
                <c:pt idx="358">
                  <c:v>5.170013790935072E-3</c:v>
                </c:pt>
                <c:pt idx="359">
                  <c:v>2.5860264593393373E-3</c:v>
                </c:pt>
                <c:pt idx="360">
                  <c:v>8.2250115823680138E-4</c:v>
                </c:pt>
                <c:pt idx="361">
                  <c:v>3.9294794942625954E-5</c:v>
                </c:pt>
                <c:pt idx="362">
                  <c:v>2.4080548090840907E-4</c:v>
                </c:pt>
                <c:pt idx="363">
                  <c:v>1.2869844595207042E-3</c:v>
                </c:pt>
                <c:pt idx="364">
                  <c:v>2.9245150746510084E-3</c:v>
                </c:pt>
                <c:pt idx="365">
                  <c:v>4.8322278265641311E-3</c:v>
                </c:pt>
                <c:pt idx="366">
                  <c:v>6.6732047045397558E-3</c:v>
                </c:pt>
                <c:pt idx="367">
                  <c:v>8.1455820057914612E-3</c:v>
                </c:pt>
                <c:pt idx="368">
                  <c:v>9.0247775407878757E-3</c:v>
                </c:pt>
                <c:pt idx="369">
                  <c:v>9.1915731189576265E-3</c:v>
                </c:pt>
                <c:pt idx="370">
                  <c:v>8.6428759019146085E-3</c:v>
                </c:pt>
                <c:pt idx="371">
                  <c:v>7.4846827086723694E-3</c:v>
                </c:pt>
                <c:pt idx="372">
                  <c:v>5.9093778953899353E-3</c:v>
                </c:pt>
                <c:pt idx="373">
                  <c:v>4.1616419089106436E-3</c:v>
                </c:pt>
                <c:pt idx="374">
                  <c:v>2.4986532218245791E-3</c:v>
                </c:pt>
                <c:pt idx="375">
                  <c:v>1.1507707782928722E-3</c:v>
                </c:pt>
                <c:pt idx="376">
                  <c:v>2.8846399442508636E-4</c:v>
                </c:pt>
                <c:pt idx="377">
                  <c:v>2.2826294322143736E-8</c:v>
                </c:pt>
                <c:pt idx="378">
                  <c:v>2.8275257705430662E-4</c:v>
                </c:pt>
                <c:pt idx="379">
                  <c:v>1.0482321653318364E-3</c:v>
                </c:pt>
                <c:pt idx="380">
                  <c:v>2.1401139860035443E-3</c:v>
                </c:pt>
                <c:pt idx="381">
                  <c:v>3.3611722655812878E-3</c:v>
                </c:pt>
                <c:pt idx="382">
                  <c:v>4.5051067118666464E-3</c:v>
                </c:pt>
                <c:pt idx="383">
                  <c:v>5.3881268533896957E-3</c:v>
                </c:pt>
                <c:pt idx="384">
                  <c:v>5.8756161111955234E-3</c:v>
                </c:pt>
                <c:pt idx="385">
                  <c:v>5.9001281829898534E-3</c:v>
                </c:pt>
                <c:pt idx="386">
                  <c:v>5.4684308600371073E-3</c:v>
                </c:pt>
                <c:pt idx="387">
                  <c:v>4.6570462692378696E-3</c:v>
                </c:pt>
                <c:pt idx="388">
                  <c:v>3.597474684198544E-3</c:v>
                </c:pt>
                <c:pt idx="389">
                  <c:v>2.4537751799620015E-3</c:v>
                </c:pt>
                <c:pt idx="390">
                  <c:v>1.3962019283300857E-3</c:v>
                </c:pt>
                <c:pt idx="391">
                  <c:v>5.7502752730383784E-4</c:v>
                </c:pt>
                <c:pt idx="392">
                  <c:v>9.848472102998084E-5</c:v>
                </c:pt>
                <c:pt idx="393">
                  <c:v>1.7980298314881993E-5</c:v>
                </c:pt>
                <c:pt idx="394">
                  <c:v>3.2251803721478252E-4</c:v>
                </c:pt>
                <c:pt idx="395">
                  <c:v>9.4280909030616377E-4</c:v>
                </c:pt>
                <c:pt idx="396">
                  <c:v>1.7640742640882079E-3</c:v>
                </c:pt>
                <c:pt idx="397">
                  <c:v>2.6452732419187672E-3</c:v>
                </c:pt>
                <c:pt idx="398">
                  <c:v>3.4416126020164885E-3</c:v>
                </c:pt>
                <c:pt idx="399">
                  <c:v>4.0268053251074345E-3</c:v>
                </c:pt>
                <c:pt idx="400">
                  <c:v>4.3117181459754531E-3</c:v>
                </c:pt>
                <c:pt idx="401">
                  <c:v>4.2567062428972768E-3</c:v>
                </c:pt>
                <c:pt idx="402">
                  <c:v>3.8759811026620136E-3</c:v>
                </c:pt>
                <c:pt idx="403">
                  <c:v>3.2336173903415558E-3</c:v>
                </c:pt>
                <c:pt idx="404">
                  <c:v>2.4320823749375549E-3</c:v>
                </c:pt>
                <c:pt idx="405">
                  <c:v>1.5952746194784154E-3</c:v>
                </c:pt>
                <c:pt idx="406">
                  <c:v>8.4882708909862065E-4</c:v>
                </c:pt>
                <c:pt idx="407">
                  <c:v>3.0075845316514959E-4</c:v>
                </c:pt>
                <c:pt idx="408">
                  <c:v>2.5409118577212631E-5</c:v>
                </c:pt>
                <c:pt idx="409">
                  <c:v>5.3011811948136077E-5</c:v>
                </c:pt>
                <c:pt idx="410">
                  <c:v>3.663215995513507E-4</c:v>
                </c:pt>
                <c:pt idx="411">
                  <c:v>9.0461626688864889E-4</c:v>
                </c:pt>
                <c:pt idx="412">
                  <c:v>1.5742483785820428E-3</c:v>
                </c:pt>
                <c:pt idx="413">
                  <c:v>2.2639560950634264E-3</c:v>
                </c:pt>
                <c:pt idx="414">
                  <c:v>2.8624639344621916E-3</c:v>
                </c:pt>
                <c:pt idx="415">
                  <c:v>3.2756214159000855E-3</c:v>
                </c:pt>
                <c:pt idx="416">
                  <c:v>3.4404695569423792E-3</c:v>
                </c:pt>
                <c:pt idx="417">
                  <c:v>3.3341601950477645E-3</c:v>
                </c:pt>
                <c:pt idx="418">
                  <c:v>2.9764902196256116E-3</c:v>
                </c:pt>
                <c:pt idx="419">
                  <c:v>2.4258177740463412E-3</c:v>
                </c:pt>
                <c:pt idx="420">
                  <c:v>1.7691438818837183E-3</c:v>
                </c:pt>
                <c:pt idx="421">
                  <c:v>1.1080162575749319E-3</c:v>
                </c:pt>
                <c:pt idx="422">
                  <c:v>5.4251294911205001E-4</c:v>
                </c:pt>
                <c:pt idx="423">
                  <c:v>1.5580673836235182E-4</c:v>
                </c:pt>
                <c:pt idx="424">
                  <c:v>1.6677433853014303E-6</c:v>
                </c:pt>
                <c:pt idx="425">
                  <c:v>9.6761528077044093E-5</c:v>
                </c:pt>
                <c:pt idx="426">
                  <c:v>4.1882679447595986E-4</c:v>
                </c:pt>
                <c:pt idx="427">
                  <c:v>9.1089371375384386E-4</c:v>
                </c:pt>
                <c:pt idx="428">
                  <c:v>1.4907747263087658E-3</c:v>
                </c:pt>
                <c:pt idx="429">
                  <c:v>2.064265935621258E-3</c:v>
                </c:pt>
                <c:pt idx="430">
                  <c:v>2.539957465524286E-3</c:v>
                </c:pt>
                <c:pt idx="431">
                  <c:v>2.8433429607369262E-3</c:v>
                </c:pt>
                <c:pt idx="432">
                  <c:v>2.9280675512940706E-3</c:v>
                </c:pt>
                <c:pt idx="433">
                  <c:v>2.782630995306862E-3</c:v>
                </c:pt>
                <c:pt idx="434">
                  <c:v>2.4315898001259321E-3</c:v>
                </c:pt>
                <c:pt idx="435">
                  <c:v>1.931163618175788E-3</c:v>
                </c:pt>
                <c:pt idx="436">
                  <c:v>1.3600132380828336E-3</c:v>
                </c:pt>
                <c:pt idx="437">
                  <c:v>8.0668821117231559E-4</c:v>
                </c:pt>
                <c:pt idx="438">
                  <c:v>3.5573180413155027E-4</c:v>
                </c:pt>
                <c:pt idx="439">
                  <c:v>7.4608225662347967E-5</c:v>
                </c:pt>
                <c:pt idx="440">
                  <c:v>3.4593469984563459E-6</c:v>
                </c:pt>
                <c:pt idx="441">
                  <c:v>1.4923431295556434E-4</c:v>
                </c:pt>
                <c:pt idx="442">
                  <c:v>4.850407802185637E-4</c:v>
                </c:pt>
                <c:pt idx="443">
                  <c:v>9.5475055873898366E-4</c:v>
                </c:pt>
                <c:pt idx="444">
                  <c:v>1.4820818374597612E-3</c:v>
                </c:pt>
                <c:pt idx="445">
                  <c:v>1.982699209144647E-3</c:v>
                </c:pt>
                <c:pt idx="446">
                  <c:v>2.3774242959774643E-3</c:v>
                </c:pt>
                <c:pt idx="447">
                  <c:v>2.6045000454952218E-3</c:v>
                </c:pt>
                <c:pt idx="448">
                  <c:v>2.6290203651796809E-3</c:v>
                </c:pt>
                <c:pt idx="449">
                  <c:v>2.4480943723594641E-3</c:v>
                </c:pt>
                <c:pt idx="450">
                  <c:v>2.0909878579934205E-3</c:v>
                </c:pt>
                <c:pt idx="451">
                  <c:v>1.6142679773196798E-3</c:v>
                </c:pt>
                <c:pt idx="452">
                  <c:v>1.092749206228664E-3</c:v>
                </c:pt>
                <c:pt idx="453">
                  <c:v>6.0768062825066512E-4</c:v>
                </c:pt>
                <c:pt idx="454">
                  <c:v>2.3402902439736514E-4</c:v>
                </c:pt>
                <c:pt idx="455">
                  <c:v>2.8837161930407734E-5</c:v>
                </c:pt>
                <c:pt idx="456">
                  <c:v>2.2455187605875816E-5</c:v>
                </c:pt>
                <c:pt idx="457">
                  <c:v>2.1398537322222754E-4</c:v>
                </c:pt>
                <c:pt idx="458">
                  <c:v>5.7161908006490966E-4</c:v>
                </c:pt>
                <c:pt idx="459">
                  <c:v>1.0377829486128824E-3</c:v>
                </c:pt>
                <c:pt idx="460">
                  <c:v>1.5382669976935052E-3</c:v>
                </c:pt>
                <c:pt idx="461">
                  <c:v>1.9938951365447454E-3</c:v>
                </c:pt>
                <c:pt idx="462">
                  <c:v>2.3329121878117934E-3</c:v>
                </c:pt>
                <c:pt idx="463">
                  <c:v>2.5021593040401428E-3</c:v>
                </c:pt>
                <c:pt idx="464">
                  <c:v>2.4753060448900774E-3</c:v>
                </c:pt>
                <c:pt idx="465">
                  <c:v>2.2568707664812528E-3</c:v>
                </c:pt>
                <c:pt idx="466">
                  <c:v>1.8814187950174919E-3</c:v>
                </c:pt>
                <c:pt idx="467">
                  <c:v>1.408077891102962E-3</c:v>
                </c:pt>
                <c:pt idx="468">
                  <c:v>9.1123668087454517E-4</c:v>
                </c:pt>
                <c:pt idx="469">
                  <c:v>4.6888197842801421E-4</c:v>
                </c:pt>
                <c:pt idx="470">
                  <c:v>1.5039442332261601E-4</c:v>
                </c:pt>
                <c:pt idx="471">
                  <c:v>5.7029181555208617E-6</c:v>
                </c:pt>
                <c:pt idx="472">
                  <c:v>5.7484914926287138E-5</c:v>
                </c:pt>
                <c:pt idx="473">
                  <c:v>2.9762501933285534E-4</c:v>
                </c:pt>
                <c:pt idx="474">
                  <c:v>6.8848224133398299E-4</c:v>
                </c:pt>
                <c:pt idx="475">
                  <c:v>1.1687689751124291E-3</c:v>
                </c:pt>
                <c:pt idx="476">
                  <c:v>1.6631279963135463E-3</c:v>
                </c:pt>
                <c:pt idx="477">
                  <c:v>2.093918287509404E-3</c:v>
                </c:pt>
                <c:pt idx="478">
                  <c:v>2.3933754609786603E-3</c:v>
                </c:pt>
                <c:pt idx="479">
                  <c:v>2.5142515725932084E-3</c:v>
                </c:pt>
                <c:pt idx="480">
                  <c:v>2.4372720630708874E-3</c:v>
                </c:pt>
                <c:pt idx="481">
                  <c:v>2.1742389141787325E-3</c:v>
                </c:pt>
                <c:pt idx="482">
                  <c:v>1.7662833855463579E-3</c:v>
                </c:pt>
                <c:pt idx="483">
                  <c:v>1.2775249874913998E-3</c:v>
                </c:pt>
                <c:pt idx="484">
                  <c:v>7.8510923602747044E-4</c:v>
                </c:pt>
                <c:pt idx="485">
                  <c:v>3.6716422366357888E-4</c:v>
                </c:pt>
                <c:pt idx="486">
                  <c:v>9.0546652110688904E-5</c:v>
                </c:pt>
                <c:pt idx="487">
                  <c:v>2.8949346871791401E-7</c:v>
                </c:pt>
                <c:pt idx="488">
                  <c:v>1.1240811176913647E-4</c:v>
                </c:pt>
                <c:pt idx="489">
                  <c:v>4.1120757508370778E-4</c:v>
                </c:pt>
                <c:pt idx="490">
                  <c:v>8.5153930993900535E-4</c:v>
                </c:pt>
                <c:pt idx="491">
                  <c:v>1.3656868241317692E-3</c:v>
                </c:pt>
                <c:pt idx="492">
                  <c:v>1.8738366332916535E-3</c:v>
                </c:pt>
                <c:pt idx="493">
                  <c:v>2.2965242691936833E-3</c:v>
                </c:pt>
                <c:pt idx="494">
                  <c:v>2.5671252417777879E-3</c:v>
                </c:pt>
                <c:pt idx="495">
                  <c:v>2.6424385274545783E-3</c:v>
                </c:pt>
                <c:pt idx="496">
                  <c:v>2.509691344498684E-3</c:v>
                </c:pt>
                <c:pt idx="497">
                  <c:v>2.1888375176775891E-3</c:v>
                </c:pt>
                <c:pt idx="498">
                  <c:v>1.7297455512466629E-3</c:v>
                </c:pt>
                <c:pt idx="499">
                  <c:v>1.2046659264413229E-3</c:v>
                </c:pt>
                <c:pt idx="500">
                  <c:v>6.9710763948713694E-4</c:v>
                </c:pt>
                <c:pt idx="501">
                  <c:v>2.8882614130638641E-4</c:v>
                </c:pt>
                <c:pt idx="502">
                  <c:v>4.6938087509002286E-5</c:v>
                </c:pt>
                <c:pt idx="503">
                  <c:v>1.3181260279780835E-5</c:v>
                </c:pt>
                <c:pt idx="504">
                  <c:v>1.9702677843217581E-4</c:v>
                </c:pt>
                <c:pt idx="505">
                  <c:v>5.7376997564561932E-4</c:v>
                </c:pt>
                <c:pt idx="506">
                  <c:v>1.087963061646413E-3</c:v>
                </c:pt>
                <c:pt idx="507">
                  <c:v>1.661723165196517E-3</c:v>
                </c:pt>
                <c:pt idx="508">
                  <c:v>2.2066815800183379E-3</c:v>
                </c:pt>
                <c:pt idx="509">
                  <c:v>2.6377540705441425E-3</c:v>
                </c:pt>
                <c:pt idx="510">
                  <c:v>2.886601454197365E-3</c:v>
                </c:pt>
                <c:pt idx="511">
                  <c:v>2.9126665058275244E-3</c:v>
                </c:pt>
                <c:pt idx="512">
                  <c:v>2.7100196811289936E-3</c:v>
                </c:pt>
                <c:pt idx="513">
                  <c:v>2.308873347096496E-3</c:v>
                </c:pt>
                <c:pt idx="514">
                  <c:v>1.7714390249632993E-3</c:v>
                </c:pt>
                <c:pt idx="515">
                  <c:v>1.1826809671777526E-3</c:v>
                </c:pt>
                <c:pt idx="516">
                  <c:v>6.3732668944425864E-4</c:v>
                </c:pt>
                <c:pt idx="517">
                  <c:v>2.251042046280777E-4</c:v>
                </c:pt>
                <c:pt idx="518">
                  <c:v>1.6488571272113086E-5</c:v>
                </c:pt>
                <c:pt idx="519">
                  <c:v>5.1203095182184824E-5</c:v>
                </c:pt>
                <c:pt idx="520">
                  <c:v>3.3133252216947459E-4</c:v>
                </c:pt>
                <c:pt idx="521">
                  <c:v>8.202205796572266E-4</c:v>
                </c:pt>
                <c:pt idx="522">
                  <c:v>1.4474430302996726E-3</c:v>
                </c:pt>
                <c:pt idx="523">
                  <c:v>2.1192030914874327E-3</c:v>
                </c:pt>
                <c:pt idx="524">
                  <c:v>2.7326341449605352E-3</c:v>
                </c:pt>
                <c:pt idx="525">
                  <c:v>3.1918507721473452E-3</c:v>
                </c:pt>
                <c:pt idx="526">
                  <c:v>3.423267983391425E-3</c:v>
                </c:pt>
                <c:pt idx="527">
                  <c:v>3.3877669594526284E-3</c:v>
                </c:pt>
                <c:pt idx="528">
                  <c:v>3.0877230131544078E-3</c:v>
                </c:pt>
                <c:pt idx="529">
                  <c:v>2.5676684189410381E-3</c:v>
                </c:pt>
                <c:pt idx="530">
                  <c:v>1.9083290237211017E-3</c:v>
                </c:pt>
                <c:pt idx="531">
                  <c:v>1.2148039518701309E-3</c:v>
                </c:pt>
                <c:pt idx="532">
                  <c:v>6.0059369480297271E-4</c:v>
                </c:pt>
                <c:pt idx="533">
                  <c:v>1.6987566430350079E-4</c:v>
                </c:pt>
                <c:pt idx="534">
                  <c:v>7.639696198231656E-7</c:v>
                </c:pt>
                <c:pt idx="535">
                  <c:v>1.3221008493684663E-4</c:v>
                </c:pt>
                <c:pt idx="536">
                  <c:v>5.567046149339166E-4</c:v>
                </c:pt>
                <c:pt idx="537">
                  <c:v>1.2200934236977173E-3</c:v>
                </c:pt>
                <c:pt idx="538">
                  <c:v>2.0287458495257199E-3</c:v>
                </c:pt>
                <c:pt idx="539">
                  <c:v>2.8631691762360609E-3</c:v>
                </c:pt>
                <c:pt idx="540">
                  <c:v>3.5961275747262763E-3</c:v>
                </c:pt>
                <c:pt idx="541">
                  <c:v>4.112559345383471E-3</c:v>
                </c:pt>
                <c:pt idx="542">
                  <c:v>4.328220248256855E-3</c:v>
                </c:pt>
                <c:pt idx="543">
                  <c:v>4.2040819603710875E-3</c:v>
                </c:pt>
                <c:pt idx="544">
                  <c:v>3.75408207670319E-3</c:v>
                </c:pt>
                <c:pt idx="545">
                  <c:v>3.0447823465921588E-3</c:v>
                </c:pt>
                <c:pt idx="546">
                  <c:v>2.1867087874131164E-3</c:v>
                </c:pt>
                <c:pt idx="547">
                  <c:v>1.3184407053238143E-3</c:v>
                </c:pt>
                <c:pt idx="548">
                  <c:v>5.8568753637531687E-4</c:v>
                </c:pt>
                <c:pt idx="549">
                  <c:v>1.1845699706047202E-4</c:v>
                </c:pt>
                <c:pt idx="550">
                  <c:v>9.8305799988182339E-6</c:v>
                </c:pt>
                <c:pt idx="551">
                  <c:v>2.9974291240242675E-4</c:v>
                </c:pt>
                <c:pt idx="552">
                  <c:v>9.6650906414590121E-4</c:v>
                </c:pt>
                <c:pt idx="553">
                  <c:v>1.9277397841633483E-3</c:v>
                </c:pt>
                <c:pt idx="554">
                  <c:v>3.0508826426437624E-3</c:v>
                </c:pt>
                <c:pt idx="555">
                  <c:v>4.172132557862065E-3</c:v>
                </c:pt>
                <c:pt idx="556">
                  <c:v>5.1210956457108311E-3</c:v>
                </c:pt>
                <c:pt idx="557">
                  <c:v>5.7475812769122647E-3</c:v>
                </c:pt>
                <c:pt idx="558">
                  <c:v>5.9464088425118756E-3</c:v>
                </c:pt>
                <c:pt idx="559">
                  <c:v>5.6762450660837486E-3</c:v>
                </c:pt>
                <c:pt idx="560">
                  <c:v>4.9692409641766628E-3</c:v>
                </c:pt>
                <c:pt idx="561">
                  <c:v>3.9295254860340001E-3</c:v>
                </c:pt>
                <c:pt idx="562">
                  <c:v>2.7202604325569546E-3</c:v>
                </c:pt>
                <c:pt idx="563">
                  <c:v>1.5407307558817189E-3</c:v>
                </c:pt>
                <c:pt idx="564">
                  <c:v>5.9656891404094646E-4</c:v>
                </c:pt>
                <c:pt idx="565">
                  <c:v>6.7434916300546864E-5</c:v>
                </c:pt>
                <c:pt idx="566">
                  <c:v>7.7087990957532777E-5</c:v>
                </c:pt>
                <c:pt idx="567">
                  <c:v>6.7066767004139824E-4</c:v>
                </c:pt>
                <c:pt idx="568">
                  <c:v>1.803133591629354E-3</c:v>
                </c:pt>
                <c:pt idx="569">
                  <c:v>3.341290011950188E-3</c:v>
                </c:pt>
                <c:pt idx="570">
                  <c:v>5.0798427956379941E-3</c:v>
                </c:pt>
                <c:pt idx="571">
                  <c:v>6.7697825709793534E-3</c:v>
                </c:pt>
                <c:pt idx="572">
                  <c:v>8.1553777681803684E-3</c:v>
                </c:pt>
                <c:pt idx="573">
                  <c:v>9.0145101077364776E-3</c:v>
                </c:pt>
                <c:pt idx="574">
                  <c:v>9.196254608457818E-3</c:v>
                </c:pt>
                <c:pt idx="575">
                  <c:v>8.6496632779635534E-3</c:v>
                </c:pt>
                <c:pt idx="576">
                  <c:v>7.4386984073954131E-3</c:v>
                </c:pt>
                <c:pt idx="577">
                  <c:v>5.740082132838201E-3</c:v>
                </c:pt>
                <c:pt idx="578">
                  <c:v>3.8232570997620207E-3</c:v>
                </c:pt>
                <c:pt idx="579">
                  <c:v>2.0143578910629257E-3</c:v>
                </c:pt>
                <c:pt idx="580">
                  <c:v>6.4868276246205338E-4</c:v>
                </c:pt>
                <c:pt idx="581">
                  <c:v>1.8232459963893594E-5</c:v>
                </c:pt>
                <c:pt idx="582">
                  <c:v>3.2210216478088739E-4</c:v>
                </c:pt>
                <c:pt idx="583">
                  <c:v>1.6276350329678874E-3</c:v>
                </c:pt>
                <c:pt idx="584">
                  <c:v>3.8491803218554696E-3</c:v>
                </c:pt>
                <c:pt idx="585">
                  <c:v>6.7491246815297489E-3</c:v>
                </c:pt>
                <c:pt idx="586">
                  <c:v>9.9628294992359975E-3</c:v>
                </c:pt>
                <c:pt idx="587">
                  <c:v>1.3045600762096128E-2</c:v>
                </c:pt>
                <c:pt idx="588">
                  <c:v>1.5536326240737634E-2</c:v>
                </c:pt>
                <c:pt idx="589">
                  <c:v>1.7029453963306417E-2</c:v>
                </c:pt>
                <c:pt idx="590">
                  <c:v>1.7245030088076346E-2</c:v>
                </c:pt>
                <c:pt idx="591">
                  <c:v>1.6085924829430043E-2</c:v>
                </c:pt>
                <c:pt idx="592">
                  <c:v>1.3672341838933552E-2</c:v>
                </c:pt>
                <c:pt idx="593">
                  <c:v>1.0346209399171144E-2</c:v>
                </c:pt>
                <c:pt idx="594">
                  <c:v>6.641850323908783E-3</c:v>
                </c:pt>
                <c:pt idx="595">
                  <c:v>3.2239797484125169E-3</c:v>
                </c:pt>
                <c:pt idx="596">
                  <c:v>7.9899169958729953E-4</c:v>
                </c:pt>
                <c:pt idx="597">
                  <c:v>9.9923792525792299E-6</c:v>
                </c:pt>
                <c:pt idx="598">
                  <c:v>1.3294547957047394E-3</c:v>
                </c:pt>
                <c:pt idx="599">
                  <c:v>4.9651406930573128E-3</c:v>
                </c:pt>
                <c:pt idx="600">
                  <c:v>1.0794681200239123E-2</c:v>
                </c:pt>
                <c:pt idx="601">
                  <c:v>1.8341795218946036E-2</c:v>
                </c:pt>
                <c:pt idx="602">
                  <c:v>2.6802704690170293E-2</c:v>
                </c:pt>
                <c:pt idx="603">
                  <c:v>3.5125309407807254E-2</c:v>
                </c:pt>
                <c:pt idx="604">
                  <c:v>4.213678286716472E-2</c:v>
                </c:pt>
                <c:pt idx="605">
                  <c:v>4.6708283930812319E-2</c:v>
                </c:pt>
                <c:pt idx="606">
                  <c:v>4.793935350119554E-2</c:v>
                </c:pt>
                <c:pt idx="607">
                  <c:v>4.534014085432473E-2</c:v>
                </c:pt>
                <c:pt idx="608">
                  <c:v>3.8987579891494074E-2</c:v>
                </c:pt>
                <c:pt idx="609">
                  <c:v>2.9632450192291288E-2</c:v>
                </c:pt>
                <c:pt idx="610">
                  <c:v>1.8738019166593952E-2</c:v>
                </c:pt>
                <c:pt idx="611">
                  <c:v>8.4374143377857654E-3</c:v>
                </c:pt>
                <c:pt idx="612">
                  <c:v>1.405412653700281E-3</c:v>
                </c:pt>
                <c:pt idx="613">
                  <c:v>6.5005721380122228E-4</c:v>
                </c:pt>
                <c:pt idx="614">
                  <c:v>9.2393249549177388E-3</c:v>
                </c:pt>
                <c:pt idx="615">
                  <c:v>2.9986804814208901E-2</c:v>
                </c:pt>
                <c:pt idx="616">
                  <c:v>6.5126906597728948E-2</c:v>
                </c:pt>
                <c:pt idx="617">
                  <c:v>0.11601361357471669</c:v>
                </c:pt>
                <c:pt idx="618">
                  <c:v>0.1828766461029683</c:v>
                </c:pt>
                <c:pt idx="619">
                  <c:v>0.26466495228951803</c:v>
                </c:pt>
                <c:pt idx="620">
                  <c:v>0.3589999563587139</c:v>
                </c:pt>
                <c:pt idx="621">
                  <c:v>0.46225066937517945</c:v>
                </c:pt>
                <c:pt idx="622">
                  <c:v>0.56973064719403987</c:v>
                </c:pt>
                <c:pt idx="623">
                  <c:v>0.67600415505748224</c:v>
                </c:pt>
                <c:pt idx="624">
                  <c:v>0.77527715219041171</c:v>
                </c:pt>
                <c:pt idx="625">
                  <c:v>0.86183916613170497</c:v>
                </c:pt>
                <c:pt idx="626">
                  <c:v>0.93051589147546732</c:v>
                </c:pt>
                <c:pt idx="627">
                  <c:v>0.97709017816128441</c:v>
                </c:pt>
                <c:pt idx="628">
                  <c:v>0.99865128509191359</c:v>
                </c:pt>
                <c:pt idx="629">
                  <c:v>0.99383869548060255</c:v>
                </c:pt>
                <c:pt idx="630">
                  <c:v>0.96295677969325355</c:v>
                </c:pt>
                <c:pt idx="631">
                  <c:v>0.90794910612604396</c:v>
                </c:pt>
                <c:pt idx="632">
                  <c:v>0.83223491173409525</c:v>
                </c:pt>
                <c:pt idx="633">
                  <c:v>0.74042368642791767</c:v>
                </c:pt>
                <c:pt idx="634">
                  <c:v>0.63793556536002272</c:v>
                </c:pt>
                <c:pt idx="635">
                  <c:v>0.53056401881939508</c:v>
                </c:pt>
                <c:pt idx="636">
                  <c:v>0.42402227244616886</c:v>
                </c:pt>
                <c:pt idx="637">
                  <c:v>0.32351550530823231</c:v>
                </c:pt>
                <c:pt idx="638">
                  <c:v>0.23337716723449939</c:v>
                </c:pt>
                <c:pt idx="639">
                  <c:v>0.15680021262489899</c:v>
                </c:pt>
                <c:pt idx="640">
                  <c:v>9.5683562565291563E-2</c:v>
                </c:pt>
                <c:pt idx="641">
                  <c:v>5.0601882175854165E-2</c:v>
                </c:pt>
                <c:pt idx="642">
                  <c:v>2.0894159820222111E-2</c:v>
                </c:pt>
                <c:pt idx="643">
                  <c:v>4.8549669589473743E-3</c:v>
                </c:pt>
                <c:pt idx="644">
                  <c:v>2.8779274823901713E-6</c:v>
                </c:pt>
                <c:pt idx="645">
                  <c:v>3.3942672589611952E-3</c:v>
                </c:pt>
                <c:pt idx="646">
                  <c:v>1.1948123885788807E-2</c:v>
                </c:pt>
                <c:pt idx="647">
                  <c:v>2.2748738166127026E-2</c:v>
                </c:pt>
                <c:pt idx="648">
                  <c:v>3.3297808986239207E-2</c:v>
                </c:pt>
                <c:pt idx="649">
                  <c:v>4.1694985158922497E-2</c:v>
                </c:pt>
                <c:pt idx="650">
                  <c:v>4.6735115867812961E-2</c:v>
                </c:pt>
                <c:pt idx="651">
                  <c:v>4.7920399623491074E-2</c:v>
                </c:pt>
                <c:pt idx="652">
                  <c:v>4.5395033228284892E-2</c:v>
                </c:pt>
                <c:pt idx="653">
                  <c:v>3.9817833639028744E-2</c:v>
                </c:pt>
                <c:pt idx="654">
                  <c:v>3.2193834017262432E-2</c:v>
                </c:pt>
                <c:pt idx="655">
                  <c:v>2.3688557425964679E-2</c:v>
                </c:pt>
                <c:pt idx="656">
                  <c:v>1.5448424896099884E-2</c:v>
                </c:pt>
                <c:pt idx="657">
                  <c:v>8.4477928141759445E-3</c:v>
                </c:pt>
                <c:pt idx="658">
                  <c:v>3.3779810486888576E-3</c:v>
                </c:pt>
                <c:pt idx="659">
                  <c:v>5.8711797921352283E-4</c:v>
                </c:pt>
                <c:pt idx="660">
                  <c:v>7.2582028513485685E-5</c:v>
                </c:pt>
                <c:pt idx="661">
                  <c:v>1.5211563161067526E-3</c:v>
                </c:pt>
                <c:pt idx="662">
                  <c:v>4.3865225066828314E-3</c:v>
                </c:pt>
                <c:pt idx="663">
                  <c:v>7.9899930845024631E-3</c:v>
                </c:pt>
                <c:pt idx="664">
                  <c:v>1.1628749846087564E-2</c:v>
                </c:pt>
                <c:pt idx="665">
                  <c:v>1.4676366513744337E-2</c:v>
                </c:pt>
                <c:pt idx="666">
                  <c:v>1.6662817165597959E-2</c:v>
                </c:pt>
                <c:pt idx="667">
                  <c:v>1.7325053530598118E-2</c:v>
                </c:pt>
                <c:pt idx="668">
                  <c:v>1.6623961131257959E-2</c:v>
                </c:pt>
                <c:pt idx="669">
                  <c:v>1.4728397335541155E-2</c:v>
                </c:pt>
                <c:pt idx="670">
                  <c:v>1.1971418860340166E-2</c:v>
                </c:pt>
                <c:pt idx="671">
                  <c:v>8.7871758638004612E-3</c:v>
                </c:pt>
                <c:pt idx="672">
                  <c:v>5.6389115061715993E-3</c:v>
                </c:pt>
                <c:pt idx="673">
                  <c:v>2.9488985614026797E-3</c:v>
                </c:pt>
                <c:pt idx="674">
                  <c:v>1.0400272632449937E-3</c:v>
                </c:pt>
                <c:pt idx="675">
                  <c:v>9.6388830241933104E-5</c:v>
                </c:pt>
                <c:pt idx="676">
                  <c:v>1.4698702103648465E-4</c:v>
                </c:pt>
                <c:pt idx="677">
                  <c:v>1.0731534786841449E-3</c:v>
                </c:pt>
                <c:pt idx="678">
                  <c:v>2.6368546585505818E-3</c:v>
                </c:pt>
                <c:pt idx="679">
                  <c:v>4.5243165646950689E-3</c:v>
                </c:pt>
                <c:pt idx="680">
                  <c:v>6.3976015023047483E-3</c:v>
                </c:pt>
                <c:pt idx="681">
                  <c:v>7.9461367354993241E-3</c:v>
                </c:pt>
                <c:pt idx="682">
                  <c:v>8.9307344380647434E-3</c:v>
                </c:pt>
                <c:pt idx="683">
                  <c:v>9.2142072410105972E-3</c:v>
                </c:pt>
                <c:pt idx="684">
                  <c:v>8.7749908901121731E-3</c:v>
                </c:pt>
                <c:pt idx="685">
                  <c:v>7.7028640385373498E-3</c:v>
                </c:pt>
                <c:pt idx="686">
                  <c:v>6.1785027848602859E-3</c:v>
                </c:pt>
                <c:pt idx="687">
                  <c:v>4.4408488284354165E-3</c:v>
                </c:pt>
                <c:pt idx="688">
                  <c:v>2.7478078670442434E-3</c:v>
                </c:pt>
                <c:pt idx="689">
                  <c:v>1.3364479766758072E-3</c:v>
                </c:pt>
                <c:pt idx="690">
                  <c:v>3.8859077518080395E-4</c:v>
                </c:pt>
                <c:pt idx="691">
                  <c:v>6.5710446761158751E-6</c:v>
                </c:pt>
                <c:pt idx="692">
                  <c:v>2.0218877594663451E-4</c:v>
                </c:pt>
                <c:pt idx="693">
                  <c:v>8.9977762659613515E-4</c:v>
                </c:pt>
                <c:pt idx="694">
                  <c:v>1.9521877478056227E-3</c:v>
                </c:pt>
                <c:pt idx="695">
                  <c:v>3.1666390050459361E-3</c:v>
                </c:pt>
                <c:pt idx="696">
                  <c:v>4.336096951566038E-3</c:v>
                </c:pt>
                <c:pt idx="697">
                  <c:v>5.2712226437665946E-3</c:v>
                </c:pt>
                <c:pt idx="698">
                  <c:v>5.828103038264993E-3</c:v>
                </c:pt>
                <c:pt idx="699">
                  <c:v>5.9278232160500013E-3</c:v>
                </c:pt>
                <c:pt idx="700">
                  <c:v>5.5653377523403455E-3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607-A445-910A-8CB4108A00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6195007"/>
        <c:axId val="1856169167"/>
      </c:scatterChart>
      <c:valAx>
        <c:axId val="1856195007"/>
        <c:scaling>
          <c:orientation val="minMax"/>
          <c:max val="14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err="1">
                    <a:latin typeface="Symbol" pitchFamily="2" charset="2"/>
                  </a:rPr>
                  <a:t>Dj</a:t>
                </a:r>
                <a:r>
                  <a:rPr lang="en-GB" dirty="0"/>
                  <a:t> (rad)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56169167"/>
        <c:crosses val="autoZero"/>
        <c:crossBetween val="midCat"/>
      </c:valAx>
      <c:valAx>
        <c:axId val="1856169167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I/</a:t>
                </a:r>
                <a:r>
                  <a:rPr lang="en-GB" dirty="0" err="1"/>
                  <a:t>Iinc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5.5472304716235705E-4"/>
              <c:y val="0.436882276218540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5619500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Refraction</a:t>
            </a:r>
            <a:r>
              <a:rPr lang="en-GB" baseline="0"/>
              <a:t> index derivative of Fused quartz</a:t>
            </a:r>
            <a:endParaRPr lang="en-GB"/>
          </a:p>
        </c:rich>
      </c:tx>
      <c:layout>
        <c:manualLayout>
          <c:xMode val="edge"/>
          <c:yMode val="edge"/>
          <c:x val="0.2387861315598763"/>
          <c:y val="0.299189539063660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1589866132573019"/>
          <c:y val="0.12297929611833666"/>
          <c:w val="0.85602702072296954"/>
          <c:h val="0.85947271766748001"/>
        </c:manualLayout>
      </c:layout>
      <c:scatterChart>
        <c:scatterStyle val="lineMarker"/>
        <c:varyColors val="0"/>
        <c:ser>
          <c:idx val="0"/>
          <c:order val="0"/>
          <c:tx>
            <c:strRef>
              <c:f>'Ark1'!$D$1</c:f>
              <c:strCache>
                <c:ptCount val="1"/>
                <c:pt idx="0">
                  <c:v>dn/dl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'Ark1'!$A$3:$A$101</c:f>
              <c:numCache>
                <c:formatCode>0.00</c:formatCode>
                <c:ptCount val="99"/>
                <c:pt idx="0">
                  <c:v>0.21740000000000001</c:v>
                </c:pt>
                <c:pt idx="1">
                  <c:v>0.22509999999999999</c:v>
                </c:pt>
                <c:pt idx="2">
                  <c:v>0.23300000000000001</c:v>
                </c:pt>
                <c:pt idx="3">
                  <c:v>0.2412</c:v>
                </c:pt>
                <c:pt idx="4">
                  <c:v>0.24970000000000001</c:v>
                </c:pt>
                <c:pt idx="5">
                  <c:v>0.25850000000000001</c:v>
                </c:pt>
                <c:pt idx="6">
                  <c:v>0.2676</c:v>
                </c:pt>
                <c:pt idx="7">
                  <c:v>0.27700000000000002</c:v>
                </c:pt>
                <c:pt idx="8">
                  <c:v>0.2868</c:v>
                </c:pt>
                <c:pt idx="9">
                  <c:v>0.2969</c:v>
                </c:pt>
                <c:pt idx="10">
                  <c:v>0.30740000000000001</c:v>
                </c:pt>
                <c:pt idx="11">
                  <c:v>0.31819999999999998</c:v>
                </c:pt>
                <c:pt idx="12">
                  <c:v>0.32940000000000003</c:v>
                </c:pt>
                <c:pt idx="13">
                  <c:v>0.34100000000000003</c:v>
                </c:pt>
                <c:pt idx="14">
                  <c:v>0.35299999999999998</c:v>
                </c:pt>
                <c:pt idx="15">
                  <c:v>0.36549999999999999</c:v>
                </c:pt>
                <c:pt idx="16">
                  <c:v>0.37830000000000003</c:v>
                </c:pt>
                <c:pt idx="17">
                  <c:v>0.39169999999999999</c:v>
                </c:pt>
                <c:pt idx="18">
                  <c:v>0.40550000000000003</c:v>
                </c:pt>
                <c:pt idx="19">
                  <c:v>0.41970000000000002</c:v>
                </c:pt>
                <c:pt idx="20">
                  <c:v>0.4345</c:v>
                </c:pt>
                <c:pt idx="21">
                  <c:v>0.44979999999999998</c:v>
                </c:pt>
                <c:pt idx="22">
                  <c:v>0.4657</c:v>
                </c:pt>
                <c:pt idx="23">
                  <c:v>0.48209999999999997</c:v>
                </c:pt>
                <c:pt idx="24">
                  <c:v>0.49909999999999999</c:v>
                </c:pt>
                <c:pt idx="25">
                  <c:v>0.51670000000000005</c:v>
                </c:pt>
                <c:pt idx="26">
                  <c:v>0.53490000000000004</c:v>
                </c:pt>
                <c:pt idx="27">
                  <c:v>0.55369999999999997</c:v>
                </c:pt>
                <c:pt idx="28">
                  <c:v>0.57320000000000004</c:v>
                </c:pt>
                <c:pt idx="29">
                  <c:v>0.59340000000000004</c:v>
                </c:pt>
                <c:pt idx="30">
                  <c:v>0.61429999999999996</c:v>
                </c:pt>
                <c:pt idx="31">
                  <c:v>0.63600000000000001</c:v>
                </c:pt>
                <c:pt idx="32">
                  <c:v>0.65839999999999999</c:v>
                </c:pt>
                <c:pt idx="33">
                  <c:v>0.68159999999999998</c:v>
                </c:pt>
                <c:pt idx="34">
                  <c:v>0.7056</c:v>
                </c:pt>
                <c:pt idx="35">
                  <c:v>0.73050000000000004</c:v>
                </c:pt>
                <c:pt idx="36">
                  <c:v>0.75619999999999998</c:v>
                </c:pt>
                <c:pt idx="37">
                  <c:v>0.78290000000000004</c:v>
                </c:pt>
                <c:pt idx="38">
                  <c:v>0.81040000000000001</c:v>
                </c:pt>
                <c:pt idx="39">
                  <c:v>0.83899999999999997</c:v>
                </c:pt>
                <c:pt idx="40">
                  <c:v>0.86860000000000004</c:v>
                </c:pt>
                <c:pt idx="41">
                  <c:v>0.8992</c:v>
                </c:pt>
                <c:pt idx="42">
                  <c:v>0.93079999999999996</c:v>
                </c:pt>
                <c:pt idx="43">
                  <c:v>0.96360000000000001</c:v>
                </c:pt>
                <c:pt idx="44">
                  <c:v>0.99760000000000004</c:v>
                </c:pt>
                <c:pt idx="45">
                  <c:v>1.0329999999999999</c:v>
                </c:pt>
                <c:pt idx="46">
                  <c:v>1.069</c:v>
                </c:pt>
                <c:pt idx="47">
                  <c:v>1.107</c:v>
                </c:pt>
                <c:pt idx="48">
                  <c:v>1.1459999999999999</c:v>
                </c:pt>
                <c:pt idx="49">
                  <c:v>1.1859999999999999</c:v>
                </c:pt>
                <c:pt idx="50">
                  <c:v>1.228</c:v>
                </c:pt>
                <c:pt idx="51">
                  <c:v>1.2709999999999999</c:v>
                </c:pt>
                <c:pt idx="52">
                  <c:v>1.3160000000000001</c:v>
                </c:pt>
                <c:pt idx="53">
                  <c:v>1.3620000000000001</c:v>
                </c:pt>
                <c:pt idx="54">
                  <c:v>1.41</c:v>
                </c:pt>
                <c:pt idx="55">
                  <c:v>1.46</c:v>
                </c:pt>
                <c:pt idx="56">
                  <c:v>1.512</c:v>
                </c:pt>
                <c:pt idx="57">
                  <c:v>1.5649999999999999</c:v>
                </c:pt>
                <c:pt idx="58">
                  <c:v>1.62</c:v>
                </c:pt>
                <c:pt idx="59">
                  <c:v>1.677</c:v>
                </c:pt>
                <c:pt idx="60">
                  <c:v>1.736</c:v>
                </c:pt>
                <c:pt idx="61">
                  <c:v>1.7969999999999999</c:v>
                </c:pt>
                <c:pt idx="62">
                  <c:v>1.861</c:v>
                </c:pt>
                <c:pt idx="63">
                  <c:v>1.9259999999999999</c:v>
                </c:pt>
                <c:pt idx="64">
                  <c:v>1.994</c:v>
                </c:pt>
                <c:pt idx="65">
                  <c:v>2.0640000000000001</c:v>
                </c:pt>
                <c:pt idx="66">
                  <c:v>2.137</c:v>
                </c:pt>
                <c:pt idx="67">
                  <c:v>2.2120000000000002</c:v>
                </c:pt>
                <c:pt idx="68">
                  <c:v>2.29</c:v>
                </c:pt>
                <c:pt idx="69">
                  <c:v>2.371</c:v>
                </c:pt>
                <c:pt idx="70">
                  <c:v>2.4540000000000002</c:v>
                </c:pt>
                <c:pt idx="71">
                  <c:v>2.5409999999999999</c:v>
                </c:pt>
                <c:pt idx="72">
                  <c:v>2.63</c:v>
                </c:pt>
                <c:pt idx="73">
                  <c:v>2.7229999999999999</c:v>
                </c:pt>
                <c:pt idx="74">
                  <c:v>2.819</c:v>
                </c:pt>
                <c:pt idx="75">
                  <c:v>2.9180000000000001</c:v>
                </c:pt>
                <c:pt idx="76">
                  <c:v>3.0209999999999999</c:v>
                </c:pt>
                <c:pt idx="77">
                  <c:v>3.1280000000000001</c:v>
                </c:pt>
                <c:pt idx="78">
                  <c:v>3.238</c:v>
                </c:pt>
                <c:pt idx="79">
                  <c:v>3.3519999999999999</c:v>
                </c:pt>
                <c:pt idx="80">
                  <c:v>3.47</c:v>
                </c:pt>
                <c:pt idx="81">
                  <c:v>3.5920000000000001</c:v>
                </c:pt>
                <c:pt idx="82">
                  <c:v>3.7189999999999999</c:v>
                </c:pt>
                <c:pt idx="83">
                  <c:v>3.85</c:v>
                </c:pt>
                <c:pt idx="84">
                  <c:v>3.9860000000000002</c:v>
                </c:pt>
                <c:pt idx="85">
                  <c:v>4.1260000000000003</c:v>
                </c:pt>
                <c:pt idx="86">
                  <c:v>4.2709999999999999</c:v>
                </c:pt>
                <c:pt idx="87">
                  <c:v>4.4219999999999997</c:v>
                </c:pt>
                <c:pt idx="88">
                  <c:v>4.5780000000000003</c:v>
                </c:pt>
                <c:pt idx="89">
                  <c:v>4.7389999999999999</c:v>
                </c:pt>
                <c:pt idx="90">
                  <c:v>4.9059999999999997</c:v>
                </c:pt>
                <c:pt idx="91">
                  <c:v>5.0789999999999997</c:v>
                </c:pt>
                <c:pt idx="92">
                  <c:v>5.258</c:v>
                </c:pt>
                <c:pt idx="93">
                  <c:v>5.4429999999999996</c:v>
                </c:pt>
                <c:pt idx="94">
                  <c:v>5.6349999999999998</c:v>
                </c:pt>
                <c:pt idx="95">
                  <c:v>5.8330000000000002</c:v>
                </c:pt>
                <c:pt idx="96">
                  <c:v>6.0389999999999997</c:v>
                </c:pt>
                <c:pt idx="97">
                  <c:v>6.2519999999999998</c:v>
                </c:pt>
                <c:pt idx="98">
                  <c:v>6.4720000000000004</c:v>
                </c:pt>
              </c:numCache>
            </c:numRef>
          </c:xVal>
          <c:yVal>
            <c:numRef>
              <c:f>'Ark1'!$D$3:$D$101</c:f>
              <c:numCache>
                <c:formatCode>General</c:formatCode>
                <c:ptCount val="99"/>
                <c:pt idx="0">
                  <c:v>-0.9456101452317881</c:v>
                </c:pt>
                <c:pt idx="1">
                  <c:v>-0.82081175227563441</c:v>
                </c:pt>
                <c:pt idx="2">
                  <c:v>-0.71470756159627291</c:v>
                </c:pt>
                <c:pt idx="3">
                  <c:v>-0.62468146752095688</c:v>
                </c:pt>
                <c:pt idx="4">
                  <c:v>-0.54746547120809319</c:v>
                </c:pt>
                <c:pt idx="5">
                  <c:v>-0.48102618312290468</c:v>
                </c:pt>
                <c:pt idx="6">
                  <c:v>-0.42368883664324691</c:v>
                </c:pt>
                <c:pt idx="7">
                  <c:v>-0.37383932686979371</c:v>
                </c:pt>
                <c:pt idx="8">
                  <c:v>-0.33062502708543129</c:v>
                </c:pt>
                <c:pt idx="9">
                  <c:v>-0.29272168974271279</c:v>
                </c:pt>
                <c:pt idx="10">
                  <c:v>-0.25975812395773978</c:v>
                </c:pt>
                <c:pt idx="11">
                  <c:v>-0.23077250300909913</c:v>
                </c:pt>
                <c:pt idx="12">
                  <c:v>-0.205385135894738</c:v>
                </c:pt>
                <c:pt idx="13">
                  <c:v>-0.18302168247880995</c:v>
                </c:pt>
                <c:pt idx="14">
                  <c:v>-0.16323960057550663</c:v>
                </c:pt>
                <c:pt idx="15">
                  <c:v>-0.14586759248616529</c:v>
                </c:pt>
                <c:pt idx="16">
                  <c:v>-0.13037288755725318</c:v>
                </c:pt>
                <c:pt idx="17">
                  <c:v>-0.11676580051103233</c:v>
                </c:pt>
                <c:pt idx="18">
                  <c:v>-0.10466751775000424</c:v>
                </c:pt>
                <c:pt idx="19">
                  <c:v>-9.3925164562069494E-2</c:v>
                </c:pt>
                <c:pt idx="20">
                  <c:v>-8.4418335820598378E-2</c:v>
                </c:pt>
                <c:pt idx="21">
                  <c:v>-7.5922729400637087E-2</c:v>
                </c:pt>
                <c:pt idx="22">
                  <c:v>-6.8386852842105939E-2</c:v>
                </c:pt>
                <c:pt idx="23">
                  <c:v>-6.1664446014970689E-2</c:v>
                </c:pt>
                <c:pt idx="24">
                  <c:v>-5.5692007748553693E-2</c:v>
                </c:pt>
                <c:pt idx="25">
                  <c:v>-5.0373159388267148E-2</c:v>
                </c:pt>
                <c:pt idx="26">
                  <c:v>-4.5640694151349054E-2</c:v>
                </c:pt>
                <c:pt idx="27">
                  <c:v>-4.142344893995132E-2</c:v>
                </c:pt>
                <c:pt idx="28">
                  <c:v>-3.7669958390429685E-2</c:v>
                </c:pt>
                <c:pt idx="29">
                  <c:v>-3.432492730413543E-2</c:v>
                </c:pt>
                <c:pt idx="30">
                  <c:v>-3.1342413122063636E-2</c:v>
                </c:pt>
                <c:pt idx="31">
                  <c:v>-2.8693851795917498E-2</c:v>
                </c:pt>
                <c:pt idx="32">
                  <c:v>-2.6335584070179312E-2</c:v>
                </c:pt>
                <c:pt idx="33">
                  <c:v>-2.4245298631354051E-2</c:v>
                </c:pt>
                <c:pt idx="34">
                  <c:v>-2.2389023353779763E-2</c:v>
                </c:pt>
                <c:pt idx="35">
                  <c:v>-2.0748316954546226E-2</c:v>
                </c:pt>
                <c:pt idx="36">
                  <c:v>-1.9294309715652255E-2</c:v>
                </c:pt>
                <c:pt idx="37">
                  <c:v>-1.8017616612548977E-2</c:v>
                </c:pt>
                <c:pt idx="38">
                  <c:v>-1.6890896479500921E-2</c:v>
                </c:pt>
                <c:pt idx="39">
                  <c:v>-1.5907039359106648E-2</c:v>
                </c:pt>
                <c:pt idx="40">
                  <c:v>-1.504802088870306E-2</c:v>
                </c:pt>
                <c:pt idx="41">
                  <c:v>-1.4304530472667415E-2</c:v>
                </c:pt>
                <c:pt idx="42">
                  <c:v>-1.3664384263975551E-2</c:v>
                </c:pt>
                <c:pt idx="43">
                  <c:v>-1.3118907869759647E-2</c:v>
                </c:pt>
                <c:pt idx="44">
                  <c:v>-1.2657573746398443E-2</c:v>
                </c:pt>
                <c:pt idx="45">
                  <c:v>-1.2277949322129639E-2</c:v>
                </c:pt>
                <c:pt idx="46">
                  <c:v>-1.196621427432339E-2</c:v>
                </c:pt>
                <c:pt idx="47">
                  <c:v>-1.1724407953245621E-2</c:v>
                </c:pt>
                <c:pt idx="48">
                  <c:v>-1.1541805662026132E-2</c:v>
                </c:pt>
                <c:pt idx="49">
                  <c:v>-1.1415425673172566E-2</c:v>
                </c:pt>
                <c:pt idx="50">
                  <c:v>-1.1342135454115708E-2</c:v>
                </c:pt>
                <c:pt idx="51">
                  <c:v>-1.1316970721590073E-2</c:v>
                </c:pt>
                <c:pt idx="52">
                  <c:v>-1.1337643736264667E-2</c:v>
                </c:pt>
                <c:pt idx="53">
                  <c:v>-1.1401853747873369E-2</c:v>
                </c:pt>
                <c:pt idx="54">
                  <c:v>-1.1507192877550851E-2</c:v>
                </c:pt>
                <c:pt idx="55">
                  <c:v>-1.1652841256860799E-2</c:v>
                </c:pt>
                <c:pt idx="56">
                  <c:v>-1.1835665899046739E-2</c:v>
                </c:pt>
                <c:pt idx="57">
                  <c:v>-1.2056109358334106E-2</c:v>
                </c:pt>
                <c:pt idx="58">
                  <c:v>-1.2310947907143144E-2</c:v>
                </c:pt>
                <c:pt idx="59">
                  <c:v>-1.2601337680172168E-2</c:v>
                </c:pt>
                <c:pt idx="60">
                  <c:v>-1.2926741803333728E-2</c:v>
                </c:pt>
                <c:pt idx="61">
                  <c:v>-1.3289878520000187E-2</c:v>
                </c:pt>
                <c:pt idx="62">
                  <c:v>-1.3684502554263518E-2</c:v>
                </c:pt>
                <c:pt idx="63">
                  <c:v>-1.4120267748119921E-2</c:v>
                </c:pt>
                <c:pt idx="64">
                  <c:v>-1.4587722729710892E-2</c:v>
                </c:pt>
                <c:pt idx="65">
                  <c:v>-1.5097769833567568E-2</c:v>
                </c:pt>
                <c:pt idx="66">
                  <c:v>-1.5644207159458585E-2</c:v>
                </c:pt>
                <c:pt idx="67">
                  <c:v>-1.6235820931372144E-2</c:v>
                </c:pt>
                <c:pt idx="68">
                  <c:v>-1.6870482701257457E-2</c:v>
                </c:pt>
                <c:pt idx="69">
                  <c:v>-1.7549894549999272E-2</c:v>
                </c:pt>
                <c:pt idx="70">
                  <c:v>-1.8285191494118846E-2</c:v>
                </c:pt>
                <c:pt idx="71">
                  <c:v>-1.9065936328409968E-2</c:v>
                </c:pt>
                <c:pt idx="72">
                  <c:v>-1.9913710907142904E-2</c:v>
                </c:pt>
                <c:pt idx="73">
                  <c:v>-2.081865245290979E-2</c:v>
                </c:pt>
                <c:pt idx="74">
                  <c:v>-2.1794957970255848E-2</c:v>
                </c:pt>
                <c:pt idx="75">
                  <c:v>-2.2848596267326451E-2</c:v>
                </c:pt>
                <c:pt idx="76">
                  <c:v>-2.3986299104285437E-2</c:v>
                </c:pt>
                <c:pt idx="77">
                  <c:v>-2.5215645388018581E-2</c:v>
                </c:pt>
                <c:pt idx="78">
                  <c:v>-2.6551830954464645E-2</c:v>
                </c:pt>
                <c:pt idx="79">
                  <c:v>-2.7999751282758976E-2</c:v>
                </c:pt>
                <c:pt idx="80">
                  <c:v>-2.9578279230416088E-2</c:v>
                </c:pt>
                <c:pt idx="81">
                  <c:v>-3.1310100004016191E-2</c:v>
                </c:pt>
                <c:pt idx="82">
                  <c:v>-3.3206682285659588E-2</c:v>
                </c:pt>
                <c:pt idx="83">
                  <c:v>-3.5305835023220558E-2</c:v>
                </c:pt>
                <c:pt idx="84">
                  <c:v>-3.7618718457971156E-2</c:v>
                </c:pt>
                <c:pt idx="85">
                  <c:v>-4.019497643017577E-2</c:v>
                </c:pt>
                <c:pt idx="86">
                  <c:v>-4.3076606003378197E-2</c:v>
                </c:pt>
                <c:pt idx="87">
                  <c:v>-4.6313810592181953E-2</c:v>
                </c:pt>
                <c:pt idx="88">
                  <c:v>-4.9980793732176468E-2</c:v>
                </c:pt>
                <c:pt idx="89">
                  <c:v>-5.4159483059451716E-2</c:v>
                </c:pt>
                <c:pt idx="90">
                  <c:v>-5.8952533906764928E-2</c:v>
                </c:pt>
                <c:pt idx="91">
                  <c:v>-6.4507327407954493E-2</c:v>
                </c:pt>
                <c:pt idx="92">
                  <c:v>-7.0999882002197964E-2</c:v>
                </c:pt>
                <c:pt idx="93">
                  <c:v>-7.868571874190948E-2</c:v>
                </c:pt>
                <c:pt idx="94">
                  <c:v>-8.786154868589735E-2</c:v>
                </c:pt>
                <c:pt idx="95">
                  <c:v>-9.9052158080445804E-2</c:v>
                </c:pt>
                <c:pt idx="96">
                  <c:v>-0.11284859405465394</c:v>
                </c:pt>
                <c:pt idx="97">
                  <c:v>-0.13026162703926081</c:v>
                </c:pt>
                <c:pt idx="98">
                  <c:v>-0.15276656576897282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04E-2D42-AE5E-0480564958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4069983"/>
        <c:axId val="1194071631"/>
      </c:scatterChart>
      <c:valAx>
        <c:axId val="1194069983"/>
        <c:scaling>
          <c:orientation val="minMax"/>
          <c:max val="6.8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Wavelengtgh  (um)</a:t>
                </a:r>
              </a:p>
            </c:rich>
          </c:tx>
          <c:layout>
            <c:manualLayout>
              <c:xMode val="edge"/>
              <c:yMode val="edge"/>
              <c:x val="0.41095292202398753"/>
              <c:y val="2.6515056225000455E-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0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94071631"/>
        <c:crosses val="autoZero"/>
        <c:crossBetween val="midCat"/>
      </c:valAx>
      <c:valAx>
        <c:axId val="1194071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dn/dl</a:t>
                </a:r>
              </a:p>
            </c:rich>
          </c:tx>
          <c:layout>
            <c:manualLayout>
              <c:xMode val="edge"/>
              <c:yMode val="edge"/>
              <c:x val="2.826937772019002E-3"/>
              <c:y val="0.471506377198057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940699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9117964051961842"/>
          <c:y val="0.77530650693203229"/>
          <c:w val="0.134940164125054"/>
          <c:h val="0.136758932740769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250720819379857E-2"/>
          <c:y val="1.2024137513667863E-3"/>
          <c:w val="0.95103921585427498"/>
          <c:h val="0.872551835341373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Sheet1!$G$6</c:f>
              <c:strCache>
                <c:ptCount val="1"/>
                <c:pt idx="0">
                  <c:v>FP1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Sheet1!$A$7:$A$307</c:f>
              <c:numCache>
                <c:formatCode>General</c:formatCode>
                <c:ptCount val="301"/>
                <c:pt idx="0">
                  <c:v>-15</c:v>
                </c:pt>
                <c:pt idx="1">
                  <c:v>-14.9</c:v>
                </c:pt>
                <c:pt idx="2">
                  <c:v>-14.8</c:v>
                </c:pt>
                <c:pt idx="3">
                  <c:v>-14.7</c:v>
                </c:pt>
                <c:pt idx="4">
                  <c:v>-14.6</c:v>
                </c:pt>
                <c:pt idx="5">
                  <c:v>-14.5</c:v>
                </c:pt>
                <c:pt idx="6">
                  <c:v>-14.4</c:v>
                </c:pt>
                <c:pt idx="7">
                  <c:v>-14.3</c:v>
                </c:pt>
                <c:pt idx="8">
                  <c:v>-14.2</c:v>
                </c:pt>
                <c:pt idx="9">
                  <c:v>-14.1</c:v>
                </c:pt>
                <c:pt idx="10">
                  <c:v>-14</c:v>
                </c:pt>
                <c:pt idx="11">
                  <c:v>-13.9</c:v>
                </c:pt>
                <c:pt idx="12">
                  <c:v>-13.8</c:v>
                </c:pt>
                <c:pt idx="13">
                  <c:v>-13.7</c:v>
                </c:pt>
                <c:pt idx="14">
                  <c:v>-13.6</c:v>
                </c:pt>
                <c:pt idx="15">
                  <c:v>-13.5</c:v>
                </c:pt>
                <c:pt idx="16">
                  <c:v>-13.4</c:v>
                </c:pt>
                <c:pt idx="17">
                  <c:v>-13.3</c:v>
                </c:pt>
                <c:pt idx="18">
                  <c:v>-13.2</c:v>
                </c:pt>
                <c:pt idx="19">
                  <c:v>-13.1</c:v>
                </c:pt>
                <c:pt idx="20">
                  <c:v>-13</c:v>
                </c:pt>
                <c:pt idx="21">
                  <c:v>-12.9</c:v>
                </c:pt>
                <c:pt idx="22">
                  <c:v>-12.8</c:v>
                </c:pt>
                <c:pt idx="23">
                  <c:v>-12.7</c:v>
                </c:pt>
                <c:pt idx="24">
                  <c:v>-12.6</c:v>
                </c:pt>
                <c:pt idx="25">
                  <c:v>-12.5</c:v>
                </c:pt>
                <c:pt idx="26">
                  <c:v>-12.4</c:v>
                </c:pt>
                <c:pt idx="27">
                  <c:v>-12.3</c:v>
                </c:pt>
                <c:pt idx="28">
                  <c:v>-12.2</c:v>
                </c:pt>
                <c:pt idx="29">
                  <c:v>-12.1</c:v>
                </c:pt>
                <c:pt idx="30">
                  <c:v>-12</c:v>
                </c:pt>
                <c:pt idx="31">
                  <c:v>-11.9</c:v>
                </c:pt>
                <c:pt idx="32">
                  <c:v>-11.8</c:v>
                </c:pt>
                <c:pt idx="33">
                  <c:v>-11.7</c:v>
                </c:pt>
                <c:pt idx="34">
                  <c:v>-11.6</c:v>
                </c:pt>
                <c:pt idx="35">
                  <c:v>-11.5</c:v>
                </c:pt>
                <c:pt idx="36">
                  <c:v>-11.4</c:v>
                </c:pt>
                <c:pt idx="37">
                  <c:v>-11.3</c:v>
                </c:pt>
                <c:pt idx="38">
                  <c:v>-11.2</c:v>
                </c:pt>
                <c:pt idx="39">
                  <c:v>-11.1</c:v>
                </c:pt>
                <c:pt idx="40">
                  <c:v>-11</c:v>
                </c:pt>
                <c:pt idx="41">
                  <c:v>-10.9</c:v>
                </c:pt>
                <c:pt idx="42">
                  <c:v>-10.8</c:v>
                </c:pt>
                <c:pt idx="43">
                  <c:v>-10.7</c:v>
                </c:pt>
                <c:pt idx="44">
                  <c:v>-10.6</c:v>
                </c:pt>
                <c:pt idx="45">
                  <c:v>-10.5</c:v>
                </c:pt>
                <c:pt idx="46">
                  <c:v>-10.4</c:v>
                </c:pt>
                <c:pt idx="47">
                  <c:v>-10.3</c:v>
                </c:pt>
                <c:pt idx="48">
                  <c:v>-10.199999999999999</c:v>
                </c:pt>
                <c:pt idx="49">
                  <c:v>-10.1</c:v>
                </c:pt>
                <c:pt idx="50">
                  <c:v>-10</c:v>
                </c:pt>
                <c:pt idx="51">
                  <c:v>-9.9000000000000199</c:v>
                </c:pt>
                <c:pt idx="52">
                  <c:v>-9.8000000000000203</c:v>
                </c:pt>
                <c:pt idx="53">
                  <c:v>-9.7000000000000206</c:v>
                </c:pt>
                <c:pt idx="54">
                  <c:v>-9.6000000000000192</c:v>
                </c:pt>
                <c:pt idx="55">
                  <c:v>-9.5000000000000195</c:v>
                </c:pt>
                <c:pt idx="56">
                  <c:v>-9.4000000000000199</c:v>
                </c:pt>
                <c:pt idx="57">
                  <c:v>-9.3000000000000203</c:v>
                </c:pt>
                <c:pt idx="58">
                  <c:v>-9.2000000000000206</c:v>
                </c:pt>
                <c:pt idx="59">
                  <c:v>-9.1000000000000192</c:v>
                </c:pt>
                <c:pt idx="60">
                  <c:v>-9.0000000000000195</c:v>
                </c:pt>
                <c:pt idx="61">
                  <c:v>-8.9000000000000199</c:v>
                </c:pt>
                <c:pt idx="62">
                  <c:v>-8.8000000000000203</c:v>
                </c:pt>
                <c:pt idx="63">
                  <c:v>-8.7000000000000206</c:v>
                </c:pt>
                <c:pt idx="64">
                  <c:v>-8.6000000000000192</c:v>
                </c:pt>
                <c:pt idx="65">
                  <c:v>-8.5000000000000195</c:v>
                </c:pt>
                <c:pt idx="66">
                  <c:v>-8.4000000000000199</c:v>
                </c:pt>
                <c:pt idx="67">
                  <c:v>-8.3000000000000203</c:v>
                </c:pt>
                <c:pt idx="68">
                  <c:v>-8.2000000000000206</c:v>
                </c:pt>
                <c:pt idx="69">
                  <c:v>-8.1000000000000192</c:v>
                </c:pt>
                <c:pt idx="70">
                  <c:v>-8.0000000000000195</c:v>
                </c:pt>
                <c:pt idx="71">
                  <c:v>-7.9000000000000297</c:v>
                </c:pt>
                <c:pt idx="72">
                  <c:v>-7.80000000000003</c:v>
                </c:pt>
                <c:pt idx="73">
                  <c:v>-7.7000000000000304</c:v>
                </c:pt>
                <c:pt idx="74">
                  <c:v>-7.6000000000000298</c:v>
                </c:pt>
                <c:pt idx="75">
                  <c:v>-7.5000000000000302</c:v>
                </c:pt>
                <c:pt idx="76">
                  <c:v>-7.4000000000000297</c:v>
                </c:pt>
                <c:pt idx="77">
                  <c:v>-7.30000000000003</c:v>
                </c:pt>
                <c:pt idx="78">
                  <c:v>-7.2000000000000304</c:v>
                </c:pt>
                <c:pt idx="79">
                  <c:v>-7.1000000000000298</c:v>
                </c:pt>
                <c:pt idx="80">
                  <c:v>-7.0000000000000302</c:v>
                </c:pt>
                <c:pt idx="81">
                  <c:v>-6.9000000000000297</c:v>
                </c:pt>
                <c:pt idx="82">
                  <c:v>-6.80000000000003</c:v>
                </c:pt>
                <c:pt idx="83">
                  <c:v>-6.7000000000000304</c:v>
                </c:pt>
                <c:pt idx="84">
                  <c:v>-6.6000000000000298</c:v>
                </c:pt>
                <c:pt idx="85">
                  <c:v>-6.5000000000000302</c:v>
                </c:pt>
                <c:pt idx="86">
                  <c:v>-6.4000000000000297</c:v>
                </c:pt>
                <c:pt idx="87">
                  <c:v>-6.30000000000003</c:v>
                </c:pt>
                <c:pt idx="88">
                  <c:v>-6.2000000000000304</c:v>
                </c:pt>
                <c:pt idx="89">
                  <c:v>-6.1000000000000298</c:v>
                </c:pt>
                <c:pt idx="90">
                  <c:v>-6.0000000000000302</c:v>
                </c:pt>
                <c:pt idx="91">
                  <c:v>-5.9000000000000297</c:v>
                </c:pt>
                <c:pt idx="92">
                  <c:v>-5.80000000000003</c:v>
                </c:pt>
                <c:pt idx="93">
                  <c:v>-5.7000000000000304</c:v>
                </c:pt>
                <c:pt idx="94">
                  <c:v>-5.6000000000000298</c:v>
                </c:pt>
                <c:pt idx="95">
                  <c:v>-5.5000000000000302</c:v>
                </c:pt>
                <c:pt idx="96">
                  <c:v>-5.4000000000000297</c:v>
                </c:pt>
                <c:pt idx="97">
                  <c:v>-5.30000000000003</c:v>
                </c:pt>
                <c:pt idx="98">
                  <c:v>-5.2000000000000304</c:v>
                </c:pt>
                <c:pt idx="99">
                  <c:v>-5.1000000000000396</c:v>
                </c:pt>
                <c:pt idx="100">
                  <c:v>-5.00000000000004</c:v>
                </c:pt>
                <c:pt idx="101">
                  <c:v>-4.9000000000000004</c:v>
                </c:pt>
                <c:pt idx="102">
                  <c:v>-4.8</c:v>
                </c:pt>
                <c:pt idx="103">
                  <c:v>-4.7</c:v>
                </c:pt>
                <c:pt idx="104">
                  <c:v>-4.5999999999999996</c:v>
                </c:pt>
                <c:pt idx="105">
                  <c:v>-4.5</c:v>
                </c:pt>
                <c:pt idx="106">
                  <c:v>-4.4000000000000004</c:v>
                </c:pt>
                <c:pt idx="107">
                  <c:v>-4.3</c:v>
                </c:pt>
                <c:pt idx="108">
                  <c:v>-4.2</c:v>
                </c:pt>
                <c:pt idx="109">
                  <c:v>-4.0999999999999996</c:v>
                </c:pt>
                <c:pt idx="110">
                  <c:v>-4</c:v>
                </c:pt>
                <c:pt idx="111">
                  <c:v>-3.9</c:v>
                </c:pt>
                <c:pt idx="112">
                  <c:v>-3.8</c:v>
                </c:pt>
                <c:pt idx="113">
                  <c:v>-3.7</c:v>
                </c:pt>
                <c:pt idx="114">
                  <c:v>-3.6</c:v>
                </c:pt>
                <c:pt idx="115">
                  <c:v>-3.5</c:v>
                </c:pt>
                <c:pt idx="116">
                  <c:v>-3.4</c:v>
                </c:pt>
                <c:pt idx="117">
                  <c:v>-3.3</c:v>
                </c:pt>
                <c:pt idx="118">
                  <c:v>-3.2</c:v>
                </c:pt>
                <c:pt idx="119">
                  <c:v>-3.1</c:v>
                </c:pt>
                <c:pt idx="120">
                  <c:v>-3</c:v>
                </c:pt>
                <c:pt idx="121">
                  <c:v>-2.9</c:v>
                </c:pt>
                <c:pt idx="122">
                  <c:v>-2.8</c:v>
                </c:pt>
                <c:pt idx="123">
                  <c:v>-2.7</c:v>
                </c:pt>
                <c:pt idx="124">
                  <c:v>-2.6</c:v>
                </c:pt>
                <c:pt idx="125">
                  <c:v>-2.5</c:v>
                </c:pt>
                <c:pt idx="126">
                  <c:v>-2.4</c:v>
                </c:pt>
                <c:pt idx="127">
                  <c:v>-2.2999999999999998</c:v>
                </c:pt>
                <c:pt idx="128">
                  <c:v>-2.2000000000000002</c:v>
                </c:pt>
                <c:pt idx="129">
                  <c:v>-2.1</c:v>
                </c:pt>
                <c:pt idx="130">
                  <c:v>-2</c:v>
                </c:pt>
                <c:pt idx="131">
                  <c:v>-1.9</c:v>
                </c:pt>
                <c:pt idx="132">
                  <c:v>-1.8</c:v>
                </c:pt>
                <c:pt idx="133">
                  <c:v>-1.7</c:v>
                </c:pt>
                <c:pt idx="134">
                  <c:v>-1.6</c:v>
                </c:pt>
                <c:pt idx="135">
                  <c:v>-1.5</c:v>
                </c:pt>
                <c:pt idx="136">
                  <c:v>-1.4</c:v>
                </c:pt>
                <c:pt idx="137">
                  <c:v>-1.3</c:v>
                </c:pt>
                <c:pt idx="138">
                  <c:v>-1.2</c:v>
                </c:pt>
                <c:pt idx="139">
                  <c:v>-1.1000000000000001</c:v>
                </c:pt>
                <c:pt idx="140">
                  <c:v>-1</c:v>
                </c:pt>
                <c:pt idx="141">
                  <c:v>-0.90000000000010005</c:v>
                </c:pt>
                <c:pt idx="142">
                  <c:v>-0.80000000000009996</c:v>
                </c:pt>
                <c:pt idx="143">
                  <c:v>-0.70000000000010099</c:v>
                </c:pt>
                <c:pt idx="144">
                  <c:v>-0.60000000000009901</c:v>
                </c:pt>
                <c:pt idx="145">
                  <c:v>-0.50000000000009903</c:v>
                </c:pt>
                <c:pt idx="146">
                  <c:v>-0.4000000000001</c:v>
                </c:pt>
                <c:pt idx="147">
                  <c:v>-0.30000000000010002</c:v>
                </c:pt>
                <c:pt idx="148">
                  <c:v>-0.20000000000010101</c:v>
                </c:pt>
                <c:pt idx="149">
                  <c:v>-0.100000000000099</c:v>
                </c:pt>
                <c:pt idx="150">
                  <c:v>0</c:v>
                </c:pt>
                <c:pt idx="151">
                  <c:v>9.9999999999900197E-2</c:v>
                </c:pt>
                <c:pt idx="152">
                  <c:v>0.19999999999990001</c:v>
                </c:pt>
                <c:pt idx="153">
                  <c:v>0.29999999999989901</c:v>
                </c:pt>
                <c:pt idx="154">
                  <c:v>0.39999999999990099</c:v>
                </c:pt>
                <c:pt idx="155">
                  <c:v>0.49999999999990102</c:v>
                </c:pt>
                <c:pt idx="156">
                  <c:v>0.59999999999989995</c:v>
                </c:pt>
                <c:pt idx="157">
                  <c:v>0.69999999999990004</c:v>
                </c:pt>
                <c:pt idx="158">
                  <c:v>0.79999999999989901</c:v>
                </c:pt>
                <c:pt idx="159">
                  <c:v>0.89999999999990099</c:v>
                </c:pt>
                <c:pt idx="160">
                  <c:v>0.99999999999990097</c:v>
                </c:pt>
                <c:pt idx="161">
                  <c:v>1.0999999999998999</c:v>
                </c:pt>
                <c:pt idx="162">
                  <c:v>1.1999999999999</c:v>
                </c:pt>
                <c:pt idx="163">
                  <c:v>1.2999999999998999</c:v>
                </c:pt>
                <c:pt idx="164">
                  <c:v>1.3999999999999</c:v>
                </c:pt>
                <c:pt idx="165">
                  <c:v>1.4999999999999001</c:v>
                </c:pt>
                <c:pt idx="166">
                  <c:v>1.5999999999998999</c:v>
                </c:pt>
                <c:pt idx="167">
                  <c:v>1.6999999999999</c:v>
                </c:pt>
                <c:pt idx="168">
                  <c:v>1.7999999999998999</c:v>
                </c:pt>
                <c:pt idx="169">
                  <c:v>1.8999999999999</c:v>
                </c:pt>
                <c:pt idx="170">
                  <c:v>1.9999999999999001</c:v>
                </c:pt>
                <c:pt idx="171">
                  <c:v>2.0999999999999002</c:v>
                </c:pt>
                <c:pt idx="172">
                  <c:v>2.1999999999998998</c:v>
                </c:pt>
                <c:pt idx="173">
                  <c:v>2.2999999999998999</c:v>
                </c:pt>
                <c:pt idx="174">
                  <c:v>2.3999999999999</c:v>
                </c:pt>
                <c:pt idx="175">
                  <c:v>2.4999999999999001</c:v>
                </c:pt>
                <c:pt idx="176">
                  <c:v>2.5999999999999002</c:v>
                </c:pt>
                <c:pt idx="177">
                  <c:v>2.6999999999998998</c:v>
                </c:pt>
                <c:pt idx="178">
                  <c:v>2.7999999999998999</c:v>
                </c:pt>
                <c:pt idx="179">
                  <c:v>2.8999999999999</c:v>
                </c:pt>
                <c:pt idx="180">
                  <c:v>2.9999999999999001</c:v>
                </c:pt>
                <c:pt idx="181">
                  <c:v>3.0999999999999002</c:v>
                </c:pt>
                <c:pt idx="182">
                  <c:v>3.1999999999998998</c:v>
                </c:pt>
                <c:pt idx="183">
                  <c:v>3.2999999999998999</c:v>
                </c:pt>
                <c:pt idx="184">
                  <c:v>3.3999999999999</c:v>
                </c:pt>
                <c:pt idx="185">
                  <c:v>3.4999999999999001</c:v>
                </c:pt>
                <c:pt idx="186">
                  <c:v>3.5999999999999002</c:v>
                </c:pt>
                <c:pt idx="187">
                  <c:v>3.6999999999998998</c:v>
                </c:pt>
                <c:pt idx="188">
                  <c:v>3.7999999999998999</c:v>
                </c:pt>
                <c:pt idx="189">
                  <c:v>3.8999999999999</c:v>
                </c:pt>
                <c:pt idx="190">
                  <c:v>3.9999999999999001</c:v>
                </c:pt>
                <c:pt idx="191">
                  <c:v>4.0999999999999002</c:v>
                </c:pt>
                <c:pt idx="192">
                  <c:v>4.1999999999998998</c:v>
                </c:pt>
                <c:pt idx="193">
                  <c:v>4.2999999999999003</c:v>
                </c:pt>
                <c:pt idx="194">
                  <c:v>4.3999999999999</c:v>
                </c:pt>
                <c:pt idx="195">
                  <c:v>4.4999999999998996</c:v>
                </c:pt>
                <c:pt idx="196">
                  <c:v>4.5999999999999002</c:v>
                </c:pt>
                <c:pt idx="197">
                  <c:v>4.6999999999998998</c:v>
                </c:pt>
                <c:pt idx="198">
                  <c:v>4.7999999999999003</c:v>
                </c:pt>
                <c:pt idx="199">
                  <c:v>4.8999999999999</c:v>
                </c:pt>
                <c:pt idx="200">
                  <c:v>4.9999999999998996</c:v>
                </c:pt>
                <c:pt idx="201">
                  <c:v>5.0999999999999002</c:v>
                </c:pt>
                <c:pt idx="202">
                  <c:v>5.1999999999998998</c:v>
                </c:pt>
                <c:pt idx="203">
                  <c:v>5.2999999999999003</c:v>
                </c:pt>
                <c:pt idx="204">
                  <c:v>5.3999999999999</c:v>
                </c:pt>
                <c:pt idx="205">
                  <c:v>5.4999999999998996</c:v>
                </c:pt>
                <c:pt idx="206">
                  <c:v>5.5999999999999002</c:v>
                </c:pt>
                <c:pt idx="207">
                  <c:v>5.6999999999998998</c:v>
                </c:pt>
                <c:pt idx="208">
                  <c:v>5.7999999999999003</c:v>
                </c:pt>
                <c:pt idx="209">
                  <c:v>5.8999999999999</c:v>
                </c:pt>
                <c:pt idx="210">
                  <c:v>5.9999999999998996</c:v>
                </c:pt>
                <c:pt idx="211">
                  <c:v>6.0999999999999002</c:v>
                </c:pt>
                <c:pt idx="212">
                  <c:v>6.1999999999998998</c:v>
                </c:pt>
                <c:pt idx="213">
                  <c:v>6.2999999999999003</c:v>
                </c:pt>
                <c:pt idx="214">
                  <c:v>6.3999999999999</c:v>
                </c:pt>
                <c:pt idx="215">
                  <c:v>6.4999999999998996</c:v>
                </c:pt>
                <c:pt idx="216">
                  <c:v>6.5999999999999002</c:v>
                </c:pt>
                <c:pt idx="217">
                  <c:v>6.6999999999998998</c:v>
                </c:pt>
                <c:pt idx="218">
                  <c:v>6.7999999999999003</c:v>
                </c:pt>
                <c:pt idx="219">
                  <c:v>6.8999999999999</c:v>
                </c:pt>
                <c:pt idx="220">
                  <c:v>6.9999999999998996</c:v>
                </c:pt>
                <c:pt idx="221">
                  <c:v>7.0999999999999002</c:v>
                </c:pt>
                <c:pt idx="222">
                  <c:v>7.1999999999998998</c:v>
                </c:pt>
                <c:pt idx="223">
                  <c:v>7.2999999999999003</c:v>
                </c:pt>
                <c:pt idx="224">
                  <c:v>7.3999999999999</c:v>
                </c:pt>
                <c:pt idx="225">
                  <c:v>7.4999999999998996</c:v>
                </c:pt>
                <c:pt idx="226">
                  <c:v>7.5999999999999002</c:v>
                </c:pt>
                <c:pt idx="227">
                  <c:v>7.6999999999998998</c:v>
                </c:pt>
                <c:pt idx="228">
                  <c:v>7.7999999999999003</c:v>
                </c:pt>
                <c:pt idx="229">
                  <c:v>7.8999999999999</c:v>
                </c:pt>
                <c:pt idx="230">
                  <c:v>7.9999999999998996</c:v>
                </c:pt>
                <c:pt idx="231">
                  <c:v>8.0999999999999002</c:v>
                </c:pt>
                <c:pt idx="232">
                  <c:v>8.1999999999998998</c:v>
                </c:pt>
                <c:pt idx="233">
                  <c:v>8.2999999999998995</c:v>
                </c:pt>
                <c:pt idx="234">
                  <c:v>8.3999999999999009</c:v>
                </c:pt>
                <c:pt idx="235">
                  <c:v>8.4999999999999005</c:v>
                </c:pt>
                <c:pt idx="236">
                  <c:v>8.5999999999999002</c:v>
                </c:pt>
                <c:pt idx="237">
                  <c:v>8.6999999999998998</c:v>
                </c:pt>
                <c:pt idx="238">
                  <c:v>8.7999999999998995</c:v>
                </c:pt>
                <c:pt idx="239">
                  <c:v>8.8999999999999009</c:v>
                </c:pt>
                <c:pt idx="240">
                  <c:v>8.9999999999999005</c:v>
                </c:pt>
                <c:pt idx="241">
                  <c:v>9.0999999999999002</c:v>
                </c:pt>
                <c:pt idx="242">
                  <c:v>9.1999999999998998</c:v>
                </c:pt>
                <c:pt idx="243">
                  <c:v>9.2999999999998995</c:v>
                </c:pt>
                <c:pt idx="244">
                  <c:v>9.3999999999999009</c:v>
                </c:pt>
                <c:pt idx="245">
                  <c:v>9.4999999999999005</c:v>
                </c:pt>
                <c:pt idx="246">
                  <c:v>9.5999999999999002</c:v>
                </c:pt>
                <c:pt idx="247">
                  <c:v>9.6999999999998998</c:v>
                </c:pt>
                <c:pt idx="248">
                  <c:v>9.7999999999998995</c:v>
                </c:pt>
                <c:pt idx="249">
                  <c:v>9.8999999999999009</c:v>
                </c:pt>
                <c:pt idx="250">
                  <c:v>9.9999999999999005</c:v>
                </c:pt>
                <c:pt idx="251">
                  <c:v>10.0999999999999</c:v>
                </c:pt>
                <c:pt idx="252">
                  <c:v>10.1999999999999</c:v>
                </c:pt>
                <c:pt idx="253">
                  <c:v>10.299999999999899</c:v>
                </c:pt>
                <c:pt idx="254">
                  <c:v>10.399999999999901</c:v>
                </c:pt>
                <c:pt idx="255">
                  <c:v>10.499999999999901</c:v>
                </c:pt>
                <c:pt idx="256">
                  <c:v>10.5999999999999</c:v>
                </c:pt>
                <c:pt idx="257">
                  <c:v>10.6999999999999</c:v>
                </c:pt>
                <c:pt idx="258">
                  <c:v>10.799999999999899</c:v>
                </c:pt>
                <c:pt idx="259">
                  <c:v>10.899999999999901</c:v>
                </c:pt>
                <c:pt idx="260">
                  <c:v>10.999999999999901</c:v>
                </c:pt>
                <c:pt idx="261">
                  <c:v>11.0999999999999</c:v>
                </c:pt>
                <c:pt idx="262">
                  <c:v>11.1999999999999</c:v>
                </c:pt>
                <c:pt idx="263">
                  <c:v>11.299999999999899</c:v>
                </c:pt>
                <c:pt idx="264">
                  <c:v>11.399999999999901</c:v>
                </c:pt>
                <c:pt idx="265">
                  <c:v>11.499999999999901</c:v>
                </c:pt>
                <c:pt idx="266">
                  <c:v>11.5999999999999</c:v>
                </c:pt>
                <c:pt idx="267">
                  <c:v>11.6999999999999</c:v>
                </c:pt>
                <c:pt idx="268">
                  <c:v>11.799999999999899</c:v>
                </c:pt>
                <c:pt idx="269">
                  <c:v>11.899999999999901</c:v>
                </c:pt>
                <c:pt idx="270">
                  <c:v>11.999999999999901</c:v>
                </c:pt>
                <c:pt idx="271">
                  <c:v>12.0999999999999</c:v>
                </c:pt>
                <c:pt idx="272">
                  <c:v>12.1999999999999</c:v>
                </c:pt>
                <c:pt idx="273">
                  <c:v>12.299999999999899</c:v>
                </c:pt>
                <c:pt idx="274">
                  <c:v>12.399999999999901</c:v>
                </c:pt>
                <c:pt idx="275">
                  <c:v>12.499999999999901</c:v>
                </c:pt>
                <c:pt idx="276">
                  <c:v>12.5999999999999</c:v>
                </c:pt>
                <c:pt idx="277">
                  <c:v>12.6999999999999</c:v>
                </c:pt>
                <c:pt idx="278">
                  <c:v>12.799999999999899</c:v>
                </c:pt>
                <c:pt idx="279">
                  <c:v>12.899999999999901</c:v>
                </c:pt>
                <c:pt idx="280">
                  <c:v>12.999999999999901</c:v>
                </c:pt>
                <c:pt idx="281">
                  <c:v>13.0999999999999</c:v>
                </c:pt>
                <c:pt idx="282">
                  <c:v>13.1999999999999</c:v>
                </c:pt>
                <c:pt idx="283">
                  <c:v>13.299999999999899</c:v>
                </c:pt>
                <c:pt idx="284">
                  <c:v>13.399999999999901</c:v>
                </c:pt>
                <c:pt idx="285">
                  <c:v>13.499999999999901</c:v>
                </c:pt>
                <c:pt idx="286">
                  <c:v>13.5999999999999</c:v>
                </c:pt>
                <c:pt idx="287">
                  <c:v>13.6999999999999</c:v>
                </c:pt>
                <c:pt idx="288">
                  <c:v>13.799999999999899</c:v>
                </c:pt>
                <c:pt idx="289">
                  <c:v>13.899999999999901</c:v>
                </c:pt>
                <c:pt idx="290">
                  <c:v>13.999999999999901</c:v>
                </c:pt>
                <c:pt idx="291">
                  <c:v>14.0999999999999</c:v>
                </c:pt>
                <c:pt idx="292">
                  <c:v>14.1999999999999</c:v>
                </c:pt>
                <c:pt idx="293">
                  <c:v>14.299999999999899</c:v>
                </c:pt>
                <c:pt idx="294">
                  <c:v>14.399999999999901</c:v>
                </c:pt>
                <c:pt idx="295">
                  <c:v>14.499999999999901</c:v>
                </c:pt>
                <c:pt idx="296">
                  <c:v>14.5999999999999</c:v>
                </c:pt>
                <c:pt idx="297">
                  <c:v>14.6999999999999</c:v>
                </c:pt>
                <c:pt idx="298">
                  <c:v>14.799999999999899</c:v>
                </c:pt>
                <c:pt idx="299">
                  <c:v>14.899999999999901</c:v>
                </c:pt>
                <c:pt idx="300">
                  <c:v>14.999999999999901</c:v>
                </c:pt>
              </c:numCache>
            </c:numRef>
          </c:xVal>
          <c:yVal>
            <c:numRef>
              <c:f>Sheet1!$G$7:$G$307</c:f>
              <c:numCache>
                <c:formatCode>General</c:formatCode>
                <c:ptCount val="301"/>
                <c:pt idx="0">
                  <c:v>3.4767533467507121E-14</c:v>
                </c:pt>
                <c:pt idx="1">
                  <c:v>4.8325574112724767E-14</c:v>
                </c:pt>
                <c:pt idx="2">
                  <c:v>6.7157402313524817E-14</c:v>
                </c:pt>
                <c:pt idx="3">
                  <c:v>9.3309030245775516E-14</c:v>
                </c:pt>
                <c:pt idx="4">
                  <c:v>1.2961860545287722E-13</c:v>
                </c:pt>
                <c:pt idx="5">
                  <c:v>1.8002285007302063E-13</c:v>
                </c:pt>
                <c:pt idx="6">
                  <c:v>2.4998219471640627E-13</c:v>
                </c:pt>
                <c:pt idx="7">
                  <c:v>3.4707077492325809E-13</c:v>
                </c:pt>
                <c:pt idx="8">
                  <c:v>4.8179556335460671E-13</c:v>
                </c:pt>
                <c:pt idx="9">
                  <c:v>6.6873421146105825E-13</c:v>
                </c:pt>
                <c:pt idx="10">
                  <c:v>9.2811658667286537E-13</c:v>
                </c:pt>
                <c:pt idx="11">
                  <c:v>1.2880246459235839E-12</c:v>
                </c:pt>
                <c:pt idx="12">
                  <c:v>1.7874550526163643E-12</c:v>
                </c:pt>
                <c:pt idx="13">
                  <c:v>2.4805871892202413E-12</c:v>
                </c:pt>
                <c:pt idx="14">
                  <c:v>3.4427379149406569E-12</c:v>
                </c:pt>
                <c:pt idx="15">
                  <c:v>4.7786807711883384E-12</c:v>
                </c:pt>
                <c:pt idx="16">
                  <c:v>6.634286176655088E-12</c:v>
                </c:pt>
                <c:pt idx="17">
                  <c:v>9.2128364899557273E-12</c:v>
                </c:pt>
                <c:pt idx="18">
                  <c:v>1.2797938157630168E-11</c:v>
                </c:pt>
                <c:pt idx="19">
                  <c:v>1.778576951185864E-11</c:v>
                </c:pt>
                <c:pt idx="20">
                  <c:v>2.4730580778849981E-11</c:v>
                </c:pt>
                <c:pt idx="21">
                  <c:v>3.4409071380148054E-11</c:v>
                </c:pt>
                <c:pt idx="22">
                  <c:v>4.7911761486787591E-11</c:v>
                </c:pt>
                <c:pt idx="23">
                  <c:v>6.6773131638628705E-11</c:v>
                </c:pt>
                <c:pt idx="24">
                  <c:v>9.315770718796836E-11</c:v>
                </c:pt>
                <c:pt idx="25">
                  <c:v>1.3012730682879385E-10</c:v>
                </c:pt>
                <c:pt idx="26">
                  <c:v>1.8202674464257546E-10</c:v>
                </c:pt>
                <c:pt idx="27">
                  <c:v>2.5504355420490375E-10</c:v>
                </c:pt>
                <c:pt idx="28">
                  <c:v>3.5802526168782769E-10</c:v>
                </c:pt>
                <c:pt idx="29">
                  <c:v>5.0368096866511686E-10</c:v>
                </c:pt>
                <c:pt idx="30">
                  <c:v>7.103616721277049E-10</c:v>
                </c:pt>
                <c:pt idx="31">
                  <c:v>1.0047210773369432E-9</c:v>
                </c:pt>
                <c:pt idx="32">
                  <c:v>1.4257314200656212E-9</c:v>
                </c:pt>
                <c:pt idx="33">
                  <c:v>2.0308114691737926E-9</c:v>
                </c:pt>
                <c:pt idx="34">
                  <c:v>2.9052947673429626E-9</c:v>
                </c:pt>
                <c:pt idx="35">
                  <c:v>4.1772665628146834E-9</c:v>
                </c:pt>
                <c:pt idx="36">
                  <c:v>6.0411891789672819E-9</c:v>
                </c:pt>
                <c:pt idx="37">
                  <c:v>8.79621531693254E-9</c:v>
                </c:pt>
                <c:pt idx="38">
                  <c:v>1.2909634434687732E-8</c:v>
                </c:pt>
                <c:pt idx="39">
                  <c:v>1.9124497864145831E-8</c:v>
                </c:pt>
                <c:pt idx="40">
                  <c:v>2.8647333780817545E-8</c:v>
                </c:pt>
                <c:pt idx="41">
                  <c:v>4.3486309330197377E-8</c:v>
                </c:pt>
                <c:pt idx="42">
                  <c:v>6.7083897584608883E-8</c:v>
                </c:pt>
                <c:pt idx="43">
                  <c:v>1.0555443464487586E-7</c:v>
                </c:pt>
                <c:pt idx="44">
                  <c:v>1.7023609761268116E-7</c:v>
                </c:pt>
                <c:pt idx="45">
                  <c:v>2.8329477968981772E-7</c:v>
                </c:pt>
                <c:pt idx="46">
                  <c:v>4.9098556060762329E-7</c:v>
                </c:pt>
                <c:pt idx="47">
                  <c:v>8.9790216691549548E-7</c:v>
                </c:pt>
                <c:pt idx="48">
                  <c:v>1.7641316200407619E-6</c:v>
                </c:pt>
                <c:pt idx="49">
                  <c:v>3.7979552005119217E-6</c:v>
                </c:pt>
                <c:pt idx="50">
                  <c:v>8.8501484106086705E-6</c:v>
                </c:pt>
                <c:pt idx="51">
                  <c:v>1.7970863224743787E-5</c:v>
                </c:pt>
                <c:pt idx="52">
                  <c:v>1.9397612847942398E-5</c:v>
                </c:pt>
                <c:pt idx="53">
                  <c:v>1.3313602614319989E-5</c:v>
                </c:pt>
                <c:pt idx="54">
                  <c:v>9.0672829691156767E-6</c:v>
                </c:pt>
                <c:pt idx="55">
                  <c:v>6.7817880271053954E-6</c:v>
                </c:pt>
                <c:pt idx="56">
                  <c:v>5.5184705282173948E-6</c:v>
                </c:pt>
                <c:pt idx="57">
                  <c:v>4.7875886656580755E-6</c:v>
                </c:pt>
                <c:pt idx="58">
                  <c:v>4.3579310744545247E-6</c:v>
                </c:pt>
                <c:pt idx="59">
                  <c:v>4.1147266813233619E-6</c:v>
                </c:pt>
                <c:pt idx="60">
                  <c:v>3.9972977424009137E-6</c:v>
                </c:pt>
                <c:pt idx="61">
                  <c:v>3.9719136471064535E-6</c:v>
                </c:pt>
                <c:pt idx="62">
                  <c:v>4.0192704939828303E-6</c:v>
                </c:pt>
                <c:pt idx="63">
                  <c:v>4.128334329850207E-6</c:v>
                </c:pt>
                <c:pt idx="64">
                  <c:v>4.2931343308339025E-6</c:v>
                </c:pt>
                <c:pt idx="65">
                  <c:v>4.5110111878569878E-6</c:v>
                </c:pt>
                <c:pt idx="66">
                  <c:v>4.7816255098978314E-6</c:v>
                </c:pt>
                <c:pt idx="67">
                  <c:v>5.1063843844004323E-6</c:v>
                </c:pt>
                <c:pt idx="68">
                  <c:v>5.4881094478067397E-6</c:v>
                </c:pt>
                <c:pt idx="69">
                  <c:v>5.9308511682869605E-6</c:v>
                </c:pt>
                <c:pt idx="70">
                  <c:v>6.4397960073698266E-6</c:v>
                </c:pt>
                <c:pt idx="71">
                  <c:v>7.0212357031184112E-6</c:v>
                </c:pt>
                <c:pt idx="72">
                  <c:v>7.6825805357917735E-6</c:v>
                </c:pt>
                <c:pt idx="73">
                  <c:v>8.4324057439387913E-6</c:v>
                </c:pt>
                <c:pt idx="74">
                  <c:v>9.2805246359084446E-6</c:v>
                </c:pt>
                <c:pt idx="75">
                  <c:v>1.0238084653838704E-5</c:v>
                </c:pt>
                <c:pt idx="76">
                  <c:v>1.1317684388728651E-5</c:v>
                </c:pt>
                <c:pt idx="77">
                  <c:v>1.2533510709167693E-5</c:v>
                </c:pt>
                <c:pt idx="78">
                  <c:v>1.3901495981595803E-5</c:v>
                </c:pt>
                <c:pt idx="79">
                  <c:v>1.5439495963796873E-5</c:v>
                </c:pt>
                <c:pt idx="80">
                  <c:v>1.7167489430443032E-5</c:v>
                </c:pt>
                <c:pt idx="81">
                  <c:v>1.9107800994098616E-5</c:v>
                </c:pt>
                <c:pt idx="82">
                  <c:v>2.1285348953315639E-5</c:v>
                </c:pt>
                <c:pt idx="83">
                  <c:v>2.3727920356797509E-5</c:v>
                </c:pt>
                <c:pt idx="84">
                  <c:v>2.646647583835646E-5</c:v>
                </c:pt>
                <c:pt idx="85">
                  <c:v>2.953548716743697E-5</c:v>
                </c:pt>
                <c:pt idx="86">
                  <c:v>3.2973310888654349E-5</c:v>
                </c:pt>
                <c:pt idx="87">
                  <c:v>3.6822601905190715E-5</c:v>
                </c:pt>
                <c:pt idx="88">
                  <c:v>4.1130771409829095E-5</c:v>
                </c:pt>
                <c:pt idx="89">
                  <c:v>4.5950494200293148E-5</c:v>
                </c:pt>
                <c:pt idx="90">
                  <c:v>5.134027115120989E-5</c:v>
                </c:pt>
                <c:pt idx="91">
                  <c:v>5.7365053475428191E-5</c:v>
                </c:pt>
                <c:pt idx="92">
                  <c:v>6.4096936418788422E-5</c:v>
                </c:pt>
                <c:pt idx="93">
                  <c:v>7.1615931226136917E-5</c:v>
                </c:pt>
                <c:pt idx="94">
                  <c:v>8.0010825630356591E-5</c:v>
                </c:pt>
                <c:pt idx="95">
                  <c:v>8.9380144796532039E-5</c:v>
                </c:pt>
                <c:pt idx="96">
                  <c:v>9.983322665631884E-5</c:v>
                </c:pt>
                <c:pt idx="97">
                  <c:v>1.1149142796206046E-4</c:v>
                </c:pt>
                <c:pt idx="98">
                  <c:v>1.2448948026095029E-4</c:v>
                </c:pt>
                <c:pt idx="99">
                  <c:v>1.3897701844124623E-4</c:v>
                </c:pt>
                <c:pt idx="100">
                  <c:v>1.5512030866499433E-4</c:v>
                </c:pt>
                <c:pt idx="101">
                  <c:v>1.7310420753640621E-4</c:v>
                </c:pt>
                <c:pt idx="102">
                  <c:v>1.9313439046395045E-4</c:v>
                </c:pt>
                <c:pt idx="103">
                  <c:v>2.1543989461100517E-4</c:v>
                </c:pt>
                <c:pt idx="104">
                  <c:v>2.4027603091392616E-4</c:v>
                </c:pt>
                <c:pt idx="105">
                  <c:v>2.6792773078365353E-4</c:v>
                </c:pt>
                <c:pt idx="106">
                  <c:v>2.987134068127542E-4</c:v>
                </c:pt>
                <c:pt idx="107">
                  <c:v>3.3298942374518928E-4</c:v>
                </c:pt>
                <c:pt idx="108">
                  <c:v>3.7115529698089329E-4</c:v>
                </c:pt>
                <c:pt idx="109">
                  <c:v>4.1365976208133936E-4</c:v>
                </c:pt>
                <c:pt idx="110">
                  <c:v>4.6100789154690898E-4</c:v>
                </c:pt>
                <c:pt idx="111">
                  <c:v>5.1376947642598804E-4</c:v>
                </c:pt>
                <c:pt idx="112">
                  <c:v>5.7258894255785312E-4</c:v>
                </c:pt>
                <c:pt idx="113">
                  <c:v>6.3819713772022906E-4</c:v>
                </c:pt>
                <c:pt idx="114">
                  <c:v>7.1142541101859504E-4</c:v>
                </c:pt>
                <c:pt idx="115">
                  <c:v>7.9322251539555328E-4</c:v>
                </c:pt>
                <c:pt idx="116">
                  <c:v>8.8467500611866267E-4</c:v>
                </c:pt>
                <c:pt idx="117">
                  <c:v>9.8703199339988099E-4</c:v>
                </c:pt>
                <c:pt idx="118">
                  <c:v>1.1017353508863644E-3</c:v>
                </c:pt>
                <c:pt idx="119">
                  <c:v>1.2304568044470574E-3</c:v>
                </c:pt>
                <c:pt idx="120">
                  <c:v>1.3751437566357964E-3</c:v>
                </c:pt>
                <c:pt idx="121">
                  <c:v>1.538076282747177E-3</c:v>
                </c:pt>
                <c:pt idx="122">
                  <c:v>1.7219385235952894E-3</c:v>
                </c:pt>
                <c:pt idx="123">
                  <c:v>1.9299087835265903E-3</c:v>
                </c:pt>
                <c:pt idx="124">
                  <c:v>2.165774144846146E-3</c:v>
                </c:pt>
                <c:pt idx="125">
                  <c:v>2.4340775172095614E-3</c:v>
                </c:pt>
                <c:pt idx="126">
                  <c:v>2.7403080310712006E-3</c:v>
                </c:pt>
                <c:pt idx="127">
                  <c:v>3.0911499821676992E-3</c:v>
                </c:pt>
                <c:pt idx="128">
                  <c:v>3.4948117953684213E-3</c:v>
                </c:pt>
                <c:pt idx="129">
                  <c:v>3.9614657326855224E-3</c:v>
                </c:pt>
                <c:pt idx="130">
                  <c:v>4.5038429728615622E-3</c:v>
                </c:pt>
                <c:pt idx="131">
                  <c:v>5.1380499321034721E-3</c:v>
                </c:pt>
                <c:pt idx="132">
                  <c:v>5.8847047628582828E-3</c:v>
                </c:pt>
                <c:pt idx="133">
                  <c:v>6.7705455008663313E-3</c:v>
                </c:pt>
                <c:pt idx="134">
                  <c:v>7.8307466693783561E-3</c:v>
                </c:pt>
                <c:pt idx="135">
                  <c:v>9.1123232164389729E-3</c:v>
                </c:pt>
                <c:pt idx="136">
                  <c:v>1.0679243649455635E-2</c:v>
                </c:pt>
                <c:pt idx="137">
                  <c:v>1.2620302488762659E-2</c:v>
                </c:pt>
                <c:pt idx="138">
                  <c:v>1.5061582611041421E-2</c:v>
                </c:pt>
                <c:pt idx="139">
                  <c:v>1.8186814603894721E-2</c:v>
                </c:pt>
                <c:pt idx="140">
                  <c:v>2.2271854041557911E-2</c:v>
                </c:pt>
                <c:pt idx="141">
                  <c:v>2.7745528186754877E-2</c:v>
                </c:pt>
                <c:pt idx="142">
                  <c:v>3.530227742551769E-2</c:v>
                </c:pt>
                <c:pt idx="143">
                  <c:v>4.612260721538082E-2</c:v>
                </c:pt>
                <c:pt idx="144">
                  <c:v>6.2333412351225144E-2</c:v>
                </c:pt>
                <c:pt idx="145">
                  <c:v>8.8043547937314129E-2</c:v>
                </c:pt>
                <c:pt idx="146">
                  <c:v>0.13187024920682269</c:v>
                </c:pt>
                <c:pt idx="147">
                  <c:v>0.2135343946155672</c:v>
                </c:pt>
                <c:pt idx="148">
                  <c:v>0.38013913984718534</c:v>
                </c:pt>
                <c:pt idx="149">
                  <c:v>0.71087856653861181</c:v>
                </c:pt>
                <c:pt idx="150">
                  <c:v>1</c:v>
                </c:pt>
                <c:pt idx="151">
                  <c:v>0.7108785665394296</c:v>
                </c:pt>
                <c:pt idx="152">
                  <c:v>0.38013913984766035</c:v>
                </c:pt>
                <c:pt idx="153">
                  <c:v>0.21353439461579385</c:v>
                </c:pt>
                <c:pt idx="154">
                  <c:v>0.13187024920693799</c:v>
                </c:pt>
                <c:pt idx="155">
                  <c:v>8.804354793737898E-2</c:v>
                </c:pt>
                <c:pt idx="156">
                  <c:v>6.2333412351265001E-2</c:v>
                </c:pt>
                <c:pt idx="157">
                  <c:v>4.6122607215407035E-2</c:v>
                </c:pt>
                <c:pt idx="158">
                  <c:v>3.5302277425535648E-2</c:v>
                </c:pt>
                <c:pt idx="159">
                  <c:v>2.7745528186767572E-2</c:v>
                </c:pt>
                <c:pt idx="160">
                  <c:v>2.2271854041562556E-2</c:v>
                </c:pt>
                <c:pt idx="161">
                  <c:v>1.8186814603898264E-2</c:v>
                </c:pt>
                <c:pt idx="162">
                  <c:v>1.5061582611044169E-2</c:v>
                </c:pt>
                <c:pt idx="163">
                  <c:v>1.2620302488764825E-2</c:v>
                </c:pt>
                <c:pt idx="164">
                  <c:v>1.0679243649457368E-2</c:v>
                </c:pt>
                <c:pt idx="165">
                  <c:v>9.1123232164403833E-3</c:v>
                </c:pt>
                <c:pt idx="166">
                  <c:v>7.8307466693795201E-3</c:v>
                </c:pt>
                <c:pt idx="167">
                  <c:v>6.7705455008672966E-3</c:v>
                </c:pt>
                <c:pt idx="168">
                  <c:v>5.8847047628590946E-3</c:v>
                </c:pt>
                <c:pt idx="169">
                  <c:v>5.138049932104159E-3</c:v>
                </c:pt>
                <c:pt idx="170">
                  <c:v>4.5038429728621477E-3</c:v>
                </c:pt>
                <c:pt idx="171">
                  <c:v>3.9614657326860247E-3</c:v>
                </c:pt>
                <c:pt idx="172">
                  <c:v>3.4948117953688554E-3</c:v>
                </c:pt>
                <c:pt idx="173">
                  <c:v>3.0911499821680748E-3</c:v>
                </c:pt>
                <c:pt idx="174">
                  <c:v>2.7403080310715285E-3</c:v>
                </c:pt>
                <c:pt idx="175">
                  <c:v>2.4340775172098476E-3</c:v>
                </c:pt>
                <c:pt idx="176">
                  <c:v>2.1657741448463962E-3</c:v>
                </c:pt>
                <c:pt idx="177">
                  <c:v>1.9299087835268117E-3</c:v>
                </c:pt>
                <c:pt idx="178">
                  <c:v>1.7219385235954841E-3</c:v>
                </c:pt>
                <c:pt idx="179">
                  <c:v>1.5380762827473498E-3</c:v>
                </c:pt>
                <c:pt idx="180">
                  <c:v>1.3751437566359491E-3</c:v>
                </c:pt>
                <c:pt idx="181">
                  <c:v>1.230456804447194E-3</c:v>
                </c:pt>
                <c:pt idx="182">
                  <c:v>1.1017353508864863E-3</c:v>
                </c:pt>
                <c:pt idx="183">
                  <c:v>9.870319933999892E-4</c:v>
                </c:pt>
                <c:pt idx="184">
                  <c:v>8.8467500611875906E-4</c:v>
                </c:pt>
                <c:pt idx="185">
                  <c:v>7.9322251539563969E-4</c:v>
                </c:pt>
                <c:pt idx="186">
                  <c:v>7.1142541101867213E-4</c:v>
                </c:pt>
                <c:pt idx="187">
                  <c:v>6.3819713772029889E-4</c:v>
                </c:pt>
                <c:pt idx="188">
                  <c:v>5.7258894255791514E-4</c:v>
                </c:pt>
                <c:pt idx="189">
                  <c:v>5.1376947642604355E-4</c:v>
                </c:pt>
                <c:pt idx="190">
                  <c:v>4.6100789154695902E-4</c:v>
                </c:pt>
                <c:pt idx="191">
                  <c:v>4.1365976208138392E-4</c:v>
                </c:pt>
                <c:pt idx="192">
                  <c:v>3.7115529698093368E-4</c:v>
                </c:pt>
                <c:pt idx="193">
                  <c:v>3.3298942374522528E-4</c:v>
                </c:pt>
                <c:pt idx="194">
                  <c:v>2.9871340681278689E-4</c:v>
                </c:pt>
                <c:pt idx="195">
                  <c:v>2.6792773078368281E-4</c:v>
                </c:pt>
                <c:pt idx="196">
                  <c:v>2.4027603091395238E-4</c:v>
                </c:pt>
                <c:pt idx="197">
                  <c:v>2.1543989461102894E-4</c:v>
                </c:pt>
                <c:pt idx="198">
                  <c:v>1.9313439046397148E-4</c:v>
                </c:pt>
                <c:pt idx="199">
                  <c:v>1.7310420753642523E-4</c:v>
                </c:pt>
                <c:pt idx="200">
                  <c:v>1.5512030866501829E-4</c:v>
                </c:pt>
                <c:pt idx="201">
                  <c:v>1.3897701844126759E-4</c:v>
                </c:pt>
                <c:pt idx="202">
                  <c:v>1.2448948026096821E-4</c:v>
                </c:pt>
                <c:pt idx="203">
                  <c:v>1.1149142796207643E-4</c:v>
                </c:pt>
                <c:pt idx="204">
                  <c:v>9.9833226656333179E-5</c:v>
                </c:pt>
                <c:pt idx="205">
                  <c:v>8.9380144796544968E-5</c:v>
                </c:pt>
                <c:pt idx="206">
                  <c:v>8.0010825630368111E-5</c:v>
                </c:pt>
                <c:pt idx="207">
                  <c:v>7.1615931226147217E-5</c:v>
                </c:pt>
                <c:pt idx="208">
                  <c:v>6.4096936418797665E-5</c:v>
                </c:pt>
                <c:pt idx="209">
                  <c:v>5.7365053475436431E-5</c:v>
                </c:pt>
                <c:pt idx="210">
                  <c:v>5.1340271151217283E-5</c:v>
                </c:pt>
                <c:pt idx="211">
                  <c:v>4.5950494200299775E-5</c:v>
                </c:pt>
                <c:pt idx="212">
                  <c:v>4.1130771409835059E-5</c:v>
                </c:pt>
                <c:pt idx="213">
                  <c:v>3.6822601905196008E-5</c:v>
                </c:pt>
                <c:pt idx="214">
                  <c:v>3.2973310888659045E-5</c:v>
                </c:pt>
                <c:pt idx="215">
                  <c:v>2.9535487167441222E-5</c:v>
                </c:pt>
                <c:pt idx="216">
                  <c:v>2.6466475838360211E-5</c:v>
                </c:pt>
                <c:pt idx="217">
                  <c:v>2.3727920356800871E-5</c:v>
                </c:pt>
                <c:pt idx="218">
                  <c:v>2.1285348953318634E-5</c:v>
                </c:pt>
                <c:pt idx="219">
                  <c:v>1.9107800994101283E-5</c:v>
                </c:pt>
                <c:pt idx="220">
                  <c:v>1.7167489430445435E-5</c:v>
                </c:pt>
                <c:pt idx="221">
                  <c:v>1.5439495963798983E-5</c:v>
                </c:pt>
                <c:pt idx="222">
                  <c:v>1.3901495981597702E-5</c:v>
                </c:pt>
                <c:pt idx="223">
                  <c:v>1.2533510709169367E-5</c:v>
                </c:pt>
                <c:pt idx="224">
                  <c:v>1.1317684388730138E-5</c:v>
                </c:pt>
                <c:pt idx="225">
                  <c:v>1.0238084653840039E-5</c:v>
                </c:pt>
                <c:pt idx="226">
                  <c:v>9.280524635909605E-6</c:v>
                </c:pt>
                <c:pt idx="227">
                  <c:v>8.4324057439398213E-6</c:v>
                </c:pt>
                <c:pt idx="228">
                  <c:v>7.6825805357926815E-6</c:v>
                </c:pt>
                <c:pt idx="229">
                  <c:v>7.0212357031192125E-6</c:v>
                </c:pt>
                <c:pt idx="230">
                  <c:v>6.4397960073704788E-6</c:v>
                </c:pt>
                <c:pt idx="231">
                  <c:v>5.9308511682875323E-6</c:v>
                </c:pt>
                <c:pt idx="232">
                  <c:v>5.4881094478072352E-6</c:v>
                </c:pt>
                <c:pt idx="233">
                  <c:v>5.1063843844008652E-6</c:v>
                </c:pt>
                <c:pt idx="234">
                  <c:v>4.7816255098981846E-6</c:v>
                </c:pt>
                <c:pt idx="235">
                  <c:v>4.511011187857275E-6</c:v>
                </c:pt>
                <c:pt idx="236">
                  <c:v>4.2931343308341312E-6</c:v>
                </c:pt>
                <c:pt idx="237">
                  <c:v>4.1283343298503807E-6</c:v>
                </c:pt>
                <c:pt idx="238">
                  <c:v>4.0192704939829328E-6</c:v>
                </c:pt>
                <c:pt idx="239">
                  <c:v>3.9719136471064696E-6</c:v>
                </c:pt>
                <c:pt idx="240">
                  <c:v>3.9972977424008366E-6</c:v>
                </c:pt>
                <c:pt idx="241">
                  <c:v>4.1147266813231578E-6</c:v>
                </c:pt>
                <c:pt idx="242">
                  <c:v>4.3579310744541453E-6</c:v>
                </c:pt>
                <c:pt idx="243">
                  <c:v>4.7875886656574123E-6</c:v>
                </c:pt>
                <c:pt idx="244">
                  <c:v>5.5184705282162725E-6</c:v>
                </c:pt>
                <c:pt idx="245">
                  <c:v>6.7817880271034379E-6</c:v>
                </c:pt>
                <c:pt idx="246">
                  <c:v>9.0672829691120429E-6</c:v>
                </c:pt>
                <c:pt idx="247">
                  <c:v>1.3313602614313219E-5</c:v>
                </c:pt>
                <c:pt idx="248">
                  <c:v>1.939761284793636E-5</c:v>
                </c:pt>
                <c:pt idx="249">
                  <c:v>1.7970863224753599E-5</c:v>
                </c:pt>
                <c:pt idx="250">
                  <c:v>8.8501484106161786E-6</c:v>
                </c:pt>
                <c:pt idx="251">
                  <c:v>3.7979552005150198E-6</c:v>
                </c:pt>
                <c:pt idx="252">
                  <c:v>1.7641316200420305E-6</c:v>
                </c:pt>
                <c:pt idx="253">
                  <c:v>8.9790216691607707E-7</c:v>
                </c:pt>
                <c:pt idx="254">
                  <c:v>4.9098556060790598E-7</c:v>
                </c:pt>
                <c:pt idx="255">
                  <c:v>2.8329477968996743E-7</c:v>
                </c:pt>
                <c:pt idx="256">
                  <c:v>1.7023609761276499E-7</c:v>
                </c:pt>
                <c:pt idx="257">
                  <c:v>1.0555443464492482E-7</c:v>
                </c:pt>
                <c:pt idx="258">
                  <c:v>6.7083897584638952E-8</c:v>
                </c:pt>
                <c:pt idx="259">
                  <c:v>4.3486309330215668E-8</c:v>
                </c:pt>
                <c:pt idx="260">
                  <c:v>2.8647333780829221E-8</c:v>
                </c:pt>
                <c:pt idx="261">
                  <c:v>1.9124497864153428E-8</c:v>
                </c:pt>
                <c:pt idx="262">
                  <c:v>1.2909634434692701E-8</c:v>
                </c:pt>
                <c:pt idx="263">
                  <c:v>8.7962153169359115E-9</c:v>
                </c:pt>
                <c:pt idx="264">
                  <c:v>6.0411891789695153E-9</c:v>
                </c:pt>
                <c:pt idx="265">
                  <c:v>4.1772665628161922E-9</c:v>
                </c:pt>
                <c:pt idx="266">
                  <c:v>2.905294767344007E-9</c:v>
                </c:pt>
                <c:pt idx="267">
                  <c:v>2.0308114691745127E-9</c:v>
                </c:pt>
                <c:pt idx="268">
                  <c:v>1.4257314200661266E-9</c:v>
                </c:pt>
                <c:pt idx="269">
                  <c:v>1.0047210773372893E-9</c:v>
                </c:pt>
                <c:pt idx="270">
                  <c:v>7.1036167212794788E-10</c:v>
                </c:pt>
                <c:pt idx="271">
                  <c:v>5.0368096866528777E-10</c:v>
                </c:pt>
                <c:pt idx="272">
                  <c:v>3.5802526168794898E-10</c:v>
                </c:pt>
                <c:pt idx="273">
                  <c:v>2.5504355420499118E-10</c:v>
                </c:pt>
                <c:pt idx="274">
                  <c:v>1.8202674464263633E-10</c:v>
                </c:pt>
                <c:pt idx="275">
                  <c:v>1.3012730682883681E-10</c:v>
                </c:pt>
                <c:pt idx="276">
                  <c:v>9.3157707187999534E-11</c:v>
                </c:pt>
                <c:pt idx="277">
                  <c:v>6.6773131638650716E-11</c:v>
                </c:pt>
                <c:pt idx="278">
                  <c:v>4.7911761486803811E-11</c:v>
                </c:pt>
                <c:pt idx="279">
                  <c:v>3.4409071380159363E-11</c:v>
                </c:pt>
                <c:pt idx="280">
                  <c:v>2.4730580778858085E-11</c:v>
                </c:pt>
                <c:pt idx="281">
                  <c:v>1.7785769511864505E-11</c:v>
                </c:pt>
                <c:pt idx="282">
                  <c:v>1.279793815763434E-11</c:v>
                </c:pt>
                <c:pt idx="283">
                  <c:v>9.2128364899588147E-12</c:v>
                </c:pt>
                <c:pt idx="284">
                  <c:v>6.6342861766572473E-12</c:v>
                </c:pt>
                <c:pt idx="285">
                  <c:v>4.7786807711898959E-12</c:v>
                </c:pt>
                <c:pt idx="286">
                  <c:v>3.4427379149417729E-12</c:v>
                </c:pt>
                <c:pt idx="287">
                  <c:v>2.480587189221047E-12</c:v>
                </c:pt>
                <c:pt idx="288">
                  <c:v>1.7874550526169615E-12</c:v>
                </c:pt>
                <c:pt idx="289">
                  <c:v>1.2880246459240064E-12</c:v>
                </c:pt>
                <c:pt idx="290">
                  <c:v>9.2811658667316768E-13</c:v>
                </c:pt>
                <c:pt idx="291">
                  <c:v>6.6873421146127716E-13</c:v>
                </c:pt>
                <c:pt idx="292">
                  <c:v>4.8179556335476473E-13</c:v>
                </c:pt>
                <c:pt idx="293">
                  <c:v>3.470707749233727E-13</c:v>
                </c:pt>
                <c:pt idx="294">
                  <c:v>2.4998219471648826E-13</c:v>
                </c:pt>
                <c:pt idx="295">
                  <c:v>1.8002285007307924E-13</c:v>
                </c:pt>
                <c:pt idx="296">
                  <c:v>1.2961860545291968E-13</c:v>
                </c:pt>
                <c:pt idx="297">
                  <c:v>9.3309030245806199E-14</c:v>
                </c:pt>
                <c:pt idx="298">
                  <c:v>6.7157402313547246E-14</c:v>
                </c:pt>
                <c:pt idx="299">
                  <c:v>4.8325574112740652E-14</c:v>
                </c:pt>
                <c:pt idx="300">
                  <c:v>3.4767533467518462E-14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BA7-AF49-ABA8-2195C0431847}"/>
            </c:ext>
          </c:extLst>
        </c:ser>
        <c:ser>
          <c:idx val="1"/>
          <c:order val="1"/>
          <c:tx>
            <c:strRef>
              <c:f>Sheet1!$H$6</c:f>
              <c:strCache>
                <c:ptCount val="1"/>
                <c:pt idx="0">
                  <c:v>FP2</c:v>
                </c:pt>
              </c:strCache>
            </c:strRef>
          </c:tx>
          <c:spPr>
            <a:ln w="127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Sheet1!$A$7:$A$307</c:f>
              <c:numCache>
                <c:formatCode>General</c:formatCode>
                <c:ptCount val="301"/>
                <c:pt idx="0">
                  <c:v>-15</c:v>
                </c:pt>
                <c:pt idx="1">
                  <c:v>-14.9</c:v>
                </c:pt>
                <c:pt idx="2">
                  <c:v>-14.8</c:v>
                </c:pt>
                <c:pt idx="3">
                  <c:v>-14.7</c:v>
                </c:pt>
                <c:pt idx="4">
                  <c:v>-14.6</c:v>
                </c:pt>
                <c:pt idx="5">
                  <c:v>-14.5</c:v>
                </c:pt>
                <c:pt idx="6">
                  <c:v>-14.4</c:v>
                </c:pt>
                <c:pt idx="7">
                  <c:v>-14.3</c:v>
                </c:pt>
                <c:pt idx="8">
                  <c:v>-14.2</c:v>
                </c:pt>
                <c:pt idx="9">
                  <c:v>-14.1</c:v>
                </c:pt>
                <c:pt idx="10">
                  <c:v>-14</c:v>
                </c:pt>
                <c:pt idx="11">
                  <c:v>-13.9</c:v>
                </c:pt>
                <c:pt idx="12">
                  <c:v>-13.8</c:v>
                </c:pt>
                <c:pt idx="13">
                  <c:v>-13.7</c:v>
                </c:pt>
                <c:pt idx="14">
                  <c:v>-13.6</c:v>
                </c:pt>
                <c:pt idx="15">
                  <c:v>-13.5</c:v>
                </c:pt>
                <c:pt idx="16">
                  <c:v>-13.4</c:v>
                </c:pt>
                <c:pt idx="17">
                  <c:v>-13.3</c:v>
                </c:pt>
                <c:pt idx="18">
                  <c:v>-13.2</c:v>
                </c:pt>
                <c:pt idx="19">
                  <c:v>-13.1</c:v>
                </c:pt>
                <c:pt idx="20">
                  <c:v>-13</c:v>
                </c:pt>
                <c:pt idx="21">
                  <c:v>-12.9</c:v>
                </c:pt>
                <c:pt idx="22">
                  <c:v>-12.8</c:v>
                </c:pt>
                <c:pt idx="23">
                  <c:v>-12.7</c:v>
                </c:pt>
                <c:pt idx="24">
                  <c:v>-12.6</c:v>
                </c:pt>
                <c:pt idx="25">
                  <c:v>-12.5</c:v>
                </c:pt>
                <c:pt idx="26">
                  <c:v>-12.4</c:v>
                </c:pt>
                <c:pt idx="27">
                  <c:v>-12.3</c:v>
                </c:pt>
                <c:pt idx="28">
                  <c:v>-12.2</c:v>
                </c:pt>
                <c:pt idx="29">
                  <c:v>-12.1</c:v>
                </c:pt>
                <c:pt idx="30">
                  <c:v>-12</c:v>
                </c:pt>
                <c:pt idx="31">
                  <c:v>-11.9</c:v>
                </c:pt>
                <c:pt idx="32">
                  <c:v>-11.8</c:v>
                </c:pt>
                <c:pt idx="33">
                  <c:v>-11.7</c:v>
                </c:pt>
                <c:pt idx="34">
                  <c:v>-11.6</c:v>
                </c:pt>
                <c:pt idx="35">
                  <c:v>-11.5</c:v>
                </c:pt>
                <c:pt idx="36">
                  <c:v>-11.4</c:v>
                </c:pt>
                <c:pt idx="37">
                  <c:v>-11.3</c:v>
                </c:pt>
                <c:pt idx="38">
                  <c:v>-11.2</c:v>
                </c:pt>
                <c:pt idx="39">
                  <c:v>-11.1</c:v>
                </c:pt>
                <c:pt idx="40">
                  <c:v>-11</c:v>
                </c:pt>
                <c:pt idx="41">
                  <c:v>-10.9</c:v>
                </c:pt>
                <c:pt idx="42">
                  <c:v>-10.8</c:v>
                </c:pt>
                <c:pt idx="43">
                  <c:v>-10.7</c:v>
                </c:pt>
                <c:pt idx="44">
                  <c:v>-10.6</c:v>
                </c:pt>
                <c:pt idx="45">
                  <c:v>-10.5</c:v>
                </c:pt>
                <c:pt idx="46">
                  <c:v>-10.4</c:v>
                </c:pt>
                <c:pt idx="47">
                  <c:v>-10.3</c:v>
                </c:pt>
                <c:pt idx="48">
                  <c:v>-10.199999999999999</c:v>
                </c:pt>
                <c:pt idx="49">
                  <c:v>-10.1</c:v>
                </c:pt>
                <c:pt idx="50">
                  <c:v>-10</c:v>
                </c:pt>
                <c:pt idx="51">
                  <c:v>-9.9000000000000199</c:v>
                </c:pt>
                <c:pt idx="52">
                  <c:v>-9.8000000000000203</c:v>
                </c:pt>
                <c:pt idx="53">
                  <c:v>-9.7000000000000206</c:v>
                </c:pt>
                <c:pt idx="54">
                  <c:v>-9.6000000000000192</c:v>
                </c:pt>
                <c:pt idx="55">
                  <c:v>-9.5000000000000195</c:v>
                </c:pt>
                <c:pt idx="56">
                  <c:v>-9.4000000000000199</c:v>
                </c:pt>
                <c:pt idx="57">
                  <c:v>-9.3000000000000203</c:v>
                </c:pt>
                <c:pt idx="58">
                  <c:v>-9.2000000000000206</c:v>
                </c:pt>
                <c:pt idx="59">
                  <c:v>-9.1000000000000192</c:v>
                </c:pt>
                <c:pt idx="60">
                  <c:v>-9.0000000000000195</c:v>
                </c:pt>
                <c:pt idx="61">
                  <c:v>-8.9000000000000199</c:v>
                </c:pt>
                <c:pt idx="62">
                  <c:v>-8.8000000000000203</c:v>
                </c:pt>
                <c:pt idx="63">
                  <c:v>-8.7000000000000206</c:v>
                </c:pt>
                <c:pt idx="64">
                  <c:v>-8.6000000000000192</c:v>
                </c:pt>
                <c:pt idx="65">
                  <c:v>-8.5000000000000195</c:v>
                </c:pt>
                <c:pt idx="66">
                  <c:v>-8.4000000000000199</c:v>
                </c:pt>
                <c:pt idx="67">
                  <c:v>-8.3000000000000203</c:v>
                </c:pt>
                <c:pt idx="68">
                  <c:v>-8.2000000000000206</c:v>
                </c:pt>
                <c:pt idx="69">
                  <c:v>-8.1000000000000192</c:v>
                </c:pt>
                <c:pt idx="70">
                  <c:v>-8.0000000000000195</c:v>
                </c:pt>
                <c:pt idx="71">
                  <c:v>-7.9000000000000297</c:v>
                </c:pt>
                <c:pt idx="72">
                  <c:v>-7.80000000000003</c:v>
                </c:pt>
                <c:pt idx="73">
                  <c:v>-7.7000000000000304</c:v>
                </c:pt>
                <c:pt idx="74">
                  <c:v>-7.6000000000000298</c:v>
                </c:pt>
                <c:pt idx="75">
                  <c:v>-7.5000000000000302</c:v>
                </c:pt>
                <c:pt idx="76">
                  <c:v>-7.4000000000000297</c:v>
                </c:pt>
                <c:pt idx="77">
                  <c:v>-7.30000000000003</c:v>
                </c:pt>
                <c:pt idx="78">
                  <c:v>-7.2000000000000304</c:v>
                </c:pt>
                <c:pt idx="79">
                  <c:v>-7.1000000000000298</c:v>
                </c:pt>
                <c:pt idx="80">
                  <c:v>-7.0000000000000302</c:v>
                </c:pt>
                <c:pt idx="81">
                  <c:v>-6.9000000000000297</c:v>
                </c:pt>
                <c:pt idx="82">
                  <c:v>-6.80000000000003</c:v>
                </c:pt>
                <c:pt idx="83">
                  <c:v>-6.7000000000000304</c:v>
                </c:pt>
                <c:pt idx="84">
                  <c:v>-6.6000000000000298</c:v>
                </c:pt>
                <c:pt idx="85">
                  <c:v>-6.5000000000000302</c:v>
                </c:pt>
                <c:pt idx="86">
                  <c:v>-6.4000000000000297</c:v>
                </c:pt>
                <c:pt idx="87">
                  <c:v>-6.30000000000003</c:v>
                </c:pt>
                <c:pt idx="88">
                  <c:v>-6.2000000000000304</c:v>
                </c:pt>
                <c:pt idx="89">
                  <c:v>-6.1000000000000298</c:v>
                </c:pt>
                <c:pt idx="90">
                  <c:v>-6.0000000000000302</c:v>
                </c:pt>
                <c:pt idx="91">
                  <c:v>-5.9000000000000297</c:v>
                </c:pt>
                <c:pt idx="92">
                  <c:v>-5.80000000000003</c:v>
                </c:pt>
                <c:pt idx="93">
                  <c:v>-5.7000000000000304</c:v>
                </c:pt>
                <c:pt idx="94">
                  <c:v>-5.6000000000000298</c:v>
                </c:pt>
                <c:pt idx="95">
                  <c:v>-5.5000000000000302</c:v>
                </c:pt>
                <c:pt idx="96">
                  <c:v>-5.4000000000000297</c:v>
                </c:pt>
                <c:pt idx="97">
                  <c:v>-5.30000000000003</c:v>
                </c:pt>
                <c:pt idx="98">
                  <c:v>-5.2000000000000304</c:v>
                </c:pt>
                <c:pt idx="99">
                  <c:v>-5.1000000000000396</c:v>
                </c:pt>
                <c:pt idx="100">
                  <c:v>-5.00000000000004</c:v>
                </c:pt>
                <c:pt idx="101">
                  <c:v>-4.9000000000000004</c:v>
                </c:pt>
                <c:pt idx="102">
                  <c:v>-4.8</c:v>
                </c:pt>
                <c:pt idx="103">
                  <c:v>-4.7</c:v>
                </c:pt>
                <c:pt idx="104">
                  <c:v>-4.5999999999999996</c:v>
                </c:pt>
                <c:pt idx="105">
                  <c:v>-4.5</c:v>
                </c:pt>
                <c:pt idx="106">
                  <c:v>-4.4000000000000004</c:v>
                </c:pt>
                <c:pt idx="107">
                  <c:v>-4.3</c:v>
                </c:pt>
                <c:pt idx="108">
                  <c:v>-4.2</c:v>
                </c:pt>
                <c:pt idx="109">
                  <c:v>-4.0999999999999996</c:v>
                </c:pt>
                <c:pt idx="110">
                  <c:v>-4</c:v>
                </c:pt>
                <c:pt idx="111">
                  <c:v>-3.9</c:v>
                </c:pt>
                <c:pt idx="112">
                  <c:v>-3.8</c:v>
                </c:pt>
                <c:pt idx="113">
                  <c:v>-3.7</c:v>
                </c:pt>
                <c:pt idx="114">
                  <c:v>-3.6</c:v>
                </c:pt>
                <c:pt idx="115">
                  <c:v>-3.5</c:v>
                </c:pt>
                <c:pt idx="116">
                  <c:v>-3.4</c:v>
                </c:pt>
                <c:pt idx="117">
                  <c:v>-3.3</c:v>
                </c:pt>
                <c:pt idx="118">
                  <c:v>-3.2</c:v>
                </c:pt>
                <c:pt idx="119">
                  <c:v>-3.1</c:v>
                </c:pt>
                <c:pt idx="120">
                  <c:v>-3</c:v>
                </c:pt>
                <c:pt idx="121">
                  <c:v>-2.9</c:v>
                </c:pt>
                <c:pt idx="122">
                  <c:v>-2.8</c:v>
                </c:pt>
                <c:pt idx="123">
                  <c:v>-2.7</c:v>
                </c:pt>
                <c:pt idx="124">
                  <c:v>-2.6</c:v>
                </c:pt>
                <c:pt idx="125">
                  <c:v>-2.5</c:v>
                </c:pt>
                <c:pt idx="126">
                  <c:v>-2.4</c:v>
                </c:pt>
                <c:pt idx="127">
                  <c:v>-2.2999999999999998</c:v>
                </c:pt>
                <c:pt idx="128">
                  <c:v>-2.2000000000000002</c:v>
                </c:pt>
                <c:pt idx="129">
                  <c:v>-2.1</c:v>
                </c:pt>
                <c:pt idx="130">
                  <c:v>-2</c:v>
                </c:pt>
                <c:pt idx="131">
                  <c:v>-1.9</c:v>
                </c:pt>
                <c:pt idx="132">
                  <c:v>-1.8</c:v>
                </c:pt>
                <c:pt idx="133">
                  <c:v>-1.7</c:v>
                </c:pt>
                <c:pt idx="134">
                  <c:v>-1.6</c:v>
                </c:pt>
                <c:pt idx="135">
                  <c:v>-1.5</c:v>
                </c:pt>
                <c:pt idx="136">
                  <c:v>-1.4</c:v>
                </c:pt>
                <c:pt idx="137">
                  <c:v>-1.3</c:v>
                </c:pt>
                <c:pt idx="138">
                  <c:v>-1.2</c:v>
                </c:pt>
                <c:pt idx="139">
                  <c:v>-1.1000000000000001</c:v>
                </c:pt>
                <c:pt idx="140">
                  <c:v>-1</c:v>
                </c:pt>
                <c:pt idx="141">
                  <c:v>-0.90000000000010005</c:v>
                </c:pt>
                <c:pt idx="142">
                  <c:v>-0.80000000000009996</c:v>
                </c:pt>
                <c:pt idx="143">
                  <c:v>-0.70000000000010099</c:v>
                </c:pt>
                <c:pt idx="144">
                  <c:v>-0.60000000000009901</c:v>
                </c:pt>
                <c:pt idx="145">
                  <c:v>-0.50000000000009903</c:v>
                </c:pt>
                <c:pt idx="146">
                  <c:v>-0.4000000000001</c:v>
                </c:pt>
                <c:pt idx="147">
                  <c:v>-0.30000000000010002</c:v>
                </c:pt>
                <c:pt idx="148">
                  <c:v>-0.20000000000010101</c:v>
                </c:pt>
                <c:pt idx="149">
                  <c:v>-0.100000000000099</c:v>
                </c:pt>
                <c:pt idx="150">
                  <c:v>0</c:v>
                </c:pt>
                <c:pt idx="151">
                  <c:v>9.9999999999900197E-2</c:v>
                </c:pt>
                <c:pt idx="152">
                  <c:v>0.19999999999990001</c:v>
                </c:pt>
                <c:pt idx="153">
                  <c:v>0.29999999999989901</c:v>
                </c:pt>
                <c:pt idx="154">
                  <c:v>0.39999999999990099</c:v>
                </c:pt>
                <c:pt idx="155">
                  <c:v>0.49999999999990102</c:v>
                </c:pt>
                <c:pt idx="156">
                  <c:v>0.59999999999989995</c:v>
                </c:pt>
                <c:pt idx="157">
                  <c:v>0.69999999999990004</c:v>
                </c:pt>
                <c:pt idx="158">
                  <c:v>0.79999999999989901</c:v>
                </c:pt>
                <c:pt idx="159">
                  <c:v>0.89999999999990099</c:v>
                </c:pt>
                <c:pt idx="160">
                  <c:v>0.99999999999990097</c:v>
                </c:pt>
                <c:pt idx="161">
                  <c:v>1.0999999999998999</c:v>
                </c:pt>
                <c:pt idx="162">
                  <c:v>1.1999999999999</c:v>
                </c:pt>
                <c:pt idx="163">
                  <c:v>1.2999999999998999</c:v>
                </c:pt>
                <c:pt idx="164">
                  <c:v>1.3999999999999</c:v>
                </c:pt>
                <c:pt idx="165">
                  <c:v>1.4999999999999001</c:v>
                </c:pt>
                <c:pt idx="166">
                  <c:v>1.5999999999998999</c:v>
                </c:pt>
                <c:pt idx="167">
                  <c:v>1.6999999999999</c:v>
                </c:pt>
                <c:pt idx="168">
                  <c:v>1.7999999999998999</c:v>
                </c:pt>
                <c:pt idx="169">
                  <c:v>1.8999999999999</c:v>
                </c:pt>
                <c:pt idx="170">
                  <c:v>1.9999999999999001</c:v>
                </c:pt>
                <c:pt idx="171">
                  <c:v>2.0999999999999002</c:v>
                </c:pt>
                <c:pt idx="172">
                  <c:v>2.1999999999998998</c:v>
                </c:pt>
                <c:pt idx="173">
                  <c:v>2.2999999999998999</c:v>
                </c:pt>
                <c:pt idx="174">
                  <c:v>2.3999999999999</c:v>
                </c:pt>
                <c:pt idx="175">
                  <c:v>2.4999999999999001</c:v>
                </c:pt>
                <c:pt idx="176">
                  <c:v>2.5999999999999002</c:v>
                </c:pt>
                <c:pt idx="177">
                  <c:v>2.6999999999998998</c:v>
                </c:pt>
                <c:pt idx="178">
                  <c:v>2.7999999999998999</c:v>
                </c:pt>
                <c:pt idx="179">
                  <c:v>2.8999999999999</c:v>
                </c:pt>
                <c:pt idx="180">
                  <c:v>2.9999999999999001</c:v>
                </c:pt>
                <c:pt idx="181">
                  <c:v>3.0999999999999002</c:v>
                </c:pt>
                <c:pt idx="182">
                  <c:v>3.1999999999998998</c:v>
                </c:pt>
                <c:pt idx="183">
                  <c:v>3.2999999999998999</c:v>
                </c:pt>
                <c:pt idx="184">
                  <c:v>3.3999999999999</c:v>
                </c:pt>
                <c:pt idx="185">
                  <c:v>3.4999999999999001</c:v>
                </c:pt>
                <c:pt idx="186">
                  <c:v>3.5999999999999002</c:v>
                </c:pt>
                <c:pt idx="187">
                  <c:v>3.6999999999998998</c:v>
                </c:pt>
                <c:pt idx="188">
                  <c:v>3.7999999999998999</c:v>
                </c:pt>
                <c:pt idx="189">
                  <c:v>3.8999999999999</c:v>
                </c:pt>
                <c:pt idx="190">
                  <c:v>3.9999999999999001</c:v>
                </c:pt>
                <c:pt idx="191">
                  <c:v>4.0999999999999002</c:v>
                </c:pt>
                <c:pt idx="192">
                  <c:v>4.1999999999998998</c:v>
                </c:pt>
                <c:pt idx="193">
                  <c:v>4.2999999999999003</c:v>
                </c:pt>
                <c:pt idx="194">
                  <c:v>4.3999999999999</c:v>
                </c:pt>
                <c:pt idx="195">
                  <c:v>4.4999999999998996</c:v>
                </c:pt>
                <c:pt idx="196">
                  <c:v>4.5999999999999002</c:v>
                </c:pt>
                <c:pt idx="197">
                  <c:v>4.6999999999998998</c:v>
                </c:pt>
                <c:pt idx="198">
                  <c:v>4.7999999999999003</c:v>
                </c:pt>
                <c:pt idx="199">
                  <c:v>4.8999999999999</c:v>
                </c:pt>
                <c:pt idx="200">
                  <c:v>4.9999999999998996</c:v>
                </c:pt>
                <c:pt idx="201">
                  <c:v>5.0999999999999002</c:v>
                </c:pt>
                <c:pt idx="202">
                  <c:v>5.1999999999998998</c:v>
                </c:pt>
                <c:pt idx="203">
                  <c:v>5.2999999999999003</c:v>
                </c:pt>
                <c:pt idx="204">
                  <c:v>5.3999999999999</c:v>
                </c:pt>
                <c:pt idx="205">
                  <c:v>5.4999999999998996</c:v>
                </c:pt>
                <c:pt idx="206">
                  <c:v>5.5999999999999002</c:v>
                </c:pt>
                <c:pt idx="207">
                  <c:v>5.6999999999998998</c:v>
                </c:pt>
                <c:pt idx="208">
                  <c:v>5.7999999999999003</c:v>
                </c:pt>
                <c:pt idx="209">
                  <c:v>5.8999999999999</c:v>
                </c:pt>
                <c:pt idx="210">
                  <c:v>5.9999999999998996</c:v>
                </c:pt>
                <c:pt idx="211">
                  <c:v>6.0999999999999002</c:v>
                </c:pt>
                <c:pt idx="212">
                  <c:v>6.1999999999998998</c:v>
                </c:pt>
                <c:pt idx="213">
                  <c:v>6.2999999999999003</c:v>
                </c:pt>
                <c:pt idx="214">
                  <c:v>6.3999999999999</c:v>
                </c:pt>
                <c:pt idx="215">
                  <c:v>6.4999999999998996</c:v>
                </c:pt>
                <c:pt idx="216">
                  <c:v>6.5999999999999002</c:v>
                </c:pt>
                <c:pt idx="217">
                  <c:v>6.6999999999998998</c:v>
                </c:pt>
                <c:pt idx="218">
                  <c:v>6.7999999999999003</c:v>
                </c:pt>
                <c:pt idx="219">
                  <c:v>6.8999999999999</c:v>
                </c:pt>
                <c:pt idx="220">
                  <c:v>6.9999999999998996</c:v>
                </c:pt>
                <c:pt idx="221">
                  <c:v>7.0999999999999002</c:v>
                </c:pt>
                <c:pt idx="222">
                  <c:v>7.1999999999998998</c:v>
                </c:pt>
                <c:pt idx="223">
                  <c:v>7.2999999999999003</c:v>
                </c:pt>
                <c:pt idx="224">
                  <c:v>7.3999999999999</c:v>
                </c:pt>
                <c:pt idx="225">
                  <c:v>7.4999999999998996</c:v>
                </c:pt>
                <c:pt idx="226">
                  <c:v>7.5999999999999002</c:v>
                </c:pt>
                <c:pt idx="227">
                  <c:v>7.6999999999998998</c:v>
                </c:pt>
                <c:pt idx="228">
                  <c:v>7.7999999999999003</c:v>
                </c:pt>
                <c:pt idx="229">
                  <c:v>7.8999999999999</c:v>
                </c:pt>
                <c:pt idx="230">
                  <c:v>7.9999999999998996</c:v>
                </c:pt>
                <c:pt idx="231">
                  <c:v>8.0999999999999002</c:v>
                </c:pt>
                <c:pt idx="232">
                  <c:v>8.1999999999998998</c:v>
                </c:pt>
                <c:pt idx="233">
                  <c:v>8.2999999999998995</c:v>
                </c:pt>
                <c:pt idx="234">
                  <c:v>8.3999999999999009</c:v>
                </c:pt>
                <c:pt idx="235">
                  <c:v>8.4999999999999005</c:v>
                </c:pt>
                <c:pt idx="236">
                  <c:v>8.5999999999999002</c:v>
                </c:pt>
                <c:pt idx="237">
                  <c:v>8.6999999999998998</c:v>
                </c:pt>
                <c:pt idx="238">
                  <c:v>8.7999999999998995</c:v>
                </c:pt>
                <c:pt idx="239">
                  <c:v>8.8999999999999009</c:v>
                </c:pt>
                <c:pt idx="240">
                  <c:v>8.9999999999999005</c:v>
                </c:pt>
                <c:pt idx="241">
                  <c:v>9.0999999999999002</c:v>
                </c:pt>
                <c:pt idx="242">
                  <c:v>9.1999999999998998</c:v>
                </c:pt>
                <c:pt idx="243">
                  <c:v>9.2999999999998995</c:v>
                </c:pt>
                <c:pt idx="244">
                  <c:v>9.3999999999999009</c:v>
                </c:pt>
                <c:pt idx="245">
                  <c:v>9.4999999999999005</c:v>
                </c:pt>
                <c:pt idx="246">
                  <c:v>9.5999999999999002</c:v>
                </c:pt>
                <c:pt idx="247">
                  <c:v>9.6999999999998998</c:v>
                </c:pt>
                <c:pt idx="248">
                  <c:v>9.7999999999998995</c:v>
                </c:pt>
                <c:pt idx="249">
                  <c:v>9.8999999999999009</c:v>
                </c:pt>
                <c:pt idx="250">
                  <c:v>9.9999999999999005</c:v>
                </c:pt>
                <c:pt idx="251">
                  <c:v>10.0999999999999</c:v>
                </c:pt>
                <c:pt idx="252">
                  <c:v>10.1999999999999</c:v>
                </c:pt>
                <c:pt idx="253">
                  <c:v>10.299999999999899</c:v>
                </c:pt>
                <c:pt idx="254">
                  <c:v>10.399999999999901</c:v>
                </c:pt>
                <c:pt idx="255">
                  <c:v>10.499999999999901</c:v>
                </c:pt>
                <c:pt idx="256">
                  <c:v>10.5999999999999</c:v>
                </c:pt>
                <c:pt idx="257">
                  <c:v>10.6999999999999</c:v>
                </c:pt>
                <c:pt idx="258">
                  <c:v>10.799999999999899</c:v>
                </c:pt>
                <c:pt idx="259">
                  <c:v>10.899999999999901</c:v>
                </c:pt>
                <c:pt idx="260">
                  <c:v>10.999999999999901</c:v>
                </c:pt>
                <c:pt idx="261">
                  <c:v>11.0999999999999</c:v>
                </c:pt>
                <c:pt idx="262">
                  <c:v>11.1999999999999</c:v>
                </c:pt>
                <c:pt idx="263">
                  <c:v>11.299999999999899</c:v>
                </c:pt>
                <c:pt idx="264">
                  <c:v>11.399999999999901</c:v>
                </c:pt>
                <c:pt idx="265">
                  <c:v>11.499999999999901</c:v>
                </c:pt>
                <c:pt idx="266">
                  <c:v>11.5999999999999</c:v>
                </c:pt>
                <c:pt idx="267">
                  <c:v>11.6999999999999</c:v>
                </c:pt>
                <c:pt idx="268">
                  <c:v>11.799999999999899</c:v>
                </c:pt>
                <c:pt idx="269">
                  <c:v>11.899999999999901</c:v>
                </c:pt>
                <c:pt idx="270">
                  <c:v>11.999999999999901</c:v>
                </c:pt>
                <c:pt idx="271">
                  <c:v>12.0999999999999</c:v>
                </c:pt>
                <c:pt idx="272">
                  <c:v>12.1999999999999</c:v>
                </c:pt>
                <c:pt idx="273">
                  <c:v>12.299999999999899</c:v>
                </c:pt>
                <c:pt idx="274">
                  <c:v>12.399999999999901</c:v>
                </c:pt>
                <c:pt idx="275">
                  <c:v>12.499999999999901</c:v>
                </c:pt>
                <c:pt idx="276">
                  <c:v>12.5999999999999</c:v>
                </c:pt>
                <c:pt idx="277">
                  <c:v>12.6999999999999</c:v>
                </c:pt>
                <c:pt idx="278">
                  <c:v>12.799999999999899</c:v>
                </c:pt>
                <c:pt idx="279">
                  <c:v>12.899999999999901</c:v>
                </c:pt>
                <c:pt idx="280">
                  <c:v>12.999999999999901</c:v>
                </c:pt>
                <c:pt idx="281">
                  <c:v>13.0999999999999</c:v>
                </c:pt>
                <c:pt idx="282">
                  <c:v>13.1999999999999</c:v>
                </c:pt>
                <c:pt idx="283">
                  <c:v>13.299999999999899</c:v>
                </c:pt>
                <c:pt idx="284">
                  <c:v>13.399999999999901</c:v>
                </c:pt>
                <c:pt idx="285">
                  <c:v>13.499999999999901</c:v>
                </c:pt>
                <c:pt idx="286">
                  <c:v>13.5999999999999</c:v>
                </c:pt>
                <c:pt idx="287">
                  <c:v>13.6999999999999</c:v>
                </c:pt>
                <c:pt idx="288">
                  <c:v>13.799999999999899</c:v>
                </c:pt>
                <c:pt idx="289">
                  <c:v>13.899999999999901</c:v>
                </c:pt>
                <c:pt idx="290">
                  <c:v>13.999999999999901</c:v>
                </c:pt>
                <c:pt idx="291">
                  <c:v>14.0999999999999</c:v>
                </c:pt>
                <c:pt idx="292">
                  <c:v>14.1999999999999</c:v>
                </c:pt>
                <c:pt idx="293">
                  <c:v>14.299999999999899</c:v>
                </c:pt>
                <c:pt idx="294">
                  <c:v>14.399999999999901</c:v>
                </c:pt>
                <c:pt idx="295">
                  <c:v>14.499999999999901</c:v>
                </c:pt>
                <c:pt idx="296">
                  <c:v>14.5999999999999</c:v>
                </c:pt>
                <c:pt idx="297">
                  <c:v>14.6999999999999</c:v>
                </c:pt>
                <c:pt idx="298">
                  <c:v>14.799999999999899</c:v>
                </c:pt>
                <c:pt idx="299">
                  <c:v>14.899999999999901</c:v>
                </c:pt>
                <c:pt idx="300">
                  <c:v>14.999999999999901</c:v>
                </c:pt>
              </c:numCache>
            </c:numRef>
          </c:xVal>
          <c:yVal>
            <c:numRef>
              <c:f>Sheet1!$H$7:$H$307</c:f>
              <c:numCache>
                <c:formatCode>General</c:formatCode>
                <c:ptCount val="301"/>
                <c:pt idx="0">
                  <c:v>4.1343689505334964E-14</c:v>
                </c:pt>
                <c:pt idx="1">
                  <c:v>5.9343327579113308E-14</c:v>
                </c:pt>
                <c:pt idx="2">
                  <c:v>8.5201558665637136E-14</c:v>
                </c:pt>
                <c:pt idx="3">
                  <c:v>1.2236879019497324E-13</c:v>
                </c:pt>
                <c:pt idx="4">
                  <c:v>1.7582466629333489E-13</c:v>
                </c:pt>
                <c:pt idx="5">
                  <c:v>2.5276558347720144E-13</c:v>
                </c:pt>
                <c:pt idx="6">
                  <c:v>3.6360768993259786E-13</c:v>
                </c:pt>
                <c:pt idx="7">
                  <c:v>5.2345424747269715E-13</c:v>
                </c:pt>
                <c:pt idx="8">
                  <c:v>7.5424912979291029E-13</c:v>
                </c:pt>
                <c:pt idx="9">
                  <c:v>1.0879485222031781E-12</c:v>
                </c:pt>
                <c:pt idx="10">
                  <c:v>1.5712108873290374E-12</c:v>
                </c:pt>
                <c:pt idx="11">
                  <c:v>2.2723630734189997E-12</c:v>
                </c:pt>
                <c:pt idx="12">
                  <c:v>3.2917993539821462E-12</c:v>
                </c:pt>
                <c:pt idx="13">
                  <c:v>4.7775930832615805E-12</c:v>
                </c:pt>
                <c:pt idx="14">
                  <c:v>6.9490831890426938E-12</c:v>
                </c:pt>
                <c:pt idx="15">
                  <c:v>1.0132765051217419E-11</c:v>
                </c:pt>
                <c:pt idx="16">
                  <c:v>1.4817346871390854E-11</c:v>
                </c:pt>
                <c:pt idx="17">
                  <c:v>2.1738978749087924E-11</c:v>
                </c:pt>
                <c:pt idx="18">
                  <c:v>3.2014557802274891E-11</c:v>
                </c:pt>
                <c:pt idx="19">
                  <c:v>4.7352682302164529E-11</c:v>
                </c:pt>
                <c:pt idx="20">
                  <c:v>7.039195956643934E-11</c:v>
                </c:pt>
                <c:pt idx="21">
                  <c:v>1.052518611440225E-10</c:v>
                </c:pt>
                <c:pt idx="22">
                  <c:v>1.5844541730113659E-10</c:v>
                </c:pt>
                <c:pt idx="23">
                  <c:v>2.4042202910161473E-10</c:v>
                </c:pt>
                <c:pt idx="24">
                  <c:v>3.6823650297815185E-10</c:v>
                </c:pt>
                <c:pt idx="25">
                  <c:v>5.7029227318975091E-10</c:v>
                </c:pt>
                <c:pt idx="26">
                  <c:v>8.9503972804315793E-10</c:v>
                </c:pt>
                <c:pt idx="27">
                  <c:v>1.4275276598595619E-9</c:v>
                </c:pt>
                <c:pt idx="28">
                  <c:v>2.3223047548789751E-9</c:v>
                </c:pt>
                <c:pt idx="29">
                  <c:v>3.8723166662120327E-9</c:v>
                </c:pt>
                <c:pt idx="30">
                  <c:v>6.6624546310792251E-9</c:v>
                </c:pt>
                <c:pt idx="31">
                  <c:v>1.1938256225869203E-8</c:v>
                </c:pt>
                <c:pt idx="32">
                  <c:v>2.2572396895962073E-8</c:v>
                </c:pt>
                <c:pt idx="33">
                  <c:v>4.5851772119153712E-8</c:v>
                </c:pt>
                <c:pt idx="34">
                  <c:v>1.0205903588996899E-7</c:v>
                </c:pt>
                <c:pt idx="35">
                  <c:v>2.4588308877613831E-7</c:v>
                </c:pt>
                <c:pt idx="36">
                  <c:v>5.1620657040643408E-7</c:v>
                </c:pt>
                <c:pt idx="37">
                  <c:v>5.7607543850013519E-7</c:v>
                </c:pt>
                <c:pt idx="38">
                  <c:v>4.0879271209623357E-7</c:v>
                </c:pt>
                <c:pt idx="39">
                  <c:v>2.8784666807457538E-7</c:v>
                </c:pt>
                <c:pt idx="40">
                  <c:v>2.22589529469498E-7</c:v>
                </c:pt>
                <c:pt idx="41">
                  <c:v>1.8726461860244405E-7</c:v>
                </c:pt>
                <c:pt idx="42">
                  <c:v>1.6796945603513638E-7</c:v>
                </c:pt>
                <c:pt idx="43">
                  <c:v>1.580775970199857E-7</c:v>
                </c:pt>
                <c:pt idx="44">
                  <c:v>1.5431475149366572E-7</c:v>
                </c:pt>
                <c:pt idx="45">
                  <c:v>1.5499205342912563E-7</c:v>
                </c:pt>
                <c:pt idx="46">
                  <c:v>1.592279172832314E-7</c:v>
                </c:pt>
                <c:pt idx="47">
                  <c:v>1.6658777749300459E-7</c:v>
                </c:pt>
                <c:pt idx="48">
                  <c:v>1.7690790645229965E-7</c:v>
                </c:pt>
                <c:pt idx="49">
                  <c:v>1.9020561889991453E-7</c:v>
                </c:pt>
                <c:pt idx="50">
                  <c:v>2.0663279570718968E-7</c:v>
                </c:pt>
                <c:pt idx="51">
                  <c:v>2.264526409900005E-7</c:v>
                </c:pt>
                <c:pt idx="52">
                  <c:v>2.5002982461975751E-7</c:v>
                </c:pt>
                <c:pt idx="53">
                  <c:v>2.7782898957210816E-7</c:v>
                </c:pt>
                <c:pt idx="54">
                  <c:v>3.1041900617205425E-7</c:v>
                </c:pt>
                <c:pt idx="55">
                  <c:v>3.4848161566546846E-7</c:v>
                </c:pt>
                <c:pt idx="56">
                  <c:v>3.92823803537323E-7</c:v>
                </c:pt>
                <c:pt idx="57">
                  <c:v>4.4439365365912847E-7</c:v>
                </c:pt>
                <c:pt idx="58">
                  <c:v>5.0429969409747426E-7</c:v>
                </c:pt>
                <c:pt idx="59">
                  <c:v>5.738339248297441E-7</c:v>
                </c:pt>
                <c:pt idx="60">
                  <c:v>6.5449885477312669E-7</c:v>
                </c:pt>
                <c:pt idx="61">
                  <c:v>7.480389919309762E-7</c:v>
                </c:pt>
                <c:pt idx="62">
                  <c:v>8.5647733888526593E-7</c:v>
                </c:pt>
                <c:pt idx="63">
                  <c:v>9.8215755445443495E-7</c:v>
                </c:pt>
                <c:pt idx="64">
                  <c:v>1.127792556741205E-6</c:v>
                </c:pt>
                <c:pt idx="65">
                  <c:v>1.296520467371944E-6</c:v>
                </c:pt>
                <c:pt idx="66">
                  <c:v>1.4919689352377166E-6</c:v>
                </c:pt>
                <c:pt idx="67">
                  <c:v>1.7183290340830209E-6</c:v>
                </c:pt>
                <c:pt idx="68">
                  <c:v>1.9804401055742162E-6</c:v>
                </c:pt>
                <c:pt idx="69">
                  <c:v>2.2838871220907235E-6</c:v>
                </c:pt>
                <c:pt idx="70">
                  <c:v>2.6351123760389665E-6</c:v>
                </c:pt>
                <c:pt idx="71">
                  <c:v>3.0415435703502887E-6</c:v>
                </c:pt>
                <c:pt idx="72">
                  <c:v>3.5117406942947101E-6</c:v>
                </c:pt>
                <c:pt idx="73">
                  <c:v>4.0555644273082662E-6</c:v>
                </c:pt>
                <c:pt idx="74">
                  <c:v>4.6843692301498723E-6</c:v>
                </c:pt>
                <c:pt idx="75">
                  <c:v>5.4112247681333188E-6</c:v>
                </c:pt>
                <c:pt idx="76">
                  <c:v>6.2511698784241202E-6</c:v>
                </c:pt>
                <c:pt idx="77">
                  <c:v>7.2215039582019009E-6</c:v>
                </c:pt>
                <c:pt idx="78">
                  <c:v>8.3421214320411522E-6</c:v>
                </c:pt>
                <c:pt idx="79">
                  <c:v>9.6358958785627746E-6</c:v>
                </c:pt>
                <c:pt idx="80">
                  <c:v>1.112912148693925E-5</c:v>
                </c:pt>
                <c:pt idx="81">
                  <c:v>1.2852020808460489E-5</c:v>
                </c:pt>
                <c:pt idx="82">
                  <c:v>1.4839329310595309E-5</c:v>
                </c:pt>
                <c:pt idx="83">
                  <c:v>1.7130969084691E-5</c:v>
                </c:pt>
                <c:pt idx="84">
                  <c:v>1.9772826270590119E-5</c:v>
                </c:pt>
                <c:pt idx="85">
                  <c:v>2.2817649425528862E-5</c:v>
                </c:pt>
                <c:pt idx="86">
                  <c:v>2.6326089285295898E-5</c:v>
                </c:pt>
                <c:pt idx="87">
                  <c:v>3.0367904274259956E-5</c:v>
                </c:pt>
                <c:pt idx="88">
                  <c:v>3.5023360883527604E-5</c:v>
                </c:pt>
                <c:pt idx="89">
                  <c:v>4.0384863863643798E-5</c:v>
                </c:pt>
                <c:pt idx="90">
                  <c:v>4.6558858338002708E-5</c:v>
                </c:pt>
                <c:pt idx="91">
                  <c:v>5.3668054778553474E-5</c:v>
                </c:pt>
                <c:pt idx="92">
                  <c:v>6.1854038737652647E-5</c:v>
                </c:pt>
                <c:pt idx="93">
                  <c:v>7.1280340869286378E-5</c:v>
                </c:pt>
                <c:pt idx="94">
                  <c:v>8.2136059840412777E-5</c:v>
                </c:pt>
                <c:pt idx="95">
                  <c:v>9.4640152197296868E-5</c:v>
                </c:pt>
                <c:pt idx="96">
                  <c:v>1.0904653038543795E-4</c:v>
                </c:pt>
                <c:pt idx="97">
                  <c:v>1.2565014460877189E-4</c:v>
                </c:pt>
                <c:pt idx="98">
                  <c:v>1.4479426829566827E-4</c:v>
                </c:pt>
                <c:pt idx="99">
                  <c:v>1.6687926361987085E-4</c:v>
                </c:pt>
                <c:pt idx="100">
                  <c:v>1.9237317685891098E-4</c:v>
                </c:pt>
                <c:pt idx="101">
                  <c:v>2.2182460887517925E-4</c:v>
                </c:pt>
                <c:pt idx="102">
                  <c:v>2.5587843123481898E-4</c:v>
                </c:pt>
                <c:pt idx="103">
                  <c:v>2.9529508388481104E-4</c:v>
                </c:pt>
                <c:pt idx="104">
                  <c:v>3.4097441045572233E-4</c:v>
                </c:pt>
                <c:pt idx="105">
                  <c:v>3.9398528264849756E-4</c:v>
                </c:pt>
                <c:pt idx="106">
                  <c:v>4.5560266493119045E-4</c:v>
                </c:pt>
                <c:pt idx="107">
                  <c:v>5.2735431675235466E-4</c:v>
                </c:pt>
                <c:pt idx="108">
                  <c:v>6.1108008241211821E-4</c:v>
                </c:pt>
                <c:pt idx="109">
                  <c:v>7.0900776784735026E-4</c:v>
                </c:pt>
                <c:pt idx="110">
                  <c:v>8.238510816050978E-4</c:v>
                </c:pt>
                <c:pt idx="111">
                  <c:v>9.5893722426427803E-4</c:v>
                </c:pt>
                <c:pt idx="112">
                  <c:v>1.118374752431943E-3</c:v>
                </c:pt>
                <c:pt idx="113">
                  <c:v>1.3072767951561664E-3</c:v>
                </c:pt>
                <c:pt idx="114">
                  <c:v>1.532061311838734E-3</c:v>
                </c:pt>
                <c:pt idx="115">
                  <c:v>1.8008600559221652E-3</c:v>
                </c:pt>
                <c:pt idx="116">
                  <c:v>2.1240832202176121E-3</c:v>
                </c:pt>
                <c:pt idx="117">
                  <c:v>2.5152106857554211E-3</c:v>
                </c:pt>
                <c:pt idx="118">
                  <c:v>2.9919190169253951E-3</c:v>
                </c:pt>
                <c:pt idx="119">
                  <c:v>3.5777157288536423E-3</c:v>
                </c:pt>
                <c:pt idx="120">
                  <c:v>4.3043567052111929E-3</c:v>
                </c:pt>
                <c:pt idx="121">
                  <c:v>5.2155020021490842E-3</c:v>
                </c:pt>
                <c:pt idx="122">
                  <c:v>6.3723829715330096E-3</c:v>
                </c:pt>
                <c:pt idx="123">
                  <c:v>7.8628355934313252E-3</c:v>
                </c:pt>
                <c:pt idx="124">
                  <c:v>9.8161618194396918E-3</c:v>
                </c:pt>
                <c:pt idx="125">
                  <c:v>1.2428477316649981E-2</c:v>
                </c:pt>
                <c:pt idx="126">
                  <c:v>1.600777722625836E-2</c:v>
                </c:pt>
                <c:pt idx="127">
                  <c:v>2.1058005813289139E-2</c:v>
                </c:pt>
                <c:pt idx="128">
                  <c:v>2.8444928699571232E-2</c:v>
                </c:pt>
                <c:pt idx="129">
                  <c:v>3.9745538501802131E-2</c:v>
                </c:pt>
                <c:pt idx="130">
                  <c:v>5.8041884027299352E-2</c:v>
                </c:pt>
                <c:pt idx="131">
                  <c:v>8.988087165682053E-2</c:v>
                </c:pt>
                <c:pt idx="132">
                  <c:v>0.15047514463096542</c:v>
                </c:pt>
                <c:pt idx="133">
                  <c:v>0.27695933117004584</c:v>
                </c:pt>
                <c:pt idx="134">
                  <c:v>0.53548254271925888</c:v>
                </c:pt>
                <c:pt idx="135">
                  <c:v>0.77880078307140488</c:v>
                </c:pt>
                <c:pt idx="136">
                  <c:v>0.5723982303575863</c:v>
                </c:pt>
                <c:pt idx="137">
                  <c:v>0.31646226540922989</c:v>
                </c:pt>
                <c:pt idx="138">
                  <c:v>0.18379075668681163</c:v>
                </c:pt>
                <c:pt idx="139">
                  <c:v>0.11734893090485106</c:v>
                </c:pt>
                <c:pt idx="140">
                  <c:v>8.1003974523904815E-2</c:v>
                </c:pt>
                <c:pt idx="141">
                  <c:v>5.9293375958057525E-2</c:v>
                </c:pt>
                <c:pt idx="142">
                  <c:v>4.5360267572178273E-2</c:v>
                </c:pt>
                <c:pt idx="143">
                  <c:v>3.5895579163335432E-2</c:v>
                </c:pt>
                <c:pt idx="144">
                  <c:v>2.9168071836434061E-2</c:v>
                </c:pt>
                <c:pt idx="145">
                  <c:v>2.4207368348119294E-2</c:v>
                </c:pt>
                <c:pt idx="146">
                  <c:v>2.0437338078860841E-2</c:v>
                </c:pt>
                <c:pt idx="147">
                  <c:v>1.7499062427191396E-2</c:v>
                </c:pt>
                <c:pt idx="148">
                  <c:v>1.515969345188569E-2</c:v>
                </c:pt>
                <c:pt idx="149">
                  <c:v>1.3262873668397419E-2</c:v>
                </c:pt>
                <c:pt idx="150">
                  <c:v>1.1700454614981433E-2</c:v>
                </c:pt>
                <c:pt idx="151">
                  <c:v>1.0395688978000944E-2</c:v>
                </c:pt>
                <c:pt idx="152">
                  <c:v>9.2928782436192438E-3</c:v>
                </c:pt>
                <c:pt idx="153">
                  <c:v>8.3507935620252497E-3</c:v>
                </c:pt>
                <c:pt idx="154">
                  <c:v>7.538377326501291E-3</c:v>
                </c:pt>
                <c:pt idx="155">
                  <c:v>6.8318649769699251E-3</c:v>
                </c:pt>
                <c:pt idx="156">
                  <c:v>6.2128149809730256E-3</c:v>
                </c:pt>
                <c:pt idx="157">
                  <c:v>5.6667335479012064E-3</c:v>
                </c:pt>
                <c:pt idx="158">
                  <c:v>5.1820972603939522E-3</c:v>
                </c:pt>
                <c:pt idx="159">
                  <c:v>4.7496471647408235E-3</c:v>
                </c:pt>
                <c:pt idx="160">
                  <c:v>4.3618713546275268E-3</c:v>
                </c:pt>
                <c:pt idx="161">
                  <c:v>4.0126205711304213E-3</c:v>
                </c:pt>
                <c:pt idx="162">
                  <c:v>3.6968190711180247E-3</c:v>
                </c:pt>
                <c:pt idx="163">
                  <c:v>3.4102446654425932E-3</c:v>
                </c:pt>
                <c:pt idx="164">
                  <c:v>3.1493596144990792E-3</c:v>
                </c:pt>
                <c:pt idx="165">
                  <c:v>2.9111793556430236E-3</c:v>
                </c:pt>
                <c:pt idx="166">
                  <c:v>2.6931696796172835E-3</c:v>
                </c:pt>
                <c:pt idx="167">
                  <c:v>2.49316551714529E-3</c:v>
                </c:pt>
                <c:pt idx="168">
                  <c:v>2.3093062961084434E-3</c:v>
                </c:pt>
                <c:pt idx="169">
                  <c:v>2.1399841173154661E-3</c:v>
                </c:pt>
                <c:pt idx="170">
                  <c:v>1.9838019284906133E-3</c:v>
                </c:pt>
                <c:pt idx="171">
                  <c:v>1.8395395571536655E-3</c:v>
                </c:pt>
                <c:pt idx="172">
                  <c:v>1.7061259657781588E-3</c:v>
                </c:pt>
                <c:pt idx="173">
                  <c:v>1.5826164670906856E-3</c:v>
                </c:pt>
                <c:pt idx="174">
                  <c:v>1.4681739187355606E-3</c:v>
                </c:pt>
                <c:pt idx="175">
                  <c:v>1.3620531296558726E-3</c:v>
                </c:pt>
                <c:pt idx="176">
                  <c:v>1.263587873231773E-3</c:v>
                </c:pt>
                <c:pt idx="177">
                  <c:v>1.1721800273189456E-3</c:v>
                </c:pt>
                <c:pt idx="178">
                  <c:v>1.0872904582023984E-3</c:v>
                </c:pt>
                <c:pt idx="179">
                  <c:v>1.0084313409947469E-3</c:v>
                </c:pt>
                <c:pt idx="180">
                  <c:v>9.3515966824952719E-4</c:v>
                </c:pt>
                <c:pt idx="181">
                  <c:v>8.6707174532086001E-4</c:v>
                </c:pt>
                <c:pt idx="182">
                  <c:v>8.0379850812817462E-4</c:v>
                </c:pt>
                <c:pt idx="183">
                  <c:v>7.450015286312975E-4</c:v>
                </c:pt>
                <c:pt idx="184">
                  <c:v>6.9036959712445831E-4</c:v>
                </c:pt>
                <c:pt idx="185">
                  <c:v>6.396157896713015E-4</c:v>
                </c:pt>
                <c:pt idx="186">
                  <c:v>5.9247494459183255E-4</c:v>
                </c:pt>
                <c:pt idx="187">
                  <c:v>5.4870148462361258E-4</c:v>
                </c:pt>
                <c:pt idx="188">
                  <c:v>5.0806753179501597E-4</c:v>
                </c:pt>
                <c:pt idx="189">
                  <c:v>4.7036127062312122E-4</c:v>
                </c:pt>
                <c:pt idx="190">
                  <c:v>4.3538552234055237E-4</c:v>
                </c:pt>
                <c:pt idx="191">
                  <c:v>4.0295649874724673E-4</c:v>
                </c:pt>
                <c:pt idx="192">
                  <c:v>3.7290270919923562E-4</c:v>
                </c:pt>
                <c:pt idx="193">
                  <c:v>3.4506399836641975E-4</c:v>
                </c:pt>
                <c:pt idx="194">
                  <c:v>3.1929069585897934E-4</c:v>
                </c:pt>
                <c:pt idx="195">
                  <c:v>2.9544286175364509E-4</c:v>
                </c:pt>
                <c:pt idx="196">
                  <c:v>2.7338961454120413E-4</c:v>
                </c:pt>
                <c:pt idx="197">
                  <c:v>2.5300853014283934E-4</c:v>
                </c:pt>
                <c:pt idx="198">
                  <c:v>2.3418510246965321E-4</c:v>
                </c:pt>
                <c:pt idx="199">
                  <c:v>2.1681225758132184E-4</c:v>
                </c:pt>
                <c:pt idx="200">
                  <c:v>2.0078991488309796E-4</c:v>
                </c:pt>
                <c:pt idx="201">
                  <c:v>1.8602459002704276E-4</c:v>
                </c:pt>
                <c:pt idx="202">
                  <c:v>1.7242903529205185E-4</c:v>
                </c:pt>
                <c:pt idx="203">
                  <c:v>1.5992191424593012E-4</c:v>
                </c:pt>
                <c:pt idx="204">
                  <c:v>1.4842750848116401E-4</c:v>
                </c:pt>
                <c:pt idx="205">
                  <c:v>1.3787545520882634E-4</c:v>
                </c:pt>
                <c:pt idx="206">
                  <c:v>1.2820051554607656E-4</c:v>
                </c:pt>
                <c:pt idx="207">
                  <c:v>1.1934237451094969E-4</c:v>
                </c:pt>
                <c:pt idx="208">
                  <c:v>1.1124547513643245E-4</c:v>
                </c:pt>
                <c:pt idx="209">
                  <c:v>1.0385889086430714E-4</c:v>
                </c:pt>
                <c:pt idx="210">
                  <c:v>9.713624266590713E-5</c:v>
                </c:pt>
                <c:pt idx="211">
                  <c:v>9.1035670440602759E-5</c:v>
                </c:pt>
                <c:pt idx="212">
                  <c:v>8.5519872586292656E-5</c:v>
                </c:pt>
                <c:pt idx="213">
                  <c:v>8.0556233873886409E-5</c:v>
                </c:pt>
                <c:pt idx="214">
                  <c:v>7.6117070923562789E-5</c:v>
                </c:pt>
                <c:pt idx="215">
                  <c:v>7.2180038341478596E-5</c:v>
                </c:pt>
                <c:pt idx="216">
                  <c:v>6.8728759678224728E-5</c:v>
                </c:pt>
                <c:pt idx="217">
                  <c:v>6.5753780445280076E-5</c:v>
                </c:pt>
                <c:pt idx="218">
                  <c:v>6.3253993476129365E-5</c:v>
                </c:pt>
                <c:pt idx="219">
                  <c:v>6.1238774155092935E-5</c:v>
                </c:pt>
                <c:pt idx="220">
                  <c:v>5.9731210449091525E-5</c:v>
                </c:pt>
                <c:pt idx="221">
                  <c:v>5.8773069370557694E-5</c:v>
                </c:pt>
                <c:pt idx="222">
                  <c:v>5.843260364573191E-5</c:v>
                </c:pt>
                <c:pt idx="223">
                  <c:v>5.8817165956709193E-5</c:v>
                </c:pt>
                <c:pt idx="224">
                  <c:v>6.0094280595177516E-5</c:v>
                </c:pt>
                <c:pt idx="225">
                  <c:v>6.2528257115870731E-5</c:v>
                </c:pt>
                <c:pt idx="226">
                  <c:v>6.6546819007569578E-5</c:v>
                </c:pt>
                <c:pt idx="227">
                  <c:v>7.2869056741510656E-5</c:v>
                </c:pt>
                <c:pt idx="228">
                  <c:v>8.2766788394257214E-5</c:v>
                </c:pt>
                <c:pt idx="229">
                  <c:v>9.8635780088708738E-5</c:v>
                </c:pt>
                <c:pt idx="230">
                  <c:v>1.2532463549438014E-4</c:v>
                </c:pt>
                <c:pt idx="231">
                  <c:v>1.7323908884863193E-4</c:v>
                </c:pt>
                <c:pt idx="232">
                  <c:v>2.6299094419371253E-4</c:v>
                </c:pt>
                <c:pt idx="233">
                  <c:v>3.9615940815052877E-4</c:v>
                </c:pt>
                <c:pt idx="234">
                  <c:v>3.7946096656102856E-4</c:v>
                </c:pt>
                <c:pt idx="235">
                  <c:v>1.9320804501458087E-4</c:v>
                </c:pt>
                <c:pt idx="236">
                  <c:v>8.5723712856661211E-5</c:v>
                </c:pt>
                <c:pt idx="237">
                  <c:v>4.1167889414582613E-5</c:v>
                </c:pt>
                <c:pt idx="238">
                  <c:v>2.1663724315671788E-5</c:v>
                </c:pt>
                <c:pt idx="239">
                  <c:v>1.2247552326152682E-5</c:v>
                </c:pt>
                <c:pt idx="240">
                  <c:v>7.3062686649703343E-6</c:v>
                </c:pt>
                <c:pt idx="241">
                  <c:v>4.5392615170710753E-6</c:v>
                </c:pt>
                <c:pt idx="242">
                  <c:v>2.9099566254629859E-6</c:v>
                </c:pt>
                <c:pt idx="243">
                  <c:v>1.9120744646406618E-6</c:v>
                </c:pt>
                <c:pt idx="244">
                  <c:v>1.2814909629522094E-6</c:v>
                </c:pt>
                <c:pt idx="245">
                  <c:v>8.7281798791854969E-7</c:v>
                </c:pt>
                <c:pt idx="246">
                  <c:v>6.0242918542862422E-7</c:v>
                </c:pt>
                <c:pt idx="247">
                  <c:v>4.2044228694360281E-7</c:v>
                </c:pt>
                <c:pt idx="248">
                  <c:v>2.961861725771341E-7</c:v>
                </c:pt>
                <c:pt idx="249">
                  <c:v>2.1031383689012456E-7</c:v>
                </c:pt>
                <c:pt idx="250">
                  <c:v>1.50353687256848E-7</c:v>
                </c:pt>
                <c:pt idx="251">
                  <c:v>1.0811565359631585E-7</c:v>
                </c:pt>
                <c:pt idx="252">
                  <c:v>7.8134793085031052E-8</c:v>
                </c:pt>
                <c:pt idx="253">
                  <c:v>5.6713841131592319E-8</c:v>
                </c:pt>
                <c:pt idx="254">
                  <c:v>4.13212392226749E-8</c:v>
                </c:pt>
                <c:pt idx="255">
                  <c:v>3.0205346910253219E-8</c:v>
                </c:pt>
                <c:pt idx="256">
                  <c:v>2.2142993442534729E-8</c:v>
                </c:pt>
                <c:pt idx="257">
                  <c:v>1.6273124363483188E-8</c:v>
                </c:pt>
                <c:pt idx="258">
                  <c:v>1.1985277869561459E-8</c:v>
                </c:pt>
                <c:pt idx="259">
                  <c:v>8.8439329293286727E-9</c:v>
                </c:pt>
                <c:pt idx="260">
                  <c:v>6.5366489569885833E-9</c:v>
                </c:pt>
                <c:pt idx="261">
                  <c:v>4.8381796963004101E-9</c:v>
                </c:pt>
                <c:pt idx="262">
                  <c:v>3.5854315128082554E-9</c:v>
                </c:pt>
                <c:pt idx="263">
                  <c:v>2.6598571131309292E-9</c:v>
                </c:pt>
                <c:pt idx="264">
                  <c:v>1.9749931965163204E-9</c:v>
                </c:pt>
                <c:pt idx="265">
                  <c:v>1.4675856277165049E-9</c:v>
                </c:pt>
                <c:pt idx="266">
                  <c:v>1.0912349751647373E-9</c:v>
                </c:pt>
                <c:pt idx="267">
                  <c:v>8.1182441290671494E-10</c:v>
                </c:pt>
                <c:pt idx="268">
                  <c:v>6.0421561671621553E-10</c:v>
                </c:pt>
                <c:pt idx="269">
                  <c:v>4.4985159709274971E-10</c:v>
                </c:pt>
                <c:pt idx="270">
                  <c:v>3.350113859374447E-10</c:v>
                </c:pt>
                <c:pt idx="271">
                  <c:v>2.4953530137503262E-10</c:v>
                </c:pt>
                <c:pt idx="272">
                  <c:v>1.8589127664970801E-10</c:v>
                </c:pt>
                <c:pt idx="273">
                  <c:v>1.3848927002474874E-10</c:v>
                </c:pt>
                <c:pt idx="274">
                  <c:v>1.0317670448859361E-10</c:v>
                </c:pt>
                <c:pt idx="275">
                  <c:v>7.6866391915228592E-11</c:v>
                </c:pt>
                <c:pt idx="276">
                  <c:v>5.7261666877148664E-11</c:v>
                </c:pt>
                <c:pt idx="277">
                  <c:v>4.265301384388317E-11</c:v>
                </c:pt>
                <c:pt idx="278">
                  <c:v>3.1767384193458177E-11</c:v>
                </c:pt>
                <c:pt idx="279">
                  <c:v>2.3656417121870835E-11</c:v>
                </c:pt>
                <c:pt idx="280">
                  <c:v>1.7613432867423995E-11</c:v>
                </c:pt>
                <c:pt idx="281">
                  <c:v>1.3111736195125032E-11</c:v>
                </c:pt>
                <c:pt idx="282">
                  <c:v>9.7587235824717943E-12</c:v>
                </c:pt>
                <c:pt idx="283">
                  <c:v>7.2617235681440548E-12</c:v>
                </c:pt>
                <c:pt idx="284">
                  <c:v>5.4025566376885552E-12</c:v>
                </c:pt>
                <c:pt idx="285">
                  <c:v>4.0185804806180442E-12</c:v>
                </c:pt>
                <c:pt idx="286">
                  <c:v>2.9885623361832323E-12</c:v>
                </c:pt>
                <c:pt idx="287">
                  <c:v>2.2221463071919138E-12</c:v>
                </c:pt>
                <c:pt idx="288">
                  <c:v>1.6519993398511527E-12</c:v>
                </c:pt>
                <c:pt idx="289">
                  <c:v>1.2279539096037049E-12</c:v>
                </c:pt>
                <c:pt idx="290">
                  <c:v>9.1263953128765466E-13</c:v>
                </c:pt>
                <c:pt idx="291">
                  <c:v>6.782246492312403E-13</c:v>
                </c:pt>
                <c:pt idx="292">
                  <c:v>5.0398678728547973E-13</c:v>
                </c:pt>
                <c:pt idx="293">
                  <c:v>3.7450057230884552E-13</c:v>
                </c:pt>
                <c:pt idx="294">
                  <c:v>2.7828669706063104E-13</c:v>
                </c:pt>
                <c:pt idx="295">
                  <c:v>2.0680473835010243E-13</c:v>
                </c:pt>
                <c:pt idx="296">
                  <c:v>1.537024669749577E-13</c:v>
                </c:pt>
                <c:pt idx="297">
                  <c:v>1.1425645895851096E-13</c:v>
                </c:pt>
                <c:pt idx="298">
                  <c:v>8.4955363365923361E-14</c:v>
                </c:pt>
                <c:pt idx="299">
                  <c:v>6.3189530509386409E-14</c:v>
                </c:pt>
                <c:pt idx="300">
                  <c:v>4.7019921123161148E-14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BA7-AF49-ABA8-2195C0431847}"/>
            </c:ext>
          </c:extLst>
        </c:ser>
        <c:ser>
          <c:idx val="2"/>
          <c:order val="2"/>
          <c:tx>
            <c:strRef>
              <c:f>Sheet1!$I$6</c:f>
              <c:strCache>
                <c:ptCount val="1"/>
                <c:pt idx="0">
                  <c:v>FP3</c:v>
                </c:pt>
              </c:strCache>
            </c:strRef>
          </c:tx>
          <c:spPr>
            <a:ln w="127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Sheet1!$A$7:$A$307</c:f>
              <c:numCache>
                <c:formatCode>General</c:formatCode>
                <c:ptCount val="301"/>
                <c:pt idx="0">
                  <c:v>-15</c:v>
                </c:pt>
                <c:pt idx="1">
                  <c:v>-14.9</c:v>
                </c:pt>
                <c:pt idx="2">
                  <c:v>-14.8</c:v>
                </c:pt>
                <c:pt idx="3">
                  <c:v>-14.7</c:v>
                </c:pt>
                <c:pt idx="4">
                  <c:v>-14.6</c:v>
                </c:pt>
                <c:pt idx="5">
                  <c:v>-14.5</c:v>
                </c:pt>
                <c:pt idx="6">
                  <c:v>-14.4</c:v>
                </c:pt>
                <c:pt idx="7">
                  <c:v>-14.3</c:v>
                </c:pt>
                <c:pt idx="8">
                  <c:v>-14.2</c:v>
                </c:pt>
                <c:pt idx="9">
                  <c:v>-14.1</c:v>
                </c:pt>
                <c:pt idx="10">
                  <c:v>-14</c:v>
                </c:pt>
                <c:pt idx="11">
                  <c:v>-13.9</c:v>
                </c:pt>
                <c:pt idx="12">
                  <c:v>-13.8</c:v>
                </c:pt>
                <c:pt idx="13">
                  <c:v>-13.7</c:v>
                </c:pt>
                <c:pt idx="14">
                  <c:v>-13.6</c:v>
                </c:pt>
                <c:pt idx="15">
                  <c:v>-13.5</c:v>
                </c:pt>
                <c:pt idx="16">
                  <c:v>-13.4</c:v>
                </c:pt>
                <c:pt idx="17">
                  <c:v>-13.3</c:v>
                </c:pt>
                <c:pt idx="18">
                  <c:v>-13.2</c:v>
                </c:pt>
                <c:pt idx="19">
                  <c:v>-13.1</c:v>
                </c:pt>
                <c:pt idx="20">
                  <c:v>-13</c:v>
                </c:pt>
                <c:pt idx="21">
                  <c:v>-12.9</c:v>
                </c:pt>
                <c:pt idx="22">
                  <c:v>-12.8</c:v>
                </c:pt>
                <c:pt idx="23">
                  <c:v>-12.7</c:v>
                </c:pt>
                <c:pt idx="24">
                  <c:v>-12.6</c:v>
                </c:pt>
                <c:pt idx="25">
                  <c:v>-12.5</c:v>
                </c:pt>
                <c:pt idx="26">
                  <c:v>-12.4</c:v>
                </c:pt>
                <c:pt idx="27">
                  <c:v>-12.3</c:v>
                </c:pt>
                <c:pt idx="28">
                  <c:v>-12.2</c:v>
                </c:pt>
                <c:pt idx="29">
                  <c:v>-12.1</c:v>
                </c:pt>
                <c:pt idx="30">
                  <c:v>-12</c:v>
                </c:pt>
                <c:pt idx="31">
                  <c:v>-11.9</c:v>
                </c:pt>
                <c:pt idx="32">
                  <c:v>-11.8</c:v>
                </c:pt>
                <c:pt idx="33">
                  <c:v>-11.7</c:v>
                </c:pt>
                <c:pt idx="34">
                  <c:v>-11.6</c:v>
                </c:pt>
                <c:pt idx="35">
                  <c:v>-11.5</c:v>
                </c:pt>
                <c:pt idx="36">
                  <c:v>-11.4</c:v>
                </c:pt>
                <c:pt idx="37">
                  <c:v>-11.3</c:v>
                </c:pt>
                <c:pt idx="38">
                  <c:v>-11.2</c:v>
                </c:pt>
                <c:pt idx="39">
                  <c:v>-11.1</c:v>
                </c:pt>
                <c:pt idx="40">
                  <c:v>-11</c:v>
                </c:pt>
                <c:pt idx="41">
                  <c:v>-10.9</c:v>
                </c:pt>
                <c:pt idx="42">
                  <c:v>-10.8</c:v>
                </c:pt>
                <c:pt idx="43">
                  <c:v>-10.7</c:v>
                </c:pt>
                <c:pt idx="44">
                  <c:v>-10.6</c:v>
                </c:pt>
                <c:pt idx="45">
                  <c:v>-10.5</c:v>
                </c:pt>
                <c:pt idx="46">
                  <c:v>-10.4</c:v>
                </c:pt>
                <c:pt idx="47">
                  <c:v>-10.3</c:v>
                </c:pt>
                <c:pt idx="48">
                  <c:v>-10.199999999999999</c:v>
                </c:pt>
                <c:pt idx="49">
                  <c:v>-10.1</c:v>
                </c:pt>
                <c:pt idx="50">
                  <c:v>-10</c:v>
                </c:pt>
                <c:pt idx="51">
                  <c:v>-9.9000000000000199</c:v>
                </c:pt>
                <c:pt idx="52">
                  <c:v>-9.8000000000000203</c:v>
                </c:pt>
                <c:pt idx="53">
                  <c:v>-9.7000000000000206</c:v>
                </c:pt>
                <c:pt idx="54">
                  <c:v>-9.6000000000000192</c:v>
                </c:pt>
                <c:pt idx="55">
                  <c:v>-9.5000000000000195</c:v>
                </c:pt>
                <c:pt idx="56">
                  <c:v>-9.4000000000000199</c:v>
                </c:pt>
                <c:pt idx="57">
                  <c:v>-9.3000000000000203</c:v>
                </c:pt>
                <c:pt idx="58">
                  <c:v>-9.2000000000000206</c:v>
                </c:pt>
                <c:pt idx="59">
                  <c:v>-9.1000000000000192</c:v>
                </c:pt>
                <c:pt idx="60">
                  <c:v>-9.0000000000000195</c:v>
                </c:pt>
                <c:pt idx="61">
                  <c:v>-8.9000000000000199</c:v>
                </c:pt>
                <c:pt idx="62">
                  <c:v>-8.8000000000000203</c:v>
                </c:pt>
                <c:pt idx="63">
                  <c:v>-8.7000000000000206</c:v>
                </c:pt>
                <c:pt idx="64">
                  <c:v>-8.6000000000000192</c:v>
                </c:pt>
                <c:pt idx="65">
                  <c:v>-8.5000000000000195</c:v>
                </c:pt>
                <c:pt idx="66">
                  <c:v>-8.4000000000000199</c:v>
                </c:pt>
                <c:pt idx="67">
                  <c:v>-8.3000000000000203</c:v>
                </c:pt>
                <c:pt idx="68">
                  <c:v>-8.2000000000000206</c:v>
                </c:pt>
                <c:pt idx="69">
                  <c:v>-8.1000000000000192</c:v>
                </c:pt>
                <c:pt idx="70">
                  <c:v>-8.0000000000000195</c:v>
                </c:pt>
                <c:pt idx="71">
                  <c:v>-7.9000000000000297</c:v>
                </c:pt>
                <c:pt idx="72">
                  <c:v>-7.80000000000003</c:v>
                </c:pt>
                <c:pt idx="73">
                  <c:v>-7.7000000000000304</c:v>
                </c:pt>
                <c:pt idx="74">
                  <c:v>-7.6000000000000298</c:v>
                </c:pt>
                <c:pt idx="75">
                  <c:v>-7.5000000000000302</c:v>
                </c:pt>
                <c:pt idx="76">
                  <c:v>-7.4000000000000297</c:v>
                </c:pt>
                <c:pt idx="77">
                  <c:v>-7.30000000000003</c:v>
                </c:pt>
                <c:pt idx="78">
                  <c:v>-7.2000000000000304</c:v>
                </c:pt>
                <c:pt idx="79">
                  <c:v>-7.1000000000000298</c:v>
                </c:pt>
                <c:pt idx="80">
                  <c:v>-7.0000000000000302</c:v>
                </c:pt>
                <c:pt idx="81">
                  <c:v>-6.9000000000000297</c:v>
                </c:pt>
                <c:pt idx="82">
                  <c:v>-6.80000000000003</c:v>
                </c:pt>
                <c:pt idx="83">
                  <c:v>-6.7000000000000304</c:v>
                </c:pt>
                <c:pt idx="84">
                  <c:v>-6.6000000000000298</c:v>
                </c:pt>
                <c:pt idx="85">
                  <c:v>-6.5000000000000302</c:v>
                </c:pt>
                <c:pt idx="86">
                  <c:v>-6.4000000000000297</c:v>
                </c:pt>
                <c:pt idx="87">
                  <c:v>-6.30000000000003</c:v>
                </c:pt>
                <c:pt idx="88">
                  <c:v>-6.2000000000000304</c:v>
                </c:pt>
                <c:pt idx="89">
                  <c:v>-6.1000000000000298</c:v>
                </c:pt>
                <c:pt idx="90">
                  <c:v>-6.0000000000000302</c:v>
                </c:pt>
                <c:pt idx="91">
                  <c:v>-5.9000000000000297</c:v>
                </c:pt>
                <c:pt idx="92">
                  <c:v>-5.80000000000003</c:v>
                </c:pt>
                <c:pt idx="93">
                  <c:v>-5.7000000000000304</c:v>
                </c:pt>
                <c:pt idx="94">
                  <c:v>-5.6000000000000298</c:v>
                </c:pt>
                <c:pt idx="95">
                  <c:v>-5.5000000000000302</c:v>
                </c:pt>
                <c:pt idx="96">
                  <c:v>-5.4000000000000297</c:v>
                </c:pt>
                <c:pt idx="97">
                  <c:v>-5.30000000000003</c:v>
                </c:pt>
                <c:pt idx="98">
                  <c:v>-5.2000000000000304</c:v>
                </c:pt>
                <c:pt idx="99">
                  <c:v>-5.1000000000000396</c:v>
                </c:pt>
                <c:pt idx="100">
                  <c:v>-5.00000000000004</c:v>
                </c:pt>
                <c:pt idx="101">
                  <c:v>-4.9000000000000004</c:v>
                </c:pt>
                <c:pt idx="102">
                  <c:v>-4.8</c:v>
                </c:pt>
                <c:pt idx="103">
                  <c:v>-4.7</c:v>
                </c:pt>
                <c:pt idx="104">
                  <c:v>-4.5999999999999996</c:v>
                </c:pt>
                <c:pt idx="105">
                  <c:v>-4.5</c:v>
                </c:pt>
                <c:pt idx="106">
                  <c:v>-4.4000000000000004</c:v>
                </c:pt>
                <c:pt idx="107">
                  <c:v>-4.3</c:v>
                </c:pt>
                <c:pt idx="108">
                  <c:v>-4.2</c:v>
                </c:pt>
                <c:pt idx="109">
                  <c:v>-4.0999999999999996</c:v>
                </c:pt>
                <c:pt idx="110">
                  <c:v>-4</c:v>
                </c:pt>
                <c:pt idx="111">
                  <c:v>-3.9</c:v>
                </c:pt>
                <c:pt idx="112">
                  <c:v>-3.8</c:v>
                </c:pt>
                <c:pt idx="113">
                  <c:v>-3.7</c:v>
                </c:pt>
                <c:pt idx="114">
                  <c:v>-3.6</c:v>
                </c:pt>
                <c:pt idx="115">
                  <c:v>-3.5</c:v>
                </c:pt>
                <c:pt idx="116">
                  <c:v>-3.4</c:v>
                </c:pt>
                <c:pt idx="117">
                  <c:v>-3.3</c:v>
                </c:pt>
                <c:pt idx="118">
                  <c:v>-3.2</c:v>
                </c:pt>
                <c:pt idx="119">
                  <c:v>-3.1</c:v>
                </c:pt>
                <c:pt idx="120">
                  <c:v>-3</c:v>
                </c:pt>
                <c:pt idx="121">
                  <c:v>-2.9</c:v>
                </c:pt>
                <c:pt idx="122">
                  <c:v>-2.8</c:v>
                </c:pt>
                <c:pt idx="123">
                  <c:v>-2.7</c:v>
                </c:pt>
                <c:pt idx="124">
                  <c:v>-2.6</c:v>
                </c:pt>
                <c:pt idx="125">
                  <c:v>-2.5</c:v>
                </c:pt>
                <c:pt idx="126">
                  <c:v>-2.4</c:v>
                </c:pt>
                <c:pt idx="127">
                  <c:v>-2.2999999999999998</c:v>
                </c:pt>
                <c:pt idx="128">
                  <c:v>-2.2000000000000002</c:v>
                </c:pt>
                <c:pt idx="129">
                  <c:v>-2.1</c:v>
                </c:pt>
                <c:pt idx="130">
                  <c:v>-2</c:v>
                </c:pt>
                <c:pt idx="131">
                  <c:v>-1.9</c:v>
                </c:pt>
                <c:pt idx="132">
                  <c:v>-1.8</c:v>
                </c:pt>
                <c:pt idx="133">
                  <c:v>-1.7</c:v>
                </c:pt>
                <c:pt idx="134">
                  <c:v>-1.6</c:v>
                </c:pt>
                <c:pt idx="135">
                  <c:v>-1.5</c:v>
                </c:pt>
                <c:pt idx="136">
                  <c:v>-1.4</c:v>
                </c:pt>
                <c:pt idx="137">
                  <c:v>-1.3</c:v>
                </c:pt>
                <c:pt idx="138">
                  <c:v>-1.2</c:v>
                </c:pt>
                <c:pt idx="139">
                  <c:v>-1.1000000000000001</c:v>
                </c:pt>
                <c:pt idx="140">
                  <c:v>-1</c:v>
                </c:pt>
                <c:pt idx="141">
                  <c:v>-0.90000000000010005</c:v>
                </c:pt>
                <c:pt idx="142">
                  <c:v>-0.80000000000009996</c:v>
                </c:pt>
                <c:pt idx="143">
                  <c:v>-0.70000000000010099</c:v>
                </c:pt>
                <c:pt idx="144">
                  <c:v>-0.60000000000009901</c:v>
                </c:pt>
                <c:pt idx="145">
                  <c:v>-0.50000000000009903</c:v>
                </c:pt>
                <c:pt idx="146">
                  <c:v>-0.4000000000001</c:v>
                </c:pt>
                <c:pt idx="147">
                  <c:v>-0.30000000000010002</c:v>
                </c:pt>
                <c:pt idx="148">
                  <c:v>-0.20000000000010101</c:v>
                </c:pt>
                <c:pt idx="149">
                  <c:v>-0.100000000000099</c:v>
                </c:pt>
                <c:pt idx="150">
                  <c:v>0</c:v>
                </c:pt>
                <c:pt idx="151">
                  <c:v>9.9999999999900197E-2</c:v>
                </c:pt>
                <c:pt idx="152">
                  <c:v>0.19999999999990001</c:v>
                </c:pt>
                <c:pt idx="153">
                  <c:v>0.29999999999989901</c:v>
                </c:pt>
                <c:pt idx="154">
                  <c:v>0.39999999999990099</c:v>
                </c:pt>
                <c:pt idx="155">
                  <c:v>0.49999999999990102</c:v>
                </c:pt>
                <c:pt idx="156">
                  <c:v>0.59999999999989995</c:v>
                </c:pt>
                <c:pt idx="157">
                  <c:v>0.69999999999990004</c:v>
                </c:pt>
                <c:pt idx="158">
                  <c:v>0.79999999999989901</c:v>
                </c:pt>
                <c:pt idx="159">
                  <c:v>0.89999999999990099</c:v>
                </c:pt>
                <c:pt idx="160">
                  <c:v>0.99999999999990097</c:v>
                </c:pt>
                <c:pt idx="161">
                  <c:v>1.0999999999998999</c:v>
                </c:pt>
                <c:pt idx="162">
                  <c:v>1.1999999999999</c:v>
                </c:pt>
                <c:pt idx="163">
                  <c:v>1.2999999999998999</c:v>
                </c:pt>
                <c:pt idx="164">
                  <c:v>1.3999999999999</c:v>
                </c:pt>
                <c:pt idx="165">
                  <c:v>1.4999999999999001</c:v>
                </c:pt>
                <c:pt idx="166">
                  <c:v>1.5999999999998999</c:v>
                </c:pt>
                <c:pt idx="167">
                  <c:v>1.6999999999999</c:v>
                </c:pt>
                <c:pt idx="168">
                  <c:v>1.7999999999998999</c:v>
                </c:pt>
                <c:pt idx="169">
                  <c:v>1.8999999999999</c:v>
                </c:pt>
                <c:pt idx="170">
                  <c:v>1.9999999999999001</c:v>
                </c:pt>
                <c:pt idx="171">
                  <c:v>2.0999999999999002</c:v>
                </c:pt>
                <c:pt idx="172">
                  <c:v>2.1999999999998998</c:v>
                </c:pt>
                <c:pt idx="173">
                  <c:v>2.2999999999998999</c:v>
                </c:pt>
                <c:pt idx="174">
                  <c:v>2.3999999999999</c:v>
                </c:pt>
                <c:pt idx="175">
                  <c:v>2.4999999999999001</c:v>
                </c:pt>
                <c:pt idx="176">
                  <c:v>2.5999999999999002</c:v>
                </c:pt>
                <c:pt idx="177">
                  <c:v>2.6999999999998998</c:v>
                </c:pt>
                <c:pt idx="178">
                  <c:v>2.7999999999998999</c:v>
                </c:pt>
                <c:pt idx="179">
                  <c:v>2.8999999999999</c:v>
                </c:pt>
                <c:pt idx="180">
                  <c:v>2.9999999999999001</c:v>
                </c:pt>
                <c:pt idx="181">
                  <c:v>3.0999999999999002</c:v>
                </c:pt>
                <c:pt idx="182">
                  <c:v>3.1999999999998998</c:v>
                </c:pt>
                <c:pt idx="183">
                  <c:v>3.2999999999998999</c:v>
                </c:pt>
                <c:pt idx="184">
                  <c:v>3.3999999999999</c:v>
                </c:pt>
                <c:pt idx="185">
                  <c:v>3.4999999999999001</c:v>
                </c:pt>
                <c:pt idx="186">
                  <c:v>3.5999999999999002</c:v>
                </c:pt>
                <c:pt idx="187">
                  <c:v>3.6999999999998998</c:v>
                </c:pt>
                <c:pt idx="188">
                  <c:v>3.7999999999998999</c:v>
                </c:pt>
                <c:pt idx="189">
                  <c:v>3.8999999999999</c:v>
                </c:pt>
                <c:pt idx="190">
                  <c:v>3.9999999999999001</c:v>
                </c:pt>
                <c:pt idx="191">
                  <c:v>4.0999999999999002</c:v>
                </c:pt>
                <c:pt idx="192">
                  <c:v>4.1999999999998998</c:v>
                </c:pt>
                <c:pt idx="193">
                  <c:v>4.2999999999999003</c:v>
                </c:pt>
                <c:pt idx="194">
                  <c:v>4.3999999999999</c:v>
                </c:pt>
                <c:pt idx="195">
                  <c:v>4.4999999999998996</c:v>
                </c:pt>
                <c:pt idx="196">
                  <c:v>4.5999999999999002</c:v>
                </c:pt>
                <c:pt idx="197">
                  <c:v>4.6999999999998998</c:v>
                </c:pt>
                <c:pt idx="198">
                  <c:v>4.7999999999999003</c:v>
                </c:pt>
                <c:pt idx="199">
                  <c:v>4.8999999999999</c:v>
                </c:pt>
                <c:pt idx="200">
                  <c:v>4.9999999999998996</c:v>
                </c:pt>
                <c:pt idx="201">
                  <c:v>5.0999999999999002</c:v>
                </c:pt>
                <c:pt idx="202">
                  <c:v>5.1999999999998998</c:v>
                </c:pt>
                <c:pt idx="203">
                  <c:v>5.2999999999999003</c:v>
                </c:pt>
                <c:pt idx="204">
                  <c:v>5.3999999999999</c:v>
                </c:pt>
                <c:pt idx="205">
                  <c:v>5.4999999999998996</c:v>
                </c:pt>
                <c:pt idx="206">
                  <c:v>5.5999999999999002</c:v>
                </c:pt>
                <c:pt idx="207">
                  <c:v>5.6999999999998998</c:v>
                </c:pt>
                <c:pt idx="208">
                  <c:v>5.7999999999999003</c:v>
                </c:pt>
                <c:pt idx="209">
                  <c:v>5.8999999999999</c:v>
                </c:pt>
                <c:pt idx="210">
                  <c:v>5.9999999999998996</c:v>
                </c:pt>
                <c:pt idx="211">
                  <c:v>6.0999999999999002</c:v>
                </c:pt>
                <c:pt idx="212">
                  <c:v>6.1999999999998998</c:v>
                </c:pt>
                <c:pt idx="213">
                  <c:v>6.2999999999999003</c:v>
                </c:pt>
                <c:pt idx="214">
                  <c:v>6.3999999999999</c:v>
                </c:pt>
                <c:pt idx="215">
                  <c:v>6.4999999999998996</c:v>
                </c:pt>
                <c:pt idx="216">
                  <c:v>6.5999999999999002</c:v>
                </c:pt>
                <c:pt idx="217">
                  <c:v>6.6999999999998998</c:v>
                </c:pt>
                <c:pt idx="218">
                  <c:v>6.7999999999999003</c:v>
                </c:pt>
                <c:pt idx="219">
                  <c:v>6.8999999999999</c:v>
                </c:pt>
                <c:pt idx="220">
                  <c:v>6.9999999999998996</c:v>
                </c:pt>
                <c:pt idx="221">
                  <c:v>7.0999999999999002</c:v>
                </c:pt>
                <c:pt idx="222">
                  <c:v>7.1999999999998998</c:v>
                </c:pt>
                <c:pt idx="223">
                  <c:v>7.2999999999999003</c:v>
                </c:pt>
                <c:pt idx="224">
                  <c:v>7.3999999999999</c:v>
                </c:pt>
                <c:pt idx="225">
                  <c:v>7.4999999999998996</c:v>
                </c:pt>
                <c:pt idx="226">
                  <c:v>7.5999999999999002</c:v>
                </c:pt>
                <c:pt idx="227">
                  <c:v>7.6999999999998998</c:v>
                </c:pt>
                <c:pt idx="228">
                  <c:v>7.7999999999999003</c:v>
                </c:pt>
                <c:pt idx="229">
                  <c:v>7.8999999999999</c:v>
                </c:pt>
                <c:pt idx="230">
                  <c:v>7.9999999999998996</c:v>
                </c:pt>
                <c:pt idx="231">
                  <c:v>8.0999999999999002</c:v>
                </c:pt>
                <c:pt idx="232">
                  <c:v>8.1999999999998998</c:v>
                </c:pt>
                <c:pt idx="233">
                  <c:v>8.2999999999998995</c:v>
                </c:pt>
                <c:pt idx="234">
                  <c:v>8.3999999999999009</c:v>
                </c:pt>
                <c:pt idx="235">
                  <c:v>8.4999999999999005</c:v>
                </c:pt>
                <c:pt idx="236">
                  <c:v>8.5999999999999002</c:v>
                </c:pt>
                <c:pt idx="237">
                  <c:v>8.6999999999998998</c:v>
                </c:pt>
                <c:pt idx="238">
                  <c:v>8.7999999999998995</c:v>
                </c:pt>
                <c:pt idx="239">
                  <c:v>8.8999999999999009</c:v>
                </c:pt>
                <c:pt idx="240">
                  <c:v>8.9999999999999005</c:v>
                </c:pt>
                <c:pt idx="241">
                  <c:v>9.0999999999999002</c:v>
                </c:pt>
                <c:pt idx="242">
                  <c:v>9.1999999999998998</c:v>
                </c:pt>
                <c:pt idx="243">
                  <c:v>9.2999999999998995</c:v>
                </c:pt>
                <c:pt idx="244">
                  <c:v>9.3999999999999009</c:v>
                </c:pt>
                <c:pt idx="245">
                  <c:v>9.4999999999999005</c:v>
                </c:pt>
                <c:pt idx="246">
                  <c:v>9.5999999999999002</c:v>
                </c:pt>
                <c:pt idx="247">
                  <c:v>9.6999999999998998</c:v>
                </c:pt>
                <c:pt idx="248">
                  <c:v>9.7999999999998995</c:v>
                </c:pt>
                <c:pt idx="249">
                  <c:v>9.8999999999999009</c:v>
                </c:pt>
                <c:pt idx="250">
                  <c:v>9.9999999999999005</c:v>
                </c:pt>
                <c:pt idx="251">
                  <c:v>10.0999999999999</c:v>
                </c:pt>
                <c:pt idx="252">
                  <c:v>10.1999999999999</c:v>
                </c:pt>
                <c:pt idx="253">
                  <c:v>10.299999999999899</c:v>
                </c:pt>
                <c:pt idx="254">
                  <c:v>10.399999999999901</c:v>
                </c:pt>
                <c:pt idx="255">
                  <c:v>10.499999999999901</c:v>
                </c:pt>
                <c:pt idx="256">
                  <c:v>10.5999999999999</c:v>
                </c:pt>
                <c:pt idx="257">
                  <c:v>10.6999999999999</c:v>
                </c:pt>
                <c:pt idx="258">
                  <c:v>10.799999999999899</c:v>
                </c:pt>
                <c:pt idx="259">
                  <c:v>10.899999999999901</c:v>
                </c:pt>
                <c:pt idx="260">
                  <c:v>10.999999999999901</c:v>
                </c:pt>
                <c:pt idx="261">
                  <c:v>11.0999999999999</c:v>
                </c:pt>
                <c:pt idx="262">
                  <c:v>11.1999999999999</c:v>
                </c:pt>
                <c:pt idx="263">
                  <c:v>11.299999999999899</c:v>
                </c:pt>
                <c:pt idx="264">
                  <c:v>11.399999999999901</c:v>
                </c:pt>
                <c:pt idx="265">
                  <c:v>11.499999999999901</c:v>
                </c:pt>
                <c:pt idx="266">
                  <c:v>11.5999999999999</c:v>
                </c:pt>
                <c:pt idx="267">
                  <c:v>11.6999999999999</c:v>
                </c:pt>
                <c:pt idx="268">
                  <c:v>11.799999999999899</c:v>
                </c:pt>
                <c:pt idx="269">
                  <c:v>11.899999999999901</c:v>
                </c:pt>
                <c:pt idx="270">
                  <c:v>11.999999999999901</c:v>
                </c:pt>
                <c:pt idx="271">
                  <c:v>12.0999999999999</c:v>
                </c:pt>
                <c:pt idx="272">
                  <c:v>12.1999999999999</c:v>
                </c:pt>
                <c:pt idx="273">
                  <c:v>12.299999999999899</c:v>
                </c:pt>
                <c:pt idx="274">
                  <c:v>12.399999999999901</c:v>
                </c:pt>
                <c:pt idx="275">
                  <c:v>12.499999999999901</c:v>
                </c:pt>
                <c:pt idx="276">
                  <c:v>12.5999999999999</c:v>
                </c:pt>
                <c:pt idx="277">
                  <c:v>12.6999999999999</c:v>
                </c:pt>
                <c:pt idx="278">
                  <c:v>12.799999999999899</c:v>
                </c:pt>
                <c:pt idx="279">
                  <c:v>12.899999999999901</c:v>
                </c:pt>
                <c:pt idx="280">
                  <c:v>12.999999999999901</c:v>
                </c:pt>
                <c:pt idx="281">
                  <c:v>13.0999999999999</c:v>
                </c:pt>
                <c:pt idx="282">
                  <c:v>13.1999999999999</c:v>
                </c:pt>
                <c:pt idx="283">
                  <c:v>13.299999999999899</c:v>
                </c:pt>
                <c:pt idx="284">
                  <c:v>13.399999999999901</c:v>
                </c:pt>
                <c:pt idx="285">
                  <c:v>13.499999999999901</c:v>
                </c:pt>
                <c:pt idx="286">
                  <c:v>13.5999999999999</c:v>
                </c:pt>
                <c:pt idx="287">
                  <c:v>13.6999999999999</c:v>
                </c:pt>
                <c:pt idx="288">
                  <c:v>13.799999999999899</c:v>
                </c:pt>
                <c:pt idx="289">
                  <c:v>13.899999999999901</c:v>
                </c:pt>
                <c:pt idx="290">
                  <c:v>13.999999999999901</c:v>
                </c:pt>
                <c:pt idx="291">
                  <c:v>14.0999999999999</c:v>
                </c:pt>
                <c:pt idx="292">
                  <c:v>14.1999999999999</c:v>
                </c:pt>
                <c:pt idx="293">
                  <c:v>14.299999999999899</c:v>
                </c:pt>
                <c:pt idx="294">
                  <c:v>14.399999999999901</c:v>
                </c:pt>
                <c:pt idx="295">
                  <c:v>14.499999999999901</c:v>
                </c:pt>
                <c:pt idx="296">
                  <c:v>14.5999999999999</c:v>
                </c:pt>
                <c:pt idx="297">
                  <c:v>14.6999999999999</c:v>
                </c:pt>
                <c:pt idx="298">
                  <c:v>14.799999999999899</c:v>
                </c:pt>
                <c:pt idx="299">
                  <c:v>14.899999999999901</c:v>
                </c:pt>
                <c:pt idx="300">
                  <c:v>14.999999999999901</c:v>
                </c:pt>
              </c:numCache>
            </c:numRef>
          </c:xVal>
          <c:yVal>
            <c:numRef>
              <c:f>Sheet1!$I$7:$I$307</c:f>
              <c:numCache>
                <c:formatCode>General</c:formatCode>
                <c:ptCount val="301"/>
                <c:pt idx="0">
                  <c:v>8.7665594787966152E-14</c:v>
                </c:pt>
                <c:pt idx="1">
                  <c:v>1.325403586502554E-13</c:v>
                </c:pt>
                <c:pt idx="2">
                  <c:v>2.0104501748628715E-13</c:v>
                </c:pt>
                <c:pt idx="3">
                  <c:v>3.0611045768772882E-13</c:v>
                </c:pt>
                <c:pt idx="4">
                  <c:v>4.6811410427427311E-13</c:v>
                </c:pt>
                <c:pt idx="5">
                  <c:v>7.1946004386323213E-13</c:v>
                </c:pt>
                <c:pt idx="6">
                  <c:v>1.1122179284897606E-12</c:v>
                </c:pt>
                <c:pt idx="7">
                  <c:v>1.731076547910592E-12</c:v>
                </c:pt>
                <c:pt idx="8">
                  <c:v>2.7157346343185943E-12</c:v>
                </c:pt>
                <c:pt idx="9">
                  <c:v>4.3004746609745703E-12</c:v>
                </c:pt>
                <c:pt idx="10">
                  <c:v>6.8859446217101717E-12</c:v>
                </c:pt>
                <c:pt idx="11">
                  <c:v>1.1173386807756732E-11</c:v>
                </c:pt>
                <c:pt idx="12">
                  <c:v>1.8424831959258353E-11</c:v>
                </c:pt>
                <c:pt idx="13">
                  <c:v>3.0989509181084928E-11</c:v>
                </c:pt>
                <c:pt idx="14">
                  <c:v>5.3424791329995525E-11</c:v>
                </c:pt>
                <c:pt idx="15">
                  <c:v>9.5034811265809396E-11</c:v>
                </c:pt>
                <c:pt idx="16">
                  <c:v>1.760620808385037E-10</c:v>
                </c:pt>
                <c:pt idx="17">
                  <c:v>3.441748210996939E-10</c:v>
                </c:pt>
                <c:pt idx="18">
                  <c:v>7.2282643225497799E-10</c:v>
                </c:pt>
                <c:pt idx="19">
                  <c:v>1.663435034849396E-9</c:v>
                </c:pt>
                <c:pt idx="20">
                  <c:v>4.1434254153842444E-9</c:v>
                </c:pt>
                <c:pt idx="21">
                  <c:v>8.9935442609890039E-9</c:v>
                </c:pt>
                <c:pt idx="22">
                  <c:v>1.0376793877974279E-8</c:v>
                </c:pt>
                <c:pt idx="23">
                  <c:v>7.6131337274777005E-9</c:v>
                </c:pt>
                <c:pt idx="24">
                  <c:v>5.5424017508147323E-9</c:v>
                </c:pt>
                <c:pt idx="25">
                  <c:v>4.4311659060710814E-9</c:v>
                </c:pt>
                <c:pt idx="26">
                  <c:v>3.8542997988943488E-9</c:v>
                </c:pt>
                <c:pt idx="27">
                  <c:v>3.5743457541252784E-9</c:v>
                </c:pt>
                <c:pt idx="28">
                  <c:v>3.477867665479239E-9</c:v>
                </c:pt>
                <c:pt idx="29">
                  <c:v>3.5101579067609983E-9</c:v>
                </c:pt>
                <c:pt idx="30">
                  <c:v>3.6450637222471617E-9</c:v>
                </c:pt>
                <c:pt idx="31">
                  <c:v>3.8716081028660897E-9</c:v>
                </c:pt>
                <c:pt idx="32">
                  <c:v>4.1878565061333794E-9</c:v>
                </c:pt>
                <c:pt idx="33">
                  <c:v>4.5980361785817222E-9</c:v>
                </c:pt>
                <c:pt idx="34">
                  <c:v>5.1112246092749048E-9</c:v>
                </c:pt>
                <c:pt idx="35">
                  <c:v>5.7408653158888971E-9</c:v>
                </c:pt>
                <c:pt idx="36">
                  <c:v>6.504770511188726E-9</c:v>
                </c:pt>
                <c:pt idx="37">
                  <c:v>7.4254518834376765E-9</c:v>
                </c:pt>
                <c:pt idx="38">
                  <c:v>8.530708737242325E-9</c:v>
                </c:pt>
                <c:pt idx="39">
                  <c:v>9.8544488947794771E-9</c:v>
                </c:pt>
                <c:pt idx="40">
                  <c:v>1.1437744522495836E-8</c:v>
                </c:pt>
                <c:pt idx="41">
                  <c:v>1.3330142721835785E-8</c:v>
                </c:pt>
                <c:pt idx="42">
                  <c:v>1.5591264305145534E-8</c:v>
                </c:pt>
                <c:pt idx="43">
                  <c:v>1.8292736268396391E-8</c:v>
                </c:pt>
                <c:pt idx="44">
                  <c:v>2.1520515544974261E-8</c:v>
                </c:pt>
                <c:pt idx="45">
                  <c:v>2.5377674620597912E-8</c:v>
                </c:pt>
                <c:pt idx="46">
                  <c:v>2.9987734204289965E-8</c:v>
                </c:pt>
                <c:pt idx="47">
                  <c:v>3.5498644983367994E-8</c:v>
                </c:pt>
                <c:pt idx="48">
                  <c:v>4.2087540126904533E-8</c:v>
                </c:pt>
                <c:pt idx="49">
                  <c:v>4.9966403265097627E-8</c:v>
                </c:pt>
                <c:pt idx="50">
                  <c:v>5.9388823859674904E-8</c:v>
                </c:pt>
                <c:pt idx="51">
                  <c:v>7.065804399785355E-8</c:v>
                </c:pt>
                <c:pt idx="52">
                  <c:v>8.4136538632561359E-8</c:v>
                </c:pt>
                <c:pt idx="53">
                  <c:v>1.0025741626921348E-7</c:v>
                </c:pt>
                <c:pt idx="54">
                  <c:v>1.1953798038963921E-7</c:v>
                </c:pt>
                <c:pt idx="55">
                  <c:v>1.4259585508783567E-7</c:v>
                </c:pt>
                <c:pt idx="56">
                  <c:v>1.7016815336349439E-7</c:v>
                </c:pt>
                <c:pt idx="57">
                  <c:v>2.0313425555001248E-7</c:v>
                </c:pt>
                <c:pt idx="58">
                  <c:v>2.4254287117935122E-7</c:v>
                </c:pt>
                <c:pt idx="59">
                  <c:v>2.8964418350746339E-7</c:v>
                </c:pt>
                <c:pt idx="60">
                  <c:v>3.4592802593552831E-7</c:v>
                </c:pt>
                <c:pt idx="61">
                  <c:v>4.1316921851104596E-7</c:v>
                </c:pt>
                <c:pt idx="62">
                  <c:v>4.934814064782436E-7</c:v>
                </c:pt>
                <c:pt idx="63">
                  <c:v>5.8938099867111968E-7</c:v>
                </c:pt>
                <c:pt idx="64">
                  <c:v>7.038631102244819E-7</c:v>
                </c:pt>
                <c:pt idx="65">
                  <c:v>8.404917824558872E-7</c:v>
                </c:pt>
                <c:pt idx="66">
                  <c:v>1.0035071962060904E-6</c:v>
                </c:pt>
                <c:pt idx="67">
                  <c:v>1.1979531299505996E-6</c:v>
                </c:pt>
                <c:pt idx="68">
                  <c:v>1.4298285611429455E-6</c:v>
                </c:pt>
                <c:pt idx="69">
                  <c:v>1.7062680941182083E-6</c:v>
                </c:pt>
                <c:pt idx="70">
                  <c:v>2.0357568525099581E-6</c:v>
                </c:pt>
                <c:pt idx="71">
                  <c:v>2.4283866387742999E-6</c:v>
                </c:pt>
                <c:pt idx="72">
                  <c:v>2.8961615888781558E-6</c:v>
                </c:pt>
                <c:pt idx="73">
                  <c:v>3.4533633008903626E-6</c:v>
                </c:pt>
                <c:pt idx="74">
                  <c:v>4.1169875741061685E-6</c:v>
                </c:pt>
                <c:pt idx="75">
                  <c:v>4.9072675653111258E-6</c:v>
                </c:pt>
                <c:pt idx="76">
                  <c:v>5.8483014856599502E-6</c:v>
                </c:pt>
                <c:pt idx="77">
                  <c:v>6.9688070995511649E-6</c:v>
                </c:pt>
                <c:pt idx="78">
                  <c:v>8.3030304719665112E-6</c:v>
                </c:pt>
                <c:pt idx="79">
                  <c:v>9.8918429382802955E-6</c:v>
                </c:pt>
                <c:pt idx="80">
                  <c:v>1.1784068528237651E-5</c:v>
                </c:pt>
                <c:pt idx="81">
                  <c:v>1.4038094575753785E-5</c:v>
                </c:pt>
                <c:pt idx="82">
                  <c:v>1.6723831668995955E-5</c:v>
                </c:pt>
                <c:pt idx="83">
                  <c:v>1.9925106351268276E-5</c:v>
                </c:pt>
                <c:pt idx="84">
                  <c:v>2.374259229855828E-5</c:v>
                </c:pt>
                <c:pt idx="85">
                  <c:v>2.8297414737110279E-5</c:v>
                </c:pt>
                <c:pt idx="86">
                  <c:v>3.373560089633041E-5</c:v>
                </c:pt>
                <c:pt idx="87">
                  <c:v>4.0233599448137198E-5</c:v>
                </c:pt>
                <c:pt idx="88">
                  <c:v>4.8005158509304612E-5</c:v>
                </c:pt>
                <c:pt idx="89">
                  <c:v>5.7309940966076992E-5</c:v>
                </c:pt>
                <c:pt idx="90">
                  <c:v>6.8464376227263984E-5</c:v>
                </c:pt>
                <c:pt idx="91">
                  <c:v>8.1855411311046049E-5</c:v>
                </c:pt>
                <c:pt idx="92">
                  <c:v>9.7958049147617616E-5</c:v>
                </c:pt>
                <c:pt idx="93">
                  <c:v>1.1735787398720374E-4</c:v>
                </c:pt>
                <c:pt idx="94">
                  <c:v>1.4078020098985539E-4</c:v>
                </c:pt>
                <c:pt idx="95">
                  <c:v>1.6912810643953904E-4</c:v>
                </c:pt>
                <c:pt idx="96">
                  <c:v>2.0353248287712278E-4</c:v>
                </c:pt>
                <c:pt idx="97">
                  <c:v>2.4541855234249993E-4</c:v>
                </c:pt>
                <c:pt idx="98">
                  <c:v>2.965951675852222E-4</c:v>
                </c:pt>
                <c:pt idx="99">
                  <c:v>3.5937606329534597E-4</c:v>
                </c:pt>
                <c:pt idx="100">
                  <c:v>4.3674651603062368E-4</c:v>
                </c:pt>
                <c:pt idx="101">
                  <c:v>5.3259550262450112E-4</c:v>
                </c:pt>
                <c:pt idx="102">
                  <c:v>6.520438737545669E-4</c:v>
                </c:pt>
                <c:pt idx="103">
                  <c:v>8.0191579254378683E-4</c:v>
                </c:pt>
                <c:pt idx="104">
                  <c:v>9.9142814848526026E-4</c:v>
                </c:pt>
                <c:pt idx="105">
                  <c:v>1.2332188434403298E-3</c:v>
                </c:pt>
                <c:pt idx="106">
                  <c:v>1.544914668919364E-3</c:v>
                </c:pt>
                <c:pt idx="107">
                  <c:v>1.9515816749488995E-3</c:v>
                </c:pt>
                <c:pt idx="108">
                  <c:v>2.4896628604627259E-3</c:v>
                </c:pt>
                <c:pt idx="109">
                  <c:v>3.21350912651316E-3</c:v>
                </c:pt>
                <c:pt idx="110">
                  <c:v>4.2066098584094391E-3</c:v>
                </c:pt>
                <c:pt idx="111">
                  <c:v>5.6017255308296642E-3</c:v>
                </c:pt>
                <c:pt idx="112">
                  <c:v>7.618763946753716E-3</c:v>
                </c:pt>
                <c:pt idx="113">
                  <c:v>1.0640171032414944E-2</c:v>
                </c:pt>
                <c:pt idx="114">
                  <c:v>1.5371230237937234E-2</c:v>
                </c:pt>
                <c:pt idx="115">
                  <c:v>2.3208027265839357E-2</c:v>
                </c:pt>
                <c:pt idx="116">
                  <c:v>3.7156986371797783E-2</c:v>
                </c:pt>
                <c:pt idx="117">
                  <c:v>6.4315323702418964E-2</c:v>
                </c:pt>
                <c:pt idx="118">
                  <c:v>0.12238894040909534</c:v>
                </c:pt>
                <c:pt idx="119">
                  <c:v>0.24465155067585925</c:v>
                </c:pt>
                <c:pt idx="120">
                  <c:v>0.36787944117144233</c:v>
                </c:pt>
                <c:pt idx="121">
                  <c:v>0.27954639995583952</c:v>
                </c:pt>
                <c:pt idx="122">
                  <c:v>0.15979163360166418</c:v>
                </c:pt>
                <c:pt idx="123">
                  <c:v>9.5947188336061584E-2</c:v>
                </c:pt>
                <c:pt idx="124">
                  <c:v>6.3337979750097723E-2</c:v>
                </c:pt>
                <c:pt idx="125">
                  <c:v>4.52030647314004E-2</c:v>
                </c:pt>
                <c:pt idx="126">
                  <c:v>3.4209302015810329E-2</c:v>
                </c:pt>
                <c:pt idx="127">
                  <c:v>2.705765315685699E-2</c:v>
                </c:pt>
                <c:pt idx="128">
                  <c:v>2.2137672858829154E-2</c:v>
                </c:pt>
                <c:pt idx="129">
                  <c:v>1.8598383731432942E-2</c:v>
                </c:pt>
                <c:pt idx="130">
                  <c:v>1.5958480765305635E-2</c:v>
                </c:pt>
                <c:pt idx="131">
                  <c:v>1.392979668970701E-2</c:v>
                </c:pt>
                <c:pt idx="132">
                  <c:v>1.2331380873684178E-2</c:v>
                </c:pt>
                <c:pt idx="133">
                  <c:v>1.1044952016416386E-2</c:v>
                </c:pt>
                <c:pt idx="134">
                  <c:v>9.9905070289202907E-3</c:v>
                </c:pt>
                <c:pt idx="135">
                  <c:v>9.1123232164389729E-3</c:v>
                </c:pt>
                <c:pt idx="136">
                  <c:v>8.3705913420985285E-3</c:v>
                </c:pt>
                <c:pt idx="137">
                  <c:v>7.7362339019547734E-3</c:v>
                </c:pt>
                <c:pt idx="138">
                  <c:v>7.1875946283133955E-3</c:v>
                </c:pt>
                <c:pt idx="139">
                  <c:v>6.7082645656822695E-3</c:v>
                </c:pt>
                <c:pt idx="140">
                  <c:v>6.2856192135622678E-3</c:v>
                </c:pt>
                <c:pt idx="141">
                  <c:v>5.9098124188801879E-3</c:v>
                </c:pt>
                <c:pt idx="142">
                  <c:v>5.5730706807739462E-3</c:v>
                </c:pt>
                <c:pt idx="143">
                  <c:v>5.2691892990456941E-3</c:v>
                </c:pt>
                <c:pt idx="144">
                  <c:v>4.9931667822761946E-3</c:v>
                </c:pt>
                <c:pt idx="145">
                  <c:v>4.7409356388351505E-3</c:v>
                </c:pt>
                <c:pt idx="146">
                  <c:v>4.509161443632146E-3</c:v>
                </c:pt>
                <c:pt idx="147">
                  <c:v>4.2950909859957422E-3</c:v>
                </c:pt>
                <c:pt idx="148">
                  <c:v>4.0964361805164579E-3</c:v>
                </c:pt>
                <c:pt idx="149">
                  <c:v>3.9112843638113362E-3</c:v>
                </c:pt>
                <c:pt idx="150">
                  <c:v>3.738028285181993E-3</c:v>
                </c:pt>
                <c:pt idx="151">
                  <c:v>3.575310955181512E-3</c:v>
                </c:pt>
                <c:pt idx="152">
                  <c:v>3.4219818165394963E-3</c:v>
                </c:pt>
                <c:pt idx="153">
                  <c:v>3.2770616245694755E-3</c:v>
                </c:pt>
                <c:pt idx="154">
                  <c:v>3.1397140865147945E-3</c:v>
                </c:pt>
                <c:pt idx="155">
                  <c:v>3.0092227899960696E-3</c:v>
                </c:pt>
                <c:pt idx="156">
                  <c:v>2.8849723031751867E-3</c:v>
                </c:pt>
                <c:pt idx="157">
                  <c:v>2.7664325901704317E-3</c:v>
                </c:pt>
                <c:pt idx="158">
                  <c:v>2.6531460801564781E-3</c:v>
                </c:pt>
                <c:pt idx="159">
                  <c:v>2.544716875402525E-3</c:v>
                </c:pt>
                <c:pt idx="160">
                  <c:v>2.4408016949833762E-3</c:v>
                </c:pt>
                <c:pt idx="161">
                  <c:v>2.341102236180012E-3</c:v>
                </c:pt>
                <c:pt idx="162">
                  <c:v>2.245358701283989E-3</c:v>
                </c:pt>
                <c:pt idx="163">
                  <c:v>2.1533442884645189E-3</c:v>
                </c:pt>
                <c:pt idx="164">
                  <c:v>2.0648604851061822E-3</c:v>
                </c:pt>
                <c:pt idx="165">
                  <c:v>1.979733033219687E-3</c:v>
                </c:pt>
                <c:pt idx="166">
                  <c:v>1.8978084611430948E-3</c:v>
                </c:pt>
                <c:pt idx="167">
                  <c:v>1.818951095274848E-3</c:v>
                </c:pt>
                <c:pt idx="168">
                  <c:v>1.7430404811422083E-3</c:v>
                </c:pt>
                <c:pt idx="169">
                  <c:v>1.6699691555720226E-3</c:v>
                </c:pt>
                <c:pt idx="170">
                  <c:v>1.5996407217590048E-3</c:v>
                </c:pt>
                <c:pt idx="171">
                  <c:v>1.5319681871336713E-3</c:v>
                </c:pt>
                <c:pt idx="172">
                  <c:v>1.4668725305183935E-3</c:v>
                </c:pt>
                <c:pt idx="173">
                  <c:v>1.4042814704399982E-3</c:v>
                </c:pt>
                <c:pt idx="174">
                  <c:v>1.3441284108897278E-3</c:v>
                </c:pt>
                <c:pt idx="175">
                  <c:v>1.2863515444841368E-3</c:v>
                </c:pt>
                <c:pt idx="176">
                  <c:v>1.2308930960434584E-3</c:v>
                </c:pt>
                <c:pt idx="177">
                  <c:v>1.1776986921970918E-3</c:v>
                </c:pt>
                <c:pt idx="178">
                  <c:v>1.1267168448570156E-3</c:v>
                </c:pt>
                <c:pt idx="179">
                  <c:v>1.077898538360594E-3</c:v>
                </c:pt>
                <c:pt idx="180">
                  <c:v>1.0311969118541725E-3</c:v>
                </c:pt>
                <c:pt idx="181">
                  <c:v>9.8656703014097483E-4</c:v>
                </c:pt>
                <c:pt idx="182">
                  <c:v>9.439657378207129E-4</c:v>
                </c:pt>
                <c:pt idx="183">
                  <c:v>9.0335159317529788E-4</c:v>
                </c:pt>
                <c:pt idx="184">
                  <c:v>8.6468487998227954E-4</c:v>
                </c:pt>
                <c:pt idx="185">
                  <c:v>8.2792769735474676E-4</c:v>
                </c:pt>
                <c:pt idx="186">
                  <c:v>7.9304412992258801E-4</c:v>
                </c:pt>
                <c:pt idx="187">
                  <c:v>7.6000050332469989E-4</c:v>
                </c:pt>
                <c:pt idx="188">
                  <c:v>7.287657332588945E-4</c:v>
                </c:pt>
                <c:pt idx="189">
                  <c:v>6.9931178048521529E-4</c:v>
                </c:pt>
                <c:pt idx="190">
                  <c:v>6.7161422954370431E-4</c:v>
                </c:pt>
                <c:pt idx="191">
                  <c:v>6.456530160142696E-4</c:v>
                </c:pt>
                <c:pt idx="192">
                  <c:v>6.2141333660623694E-4</c:v>
                </c:pt>
                <c:pt idx="193">
                  <c:v>5.988867892208939E-4</c:v>
                </c:pt>
                <c:pt idx="194">
                  <c:v>5.7807280785340765E-4</c:v>
                </c:pt>
                <c:pt idx="195">
                  <c:v>5.5898048198235284E-4</c:v>
                </c:pt>
                <c:pt idx="196">
                  <c:v>5.4163088524723888E-4</c:v>
                </c:pt>
                <c:pt idx="197">
                  <c:v>5.2606008881921843E-4</c:v>
                </c:pt>
                <c:pt idx="198">
                  <c:v>5.1232310885840468E-4</c:v>
                </c:pt>
                <c:pt idx="199">
                  <c:v>5.0049914742081238E-4</c:v>
                </c:pt>
                <c:pt idx="200">
                  <c:v>4.906986525287716E-4</c:v>
                </c:pt>
                <c:pt idx="201">
                  <c:v>4.8307297957962805E-4</c:v>
                </c:pt>
                <c:pt idx="202">
                  <c:v>4.7782783988211514E-4</c:v>
                </c:pt>
                <c:pt idx="203">
                  <c:v>4.7524237176412498E-4</c:v>
                </c:pt>
                <c:pt idx="204">
                  <c:v>4.7569674150820099E-4</c:v>
                </c:pt>
                <c:pt idx="205">
                  <c:v>4.7971299846776824E-4</c:v>
                </c:pt>
                <c:pt idx="206">
                  <c:v>4.880170836663019E-4</c:v>
                </c:pt>
                <c:pt idx="207">
                  <c:v>5.016356280770119E-4</c:v>
                </c:pt>
                <c:pt idx="208">
                  <c:v>5.220519393856366E-4</c:v>
                </c:pt>
                <c:pt idx="209">
                  <c:v>5.5146663535860256E-4</c:v>
                </c:pt>
                <c:pt idx="210">
                  <c:v>5.9325158582326668E-4</c:v>
                </c:pt>
                <c:pt idx="211">
                  <c:v>6.5277929014944888E-4</c:v>
                </c:pt>
                <c:pt idx="212">
                  <c:v>7.3902426392325111E-4</c:v>
                </c:pt>
                <c:pt idx="213">
                  <c:v>8.678569305997281E-4</c:v>
                </c:pt>
                <c:pt idx="214">
                  <c:v>1.0693084502600854E-3</c:v>
                </c:pt>
                <c:pt idx="215">
                  <c:v>1.4046930966078626E-3</c:v>
                </c:pt>
                <c:pt idx="216">
                  <c:v>2.0075546269002252E-3</c:v>
                </c:pt>
                <c:pt idx="217">
                  <c:v>3.1509300184455191E-3</c:v>
                </c:pt>
                <c:pt idx="218">
                  <c:v>4.9073204702746037E-3</c:v>
                </c:pt>
                <c:pt idx="219">
                  <c:v>4.8597959802165842E-3</c:v>
                </c:pt>
                <c:pt idx="220">
                  <c:v>2.5583067557642717E-3</c:v>
                </c:pt>
                <c:pt idx="221">
                  <c:v>1.1735588346818433E-3</c:v>
                </c:pt>
                <c:pt idx="222">
                  <c:v>5.8269189772253984E-4</c:v>
                </c:pt>
                <c:pt idx="223">
                  <c:v>3.1702242240794464E-4</c:v>
                </c:pt>
                <c:pt idx="224">
                  <c:v>1.8530308347164696E-4</c:v>
                </c:pt>
                <c:pt idx="225">
                  <c:v>1.1428927117310626E-4</c:v>
                </c:pt>
                <c:pt idx="226">
                  <c:v>7.3412753263946547E-5</c:v>
                </c:pt>
                <c:pt idx="227">
                  <c:v>4.8657445662505596E-5</c:v>
                </c:pt>
                <c:pt idx="228">
                  <c:v>3.30555262076266E-5</c:v>
                </c:pt>
                <c:pt idx="229">
                  <c:v>2.2905053159408541E-5</c:v>
                </c:pt>
                <c:pt idx="230">
                  <c:v>1.6129315123337775E-5</c:v>
                </c:pt>
                <c:pt idx="231">
                  <c:v>1.15099841413352E-5</c:v>
                </c:pt>
                <c:pt idx="232">
                  <c:v>8.3052286616537098E-6</c:v>
                </c:pt>
                <c:pt idx="233">
                  <c:v>6.0490401448037385E-6</c:v>
                </c:pt>
                <c:pt idx="234">
                  <c:v>4.4408491027608613E-6</c:v>
                </c:pt>
                <c:pt idx="235">
                  <c:v>3.2823790774833766E-6</c:v>
                </c:pt>
                <c:pt idx="236">
                  <c:v>2.4402802968671248E-6</c:v>
                </c:pt>
                <c:pt idx="237">
                  <c:v>1.8233585774508233E-6</c:v>
                </c:pt>
                <c:pt idx="238">
                  <c:v>1.3683372915531209E-6</c:v>
                </c:pt>
                <c:pt idx="239">
                  <c:v>1.0307513706402759E-6</c:v>
                </c:pt>
                <c:pt idx="240">
                  <c:v>7.7900616413214147E-7</c:v>
                </c:pt>
                <c:pt idx="241">
                  <c:v>5.9043199072320721E-7</c:v>
                </c:pt>
                <c:pt idx="242">
                  <c:v>4.4862242138661183E-7</c:v>
                </c:pt>
                <c:pt idx="243">
                  <c:v>3.4161318276263718E-7</c:v>
                </c:pt>
                <c:pt idx="244">
                  <c:v>2.6062041825231036E-7</c:v>
                </c:pt>
                <c:pt idx="245">
                  <c:v>1.9915657191758096E-7</c:v>
                </c:pt>
                <c:pt idx="246">
                  <c:v>1.5240455849367661E-7</c:v>
                </c:pt>
                <c:pt idx="247">
                  <c:v>1.1677069808217601E-7</c:v>
                </c:pt>
                <c:pt idx="248">
                  <c:v>8.9562711865805384E-8</c:v>
                </c:pt>
                <c:pt idx="249">
                  <c:v>6.8756065186174369E-8</c:v>
                </c:pt>
                <c:pt idx="250">
                  <c:v>5.2823277416984336E-8</c:v>
                </c:pt>
                <c:pt idx="251">
                  <c:v>4.0608472466616832E-8</c:v>
                </c:pt>
                <c:pt idx="252">
                  <c:v>3.1234673177036377E-8</c:v>
                </c:pt>
                <c:pt idx="253">
                  <c:v>2.4034953577779171E-8</c:v>
                </c:pt>
                <c:pt idx="254">
                  <c:v>1.8501080426654231E-8</c:v>
                </c:pt>
                <c:pt idx="255">
                  <c:v>1.424504661240031E-8</c:v>
                </c:pt>
                <c:pt idx="256">
                  <c:v>1.0970155486855648E-8</c:v>
                </c:pt>
                <c:pt idx="257">
                  <c:v>8.4492134681936021E-9</c:v>
                </c:pt>
                <c:pt idx="258">
                  <c:v>6.5080350231680525E-9</c:v>
                </c:pt>
                <c:pt idx="259">
                  <c:v>5.0129328860861993E-9</c:v>
                </c:pt>
                <c:pt idx="260">
                  <c:v>3.8612081720945111E-9</c:v>
                </c:pt>
                <c:pt idx="261">
                  <c:v>2.9739056748385352E-9</c:v>
                </c:pt>
                <c:pt idx="262">
                  <c:v>2.2902843733569085E-9</c:v>
                </c:pt>
                <c:pt idx="263">
                  <c:v>1.7635899868929978E-9</c:v>
                </c:pt>
                <c:pt idx="264">
                  <c:v>1.3578181856016919E-9</c:v>
                </c:pt>
                <c:pt idx="265">
                  <c:v>1.045233072450898E-9</c:v>
                </c:pt>
                <c:pt idx="266">
                  <c:v>8.0446252897347499E-10</c:v>
                </c:pt>
                <c:pt idx="267">
                  <c:v>6.1903487463979933E-10</c:v>
                </c:pt>
                <c:pt idx="268">
                  <c:v>4.7625362600660374E-10</c:v>
                </c:pt>
                <c:pt idx="269">
                  <c:v>3.6633160932963981E-10</c:v>
                </c:pt>
                <c:pt idx="270">
                  <c:v>2.8172424164206953E-10</c:v>
                </c:pt>
                <c:pt idx="271">
                  <c:v>2.1661590909982685E-10</c:v>
                </c:pt>
                <c:pt idx="272">
                  <c:v>1.6652412611872498E-10</c:v>
                </c:pt>
                <c:pt idx="273">
                  <c:v>1.2799436960520858E-10</c:v>
                </c:pt>
                <c:pt idx="274">
                  <c:v>9.8364761930393791E-11</c:v>
                </c:pt>
                <c:pt idx="275">
                  <c:v>7.5584585920120897E-11</c:v>
                </c:pt>
                <c:pt idx="276">
                  <c:v>5.8074304060633647E-11</c:v>
                </c:pt>
                <c:pt idx="277">
                  <c:v>4.4617586898352201E-11</c:v>
                </c:pt>
                <c:pt idx="278">
                  <c:v>3.4278033245039699E-11</c:v>
                </c:pt>
                <c:pt idx="279">
                  <c:v>2.6334940344852395E-11</c:v>
                </c:pt>
                <c:pt idx="280">
                  <c:v>2.023377240231473E-11</c:v>
                </c:pt>
                <c:pt idx="281">
                  <c:v>1.5547970080943092E-11</c:v>
                </c:pt>
                <c:pt idx="282">
                  <c:v>1.1949510112267568E-11</c:v>
                </c:pt>
                <c:pt idx="283">
                  <c:v>9.1862154154542063E-12</c:v>
                </c:pt>
                <c:pt idx="284">
                  <c:v>7.0642723600029727E-12</c:v>
                </c:pt>
                <c:pt idx="285">
                  <c:v>5.4347639415452048E-12</c:v>
                </c:pt>
                <c:pt idx="286">
                  <c:v>4.183299486438383E-12</c:v>
                </c:pt>
                <c:pt idx="287">
                  <c:v>3.2220313869729221E-12</c:v>
                </c:pt>
                <c:pt idx="288">
                  <c:v>2.4835114254042799E-12</c:v>
                </c:pt>
                <c:pt idx="289">
                  <c:v>1.9159643695538359E-12</c:v>
                </c:pt>
                <c:pt idx="290">
                  <c:v>1.4796531250181605E-12</c:v>
                </c:pt>
                <c:pt idx="291">
                  <c:v>1.1440843014802708E-12</c:v>
                </c:pt>
                <c:pt idx="292">
                  <c:v>8.8586060717823707E-13</c:v>
                </c:pt>
                <c:pt idx="293">
                  <c:v>6.8703089941994481E-13</c:v>
                </c:pt>
                <c:pt idx="294">
                  <c:v>5.3382298258257701E-13</c:v>
                </c:pt>
                <c:pt idx="295">
                  <c:v>4.1567067051820107E-13</c:v>
                </c:pt>
                <c:pt idx="296">
                  <c:v>3.2446700436853945E-13</c:v>
                </c:pt>
                <c:pt idx="297">
                  <c:v>2.539912200017442E-13</c:v>
                </c:pt>
                <c:pt idx="298">
                  <c:v>1.9946915825266096E-13</c:v>
                </c:pt>
                <c:pt idx="299">
                  <c:v>1.5723612989681421E-13</c:v>
                </c:pt>
                <c:pt idx="300">
                  <c:v>1.2447842235441563E-13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BA7-AF49-ABA8-2195C0431847}"/>
            </c:ext>
          </c:extLst>
        </c:ser>
        <c:ser>
          <c:idx val="3"/>
          <c:order val="3"/>
          <c:tx>
            <c:strRef>
              <c:f>Sheet1!$B$6</c:f>
              <c:strCache>
                <c:ptCount val="1"/>
                <c:pt idx="0">
                  <c:v>Laser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Sheet1!$A$7:$A$307</c:f>
              <c:numCache>
                <c:formatCode>General</c:formatCode>
                <c:ptCount val="301"/>
                <c:pt idx="0">
                  <c:v>-15</c:v>
                </c:pt>
                <c:pt idx="1">
                  <c:v>-14.9</c:v>
                </c:pt>
                <c:pt idx="2">
                  <c:v>-14.8</c:v>
                </c:pt>
                <c:pt idx="3">
                  <c:v>-14.7</c:v>
                </c:pt>
                <c:pt idx="4">
                  <c:v>-14.6</c:v>
                </c:pt>
                <c:pt idx="5">
                  <c:v>-14.5</c:v>
                </c:pt>
                <c:pt idx="6">
                  <c:v>-14.4</c:v>
                </c:pt>
                <c:pt idx="7">
                  <c:v>-14.3</c:v>
                </c:pt>
                <c:pt idx="8">
                  <c:v>-14.2</c:v>
                </c:pt>
                <c:pt idx="9">
                  <c:v>-14.1</c:v>
                </c:pt>
                <c:pt idx="10">
                  <c:v>-14</c:v>
                </c:pt>
                <c:pt idx="11">
                  <c:v>-13.9</c:v>
                </c:pt>
                <c:pt idx="12">
                  <c:v>-13.8</c:v>
                </c:pt>
                <c:pt idx="13">
                  <c:v>-13.7</c:v>
                </c:pt>
                <c:pt idx="14">
                  <c:v>-13.6</c:v>
                </c:pt>
                <c:pt idx="15">
                  <c:v>-13.5</c:v>
                </c:pt>
                <c:pt idx="16">
                  <c:v>-13.4</c:v>
                </c:pt>
                <c:pt idx="17">
                  <c:v>-13.3</c:v>
                </c:pt>
                <c:pt idx="18">
                  <c:v>-13.2</c:v>
                </c:pt>
                <c:pt idx="19">
                  <c:v>-13.1</c:v>
                </c:pt>
                <c:pt idx="20">
                  <c:v>-13</c:v>
                </c:pt>
                <c:pt idx="21">
                  <c:v>-12.9</c:v>
                </c:pt>
                <c:pt idx="22">
                  <c:v>-12.8</c:v>
                </c:pt>
                <c:pt idx="23">
                  <c:v>-12.7</c:v>
                </c:pt>
                <c:pt idx="24">
                  <c:v>-12.6</c:v>
                </c:pt>
                <c:pt idx="25">
                  <c:v>-12.5</c:v>
                </c:pt>
                <c:pt idx="26">
                  <c:v>-12.4</c:v>
                </c:pt>
                <c:pt idx="27">
                  <c:v>-12.3</c:v>
                </c:pt>
                <c:pt idx="28">
                  <c:v>-12.2</c:v>
                </c:pt>
                <c:pt idx="29">
                  <c:v>-12.1</c:v>
                </c:pt>
                <c:pt idx="30">
                  <c:v>-12</c:v>
                </c:pt>
                <c:pt idx="31">
                  <c:v>-11.9</c:v>
                </c:pt>
                <c:pt idx="32">
                  <c:v>-11.8</c:v>
                </c:pt>
                <c:pt idx="33">
                  <c:v>-11.7</c:v>
                </c:pt>
                <c:pt idx="34">
                  <c:v>-11.6</c:v>
                </c:pt>
                <c:pt idx="35">
                  <c:v>-11.5</c:v>
                </c:pt>
                <c:pt idx="36">
                  <c:v>-11.4</c:v>
                </c:pt>
                <c:pt idx="37">
                  <c:v>-11.3</c:v>
                </c:pt>
                <c:pt idx="38">
                  <c:v>-11.2</c:v>
                </c:pt>
                <c:pt idx="39">
                  <c:v>-11.1</c:v>
                </c:pt>
                <c:pt idx="40">
                  <c:v>-11</c:v>
                </c:pt>
                <c:pt idx="41">
                  <c:v>-10.9</c:v>
                </c:pt>
                <c:pt idx="42">
                  <c:v>-10.8</c:v>
                </c:pt>
                <c:pt idx="43">
                  <c:v>-10.7</c:v>
                </c:pt>
                <c:pt idx="44">
                  <c:v>-10.6</c:v>
                </c:pt>
                <c:pt idx="45">
                  <c:v>-10.5</c:v>
                </c:pt>
                <c:pt idx="46">
                  <c:v>-10.4</c:v>
                </c:pt>
                <c:pt idx="47">
                  <c:v>-10.3</c:v>
                </c:pt>
                <c:pt idx="48">
                  <c:v>-10.199999999999999</c:v>
                </c:pt>
                <c:pt idx="49">
                  <c:v>-10.1</c:v>
                </c:pt>
                <c:pt idx="50">
                  <c:v>-10</c:v>
                </c:pt>
                <c:pt idx="51">
                  <c:v>-9.9000000000000199</c:v>
                </c:pt>
                <c:pt idx="52">
                  <c:v>-9.8000000000000203</c:v>
                </c:pt>
                <c:pt idx="53">
                  <c:v>-9.7000000000000206</c:v>
                </c:pt>
                <c:pt idx="54">
                  <c:v>-9.6000000000000192</c:v>
                </c:pt>
                <c:pt idx="55">
                  <c:v>-9.5000000000000195</c:v>
                </c:pt>
                <c:pt idx="56">
                  <c:v>-9.4000000000000199</c:v>
                </c:pt>
                <c:pt idx="57">
                  <c:v>-9.3000000000000203</c:v>
                </c:pt>
                <c:pt idx="58">
                  <c:v>-9.2000000000000206</c:v>
                </c:pt>
                <c:pt idx="59">
                  <c:v>-9.1000000000000192</c:v>
                </c:pt>
                <c:pt idx="60">
                  <c:v>-9.0000000000000195</c:v>
                </c:pt>
                <c:pt idx="61">
                  <c:v>-8.9000000000000199</c:v>
                </c:pt>
                <c:pt idx="62">
                  <c:v>-8.8000000000000203</c:v>
                </c:pt>
                <c:pt idx="63">
                  <c:v>-8.7000000000000206</c:v>
                </c:pt>
                <c:pt idx="64">
                  <c:v>-8.6000000000000192</c:v>
                </c:pt>
                <c:pt idx="65">
                  <c:v>-8.5000000000000195</c:v>
                </c:pt>
                <c:pt idx="66">
                  <c:v>-8.4000000000000199</c:v>
                </c:pt>
                <c:pt idx="67">
                  <c:v>-8.3000000000000203</c:v>
                </c:pt>
                <c:pt idx="68">
                  <c:v>-8.2000000000000206</c:v>
                </c:pt>
                <c:pt idx="69">
                  <c:v>-8.1000000000000192</c:v>
                </c:pt>
                <c:pt idx="70">
                  <c:v>-8.0000000000000195</c:v>
                </c:pt>
                <c:pt idx="71">
                  <c:v>-7.9000000000000297</c:v>
                </c:pt>
                <c:pt idx="72">
                  <c:v>-7.80000000000003</c:v>
                </c:pt>
                <c:pt idx="73">
                  <c:v>-7.7000000000000304</c:v>
                </c:pt>
                <c:pt idx="74">
                  <c:v>-7.6000000000000298</c:v>
                </c:pt>
                <c:pt idx="75">
                  <c:v>-7.5000000000000302</c:v>
                </c:pt>
                <c:pt idx="76">
                  <c:v>-7.4000000000000297</c:v>
                </c:pt>
                <c:pt idx="77">
                  <c:v>-7.30000000000003</c:v>
                </c:pt>
                <c:pt idx="78">
                  <c:v>-7.2000000000000304</c:v>
                </c:pt>
                <c:pt idx="79">
                  <c:v>-7.1000000000000298</c:v>
                </c:pt>
                <c:pt idx="80">
                  <c:v>-7.0000000000000302</c:v>
                </c:pt>
                <c:pt idx="81">
                  <c:v>-6.9000000000000297</c:v>
                </c:pt>
                <c:pt idx="82">
                  <c:v>-6.80000000000003</c:v>
                </c:pt>
                <c:pt idx="83">
                  <c:v>-6.7000000000000304</c:v>
                </c:pt>
                <c:pt idx="84">
                  <c:v>-6.6000000000000298</c:v>
                </c:pt>
                <c:pt idx="85">
                  <c:v>-6.5000000000000302</c:v>
                </c:pt>
                <c:pt idx="86">
                  <c:v>-6.4000000000000297</c:v>
                </c:pt>
                <c:pt idx="87">
                  <c:v>-6.30000000000003</c:v>
                </c:pt>
                <c:pt idx="88">
                  <c:v>-6.2000000000000304</c:v>
                </c:pt>
                <c:pt idx="89">
                  <c:v>-6.1000000000000298</c:v>
                </c:pt>
                <c:pt idx="90">
                  <c:v>-6.0000000000000302</c:v>
                </c:pt>
                <c:pt idx="91">
                  <c:v>-5.9000000000000297</c:v>
                </c:pt>
                <c:pt idx="92">
                  <c:v>-5.80000000000003</c:v>
                </c:pt>
                <c:pt idx="93">
                  <c:v>-5.7000000000000304</c:v>
                </c:pt>
                <c:pt idx="94">
                  <c:v>-5.6000000000000298</c:v>
                </c:pt>
                <c:pt idx="95">
                  <c:v>-5.5000000000000302</c:v>
                </c:pt>
                <c:pt idx="96">
                  <c:v>-5.4000000000000297</c:v>
                </c:pt>
                <c:pt idx="97">
                  <c:v>-5.30000000000003</c:v>
                </c:pt>
                <c:pt idx="98">
                  <c:v>-5.2000000000000304</c:v>
                </c:pt>
                <c:pt idx="99">
                  <c:v>-5.1000000000000396</c:v>
                </c:pt>
                <c:pt idx="100">
                  <c:v>-5.00000000000004</c:v>
                </c:pt>
                <c:pt idx="101">
                  <c:v>-4.9000000000000004</c:v>
                </c:pt>
                <c:pt idx="102">
                  <c:v>-4.8</c:v>
                </c:pt>
                <c:pt idx="103">
                  <c:v>-4.7</c:v>
                </c:pt>
                <c:pt idx="104">
                  <c:v>-4.5999999999999996</c:v>
                </c:pt>
                <c:pt idx="105">
                  <c:v>-4.5</c:v>
                </c:pt>
                <c:pt idx="106">
                  <c:v>-4.4000000000000004</c:v>
                </c:pt>
                <c:pt idx="107">
                  <c:v>-4.3</c:v>
                </c:pt>
                <c:pt idx="108">
                  <c:v>-4.2</c:v>
                </c:pt>
                <c:pt idx="109">
                  <c:v>-4.0999999999999996</c:v>
                </c:pt>
                <c:pt idx="110">
                  <c:v>-4</c:v>
                </c:pt>
                <c:pt idx="111">
                  <c:v>-3.9</c:v>
                </c:pt>
                <c:pt idx="112">
                  <c:v>-3.8</c:v>
                </c:pt>
                <c:pt idx="113">
                  <c:v>-3.7</c:v>
                </c:pt>
                <c:pt idx="114">
                  <c:v>-3.6</c:v>
                </c:pt>
                <c:pt idx="115">
                  <c:v>-3.5</c:v>
                </c:pt>
                <c:pt idx="116">
                  <c:v>-3.4</c:v>
                </c:pt>
                <c:pt idx="117">
                  <c:v>-3.3</c:v>
                </c:pt>
                <c:pt idx="118">
                  <c:v>-3.2</c:v>
                </c:pt>
                <c:pt idx="119">
                  <c:v>-3.1</c:v>
                </c:pt>
                <c:pt idx="120">
                  <c:v>-3</c:v>
                </c:pt>
                <c:pt idx="121">
                  <c:v>-2.9</c:v>
                </c:pt>
                <c:pt idx="122">
                  <c:v>-2.8</c:v>
                </c:pt>
                <c:pt idx="123">
                  <c:v>-2.7</c:v>
                </c:pt>
                <c:pt idx="124">
                  <c:v>-2.6</c:v>
                </c:pt>
                <c:pt idx="125">
                  <c:v>-2.5</c:v>
                </c:pt>
                <c:pt idx="126">
                  <c:v>-2.4</c:v>
                </c:pt>
                <c:pt idx="127">
                  <c:v>-2.2999999999999998</c:v>
                </c:pt>
                <c:pt idx="128">
                  <c:v>-2.2000000000000002</c:v>
                </c:pt>
                <c:pt idx="129">
                  <c:v>-2.1</c:v>
                </c:pt>
                <c:pt idx="130">
                  <c:v>-2</c:v>
                </c:pt>
                <c:pt idx="131">
                  <c:v>-1.9</c:v>
                </c:pt>
                <c:pt idx="132">
                  <c:v>-1.8</c:v>
                </c:pt>
                <c:pt idx="133">
                  <c:v>-1.7</c:v>
                </c:pt>
                <c:pt idx="134">
                  <c:v>-1.6</c:v>
                </c:pt>
                <c:pt idx="135">
                  <c:v>-1.5</c:v>
                </c:pt>
                <c:pt idx="136">
                  <c:v>-1.4</c:v>
                </c:pt>
                <c:pt idx="137">
                  <c:v>-1.3</c:v>
                </c:pt>
                <c:pt idx="138">
                  <c:v>-1.2</c:v>
                </c:pt>
                <c:pt idx="139">
                  <c:v>-1.1000000000000001</c:v>
                </c:pt>
                <c:pt idx="140">
                  <c:v>-1</c:v>
                </c:pt>
                <c:pt idx="141">
                  <c:v>-0.90000000000010005</c:v>
                </c:pt>
                <c:pt idx="142">
                  <c:v>-0.80000000000009996</c:v>
                </c:pt>
                <c:pt idx="143">
                  <c:v>-0.70000000000010099</c:v>
                </c:pt>
                <c:pt idx="144">
                  <c:v>-0.60000000000009901</c:v>
                </c:pt>
                <c:pt idx="145">
                  <c:v>-0.50000000000009903</c:v>
                </c:pt>
                <c:pt idx="146">
                  <c:v>-0.4000000000001</c:v>
                </c:pt>
                <c:pt idx="147">
                  <c:v>-0.30000000000010002</c:v>
                </c:pt>
                <c:pt idx="148">
                  <c:v>-0.20000000000010101</c:v>
                </c:pt>
                <c:pt idx="149">
                  <c:v>-0.100000000000099</c:v>
                </c:pt>
                <c:pt idx="150">
                  <c:v>0</c:v>
                </c:pt>
                <c:pt idx="151">
                  <c:v>9.9999999999900197E-2</c:v>
                </c:pt>
                <c:pt idx="152">
                  <c:v>0.19999999999990001</c:v>
                </c:pt>
                <c:pt idx="153">
                  <c:v>0.29999999999989901</c:v>
                </c:pt>
                <c:pt idx="154">
                  <c:v>0.39999999999990099</c:v>
                </c:pt>
                <c:pt idx="155">
                  <c:v>0.49999999999990102</c:v>
                </c:pt>
                <c:pt idx="156">
                  <c:v>0.59999999999989995</c:v>
                </c:pt>
                <c:pt idx="157">
                  <c:v>0.69999999999990004</c:v>
                </c:pt>
                <c:pt idx="158">
                  <c:v>0.79999999999989901</c:v>
                </c:pt>
                <c:pt idx="159">
                  <c:v>0.89999999999990099</c:v>
                </c:pt>
                <c:pt idx="160">
                  <c:v>0.99999999999990097</c:v>
                </c:pt>
                <c:pt idx="161">
                  <c:v>1.0999999999998999</c:v>
                </c:pt>
                <c:pt idx="162">
                  <c:v>1.1999999999999</c:v>
                </c:pt>
                <c:pt idx="163">
                  <c:v>1.2999999999998999</c:v>
                </c:pt>
                <c:pt idx="164">
                  <c:v>1.3999999999999</c:v>
                </c:pt>
                <c:pt idx="165">
                  <c:v>1.4999999999999001</c:v>
                </c:pt>
                <c:pt idx="166">
                  <c:v>1.5999999999998999</c:v>
                </c:pt>
                <c:pt idx="167">
                  <c:v>1.6999999999999</c:v>
                </c:pt>
                <c:pt idx="168">
                  <c:v>1.7999999999998999</c:v>
                </c:pt>
                <c:pt idx="169">
                  <c:v>1.8999999999999</c:v>
                </c:pt>
                <c:pt idx="170">
                  <c:v>1.9999999999999001</c:v>
                </c:pt>
                <c:pt idx="171">
                  <c:v>2.0999999999999002</c:v>
                </c:pt>
                <c:pt idx="172">
                  <c:v>2.1999999999998998</c:v>
                </c:pt>
                <c:pt idx="173">
                  <c:v>2.2999999999998999</c:v>
                </c:pt>
                <c:pt idx="174">
                  <c:v>2.3999999999999</c:v>
                </c:pt>
                <c:pt idx="175">
                  <c:v>2.4999999999999001</c:v>
                </c:pt>
                <c:pt idx="176">
                  <c:v>2.5999999999999002</c:v>
                </c:pt>
                <c:pt idx="177">
                  <c:v>2.6999999999998998</c:v>
                </c:pt>
                <c:pt idx="178">
                  <c:v>2.7999999999998999</c:v>
                </c:pt>
                <c:pt idx="179">
                  <c:v>2.8999999999999</c:v>
                </c:pt>
                <c:pt idx="180">
                  <c:v>2.9999999999999001</c:v>
                </c:pt>
                <c:pt idx="181">
                  <c:v>3.0999999999999002</c:v>
                </c:pt>
                <c:pt idx="182">
                  <c:v>3.1999999999998998</c:v>
                </c:pt>
                <c:pt idx="183">
                  <c:v>3.2999999999998999</c:v>
                </c:pt>
                <c:pt idx="184">
                  <c:v>3.3999999999999</c:v>
                </c:pt>
                <c:pt idx="185">
                  <c:v>3.4999999999999001</c:v>
                </c:pt>
                <c:pt idx="186">
                  <c:v>3.5999999999999002</c:v>
                </c:pt>
                <c:pt idx="187">
                  <c:v>3.6999999999998998</c:v>
                </c:pt>
                <c:pt idx="188">
                  <c:v>3.7999999999998999</c:v>
                </c:pt>
                <c:pt idx="189">
                  <c:v>3.8999999999999</c:v>
                </c:pt>
                <c:pt idx="190">
                  <c:v>3.9999999999999001</c:v>
                </c:pt>
                <c:pt idx="191">
                  <c:v>4.0999999999999002</c:v>
                </c:pt>
                <c:pt idx="192">
                  <c:v>4.1999999999998998</c:v>
                </c:pt>
                <c:pt idx="193">
                  <c:v>4.2999999999999003</c:v>
                </c:pt>
                <c:pt idx="194">
                  <c:v>4.3999999999999</c:v>
                </c:pt>
                <c:pt idx="195">
                  <c:v>4.4999999999998996</c:v>
                </c:pt>
                <c:pt idx="196">
                  <c:v>4.5999999999999002</c:v>
                </c:pt>
                <c:pt idx="197">
                  <c:v>4.6999999999998998</c:v>
                </c:pt>
                <c:pt idx="198">
                  <c:v>4.7999999999999003</c:v>
                </c:pt>
                <c:pt idx="199">
                  <c:v>4.8999999999999</c:v>
                </c:pt>
                <c:pt idx="200">
                  <c:v>4.9999999999998996</c:v>
                </c:pt>
                <c:pt idx="201">
                  <c:v>5.0999999999999002</c:v>
                </c:pt>
                <c:pt idx="202">
                  <c:v>5.1999999999998998</c:v>
                </c:pt>
                <c:pt idx="203">
                  <c:v>5.2999999999999003</c:v>
                </c:pt>
                <c:pt idx="204">
                  <c:v>5.3999999999999</c:v>
                </c:pt>
                <c:pt idx="205">
                  <c:v>5.4999999999998996</c:v>
                </c:pt>
                <c:pt idx="206">
                  <c:v>5.5999999999999002</c:v>
                </c:pt>
                <c:pt idx="207">
                  <c:v>5.6999999999998998</c:v>
                </c:pt>
                <c:pt idx="208">
                  <c:v>5.7999999999999003</c:v>
                </c:pt>
                <c:pt idx="209">
                  <c:v>5.8999999999999</c:v>
                </c:pt>
                <c:pt idx="210">
                  <c:v>5.9999999999998996</c:v>
                </c:pt>
                <c:pt idx="211">
                  <c:v>6.0999999999999002</c:v>
                </c:pt>
                <c:pt idx="212">
                  <c:v>6.1999999999998998</c:v>
                </c:pt>
                <c:pt idx="213">
                  <c:v>6.2999999999999003</c:v>
                </c:pt>
                <c:pt idx="214">
                  <c:v>6.3999999999999</c:v>
                </c:pt>
                <c:pt idx="215">
                  <c:v>6.4999999999998996</c:v>
                </c:pt>
                <c:pt idx="216">
                  <c:v>6.5999999999999002</c:v>
                </c:pt>
                <c:pt idx="217">
                  <c:v>6.6999999999998998</c:v>
                </c:pt>
                <c:pt idx="218">
                  <c:v>6.7999999999999003</c:v>
                </c:pt>
                <c:pt idx="219">
                  <c:v>6.8999999999999</c:v>
                </c:pt>
                <c:pt idx="220">
                  <c:v>6.9999999999998996</c:v>
                </c:pt>
                <c:pt idx="221">
                  <c:v>7.0999999999999002</c:v>
                </c:pt>
                <c:pt idx="222">
                  <c:v>7.1999999999998998</c:v>
                </c:pt>
                <c:pt idx="223">
                  <c:v>7.2999999999999003</c:v>
                </c:pt>
                <c:pt idx="224">
                  <c:v>7.3999999999999</c:v>
                </c:pt>
                <c:pt idx="225">
                  <c:v>7.4999999999998996</c:v>
                </c:pt>
                <c:pt idx="226">
                  <c:v>7.5999999999999002</c:v>
                </c:pt>
                <c:pt idx="227">
                  <c:v>7.6999999999998998</c:v>
                </c:pt>
                <c:pt idx="228">
                  <c:v>7.7999999999999003</c:v>
                </c:pt>
                <c:pt idx="229">
                  <c:v>7.8999999999999</c:v>
                </c:pt>
                <c:pt idx="230">
                  <c:v>7.9999999999998996</c:v>
                </c:pt>
                <c:pt idx="231">
                  <c:v>8.0999999999999002</c:v>
                </c:pt>
                <c:pt idx="232">
                  <c:v>8.1999999999998998</c:v>
                </c:pt>
                <c:pt idx="233">
                  <c:v>8.2999999999998995</c:v>
                </c:pt>
                <c:pt idx="234">
                  <c:v>8.3999999999999009</c:v>
                </c:pt>
                <c:pt idx="235">
                  <c:v>8.4999999999999005</c:v>
                </c:pt>
                <c:pt idx="236">
                  <c:v>8.5999999999999002</c:v>
                </c:pt>
                <c:pt idx="237">
                  <c:v>8.6999999999998998</c:v>
                </c:pt>
                <c:pt idx="238">
                  <c:v>8.7999999999998995</c:v>
                </c:pt>
                <c:pt idx="239">
                  <c:v>8.8999999999999009</c:v>
                </c:pt>
                <c:pt idx="240">
                  <c:v>8.9999999999999005</c:v>
                </c:pt>
                <c:pt idx="241">
                  <c:v>9.0999999999999002</c:v>
                </c:pt>
                <c:pt idx="242">
                  <c:v>9.1999999999998998</c:v>
                </c:pt>
                <c:pt idx="243">
                  <c:v>9.2999999999998995</c:v>
                </c:pt>
                <c:pt idx="244">
                  <c:v>9.3999999999999009</c:v>
                </c:pt>
                <c:pt idx="245">
                  <c:v>9.4999999999999005</c:v>
                </c:pt>
                <c:pt idx="246">
                  <c:v>9.5999999999999002</c:v>
                </c:pt>
                <c:pt idx="247">
                  <c:v>9.6999999999998998</c:v>
                </c:pt>
                <c:pt idx="248">
                  <c:v>9.7999999999998995</c:v>
                </c:pt>
                <c:pt idx="249">
                  <c:v>9.8999999999999009</c:v>
                </c:pt>
                <c:pt idx="250">
                  <c:v>9.9999999999999005</c:v>
                </c:pt>
                <c:pt idx="251">
                  <c:v>10.0999999999999</c:v>
                </c:pt>
                <c:pt idx="252">
                  <c:v>10.1999999999999</c:v>
                </c:pt>
                <c:pt idx="253">
                  <c:v>10.299999999999899</c:v>
                </c:pt>
                <c:pt idx="254">
                  <c:v>10.399999999999901</c:v>
                </c:pt>
                <c:pt idx="255">
                  <c:v>10.499999999999901</c:v>
                </c:pt>
                <c:pt idx="256">
                  <c:v>10.5999999999999</c:v>
                </c:pt>
                <c:pt idx="257">
                  <c:v>10.6999999999999</c:v>
                </c:pt>
                <c:pt idx="258">
                  <c:v>10.799999999999899</c:v>
                </c:pt>
                <c:pt idx="259">
                  <c:v>10.899999999999901</c:v>
                </c:pt>
                <c:pt idx="260">
                  <c:v>10.999999999999901</c:v>
                </c:pt>
                <c:pt idx="261">
                  <c:v>11.0999999999999</c:v>
                </c:pt>
                <c:pt idx="262">
                  <c:v>11.1999999999999</c:v>
                </c:pt>
                <c:pt idx="263">
                  <c:v>11.299999999999899</c:v>
                </c:pt>
                <c:pt idx="264">
                  <c:v>11.399999999999901</c:v>
                </c:pt>
                <c:pt idx="265">
                  <c:v>11.499999999999901</c:v>
                </c:pt>
                <c:pt idx="266">
                  <c:v>11.5999999999999</c:v>
                </c:pt>
                <c:pt idx="267">
                  <c:v>11.6999999999999</c:v>
                </c:pt>
                <c:pt idx="268">
                  <c:v>11.799999999999899</c:v>
                </c:pt>
                <c:pt idx="269">
                  <c:v>11.899999999999901</c:v>
                </c:pt>
                <c:pt idx="270">
                  <c:v>11.999999999999901</c:v>
                </c:pt>
                <c:pt idx="271">
                  <c:v>12.0999999999999</c:v>
                </c:pt>
                <c:pt idx="272">
                  <c:v>12.1999999999999</c:v>
                </c:pt>
                <c:pt idx="273">
                  <c:v>12.299999999999899</c:v>
                </c:pt>
                <c:pt idx="274">
                  <c:v>12.399999999999901</c:v>
                </c:pt>
                <c:pt idx="275">
                  <c:v>12.499999999999901</c:v>
                </c:pt>
                <c:pt idx="276">
                  <c:v>12.5999999999999</c:v>
                </c:pt>
                <c:pt idx="277">
                  <c:v>12.6999999999999</c:v>
                </c:pt>
                <c:pt idx="278">
                  <c:v>12.799999999999899</c:v>
                </c:pt>
                <c:pt idx="279">
                  <c:v>12.899999999999901</c:v>
                </c:pt>
                <c:pt idx="280">
                  <c:v>12.999999999999901</c:v>
                </c:pt>
                <c:pt idx="281">
                  <c:v>13.0999999999999</c:v>
                </c:pt>
                <c:pt idx="282">
                  <c:v>13.1999999999999</c:v>
                </c:pt>
                <c:pt idx="283">
                  <c:v>13.299999999999899</c:v>
                </c:pt>
                <c:pt idx="284">
                  <c:v>13.399999999999901</c:v>
                </c:pt>
                <c:pt idx="285">
                  <c:v>13.499999999999901</c:v>
                </c:pt>
                <c:pt idx="286">
                  <c:v>13.5999999999999</c:v>
                </c:pt>
                <c:pt idx="287">
                  <c:v>13.6999999999999</c:v>
                </c:pt>
                <c:pt idx="288">
                  <c:v>13.799999999999899</c:v>
                </c:pt>
                <c:pt idx="289">
                  <c:v>13.899999999999901</c:v>
                </c:pt>
                <c:pt idx="290">
                  <c:v>13.999999999999901</c:v>
                </c:pt>
                <c:pt idx="291">
                  <c:v>14.0999999999999</c:v>
                </c:pt>
                <c:pt idx="292">
                  <c:v>14.1999999999999</c:v>
                </c:pt>
                <c:pt idx="293">
                  <c:v>14.299999999999899</c:v>
                </c:pt>
                <c:pt idx="294">
                  <c:v>14.399999999999901</c:v>
                </c:pt>
                <c:pt idx="295">
                  <c:v>14.499999999999901</c:v>
                </c:pt>
                <c:pt idx="296">
                  <c:v>14.5999999999999</c:v>
                </c:pt>
                <c:pt idx="297">
                  <c:v>14.6999999999999</c:v>
                </c:pt>
                <c:pt idx="298">
                  <c:v>14.799999999999899</c:v>
                </c:pt>
                <c:pt idx="299">
                  <c:v>14.899999999999901</c:v>
                </c:pt>
                <c:pt idx="300">
                  <c:v>14.999999999999901</c:v>
                </c:pt>
              </c:numCache>
            </c:numRef>
          </c:xVal>
          <c:yVal>
            <c:numRef>
              <c:f>Sheet1!$B$7:$B$307</c:f>
              <c:numCache>
                <c:formatCode>General</c:formatCode>
                <c:ptCount val="301"/>
                <c:pt idx="0">
                  <c:v>1.3887943864964021E-11</c:v>
                </c:pt>
                <c:pt idx="1">
                  <c:v>1.9360663213372819E-11</c:v>
                </c:pt>
                <c:pt idx="2">
                  <c:v>2.6930065475722705E-11</c:v>
                </c:pt>
                <c:pt idx="3">
                  <c:v>3.7375713279442696E-11</c:v>
                </c:pt>
                <c:pt idx="4">
                  <c:v>5.1757878985504391E-11</c:v>
                </c:pt>
                <c:pt idx="5">
                  <c:v>7.1515199306187434E-11</c:v>
                </c:pt>
                <c:pt idx="6">
                  <c:v>9.8595055759914811E-11</c:v>
                </c:pt>
                <c:pt idx="7">
                  <c:v>1.3562720806386679E-10</c:v>
                </c:pt>
                <c:pt idx="8">
                  <c:v>1.8615444367047281E-10</c:v>
                </c:pt>
                <c:pt idx="9">
                  <c:v>2.549381880391969E-10</c:v>
                </c:pt>
                <c:pt idx="10">
                  <c:v>3.4836240728956334E-10</c:v>
                </c:pt>
                <c:pt idx="11">
                  <c:v>4.7496605491813245E-10</c:v>
                </c:pt>
                <c:pt idx="12">
                  <c:v>6.4614317731060846E-10</c:v>
                </c:pt>
                <c:pt idx="13">
                  <c:v>8.7706111071020409E-10</c:v>
                </c:pt>
                <c:pt idx="14">
                  <c:v>1.1878616118760072E-9</c:v>
                </c:pt>
                <c:pt idx="15">
                  <c:v>1.6052280551856116E-9</c:v>
                </c:pt>
                <c:pt idx="16">
                  <c:v>2.1644249752614422E-9</c:v>
                </c:pt>
                <c:pt idx="17">
                  <c:v>2.9119454359430385E-9</c:v>
                </c:pt>
                <c:pt idx="18">
                  <c:v>3.908938434264864E-9</c:v>
                </c:pt>
                <c:pt idx="19">
                  <c:v>5.2356345981800908E-9</c:v>
                </c:pt>
                <c:pt idx="20">
                  <c:v>6.9970459942650653E-9</c:v>
                </c:pt>
                <c:pt idx="21">
                  <c:v>9.3302875745050053E-9</c:v>
                </c:pt>
                <c:pt idx="22">
                  <c:v>1.2413956855348349E-8</c:v>
                </c:pt>
                <c:pt idx="23">
                  <c:v>1.6480118678740849E-8</c:v>
                </c:pt>
                <c:pt idx="24">
                  <c:v>2.1829577951254781E-8</c:v>
                </c:pt>
                <c:pt idx="25">
                  <c:v>2.8851290572487683E-8</c:v>
                </c:pt>
                <c:pt idx="26">
                  <c:v>3.80469678476124E-8</c:v>
                </c:pt>
                <c:pt idx="27">
                  <c:v>5.006218020767031E-8</c:v>
                </c:pt>
                <c:pt idx="28">
                  <c:v>6.5725571057606361E-8</c:v>
                </c:pt>
                <c:pt idx="29">
                  <c:v>8.609816158960629E-8</c:v>
                </c:pt>
                <c:pt idx="30">
                  <c:v>1.1253517471925912E-7</c:v>
                </c:pt>
                <c:pt idx="31">
                  <c:v>1.4676334514098719E-7</c:v>
                </c:pt>
                <c:pt idx="32">
                  <c:v>1.9097732922319814E-7</c:v>
                </c:pt>
                <c:pt idx="33">
                  <c:v>2.479596018045032E-7</c:v>
                </c:pt>
                <c:pt idx="34">
                  <c:v>3.2122914821906687E-7</c:v>
                </c:pt>
                <c:pt idx="35">
                  <c:v>4.1522535315603165E-7</c:v>
                </c:pt>
                <c:pt idx="36">
                  <c:v>5.3553478027930992E-7</c:v>
                </c:pt>
                <c:pt idx="37">
                  <c:v>6.8917005802206661E-7</c:v>
                </c:pt>
                <c:pt idx="38">
                  <c:v>8.8491187092050221E-7</c:v>
                </c:pt>
                <c:pt idx="39">
                  <c:v>1.1337271387479661E-6</c:v>
                </c:pt>
                <c:pt idx="40">
                  <c:v>1.4492788871477611E-6</c:v>
                </c:pt>
                <c:pt idx="41">
                  <c:v>1.8485461159524835E-6</c:v>
                </c:pt>
                <c:pt idx="42">
                  <c:v>2.3525752000097709E-6</c:v>
                </c:pt>
                <c:pt idx="43">
                  <c:v>2.9873880592639113E-6</c:v>
                </c:pt>
                <c:pt idx="44">
                  <c:v>3.7850765585703914E-6</c:v>
                </c:pt>
                <c:pt idx="45">
                  <c:v>4.7851173921290088E-6</c:v>
                </c:pt>
                <c:pt idx="46">
                  <c:v>6.0359471205311006E-6</c:v>
                </c:pt>
                <c:pt idx="47">
                  <c:v>7.5968431058342366E-6</c:v>
                </c:pt>
                <c:pt idx="48">
                  <c:v>9.5401628730792476E-6</c:v>
                </c:pt>
                <c:pt idx="49">
                  <c:v>1.1954001949909961E-5</c:v>
                </c:pt>
                <c:pt idx="50">
                  <c:v>1.4945338524781451E-5</c:v>
                </c:pt>
                <c:pt idx="51">
                  <c:v>1.8643742331516025E-5</c:v>
                </c:pt>
                <c:pt idx="52">
                  <c:v>2.320573501052272E-5</c:v>
                </c:pt>
                <c:pt idx="53">
                  <c:v>2.8819899791547369E-5</c:v>
                </c:pt>
                <c:pt idx="54">
                  <c:v>3.5712849641633748E-5</c:v>
                </c:pt>
                <c:pt idx="55">
                  <c:v>4.4156174947758681E-5</c:v>
                </c:pt>
                <c:pt idx="56">
                  <c:v>5.4474504244661529E-5</c:v>
                </c:pt>
                <c:pt idx="57">
                  <c:v>6.7054824302808274E-5</c:v>
                </c:pt>
                <c:pt idx="58">
                  <c:v>8.2357218861783891E-5</c:v>
                </c:pt>
                <c:pt idx="59">
                  <c:v>1.009271981819558E-4</c:v>
                </c:pt>
                <c:pt idx="60">
                  <c:v>1.2340980408667474E-4</c:v>
                </c:pt>
                <c:pt idx="61">
                  <c:v>1.5056568691157682E-4</c:v>
                </c:pt>
                <c:pt idx="62">
                  <c:v>1.8328936133371233E-4</c:v>
                </c:pt>
                <c:pt idx="63">
                  <c:v>2.2262985691888027E-4</c:v>
                </c:pt>
                <c:pt idx="64">
                  <c:v>2.6981398582665874E-4</c:v>
                </c:pt>
                <c:pt idx="65">
                  <c:v>3.2627245380318682E-4</c:v>
                </c:pt>
                <c:pt idx="66">
                  <c:v>3.9366904065506393E-4</c:v>
                </c:pt>
                <c:pt idx="67">
                  <c:v>4.7393307205041284E-4</c:v>
                </c:pt>
                <c:pt idx="68">
                  <c:v>5.6929539489176939E-4</c:v>
                </c:pt>
                <c:pt idx="69">
                  <c:v>6.8232805275635295E-4</c:v>
                </c:pt>
                <c:pt idx="70">
                  <c:v>8.1598783507211932E-4</c:v>
                </c:pt>
                <c:pt idx="71">
                  <c:v>9.7366384284283745E-4</c:v>
                </c:pt>
                <c:pt idx="72">
                  <c:v>1.1592291739045317E-3</c:v>
                </c:pt>
                <c:pt idx="73">
                  <c:v>1.3770967809682902E-3</c:v>
                </c:pt>
                <c:pt idx="74">
                  <c:v>1.6322794952193759E-3</c:v>
                </c:pt>
                <c:pt idx="75">
                  <c:v>1.9304541362276115E-3</c:v>
                </c:pt>
                <c:pt idx="76">
                  <c:v>2.2780295447414147E-3</c:v>
                </c:pt>
                <c:pt idx="77">
                  <c:v>2.6822182781187616E-3</c:v>
                </c:pt>
                <c:pt idx="78">
                  <c:v>3.1511115984442875E-3</c:v>
                </c:pt>
                <c:pt idx="79">
                  <c:v>3.693757260806738E-3</c:v>
                </c:pt>
                <c:pt idx="80">
                  <c:v>4.3202394740938623E-3</c:v>
                </c:pt>
                <c:pt idx="81">
                  <c:v>5.0417602596907508E-3</c:v>
                </c:pt>
                <c:pt idx="82">
                  <c:v>5.8707212757382089E-3</c:v>
                </c:pt>
                <c:pt idx="83">
                  <c:v>6.8208050076661248E-3</c:v>
                </c:pt>
                <c:pt idx="84">
                  <c:v>7.907054051593098E-3</c:v>
                </c:pt>
                <c:pt idx="85">
                  <c:v>9.1459470384274728E-3</c:v>
                </c:pt>
                <c:pt idx="86">
                  <c:v>1.0555469566198359E-2</c:v>
                </c:pt>
                <c:pt idx="87">
                  <c:v>1.2155178329914418E-2</c:v>
                </c:pt>
                <c:pt idx="88">
                  <c:v>1.3966256466257565E-2</c:v>
                </c:pt>
                <c:pt idx="89">
                  <c:v>1.6011557969339594E-2</c:v>
                </c:pt>
                <c:pt idx="90">
                  <c:v>1.8315638888733447E-2</c:v>
                </c:pt>
                <c:pt idx="91">
                  <c:v>2.090477289758761E-2</c:v>
                </c:pt>
                <c:pt idx="92">
                  <c:v>2.3806948722728066E-2</c:v>
                </c:pt>
                <c:pt idx="93">
                  <c:v>2.7051846866349382E-2</c:v>
                </c:pt>
                <c:pt idx="94">
                  <c:v>3.0670793026392928E-2</c:v>
                </c:pt>
                <c:pt idx="95">
                  <c:v>3.4696685646155231E-2</c:v>
                </c:pt>
                <c:pt idx="96">
                  <c:v>3.9163895098985671E-2</c:v>
                </c:pt>
                <c:pt idx="97">
                  <c:v>4.4108132146643782E-2</c:v>
                </c:pt>
                <c:pt idx="98">
                  <c:v>4.9566283504910019E-2</c:v>
                </c:pt>
                <c:pt idx="99">
                  <c:v>5.5576212611480567E-2</c:v>
                </c:pt>
                <c:pt idx="100">
                  <c:v>6.217652402211353E-2</c:v>
                </c:pt>
                <c:pt idx="101">
                  <c:v>6.9406290263247628E-2</c:v>
                </c:pt>
                <c:pt idx="102">
                  <c:v>7.7304740443299741E-2</c:v>
                </c:pt>
                <c:pt idx="103">
                  <c:v>8.5910910469359142E-2</c:v>
                </c:pt>
                <c:pt idx="104">
                  <c:v>9.5263255327810201E-2</c:v>
                </c:pt>
                <c:pt idx="105">
                  <c:v>0.10539922456186433</c:v>
                </c:pt>
                <c:pt idx="106">
                  <c:v>0.11635480280870379</c:v>
                </c:pt>
                <c:pt idx="107">
                  <c:v>0.12816401803503805</c:v>
                </c:pt>
                <c:pt idx="108">
                  <c:v>0.140858420921045</c:v>
                </c:pt>
                <c:pt idx="109">
                  <c:v>0.15446653967568594</c:v>
                </c:pt>
                <c:pt idx="110">
                  <c:v>0.16901331540606609</c:v>
                </c:pt>
                <c:pt idx="111">
                  <c:v>0.18451952399298926</c:v>
                </c:pt>
                <c:pt idx="112">
                  <c:v>0.2010011912257319</c:v>
                </c:pt>
                <c:pt idx="113">
                  <c:v>0.21846900870183883</c:v>
                </c:pt>
                <c:pt idx="114">
                  <c:v>0.23692775868212171</c:v>
                </c:pt>
                <c:pt idx="115">
                  <c:v>0.25637575668641227</c:v>
                </c:pt>
                <c:pt idx="116">
                  <c:v>0.27680432110155639</c:v>
                </c:pt>
                <c:pt idx="117">
                  <c:v>0.29819727942988739</c:v>
                </c:pt>
                <c:pt idx="118">
                  <c:v>0.32053052101554119</c:v>
                </c:pt>
                <c:pt idx="119">
                  <c:v>0.34377160613084451</c:v>
                </c:pt>
                <c:pt idx="120">
                  <c:v>0.36787944117144233</c:v>
                </c:pt>
                <c:pt idx="121">
                  <c:v>0.39280402938560638</c:v>
                </c:pt>
                <c:pt idx="122">
                  <c:v>0.41848630604256459</c:v>
                </c:pt>
                <c:pt idx="123">
                  <c:v>0.44485806622294111</c:v>
                </c:pt>
                <c:pt idx="124">
                  <c:v>0.47184199249207454</c:v>
                </c:pt>
                <c:pt idx="125">
                  <c:v>0.4993517885992762</c:v>
                </c:pt>
                <c:pt idx="126">
                  <c:v>0.52729242404304855</c:v>
                </c:pt>
                <c:pt idx="127">
                  <c:v>0.5555604928687955</c:v>
                </c:pt>
                <c:pt idx="128">
                  <c:v>0.5840446884413828</c:v>
                </c:pt>
                <c:pt idx="129">
                  <c:v>0.61262639418441611</c:v>
                </c:pt>
                <c:pt idx="130">
                  <c:v>0.64118038842995462</c:v>
                </c:pt>
                <c:pt idx="131">
                  <c:v>0.66957565960908627</c:v>
                </c:pt>
                <c:pt idx="132">
                  <c:v>0.69767632607103103</c:v>
                </c:pt>
                <c:pt idx="133">
                  <c:v>0.72534265288445332</c:v>
                </c:pt>
                <c:pt idx="134">
                  <c:v>0.75243215608930314</c:v>
                </c:pt>
                <c:pt idx="135">
                  <c:v>0.77880078307140488</c:v>
                </c:pt>
                <c:pt idx="136">
                  <c:v>0.80430415606557226</c:v>
                </c:pt>
                <c:pt idx="137">
                  <c:v>0.82879886429542593</c:v>
                </c:pt>
                <c:pt idx="138">
                  <c:v>0.85214378896621135</c:v>
                </c:pt>
                <c:pt idx="139">
                  <c:v>0.87420144427442492</c:v>
                </c:pt>
                <c:pt idx="140">
                  <c:v>0.89483931681436979</c:v>
                </c:pt>
                <c:pt idx="141">
                  <c:v>0.91393118527120987</c:v>
                </c:pt>
                <c:pt idx="142">
                  <c:v>0.93135840211133536</c:v>
                </c:pt>
                <c:pt idx="143">
                  <c:v>0.94701111912524061</c:v>
                </c:pt>
                <c:pt idx="144">
                  <c:v>0.96078943915231052</c:v>
                </c:pt>
                <c:pt idx="145">
                  <c:v>0.97260447711633768</c:v>
                </c:pt>
                <c:pt idx="146">
                  <c:v>0.98237931461816885</c:v>
                </c:pt>
                <c:pt idx="147">
                  <c:v>0.99004983374916145</c:v>
                </c:pt>
                <c:pt idx="148">
                  <c:v>0.99556541748308836</c:v>
                </c:pt>
                <c:pt idx="149">
                  <c:v>0.99888950594427717</c:v>
                </c:pt>
                <c:pt idx="150">
                  <c:v>1</c:v>
                </c:pt>
                <c:pt idx="151">
                  <c:v>0.9988895059442815</c:v>
                </c:pt>
                <c:pt idx="152">
                  <c:v>0.99556541748309724</c:v>
                </c:pt>
                <c:pt idx="153">
                  <c:v>0.99004983374917477</c:v>
                </c:pt>
                <c:pt idx="154">
                  <c:v>0.98237931461818628</c:v>
                </c:pt>
                <c:pt idx="155">
                  <c:v>0.97260447711635911</c:v>
                </c:pt>
                <c:pt idx="156">
                  <c:v>0.96078943915233606</c:v>
                </c:pt>
                <c:pt idx="157">
                  <c:v>0.94701111912527014</c:v>
                </c:pt>
                <c:pt idx="158">
                  <c:v>0.93135840211136867</c:v>
                </c:pt>
                <c:pt idx="159">
                  <c:v>0.91393118527124628</c:v>
                </c:pt>
                <c:pt idx="160">
                  <c:v>0.89483931681438944</c:v>
                </c:pt>
                <c:pt idx="161">
                  <c:v>0.87420144427444624</c:v>
                </c:pt>
                <c:pt idx="162">
                  <c:v>0.85214378896623399</c:v>
                </c:pt>
                <c:pt idx="163">
                  <c:v>0.82879886429544991</c:v>
                </c:pt>
                <c:pt idx="164">
                  <c:v>0.80430415606559724</c:v>
                </c:pt>
                <c:pt idx="165">
                  <c:v>0.77880078307143086</c:v>
                </c:pt>
                <c:pt idx="166">
                  <c:v>0.75243215608933001</c:v>
                </c:pt>
                <c:pt idx="167">
                  <c:v>0.72534265288448074</c:v>
                </c:pt>
                <c:pt idx="168">
                  <c:v>0.69767632607105901</c:v>
                </c:pt>
                <c:pt idx="169">
                  <c:v>0.66957565960911458</c:v>
                </c:pt>
                <c:pt idx="170">
                  <c:v>0.64118038842998304</c:v>
                </c:pt>
                <c:pt idx="171">
                  <c:v>0.61262639418444464</c:v>
                </c:pt>
                <c:pt idx="172">
                  <c:v>0.58404468844141144</c:v>
                </c:pt>
                <c:pt idx="173">
                  <c:v>0.55556049286882381</c:v>
                </c:pt>
                <c:pt idx="174">
                  <c:v>0.52729242404307664</c:v>
                </c:pt>
                <c:pt idx="175">
                  <c:v>0.49935178859930385</c:v>
                </c:pt>
                <c:pt idx="176">
                  <c:v>0.47184199249210174</c:v>
                </c:pt>
                <c:pt idx="177">
                  <c:v>0.44485806622296786</c:v>
                </c:pt>
                <c:pt idx="178">
                  <c:v>0.41848630604259057</c:v>
                </c:pt>
                <c:pt idx="179">
                  <c:v>0.39280402938563169</c:v>
                </c:pt>
                <c:pt idx="180">
                  <c:v>0.36787944117146676</c:v>
                </c:pt>
                <c:pt idx="181">
                  <c:v>0.34377160613086821</c:v>
                </c:pt>
                <c:pt idx="182">
                  <c:v>0.32053052101556412</c:v>
                </c:pt>
                <c:pt idx="183">
                  <c:v>0.29819727942990926</c:v>
                </c:pt>
                <c:pt idx="184">
                  <c:v>0.27680432110157721</c:v>
                </c:pt>
                <c:pt idx="185">
                  <c:v>0.2563757566864322</c:v>
                </c:pt>
                <c:pt idx="186">
                  <c:v>0.23692775868214067</c:v>
                </c:pt>
                <c:pt idx="187">
                  <c:v>0.21846900870185687</c:v>
                </c:pt>
                <c:pt idx="188">
                  <c:v>0.20100119122574886</c:v>
                </c:pt>
                <c:pt idx="189">
                  <c:v>0.18451952399300525</c:v>
                </c:pt>
                <c:pt idx="190">
                  <c:v>0.16901331540608111</c:v>
                </c:pt>
                <c:pt idx="191">
                  <c:v>0.15446653967569993</c:v>
                </c:pt>
                <c:pt idx="192">
                  <c:v>0.14085842092105816</c:v>
                </c:pt>
                <c:pt idx="193">
                  <c:v>0.12816401803505023</c:v>
                </c:pt>
                <c:pt idx="194">
                  <c:v>0.11635480280871527</c:v>
                </c:pt>
                <c:pt idx="195">
                  <c:v>0.10539922456187492</c:v>
                </c:pt>
                <c:pt idx="196">
                  <c:v>9.5263255327819943E-2</c:v>
                </c:pt>
                <c:pt idx="197">
                  <c:v>8.591091046936819E-2</c:v>
                </c:pt>
                <c:pt idx="198">
                  <c:v>7.7304740443307943E-2</c:v>
                </c:pt>
                <c:pt idx="199">
                  <c:v>6.9406290263255205E-2</c:v>
                </c:pt>
                <c:pt idx="200">
                  <c:v>6.2176524022123224E-2</c:v>
                </c:pt>
                <c:pt idx="201">
                  <c:v>5.5576212611489352E-2</c:v>
                </c:pt>
                <c:pt idx="202">
                  <c:v>4.9566283504917485E-2</c:v>
                </c:pt>
                <c:pt idx="203">
                  <c:v>4.4108132146650519E-2</c:v>
                </c:pt>
                <c:pt idx="204">
                  <c:v>3.9163895098991777E-2</c:v>
                </c:pt>
                <c:pt idx="205">
                  <c:v>3.4696685646160776E-2</c:v>
                </c:pt>
                <c:pt idx="206">
                  <c:v>3.0670793026397886E-2</c:v>
                </c:pt>
                <c:pt idx="207">
                  <c:v>2.7051846866353837E-2</c:v>
                </c:pt>
                <c:pt idx="208">
                  <c:v>2.3806948722732053E-2</c:v>
                </c:pt>
                <c:pt idx="209">
                  <c:v>2.0904772897591156E-2</c:v>
                </c:pt>
                <c:pt idx="210">
                  <c:v>1.8315638888736621E-2</c:v>
                </c:pt>
                <c:pt idx="211">
                  <c:v>1.6011557969342411E-2</c:v>
                </c:pt>
                <c:pt idx="212">
                  <c:v>1.3966256466260082E-2</c:v>
                </c:pt>
                <c:pt idx="213">
                  <c:v>1.215517832991663E-2</c:v>
                </c:pt>
                <c:pt idx="214">
                  <c:v>1.05554695662003E-2</c:v>
                </c:pt>
                <c:pt idx="215">
                  <c:v>9.1459470384292023E-3</c:v>
                </c:pt>
                <c:pt idx="216">
                  <c:v>7.9070540515946003E-3</c:v>
                </c:pt>
                <c:pt idx="217">
                  <c:v>6.820805007667451E-3</c:v>
                </c:pt>
                <c:pt idx="218">
                  <c:v>5.8707212757393617E-3</c:v>
                </c:pt>
                <c:pt idx="219">
                  <c:v>5.0417602596917535E-3</c:v>
                </c:pt>
                <c:pt idx="220">
                  <c:v>4.3202394740947409E-3</c:v>
                </c:pt>
                <c:pt idx="221">
                  <c:v>3.6937572608074926E-3</c:v>
                </c:pt>
                <c:pt idx="222">
                  <c:v>3.151111598444948E-3</c:v>
                </c:pt>
                <c:pt idx="223">
                  <c:v>2.6822182781193263E-3</c:v>
                </c:pt>
                <c:pt idx="224">
                  <c:v>2.2780295447419005E-3</c:v>
                </c:pt>
                <c:pt idx="225">
                  <c:v>1.9304541362280315E-3</c:v>
                </c:pt>
                <c:pt idx="226">
                  <c:v>1.6322794952197326E-3</c:v>
                </c:pt>
                <c:pt idx="227">
                  <c:v>1.3770967809685973E-3</c:v>
                </c:pt>
                <c:pt idx="228">
                  <c:v>1.1592291739047911E-3</c:v>
                </c:pt>
                <c:pt idx="229">
                  <c:v>9.7366384284305885E-4</c:v>
                </c:pt>
                <c:pt idx="230">
                  <c:v>8.1598783507229322E-4</c:v>
                </c:pt>
                <c:pt idx="231">
                  <c:v>6.8232805275649964E-4</c:v>
                </c:pt>
                <c:pt idx="232">
                  <c:v>5.6929539489189429E-4</c:v>
                </c:pt>
                <c:pt idx="233">
                  <c:v>4.739330720505185E-4</c:v>
                </c:pt>
                <c:pt idx="234">
                  <c:v>3.9366904065515099E-4</c:v>
                </c:pt>
                <c:pt idx="235">
                  <c:v>3.2627245380325984E-4</c:v>
                </c:pt>
                <c:pt idx="236">
                  <c:v>2.6981398582672005E-4</c:v>
                </c:pt>
                <c:pt idx="237">
                  <c:v>2.2262985691893247E-4</c:v>
                </c:pt>
                <c:pt idx="238">
                  <c:v>1.8328936133375564E-4</c:v>
                </c:pt>
                <c:pt idx="239">
                  <c:v>1.5056568691161214E-4</c:v>
                </c:pt>
                <c:pt idx="240">
                  <c:v>1.2340980408670409E-4</c:v>
                </c:pt>
                <c:pt idx="241">
                  <c:v>1.0092719818198E-4</c:v>
                </c:pt>
                <c:pt idx="242">
                  <c:v>8.235721886180422E-5</c:v>
                </c:pt>
                <c:pt idx="243">
                  <c:v>6.7054824302824944E-5</c:v>
                </c:pt>
                <c:pt idx="244">
                  <c:v>5.447450424467498E-5</c:v>
                </c:pt>
                <c:pt idx="245">
                  <c:v>4.4156174947769822E-5</c:v>
                </c:pt>
                <c:pt idx="246">
                  <c:v>3.5712849641642821E-5</c:v>
                </c:pt>
                <c:pt idx="247">
                  <c:v>2.8819899791554894E-5</c:v>
                </c:pt>
                <c:pt idx="248">
                  <c:v>2.3205735010528782E-5</c:v>
                </c:pt>
                <c:pt idx="249">
                  <c:v>1.8643742331520893E-5</c:v>
                </c:pt>
                <c:pt idx="250">
                  <c:v>1.4945338524784744E-5</c:v>
                </c:pt>
                <c:pt idx="251">
                  <c:v>1.1954001949912614E-5</c:v>
                </c:pt>
                <c:pt idx="252">
                  <c:v>9.5401628730813991E-6</c:v>
                </c:pt>
                <c:pt idx="253">
                  <c:v>7.5968431058360044E-6</c:v>
                </c:pt>
                <c:pt idx="254">
                  <c:v>6.0359471205324948E-6</c:v>
                </c:pt>
                <c:pt idx="255">
                  <c:v>4.7851173921301226E-6</c:v>
                </c:pt>
                <c:pt idx="256">
                  <c:v>3.7850765585712787E-6</c:v>
                </c:pt>
                <c:pt idx="257">
                  <c:v>2.9873880592646169E-6</c:v>
                </c:pt>
                <c:pt idx="258">
                  <c:v>2.3525752000103393E-6</c:v>
                </c:pt>
                <c:pt idx="259">
                  <c:v>1.8485461159529267E-6</c:v>
                </c:pt>
                <c:pt idx="260">
                  <c:v>1.4492788871481137E-6</c:v>
                </c:pt>
                <c:pt idx="261">
                  <c:v>1.1337271387482461E-6</c:v>
                </c:pt>
                <c:pt idx="262">
                  <c:v>8.8491187092072075E-7</c:v>
                </c:pt>
                <c:pt idx="263">
                  <c:v>6.8917005802224173E-7</c:v>
                </c:pt>
                <c:pt idx="264">
                  <c:v>5.3553478027944502E-7</c:v>
                </c:pt>
                <c:pt idx="265">
                  <c:v>4.1522535315613636E-7</c:v>
                </c:pt>
                <c:pt idx="266">
                  <c:v>3.2122914821914956E-7</c:v>
                </c:pt>
                <c:pt idx="267">
                  <c:v>2.4795960180456752E-7</c:v>
                </c:pt>
                <c:pt idx="268">
                  <c:v>1.9097732922324869E-7</c:v>
                </c:pt>
                <c:pt idx="269">
                  <c:v>1.4676334514102552E-7</c:v>
                </c:pt>
                <c:pt idx="270">
                  <c:v>1.1253517471928889E-7</c:v>
                </c:pt>
                <c:pt idx="271">
                  <c:v>8.6098161589629239E-8</c:v>
                </c:pt>
                <c:pt idx="272">
                  <c:v>6.5725571057624109E-8</c:v>
                </c:pt>
                <c:pt idx="273">
                  <c:v>5.006218020768418E-8</c:v>
                </c:pt>
                <c:pt idx="274">
                  <c:v>3.8046967847622809E-8</c:v>
                </c:pt>
                <c:pt idx="275">
                  <c:v>2.8851290572495574E-8</c:v>
                </c:pt>
                <c:pt idx="276">
                  <c:v>2.1829577951260906E-8</c:v>
                </c:pt>
                <c:pt idx="277">
                  <c:v>1.6480118678745474E-8</c:v>
                </c:pt>
                <c:pt idx="278">
                  <c:v>1.2413956855351966E-8</c:v>
                </c:pt>
                <c:pt idx="279">
                  <c:v>9.3302875745076572E-9</c:v>
                </c:pt>
                <c:pt idx="280">
                  <c:v>6.9970459942670787E-9</c:v>
                </c:pt>
                <c:pt idx="281">
                  <c:v>5.2356345981816162E-9</c:v>
                </c:pt>
                <c:pt idx="282">
                  <c:v>3.908938434266003E-9</c:v>
                </c:pt>
                <c:pt idx="283">
                  <c:v>2.9119454359439178E-9</c:v>
                </c:pt>
                <c:pt idx="284">
                  <c:v>2.1644249752620804E-9</c:v>
                </c:pt>
                <c:pt idx="285">
                  <c:v>1.6052280551860906E-9</c:v>
                </c:pt>
                <c:pt idx="286">
                  <c:v>1.1878616118763618E-9</c:v>
                </c:pt>
                <c:pt idx="287">
                  <c:v>8.77061110710469E-10</c:v>
                </c:pt>
                <c:pt idx="288">
                  <c:v>6.461431773108105E-10</c:v>
                </c:pt>
                <c:pt idx="289">
                  <c:v>4.7496605491827928E-10</c:v>
                </c:pt>
                <c:pt idx="290">
                  <c:v>3.4836240728967102E-10</c:v>
                </c:pt>
                <c:pt idx="291">
                  <c:v>2.5493818803927662E-10</c:v>
                </c:pt>
                <c:pt idx="292">
                  <c:v>1.8615444367053167E-10</c:v>
                </c:pt>
                <c:pt idx="293">
                  <c:v>1.3562720806391014E-10</c:v>
                </c:pt>
                <c:pt idx="294">
                  <c:v>9.8595055759946347E-11</c:v>
                </c:pt>
                <c:pt idx="295">
                  <c:v>7.1515199306210298E-11</c:v>
                </c:pt>
                <c:pt idx="296">
                  <c:v>5.1757878985521129E-11</c:v>
                </c:pt>
                <c:pt idx="297">
                  <c:v>3.737571327945491E-11</c:v>
                </c:pt>
                <c:pt idx="298">
                  <c:v>2.6930065475731697E-11</c:v>
                </c:pt>
                <c:pt idx="299">
                  <c:v>1.9360663213379217E-11</c:v>
                </c:pt>
                <c:pt idx="300">
                  <c:v>1.3887943864968609E-11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BA7-AF49-ABA8-2195C04318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5039968"/>
        <c:axId val="839558560"/>
      </c:scatterChart>
      <c:valAx>
        <c:axId val="845039968"/>
        <c:scaling>
          <c:orientation val="minMax"/>
          <c:max val="15"/>
          <c:min val="-1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>
                    <a:latin typeface="Symbol" pitchFamily="2" charset="2"/>
                  </a:rPr>
                  <a:t>D</a:t>
                </a:r>
                <a:r>
                  <a:rPr lang="en-GB" sz="1400"/>
                  <a:t>f  (GHz)</a:t>
                </a:r>
              </a:p>
            </c:rich>
          </c:tx>
          <c:layout>
            <c:manualLayout>
              <c:xMode val="edge"/>
              <c:yMode val="edge"/>
              <c:x val="0.45630396225816178"/>
              <c:y val="0.948593157960599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39558560"/>
        <c:crosses val="autoZero"/>
        <c:crossBetween val="midCat"/>
      </c:valAx>
      <c:valAx>
        <c:axId val="839558560"/>
        <c:scaling>
          <c:orientation val="minMax"/>
          <c:max val="1.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/>
                  <a:t>I  (u.a.)</a:t>
                </a:r>
              </a:p>
            </c:rich>
          </c:tx>
          <c:layout>
            <c:manualLayout>
              <c:xMode val="edge"/>
              <c:yMode val="edge"/>
              <c:x val="0.45919477693144722"/>
              <c:y val="1.33667264364231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450399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979282513516062E-2"/>
          <c:y val="1.4229325608910286E-2"/>
          <c:w val="0.95103921585427498"/>
          <c:h val="0.8595250452860457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Laser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Sheet1!$A$7:$A$307</c:f>
              <c:numCache>
                <c:formatCode>General</c:formatCode>
                <c:ptCount val="301"/>
                <c:pt idx="0">
                  <c:v>-15</c:v>
                </c:pt>
                <c:pt idx="1">
                  <c:v>-14.9</c:v>
                </c:pt>
                <c:pt idx="2">
                  <c:v>-14.8</c:v>
                </c:pt>
                <c:pt idx="3">
                  <c:v>-14.7</c:v>
                </c:pt>
                <c:pt idx="4">
                  <c:v>-14.6</c:v>
                </c:pt>
                <c:pt idx="5">
                  <c:v>-14.5</c:v>
                </c:pt>
                <c:pt idx="6">
                  <c:v>-14.4</c:v>
                </c:pt>
                <c:pt idx="7">
                  <c:v>-14.3</c:v>
                </c:pt>
                <c:pt idx="8">
                  <c:v>-14.2</c:v>
                </c:pt>
                <c:pt idx="9">
                  <c:v>-14.1</c:v>
                </c:pt>
                <c:pt idx="10">
                  <c:v>-14</c:v>
                </c:pt>
                <c:pt idx="11">
                  <c:v>-13.9</c:v>
                </c:pt>
                <c:pt idx="12">
                  <c:v>-13.8</c:v>
                </c:pt>
                <c:pt idx="13">
                  <c:v>-13.7</c:v>
                </c:pt>
                <c:pt idx="14">
                  <c:v>-13.6</c:v>
                </c:pt>
                <c:pt idx="15">
                  <c:v>-13.5</c:v>
                </c:pt>
                <c:pt idx="16">
                  <c:v>-13.4</c:v>
                </c:pt>
                <c:pt idx="17">
                  <c:v>-13.3</c:v>
                </c:pt>
                <c:pt idx="18">
                  <c:v>-13.2</c:v>
                </c:pt>
                <c:pt idx="19">
                  <c:v>-13.1</c:v>
                </c:pt>
                <c:pt idx="20">
                  <c:v>-13</c:v>
                </c:pt>
                <c:pt idx="21">
                  <c:v>-12.9</c:v>
                </c:pt>
                <c:pt idx="22">
                  <c:v>-12.8</c:v>
                </c:pt>
                <c:pt idx="23">
                  <c:v>-12.7</c:v>
                </c:pt>
                <c:pt idx="24">
                  <c:v>-12.6</c:v>
                </c:pt>
                <c:pt idx="25">
                  <c:v>-12.5</c:v>
                </c:pt>
                <c:pt idx="26">
                  <c:v>-12.4</c:v>
                </c:pt>
                <c:pt idx="27">
                  <c:v>-12.3</c:v>
                </c:pt>
                <c:pt idx="28">
                  <c:v>-12.2</c:v>
                </c:pt>
                <c:pt idx="29">
                  <c:v>-12.1</c:v>
                </c:pt>
                <c:pt idx="30">
                  <c:v>-12</c:v>
                </c:pt>
                <c:pt idx="31">
                  <c:v>-11.9</c:v>
                </c:pt>
                <c:pt idx="32">
                  <c:v>-11.8</c:v>
                </c:pt>
                <c:pt idx="33">
                  <c:v>-11.7</c:v>
                </c:pt>
                <c:pt idx="34">
                  <c:v>-11.6</c:v>
                </c:pt>
                <c:pt idx="35">
                  <c:v>-11.5</c:v>
                </c:pt>
                <c:pt idx="36">
                  <c:v>-11.4</c:v>
                </c:pt>
                <c:pt idx="37">
                  <c:v>-11.3</c:v>
                </c:pt>
                <c:pt idx="38">
                  <c:v>-11.2</c:v>
                </c:pt>
                <c:pt idx="39">
                  <c:v>-11.1</c:v>
                </c:pt>
                <c:pt idx="40">
                  <c:v>-11</c:v>
                </c:pt>
                <c:pt idx="41">
                  <c:v>-10.9</c:v>
                </c:pt>
                <c:pt idx="42">
                  <c:v>-10.8</c:v>
                </c:pt>
                <c:pt idx="43">
                  <c:v>-10.7</c:v>
                </c:pt>
                <c:pt idx="44">
                  <c:v>-10.6</c:v>
                </c:pt>
                <c:pt idx="45">
                  <c:v>-10.5</c:v>
                </c:pt>
                <c:pt idx="46">
                  <c:v>-10.4</c:v>
                </c:pt>
                <c:pt idx="47">
                  <c:v>-10.3</c:v>
                </c:pt>
                <c:pt idx="48">
                  <c:v>-10.199999999999999</c:v>
                </c:pt>
                <c:pt idx="49">
                  <c:v>-10.1</c:v>
                </c:pt>
                <c:pt idx="50">
                  <c:v>-10</c:v>
                </c:pt>
                <c:pt idx="51">
                  <c:v>-9.9000000000000199</c:v>
                </c:pt>
                <c:pt idx="52">
                  <c:v>-9.8000000000000203</c:v>
                </c:pt>
                <c:pt idx="53">
                  <c:v>-9.7000000000000206</c:v>
                </c:pt>
                <c:pt idx="54">
                  <c:v>-9.6000000000000192</c:v>
                </c:pt>
                <c:pt idx="55">
                  <c:v>-9.5000000000000195</c:v>
                </c:pt>
                <c:pt idx="56">
                  <c:v>-9.4000000000000199</c:v>
                </c:pt>
                <c:pt idx="57">
                  <c:v>-9.3000000000000203</c:v>
                </c:pt>
                <c:pt idx="58">
                  <c:v>-9.2000000000000206</c:v>
                </c:pt>
                <c:pt idx="59">
                  <c:v>-9.1000000000000192</c:v>
                </c:pt>
                <c:pt idx="60">
                  <c:v>-9.0000000000000195</c:v>
                </c:pt>
                <c:pt idx="61">
                  <c:v>-8.9000000000000199</c:v>
                </c:pt>
                <c:pt idx="62">
                  <c:v>-8.8000000000000203</c:v>
                </c:pt>
                <c:pt idx="63">
                  <c:v>-8.7000000000000206</c:v>
                </c:pt>
                <c:pt idx="64">
                  <c:v>-8.6000000000000192</c:v>
                </c:pt>
                <c:pt idx="65">
                  <c:v>-8.5000000000000195</c:v>
                </c:pt>
                <c:pt idx="66">
                  <c:v>-8.4000000000000199</c:v>
                </c:pt>
                <c:pt idx="67">
                  <c:v>-8.3000000000000203</c:v>
                </c:pt>
                <c:pt idx="68">
                  <c:v>-8.2000000000000206</c:v>
                </c:pt>
                <c:pt idx="69">
                  <c:v>-8.1000000000000192</c:v>
                </c:pt>
                <c:pt idx="70">
                  <c:v>-8.0000000000000195</c:v>
                </c:pt>
                <c:pt idx="71">
                  <c:v>-7.9000000000000297</c:v>
                </c:pt>
                <c:pt idx="72">
                  <c:v>-7.80000000000003</c:v>
                </c:pt>
                <c:pt idx="73">
                  <c:v>-7.7000000000000304</c:v>
                </c:pt>
                <c:pt idx="74">
                  <c:v>-7.6000000000000298</c:v>
                </c:pt>
                <c:pt idx="75">
                  <c:v>-7.5000000000000302</c:v>
                </c:pt>
                <c:pt idx="76">
                  <c:v>-7.4000000000000297</c:v>
                </c:pt>
                <c:pt idx="77">
                  <c:v>-7.30000000000003</c:v>
                </c:pt>
                <c:pt idx="78">
                  <c:v>-7.2000000000000304</c:v>
                </c:pt>
                <c:pt idx="79">
                  <c:v>-7.1000000000000298</c:v>
                </c:pt>
                <c:pt idx="80">
                  <c:v>-7.0000000000000302</c:v>
                </c:pt>
                <c:pt idx="81">
                  <c:v>-6.9000000000000297</c:v>
                </c:pt>
                <c:pt idx="82">
                  <c:v>-6.80000000000003</c:v>
                </c:pt>
                <c:pt idx="83">
                  <c:v>-6.7000000000000304</c:v>
                </c:pt>
                <c:pt idx="84">
                  <c:v>-6.6000000000000298</c:v>
                </c:pt>
                <c:pt idx="85">
                  <c:v>-6.5000000000000302</c:v>
                </c:pt>
                <c:pt idx="86">
                  <c:v>-6.4000000000000297</c:v>
                </c:pt>
                <c:pt idx="87">
                  <c:v>-6.30000000000003</c:v>
                </c:pt>
                <c:pt idx="88">
                  <c:v>-6.2000000000000304</c:v>
                </c:pt>
                <c:pt idx="89">
                  <c:v>-6.1000000000000298</c:v>
                </c:pt>
                <c:pt idx="90">
                  <c:v>-6.0000000000000302</c:v>
                </c:pt>
                <c:pt idx="91">
                  <c:v>-5.9000000000000297</c:v>
                </c:pt>
                <c:pt idx="92">
                  <c:v>-5.80000000000003</c:v>
                </c:pt>
                <c:pt idx="93">
                  <c:v>-5.7000000000000304</c:v>
                </c:pt>
                <c:pt idx="94">
                  <c:v>-5.6000000000000298</c:v>
                </c:pt>
                <c:pt idx="95">
                  <c:v>-5.5000000000000302</c:v>
                </c:pt>
                <c:pt idx="96">
                  <c:v>-5.4000000000000297</c:v>
                </c:pt>
                <c:pt idx="97">
                  <c:v>-5.30000000000003</c:v>
                </c:pt>
                <c:pt idx="98">
                  <c:v>-5.2000000000000304</c:v>
                </c:pt>
                <c:pt idx="99">
                  <c:v>-5.1000000000000396</c:v>
                </c:pt>
                <c:pt idx="100">
                  <c:v>-5.00000000000004</c:v>
                </c:pt>
                <c:pt idx="101">
                  <c:v>-4.9000000000000004</c:v>
                </c:pt>
                <c:pt idx="102">
                  <c:v>-4.8</c:v>
                </c:pt>
                <c:pt idx="103">
                  <c:v>-4.7</c:v>
                </c:pt>
                <c:pt idx="104">
                  <c:v>-4.5999999999999996</c:v>
                </c:pt>
                <c:pt idx="105">
                  <c:v>-4.5</c:v>
                </c:pt>
                <c:pt idx="106">
                  <c:v>-4.4000000000000004</c:v>
                </c:pt>
                <c:pt idx="107">
                  <c:v>-4.3</c:v>
                </c:pt>
                <c:pt idx="108">
                  <c:v>-4.2</c:v>
                </c:pt>
                <c:pt idx="109">
                  <c:v>-4.0999999999999996</c:v>
                </c:pt>
                <c:pt idx="110">
                  <c:v>-4</c:v>
                </c:pt>
                <c:pt idx="111">
                  <c:v>-3.9</c:v>
                </c:pt>
                <c:pt idx="112">
                  <c:v>-3.8</c:v>
                </c:pt>
                <c:pt idx="113">
                  <c:v>-3.7</c:v>
                </c:pt>
                <c:pt idx="114">
                  <c:v>-3.6</c:v>
                </c:pt>
                <c:pt idx="115">
                  <c:v>-3.5</c:v>
                </c:pt>
                <c:pt idx="116">
                  <c:v>-3.4</c:v>
                </c:pt>
                <c:pt idx="117">
                  <c:v>-3.3</c:v>
                </c:pt>
                <c:pt idx="118">
                  <c:v>-3.2</c:v>
                </c:pt>
                <c:pt idx="119">
                  <c:v>-3.1</c:v>
                </c:pt>
                <c:pt idx="120">
                  <c:v>-3</c:v>
                </c:pt>
                <c:pt idx="121">
                  <c:v>-2.9</c:v>
                </c:pt>
                <c:pt idx="122">
                  <c:v>-2.8</c:v>
                </c:pt>
                <c:pt idx="123">
                  <c:v>-2.7</c:v>
                </c:pt>
                <c:pt idx="124">
                  <c:v>-2.6</c:v>
                </c:pt>
                <c:pt idx="125">
                  <c:v>-2.5</c:v>
                </c:pt>
                <c:pt idx="126">
                  <c:v>-2.4</c:v>
                </c:pt>
                <c:pt idx="127">
                  <c:v>-2.2999999999999998</c:v>
                </c:pt>
                <c:pt idx="128">
                  <c:v>-2.2000000000000002</c:v>
                </c:pt>
                <c:pt idx="129">
                  <c:v>-2.1</c:v>
                </c:pt>
                <c:pt idx="130">
                  <c:v>-2</c:v>
                </c:pt>
                <c:pt idx="131">
                  <c:v>-1.9</c:v>
                </c:pt>
                <c:pt idx="132">
                  <c:v>-1.8</c:v>
                </c:pt>
                <c:pt idx="133">
                  <c:v>-1.7</c:v>
                </c:pt>
                <c:pt idx="134">
                  <c:v>-1.6</c:v>
                </c:pt>
                <c:pt idx="135">
                  <c:v>-1.5</c:v>
                </c:pt>
                <c:pt idx="136">
                  <c:v>-1.4</c:v>
                </c:pt>
                <c:pt idx="137">
                  <c:v>-1.3</c:v>
                </c:pt>
                <c:pt idx="138">
                  <c:v>-1.2</c:v>
                </c:pt>
                <c:pt idx="139">
                  <c:v>-1.1000000000000001</c:v>
                </c:pt>
                <c:pt idx="140">
                  <c:v>-1</c:v>
                </c:pt>
                <c:pt idx="141">
                  <c:v>-0.90000000000010005</c:v>
                </c:pt>
                <c:pt idx="142">
                  <c:v>-0.80000000000009996</c:v>
                </c:pt>
                <c:pt idx="143">
                  <c:v>-0.70000000000010099</c:v>
                </c:pt>
                <c:pt idx="144">
                  <c:v>-0.60000000000009901</c:v>
                </c:pt>
                <c:pt idx="145">
                  <c:v>-0.50000000000009903</c:v>
                </c:pt>
                <c:pt idx="146">
                  <c:v>-0.4000000000001</c:v>
                </c:pt>
                <c:pt idx="147">
                  <c:v>-0.30000000000010002</c:v>
                </c:pt>
                <c:pt idx="148">
                  <c:v>-0.20000000000010101</c:v>
                </c:pt>
                <c:pt idx="149">
                  <c:v>-0.100000000000099</c:v>
                </c:pt>
                <c:pt idx="150">
                  <c:v>0</c:v>
                </c:pt>
                <c:pt idx="151">
                  <c:v>9.9999999999900197E-2</c:v>
                </c:pt>
                <c:pt idx="152">
                  <c:v>0.19999999999990001</c:v>
                </c:pt>
                <c:pt idx="153">
                  <c:v>0.29999999999989901</c:v>
                </c:pt>
                <c:pt idx="154">
                  <c:v>0.39999999999990099</c:v>
                </c:pt>
                <c:pt idx="155">
                  <c:v>0.49999999999990102</c:v>
                </c:pt>
                <c:pt idx="156">
                  <c:v>0.59999999999989995</c:v>
                </c:pt>
                <c:pt idx="157">
                  <c:v>0.69999999999990004</c:v>
                </c:pt>
                <c:pt idx="158">
                  <c:v>0.79999999999989901</c:v>
                </c:pt>
                <c:pt idx="159">
                  <c:v>0.89999999999990099</c:v>
                </c:pt>
                <c:pt idx="160">
                  <c:v>0.99999999999990097</c:v>
                </c:pt>
                <c:pt idx="161">
                  <c:v>1.0999999999998999</c:v>
                </c:pt>
                <c:pt idx="162">
                  <c:v>1.1999999999999</c:v>
                </c:pt>
                <c:pt idx="163">
                  <c:v>1.2999999999998999</c:v>
                </c:pt>
                <c:pt idx="164">
                  <c:v>1.3999999999999</c:v>
                </c:pt>
                <c:pt idx="165">
                  <c:v>1.4999999999999001</c:v>
                </c:pt>
                <c:pt idx="166">
                  <c:v>1.5999999999998999</c:v>
                </c:pt>
                <c:pt idx="167">
                  <c:v>1.6999999999999</c:v>
                </c:pt>
                <c:pt idx="168">
                  <c:v>1.7999999999998999</c:v>
                </c:pt>
                <c:pt idx="169">
                  <c:v>1.8999999999999</c:v>
                </c:pt>
                <c:pt idx="170">
                  <c:v>1.9999999999999001</c:v>
                </c:pt>
                <c:pt idx="171">
                  <c:v>2.0999999999999002</c:v>
                </c:pt>
                <c:pt idx="172">
                  <c:v>2.1999999999998998</c:v>
                </c:pt>
                <c:pt idx="173">
                  <c:v>2.2999999999998999</c:v>
                </c:pt>
                <c:pt idx="174">
                  <c:v>2.3999999999999</c:v>
                </c:pt>
                <c:pt idx="175">
                  <c:v>2.4999999999999001</c:v>
                </c:pt>
                <c:pt idx="176">
                  <c:v>2.5999999999999002</c:v>
                </c:pt>
                <c:pt idx="177">
                  <c:v>2.6999999999998998</c:v>
                </c:pt>
                <c:pt idx="178">
                  <c:v>2.7999999999998999</c:v>
                </c:pt>
                <c:pt idx="179">
                  <c:v>2.8999999999999</c:v>
                </c:pt>
                <c:pt idx="180">
                  <c:v>2.9999999999999001</c:v>
                </c:pt>
                <c:pt idx="181">
                  <c:v>3.0999999999999002</c:v>
                </c:pt>
                <c:pt idx="182">
                  <c:v>3.1999999999998998</c:v>
                </c:pt>
                <c:pt idx="183">
                  <c:v>3.2999999999998999</c:v>
                </c:pt>
                <c:pt idx="184">
                  <c:v>3.3999999999999</c:v>
                </c:pt>
                <c:pt idx="185">
                  <c:v>3.4999999999999001</c:v>
                </c:pt>
                <c:pt idx="186">
                  <c:v>3.5999999999999002</c:v>
                </c:pt>
                <c:pt idx="187">
                  <c:v>3.6999999999998998</c:v>
                </c:pt>
                <c:pt idx="188">
                  <c:v>3.7999999999998999</c:v>
                </c:pt>
                <c:pt idx="189">
                  <c:v>3.8999999999999</c:v>
                </c:pt>
                <c:pt idx="190">
                  <c:v>3.9999999999999001</c:v>
                </c:pt>
                <c:pt idx="191">
                  <c:v>4.0999999999999002</c:v>
                </c:pt>
                <c:pt idx="192">
                  <c:v>4.1999999999998998</c:v>
                </c:pt>
                <c:pt idx="193">
                  <c:v>4.2999999999999003</c:v>
                </c:pt>
                <c:pt idx="194">
                  <c:v>4.3999999999999</c:v>
                </c:pt>
                <c:pt idx="195">
                  <c:v>4.4999999999998996</c:v>
                </c:pt>
                <c:pt idx="196">
                  <c:v>4.5999999999999002</c:v>
                </c:pt>
                <c:pt idx="197">
                  <c:v>4.6999999999998998</c:v>
                </c:pt>
                <c:pt idx="198">
                  <c:v>4.7999999999999003</c:v>
                </c:pt>
                <c:pt idx="199">
                  <c:v>4.8999999999999</c:v>
                </c:pt>
                <c:pt idx="200">
                  <c:v>4.9999999999998996</c:v>
                </c:pt>
                <c:pt idx="201">
                  <c:v>5.0999999999999002</c:v>
                </c:pt>
                <c:pt idx="202">
                  <c:v>5.1999999999998998</c:v>
                </c:pt>
                <c:pt idx="203">
                  <c:v>5.2999999999999003</c:v>
                </c:pt>
                <c:pt idx="204">
                  <c:v>5.3999999999999</c:v>
                </c:pt>
                <c:pt idx="205">
                  <c:v>5.4999999999998996</c:v>
                </c:pt>
                <c:pt idx="206">
                  <c:v>5.5999999999999002</c:v>
                </c:pt>
                <c:pt idx="207">
                  <c:v>5.6999999999998998</c:v>
                </c:pt>
                <c:pt idx="208">
                  <c:v>5.7999999999999003</c:v>
                </c:pt>
                <c:pt idx="209">
                  <c:v>5.8999999999999</c:v>
                </c:pt>
                <c:pt idx="210">
                  <c:v>5.9999999999998996</c:v>
                </c:pt>
                <c:pt idx="211">
                  <c:v>6.0999999999999002</c:v>
                </c:pt>
                <c:pt idx="212">
                  <c:v>6.1999999999998998</c:v>
                </c:pt>
                <c:pt idx="213">
                  <c:v>6.2999999999999003</c:v>
                </c:pt>
                <c:pt idx="214">
                  <c:v>6.3999999999999</c:v>
                </c:pt>
                <c:pt idx="215">
                  <c:v>6.4999999999998996</c:v>
                </c:pt>
                <c:pt idx="216">
                  <c:v>6.5999999999999002</c:v>
                </c:pt>
                <c:pt idx="217">
                  <c:v>6.6999999999998998</c:v>
                </c:pt>
                <c:pt idx="218">
                  <c:v>6.7999999999999003</c:v>
                </c:pt>
                <c:pt idx="219">
                  <c:v>6.8999999999999</c:v>
                </c:pt>
                <c:pt idx="220">
                  <c:v>6.9999999999998996</c:v>
                </c:pt>
                <c:pt idx="221">
                  <c:v>7.0999999999999002</c:v>
                </c:pt>
                <c:pt idx="222">
                  <c:v>7.1999999999998998</c:v>
                </c:pt>
                <c:pt idx="223">
                  <c:v>7.2999999999999003</c:v>
                </c:pt>
                <c:pt idx="224">
                  <c:v>7.3999999999999</c:v>
                </c:pt>
                <c:pt idx="225">
                  <c:v>7.4999999999998996</c:v>
                </c:pt>
                <c:pt idx="226">
                  <c:v>7.5999999999999002</c:v>
                </c:pt>
                <c:pt idx="227">
                  <c:v>7.6999999999998998</c:v>
                </c:pt>
                <c:pt idx="228">
                  <c:v>7.7999999999999003</c:v>
                </c:pt>
                <c:pt idx="229">
                  <c:v>7.8999999999999</c:v>
                </c:pt>
                <c:pt idx="230">
                  <c:v>7.9999999999998996</c:v>
                </c:pt>
                <c:pt idx="231">
                  <c:v>8.0999999999999002</c:v>
                </c:pt>
                <c:pt idx="232">
                  <c:v>8.1999999999998998</c:v>
                </c:pt>
                <c:pt idx="233">
                  <c:v>8.2999999999998995</c:v>
                </c:pt>
                <c:pt idx="234">
                  <c:v>8.3999999999999009</c:v>
                </c:pt>
                <c:pt idx="235">
                  <c:v>8.4999999999999005</c:v>
                </c:pt>
                <c:pt idx="236">
                  <c:v>8.5999999999999002</c:v>
                </c:pt>
                <c:pt idx="237">
                  <c:v>8.6999999999998998</c:v>
                </c:pt>
                <c:pt idx="238">
                  <c:v>8.7999999999998995</c:v>
                </c:pt>
                <c:pt idx="239">
                  <c:v>8.8999999999999009</c:v>
                </c:pt>
                <c:pt idx="240">
                  <c:v>8.9999999999999005</c:v>
                </c:pt>
                <c:pt idx="241">
                  <c:v>9.0999999999999002</c:v>
                </c:pt>
                <c:pt idx="242">
                  <c:v>9.1999999999998998</c:v>
                </c:pt>
                <c:pt idx="243">
                  <c:v>9.2999999999998995</c:v>
                </c:pt>
                <c:pt idx="244">
                  <c:v>9.3999999999999009</c:v>
                </c:pt>
                <c:pt idx="245">
                  <c:v>9.4999999999999005</c:v>
                </c:pt>
                <c:pt idx="246">
                  <c:v>9.5999999999999002</c:v>
                </c:pt>
                <c:pt idx="247">
                  <c:v>9.6999999999998998</c:v>
                </c:pt>
                <c:pt idx="248">
                  <c:v>9.7999999999998995</c:v>
                </c:pt>
                <c:pt idx="249">
                  <c:v>9.8999999999999009</c:v>
                </c:pt>
                <c:pt idx="250">
                  <c:v>9.9999999999999005</c:v>
                </c:pt>
                <c:pt idx="251">
                  <c:v>10.0999999999999</c:v>
                </c:pt>
                <c:pt idx="252">
                  <c:v>10.1999999999999</c:v>
                </c:pt>
                <c:pt idx="253">
                  <c:v>10.299999999999899</c:v>
                </c:pt>
                <c:pt idx="254">
                  <c:v>10.399999999999901</c:v>
                </c:pt>
                <c:pt idx="255">
                  <c:v>10.499999999999901</c:v>
                </c:pt>
                <c:pt idx="256">
                  <c:v>10.5999999999999</c:v>
                </c:pt>
                <c:pt idx="257">
                  <c:v>10.6999999999999</c:v>
                </c:pt>
                <c:pt idx="258">
                  <c:v>10.799999999999899</c:v>
                </c:pt>
                <c:pt idx="259">
                  <c:v>10.899999999999901</c:v>
                </c:pt>
                <c:pt idx="260">
                  <c:v>10.999999999999901</c:v>
                </c:pt>
                <c:pt idx="261">
                  <c:v>11.0999999999999</c:v>
                </c:pt>
                <c:pt idx="262">
                  <c:v>11.1999999999999</c:v>
                </c:pt>
                <c:pt idx="263">
                  <c:v>11.299999999999899</c:v>
                </c:pt>
                <c:pt idx="264">
                  <c:v>11.399999999999901</c:v>
                </c:pt>
                <c:pt idx="265">
                  <c:v>11.499999999999901</c:v>
                </c:pt>
                <c:pt idx="266">
                  <c:v>11.5999999999999</c:v>
                </c:pt>
                <c:pt idx="267">
                  <c:v>11.6999999999999</c:v>
                </c:pt>
                <c:pt idx="268">
                  <c:v>11.799999999999899</c:v>
                </c:pt>
                <c:pt idx="269">
                  <c:v>11.899999999999901</c:v>
                </c:pt>
                <c:pt idx="270">
                  <c:v>11.999999999999901</c:v>
                </c:pt>
                <c:pt idx="271">
                  <c:v>12.0999999999999</c:v>
                </c:pt>
                <c:pt idx="272">
                  <c:v>12.1999999999999</c:v>
                </c:pt>
                <c:pt idx="273">
                  <c:v>12.299999999999899</c:v>
                </c:pt>
                <c:pt idx="274">
                  <c:v>12.399999999999901</c:v>
                </c:pt>
                <c:pt idx="275">
                  <c:v>12.499999999999901</c:v>
                </c:pt>
                <c:pt idx="276">
                  <c:v>12.5999999999999</c:v>
                </c:pt>
                <c:pt idx="277">
                  <c:v>12.6999999999999</c:v>
                </c:pt>
                <c:pt idx="278">
                  <c:v>12.799999999999899</c:v>
                </c:pt>
                <c:pt idx="279">
                  <c:v>12.899999999999901</c:v>
                </c:pt>
                <c:pt idx="280">
                  <c:v>12.999999999999901</c:v>
                </c:pt>
                <c:pt idx="281">
                  <c:v>13.0999999999999</c:v>
                </c:pt>
                <c:pt idx="282">
                  <c:v>13.1999999999999</c:v>
                </c:pt>
                <c:pt idx="283">
                  <c:v>13.299999999999899</c:v>
                </c:pt>
                <c:pt idx="284">
                  <c:v>13.399999999999901</c:v>
                </c:pt>
                <c:pt idx="285">
                  <c:v>13.499999999999901</c:v>
                </c:pt>
                <c:pt idx="286">
                  <c:v>13.5999999999999</c:v>
                </c:pt>
                <c:pt idx="287">
                  <c:v>13.6999999999999</c:v>
                </c:pt>
                <c:pt idx="288">
                  <c:v>13.799999999999899</c:v>
                </c:pt>
                <c:pt idx="289">
                  <c:v>13.899999999999901</c:v>
                </c:pt>
                <c:pt idx="290">
                  <c:v>13.999999999999901</c:v>
                </c:pt>
                <c:pt idx="291">
                  <c:v>14.0999999999999</c:v>
                </c:pt>
                <c:pt idx="292">
                  <c:v>14.1999999999999</c:v>
                </c:pt>
                <c:pt idx="293">
                  <c:v>14.299999999999899</c:v>
                </c:pt>
                <c:pt idx="294">
                  <c:v>14.399999999999901</c:v>
                </c:pt>
                <c:pt idx="295">
                  <c:v>14.499999999999901</c:v>
                </c:pt>
                <c:pt idx="296">
                  <c:v>14.5999999999999</c:v>
                </c:pt>
                <c:pt idx="297">
                  <c:v>14.6999999999999</c:v>
                </c:pt>
                <c:pt idx="298">
                  <c:v>14.799999999999899</c:v>
                </c:pt>
                <c:pt idx="299">
                  <c:v>14.899999999999901</c:v>
                </c:pt>
                <c:pt idx="300">
                  <c:v>14.999999999999901</c:v>
                </c:pt>
              </c:numCache>
            </c:numRef>
          </c:xVal>
          <c:yVal>
            <c:numRef>
              <c:f>Sheet1!$B$7:$B$307</c:f>
              <c:numCache>
                <c:formatCode>General</c:formatCode>
                <c:ptCount val="301"/>
                <c:pt idx="0">
                  <c:v>1.3887943864964021E-11</c:v>
                </c:pt>
                <c:pt idx="1">
                  <c:v>1.9360663213372819E-11</c:v>
                </c:pt>
                <c:pt idx="2">
                  <c:v>2.6930065475722705E-11</c:v>
                </c:pt>
                <c:pt idx="3">
                  <c:v>3.7375713279442696E-11</c:v>
                </c:pt>
                <c:pt idx="4">
                  <c:v>5.1757878985504391E-11</c:v>
                </c:pt>
                <c:pt idx="5">
                  <c:v>7.1515199306187434E-11</c:v>
                </c:pt>
                <c:pt idx="6">
                  <c:v>9.8595055759914811E-11</c:v>
                </c:pt>
                <c:pt idx="7">
                  <c:v>1.3562720806386679E-10</c:v>
                </c:pt>
                <c:pt idx="8">
                  <c:v>1.8615444367047281E-10</c:v>
                </c:pt>
                <c:pt idx="9">
                  <c:v>2.549381880391969E-10</c:v>
                </c:pt>
                <c:pt idx="10">
                  <c:v>3.4836240728956334E-10</c:v>
                </c:pt>
                <c:pt idx="11">
                  <c:v>4.7496605491813245E-10</c:v>
                </c:pt>
                <c:pt idx="12">
                  <c:v>6.4614317731060846E-10</c:v>
                </c:pt>
                <c:pt idx="13">
                  <c:v>8.7706111071020409E-10</c:v>
                </c:pt>
                <c:pt idx="14">
                  <c:v>1.1878616118760072E-9</c:v>
                </c:pt>
                <c:pt idx="15">
                  <c:v>1.6052280551856116E-9</c:v>
                </c:pt>
                <c:pt idx="16">
                  <c:v>2.1644249752614422E-9</c:v>
                </c:pt>
                <c:pt idx="17">
                  <c:v>2.9119454359430385E-9</c:v>
                </c:pt>
                <c:pt idx="18">
                  <c:v>3.908938434264864E-9</c:v>
                </c:pt>
                <c:pt idx="19">
                  <c:v>5.2356345981800908E-9</c:v>
                </c:pt>
                <c:pt idx="20">
                  <c:v>6.9970459942650653E-9</c:v>
                </c:pt>
                <c:pt idx="21">
                  <c:v>9.3302875745050053E-9</c:v>
                </c:pt>
                <c:pt idx="22">
                  <c:v>1.2413956855348349E-8</c:v>
                </c:pt>
                <c:pt idx="23">
                  <c:v>1.6480118678740849E-8</c:v>
                </c:pt>
                <c:pt idx="24">
                  <c:v>2.1829577951254781E-8</c:v>
                </c:pt>
                <c:pt idx="25">
                  <c:v>2.8851290572487683E-8</c:v>
                </c:pt>
                <c:pt idx="26">
                  <c:v>3.80469678476124E-8</c:v>
                </c:pt>
                <c:pt idx="27">
                  <c:v>5.006218020767031E-8</c:v>
                </c:pt>
                <c:pt idx="28">
                  <c:v>6.5725571057606361E-8</c:v>
                </c:pt>
                <c:pt idx="29">
                  <c:v>8.609816158960629E-8</c:v>
                </c:pt>
                <c:pt idx="30">
                  <c:v>1.1253517471925912E-7</c:v>
                </c:pt>
                <c:pt idx="31">
                  <c:v>1.4676334514098719E-7</c:v>
                </c:pt>
                <c:pt idx="32">
                  <c:v>1.9097732922319814E-7</c:v>
                </c:pt>
                <c:pt idx="33">
                  <c:v>2.479596018045032E-7</c:v>
                </c:pt>
                <c:pt idx="34">
                  <c:v>3.2122914821906687E-7</c:v>
                </c:pt>
                <c:pt idx="35">
                  <c:v>4.1522535315603165E-7</c:v>
                </c:pt>
                <c:pt idx="36">
                  <c:v>5.3553478027930992E-7</c:v>
                </c:pt>
                <c:pt idx="37">
                  <c:v>6.8917005802206661E-7</c:v>
                </c:pt>
                <c:pt idx="38">
                  <c:v>8.8491187092050221E-7</c:v>
                </c:pt>
                <c:pt idx="39">
                  <c:v>1.1337271387479661E-6</c:v>
                </c:pt>
                <c:pt idx="40">
                  <c:v>1.4492788871477611E-6</c:v>
                </c:pt>
                <c:pt idx="41">
                  <c:v>1.8485461159524835E-6</c:v>
                </c:pt>
                <c:pt idx="42">
                  <c:v>2.3525752000097709E-6</c:v>
                </c:pt>
                <c:pt idx="43">
                  <c:v>2.9873880592639113E-6</c:v>
                </c:pt>
                <c:pt idx="44">
                  <c:v>3.7850765585703914E-6</c:v>
                </c:pt>
                <c:pt idx="45">
                  <c:v>4.7851173921290088E-6</c:v>
                </c:pt>
                <c:pt idx="46">
                  <c:v>6.0359471205311006E-6</c:v>
                </c:pt>
                <c:pt idx="47">
                  <c:v>7.5968431058342366E-6</c:v>
                </c:pt>
                <c:pt idx="48">
                  <c:v>9.5401628730792476E-6</c:v>
                </c:pt>
                <c:pt idx="49">
                  <c:v>1.1954001949909961E-5</c:v>
                </c:pt>
                <c:pt idx="50">
                  <c:v>1.4945338524781451E-5</c:v>
                </c:pt>
                <c:pt idx="51">
                  <c:v>1.8643742331516025E-5</c:v>
                </c:pt>
                <c:pt idx="52">
                  <c:v>2.320573501052272E-5</c:v>
                </c:pt>
                <c:pt idx="53">
                  <c:v>2.8819899791547369E-5</c:v>
                </c:pt>
                <c:pt idx="54">
                  <c:v>3.5712849641633748E-5</c:v>
                </c:pt>
                <c:pt idx="55">
                  <c:v>4.4156174947758681E-5</c:v>
                </c:pt>
                <c:pt idx="56">
                  <c:v>5.4474504244661529E-5</c:v>
                </c:pt>
                <c:pt idx="57">
                  <c:v>6.7054824302808274E-5</c:v>
                </c:pt>
                <c:pt idx="58">
                  <c:v>8.2357218861783891E-5</c:v>
                </c:pt>
                <c:pt idx="59">
                  <c:v>1.009271981819558E-4</c:v>
                </c:pt>
                <c:pt idx="60">
                  <c:v>1.2340980408667474E-4</c:v>
                </c:pt>
                <c:pt idx="61">
                  <c:v>1.5056568691157682E-4</c:v>
                </c:pt>
                <c:pt idx="62">
                  <c:v>1.8328936133371233E-4</c:v>
                </c:pt>
                <c:pt idx="63">
                  <c:v>2.2262985691888027E-4</c:v>
                </c:pt>
                <c:pt idx="64">
                  <c:v>2.6981398582665874E-4</c:v>
                </c:pt>
                <c:pt idx="65">
                  <c:v>3.2627245380318682E-4</c:v>
                </c:pt>
                <c:pt idx="66">
                  <c:v>3.9366904065506393E-4</c:v>
                </c:pt>
                <c:pt idx="67">
                  <c:v>4.7393307205041284E-4</c:v>
                </c:pt>
                <c:pt idx="68">
                  <c:v>5.6929539489176939E-4</c:v>
                </c:pt>
                <c:pt idx="69">
                  <c:v>6.8232805275635295E-4</c:v>
                </c:pt>
                <c:pt idx="70">
                  <c:v>8.1598783507211932E-4</c:v>
                </c:pt>
                <c:pt idx="71">
                  <c:v>9.7366384284283745E-4</c:v>
                </c:pt>
                <c:pt idx="72">
                  <c:v>1.1592291739045317E-3</c:v>
                </c:pt>
                <c:pt idx="73">
                  <c:v>1.3770967809682902E-3</c:v>
                </c:pt>
                <c:pt idx="74">
                  <c:v>1.6322794952193759E-3</c:v>
                </c:pt>
                <c:pt idx="75">
                  <c:v>1.9304541362276115E-3</c:v>
                </c:pt>
                <c:pt idx="76">
                  <c:v>2.2780295447414147E-3</c:v>
                </c:pt>
                <c:pt idx="77">
                  <c:v>2.6822182781187616E-3</c:v>
                </c:pt>
                <c:pt idx="78">
                  <c:v>3.1511115984442875E-3</c:v>
                </c:pt>
                <c:pt idx="79">
                  <c:v>3.693757260806738E-3</c:v>
                </c:pt>
                <c:pt idx="80">
                  <c:v>4.3202394740938623E-3</c:v>
                </c:pt>
                <c:pt idx="81">
                  <c:v>5.0417602596907508E-3</c:v>
                </c:pt>
                <c:pt idx="82">
                  <c:v>5.8707212757382089E-3</c:v>
                </c:pt>
                <c:pt idx="83">
                  <c:v>6.8208050076661248E-3</c:v>
                </c:pt>
                <c:pt idx="84">
                  <c:v>7.907054051593098E-3</c:v>
                </c:pt>
                <c:pt idx="85">
                  <c:v>9.1459470384274728E-3</c:v>
                </c:pt>
                <c:pt idx="86">
                  <c:v>1.0555469566198359E-2</c:v>
                </c:pt>
                <c:pt idx="87">
                  <c:v>1.2155178329914418E-2</c:v>
                </c:pt>
                <c:pt idx="88">
                  <c:v>1.3966256466257565E-2</c:v>
                </c:pt>
                <c:pt idx="89">
                  <c:v>1.6011557969339594E-2</c:v>
                </c:pt>
                <c:pt idx="90">
                  <c:v>1.8315638888733447E-2</c:v>
                </c:pt>
                <c:pt idx="91">
                  <c:v>2.090477289758761E-2</c:v>
                </c:pt>
                <c:pt idx="92">
                  <c:v>2.3806948722728066E-2</c:v>
                </c:pt>
                <c:pt idx="93">
                  <c:v>2.7051846866349382E-2</c:v>
                </c:pt>
                <c:pt idx="94">
                  <c:v>3.0670793026392928E-2</c:v>
                </c:pt>
                <c:pt idx="95">
                  <c:v>3.4696685646155231E-2</c:v>
                </c:pt>
                <c:pt idx="96">
                  <c:v>3.9163895098985671E-2</c:v>
                </c:pt>
                <c:pt idx="97">
                  <c:v>4.4108132146643782E-2</c:v>
                </c:pt>
                <c:pt idx="98">
                  <c:v>4.9566283504910019E-2</c:v>
                </c:pt>
                <c:pt idx="99">
                  <c:v>5.5576212611480567E-2</c:v>
                </c:pt>
                <c:pt idx="100">
                  <c:v>6.217652402211353E-2</c:v>
                </c:pt>
                <c:pt idx="101">
                  <c:v>6.9406290263247628E-2</c:v>
                </c:pt>
                <c:pt idx="102">
                  <c:v>7.7304740443299741E-2</c:v>
                </c:pt>
                <c:pt idx="103">
                  <c:v>8.5910910469359142E-2</c:v>
                </c:pt>
                <c:pt idx="104">
                  <c:v>9.5263255327810201E-2</c:v>
                </c:pt>
                <c:pt idx="105">
                  <c:v>0.10539922456186433</c:v>
                </c:pt>
                <c:pt idx="106">
                  <c:v>0.11635480280870379</c:v>
                </c:pt>
                <c:pt idx="107">
                  <c:v>0.12816401803503805</c:v>
                </c:pt>
                <c:pt idx="108">
                  <c:v>0.140858420921045</c:v>
                </c:pt>
                <c:pt idx="109">
                  <c:v>0.15446653967568594</c:v>
                </c:pt>
                <c:pt idx="110">
                  <c:v>0.16901331540606609</c:v>
                </c:pt>
                <c:pt idx="111">
                  <c:v>0.18451952399298926</c:v>
                </c:pt>
                <c:pt idx="112">
                  <c:v>0.2010011912257319</c:v>
                </c:pt>
                <c:pt idx="113">
                  <c:v>0.21846900870183883</c:v>
                </c:pt>
                <c:pt idx="114">
                  <c:v>0.23692775868212171</c:v>
                </c:pt>
                <c:pt idx="115">
                  <c:v>0.25637575668641227</c:v>
                </c:pt>
                <c:pt idx="116">
                  <c:v>0.27680432110155639</c:v>
                </c:pt>
                <c:pt idx="117">
                  <c:v>0.29819727942988739</c:v>
                </c:pt>
                <c:pt idx="118">
                  <c:v>0.32053052101554119</c:v>
                </c:pt>
                <c:pt idx="119">
                  <c:v>0.34377160613084451</c:v>
                </c:pt>
                <c:pt idx="120">
                  <c:v>0.36787944117144233</c:v>
                </c:pt>
                <c:pt idx="121">
                  <c:v>0.39280402938560638</c:v>
                </c:pt>
                <c:pt idx="122">
                  <c:v>0.41848630604256459</c:v>
                </c:pt>
                <c:pt idx="123">
                  <c:v>0.44485806622294111</c:v>
                </c:pt>
                <c:pt idx="124">
                  <c:v>0.47184199249207454</c:v>
                </c:pt>
                <c:pt idx="125">
                  <c:v>0.4993517885992762</c:v>
                </c:pt>
                <c:pt idx="126">
                  <c:v>0.52729242404304855</c:v>
                </c:pt>
                <c:pt idx="127">
                  <c:v>0.5555604928687955</c:v>
                </c:pt>
                <c:pt idx="128">
                  <c:v>0.5840446884413828</c:v>
                </c:pt>
                <c:pt idx="129">
                  <c:v>0.61262639418441611</c:v>
                </c:pt>
                <c:pt idx="130">
                  <c:v>0.64118038842995462</c:v>
                </c:pt>
                <c:pt idx="131">
                  <c:v>0.66957565960908627</c:v>
                </c:pt>
                <c:pt idx="132">
                  <c:v>0.69767632607103103</c:v>
                </c:pt>
                <c:pt idx="133">
                  <c:v>0.72534265288445332</c:v>
                </c:pt>
                <c:pt idx="134">
                  <c:v>0.75243215608930314</c:v>
                </c:pt>
                <c:pt idx="135">
                  <c:v>0.77880078307140488</c:v>
                </c:pt>
                <c:pt idx="136">
                  <c:v>0.80430415606557226</c:v>
                </c:pt>
                <c:pt idx="137">
                  <c:v>0.82879886429542593</c:v>
                </c:pt>
                <c:pt idx="138">
                  <c:v>0.85214378896621135</c:v>
                </c:pt>
                <c:pt idx="139">
                  <c:v>0.87420144427442492</c:v>
                </c:pt>
                <c:pt idx="140">
                  <c:v>0.89483931681436979</c:v>
                </c:pt>
                <c:pt idx="141">
                  <c:v>0.91393118527120987</c:v>
                </c:pt>
                <c:pt idx="142">
                  <c:v>0.93135840211133536</c:v>
                </c:pt>
                <c:pt idx="143">
                  <c:v>0.94701111912524061</c:v>
                </c:pt>
                <c:pt idx="144">
                  <c:v>0.96078943915231052</c:v>
                </c:pt>
                <c:pt idx="145">
                  <c:v>0.97260447711633768</c:v>
                </c:pt>
                <c:pt idx="146">
                  <c:v>0.98237931461816885</c:v>
                </c:pt>
                <c:pt idx="147">
                  <c:v>0.99004983374916145</c:v>
                </c:pt>
                <c:pt idx="148">
                  <c:v>0.99556541748308836</c:v>
                </c:pt>
                <c:pt idx="149">
                  <c:v>0.99888950594427717</c:v>
                </c:pt>
                <c:pt idx="150">
                  <c:v>1</c:v>
                </c:pt>
                <c:pt idx="151">
                  <c:v>0.9988895059442815</c:v>
                </c:pt>
                <c:pt idx="152">
                  <c:v>0.99556541748309724</c:v>
                </c:pt>
                <c:pt idx="153">
                  <c:v>0.99004983374917477</c:v>
                </c:pt>
                <c:pt idx="154">
                  <c:v>0.98237931461818628</c:v>
                </c:pt>
                <c:pt idx="155">
                  <c:v>0.97260447711635911</c:v>
                </c:pt>
                <c:pt idx="156">
                  <c:v>0.96078943915233606</c:v>
                </c:pt>
                <c:pt idx="157">
                  <c:v>0.94701111912527014</c:v>
                </c:pt>
                <c:pt idx="158">
                  <c:v>0.93135840211136867</c:v>
                </c:pt>
                <c:pt idx="159">
                  <c:v>0.91393118527124628</c:v>
                </c:pt>
                <c:pt idx="160">
                  <c:v>0.89483931681438944</c:v>
                </c:pt>
                <c:pt idx="161">
                  <c:v>0.87420144427444624</c:v>
                </c:pt>
                <c:pt idx="162">
                  <c:v>0.85214378896623399</c:v>
                </c:pt>
                <c:pt idx="163">
                  <c:v>0.82879886429544991</c:v>
                </c:pt>
                <c:pt idx="164">
                  <c:v>0.80430415606559724</c:v>
                </c:pt>
                <c:pt idx="165">
                  <c:v>0.77880078307143086</c:v>
                </c:pt>
                <c:pt idx="166">
                  <c:v>0.75243215608933001</c:v>
                </c:pt>
                <c:pt idx="167">
                  <c:v>0.72534265288448074</c:v>
                </c:pt>
                <c:pt idx="168">
                  <c:v>0.69767632607105901</c:v>
                </c:pt>
                <c:pt idx="169">
                  <c:v>0.66957565960911458</c:v>
                </c:pt>
                <c:pt idx="170">
                  <c:v>0.64118038842998304</c:v>
                </c:pt>
                <c:pt idx="171">
                  <c:v>0.61262639418444464</c:v>
                </c:pt>
                <c:pt idx="172">
                  <c:v>0.58404468844141144</c:v>
                </c:pt>
                <c:pt idx="173">
                  <c:v>0.55556049286882381</c:v>
                </c:pt>
                <c:pt idx="174">
                  <c:v>0.52729242404307664</c:v>
                </c:pt>
                <c:pt idx="175">
                  <c:v>0.49935178859930385</c:v>
                </c:pt>
                <c:pt idx="176">
                  <c:v>0.47184199249210174</c:v>
                </c:pt>
                <c:pt idx="177">
                  <c:v>0.44485806622296786</c:v>
                </c:pt>
                <c:pt idx="178">
                  <c:v>0.41848630604259057</c:v>
                </c:pt>
                <c:pt idx="179">
                  <c:v>0.39280402938563169</c:v>
                </c:pt>
                <c:pt idx="180">
                  <c:v>0.36787944117146676</c:v>
                </c:pt>
                <c:pt idx="181">
                  <c:v>0.34377160613086821</c:v>
                </c:pt>
                <c:pt idx="182">
                  <c:v>0.32053052101556412</c:v>
                </c:pt>
                <c:pt idx="183">
                  <c:v>0.29819727942990926</c:v>
                </c:pt>
                <c:pt idx="184">
                  <c:v>0.27680432110157721</c:v>
                </c:pt>
                <c:pt idx="185">
                  <c:v>0.2563757566864322</c:v>
                </c:pt>
                <c:pt idx="186">
                  <c:v>0.23692775868214067</c:v>
                </c:pt>
                <c:pt idx="187">
                  <c:v>0.21846900870185687</c:v>
                </c:pt>
                <c:pt idx="188">
                  <c:v>0.20100119122574886</c:v>
                </c:pt>
                <c:pt idx="189">
                  <c:v>0.18451952399300525</c:v>
                </c:pt>
                <c:pt idx="190">
                  <c:v>0.16901331540608111</c:v>
                </c:pt>
                <c:pt idx="191">
                  <c:v>0.15446653967569993</c:v>
                </c:pt>
                <c:pt idx="192">
                  <c:v>0.14085842092105816</c:v>
                </c:pt>
                <c:pt idx="193">
                  <c:v>0.12816401803505023</c:v>
                </c:pt>
                <c:pt idx="194">
                  <c:v>0.11635480280871527</c:v>
                </c:pt>
                <c:pt idx="195">
                  <c:v>0.10539922456187492</c:v>
                </c:pt>
                <c:pt idx="196">
                  <c:v>9.5263255327819943E-2</c:v>
                </c:pt>
                <c:pt idx="197">
                  <c:v>8.591091046936819E-2</c:v>
                </c:pt>
                <c:pt idx="198">
                  <c:v>7.7304740443307943E-2</c:v>
                </c:pt>
                <c:pt idx="199">
                  <c:v>6.9406290263255205E-2</c:v>
                </c:pt>
                <c:pt idx="200">
                  <c:v>6.2176524022123224E-2</c:v>
                </c:pt>
                <c:pt idx="201">
                  <c:v>5.5576212611489352E-2</c:v>
                </c:pt>
                <c:pt idx="202">
                  <c:v>4.9566283504917485E-2</c:v>
                </c:pt>
                <c:pt idx="203">
                  <c:v>4.4108132146650519E-2</c:v>
                </c:pt>
                <c:pt idx="204">
                  <c:v>3.9163895098991777E-2</c:v>
                </c:pt>
                <c:pt idx="205">
                  <c:v>3.4696685646160776E-2</c:v>
                </c:pt>
                <c:pt idx="206">
                  <c:v>3.0670793026397886E-2</c:v>
                </c:pt>
                <c:pt idx="207">
                  <c:v>2.7051846866353837E-2</c:v>
                </c:pt>
                <c:pt idx="208">
                  <c:v>2.3806948722732053E-2</c:v>
                </c:pt>
                <c:pt idx="209">
                  <c:v>2.0904772897591156E-2</c:v>
                </c:pt>
                <c:pt idx="210">
                  <c:v>1.8315638888736621E-2</c:v>
                </c:pt>
                <c:pt idx="211">
                  <c:v>1.6011557969342411E-2</c:v>
                </c:pt>
                <c:pt idx="212">
                  <c:v>1.3966256466260082E-2</c:v>
                </c:pt>
                <c:pt idx="213">
                  <c:v>1.215517832991663E-2</c:v>
                </c:pt>
                <c:pt idx="214">
                  <c:v>1.05554695662003E-2</c:v>
                </c:pt>
                <c:pt idx="215">
                  <c:v>9.1459470384292023E-3</c:v>
                </c:pt>
                <c:pt idx="216">
                  <c:v>7.9070540515946003E-3</c:v>
                </c:pt>
                <c:pt idx="217">
                  <c:v>6.820805007667451E-3</c:v>
                </c:pt>
                <c:pt idx="218">
                  <c:v>5.8707212757393617E-3</c:v>
                </c:pt>
                <c:pt idx="219">
                  <c:v>5.0417602596917535E-3</c:v>
                </c:pt>
                <c:pt idx="220">
                  <c:v>4.3202394740947409E-3</c:v>
                </c:pt>
                <c:pt idx="221">
                  <c:v>3.6937572608074926E-3</c:v>
                </c:pt>
                <c:pt idx="222">
                  <c:v>3.151111598444948E-3</c:v>
                </c:pt>
                <c:pt idx="223">
                  <c:v>2.6822182781193263E-3</c:v>
                </c:pt>
                <c:pt idx="224">
                  <c:v>2.2780295447419005E-3</c:v>
                </c:pt>
                <c:pt idx="225">
                  <c:v>1.9304541362280315E-3</c:v>
                </c:pt>
                <c:pt idx="226">
                  <c:v>1.6322794952197326E-3</c:v>
                </c:pt>
                <c:pt idx="227">
                  <c:v>1.3770967809685973E-3</c:v>
                </c:pt>
                <c:pt idx="228">
                  <c:v>1.1592291739047911E-3</c:v>
                </c:pt>
                <c:pt idx="229">
                  <c:v>9.7366384284305885E-4</c:v>
                </c:pt>
                <c:pt idx="230">
                  <c:v>8.1598783507229322E-4</c:v>
                </c:pt>
                <c:pt idx="231">
                  <c:v>6.8232805275649964E-4</c:v>
                </c:pt>
                <c:pt idx="232">
                  <c:v>5.6929539489189429E-4</c:v>
                </c:pt>
                <c:pt idx="233">
                  <c:v>4.739330720505185E-4</c:v>
                </c:pt>
                <c:pt idx="234">
                  <c:v>3.9366904065515099E-4</c:v>
                </c:pt>
                <c:pt idx="235">
                  <c:v>3.2627245380325984E-4</c:v>
                </c:pt>
                <c:pt idx="236">
                  <c:v>2.6981398582672005E-4</c:v>
                </c:pt>
                <c:pt idx="237">
                  <c:v>2.2262985691893247E-4</c:v>
                </c:pt>
                <c:pt idx="238">
                  <c:v>1.8328936133375564E-4</c:v>
                </c:pt>
                <c:pt idx="239">
                  <c:v>1.5056568691161214E-4</c:v>
                </c:pt>
                <c:pt idx="240">
                  <c:v>1.2340980408670409E-4</c:v>
                </c:pt>
                <c:pt idx="241">
                  <c:v>1.0092719818198E-4</c:v>
                </c:pt>
                <c:pt idx="242">
                  <c:v>8.235721886180422E-5</c:v>
                </c:pt>
                <c:pt idx="243">
                  <c:v>6.7054824302824944E-5</c:v>
                </c:pt>
                <c:pt idx="244">
                  <c:v>5.447450424467498E-5</c:v>
                </c:pt>
                <c:pt idx="245">
                  <c:v>4.4156174947769822E-5</c:v>
                </c:pt>
                <c:pt idx="246">
                  <c:v>3.5712849641642821E-5</c:v>
                </c:pt>
                <c:pt idx="247">
                  <c:v>2.8819899791554894E-5</c:v>
                </c:pt>
                <c:pt idx="248">
                  <c:v>2.3205735010528782E-5</c:v>
                </c:pt>
                <c:pt idx="249">
                  <c:v>1.8643742331520893E-5</c:v>
                </c:pt>
                <c:pt idx="250">
                  <c:v>1.4945338524784744E-5</c:v>
                </c:pt>
                <c:pt idx="251">
                  <c:v>1.1954001949912614E-5</c:v>
                </c:pt>
                <c:pt idx="252">
                  <c:v>9.5401628730813991E-6</c:v>
                </c:pt>
                <c:pt idx="253">
                  <c:v>7.5968431058360044E-6</c:v>
                </c:pt>
                <c:pt idx="254">
                  <c:v>6.0359471205324948E-6</c:v>
                </c:pt>
                <c:pt idx="255">
                  <c:v>4.7851173921301226E-6</c:v>
                </c:pt>
                <c:pt idx="256">
                  <c:v>3.7850765585712787E-6</c:v>
                </c:pt>
                <c:pt idx="257">
                  <c:v>2.9873880592646169E-6</c:v>
                </c:pt>
                <c:pt idx="258">
                  <c:v>2.3525752000103393E-6</c:v>
                </c:pt>
                <c:pt idx="259">
                  <c:v>1.8485461159529267E-6</c:v>
                </c:pt>
                <c:pt idx="260">
                  <c:v>1.4492788871481137E-6</c:v>
                </c:pt>
                <c:pt idx="261">
                  <c:v>1.1337271387482461E-6</c:v>
                </c:pt>
                <c:pt idx="262">
                  <c:v>8.8491187092072075E-7</c:v>
                </c:pt>
                <c:pt idx="263">
                  <c:v>6.8917005802224173E-7</c:v>
                </c:pt>
                <c:pt idx="264">
                  <c:v>5.3553478027944502E-7</c:v>
                </c:pt>
                <c:pt idx="265">
                  <c:v>4.1522535315613636E-7</c:v>
                </c:pt>
                <c:pt idx="266">
                  <c:v>3.2122914821914956E-7</c:v>
                </c:pt>
                <c:pt idx="267">
                  <c:v>2.4795960180456752E-7</c:v>
                </c:pt>
                <c:pt idx="268">
                  <c:v>1.9097732922324869E-7</c:v>
                </c:pt>
                <c:pt idx="269">
                  <c:v>1.4676334514102552E-7</c:v>
                </c:pt>
                <c:pt idx="270">
                  <c:v>1.1253517471928889E-7</c:v>
                </c:pt>
                <c:pt idx="271">
                  <c:v>8.6098161589629239E-8</c:v>
                </c:pt>
                <c:pt idx="272">
                  <c:v>6.5725571057624109E-8</c:v>
                </c:pt>
                <c:pt idx="273">
                  <c:v>5.006218020768418E-8</c:v>
                </c:pt>
                <c:pt idx="274">
                  <c:v>3.8046967847622809E-8</c:v>
                </c:pt>
                <c:pt idx="275">
                  <c:v>2.8851290572495574E-8</c:v>
                </c:pt>
                <c:pt idx="276">
                  <c:v>2.1829577951260906E-8</c:v>
                </c:pt>
                <c:pt idx="277">
                  <c:v>1.6480118678745474E-8</c:v>
                </c:pt>
                <c:pt idx="278">
                  <c:v>1.2413956855351966E-8</c:v>
                </c:pt>
                <c:pt idx="279">
                  <c:v>9.3302875745076572E-9</c:v>
                </c:pt>
                <c:pt idx="280">
                  <c:v>6.9970459942670787E-9</c:v>
                </c:pt>
                <c:pt idx="281">
                  <c:v>5.2356345981816162E-9</c:v>
                </c:pt>
                <c:pt idx="282">
                  <c:v>3.908938434266003E-9</c:v>
                </c:pt>
                <c:pt idx="283">
                  <c:v>2.9119454359439178E-9</c:v>
                </c:pt>
                <c:pt idx="284">
                  <c:v>2.1644249752620804E-9</c:v>
                </c:pt>
                <c:pt idx="285">
                  <c:v>1.6052280551860906E-9</c:v>
                </c:pt>
                <c:pt idx="286">
                  <c:v>1.1878616118763618E-9</c:v>
                </c:pt>
                <c:pt idx="287">
                  <c:v>8.77061110710469E-10</c:v>
                </c:pt>
                <c:pt idx="288">
                  <c:v>6.461431773108105E-10</c:v>
                </c:pt>
                <c:pt idx="289">
                  <c:v>4.7496605491827928E-10</c:v>
                </c:pt>
                <c:pt idx="290">
                  <c:v>3.4836240728967102E-10</c:v>
                </c:pt>
                <c:pt idx="291">
                  <c:v>2.5493818803927662E-10</c:v>
                </c:pt>
                <c:pt idx="292">
                  <c:v>1.8615444367053167E-10</c:v>
                </c:pt>
                <c:pt idx="293">
                  <c:v>1.3562720806391014E-10</c:v>
                </c:pt>
                <c:pt idx="294">
                  <c:v>9.8595055759946347E-11</c:v>
                </c:pt>
                <c:pt idx="295">
                  <c:v>7.1515199306210298E-11</c:v>
                </c:pt>
                <c:pt idx="296">
                  <c:v>5.1757878985521129E-11</c:v>
                </c:pt>
                <c:pt idx="297">
                  <c:v>3.737571327945491E-11</c:v>
                </c:pt>
                <c:pt idx="298">
                  <c:v>2.6930065475731697E-11</c:v>
                </c:pt>
                <c:pt idx="299">
                  <c:v>1.9360663213379217E-11</c:v>
                </c:pt>
                <c:pt idx="300">
                  <c:v>1.3887943864968609E-11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573-9541-9296-16E416AE3E55}"/>
            </c:ext>
          </c:extLst>
        </c:ser>
        <c:ser>
          <c:idx val="1"/>
          <c:order val="1"/>
          <c:tx>
            <c:strRef>
              <c:f>Sheet1!$C$6</c:f>
              <c:strCache>
                <c:ptCount val="1"/>
                <c:pt idx="0">
                  <c:v>FP1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Sheet1!$A$7:$A$307</c:f>
              <c:numCache>
                <c:formatCode>General</c:formatCode>
                <c:ptCount val="301"/>
                <c:pt idx="0">
                  <c:v>-15</c:v>
                </c:pt>
                <c:pt idx="1">
                  <c:v>-14.9</c:v>
                </c:pt>
                <c:pt idx="2">
                  <c:v>-14.8</c:v>
                </c:pt>
                <c:pt idx="3">
                  <c:v>-14.7</c:v>
                </c:pt>
                <c:pt idx="4">
                  <c:v>-14.6</c:v>
                </c:pt>
                <c:pt idx="5">
                  <c:v>-14.5</c:v>
                </c:pt>
                <c:pt idx="6">
                  <c:v>-14.4</c:v>
                </c:pt>
                <c:pt idx="7">
                  <c:v>-14.3</c:v>
                </c:pt>
                <c:pt idx="8">
                  <c:v>-14.2</c:v>
                </c:pt>
                <c:pt idx="9">
                  <c:v>-14.1</c:v>
                </c:pt>
                <c:pt idx="10">
                  <c:v>-14</c:v>
                </c:pt>
                <c:pt idx="11">
                  <c:v>-13.9</c:v>
                </c:pt>
                <c:pt idx="12">
                  <c:v>-13.8</c:v>
                </c:pt>
                <c:pt idx="13">
                  <c:v>-13.7</c:v>
                </c:pt>
                <c:pt idx="14">
                  <c:v>-13.6</c:v>
                </c:pt>
                <c:pt idx="15">
                  <c:v>-13.5</c:v>
                </c:pt>
                <c:pt idx="16">
                  <c:v>-13.4</c:v>
                </c:pt>
                <c:pt idx="17">
                  <c:v>-13.3</c:v>
                </c:pt>
                <c:pt idx="18">
                  <c:v>-13.2</c:v>
                </c:pt>
                <c:pt idx="19">
                  <c:v>-13.1</c:v>
                </c:pt>
                <c:pt idx="20">
                  <c:v>-13</c:v>
                </c:pt>
                <c:pt idx="21">
                  <c:v>-12.9</c:v>
                </c:pt>
                <c:pt idx="22">
                  <c:v>-12.8</c:v>
                </c:pt>
                <c:pt idx="23">
                  <c:v>-12.7</c:v>
                </c:pt>
                <c:pt idx="24">
                  <c:v>-12.6</c:v>
                </c:pt>
                <c:pt idx="25">
                  <c:v>-12.5</c:v>
                </c:pt>
                <c:pt idx="26">
                  <c:v>-12.4</c:v>
                </c:pt>
                <c:pt idx="27">
                  <c:v>-12.3</c:v>
                </c:pt>
                <c:pt idx="28">
                  <c:v>-12.2</c:v>
                </c:pt>
                <c:pt idx="29">
                  <c:v>-12.1</c:v>
                </c:pt>
                <c:pt idx="30">
                  <c:v>-12</c:v>
                </c:pt>
                <c:pt idx="31">
                  <c:v>-11.9</c:v>
                </c:pt>
                <c:pt idx="32">
                  <c:v>-11.8</c:v>
                </c:pt>
                <c:pt idx="33">
                  <c:v>-11.7</c:v>
                </c:pt>
                <c:pt idx="34">
                  <c:v>-11.6</c:v>
                </c:pt>
                <c:pt idx="35">
                  <c:v>-11.5</c:v>
                </c:pt>
                <c:pt idx="36">
                  <c:v>-11.4</c:v>
                </c:pt>
                <c:pt idx="37">
                  <c:v>-11.3</c:v>
                </c:pt>
                <c:pt idx="38">
                  <c:v>-11.2</c:v>
                </c:pt>
                <c:pt idx="39">
                  <c:v>-11.1</c:v>
                </c:pt>
                <c:pt idx="40">
                  <c:v>-11</c:v>
                </c:pt>
                <c:pt idx="41">
                  <c:v>-10.9</c:v>
                </c:pt>
                <c:pt idx="42">
                  <c:v>-10.8</c:v>
                </c:pt>
                <c:pt idx="43">
                  <c:v>-10.7</c:v>
                </c:pt>
                <c:pt idx="44">
                  <c:v>-10.6</c:v>
                </c:pt>
                <c:pt idx="45">
                  <c:v>-10.5</c:v>
                </c:pt>
                <c:pt idx="46">
                  <c:v>-10.4</c:v>
                </c:pt>
                <c:pt idx="47">
                  <c:v>-10.3</c:v>
                </c:pt>
                <c:pt idx="48">
                  <c:v>-10.199999999999999</c:v>
                </c:pt>
                <c:pt idx="49">
                  <c:v>-10.1</c:v>
                </c:pt>
                <c:pt idx="50">
                  <c:v>-10</c:v>
                </c:pt>
                <c:pt idx="51">
                  <c:v>-9.9000000000000199</c:v>
                </c:pt>
                <c:pt idx="52">
                  <c:v>-9.8000000000000203</c:v>
                </c:pt>
                <c:pt idx="53">
                  <c:v>-9.7000000000000206</c:v>
                </c:pt>
                <c:pt idx="54">
                  <c:v>-9.6000000000000192</c:v>
                </c:pt>
                <c:pt idx="55">
                  <c:v>-9.5000000000000195</c:v>
                </c:pt>
                <c:pt idx="56">
                  <c:v>-9.4000000000000199</c:v>
                </c:pt>
                <c:pt idx="57">
                  <c:v>-9.3000000000000203</c:v>
                </c:pt>
                <c:pt idx="58">
                  <c:v>-9.2000000000000206</c:v>
                </c:pt>
                <c:pt idx="59">
                  <c:v>-9.1000000000000192</c:v>
                </c:pt>
                <c:pt idx="60">
                  <c:v>-9.0000000000000195</c:v>
                </c:pt>
                <c:pt idx="61">
                  <c:v>-8.9000000000000199</c:v>
                </c:pt>
                <c:pt idx="62">
                  <c:v>-8.8000000000000203</c:v>
                </c:pt>
                <c:pt idx="63">
                  <c:v>-8.7000000000000206</c:v>
                </c:pt>
                <c:pt idx="64">
                  <c:v>-8.6000000000000192</c:v>
                </c:pt>
                <c:pt idx="65">
                  <c:v>-8.5000000000000195</c:v>
                </c:pt>
                <c:pt idx="66">
                  <c:v>-8.4000000000000199</c:v>
                </c:pt>
                <c:pt idx="67">
                  <c:v>-8.3000000000000203</c:v>
                </c:pt>
                <c:pt idx="68">
                  <c:v>-8.2000000000000206</c:v>
                </c:pt>
                <c:pt idx="69">
                  <c:v>-8.1000000000000192</c:v>
                </c:pt>
                <c:pt idx="70">
                  <c:v>-8.0000000000000195</c:v>
                </c:pt>
                <c:pt idx="71">
                  <c:v>-7.9000000000000297</c:v>
                </c:pt>
                <c:pt idx="72">
                  <c:v>-7.80000000000003</c:v>
                </c:pt>
                <c:pt idx="73">
                  <c:v>-7.7000000000000304</c:v>
                </c:pt>
                <c:pt idx="74">
                  <c:v>-7.6000000000000298</c:v>
                </c:pt>
                <c:pt idx="75">
                  <c:v>-7.5000000000000302</c:v>
                </c:pt>
                <c:pt idx="76">
                  <c:v>-7.4000000000000297</c:v>
                </c:pt>
                <c:pt idx="77">
                  <c:v>-7.30000000000003</c:v>
                </c:pt>
                <c:pt idx="78">
                  <c:v>-7.2000000000000304</c:v>
                </c:pt>
                <c:pt idx="79">
                  <c:v>-7.1000000000000298</c:v>
                </c:pt>
                <c:pt idx="80">
                  <c:v>-7.0000000000000302</c:v>
                </c:pt>
                <c:pt idx="81">
                  <c:v>-6.9000000000000297</c:v>
                </c:pt>
                <c:pt idx="82">
                  <c:v>-6.80000000000003</c:v>
                </c:pt>
                <c:pt idx="83">
                  <c:v>-6.7000000000000304</c:v>
                </c:pt>
                <c:pt idx="84">
                  <c:v>-6.6000000000000298</c:v>
                </c:pt>
                <c:pt idx="85">
                  <c:v>-6.5000000000000302</c:v>
                </c:pt>
                <c:pt idx="86">
                  <c:v>-6.4000000000000297</c:v>
                </c:pt>
                <c:pt idx="87">
                  <c:v>-6.30000000000003</c:v>
                </c:pt>
                <c:pt idx="88">
                  <c:v>-6.2000000000000304</c:v>
                </c:pt>
                <c:pt idx="89">
                  <c:v>-6.1000000000000298</c:v>
                </c:pt>
                <c:pt idx="90">
                  <c:v>-6.0000000000000302</c:v>
                </c:pt>
                <c:pt idx="91">
                  <c:v>-5.9000000000000297</c:v>
                </c:pt>
                <c:pt idx="92">
                  <c:v>-5.80000000000003</c:v>
                </c:pt>
                <c:pt idx="93">
                  <c:v>-5.7000000000000304</c:v>
                </c:pt>
                <c:pt idx="94">
                  <c:v>-5.6000000000000298</c:v>
                </c:pt>
                <c:pt idx="95">
                  <c:v>-5.5000000000000302</c:v>
                </c:pt>
                <c:pt idx="96">
                  <c:v>-5.4000000000000297</c:v>
                </c:pt>
                <c:pt idx="97">
                  <c:v>-5.30000000000003</c:v>
                </c:pt>
                <c:pt idx="98">
                  <c:v>-5.2000000000000304</c:v>
                </c:pt>
                <c:pt idx="99">
                  <c:v>-5.1000000000000396</c:v>
                </c:pt>
                <c:pt idx="100">
                  <c:v>-5.00000000000004</c:v>
                </c:pt>
                <c:pt idx="101">
                  <c:v>-4.9000000000000004</c:v>
                </c:pt>
                <c:pt idx="102">
                  <c:v>-4.8</c:v>
                </c:pt>
                <c:pt idx="103">
                  <c:v>-4.7</c:v>
                </c:pt>
                <c:pt idx="104">
                  <c:v>-4.5999999999999996</c:v>
                </c:pt>
                <c:pt idx="105">
                  <c:v>-4.5</c:v>
                </c:pt>
                <c:pt idx="106">
                  <c:v>-4.4000000000000004</c:v>
                </c:pt>
                <c:pt idx="107">
                  <c:v>-4.3</c:v>
                </c:pt>
                <c:pt idx="108">
                  <c:v>-4.2</c:v>
                </c:pt>
                <c:pt idx="109">
                  <c:v>-4.0999999999999996</c:v>
                </c:pt>
                <c:pt idx="110">
                  <c:v>-4</c:v>
                </c:pt>
                <c:pt idx="111">
                  <c:v>-3.9</c:v>
                </c:pt>
                <c:pt idx="112">
                  <c:v>-3.8</c:v>
                </c:pt>
                <c:pt idx="113">
                  <c:v>-3.7</c:v>
                </c:pt>
                <c:pt idx="114">
                  <c:v>-3.6</c:v>
                </c:pt>
                <c:pt idx="115">
                  <c:v>-3.5</c:v>
                </c:pt>
                <c:pt idx="116">
                  <c:v>-3.4</c:v>
                </c:pt>
                <c:pt idx="117">
                  <c:v>-3.3</c:v>
                </c:pt>
                <c:pt idx="118">
                  <c:v>-3.2</c:v>
                </c:pt>
                <c:pt idx="119">
                  <c:v>-3.1</c:v>
                </c:pt>
                <c:pt idx="120">
                  <c:v>-3</c:v>
                </c:pt>
                <c:pt idx="121">
                  <c:v>-2.9</c:v>
                </c:pt>
                <c:pt idx="122">
                  <c:v>-2.8</c:v>
                </c:pt>
                <c:pt idx="123">
                  <c:v>-2.7</c:v>
                </c:pt>
                <c:pt idx="124">
                  <c:v>-2.6</c:v>
                </c:pt>
                <c:pt idx="125">
                  <c:v>-2.5</c:v>
                </c:pt>
                <c:pt idx="126">
                  <c:v>-2.4</c:v>
                </c:pt>
                <c:pt idx="127">
                  <c:v>-2.2999999999999998</c:v>
                </c:pt>
                <c:pt idx="128">
                  <c:v>-2.2000000000000002</c:v>
                </c:pt>
                <c:pt idx="129">
                  <c:v>-2.1</c:v>
                </c:pt>
                <c:pt idx="130">
                  <c:v>-2</c:v>
                </c:pt>
                <c:pt idx="131">
                  <c:v>-1.9</c:v>
                </c:pt>
                <c:pt idx="132">
                  <c:v>-1.8</c:v>
                </c:pt>
                <c:pt idx="133">
                  <c:v>-1.7</c:v>
                </c:pt>
                <c:pt idx="134">
                  <c:v>-1.6</c:v>
                </c:pt>
                <c:pt idx="135">
                  <c:v>-1.5</c:v>
                </c:pt>
                <c:pt idx="136">
                  <c:v>-1.4</c:v>
                </c:pt>
                <c:pt idx="137">
                  <c:v>-1.3</c:v>
                </c:pt>
                <c:pt idx="138">
                  <c:v>-1.2</c:v>
                </c:pt>
                <c:pt idx="139">
                  <c:v>-1.1000000000000001</c:v>
                </c:pt>
                <c:pt idx="140">
                  <c:v>-1</c:v>
                </c:pt>
                <c:pt idx="141">
                  <c:v>-0.90000000000010005</c:v>
                </c:pt>
                <c:pt idx="142">
                  <c:v>-0.80000000000009996</c:v>
                </c:pt>
                <c:pt idx="143">
                  <c:v>-0.70000000000010099</c:v>
                </c:pt>
                <c:pt idx="144">
                  <c:v>-0.60000000000009901</c:v>
                </c:pt>
                <c:pt idx="145">
                  <c:v>-0.50000000000009903</c:v>
                </c:pt>
                <c:pt idx="146">
                  <c:v>-0.4000000000001</c:v>
                </c:pt>
                <c:pt idx="147">
                  <c:v>-0.30000000000010002</c:v>
                </c:pt>
                <c:pt idx="148">
                  <c:v>-0.20000000000010101</c:v>
                </c:pt>
                <c:pt idx="149">
                  <c:v>-0.100000000000099</c:v>
                </c:pt>
                <c:pt idx="150">
                  <c:v>0</c:v>
                </c:pt>
                <c:pt idx="151">
                  <c:v>9.9999999999900197E-2</c:v>
                </c:pt>
                <c:pt idx="152">
                  <c:v>0.19999999999990001</c:v>
                </c:pt>
                <c:pt idx="153">
                  <c:v>0.29999999999989901</c:v>
                </c:pt>
                <c:pt idx="154">
                  <c:v>0.39999999999990099</c:v>
                </c:pt>
                <c:pt idx="155">
                  <c:v>0.49999999999990102</c:v>
                </c:pt>
                <c:pt idx="156">
                  <c:v>0.59999999999989995</c:v>
                </c:pt>
                <c:pt idx="157">
                  <c:v>0.69999999999990004</c:v>
                </c:pt>
                <c:pt idx="158">
                  <c:v>0.79999999999989901</c:v>
                </c:pt>
                <c:pt idx="159">
                  <c:v>0.89999999999990099</c:v>
                </c:pt>
                <c:pt idx="160">
                  <c:v>0.99999999999990097</c:v>
                </c:pt>
                <c:pt idx="161">
                  <c:v>1.0999999999998999</c:v>
                </c:pt>
                <c:pt idx="162">
                  <c:v>1.1999999999999</c:v>
                </c:pt>
                <c:pt idx="163">
                  <c:v>1.2999999999998999</c:v>
                </c:pt>
                <c:pt idx="164">
                  <c:v>1.3999999999999</c:v>
                </c:pt>
                <c:pt idx="165">
                  <c:v>1.4999999999999001</c:v>
                </c:pt>
                <c:pt idx="166">
                  <c:v>1.5999999999998999</c:v>
                </c:pt>
                <c:pt idx="167">
                  <c:v>1.6999999999999</c:v>
                </c:pt>
                <c:pt idx="168">
                  <c:v>1.7999999999998999</c:v>
                </c:pt>
                <c:pt idx="169">
                  <c:v>1.8999999999999</c:v>
                </c:pt>
                <c:pt idx="170">
                  <c:v>1.9999999999999001</c:v>
                </c:pt>
                <c:pt idx="171">
                  <c:v>2.0999999999999002</c:v>
                </c:pt>
                <c:pt idx="172">
                  <c:v>2.1999999999998998</c:v>
                </c:pt>
                <c:pt idx="173">
                  <c:v>2.2999999999998999</c:v>
                </c:pt>
                <c:pt idx="174">
                  <c:v>2.3999999999999</c:v>
                </c:pt>
                <c:pt idx="175">
                  <c:v>2.4999999999999001</c:v>
                </c:pt>
                <c:pt idx="176">
                  <c:v>2.5999999999999002</c:v>
                </c:pt>
                <c:pt idx="177">
                  <c:v>2.6999999999998998</c:v>
                </c:pt>
                <c:pt idx="178">
                  <c:v>2.7999999999998999</c:v>
                </c:pt>
                <c:pt idx="179">
                  <c:v>2.8999999999999</c:v>
                </c:pt>
                <c:pt idx="180">
                  <c:v>2.9999999999999001</c:v>
                </c:pt>
                <c:pt idx="181">
                  <c:v>3.0999999999999002</c:v>
                </c:pt>
                <c:pt idx="182">
                  <c:v>3.1999999999998998</c:v>
                </c:pt>
                <c:pt idx="183">
                  <c:v>3.2999999999998999</c:v>
                </c:pt>
                <c:pt idx="184">
                  <c:v>3.3999999999999</c:v>
                </c:pt>
                <c:pt idx="185">
                  <c:v>3.4999999999999001</c:v>
                </c:pt>
                <c:pt idx="186">
                  <c:v>3.5999999999999002</c:v>
                </c:pt>
                <c:pt idx="187">
                  <c:v>3.6999999999998998</c:v>
                </c:pt>
                <c:pt idx="188">
                  <c:v>3.7999999999998999</c:v>
                </c:pt>
                <c:pt idx="189">
                  <c:v>3.8999999999999</c:v>
                </c:pt>
                <c:pt idx="190">
                  <c:v>3.9999999999999001</c:v>
                </c:pt>
                <c:pt idx="191">
                  <c:v>4.0999999999999002</c:v>
                </c:pt>
                <c:pt idx="192">
                  <c:v>4.1999999999998998</c:v>
                </c:pt>
                <c:pt idx="193">
                  <c:v>4.2999999999999003</c:v>
                </c:pt>
                <c:pt idx="194">
                  <c:v>4.3999999999999</c:v>
                </c:pt>
                <c:pt idx="195">
                  <c:v>4.4999999999998996</c:v>
                </c:pt>
                <c:pt idx="196">
                  <c:v>4.5999999999999002</c:v>
                </c:pt>
                <c:pt idx="197">
                  <c:v>4.6999999999998998</c:v>
                </c:pt>
                <c:pt idx="198">
                  <c:v>4.7999999999999003</c:v>
                </c:pt>
                <c:pt idx="199">
                  <c:v>4.8999999999999</c:v>
                </c:pt>
                <c:pt idx="200">
                  <c:v>4.9999999999998996</c:v>
                </c:pt>
                <c:pt idx="201">
                  <c:v>5.0999999999999002</c:v>
                </c:pt>
                <c:pt idx="202">
                  <c:v>5.1999999999998998</c:v>
                </c:pt>
                <c:pt idx="203">
                  <c:v>5.2999999999999003</c:v>
                </c:pt>
                <c:pt idx="204">
                  <c:v>5.3999999999999</c:v>
                </c:pt>
                <c:pt idx="205">
                  <c:v>5.4999999999998996</c:v>
                </c:pt>
                <c:pt idx="206">
                  <c:v>5.5999999999999002</c:v>
                </c:pt>
                <c:pt idx="207">
                  <c:v>5.6999999999998998</c:v>
                </c:pt>
                <c:pt idx="208">
                  <c:v>5.7999999999999003</c:v>
                </c:pt>
                <c:pt idx="209">
                  <c:v>5.8999999999999</c:v>
                </c:pt>
                <c:pt idx="210">
                  <c:v>5.9999999999998996</c:v>
                </c:pt>
                <c:pt idx="211">
                  <c:v>6.0999999999999002</c:v>
                </c:pt>
                <c:pt idx="212">
                  <c:v>6.1999999999998998</c:v>
                </c:pt>
                <c:pt idx="213">
                  <c:v>6.2999999999999003</c:v>
                </c:pt>
                <c:pt idx="214">
                  <c:v>6.3999999999999</c:v>
                </c:pt>
                <c:pt idx="215">
                  <c:v>6.4999999999998996</c:v>
                </c:pt>
                <c:pt idx="216">
                  <c:v>6.5999999999999002</c:v>
                </c:pt>
                <c:pt idx="217">
                  <c:v>6.6999999999998998</c:v>
                </c:pt>
                <c:pt idx="218">
                  <c:v>6.7999999999999003</c:v>
                </c:pt>
                <c:pt idx="219">
                  <c:v>6.8999999999999</c:v>
                </c:pt>
                <c:pt idx="220">
                  <c:v>6.9999999999998996</c:v>
                </c:pt>
                <c:pt idx="221">
                  <c:v>7.0999999999999002</c:v>
                </c:pt>
                <c:pt idx="222">
                  <c:v>7.1999999999998998</c:v>
                </c:pt>
                <c:pt idx="223">
                  <c:v>7.2999999999999003</c:v>
                </c:pt>
                <c:pt idx="224">
                  <c:v>7.3999999999999</c:v>
                </c:pt>
                <c:pt idx="225">
                  <c:v>7.4999999999998996</c:v>
                </c:pt>
                <c:pt idx="226">
                  <c:v>7.5999999999999002</c:v>
                </c:pt>
                <c:pt idx="227">
                  <c:v>7.6999999999998998</c:v>
                </c:pt>
                <c:pt idx="228">
                  <c:v>7.7999999999999003</c:v>
                </c:pt>
                <c:pt idx="229">
                  <c:v>7.8999999999999</c:v>
                </c:pt>
                <c:pt idx="230">
                  <c:v>7.9999999999998996</c:v>
                </c:pt>
                <c:pt idx="231">
                  <c:v>8.0999999999999002</c:v>
                </c:pt>
                <c:pt idx="232">
                  <c:v>8.1999999999998998</c:v>
                </c:pt>
                <c:pt idx="233">
                  <c:v>8.2999999999998995</c:v>
                </c:pt>
                <c:pt idx="234">
                  <c:v>8.3999999999999009</c:v>
                </c:pt>
                <c:pt idx="235">
                  <c:v>8.4999999999999005</c:v>
                </c:pt>
                <c:pt idx="236">
                  <c:v>8.5999999999999002</c:v>
                </c:pt>
                <c:pt idx="237">
                  <c:v>8.6999999999998998</c:v>
                </c:pt>
                <c:pt idx="238">
                  <c:v>8.7999999999998995</c:v>
                </c:pt>
                <c:pt idx="239">
                  <c:v>8.8999999999999009</c:v>
                </c:pt>
                <c:pt idx="240">
                  <c:v>8.9999999999999005</c:v>
                </c:pt>
                <c:pt idx="241">
                  <c:v>9.0999999999999002</c:v>
                </c:pt>
                <c:pt idx="242">
                  <c:v>9.1999999999998998</c:v>
                </c:pt>
                <c:pt idx="243">
                  <c:v>9.2999999999998995</c:v>
                </c:pt>
                <c:pt idx="244">
                  <c:v>9.3999999999999009</c:v>
                </c:pt>
                <c:pt idx="245">
                  <c:v>9.4999999999999005</c:v>
                </c:pt>
                <c:pt idx="246">
                  <c:v>9.5999999999999002</c:v>
                </c:pt>
                <c:pt idx="247">
                  <c:v>9.6999999999998998</c:v>
                </c:pt>
                <c:pt idx="248">
                  <c:v>9.7999999999998995</c:v>
                </c:pt>
                <c:pt idx="249">
                  <c:v>9.8999999999999009</c:v>
                </c:pt>
                <c:pt idx="250">
                  <c:v>9.9999999999999005</c:v>
                </c:pt>
                <c:pt idx="251">
                  <c:v>10.0999999999999</c:v>
                </c:pt>
                <c:pt idx="252">
                  <c:v>10.1999999999999</c:v>
                </c:pt>
                <c:pt idx="253">
                  <c:v>10.299999999999899</c:v>
                </c:pt>
                <c:pt idx="254">
                  <c:v>10.399999999999901</c:v>
                </c:pt>
                <c:pt idx="255">
                  <c:v>10.499999999999901</c:v>
                </c:pt>
                <c:pt idx="256">
                  <c:v>10.5999999999999</c:v>
                </c:pt>
                <c:pt idx="257">
                  <c:v>10.6999999999999</c:v>
                </c:pt>
                <c:pt idx="258">
                  <c:v>10.799999999999899</c:v>
                </c:pt>
                <c:pt idx="259">
                  <c:v>10.899999999999901</c:v>
                </c:pt>
                <c:pt idx="260">
                  <c:v>10.999999999999901</c:v>
                </c:pt>
                <c:pt idx="261">
                  <c:v>11.0999999999999</c:v>
                </c:pt>
                <c:pt idx="262">
                  <c:v>11.1999999999999</c:v>
                </c:pt>
                <c:pt idx="263">
                  <c:v>11.299999999999899</c:v>
                </c:pt>
                <c:pt idx="264">
                  <c:v>11.399999999999901</c:v>
                </c:pt>
                <c:pt idx="265">
                  <c:v>11.499999999999901</c:v>
                </c:pt>
                <c:pt idx="266">
                  <c:v>11.5999999999999</c:v>
                </c:pt>
                <c:pt idx="267">
                  <c:v>11.6999999999999</c:v>
                </c:pt>
                <c:pt idx="268">
                  <c:v>11.799999999999899</c:v>
                </c:pt>
                <c:pt idx="269">
                  <c:v>11.899999999999901</c:v>
                </c:pt>
                <c:pt idx="270">
                  <c:v>11.999999999999901</c:v>
                </c:pt>
                <c:pt idx="271">
                  <c:v>12.0999999999999</c:v>
                </c:pt>
                <c:pt idx="272">
                  <c:v>12.1999999999999</c:v>
                </c:pt>
                <c:pt idx="273">
                  <c:v>12.299999999999899</c:v>
                </c:pt>
                <c:pt idx="274">
                  <c:v>12.399999999999901</c:v>
                </c:pt>
                <c:pt idx="275">
                  <c:v>12.499999999999901</c:v>
                </c:pt>
                <c:pt idx="276">
                  <c:v>12.5999999999999</c:v>
                </c:pt>
                <c:pt idx="277">
                  <c:v>12.6999999999999</c:v>
                </c:pt>
                <c:pt idx="278">
                  <c:v>12.799999999999899</c:v>
                </c:pt>
                <c:pt idx="279">
                  <c:v>12.899999999999901</c:v>
                </c:pt>
                <c:pt idx="280">
                  <c:v>12.999999999999901</c:v>
                </c:pt>
                <c:pt idx="281">
                  <c:v>13.0999999999999</c:v>
                </c:pt>
                <c:pt idx="282">
                  <c:v>13.1999999999999</c:v>
                </c:pt>
                <c:pt idx="283">
                  <c:v>13.299999999999899</c:v>
                </c:pt>
                <c:pt idx="284">
                  <c:v>13.399999999999901</c:v>
                </c:pt>
                <c:pt idx="285">
                  <c:v>13.499999999999901</c:v>
                </c:pt>
                <c:pt idx="286">
                  <c:v>13.5999999999999</c:v>
                </c:pt>
                <c:pt idx="287">
                  <c:v>13.6999999999999</c:v>
                </c:pt>
                <c:pt idx="288">
                  <c:v>13.799999999999899</c:v>
                </c:pt>
                <c:pt idx="289">
                  <c:v>13.899999999999901</c:v>
                </c:pt>
                <c:pt idx="290">
                  <c:v>13.999999999999901</c:v>
                </c:pt>
                <c:pt idx="291">
                  <c:v>14.0999999999999</c:v>
                </c:pt>
                <c:pt idx="292">
                  <c:v>14.1999999999999</c:v>
                </c:pt>
                <c:pt idx="293">
                  <c:v>14.299999999999899</c:v>
                </c:pt>
                <c:pt idx="294">
                  <c:v>14.399999999999901</c:v>
                </c:pt>
                <c:pt idx="295">
                  <c:v>14.499999999999901</c:v>
                </c:pt>
                <c:pt idx="296">
                  <c:v>14.5999999999999</c:v>
                </c:pt>
                <c:pt idx="297">
                  <c:v>14.6999999999999</c:v>
                </c:pt>
                <c:pt idx="298">
                  <c:v>14.799999999999899</c:v>
                </c:pt>
                <c:pt idx="299">
                  <c:v>14.899999999999901</c:v>
                </c:pt>
                <c:pt idx="300">
                  <c:v>14.999999999999901</c:v>
                </c:pt>
              </c:numCache>
            </c:numRef>
          </c:xVal>
          <c:yVal>
            <c:numRef>
              <c:f>Sheet1!$C$7:$C$307</c:f>
              <c:numCache>
                <c:formatCode>General</c:formatCode>
                <c:ptCount val="301"/>
                <c:pt idx="0">
                  <c:v>2.5034327475370447E-3</c:v>
                </c:pt>
                <c:pt idx="1">
                  <c:v>2.4960701800414188E-3</c:v>
                </c:pt>
                <c:pt idx="2">
                  <c:v>2.4937704802116736E-3</c:v>
                </c:pt>
                <c:pt idx="3">
                  <c:v>2.4965150376701209E-3</c:v>
                </c:pt>
                <c:pt idx="4">
                  <c:v>2.5043260657798389E-3</c:v>
                </c:pt>
                <c:pt idx="5">
                  <c:v>2.5172669840751631E-3</c:v>
                </c:pt>
                <c:pt idx="6">
                  <c:v>2.5354435147856573E-3</c:v>
                </c:pt>
                <c:pt idx="7">
                  <c:v>2.5590055260875282E-3</c:v>
                </c:pt>
                <c:pt idx="8">
                  <c:v>2.5881496775197717E-3</c:v>
                </c:pt>
                <c:pt idx="9">
                  <c:v>2.6231229483683312E-3</c:v>
                </c:pt>
                <c:pt idx="10">
                  <c:v>2.6642271589925113E-3</c:v>
                </c:pt>
                <c:pt idx="11">
                  <c:v>2.7118246295424089E-3</c:v>
                </c:pt>
                <c:pt idx="12">
                  <c:v>2.7663451621607296E-3</c:v>
                </c:pt>
                <c:pt idx="13">
                  <c:v>2.8282945839561567E-3</c:v>
                </c:pt>
                <c:pt idx="14">
                  <c:v>2.8982651518668833E-3</c:v>
                </c:pt>
                <c:pt idx="15">
                  <c:v>2.9769482010677806E-3</c:v>
                </c:pt>
                <c:pt idx="16">
                  <c:v>3.0651495212273313E-3</c:v>
                </c:pt>
                <c:pt idx="17">
                  <c:v>3.1638080769779723E-3</c:v>
                </c:pt>
                <c:pt idx="18">
                  <c:v>3.274018860324419E-3</c:v>
                </c:pt>
                <c:pt idx="19">
                  <c:v>3.3970608869536047E-3</c:v>
                </c:pt>
                <c:pt idx="20">
                  <c:v>3.5344316443138598E-3</c:v>
                </c:pt>
                <c:pt idx="21">
                  <c:v>3.6878896931505931E-3</c:v>
                </c:pt>
                <c:pt idx="22">
                  <c:v>3.859507652964461E-3</c:v>
                </c:pt>
                <c:pt idx="23">
                  <c:v>4.0517385184103815E-3</c:v>
                </c:pt>
                <c:pt idx="24">
                  <c:v>4.2674992341120172E-3</c:v>
                </c:pt>
                <c:pt idx="25">
                  <c:v>4.5102768107324123E-3</c:v>
                </c:pt>
                <c:pt idx="26">
                  <c:v>4.7842641592790785E-3</c:v>
                </c:pt>
                <c:pt idx="27">
                  <c:v>5.0945354985923504E-3</c:v>
                </c:pt>
                <c:pt idx="28">
                  <c:v>5.4472750244197957E-3</c:v>
                </c:pt>
                <c:pt idx="29">
                  <c:v>5.8500780895410073E-3</c:v>
                </c:pt>
                <c:pt idx="30">
                  <c:v>6.3123523280595624E-3</c:v>
                </c:pt>
                <c:pt idx="31">
                  <c:v>6.8458583876768739E-3</c:v>
                </c:pt>
                <c:pt idx="32">
                  <c:v>7.4654485213757858E-3</c:v>
                </c:pt>
                <c:pt idx="33">
                  <c:v>8.190090056584819E-3</c:v>
                </c:pt>
                <c:pt idx="34">
                  <c:v>9.0443061703779602E-3</c:v>
                </c:pt>
                <c:pt idx="35">
                  <c:v>1.0060239653152796E-2</c:v>
                </c:pt>
                <c:pt idx="36">
                  <c:v>1.1280666357125265E-2</c:v>
                </c:pt>
                <c:pt idx="37">
                  <c:v>1.2763490251125931E-2</c:v>
                </c:pt>
                <c:pt idx="38">
                  <c:v>1.4588610299982622E-2</c:v>
                </c:pt>
                <c:pt idx="39">
                  <c:v>1.6868695482817858E-2</c:v>
                </c:pt>
                <c:pt idx="40">
                  <c:v>1.9766612233754848E-2</c:v>
                </c:pt>
                <c:pt idx="41">
                  <c:v>2.3524600741589064E-2</c:v>
                </c:pt>
                <c:pt idx="42">
                  <c:v>2.8515091710705046E-2</c:v>
                </c:pt>
                <c:pt idx="43">
                  <c:v>3.5333352263208932E-2</c:v>
                </c:pt>
                <c:pt idx="44">
                  <c:v>4.4975602204722291E-2</c:v>
                </c:pt>
                <c:pt idx="45">
                  <c:v>5.9203308189639495E-2</c:v>
                </c:pt>
                <c:pt idx="46">
                  <c:v>8.1343582175786466E-2</c:v>
                </c:pt>
                <c:pt idx="47">
                  <c:v>0.11819411753099429</c:v>
                </c:pt>
                <c:pt idx="48">
                  <c:v>0.18491630001609802</c:v>
                </c:pt>
                <c:pt idx="49">
                  <c:v>0.31771411920679238</c:v>
                </c:pt>
                <c:pt idx="50">
                  <c:v>0.59216781178518596</c:v>
                </c:pt>
                <c:pt idx="51">
                  <c:v>0.96390858150647263</c:v>
                </c:pt>
                <c:pt idx="52">
                  <c:v>0.83589736929886016</c:v>
                </c:pt>
                <c:pt idx="53">
                  <c:v>0.46195867128673207</c:v>
                </c:pt>
                <c:pt idx="54">
                  <c:v>0.25389413222699297</c:v>
                </c:pt>
                <c:pt idx="55">
                  <c:v>0.15358640179157165</c:v>
                </c:pt>
                <c:pt idx="56">
                  <c:v>0.10130373107081928</c:v>
                </c:pt>
                <c:pt idx="57">
                  <c:v>7.1398124078860203E-2</c:v>
                </c:pt>
                <c:pt idx="58">
                  <c:v>5.2914985895386145E-2</c:v>
                </c:pt>
                <c:pt idx="59">
                  <c:v>4.0769255021873882E-2</c:v>
                </c:pt>
                <c:pt idx="60">
                  <c:v>3.2390439090183472E-2</c:v>
                </c:pt>
                <c:pt idx="61">
                  <c:v>2.6379939072300393E-2</c:v>
                </c:pt>
                <c:pt idx="62">
                  <c:v>2.1928553107154986E-2</c:v>
                </c:pt>
                <c:pt idx="63">
                  <c:v>1.8543489121292701E-2</c:v>
                </c:pt>
                <c:pt idx="64">
                  <c:v>1.5911459584574742E-2</c:v>
                </c:pt>
                <c:pt idx="65">
                  <c:v>1.3825902662865028E-2</c:v>
                </c:pt>
                <c:pt idx="66">
                  <c:v>1.2146308233792587E-2</c:v>
                </c:pt>
                <c:pt idx="67">
                  <c:v>1.0774484174122502E-2</c:v>
                </c:pt>
                <c:pt idx="68">
                  <c:v>9.6401788896432264E-3</c:v>
                </c:pt>
                <c:pt idx="69">
                  <c:v>8.6920816817196885E-3</c:v>
                </c:pt>
                <c:pt idx="70">
                  <c:v>7.8920245260772296E-3</c:v>
                </c:pt>
                <c:pt idx="71">
                  <c:v>7.211149674222558E-3</c:v>
                </c:pt>
                <c:pt idx="72">
                  <c:v>6.6273181427234096E-3</c:v>
                </c:pt>
                <c:pt idx="73">
                  <c:v>6.1233210769758963E-3</c:v>
                </c:pt>
                <c:pt idx="74">
                  <c:v>5.6856222620508727E-3</c:v>
                </c:pt>
                <c:pt idx="75">
                  <c:v>5.3034591507288599E-3</c:v>
                </c:pt>
                <c:pt idx="76">
                  <c:v>4.9681903445257343E-3</c:v>
                </c:pt>
                <c:pt idx="77">
                  <c:v>4.6728153377428973E-3</c:v>
                </c:pt>
                <c:pt idx="78">
                  <c:v>4.4116165192178564E-3</c:v>
                </c:pt>
                <c:pt idx="79">
                  <c:v>4.1798891680350425E-3</c:v>
                </c:pt>
                <c:pt idx="80">
                  <c:v>3.9737356073400966E-3</c:v>
                </c:pt>
                <c:pt idx="81">
                  <c:v>3.7899067012104699E-3</c:v>
                </c:pt>
                <c:pt idx="82">
                  <c:v>3.6256786778962064E-3</c:v>
                </c:pt>
                <c:pt idx="83">
                  <c:v>3.4787565881342344E-3</c:v>
                </c:pt>
                <c:pt idx="84">
                  <c:v>3.3471980418578328E-3</c:v>
                </c:pt>
                <c:pt idx="85">
                  <c:v>3.2293525255876854E-3</c:v>
                </c:pt>
                <c:pt idx="86">
                  <c:v>3.1238127950502883E-3</c:v>
                </c:pt>
                <c:pt idx="87">
                  <c:v>3.0293757035689643E-3</c:v>
                </c:pt>
                <c:pt idx="88">
                  <c:v>2.9450104621235418E-3</c:v>
                </c:pt>
                <c:pt idx="89">
                  <c:v>2.8698327975505812E-3</c:v>
                </c:pt>
                <c:pt idx="90">
                  <c:v>2.8030838270561766E-3</c:v>
                </c:pt>
                <c:pt idx="91">
                  <c:v>2.7441127323630508E-3</c:v>
                </c:pt>
                <c:pt idx="92">
                  <c:v>2.692362518410275E-3</c:v>
                </c:pt>
                <c:pt idx="93">
                  <c:v>2.6473582960881742E-3</c:v>
                </c:pt>
                <c:pt idx="94">
                  <c:v>2.6086976480036049E-3</c:v>
                </c:pt>
                <c:pt idx="95">
                  <c:v>2.5760427295001974E-3</c:v>
                </c:pt>
                <c:pt idx="96">
                  <c:v>2.5491138305828135E-3</c:v>
                </c:pt>
                <c:pt idx="97">
                  <c:v>2.5276841828484439E-3</c:v>
                </c:pt>
                <c:pt idx="98">
                  <c:v>2.511575842651556E-3</c:v>
                </c:pt>
                <c:pt idx="99">
                  <c:v>2.5006565203138237E-3</c:v>
                </c:pt>
                <c:pt idx="100">
                  <c:v>2.4948372573839069E-3</c:v>
                </c:pt>
                <c:pt idx="101">
                  <c:v>2.4940708814697914E-3</c:v>
                </c:pt>
                <c:pt idx="102">
                  <c:v>2.498351192390428E-3</c:v>
                </c:pt>
                <c:pt idx="103">
                  <c:v>2.5077128554916624E-3</c:v>
                </c:pt>
                <c:pt idx="104">
                  <c:v>2.5222319989707761E-3</c:v>
                </c:pt>
                <c:pt idx="105">
                  <c:v>2.5420275329102889E-3</c:v>
                </c:pt>
                <c:pt idx="106">
                  <c:v>2.5672632293817894E-3</c:v>
                </c:pt>
                <c:pt idx="107">
                  <c:v>2.5981506264430251E-3</c:v>
                </c:pt>
                <c:pt idx="108">
                  <c:v>2.6349528452327036E-3</c:v>
                </c:pt>
                <c:pt idx="109">
                  <c:v>2.6779894399774152E-3</c:v>
                </c:pt>
                <c:pt idx="110">
                  <c:v>2.7276424371612726E-3</c:v>
                </c:pt>
                <c:pt idx="111">
                  <c:v>2.7843637643760045E-3</c:v>
                </c:pt>
                <c:pt idx="112">
                  <c:v>2.8486843240387275E-3</c:v>
                </c:pt>
                <c:pt idx="113">
                  <c:v>2.921225035589487E-3</c:v>
                </c:pt>
                <c:pt idx="114">
                  <c:v>3.0027102563912381E-3</c:v>
                </c:pt>
                <c:pt idx="115">
                  <c:v>3.0939841022713734E-3</c:v>
                </c:pt>
                <c:pt idx="116">
                  <c:v>3.1960303314560084E-3</c:v>
                </c:pt>
                <c:pt idx="117">
                  <c:v>3.30999664144137E-3</c:v>
                </c:pt>
                <c:pt idx="118">
                  <c:v>3.4372244720899631E-3</c:v>
                </c:pt>
                <c:pt idx="119">
                  <c:v>3.5792857307090321E-3</c:v>
                </c:pt>
                <c:pt idx="120">
                  <c:v>3.738028285181993E-3</c:v>
                </c:pt>
                <c:pt idx="121">
                  <c:v>3.9156326505940297E-3</c:v>
                </c:pt>
                <c:pt idx="122">
                  <c:v>4.114683082175094E-3</c:v>
                </c:pt>
                <c:pt idx="123">
                  <c:v>4.3382573680464959E-3</c:v>
                </c:pt>
                <c:pt idx="124">
                  <c:v>4.5900411139911928E-3</c:v>
                </c:pt>
                <c:pt idx="125">
                  <c:v>4.8744744141947577E-3</c:v>
                </c:pt>
                <c:pt idx="126">
                  <c:v>5.1969417843323309E-3</c:v>
                </c:pt>
                <c:pt idx="127">
                  <c:v>5.5640205195399374E-3</c:v>
                </c:pt>
                <c:pt idx="128">
                  <c:v>5.9838088840340094E-3</c:v>
                </c:pt>
                <c:pt idx="129">
                  <c:v>6.4663647702599969E-3</c:v>
                </c:pt>
                <c:pt idx="130">
                  <c:v>7.0242993300060706E-3</c:v>
                </c:pt>
                <c:pt idx="131">
                  <c:v>7.6735912639106152E-3</c:v>
                </c:pt>
                <c:pt idx="132">
                  <c:v>8.4347204326081088E-3</c:v>
                </c:pt>
                <c:pt idx="133">
                  <c:v>9.3342718423383205E-3</c:v>
                </c:pt>
                <c:pt idx="134">
                  <c:v>1.0407246163000185E-2</c:v>
                </c:pt>
                <c:pt idx="135">
                  <c:v>1.1700454614981433E-2</c:v>
                </c:pt>
                <c:pt idx="136">
                  <c:v>1.3277618384686043E-2</c:v>
                </c:pt>
                <c:pt idx="137">
                  <c:v>1.5227219814654745E-2</c:v>
                </c:pt>
                <c:pt idx="138">
                  <c:v>1.7674930928398322E-2</c:v>
                </c:pt>
                <c:pt idx="139">
                  <c:v>2.080391736139206E-2</c:v>
                </c:pt>
                <c:pt idx="140">
                  <c:v>2.4889221587676508E-2</c:v>
                </c:pt>
                <c:pt idx="141">
                  <c:v>3.035844342976585E-2</c:v>
                </c:pt>
                <c:pt idx="142">
                  <c:v>3.7904073604199499E-2</c:v>
                </c:pt>
                <c:pt idx="143">
                  <c:v>4.8703342847742408E-2</c:v>
                </c:pt>
                <c:pt idx="144">
                  <c:v>6.4877287167332875E-2</c:v>
                </c:pt>
                <c:pt idx="145">
                  <c:v>9.0523486174311371E-2</c:v>
                </c:pt>
                <c:pt idx="146">
                  <c:v>0.13423557198787112</c:v>
                </c:pt>
                <c:pt idx="147">
                  <c:v>0.21568045095967175</c:v>
                </c:pt>
                <c:pt idx="148">
                  <c:v>0.38183240716438682</c:v>
                </c:pt>
                <c:pt idx="149">
                  <c:v>0.71166887058904393</c:v>
                </c:pt>
                <c:pt idx="150">
                  <c:v>1</c:v>
                </c:pt>
                <c:pt idx="151">
                  <c:v>0.7116688705898595</c:v>
                </c:pt>
                <c:pt idx="152">
                  <c:v>0.38183240716486055</c:v>
                </c:pt>
                <c:pt idx="153">
                  <c:v>0.2156804509598978</c:v>
                </c:pt>
                <c:pt idx="154">
                  <c:v>0.13423557198798611</c:v>
                </c:pt>
                <c:pt idx="155">
                  <c:v>9.0523486174376055E-2</c:v>
                </c:pt>
                <c:pt idx="156">
                  <c:v>6.4877287167372635E-2</c:v>
                </c:pt>
                <c:pt idx="157">
                  <c:v>4.8703342847768574E-2</c:v>
                </c:pt>
                <c:pt idx="158">
                  <c:v>3.7904073604217423E-2</c:v>
                </c:pt>
                <c:pt idx="159">
                  <c:v>3.0358443429778531E-2</c:v>
                </c:pt>
                <c:pt idx="160">
                  <c:v>2.4889221587681153E-2</c:v>
                </c:pt>
                <c:pt idx="161">
                  <c:v>2.0803917361395606E-2</c:v>
                </c:pt>
                <c:pt idx="162">
                  <c:v>1.7674930928401077E-2</c:v>
                </c:pt>
                <c:pt idx="163">
                  <c:v>1.5227219814656918E-2</c:v>
                </c:pt>
                <c:pt idx="164">
                  <c:v>1.3277618384687787E-2</c:v>
                </c:pt>
                <c:pt idx="165">
                  <c:v>1.1700454614982854E-2</c:v>
                </c:pt>
                <c:pt idx="166">
                  <c:v>1.0407246163001359E-2</c:v>
                </c:pt>
                <c:pt idx="167">
                  <c:v>9.3342718423392989E-3</c:v>
                </c:pt>
                <c:pt idx="168">
                  <c:v>8.4347204326089345E-3</c:v>
                </c:pt>
                <c:pt idx="169">
                  <c:v>7.673591263911316E-3</c:v>
                </c:pt>
                <c:pt idx="170">
                  <c:v>7.0242993300066725E-3</c:v>
                </c:pt>
                <c:pt idx="171">
                  <c:v>6.4663647702605156E-3</c:v>
                </c:pt>
                <c:pt idx="172">
                  <c:v>5.9838088840344587E-3</c:v>
                </c:pt>
                <c:pt idx="173">
                  <c:v>5.5640205195403303E-3</c:v>
                </c:pt>
                <c:pt idx="174">
                  <c:v>5.1969417843326753E-3</c:v>
                </c:pt>
                <c:pt idx="175">
                  <c:v>4.8744744141950612E-3</c:v>
                </c:pt>
                <c:pt idx="176">
                  <c:v>4.5900411139914591E-3</c:v>
                </c:pt>
                <c:pt idx="177">
                  <c:v>4.3382573680467327E-3</c:v>
                </c:pt>
                <c:pt idx="178">
                  <c:v>4.1146830821753039E-3</c:v>
                </c:pt>
                <c:pt idx="179">
                  <c:v>3.915632650594217E-3</c:v>
                </c:pt>
                <c:pt idx="180">
                  <c:v>3.7380282851821596E-3</c:v>
                </c:pt>
                <c:pt idx="181">
                  <c:v>3.5792857307091826E-3</c:v>
                </c:pt>
                <c:pt idx="182">
                  <c:v>3.4372244720900975E-3</c:v>
                </c:pt>
                <c:pt idx="183">
                  <c:v>3.3099966414414901E-3</c:v>
                </c:pt>
                <c:pt idx="184">
                  <c:v>3.1960303314561163E-3</c:v>
                </c:pt>
                <c:pt idx="185">
                  <c:v>3.0939841022714696E-3</c:v>
                </c:pt>
                <c:pt idx="186">
                  <c:v>3.0027102563913231E-3</c:v>
                </c:pt>
                <c:pt idx="187">
                  <c:v>2.9212250355895655E-3</c:v>
                </c:pt>
                <c:pt idx="188">
                  <c:v>2.848684324038796E-3</c:v>
                </c:pt>
                <c:pt idx="189">
                  <c:v>2.7843637643760639E-3</c:v>
                </c:pt>
                <c:pt idx="190">
                  <c:v>2.7276424371613264E-3</c:v>
                </c:pt>
                <c:pt idx="191">
                  <c:v>2.6779894399774611E-3</c:v>
                </c:pt>
                <c:pt idx="192">
                  <c:v>2.6349528452327439E-3</c:v>
                </c:pt>
                <c:pt idx="193">
                  <c:v>2.5981506264430589E-3</c:v>
                </c:pt>
                <c:pt idx="194">
                  <c:v>2.5672632293818171E-3</c:v>
                </c:pt>
                <c:pt idx="195">
                  <c:v>2.5420275329103115E-3</c:v>
                </c:pt>
                <c:pt idx="196">
                  <c:v>2.5222319989707935E-3</c:v>
                </c:pt>
                <c:pt idx="197">
                  <c:v>2.5077128554916749E-3</c:v>
                </c:pt>
                <c:pt idx="198">
                  <c:v>2.498351192390435E-3</c:v>
                </c:pt>
                <c:pt idx="199">
                  <c:v>2.4940708814697931E-3</c:v>
                </c:pt>
                <c:pt idx="200">
                  <c:v>2.4948372573839034E-3</c:v>
                </c:pt>
                <c:pt idx="201">
                  <c:v>2.5006565203138124E-3</c:v>
                </c:pt>
                <c:pt idx="202">
                  <c:v>2.5115758426515391E-3</c:v>
                </c:pt>
                <c:pt idx="203">
                  <c:v>2.5276841828484197E-3</c:v>
                </c:pt>
                <c:pt idx="204">
                  <c:v>2.5491138305827822E-3</c:v>
                </c:pt>
                <c:pt idx="205">
                  <c:v>2.5760427295001584E-3</c:v>
                </c:pt>
                <c:pt idx="206">
                  <c:v>2.6086976480035585E-3</c:v>
                </c:pt>
                <c:pt idx="207">
                  <c:v>2.6473582960881191E-3</c:v>
                </c:pt>
                <c:pt idx="208">
                  <c:v>2.6923625184102126E-3</c:v>
                </c:pt>
                <c:pt idx="209">
                  <c:v>2.7441127323629797E-3</c:v>
                </c:pt>
                <c:pt idx="210">
                  <c:v>2.8030838270560947E-3</c:v>
                </c:pt>
                <c:pt idx="211">
                  <c:v>2.8698327975504902E-3</c:v>
                </c:pt>
                <c:pt idx="212">
                  <c:v>2.9450104621234381E-3</c:v>
                </c:pt>
                <c:pt idx="213">
                  <c:v>3.0293757035688485E-3</c:v>
                </c:pt>
                <c:pt idx="214">
                  <c:v>3.1238127950501586E-3</c:v>
                </c:pt>
                <c:pt idx="215">
                  <c:v>3.2293525255875396E-3</c:v>
                </c:pt>
                <c:pt idx="216">
                  <c:v>3.347198041857671E-3</c:v>
                </c:pt>
                <c:pt idx="217">
                  <c:v>3.478756588134051E-3</c:v>
                </c:pt>
                <c:pt idx="218">
                  <c:v>3.6256786778960048E-3</c:v>
                </c:pt>
                <c:pt idx="219">
                  <c:v>3.7899067012102453E-3</c:v>
                </c:pt>
                <c:pt idx="220">
                  <c:v>3.9737356073398442E-3</c:v>
                </c:pt>
                <c:pt idx="221">
                  <c:v>4.1798891680347597E-3</c:v>
                </c:pt>
                <c:pt idx="222">
                  <c:v>4.4116165192175346E-3</c:v>
                </c:pt>
                <c:pt idx="223">
                  <c:v>4.6728153377425374E-3</c:v>
                </c:pt>
                <c:pt idx="224">
                  <c:v>4.9681903445253275E-3</c:v>
                </c:pt>
                <c:pt idx="225">
                  <c:v>5.3034591507283976E-3</c:v>
                </c:pt>
                <c:pt idx="226">
                  <c:v>5.685622262050341E-3</c:v>
                </c:pt>
                <c:pt idx="227">
                  <c:v>6.1233210769752796E-3</c:v>
                </c:pt>
                <c:pt idx="228">
                  <c:v>6.6273181427227096E-3</c:v>
                </c:pt>
                <c:pt idx="229">
                  <c:v>7.211149674221741E-3</c:v>
                </c:pt>
                <c:pt idx="230">
                  <c:v>7.8920245260763466E-3</c:v>
                </c:pt>
                <c:pt idx="231">
                  <c:v>8.692081681718658E-3</c:v>
                </c:pt>
                <c:pt idx="232">
                  <c:v>9.6401788896419826E-3</c:v>
                </c:pt>
                <c:pt idx="233">
                  <c:v>1.0774484174121012E-2</c:v>
                </c:pt>
                <c:pt idx="234">
                  <c:v>1.2146308233790797E-2</c:v>
                </c:pt>
                <c:pt idx="235">
                  <c:v>1.3825902662862814E-2</c:v>
                </c:pt>
                <c:pt idx="236">
                  <c:v>1.5911459584571973E-2</c:v>
                </c:pt>
                <c:pt idx="237">
                  <c:v>1.8543489121289135E-2</c:v>
                </c:pt>
                <c:pt idx="238">
                  <c:v>2.1928553107150365E-2</c:v>
                </c:pt>
                <c:pt idx="239">
                  <c:v>2.6379939072294311E-2</c:v>
                </c:pt>
                <c:pt idx="240">
                  <c:v>3.2390439090175145E-2</c:v>
                </c:pt>
                <c:pt idx="241">
                  <c:v>4.0769255021862079E-2</c:v>
                </c:pt>
                <c:pt idx="242">
                  <c:v>5.2914985895368478E-2</c:v>
                </c:pt>
                <c:pt idx="243">
                  <c:v>7.1398124078832559E-2</c:v>
                </c:pt>
                <c:pt idx="244">
                  <c:v>0.10130373107077366</c:v>
                </c:pt>
                <c:pt idx="245">
                  <c:v>0.15358640179148858</c:v>
                </c:pt>
                <c:pt idx="246">
                  <c:v>0.25389413222682672</c:v>
                </c:pt>
                <c:pt idx="247">
                  <c:v>0.46195867128637658</c:v>
                </c:pt>
                <c:pt idx="248">
                  <c:v>0.83589736929838165</c:v>
                </c:pt>
                <c:pt idx="249">
                  <c:v>0.96390858150674719</c:v>
                </c:pt>
                <c:pt idx="250">
                  <c:v>0.59216781178555777</c:v>
                </c:pt>
                <c:pt idx="251">
                  <c:v>0.317714119206981</c:v>
                </c:pt>
                <c:pt idx="252">
                  <c:v>0.18491630001618931</c:v>
                </c:pt>
                <c:pt idx="253">
                  <c:v>0.11819411753104335</c:v>
                </c:pt>
                <c:pt idx="254">
                  <c:v>8.1343582175814513E-2</c:v>
                </c:pt>
                <c:pt idx="255">
                  <c:v>5.9203308189657002E-2</c:v>
                </c:pt>
                <c:pt idx="256">
                  <c:v>4.49756022047339E-2</c:v>
                </c:pt>
                <c:pt idx="257">
                  <c:v>3.5333352263216974E-2</c:v>
                </c:pt>
                <c:pt idx="258">
                  <c:v>2.8515091710710937E-2</c:v>
                </c:pt>
                <c:pt idx="259">
                  <c:v>2.3524600741593318E-2</c:v>
                </c:pt>
                <c:pt idx="260">
                  <c:v>1.9766612233758096E-2</c:v>
                </c:pt>
                <c:pt idx="261">
                  <c:v>1.6868695482820394E-2</c:v>
                </c:pt>
                <c:pt idx="262">
                  <c:v>1.4588610299984636E-2</c:v>
                </c:pt>
                <c:pt idx="263">
                  <c:v>1.2763490251127581E-2</c:v>
                </c:pt>
                <c:pt idx="264">
                  <c:v>1.1280666357126589E-2</c:v>
                </c:pt>
                <c:pt idx="265">
                  <c:v>1.0060239653153894E-2</c:v>
                </c:pt>
                <c:pt idx="266">
                  <c:v>9.0443061703788831E-3</c:v>
                </c:pt>
                <c:pt idx="267">
                  <c:v>8.1900900565855979E-3</c:v>
                </c:pt>
                <c:pt idx="268">
                  <c:v>7.4654485213764554E-3</c:v>
                </c:pt>
                <c:pt idx="269">
                  <c:v>6.8458583876774446E-3</c:v>
                </c:pt>
                <c:pt idx="270">
                  <c:v>6.3123523280600516E-3</c:v>
                </c:pt>
                <c:pt idx="271">
                  <c:v>5.8500780895414332E-3</c:v>
                </c:pt>
                <c:pt idx="272">
                  <c:v>5.4472750244201696E-3</c:v>
                </c:pt>
                <c:pt idx="273">
                  <c:v>5.0945354985926852E-3</c:v>
                </c:pt>
                <c:pt idx="274">
                  <c:v>4.7842641592793691E-3</c:v>
                </c:pt>
                <c:pt idx="275">
                  <c:v>4.5102768107326673E-3</c:v>
                </c:pt>
                <c:pt idx="276">
                  <c:v>4.2674992341122479E-3</c:v>
                </c:pt>
                <c:pt idx="277">
                  <c:v>4.0517385184105801E-3</c:v>
                </c:pt>
                <c:pt idx="278">
                  <c:v>3.8595076529646432E-3</c:v>
                </c:pt>
                <c:pt idx="279">
                  <c:v>3.687889693150757E-3</c:v>
                </c:pt>
                <c:pt idx="280">
                  <c:v>3.5344316443140012E-3</c:v>
                </c:pt>
                <c:pt idx="281">
                  <c:v>3.3970608869537356E-3</c:v>
                </c:pt>
                <c:pt idx="282">
                  <c:v>3.2740188603245322E-3</c:v>
                </c:pt>
                <c:pt idx="283">
                  <c:v>3.1638080769780768E-3</c:v>
                </c:pt>
                <c:pt idx="284">
                  <c:v>3.065149521227425E-3</c:v>
                </c:pt>
                <c:pt idx="285">
                  <c:v>2.9769482010678625E-3</c:v>
                </c:pt>
                <c:pt idx="286">
                  <c:v>2.8982651518669575E-3</c:v>
                </c:pt>
                <c:pt idx="287">
                  <c:v>2.8282945839562209E-3</c:v>
                </c:pt>
                <c:pt idx="288">
                  <c:v>2.7663451621607891E-3</c:v>
                </c:pt>
                <c:pt idx="289">
                  <c:v>2.7118246295424601E-3</c:v>
                </c:pt>
                <c:pt idx="290">
                  <c:v>2.6642271589925556E-3</c:v>
                </c:pt>
                <c:pt idx="291">
                  <c:v>2.6231229483683698E-3</c:v>
                </c:pt>
                <c:pt idx="292">
                  <c:v>2.5881496775198025E-3</c:v>
                </c:pt>
                <c:pt idx="293">
                  <c:v>2.5590055260875555E-3</c:v>
                </c:pt>
                <c:pt idx="294">
                  <c:v>2.5354435147856781E-3</c:v>
                </c:pt>
                <c:pt idx="295">
                  <c:v>2.5172669840751779E-3</c:v>
                </c:pt>
                <c:pt idx="296">
                  <c:v>2.5043260657798497E-3</c:v>
                </c:pt>
                <c:pt idx="297">
                  <c:v>2.4965150376701261E-3</c:v>
                </c:pt>
                <c:pt idx="298">
                  <c:v>2.4937704802116736E-3</c:v>
                </c:pt>
                <c:pt idx="299">
                  <c:v>2.4960701800414145E-3</c:v>
                </c:pt>
                <c:pt idx="300">
                  <c:v>2.5034327475370339E-3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573-9541-9296-16E416AE3E55}"/>
            </c:ext>
          </c:extLst>
        </c:ser>
        <c:ser>
          <c:idx val="2"/>
          <c:order val="2"/>
          <c:tx>
            <c:strRef>
              <c:f>Sheet1!$D$6</c:f>
              <c:strCache>
                <c:ptCount val="1"/>
                <c:pt idx="0">
                  <c:v>FP2</c:v>
                </c:pt>
              </c:strCache>
            </c:strRef>
          </c:tx>
          <c:spPr>
            <a:ln w="127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Sheet1!$A$7:$A$307</c:f>
              <c:numCache>
                <c:formatCode>General</c:formatCode>
                <c:ptCount val="301"/>
                <c:pt idx="0">
                  <c:v>-15</c:v>
                </c:pt>
                <c:pt idx="1">
                  <c:v>-14.9</c:v>
                </c:pt>
                <c:pt idx="2">
                  <c:v>-14.8</c:v>
                </c:pt>
                <c:pt idx="3">
                  <c:v>-14.7</c:v>
                </c:pt>
                <c:pt idx="4">
                  <c:v>-14.6</c:v>
                </c:pt>
                <c:pt idx="5">
                  <c:v>-14.5</c:v>
                </c:pt>
                <c:pt idx="6">
                  <c:v>-14.4</c:v>
                </c:pt>
                <c:pt idx="7">
                  <c:v>-14.3</c:v>
                </c:pt>
                <c:pt idx="8">
                  <c:v>-14.2</c:v>
                </c:pt>
                <c:pt idx="9">
                  <c:v>-14.1</c:v>
                </c:pt>
                <c:pt idx="10">
                  <c:v>-14</c:v>
                </c:pt>
                <c:pt idx="11">
                  <c:v>-13.9</c:v>
                </c:pt>
                <c:pt idx="12">
                  <c:v>-13.8</c:v>
                </c:pt>
                <c:pt idx="13">
                  <c:v>-13.7</c:v>
                </c:pt>
                <c:pt idx="14">
                  <c:v>-13.6</c:v>
                </c:pt>
                <c:pt idx="15">
                  <c:v>-13.5</c:v>
                </c:pt>
                <c:pt idx="16">
                  <c:v>-13.4</c:v>
                </c:pt>
                <c:pt idx="17">
                  <c:v>-13.3</c:v>
                </c:pt>
                <c:pt idx="18">
                  <c:v>-13.2</c:v>
                </c:pt>
                <c:pt idx="19">
                  <c:v>-13.1</c:v>
                </c:pt>
                <c:pt idx="20">
                  <c:v>-13</c:v>
                </c:pt>
                <c:pt idx="21">
                  <c:v>-12.9</c:v>
                </c:pt>
                <c:pt idx="22">
                  <c:v>-12.8</c:v>
                </c:pt>
                <c:pt idx="23">
                  <c:v>-12.7</c:v>
                </c:pt>
                <c:pt idx="24">
                  <c:v>-12.6</c:v>
                </c:pt>
                <c:pt idx="25">
                  <c:v>-12.5</c:v>
                </c:pt>
                <c:pt idx="26">
                  <c:v>-12.4</c:v>
                </c:pt>
                <c:pt idx="27">
                  <c:v>-12.3</c:v>
                </c:pt>
                <c:pt idx="28">
                  <c:v>-12.2</c:v>
                </c:pt>
                <c:pt idx="29">
                  <c:v>-12.1</c:v>
                </c:pt>
                <c:pt idx="30">
                  <c:v>-12</c:v>
                </c:pt>
                <c:pt idx="31">
                  <c:v>-11.9</c:v>
                </c:pt>
                <c:pt idx="32">
                  <c:v>-11.8</c:v>
                </c:pt>
                <c:pt idx="33">
                  <c:v>-11.7</c:v>
                </c:pt>
                <c:pt idx="34">
                  <c:v>-11.6</c:v>
                </c:pt>
                <c:pt idx="35">
                  <c:v>-11.5</c:v>
                </c:pt>
                <c:pt idx="36">
                  <c:v>-11.4</c:v>
                </c:pt>
                <c:pt idx="37">
                  <c:v>-11.3</c:v>
                </c:pt>
                <c:pt idx="38">
                  <c:v>-11.2</c:v>
                </c:pt>
                <c:pt idx="39">
                  <c:v>-11.1</c:v>
                </c:pt>
                <c:pt idx="40">
                  <c:v>-11</c:v>
                </c:pt>
                <c:pt idx="41">
                  <c:v>-10.9</c:v>
                </c:pt>
                <c:pt idx="42">
                  <c:v>-10.8</c:v>
                </c:pt>
                <c:pt idx="43">
                  <c:v>-10.7</c:v>
                </c:pt>
                <c:pt idx="44">
                  <c:v>-10.6</c:v>
                </c:pt>
                <c:pt idx="45">
                  <c:v>-10.5</c:v>
                </c:pt>
                <c:pt idx="46">
                  <c:v>-10.4</c:v>
                </c:pt>
                <c:pt idx="47">
                  <c:v>-10.3</c:v>
                </c:pt>
                <c:pt idx="48">
                  <c:v>-10.199999999999999</c:v>
                </c:pt>
                <c:pt idx="49">
                  <c:v>-10.1</c:v>
                </c:pt>
                <c:pt idx="50">
                  <c:v>-10</c:v>
                </c:pt>
                <c:pt idx="51">
                  <c:v>-9.9000000000000199</c:v>
                </c:pt>
                <c:pt idx="52">
                  <c:v>-9.8000000000000203</c:v>
                </c:pt>
                <c:pt idx="53">
                  <c:v>-9.7000000000000206</c:v>
                </c:pt>
                <c:pt idx="54">
                  <c:v>-9.6000000000000192</c:v>
                </c:pt>
                <c:pt idx="55">
                  <c:v>-9.5000000000000195</c:v>
                </c:pt>
                <c:pt idx="56">
                  <c:v>-9.4000000000000199</c:v>
                </c:pt>
                <c:pt idx="57">
                  <c:v>-9.3000000000000203</c:v>
                </c:pt>
                <c:pt idx="58">
                  <c:v>-9.2000000000000206</c:v>
                </c:pt>
                <c:pt idx="59">
                  <c:v>-9.1000000000000192</c:v>
                </c:pt>
                <c:pt idx="60">
                  <c:v>-9.0000000000000195</c:v>
                </c:pt>
                <c:pt idx="61">
                  <c:v>-8.9000000000000199</c:v>
                </c:pt>
                <c:pt idx="62">
                  <c:v>-8.8000000000000203</c:v>
                </c:pt>
                <c:pt idx="63">
                  <c:v>-8.7000000000000206</c:v>
                </c:pt>
                <c:pt idx="64">
                  <c:v>-8.6000000000000192</c:v>
                </c:pt>
                <c:pt idx="65">
                  <c:v>-8.5000000000000195</c:v>
                </c:pt>
                <c:pt idx="66">
                  <c:v>-8.4000000000000199</c:v>
                </c:pt>
                <c:pt idx="67">
                  <c:v>-8.3000000000000203</c:v>
                </c:pt>
                <c:pt idx="68">
                  <c:v>-8.2000000000000206</c:v>
                </c:pt>
                <c:pt idx="69">
                  <c:v>-8.1000000000000192</c:v>
                </c:pt>
                <c:pt idx="70">
                  <c:v>-8.0000000000000195</c:v>
                </c:pt>
                <c:pt idx="71">
                  <c:v>-7.9000000000000297</c:v>
                </c:pt>
                <c:pt idx="72">
                  <c:v>-7.80000000000003</c:v>
                </c:pt>
                <c:pt idx="73">
                  <c:v>-7.7000000000000304</c:v>
                </c:pt>
                <c:pt idx="74">
                  <c:v>-7.6000000000000298</c:v>
                </c:pt>
                <c:pt idx="75">
                  <c:v>-7.5000000000000302</c:v>
                </c:pt>
                <c:pt idx="76">
                  <c:v>-7.4000000000000297</c:v>
                </c:pt>
                <c:pt idx="77">
                  <c:v>-7.30000000000003</c:v>
                </c:pt>
                <c:pt idx="78">
                  <c:v>-7.2000000000000304</c:v>
                </c:pt>
                <c:pt idx="79">
                  <c:v>-7.1000000000000298</c:v>
                </c:pt>
                <c:pt idx="80">
                  <c:v>-7.0000000000000302</c:v>
                </c:pt>
                <c:pt idx="81">
                  <c:v>-6.9000000000000297</c:v>
                </c:pt>
                <c:pt idx="82">
                  <c:v>-6.80000000000003</c:v>
                </c:pt>
                <c:pt idx="83">
                  <c:v>-6.7000000000000304</c:v>
                </c:pt>
                <c:pt idx="84">
                  <c:v>-6.6000000000000298</c:v>
                </c:pt>
                <c:pt idx="85">
                  <c:v>-6.5000000000000302</c:v>
                </c:pt>
                <c:pt idx="86">
                  <c:v>-6.4000000000000297</c:v>
                </c:pt>
                <c:pt idx="87">
                  <c:v>-6.30000000000003</c:v>
                </c:pt>
                <c:pt idx="88">
                  <c:v>-6.2000000000000304</c:v>
                </c:pt>
                <c:pt idx="89">
                  <c:v>-6.1000000000000298</c:v>
                </c:pt>
                <c:pt idx="90">
                  <c:v>-6.0000000000000302</c:v>
                </c:pt>
                <c:pt idx="91">
                  <c:v>-5.9000000000000297</c:v>
                </c:pt>
                <c:pt idx="92">
                  <c:v>-5.80000000000003</c:v>
                </c:pt>
                <c:pt idx="93">
                  <c:v>-5.7000000000000304</c:v>
                </c:pt>
                <c:pt idx="94">
                  <c:v>-5.6000000000000298</c:v>
                </c:pt>
                <c:pt idx="95">
                  <c:v>-5.5000000000000302</c:v>
                </c:pt>
                <c:pt idx="96">
                  <c:v>-5.4000000000000297</c:v>
                </c:pt>
                <c:pt idx="97">
                  <c:v>-5.30000000000003</c:v>
                </c:pt>
                <c:pt idx="98">
                  <c:v>-5.2000000000000304</c:v>
                </c:pt>
                <c:pt idx="99">
                  <c:v>-5.1000000000000396</c:v>
                </c:pt>
                <c:pt idx="100">
                  <c:v>-5.00000000000004</c:v>
                </c:pt>
                <c:pt idx="101">
                  <c:v>-4.9000000000000004</c:v>
                </c:pt>
                <c:pt idx="102">
                  <c:v>-4.8</c:v>
                </c:pt>
                <c:pt idx="103">
                  <c:v>-4.7</c:v>
                </c:pt>
                <c:pt idx="104">
                  <c:v>-4.5999999999999996</c:v>
                </c:pt>
                <c:pt idx="105">
                  <c:v>-4.5</c:v>
                </c:pt>
                <c:pt idx="106">
                  <c:v>-4.4000000000000004</c:v>
                </c:pt>
                <c:pt idx="107">
                  <c:v>-4.3</c:v>
                </c:pt>
                <c:pt idx="108">
                  <c:v>-4.2</c:v>
                </c:pt>
                <c:pt idx="109">
                  <c:v>-4.0999999999999996</c:v>
                </c:pt>
                <c:pt idx="110">
                  <c:v>-4</c:v>
                </c:pt>
                <c:pt idx="111">
                  <c:v>-3.9</c:v>
                </c:pt>
                <c:pt idx="112">
                  <c:v>-3.8</c:v>
                </c:pt>
                <c:pt idx="113">
                  <c:v>-3.7</c:v>
                </c:pt>
                <c:pt idx="114">
                  <c:v>-3.6</c:v>
                </c:pt>
                <c:pt idx="115">
                  <c:v>-3.5</c:v>
                </c:pt>
                <c:pt idx="116">
                  <c:v>-3.4</c:v>
                </c:pt>
                <c:pt idx="117">
                  <c:v>-3.3</c:v>
                </c:pt>
                <c:pt idx="118">
                  <c:v>-3.2</c:v>
                </c:pt>
                <c:pt idx="119">
                  <c:v>-3.1</c:v>
                </c:pt>
                <c:pt idx="120">
                  <c:v>-3</c:v>
                </c:pt>
                <c:pt idx="121">
                  <c:v>-2.9</c:v>
                </c:pt>
                <c:pt idx="122">
                  <c:v>-2.8</c:v>
                </c:pt>
                <c:pt idx="123">
                  <c:v>-2.7</c:v>
                </c:pt>
                <c:pt idx="124">
                  <c:v>-2.6</c:v>
                </c:pt>
                <c:pt idx="125">
                  <c:v>-2.5</c:v>
                </c:pt>
                <c:pt idx="126">
                  <c:v>-2.4</c:v>
                </c:pt>
                <c:pt idx="127">
                  <c:v>-2.2999999999999998</c:v>
                </c:pt>
                <c:pt idx="128">
                  <c:v>-2.2000000000000002</c:v>
                </c:pt>
                <c:pt idx="129">
                  <c:v>-2.1</c:v>
                </c:pt>
                <c:pt idx="130">
                  <c:v>-2</c:v>
                </c:pt>
                <c:pt idx="131">
                  <c:v>-1.9</c:v>
                </c:pt>
                <c:pt idx="132">
                  <c:v>-1.8</c:v>
                </c:pt>
                <c:pt idx="133">
                  <c:v>-1.7</c:v>
                </c:pt>
                <c:pt idx="134">
                  <c:v>-1.6</c:v>
                </c:pt>
                <c:pt idx="135">
                  <c:v>-1.5</c:v>
                </c:pt>
                <c:pt idx="136">
                  <c:v>-1.4</c:v>
                </c:pt>
                <c:pt idx="137">
                  <c:v>-1.3</c:v>
                </c:pt>
                <c:pt idx="138">
                  <c:v>-1.2</c:v>
                </c:pt>
                <c:pt idx="139">
                  <c:v>-1.1000000000000001</c:v>
                </c:pt>
                <c:pt idx="140">
                  <c:v>-1</c:v>
                </c:pt>
                <c:pt idx="141">
                  <c:v>-0.90000000000010005</c:v>
                </c:pt>
                <c:pt idx="142">
                  <c:v>-0.80000000000009996</c:v>
                </c:pt>
                <c:pt idx="143">
                  <c:v>-0.70000000000010099</c:v>
                </c:pt>
                <c:pt idx="144">
                  <c:v>-0.60000000000009901</c:v>
                </c:pt>
                <c:pt idx="145">
                  <c:v>-0.50000000000009903</c:v>
                </c:pt>
                <c:pt idx="146">
                  <c:v>-0.4000000000001</c:v>
                </c:pt>
                <c:pt idx="147">
                  <c:v>-0.30000000000010002</c:v>
                </c:pt>
                <c:pt idx="148">
                  <c:v>-0.20000000000010101</c:v>
                </c:pt>
                <c:pt idx="149">
                  <c:v>-0.100000000000099</c:v>
                </c:pt>
                <c:pt idx="150">
                  <c:v>0</c:v>
                </c:pt>
                <c:pt idx="151">
                  <c:v>9.9999999999900197E-2</c:v>
                </c:pt>
                <c:pt idx="152">
                  <c:v>0.19999999999990001</c:v>
                </c:pt>
                <c:pt idx="153">
                  <c:v>0.29999999999989901</c:v>
                </c:pt>
                <c:pt idx="154">
                  <c:v>0.39999999999990099</c:v>
                </c:pt>
                <c:pt idx="155">
                  <c:v>0.49999999999990102</c:v>
                </c:pt>
                <c:pt idx="156">
                  <c:v>0.59999999999989995</c:v>
                </c:pt>
                <c:pt idx="157">
                  <c:v>0.69999999999990004</c:v>
                </c:pt>
                <c:pt idx="158">
                  <c:v>0.79999999999989901</c:v>
                </c:pt>
                <c:pt idx="159">
                  <c:v>0.89999999999990099</c:v>
                </c:pt>
                <c:pt idx="160">
                  <c:v>0.99999999999990097</c:v>
                </c:pt>
                <c:pt idx="161">
                  <c:v>1.0999999999998999</c:v>
                </c:pt>
                <c:pt idx="162">
                  <c:v>1.1999999999999</c:v>
                </c:pt>
                <c:pt idx="163">
                  <c:v>1.2999999999998999</c:v>
                </c:pt>
                <c:pt idx="164">
                  <c:v>1.3999999999999</c:v>
                </c:pt>
                <c:pt idx="165">
                  <c:v>1.4999999999999001</c:v>
                </c:pt>
                <c:pt idx="166">
                  <c:v>1.5999999999998999</c:v>
                </c:pt>
                <c:pt idx="167">
                  <c:v>1.6999999999999</c:v>
                </c:pt>
                <c:pt idx="168">
                  <c:v>1.7999999999998999</c:v>
                </c:pt>
                <c:pt idx="169">
                  <c:v>1.8999999999999</c:v>
                </c:pt>
                <c:pt idx="170">
                  <c:v>1.9999999999999001</c:v>
                </c:pt>
                <c:pt idx="171">
                  <c:v>2.0999999999999002</c:v>
                </c:pt>
                <c:pt idx="172">
                  <c:v>2.1999999999998998</c:v>
                </c:pt>
                <c:pt idx="173">
                  <c:v>2.2999999999998999</c:v>
                </c:pt>
                <c:pt idx="174">
                  <c:v>2.3999999999999</c:v>
                </c:pt>
                <c:pt idx="175">
                  <c:v>2.4999999999999001</c:v>
                </c:pt>
                <c:pt idx="176">
                  <c:v>2.5999999999999002</c:v>
                </c:pt>
                <c:pt idx="177">
                  <c:v>2.6999999999998998</c:v>
                </c:pt>
                <c:pt idx="178">
                  <c:v>2.7999999999998999</c:v>
                </c:pt>
                <c:pt idx="179">
                  <c:v>2.8999999999999</c:v>
                </c:pt>
                <c:pt idx="180">
                  <c:v>2.9999999999999001</c:v>
                </c:pt>
                <c:pt idx="181">
                  <c:v>3.0999999999999002</c:v>
                </c:pt>
                <c:pt idx="182">
                  <c:v>3.1999999999998998</c:v>
                </c:pt>
                <c:pt idx="183">
                  <c:v>3.2999999999998999</c:v>
                </c:pt>
                <c:pt idx="184">
                  <c:v>3.3999999999999</c:v>
                </c:pt>
                <c:pt idx="185">
                  <c:v>3.4999999999999001</c:v>
                </c:pt>
                <c:pt idx="186">
                  <c:v>3.5999999999999002</c:v>
                </c:pt>
                <c:pt idx="187">
                  <c:v>3.6999999999998998</c:v>
                </c:pt>
                <c:pt idx="188">
                  <c:v>3.7999999999998999</c:v>
                </c:pt>
                <c:pt idx="189">
                  <c:v>3.8999999999999</c:v>
                </c:pt>
                <c:pt idx="190">
                  <c:v>3.9999999999999001</c:v>
                </c:pt>
                <c:pt idx="191">
                  <c:v>4.0999999999999002</c:v>
                </c:pt>
                <c:pt idx="192">
                  <c:v>4.1999999999998998</c:v>
                </c:pt>
                <c:pt idx="193">
                  <c:v>4.2999999999999003</c:v>
                </c:pt>
                <c:pt idx="194">
                  <c:v>4.3999999999999</c:v>
                </c:pt>
                <c:pt idx="195">
                  <c:v>4.4999999999998996</c:v>
                </c:pt>
                <c:pt idx="196">
                  <c:v>4.5999999999999002</c:v>
                </c:pt>
                <c:pt idx="197">
                  <c:v>4.6999999999998998</c:v>
                </c:pt>
                <c:pt idx="198">
                  <c:v>4.7999999999999003</c:v>
                </c:pt>
                <c:pt idx="199">
                  <c:v>4.8999999999999</c:v>
                </c:pt>
                <c:pt idx="200">
                  <c:v>4.9999999999998996</c:v>
                </c:pt>
                <c:pt idx="201">
                  <c:v>5.0999999999999002</c:v>
                </c:pt>
                <c:pt idx="202">
                  <c:v>5.1999999999998998</c:v>
                </c:pt>
                <c:pt idx="203">
                  <c:v>5.2999999999999003</c:v>
                </c:pt>
                <c:pt idx="204">
                  <c:v>5.3999999999999</c:v>
                </c:pt>
                <c:pt idx="205">
                  <c:v>5.4999999999998996</c:v>
                </c:pt>
                <c:pt idx="206">
                  <c:v>5.5999999999999002</c:v>
                </c:pt>
                <c:pt idx="207">
                  <c:v>5.6999999999998998</c:v>
                </c:pt>
                <c:pt idx="208">
                  <c:v>5.7999999999999003</c:v>
                </c:pt>
                <c:pt idx="209">
                  <c:v>5.8999999999999</c:v>
                </c:pt>
                <c:pt idx="210">
                  <c:v>5.9999999999998996</c:v>
                </c:pt>
                <c:pt idx="211">
                  <c:v>6.0999999999999002</c:v>
                </c:pt>
                <c:pt idx="212">
                  <c:v>6.1999999999998998</c:v>
                </c:pt>
                <c:pt idx="213">
                  <c:v>6.2999999999999003</c:v>
                </c:pt>
                <c:pt idx="214">
                  <c:v>6.3999999999999</c:v>
                </c:pt>
                <c:pt idx="215">
                  <c:v>6.4999999999998996</c:v>
                </c:pt>
                <c:pt idx="216">
                  <c:v>6.5999999999999002</c:v>
                </c:pt>
                <c:pt idx="217">
                  <c:v>6.6999999999998998</c:v>
                </c:pt>
                <c:pt idx="218">
                  <c:v>6.7999999999999003</c:v>
                </c:pt>
                <c:pt idx="219">
                  <c:v>6.8999999999999</c:v>
                </c:pt>
                <c:pt idx="220">
                  <c:v>6.9999999999998996</c:v>
                </c:pt>
                <c:pt idx="221">
                  <c:v>7.0999999999999002</c:v>
                </c:pt>
                <c:pt idx="222">
                  <c:v>7.1999999999998998</c:v>
                </c:pt>
                <c:pt idx="223">
                  <c:v>7.2999999999999003</c:v>
                </c:pt>
                <c:pt idx="224">
                  <c:v>7.3999999999999</c:v>
                </c:pt>
                <c:pt idx="225">
                  <c:v>7.4999999999998996</c:v>
                </c:pt>
                <c:pt idx="226">
                  <c:v>7.5999999999999002</c:v>
                </c:pt>
                <c:pt idx="227">
                  <c:v>7.6999999999998998</c:v>
                </c:pt>
                <c:pt idx="228">
                  <c:v>7.7999999999999003</c:v>
                </c:pt>
                <c:pt idx="229">
                  <c:v>7.8999999999999</c:v>
                </c:pt>
                <c:pt idx="230">
                  <c:v>7.9999999999998996</c:v>
                </c:pt>
                <c:pt idx="231">
                  <c:v>8.0999999999999002</c:v>
                </c:pt>
                <c:pt idx="232">
                  <c:v>8.1999999999998998</c:v>
                </c:pt>
                <c:pt idx="233">
                  <c:v>8.2999999999998995</c:v>
                </c:pt>
                <c:pt idx="234">
                  <c:v>8.3999999999999009</c:v>
                </c:pt>
                <c:pt idx="235">
                  <c:v>8.4999999999999005</c:v>
                </c:pt>
                <c:pt idx="236">
                  <c:v>8.5999999999999002</c:v>
                </c:pt>
                <c:pt idx="237">
                  <c:v>8.6999999999998998</c:v>
                </c:pt>
                <c:pt idx="238">
                  <c:v>8.7999999999998995</c:v>
                </c:pt>
                <c:pt idx="239">
                  <c:v>8.8999999999999009</c:v>
                </c:pt>
                <c:pt idx="240">
                  <c:v>8.9999999999999005</c:v>
                </c:pt>
                <c:pt idx="241">
                  <c:v>9.0999999999999002</c:v>
                </c:pt>
                <c:pt idx="242">
                  <c:v>9.1999999999998998</c:v>
                </c:pt>
                <c:pt idx="243">
                  <c:v>9.2999999999998995</c:v>
                </c:pt>
                <c:pt idx="244">
                  <c:v>9.3999999999999009</c:v>
                </c:pt>
                <c:pt idx="245">
                  <c:v>9.4999999999999005</c:v>
                </c:pt>
                <c:pt idx="246">
                  <c:v>9.5999999999999002</c:v>
                </c:pt>
                <c:pt idx="247">
                  <c:v>9.6999999999998998</c:v>
                </c:pt>
                <c:pt idx="248">
                  <c:v>9.7999999999998995</c:v>
                </c:pt>
                <c:pt idx="249">
                  <c:v>9.8999999999999009</c:v>
                </c:pt>
                <c:pt idx="250">
                  <c:v>9.9999999999999005</c:v>
                </c:pt>
                <c:pt idx="251">
                  <c:v>10.0999999999999</c:v>
                </c:pt>
                <c:pt idx="252">
                  <c:v>10.1999999999999</c:v>
                </c:pt>
                <c:pt idx="253">
                  <c:v>10.299999999999899</c:v>
                </c:pt>
                <c:pt idx="254">
                  <c:v>10.399999999999901</c:v>
                </c:pt>
                <c:pt idx="255">
                  <c:v>10.499999999999901</c:v>
                </c:pt>
                <c:pt idx="256">
                  <c:v>10.5999999999999</c:v>
                </c:pt>
                <c:pt idx="257">
                  <c:v>10.6999999999999</c:v>
                </c:pt>
                <c:pt idx="258">
                  <c:v>10.799999999999899</c:v>
                </c:pt>
                <c:pt idx="259">
                  <c:v>10.899999999999901</c:v>
                </c:pt>
                <c:pt idx="260">
                  <c:v>10.999999999999901</c:v>
                </c:pt>
                <c:pt idx="261">
                  <c:v>11.0999999999999</c:v>
                </c:pt>
                <c:pt idx="262">
                  <c:v>11.1999999999999</c:v>
                </c:pt>
                <c:pt idx="263">
                  <c:v>11.299999999999899</c:v>
                </c:pt>
                <c:pt idx="264">
                  <c:v>11.399999999999901</c:v>
                </c:pt>
                <c:pt idx="265">
                  <c:v>11.499999999999901</c:v>
                </c:pt>
                <c:pt idx="266">
                  <c:v>11.5999999999999</c:v>
                </c:pt>
                <c:pt idx="267">
                  <c:v>11.6999999999999</c:v>
                </c:pt>
                <c:pt idx="268">
                  <c:v>11.799999999999899</c:v>
                </c:pt>
                <c:pt idx="269">
                  <c:v>11.899999999999901</c:v>
                </c:pt>
                <c:pt idx="270">
                  <c:v>11.999999999999901</c:v>
                </c:pt>
                <c:pt idx="271">
                  <c:v>12.0999999999999</c:v>
                </c:pt>
                <c:pt idx="272">
                  <c:v>12.1999999999999</c:v>
                </c:pt>
                <c:pt idx="273">
                  <c:v>12.299999999999899</c:v>
                </c:pt>
                <c:pt idx="274">
                  <c:v>12.399999999999901</c:v>
                </c:pt>
                <c:pt idx="275">
                  <c:v>12.499999999999901</c:v>
                </c:pt>
                <c:pt idx="276">
                  <c:v>12.5999999999999</c:v>
                </c:pt>
                <c:pt idx="277">
                  <c:v>12.6999999999999</c:v>
                </c:pt>
                <c:pt idx="278">
                  <c:v>12.799999999999899</c:v>
                </c:pt>
                <c:pt idx="279">
                  <c:v>12.899999999999901</c:v>
                </c:pt>
                <c:pt idx="280">
                  <c:v>12.999999999999901</c:v>
                </c:pt>
                <c:pt idx="281">
                  <c:v>13.0999999999999</c:v>
                </c:pt>
                <c:pt idx="282">
                  <c:v>13.1999999999999</c:v>
                </c:pt>
                <c:pt idx="283">
                  <c:v>13.299999999999899</c:v>
                </c:pt>
                <c:pt idx="284">
                  <c:v>13.399999999999901</c:v>
                </c:pt>
                <c:pt idx="285">
                  <c:v>13.499999999999901</c:v>
                </c:pt>
                <c:pt idx="286">
                  <c:v>13.5999999999999</c:v>
                </c:pt>
                <c:pt idx="287">
                  <c:v>13.6999999999999</c:v>
                </c:pt>
                <c:pt idx="288">
                  <c:v>13.799999999999899</c:v>
                </c:pt>
                <c:pt idx="289">
                  <c:v>13.899999999999901</c:v>
                </c:pt>
                <c:pt idx="290">
                  <c:v>13.999999999999901</c:v>
                </c:pt>
                <c:pt idx="291">
                  <c:v>14.0999999999999</c:v>
                </c:pt>
                <c:pt idx="292">
                  <c:v>14.1999999999999</c:v>
                </c:pt>
                <c:pt idx="293">
                  <c:v>14.299999999999899</c:v>
                </c:pt>
                <c:pt idx="294">
                  <c:v>14.399999999999901</c:v>
                </c:pt>
                <c:pt idx="295">
                  <c:v>14.499999999999901</c:v>
                </c:pt>
                <c:pt idx="296">
                  <c:v>14.5999999999999</c:v>
                </c:pt>
                <c:pt idx="297">
                  <c:v>14.6999999999999</c:v>
                </c:pt>
                <c:pt idx="298">
                  <c:v>14.799999999999899</c:v>
                </c:pt>
                <c:pt idx="299">
                  <c:v>14.899999999999901</c:v>
                </c:pt>
                <c:pt idx="300">
                  <c:v>14.999999999999901</c:v>
                </c:pt>
              </c:numCache>
            </c:numRef>
          </c:xVal>
          <c:yVal>
            <c:numRef>
              <c:f>Sheet1!$D$7:$D$307</c:f>
              <c:numCache>
                <c:formatCode>General</c:formatCode>
                <c:ptCount val="301"/>
                <c:pt idx="0">
                  <c:v>2.9769482010677806E-3</c:v>
                </c:pt>
                <c:pt idx="1">
                  <c:v>3.0651495212273313E-3</c:v>
                </c:pt>
                <c:pt idx="2">
                  <c:v>3.1638080769779723E-3</c:v>
                </c:pt>
                <c:pt idx="3">
                  <c:v>3.274018860324419E-3</c:v>
                </c:pt>
                <c:pt idx="4">
                  <c:v>3.3970608869536047E-3</c:v>
                </c:pt>
                <c:pt idx="5">
                  <c:v>3.5344316443138598E-3</c:v>
                </c:pt>
                <c:pt idx="6">
                  <c:v>3.6878896931505931E-3</c:v>
                </c:pt>
                <c:pt idx="7">
                  <c:v>3.859507652964461E-3</c:v>
                </c:pt>
                <c:pt idx="8">
                  <c:v>4.0517385184103815E-3</c:v>
                </c:pt>
                <c:pt idx="9">
                  <c:v>4.2674992341120172E-3</c:v>
                </c:pt>
                <c:pt idx="10">
                  <c:v>4.5102768107324123E-3</c:v>
                </c:pt>
                <c:pt idx="11">
                  <c:v>4.7842641592790785E-3</c:v>
                </c:pt>
                <c:pt idx="12">
                  <c:v>5.0945354985923504E-3</c:v>
                </c:pt>
                <c:pt idx="13">
                  <c:v>5.4472750244197957E-3</c:v>
                </c:pt>
                <c:pt idx="14">
                  <c:v>5.8500780895410073E-3</c:v>
                </c:pt>
                <c:pt idx="15">
                  <c:v>6.3123523280595624E-3</c:v>
                </c:pt>
                <c:pt idx="16">
                  <c:v>6.8458583876768739E-3</c:v>
                </c:pt>
                <c:pt idx="17">
                  <c:v>7.4654485213757858E-3</c:v>
                </c:pt>
                <c:pt idx="18">
                  <c:v>8.190090056584819E-3</c:v>
                </c:pt>
                <c:pt idx="19">
                  <c:v>9.0443061703779602E-3</c:v>
                </c:pt>
                <c:pt idx="20">
                  <c:v>1.0060239653152796E-2</c:v>
                </c:pt>
                <c:pt idx="21">
                  <c:v>1.1280666357125265E-2</c:v>
                </c:pt>
                <c:pt idx="22">
                  <c:v>1.2763490251125931E-2</c:v>
                </c:pt>
                <c:pt idx="23">
                  <c:v>1.4588610299982622E-2</c:v>
                </c:pt>
                <c:pt idx="24">
                  <c:v>1.6868695482817858E-2</c:v>
                </c:pt>
                <c:pt idx="25">
                  <c:v>1.9766612233754848E-2</c:v>
                </c:pt>
                <c:pt idx="26">
                  <c:v>2.3524600741589064E-2</c:v>
                </c:pt>
                <c:pt idx="27">
                  <c:v>2.8515091710705046E-2</c:v>
                </c:pt>
                <c:pt idx="28">
                  <c:v>3.5333352263208932E-2</c:v>
                </c:pt>
                <c:pt idx="29">
                  <c:v>4.4975602204722291E-2</c:v>
                </c:pt>
                <c:pt idx="30">
                  <c:v>5.9203308189639495E-2</c:v>
                </c:pt>
                <c:pt idx="31">
                  <c:v>8.1343582175786466E-2</c:v>
                </c:pt>
                <c:pt idx="32">
                  <c:v>0.11819411753099429</c:v>
                </c:pt>
                <c:pt idx="33">
                  <c:v>0.18491630001609802</c:v>
                </c:pt>
                <c:pt idx="34">
                  <c:v>0.31771411920679238</c:v>
                </c:pt>
                <c:pt idx="35">
                  <c:v>0.59216781178518596</c:v>
                </c:pt>
                <c:pt idx="36">
                  <c:v>0.96390858150651737</c:v>
                </c:pt>
                <c:pt idx="37">
                  <c:v>0.83589736929878311</c:v>
                </c:pt>
                <c:pt idx="38">
                  <c:v>0.46195867128666679</c:v>
                </c:pt>
                <c:pt idx="39">
                  <c:v>0.2538941322269655</c:v>
                </c:pt>
                <c:pt idx="40">
                  <c:v>0.15358640179155794</c:v>
                </c:pt>
                <c:pt idx="41">
                  <c:v>0.10130373107081178</c:v>
                </c:pt>
                <c:pt idx="42">
                  <c:v>7.1398124078855693E-2</c:v>
                </c:pt>
                <c:pt idx="43">
                  <c:v>5.2914985895383078E-2</c:v>
                </c:pt>
                <c:pt idx="44">
                  <c:v>4.0769255021871946E-2</c:v>
                </c:pt>
                <c:pt idx="45">
                  <c:v>3.2390439090182091E-2</c:v>
                </c:pt>
                <c:pt idx="46">
                  <c:v>2.6379939072299394E-2</c:v>
                </c:pt>
                <c:pt idx="47">
                  <c:v>2.1928553107154237E-2</c:v>
                </c:pt>
                <c:pt idx="48">
                  <c:v>1.8543489121292084E-2</c:v>
                </c:pt>
                <c:pt idx="49">
                  <c:v>1.5911459584574284E-2</c:v>
                </c:pt>
                <c:pt idx="50">
                  <c:v>1.3825902662864662E-2</c:v>
                </c:pt>
                <c:pt idx="51">
                  <c:v>1.2146308233792587E-2</c:v>
                </c:pt>
                <c:pt idx="52">
                  <c:v>1.0774484174122502E-2</c:v>
                </c:pt>
                <c:pt idx="53">
                  <c:v>9.6401788896432264E-3</c:v>
                </c:pt>
                <c:pt idx="54">
                  <c:v>8.6920816817196885E-3</c:v>
                </c:pt>
                <c:pt idx="55">
                  <c:v>7.8920245260772296E-3</c:v>
                </c:pt>
                <c:pt idx="56">
                  <c:v>7.2111496742224964E-3</c:v>
                </c:pt>
                <c:pt idx="57">
                  <c:v>6.6273181427233584E-3</c:v>
                </c:pt>
                <c:pt idx="58">
                  <c:v>6.1233210769758486E-3</c:v>
                </c:pt>
                <c:pt idx="59">
                  <c:v>5.685622262050832E-3</c:v>
                </c:pt>
                <c:pt idx="60">
                  <c:v>5.3034591507288252E-3</c:v>
                </c:pt>
                <c:pt idx="61">
                  <c:v>4.9681903445257048E-3</c:v>
                </c:pt>
                <c:pt idx="62">
                  <c:v>4.6728153377428704E-3</c:v>
                </c:pt>
                <c:pt idx="63">
                  <c:v>4.4116165192178338E-3</c:v>
                </c:pt>
                <c:pt idx="64">
                  <c:v>4.1798891680350191E-3</c:v>
                </c:pt>
                <c:pt idx="65">
                  <c:v>3.9737356073400775E-3</c:v>
                </c:pt>
                <c:pt idx="66">
                  <c:v>3.7899067012104517E-3</c:v>
                </c:pt>
                <c:pt idx="67">
                  <c:v>3.6256786778961908E-3</c:v>
                </c:pt>
                <c:pt idx="68">
                  <c:v>3.4787565881342214E-3</c:v>
                </c:pt>
                <c:pt idx="69">
                  <c:v>3.3471980418578193E-3</c:v>
                </c:pt>
                <c:pt idx="70">
                  <c:v>3.2293525255876736E-3</c:v>
                </c:pt>
                <c:pt idx="71">
                  <c:v>3.1238127950502883E-3</c:v>
                </c:pt>
                <c:pt idx="72">
                  <c:v>3.0293757035689643E-3</c:v>
                </c:pt>
                <c:pt idx="73">
                  <c:v>2.9450104621235418E-3</c:v>
                </c:pt>
                <c:pt idx="74">
                  <c:v>2.8698327975505812E-3</c:v>
                </c:pt>
                <c:pt idx="75">
                  <c:v>2.8030838270561766E-3</c:v>
                </c:pt>
                <c:pt idx="76">
                  <c:v>2.7441127323630508E-3</c:v>
                </c:pt>
                <c:pt idx="77">
                  <c:v>2.692362518410275E-3</c:v>
                </c:pt>
                <c:pt idx="78">
                  <c:v>2.6473582960881742E-3</c:v>
                </c:pt>
                <c:pt idx="79">
                  <c:v>2.6086976480036049E-3</c:v>
                </c:pt>
                <c:pt idx="80">
                  <c:v>2.5760427295001974E-3</c:v>
                </c:pt>
                <c:pt idx="81">
                  <c:v>2.5491138305828135E-3</c:v>
                </c:pt>
                <c:pt idx="82">
                  <c:v>2.5276841828484439E-3</c:v>
                </c:pt>
                <c:pt idx="83">
                  <c:v>2.511575842651556E-3</c:v>
                </c:pt>
                <c:pt idx="84">
                  <c:v>2.5006565203138237E-3</c:v>
                </c:pt>
                <c:pt idx="85">
                  <c:v>2.4948372573839069E-3</c:v>
                </c:pt>
                <c:pt idx="86">
                  <c:v>2.4940708814697914E-3</c:v>
                </c:pt>
                <c:pt idx="87">
                  <c:v>2.4983511923904263E-3</c:v>
                </c:pt>
                <c:pt idx="88">
                  <c:v>2.5077128554916589E-3</c:v>
                </c:pt>
                <c:pt idx="89">
                  <c:v>2.5222319989707718E-3</c:v>
                </c:pt>
                <c:pt idx="90">
                  <c:v>2.5420275329102824E-3</c:v>
                </c:pt>
                <c:pt idx="91">
                  <c:v>2.5672632293817798E-3</c:v>
                </c:pt>
                <c:pt idx="92">
                  <c:v>2.5981506264430147E-3</c:v>
                </c:pt>
                <c:pt idx="93">
                  <c:v>2.6349528452326919E-3</c:v>
                </c:pt>
                <c:pt idx="94">
                  <c:v>2.6779894399774013E-3</c:v>
                </c:pt>
                <c:pt idx="95">
                  <c:v>2.7276424371612575E-3</c:v>
                </c:pt>
                <c:pt idx="96">
                  <c:v>2.7843637643759855E-3</c:v>
                </c:pt>
                <c:pt idx="97">
                  <c:v>2.8486843240387067E-3</c:v>
                </c:pt>
                <c:pt idx="98">
                  <c:v>2.9212250355894649E-3</c:v>
                </c:pt>
                <c:pt idx="99">
                  <c:v>3.0027102563912034E-3</c:v>
                </c:pt>
                <c:pt idx="100">
                  <c:v>3.0939841022713343E-3</c:v>
                </c:pt>
                <c:pt idx="101">
                  <c:v>3.1960303314560084E-3</c:v>
                </c:pt>
                <c:pt idx="102">
                  <c:v>3.30999664144137E-3</c:v>
                </c:pt>
                <c:pt idx="103">
                  <c:v>3.4372244720899631E-3</c:v>
                </c:pt>
                <c:pt idx="104">
                  <c:v>3.5792857307090334E-3</c:v>
                </c:pt>
                <c:pt idx="105">
                  <c:v>3.738028285181993E-3</c:v>
                </c:pt>
                <c:pt idx="106">
                  <c:v>3.9156326505940297E-3</c:v>
                </c:pt>
                <c:pt idx="107">
                  <c:v>4.114683082175094E-3</c:v>
                </c:pt>
                <c:pt idx="108">
                  <c:v>4.3382573680464959E-3</c:v>
                </c:pt>
                <c:pt idx="109">
                  <c:v>4.5900411139911928E-3</c:v>
                </c:pt>
                <c:pt idx="110">
                  <c:v>4.8744744141947577E-3</c:v>
                </c:pt>
                <c:pt idx="111">
                  <c:v>5.1969417843323309E-3</c:v>
                </c:pt>
                <c:pt idx="112">
                  <c:v>5.5640205195399374E-3</c:v>
                </c:pt>
                <c:pt idx="113">
                  <c:v>5.9838088840340094E-3</c:v>
                </c:pt>
                <c:pt idx="114">
                  <c:v>6.4663647702599969E-3</c:v>
                </c:pt>
                <c:pt idx="115">
                  <c:v>7.0242993300060706E-3</c:v>
                </c:pt>
                <c:pt idx="116">
                  <c:v>7.6735912639106152E-3</c:v>
                </c:pt>
                <c:pt idx="117">
                  <c:v>8.4347204326081105E-3</c:v>
                </c:pt>
                <c:pt idx="118">
                  <c:v>9.3342718423383136E-3</c:v>
                </c:pt>
                <c:pt idx="119">
                  <c:v>1.0407246163000185E-2</c:v>
                </c:pt>
                <c:pt idx="120">
                  <c:v>1.1700454614981433E-2</c:v>
                </c:pt>
                <c:pt idx="121">
                  <c:v>1.3277618384686043E-2</c:v>
                </c:pt>
                <c:pt idx="122">
                  <c:v>1.5227219814654745E-2</c:v>
                </c:pt>
                <c:pt idx="123">
                  <c:v>1.7674930928398312E-2</c:v>
                </c:pt>
                <c:pt idx="124">
                  <c:v>2.080391736139206E-2</c:v>
                </c:pt>
                <c:pt idx="125">
                  <c:v>2.4889221587676508E-2</c:v>
                </c:pt>
                <c:pt idx="126">
                  <c:v>3.0358443429772231E-2</c:v>
                </c:pt>
                <c:pt idx="127">
                  <c:v>3.790407360420843E-2</c:v>
                </c:pt>
                <c:pt idx="128">
                  <c:v>4.8703342847755536E-2</c:v>
                </c:pt>
                <c:pt idx="129">
                  <c:v>6.4877287167352624E-2</c:v>
                </c:pt>
                <c:pt idx="130">
                  <c:v>9.0523486174343748E-2</c:v>
                </c:pt>
                <c:pt idx="131">
                  <c:v>0.13423557198792899</c:v>
                </c:pt>
                <c:pt idx="132">
                  <c:v>0.21568045095978419</c:v>
                </c:pt>
                <c:pt idx="133">
                  <c:v>0.38183240716462502</c:v>
                </c:pt>
                <c:pt idx="134">
                  <c:v>0.71166887058944972</c:v>
                </c:pt>
                <c:pt idx="135">
                  <c:v>1</c:v>
                </c:pt>
                <c:pt idx="136">
                  <c:v>0.71166887058944972</c:v>
                </c:pt>
                <c:pt idx="137">
                  <c:v>0.38183240716462502</c:v>
                </c:pt>
                <c:pt idx="138">
                  <c:v>0.21568045095978419</c:v>
                </c:pt>
                <c:pt idx="139">
                  <c:v>0.13423557198792899</c:v>
                </c:pt>
                <c:pt idx="140">
                  <c:v>9.0523486174343748E-2</c:v>
                </c:pt>
                <c:pt idx="141">
                  <c:v>6.4877287167372635E-2</c:v>
                </c:pt>
                <c:pt idx="142">
                  <c:v>4.8703342847768574E-2</c:v>
                </c:pt>
                <c:pt idx="143">
                  <c:v>3.7904073604217423E-2</c:v>
                </c:pt>
                <c:pt idx="144">
                  <c:v>3.0358443429778531E-2</c:v>
                </c:pt>
                <c:pt idx="145">
                  <c:v>2.4889221587681153E-2</c:v>
                </c:pt>
                <c:pt idx="146">
                  <c:v>2.0803917361395606E-2</c:v>
                </c:pt>
                <c:pt idx="147">
                  <c:v>1.7674930928401077E-2</c:v>
                </c:pt>
                <c:pt idx="148">
                  <c:v>1.5227219814656939E-2</c:v>
                </c:pt>
                <c:pt idx="149">
                  <c:v>1.3277618384687771E-2</c:v>
                </c:pt>
                <c:pt idx="150">
                  <c:v>1.1700454614981433E-2</c:v>
                </c:pt>
                <c:pt idx="151">
                  <c:v>1.0407246163001356E-2</c:v>
                </c:pt>
                <c:pt idx="152">
                  <c:v>9.3342718423392989E-3</c:v>
                </c:pt>
                <c:pt idx="153">
                  <c:v>8.4347204326089414E-3</c:v>
                </c:pt>
                <c:pt idx="154">
                  <c:v>7.6735912639113064E-3</c:v>
                </c:pt>
                <c:pt idx="155">
                  <c:v>7.0242993300066664E-3</c:v>
                </c:pt>
                <c:pt idx="156">
                  <c:v>6.4663647702605156E-3</c:v>
                </c:pt>
                <c:pt idx="157">
                  <c:v>5.9838088840344587E-3</c:v>
                </c:pt>
                <c:pt idx="158">
                  <c:v>5.5640205195403337E-3</c:v>
                </c:pt>
                <c:pt idx="159">
                  <c:v>5.1969417843326709E-3</c:v>
                </c:pt>
                <c:pt idx="160">
                  <c:v>4.8744744141950578E-3</c:v>
                </c:pt>
                <c:pt idx="161">
                  <c:v>4.5900411139914591E-3</c:v>
                </c:pt>
                <c:pt idx="162">
                  <c:v>4.3382573680467327E-3</c:v>
                </c:pt>
                <c:pt idx="163">
                  <c:v>4.1146830821753039E-3</c:v>
                </c:pt>
                <c:pt idx="164">
                  <c:v>3.915632650594217E-3</c:v>
                </c:pt>
                <c:pt idx="165">
                  <c:v>3.7380282851821596E-3</c:v>
                </c:pt>
                <c:pt idx="166">
                  <c:v>3.5792857307091826E-3</c:v>
                </c:pt>
                <c:pt idx="167">
                  <c:v>3.4372244720900975E-3</c:v>
                </c:pt>
                <c:pt idx="168">
                  <c:v>3.3099966414414901E-3</c:v>
                </c:pt>
                <c:pt idx="169">
                  <c:v>3.1960303314561163E-3</c:v>
                </c:pt>
                <c:pt idx="170">
                  <c:v>3.0939841022714696E-3</c:v>
                </c:pt>
                <c:pt idx="171">
                  <c:v>3.0027102563913231E-3</c:v>
                </c:pt>
                <c:pt idx="172">
                  <c:v>2.9212250355895655E-3</c:v>
                </c:pt>
                <c:pt idx="173">
                  <c:v>2.848684324038796E-3</c:v>
                </c:pt>
                <c:pt idx="174">
                  <c:v>2.7843637643760639E-3</c:v>
                </c:pt>
                <c:pt idx="175">
                  <c:v>2.7276424371613264E-3</c:v>
                </c:pt>
                <c:pt idx="176">
                  <c:v>2.6779894399774611E-3</c:v>
                </c:pt>
                <c:pt idx="177">
                  <c:v>2.6349528452327439E-3</c:v>
                </c:pt>
                <c:pt idx="178">
                  <c:v>2.5981506264430589E-3</c:v>
                </c:pt>
                <c:pt idx="179">
                  <c:v>2.5672632293818171E-3</c:v>
                </c:pt>
                <c:pt idx="180">
                  <c:v>2.5420275329103102E-3</c:v>
                </c:pt>
                <c:pt idx="181">
                  <c:v>2.5222319989707935E-3</c:v>
                </c:pt>
                <c:pt idx="182">
                  <c:v>2.5077128554916749E-3</c:v>
                </c:pt>
                <c:pt idx="183">
                  <c:v>2.498351192390435E-3</c:v>
                </c:pt>
                <c:pt idx="184">
                  <c:v>2.4940708814697931E-3</c:v>
                </c:pt>
                <c:pt idx="185">
                  <c:v>2.4948372573839034E-3</c:v>
                </c:pt>
                <c:pt idx="186">
                  <c:v>2.5006565203138124E-3</c:v>
                </c:pt>
                <c:pt idx="187">
                  <c:v>2.5115758426515391E-3</c:v>
                </c:pt>
                <c:pt idx="188">
                  <c:v>2.5276841828484197E-3</c:v>
                </c:pt>
                <c:pt idx="189">
                  <c:v>2.5491138305827822E-3</c:v>
                </c:pt>
                <c:pt idx="190">
                  <c:v>2.5760427295001584E-3</c:v>
                </c:pt>
                <c:pt idx="191">
                  <c:v>2.6086976480035585E-3</c:v>
                </c:pt>
                <c:pt idx="192">
                  <c:v>2.6473582960881191E-3</c:v>
                </c:pt>
                <c:pt idx="193">
                  <c:v>2.6923625184102126E-3</c:v>
                </c:pt>
                <c:pt idx="194">
                  <c:v>2.7441127323629797E-3</c:v>
                </c:pt>
                <c:pt idx="195">
                  <c:v>2.8030838270560947E-3</c:v>
                </c:pt>
                <c:pt idx="196">
                  <c:v>2.8698327975504902E-3</c:v>
                </c:pt>
                <c:pt idx="197">
                  <c:v>2.9450104621234381E-3</c:v>
                </c:pt>
                <c:pt idx="198">
                  <c:v>3.0293757035688485E-3</c:v>
                </c:pt>
                <c:pt idx="199">
                  <c:v>3.1238127950501586E-3</c:v>
                </c:pt>
                <c:pt idx="200">
                  <c:v>3.2293525255875396E-3</c:v>
                </c:pt>
                <c:pt idx="201">
                  <c:v>3.347198041857671E-3</c:v>
                </c:pt>
                <c:pt idx="202">
                  <c:v>3.478756588134051E-3</c:v>
                </c:pt>
                <c:pt idx="203">
                  <c:v>3.6256786778960048E-3</c:v>
                </c:pt>
                <c:pt idx="204">
                  <c:v>3.7899067012102453E-3</c:v>
                </c:pt>
                <c:pt idx="205">
                  <c:v>3.9737356073398442E-3</c:v>
                </c:pt>
                <c:pt idx="206">
                  <c:v>4.1798891680347597E-3</c:v>
                </c:pt>
                <c:pt idx="207">
                  <c:v>4.4116165192175346E-3</c:v>
                </c:pt>
                <c:pt idx="208">
                  <c:v>4.6728153377425374E-3</c:v>
                </c:pt>
                <c:pt idx="209">
                  <c:v>4.9681903445253275E-3</c:v>
                </c:pt>
                <c:pt idx="210">
                  <c:v>5.3034591507283976E-3</c:v>
                </c:pt>
                <c:pt idx="211">
                  <c:v>5.685622262050341E-3</c:v>
                </c:pt>
                <c:pt idx="212">
                  <c:v>6.1233210769752796E-3</c:v>
                </c:pt>
                <c:pt idx="213">
                  <c:v>6.6273181427227096E-3</c:v>
                </c:pt>
                <c:pt idx="214">
                  <c:v>7.211149674221741E-3</c:v>
                </c:pt>
                <c:pt idx="215">
                  <c:v>7.8920245260763466E-3</c:v>
                </c:pt>
                <c:pt idx="216">
                  <c:v>8.692081681718658E-3</c:v>
                </c:pt>
                <c:pt idx="217">
                  <c:v>9.6401788896419826E-3</c:v>
                </c:pt>
                <c:pt idx="218">
                  <c:v>1.0774484174121027E-2</c:v>
                </c:pt>
                <c:pt idx="219">
                  <c:v>1.2146308233790749E-2</c:v>
                </c:pt>
                <c:pt idx="220">
                  <c:v>1.3825902662862814E-2</c:v>
                </c:pt>
                <c:pt idx="221">
                  <c:v>1.5911459584571973E-2</c:v>
                </c:pt>
                <c:pt idx="222">
                  <c:v>1.8543489121289135E-2</c:v>
                </c:pt>
                <c:pt idx="223">
                  <c:v>2.1928553107150417E-2</c:v>
                </c:pt>
                <c:pt idx="224">
                  <c:v>2.6379939072294238E-2</c:v>
                </c:pt>
                <c:pt idx="225">
                  <c:v>3.2390439090175145E-2</c:v>
                </c:pt>
                <c:pt idx="226">
                  <c:v>4.0769255021862079E-2</c:v>
                </c:pt>
                <c:pt idx="227">
                  <c:v>5.2914985895368478E-2</c:v>
                </c:pt>
                <c:pt idx="228">
                  <c:v>7.1398124078832878E-2</c:v>
                </c:pt>
                <c:pt idx="229">
                  <c:v>0.10130373107077312</c:v>
                </c:pt>
                <c:pt idx="230">
                  <c:v>0.15358640179148858</c:v>
                </c:pt>
                <c:pt idx="231">
                  <c:v>0.25389413222682672</c:v>
                </c:pt>
                <c:pt idx="232">
                  <c:v>0.46195867128637658</c:v>
                </c:pt>
                <c:pt idx="233">
                  <c:v>0.83589736929838165</c:v>
                </c:pt>
                <c:pt idx="234">
                  <c:v>0.96390858150674719</c:v>
                </c:pt>
                <c:pt idx="235">
                  <c:v>0.59216781178555777</c:v>
                </c:pt>
                <c:pt idx="236">
                  <c:v>0.317714119206981</c:v>
                </c:pt>
                <c:pt idx="237">
                  <c:v>0.18491630001618931</c:v>
                </c:pt>
                <c:pt idx="238">
                  <c:v>0.11819411753104335</c:v>
                </c:pt>
                <c:pt idx="239">
                  <c:v>8.1343582175814513E-2</c:v>
                </c:pt>
                <c:pt idx="240">
                  <c:v>5.9203308189657002E-2</c:v>
                </c:pt>
                <c:pt idx="241">
                  <c:v>4.49756022047339E-2</c:v>
                </c:pt>
                <c:pt idx="242">
                  <c:v>3.5333352263216974E-2</c:v>
                </c:pt>
                <c:pt idx="243">
                  <c:v>2.8515091710710937E-2</c:v>
                </c:pt>
                <c:pt idx="244">
                  <c:v>2.3524600741593318E-2</c:v>
                </c:pt>
                <c:pt idx="245">
                  <c:v>1.9766612233758096E-2</c:v>
                </c:pt>
                <c:pt idx="246">
                  <c:v>1.6868695482820394E-2</c:v>
                </c:pt>
                <c:pt idx="247">
                  <c:v>1.4588610299984636E-2</c:v>
                </c:pt>
                <c:pt idx="248">
                  <c:v>1.2763490251127581E-2</c:v>
                </c:pt>
                <c:pt idx="249">
                  <c:v>1.1280666357126589E-2</c:v>
                </c:pt>
                <c:pt idx="250">
                  <c:v>1.0060239653153894E-2</c:v>
                </c:pt>
                <c:pt idx="251">
                  <c:v>9.0443061703788831E-3</c:v>
                </c:pt>
                <c:pt idx="252">
                  <c:v>8.1900900565855979E-3</c:v>
                </c:pt>
                <c:pt idx="253">
                  <c:v>7.4654485213764554E-3</c:v>
                </c:pt>
                <c:pt idx="254">
                  <c:v>6.8458583876774446E-3</c:v>
                </c:pt>
                <c:pt idx="255">
                  <c:v>6.3123523280600516E-3</c:v>
                </c:pt>
                <c:pt idx="256">
                  <c:v>5.8500780895414332E-3</c:v>
                </c:pt>
                <c:pt idx="257">
                  <c:v>5.4472750244201696E-3</c:v>
                </c:pt>
                <c:pt idx="258">
                  <c:v>5.0945354985926852E-3</c:v>
                </c:pt>
                <c:pt idx="259">
                  <c:v>4.7842641592793691E-3</c:v>
                </c:pt>
                <c:pt idx="260">
                  <c:v>4.5102768107326673E-3</c:v>
                </c:pt>
                <c:pt idx="261">
                  <c:v>4.2674992341122479E-3</c:v>
                </c:pt>
                <c:pt idx="262">
                  <c:v>4.0517385184105801E-3</c:v>
                </c:pt>
                <c:pt idx="263">
                  <c:v>3.8595076529646432E-3</c:v>
                </c:pt>
                <c:pt idx="264">
                  <c:v>3.687889693150757E-3</c:v>
                </c:pt>
                <c:pt idx="265">
                  <c:v>3.5344316443140012E-3</c:v>
                </c:pt>
                <c:pt idx="266">
                  <c:v>3.3970608869537356E-3</c:v>
                </c:pt>
                <c:pt idx="267">
                  <c:v>3.2740188603245322E-3</c:v>
                </c:pt>
                <c:pt idx="268">
                  <c:v>3.1638080769780768E-3</c:v>
                </c:pt>
                <c:pt idx="269">
                  <c:v>3.065149521227425E-3</c:v>
                </c:pt>
                <c:pt idx="270">
                  <c:v>2.9769482010678625E-3</c:v>
                </c:pt>
                <c:pt idx="271">
                  <c:v>2.8982651518669575E-3</c:v>
                </c:pt>
                <c:pt idx="272">
                  <c:v>2.8282945839562209E-3</c:v>
                </c:pt>
                <c:pt idx="273">
                  <c:v>2.7663451621607891E-3</c:v>
                </c:pt>
                <c:pt idx="274">
                  <c:v>2.7118246295424601E-3</c:v>
                </c:pt>
                <c:pt idx="275">
                  <c:v>2.6642271589925556E-3</c:v>
                </c:pt>
                <c:pt idx="276">
                  <c:v>2.6231229483683698E-3</c:v>
                </c:pt>
                <c:pt idx="277">
                  <c:v>2.5881496775198025E-3</c:v>
                </c:pt>
                <c:pt idx="278">
                  <c:v>2.5590055260875555E-3</c:v>
                </c:pt>
                <c:pt idx="279">
                  <c:v>2.5354435147856781E-3</c:v>
                </c:pt>
                <c:pt idx="280">
                  <c:v>2.5172669840751779E-3</c:v>
                </c:pt>
                <c:pt idx="281">
                  <c:v>2.5043260657798497E-3</c:v>
                </c:pt>
                <c:pt idx="282">
                  <c:v>2.4965150376701261E-3</c:v>
                </c:pt>
                <c:pt idx="283">
                  <c:v>2.4937704802116736E-3</c:v>
                </c:pt>
                <c:pt idx="284">
                  <c:v>2.4960701800414145E-3</c:v>
                </c:pt>
                <c:pt idx="285">
                  <c:v>2.5034327475370339E-3</c:v>
                </c:pt>
                <c:pt idx="286">
                  <c:v>2.5159179371597503E-3</c:v>
                </c:pt>
                <c:pt idx="287">
                  <c:v>2.5336276800505381E-3</c:v>
                </c:pt>
                <c:pt idx="288">
                  <c:v>2.5567078595902298E-3</c:v>
                </c:pt>
                <c:pt idx="289">
                  <c:v>2.5853508832646612E-3</c:v>
                </c:pt>
                <c:pt idx="290">
                  <c:v>2.6197991292693495E-3</c:v>
                </c:pt>
                <c:pt idx="291">
                  <c:v>2.6603493750679314E-3</c:v>
                </c:pt>
                <c:pt idx="292">
                  <c:v>2.7073583490570259E-3</c:v>
                </c:pt>
                <c:pt idx="293">
                  <c:v>2.761249587415924E-3</c:v>
                </c:pt>
                <c:pt idx="294">
                  <c:v>2.8225218284595095E-3</c:v>
                </c:pt>
                <c:pt idx="295">
                  <c:v>2.8917592393837284E-3</c:v>
                </c:pt>
                <c:pt idx="296">
                  <c:v>2.9696438491607197E-3</c:v>
                </c:pt>
                <c:pt idx="297">
                  <c:v>3.0569706617831075E-3</c:v>
                </c:pt>
                <c:pt idx="298">
                  <c:v>3.1546660531695235E-3</c:v>
                </c:pt>
                <c:pt idx="299">
                  <c:v>3.2638102224576263E-3</c:v>
                </c:pt>
                <c:pt idx="300">
                  <c:v>3.3856646873239235E-3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573-9541-9296-16E416AE3E55}"/>
            </c:ext>
          </c:extLst>
        </c:ser>
        <c:ser>
          <c:idx val="3"/>
          <c:order val="3"/>
          <c:tx>
            <c:strRef>
              <c:f>Sheet1!$E$6</c:f>
              <c:strCache>
                <c:ptCount val="1"/>
                <c:pt idx="0">
                  <c:v>FP3</c:v>
                </c:pt>
              </c:strCache>
            </c:strRef>
          </c:tx>
          <c:spPr>
            <a:ln w="127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Sheet1!$A$7:$A$307</c:f>
              <c:numCache>
                <c:formatCode>General</c:formatCode>
                <c:ptCount val="301"/>
                <c:pt idx="0">
                  <c:v>-15</c:v>
                </c:pt>
                <c:pt idx="1">
                  <c:v>-14.9</c:v>
                </c:pt>
                <c:pt idx="2">
                  <c:v>-14.8</c:v>
                </c:pt>
                <c:pt idx="3">
                  <c:v>-14.7</c:v>
                </c:pt>
                <c:pt idx="4">
                  <c:v>-14.6</c:v>
                </c:pt>
                <c:pt idx="5">
                  <c:v>-14.5</c:v>
                </c:pt>
                <c:pt idx="6">
                  <c:v>-14.4</c:v>
                </c:pt>
                <c:pt idx="7">
                  <c:v>-14.3</c:v>
                </c:pt>
                <c:pt idx="8">
                  <c:v>-14.2</c:v>
                </c:pt>
                <c:pt idx="9">
                  <c:v>-14.1</c:v>
                </c:pt>
                <c:pt idx="10">
                  <c:v>-14</c:v>
                </c:pt>
                <c:pt idx="11">
                  <c:v>-13.9</c:v>
                </c:pt>
                <c:pt idx="12">
                  <c:v>-13.8</c:v>
                </c:pt>
                <c:pt idx="13">
                  <c:v>-13.7</c:v>
                </c:pt>
                <c:pt idx="14">
                  <c:v>-13.6</c:v>
                </c:pt>
                <c:pt idx="15">
                  <c:v>-13.5</c:v>
                </c:pt>
                <c:pt idx="16">
                  <c:v>-13.4</c:v>
                </c:pt>
                <c:pt idx="17">
                  <c:v>-13.3</c:v>
                </c:pt>
                <c:pt idx="18">
                  <c:v>-13.2</c:v>
                </c:pt>
                <c:pt idx="19">
                  <c:v>-13.1</c:v>
                </c:pt>
                <c:pt idx="20">
                  <c:v>-13</c:v>
                </c:pt>
                <c:pt idx="21">
                  <c:v>-12.9</c:v>
                </c:pt>
                <c:pt idx="22">
                  <c:v>-12.8</c:v>
                </c:pt>
                <c:pt idx="23">
                  <c:v>-12.7</c:v>
                </c:pt>
                <c:pt idx="24">
                  <c:v>-12.6</c:v>
                </c:pt>
                <c:pt idx="25">
                  <c:v>-12.5</c:v>
                </c:pt>
                <c:pt idx="26">
                  <c:v>-12.4</c:v>
                </c:pt>
                <c:pt idx="27">
                  <c:v>-12.3</c:v>
                </c:pt>
                <c:pt idx="28">
                  <c:v>-12.2</c:v>
                </c:pt>
                <c:pt idx="29">
                  <c:v>-12.1</c:v>
                </c:pt>
                <c:pt idx="30">
                  <c:v>-12</c:v>
                </c:pt>
                <c:pt idx="31">
                  <c:v>-11.9</c:v>
                </c:pt>
                <c:pt idx="32">
                  <c:v>-11.8</c:v>
                </c:pt>
                <c:pt idx="33">
                  <c:v>-11.7</c:v>
                </c:pt>
                <c:pt idx="34">
                  <c:v>-11.6</c:v>
                </c:pt>
                <c:pt idx="35">
                  <c:v>-11.5</c:v>
                </c:pt>
                <c:pt idx="36">
                  <c:v>-11.4</c:v>
                </c:pt>
                <c:pt idx="37">
                  <c:v>-11.3</c:v>
                </c:pt>
                <c:pt idx="38">
                  <c:v>-11.2</c:v>
                </c:pt>
                <c:pt idx="39">
                  <c:v>-11.1</c:v>
                </c:pt>
                <c:pt idx="40">
                  <c:v>-11</c:v>
                </c:pt>
                <c:pt idx="41">
                  <c:v>-10.9</c:v>
                </c:pt>
                <c:pt idx="42">
                  <c:v>-10.8</c:v>
                </c:pt>
                <c:pt idx="43">
                  <c:v>-10.7</c:v>
                </c:pt>
                <c:pt idx="44">
                  <c:v>-10.6</c:v>
                </c:pt>
                <c:pt idx="45">
                  <c:v>-10.5</c:v>
                </c:pt>
                <c:pt idx="46">
                  <c:v>-10.4</c:v>
                </c:pt>
                <c:pt idx="47">
                  <c:v>-10.3</c:v>
                </c:pt>
                <c:pt idx="48">
                  <c:v>-10.199999999999999</c:v>
                </c:pt>
                <c:pt idx="49">
                  <c:v>-10.1</c:v>
                </c:pt>
                <c:pt idx="50">
                  <c:v>-10</c:v>
                </c:pt>
                <c:pt idx="51">
                  <c:v>-9.9000000000000199</c:v>
                </c:pt>
                <c:pt idx="52">
                  <c:v>-9.8000000000000203</c:v>
                </c:pt>
                <c:pt idx="53">
                  <c:v>-9.7000000000000206</c:v>
                </c:pt>
                <c:pt idx="54">
                  <c:v>-9.6000000000000192</c:v>
                </c:pt>
                <c:pt idx="55">
                  <c:v>-9.5000000000000195</c:v>
                </c:pt>
                <c:pt idx="56">
                  <c:v>-9.4000000000000199</c:v>
                </c:pt>
                <c:pt idx="57">
                  <c:v>-9.3000000000000203</c:v>
                </c:pt>
                <c:pt idx="58">
                  <c:v>-9.2000000000000206</c:v>
                </c:pt>
                <c:pt idx="59">
                  <c:v>-9.1000000000000192</c:v>
                </c:pt>
                <c:pt idx="60">
                  <c:v>-9.0000000000000195</c:v>
                </c:pt>
                <c:pt idx="61">
                  <c:v>-8.9000000000000199</c:v>
                </c:pt>
                <c:pt idx="62">
                  <c:v>-8.8000000000000203</c:v>
                </c:pt>
                <c:pt idx="63">
                  <c:v>-8.7000000000000206</c:v>
                </c:pt>
                <c:pt idx="64">
                  <c:v>-8.6000000000000192</c:v>
                </c:pt>
                <c:pt idx="65">
                  <c:v>-8.5000000000000195</c:v>
                </c:pt>
                <c:pt idx="66">
                  <c:v>-8.4000000000000199</c:v>
                </c:pt>
                <c:pt idx="67">
                  <c:v>-8.3000000000000203</c:v>
                </c:pt>
                <c:pt idx="68">
                  <c:v>-8.2000000000000206</c:v>
                </c:pt>
                <c:pt idx="69">
                  <c:v>-8.1000000000000192</c:v>
                </c:pt>
                <c:pt idx="70">
                  <c:v>-8.0000000000000195</c:v>
                </c:pt>
                <c:pt idx="71">
                  <c:v>-7.9000000000000297</c:v>
                </c:pt>
                <c:pt idx="72">
                  <c:v>-7.80000000000003</c:v>
                </c:pt>
                <c:pt idx="73">
                  <c:v>-7.7000000000000304</c:v>
                </c:pt>
                <c:pt idx="74">
                  <c:v>-7.6000000000000298</c:v>
                </c:pt>
                <c:pt idx="75">
                  <c:v>-7.5000000000000302</c:v>
                </c:pt>
                <c:pt idx="76">
                  <c:v>-7.4000000000000297</c:v>
                </c:pt>
                <c:pt idx="77">
                  <c:v>-7.30000000000003</c:v>
                </c:pt>
                <c:pt idx="78">
                  <c:v>-7.2000000000000304</c:v>
                </c:pt>
                <c:pt idx="79">
                  <c:v>-7.1000000000000298</c:v>
                </c:pt>
                <c:pt idx="80">
                  <c:v>-7.0000000000000302</c:v>
                </c:pt>
                <c:pt idx="81">
                  <c:v>-6.9000000000000297</c:v>
                </c:pt>
                <c:pt idx="82">
                  <c:v>-6.80000000000003</c:v>
                </c:pt>
                <c:pt idx="83">
                  <c:v>-6.7000000000000304</c:v>
                </c:pt>
                <c:pt idx="84">
                  <c:v>-6.6000000000000298</c:v>
                </c:pt>
                <c:pt idx="85">
                  <c:v>-6.5000000000000302</c:v>
                </c:pt>
                <c:pt idx="86">
                  <c:v>-6.4000000000000297</c:v>
                </c:pt>
                <c:pt idx="87">
                  <c:v>-6.30000000000003</c:v>
                </c:pt>
                <c:pt idx="88">
                  <c:v>-6.2000000000000304</c:v>
                </c:pt>
                <c:pt idx="89">
                  <c:v>-6.1000000000000298</c:v>
                </c:pt>
                <c:pt idx="90">
                  <c:v>-6.0000000000000302</c:v>
                </c:pt>
                <c:pt idx="91">
                  <c:v>-5.9000000000000297</c:v>
                </c:pt>
                <c:pt idx="92">
                  <c:v>-5.80000000000003</c:v>
                </c:pt>
                <c:pt idx="93">
                  <c:v>-5.7000000000000304</c:v>
                </c:pt>
                <c:pt idx="94">
                  <c:v>-5.6000000000000298</c:v>
                </c:pt>
                <c:pt idx="95">
                  <c:v>-5.5000000000000302</c:v>
                </c:pt>
                <c:pt idx="96">
                  <c:v>-5.4000000000000297</c:v>
                </c:pt>
                <c:pt idx="97">
                  <c:v>-5.30000000000003</c:v>
                </c:pt>
                <c:pt idx="98">
                  <c:v>-5.2000000000000304</c:v>
                </c:pt>
                <c:pt idx="99">
                  <c:v>-5.1000000000000396</c:v>
                </c:pt>
                <c:pt idx="100">
                  <c:v>-5.00000000000004</c:v>
                </c:pt>
                <c:pt idx="101">
                  <c:v>-4.9000000000000004</c:v>
                </c:pt>
                <c:pt idx="102">
                  <c:v>-4.8</c:v>
                </c:pt>
                <c:pt idx="103">
                  <c:v>-4.7</c:v>
                </c:pt>
                <c:pt idx="104">
                  <c:v>-4.5999999999999996</c:v>
                </c:pt>
                <c:pt idx="105">
                  <c:v>-4.5</c:v>
                </c:pt>
                <c:pt idx="106">
                  <c:v>-4.4000000000000004</c:v>
                </c:pt>
                <c:pt idx="107">
                  <c:v>-4.3</c:v>
                </c:pt>
                <c:pt idx="108">
                  <c:v>-4.2</c:v>
                </c:pt>
                <c:pt idx="109">
                  <c:v>-4.0999999999999996</c:v>
                </c:pt>
                <c:pt idx="110">
                  <c:v>-4</c:v>
                </c:pt>
                <c:pt idx="111">
                  <c:v>-3.9</c:v>
                </c:pt>
                <c:pt idx="112">
                  <c:v>-3.8</c:v>
                </c:pt>
                <c:pt idx="113">
                  <c:v>-3.7</c:v>
                </c:pt>
                <c:pt idx="114">
                  <c:v>-3.6</c:v>
                </c:pt>
                <c:pt idx="115">
                  <c:v>-3.5</c:v>
                </c:pt>
                <c:pt idx="116">
                  <c:v>-3.4</c:v>
                </c:pt>
                <c:pt idx="117">
                  <c:v>-3.3</c:v>
                </c:pt>
                <c:pt idx="118">
                  <c:v>-3.2</c:v>
                </c:pt>
                <c:pt idx="119">
                  <c:v>-3.1</c:v>
                </c:pt>
                <c:pt idx="120">
                  <c:v>-3</c:v>
                </c:pt>
                <c:pt idx="121">
                  <c:v>-2.9</c:v>
                </c:pt>
                <c:pt idx="122">
                  <c:v>-2.8</c:v>
                </c:pt>
                <c:pt idx="123">
                  <c:v>-2.7</c:v>
                </c:pt>
                <c:pt idx="124">
                  <c:v>-2.6</c:v>
                </c:pt>
                <c:pt idx="125">
                  <c:v>-2.5</c:v>
                </c:pt>
                <c:pt idx="126">
                  <c:v>-2.4</c:v>
                </c:pt>
                <c:pt idx="127">
                  <c:v>-2.2999999999999998</c:v>
                </c:pt>
                <c:pt idx="128">
                  <c:v>-2.2000000000000002</c:v>
                </c:pt>
                <c:pt idx="129">
                  <c:v>-2.1</c:v>
                </c:pt>
                <c:pt idx="130">
                  <c:v>-2</c:v>
                </c:pt>
                <c:pt idx="131">
                  <c:v>-1.9</c:v>
                </c:pt>
                <c:pt idx="132">
                  <c:v>-1.8</c:v>
                </c:pt>
                <c:pt idx="133">
                  <c:v>-1.7</c:v>
                </c:pt>
                <c:pt idx="134">
                  <c:v>-1.6</c:v>
                </c:pt>
                <c:pt idx="135">
                  <c:v>-1.5</c:v>
                </c:pt>
                <c:pt idx="136">
                  <c:v>-1.4</c:v>
                </c:pt>
                <c:pt idx="137">
                  <c:v>-1.3</c:v>
                </c:pt>
                <c:pt idx="138">
                  <c:v>-1.2</c:v>
                </c:pt>
                <c:pt idx="139">
                  <c:v>-1.1000000000000001</c:v>
                </c:pt>
                <c:pt idx="140">
                  <c:v>-1</c:v>
                </c:pt>
                <c:pt idx="141">
                  <c:v>-0.90000000000010005</c:v>
                </c:pt>
                <c:pt idx="142">
                  <c:v>-0.80000000000009996</c:v>
                </c:pt>
                <c:pt idx="143">
                  <c:v>-0.70000000000010099</c:v>
                </c:pt>
                <c:pt idx="144">
                  <c:v>-0.60000000000009901</c:v>
                </c:pt>
                <c:pt idx="145">
                  <c:v>-0.50000000000009903</c:v>
                </c:pt>
                <c:pt idx="146">
                  <c:v>-0.4000000000001</c:v>
                </c:pt>
                <c:pt idx="147">
                  <c:v>-0.30000000000010002</c:v>
                </c:pt>
                <c:pt idx="148">
                  <c:v>-0.20000000000010101</c:v>
                </c:pt>
                <c:pt idx="149">
                  <c:v>-0.100000000000099</c:v>
                </c:pt>
                <c:pt idx="150">
                  <c:v>0</c:v>
                </c:pt>
                <c:pt idx="151">
                  <c:v>9.9999999999900197E-2</c:v>
                </c:pt>
                <c:pt idx="152">
                  <c:v>0.19999999999990001</c:v>
                </c:pt>
                <c:pt idx="153">
                  <c:v>0.29999999999989901</c:v>
                </c:pt>
                <c:pt idx="154">
                  <c:v>0.39999999999990099</c:v>
                </c:pt>
                <c:pt idx="155">
                  <c:v>0.49999999999990102</c:v>
                </c:pt>
                <c:pt idx="156">
                  <c:v>0.59999999999989995</c:v>
                </c:pt>
                <c:pt idx="157">
                  <c:v>0.69999999999990004</c:v>
                </c:pt>
                <c:pt idx="158">
                  <c:v>0.79999999999989901</c:v>
                </c:pt>
                <c:pt idx="159">
                  <c:v>0.89999999999990099</c:v>
                </c:pt>
                <c:pt idx="160">
                  <c:v>0.99999999999990097</c:v>
                </c:pt>
                <c:pt idx="161">
                  <c:v>1.0999999999998999</c:v>
                </c:pt>
                <c:pt idx="162">
                  <c:v>1.1999999999999</c:v>
                </c:pt>
                <c:pt idx="163">
                  <c:v>1.2999999999998999</c:v>
                </c:pt>
                <c:pt idx="164">
                  <c:v>1.3999999999999</c:v>
                </c:pt>
                <c:pt idx="165">
                  <c:v>1.4999999999999001</c:v>
                </c:pt>
                <c:pt idx="166">
                  <c:v>1.5999999999998999</c:v>
                </c:pt>
                <c:pt idx="167">
                  <c:v>1.6999999999999</c:v>
                </c:pt>
                <c:pt idx="168">
                  <c:v>1.7999999999998999</c:v>
                </c:pt>
                <c:pt idx="169">
                  <c:v>1.8999999999999</c:v>
                </c:pt>
                <c:pt idx="170">
                  <c:v>1.9999999999999001</c:v>
                </c:pt>
                <c:pt idx="171">
                  <c:v>2.0999999999999002</c:v>
                </c:pt>
                <c:pt idx="172">
                  <c:v>2.1999999999998998</c:v>
                </c:pt>
                <c:pt idx="173">
                  <c:v>2.2999999999998999</c:v>
                </c:pt>
                <c:pt idx="174">
                  <c:v>2.3999999999999</c:v>
                </c:pt>
                <c:pt idx="175">
                  <c:v>2.4999999999999001</c:v>
                </c:pt>
                <c:pt idx="176">
                  <c:v>2.5999999999999002</c:v>
                </c:pt>
                <c:pt idx="177">
                  <c:v>2.6999999999998998</c:v>
                </c:pt>
                <c:pt idx="178">
                  <c:v>2.7999999999998999</c:v>
                </c:pt>
                <c:pt idx="179">
                  <c:v>2.8999999999999</c:v>
                </c:pt>
                <c:pt idx="180">
                  <c:v>2.9999999999999001</c:v>
                </c:pt>
                <c:pt idx="181">
                  <c:v>3.0999999999999002</c:v>
                </c:pt>
                <c:pt idx="182">
                  <c:v>3.1999999999998998</c:v>
                </c:pt>
                <c:pt idx="183">
                  <c:v>3.2999999999998999</c:v>
                </c:pt>
                <c:pt idx="184">
                  <c:v>3.3999999999999</c:v>
                </c:pt>
                <c:pt idx="185">
                  <c:v>3.4999999999999001</c:v>
                </c:pt>
                <c:pt idx="186">
                  <c:v>3.5999999999999002</c:v>
                </c:pt>
                <c:pt idx="187">
                  <c:v>3.6999999999998998</c:v>
                </c:pt>
                <c:pt idx="188">
                  <c:v>3.7999999999998999</c:v>
                </c:pt>
                <c:pt idx="189">
                  <c:v>3.8999999999999</c:v>
                </c:pt>
                <c:pt idx="190">
                  <c:v>3.9999999999999001</c:v>
                </c:pt>
                <c:pt idx="191">
                  <c:v>4.0999999999999002</c:v>
                </c:pt>
                <c:pt idx="192">
                  <c:v>4.1999999999998998</c:v>
                </c:pt>
                <c:pt idx="193">
                  <c:v>4.2999999999999003</c:v>
                </c:pt>
                <c:pt idx="194">
                  <c:v>4.3999999999999</c:v>
                </c:pt>
                <c:pt idx="195">
                  <c:v>4.4999999999998996</c:v>
                </c:pt>
                <c:pt idx="196">
                  <c:v>4.5999999999999002</c:v>
                </c:pt>
                <c:pt idx="197">
                  <c:v>4.6999999999998998</c:v>
                </c:pt>
                <c:pt idx="198">
                  <c:v>4.7999999999999003</c:v>
                </c:pt>
                <c:pt idx="199">
                  <c:v>4.8999999999999</c:v>
                </c:pt>
                <c:pt idx="200">
                  <c:v>4.9999999999998996</c:v>
                </c:pt>
                <c:pt idx="201">
                  <c:v>5.0999999999999002</c:v>
                </c:pt>
                <c:pt idx="202">
                  <c:v>5.1999999999998998</c:v>
                </c:pt>
                <c:pt idx="203">
                  <c:v>5.2999999999999003</c:v>
                </c:pt>
                <c:pt idx="204">
                  <c:v>5.3999999999999</c:v>
                </c:pt>
                <c:pt idx="205">
                  <c:v>5.4999999999998996</c:v>
                </c:pt>
                <c:pt idx="206">
                  <c:v>5.5999999999999002</c:v>
                </c:pt>
                <c:pt idx="207">
                  <c:v>5.6999999999998998</c:v>
                </c:pt>
                <c:pt idx="208">
                  <c:v>5.7999999999999003</c:v>
                </c:pt>
                <c:pt idx="209">
                  <c:v>5.8999999999999</c:v>
                </c:pt>
                <c:pt idx="210">
                  <c:v>5.9999999999998996</c:v>
                </c:pt>
                <c:pt idx="211">
                  <c:v>6.0999999999999002</c:v>
                </c:pt>
                <c:pt idx="212">
                  <c:v>6.1999999999998998</c:v>
                </c:pt>
                <c:pt idx="213">
                  <c:v>6.2999999999999003</c:v>
                </c:pt>
                <c:pt idx="214">
                  <c:v>6.3999999999999</c:v>
                </c:pt>
                <c:pt idx="215">
                  <c:v>6.4999999999998996</c:v>
                </c:pt>
                <c:pt idx="216">
                  <c:v>6.5999999999999002</c:v>
                </c:pt>
                <c:pt idx="217">
                  <c:v>6.6999999999998998</c:v>
                </c:pt>
                <c:pt idx="218">
                  <c:v>6.7999999999999003</c:v>
                </c:pt>
                <c:pt idx="219">
                  <c:v>6.8999999999999</c:v>
                </c:pt>
                <c:pt idx="220">
                  <c:v>6.9999999999998996</c:v>
                </c:pt>
                <c:pt idx="221">
                  <c:v>7.0999999999999002</c:v>
                </c:pt>
                <c:pt idx="222">
                  <c:v>7.1999999999998998</c:v>
                </c:pt>
                <c:pt idx="223">
                  <c:v>7.2999999999999003</c:v>
                </c:pt>
                <c:pt idx="224">
                  <c:v>7.3999999999999</c:v>
                </c:pt>
                <c:pt idx="225">
                  <c:v>7.4999999999998996</c:v>
                </c:pt>
                <c:pt idx="226">
                  <c:v>7.5999999999999002</c:v>
                </c:pt>
                <c:pt idx="227">
                  <c:v>7.6999999999998998</c:v>
                </c:pt>
                <c:pt idx="228">
                  <c:v>7.7999999999999003</c:v>
                </c:pt>
                <c:pt idx="229">
                  <c:v>7.8999999999999</c:v>
                </c:pt>
                <c:pt idx="230">
                  <c:v>7.9999999999998996</c:v>
                </c:pt>
                <c:pt idx="231">
                  <c:v>8.0999999999999002</c:v>
                </c:pt>
                <c:pt idx="232">
                  <c:v>8.1999999999998998</c:v>
                </c:pt>
                <c:pt idx="233">
                  <c:v>8.2999999999998995</c:v>
                </c:pt>
                <c:pt idx="234">
                  <c:v>8.3999999999999009</c:v>
                </c:pt>
                <c:pt idx="235">
                  <c:v>8.4999999999999005</c:v>
                </c:pt>
                <c:pt idx="236">
                  <c:v>8.5999999999999002</c:v>
                </c:pt>
                <c:pt idx="237">
                  <c:v>8.6999999999998998</c:v>
                </c:pt>
                <c:pt idx="238">
                  <c:v>8.7999999999998995</c:v>
                </c:pt>
                <c:pt idx="239">
                  <c:v>8.8999999999999009</c:v>
                </c:pt>
                <c:pt idx="240">
                  <c:v>8.9999999999999005</c:v>
                </c:pt>
                <c:pt idx="241">
                  <c:v>9.0999999999999002</c:v>
                </c:pt>
                <c:pt idx="242">
                  <c:v>9.1999999999998998</c:v>
                </c:pt>
                <c:pt idx="243">
                  <c:v>9.2999999999998995</c:v>
                </c:pt>
                <c:pt idx="244">
                  <c:v>9.3999999999999009</c:v>
                </c:pt>
                <c:pt idx="245">
                  <c:v>9.4999999999999005</c:v>
                </c:pt>
                <c:pt idx="246">
                  <c:v>9.5999999999999002</c:v>
                </c:pt>
                <c:pt idx="247">
                  <c:v>9.6999999999998998</c:v>
                </c:pt>
                <c:pt idx="248">
                  <c:v>9.7999999999998995</c:v>
                </c:pt>
                <c:pt idx="249">
                  <c:v>9.8999999999999009</c:v>
                </c:pt>
                <c:pt idx="250">
                  <c:v>9.9999999999999005</c:v>
                </c:pt>
                <c:pt idx="251">
                  <c:v>10.0999999999999</c:v>
                </c:pt>
                <c:pt idx="252">
                  <c:v>10.1999999999999</c:v>
                </c:pt>
                <c:pt idx="253">
                  <c:v>10.299999999999899</c:v>
                </c:pt>
                <c:pt idx="254">
                  <c:v>10.399999999999901</c:v>
                </c:pt>
                <c:pt idx="255">
                  <c:v>10.499999999999901</c:v>
                </c:pt>
                <c:pt idx="256">
                  <c:v>10.5999999999999</c:v>
                </c:pt>
                <c:pt idx="257">
                  <c:v>10.6999999999999</c:v>
                </c:pt>
                <c:pt idx="258">
                  <c:v>10.799999999999899</c:v>
                </c:pt>
                <c:pt idx="259">
                  <c:v>10.899999999999901</c:v>
                </c:pt>
                <c:pt idx="260">
                  <c:v>10.999999999999901</c:v>
                </c:pt>
                <c:pt idx="261">
                  <c:v>11.0999999999999</c:v>
                </c:pt>
                <c:pt idx="262">
                  <c:v>11.1999999999999</c:v>
                </c:pt>
                <c:pt idx="263">
                  <c:v>11.299999999999899</c:v>
                </c:pt>
                <c:pt idx="264">
                  <c:v>11.399999999999901</c:v>
                </c:pt>
                <c:pt idx="265">
                  <c:v>11.499999999999901</c:v>
                </c:pt>
                <c:pt idx="266">
                  <c:v>11.5999999999999</c:v>
                </c:pt>
                <c:pt idx="267">
                  <c:v>11.6999999999999</c:v>
                </c:pt>
                <c:pt idx="268">
                  <c:v>11.799999999999899</c:v>
                </c:pt>
                <c:pt idx="269">
                  <c:v>11.899999999999901</c:v>
                </c:pt>
                <c:pt idx="270">
                  <c:v>11.999999999999901</c:v>
                </c:pt>
                <c:pt idx="271">
                  <c:v>12.0999999999999</c:v>
                </c:pt>
                <c:pt idx="272">
                  <c:v>12.1999999999999</c:v>
                </c:pt>
                <c:pt idx="273">
                  <c:v>12.299999999999899</c:v>
                </c:pt>
                <c:pt idx="274">
                  <c:v>12.399999999999901</c:v>
                </c:pt>
                <c:pt idx="275">
                  <c:v>12.499999999999901</c:v>
                </c:pt>
                <c:pt idx="276">
                  <c:v>12.5999999999999</c:v>
                </c:pt>
                <c:pt idx="277">
                  <c:v>12.6999999999999</c:v>
                </c:pt>
                <c:pt idx="278">
                  <c:v>12.799999999999899</c:v>
                </c:pt>
                <c:pt idx="279">
                  <c:v>12.899999999999901</c:v>
                </c:pt>
                <c:pt idx="280">
                  <c:v>12.999999999999901</c:v>
                </c:pt>
                <c:pt idx="281">
                  <c:v>13.0999999999999</c:v>
                </c:pt>
                <c:pt idx="282">
                  <c:v>13.1999999999999</c:v>
                </c:pt>
                <c:pt idx="283">
                  <c:v>13.299999999999899</c:v>
                </c:pt>
                <c:pt idx="284">
                  <c:v>13.399999999999901</c:v>
                </c:pt>
                <c:pt idx="285">
                  <c:v>13.499999999999901</c:v>
                </c:pt>
                <c:pt idx="286">
                  <c:v>13.5999999999999</c:v>
                </c:pt>
                <c:pt idx="287">
                  <c:v>13.6999999999999</c:v>
                </c:pt>
                <c:pt idx="288">
                  <c:v>13.799999999999899</c:v>
                </c:pt>
                <c:pt idx="289">
                  <c:v>13.899999999999901</c:v>
                </c:pt>
                <c:pt idx="290">
                  <c:v>13.999999999999901</c:v>
                </c:pt>
                <c:pt idx="291">
                  <c:v>14.0999999999999</c:v>
                </c:pt>
                <c:pt idx="292">
                  <c:v>14.1999999999999</c:v>
                </c:pt>
                <c:pt idx="293">
                  <c:v>14.299999999999899</c:v>
                </c:pt>
                <c:pt idx="294">
                  <c:v>14.399999999999901</c:v>
                </c:pt>
                <c:pt idx="295">
                  <c:v>14.499999999999901</c:v>
                </c:pt>
                <c:pt idx="296">
                  <c:v>14.5999999999999</c:v>
                </c:pt>
                <c:pt idx="297">
                  <c:v>14.6999999999999</c:v>
                </c:pt>
                <c:pt idx="298">
                  <c:v>14.799999999999899</c:v>
                </c:pt>
                <c:pt idx="299">
                  <c:v>14.899999999999901</c:v>
                </c:pt>
                <c:pt idx="300">
                  <c:v>14.999999999999901</c:v>
                </c:pt>
              </c:numCache>
            </c:numRef>
          </c:xVal>
          <c:yVal>
            <c:numRef>
              <c:f>Sheet1!$E$7:$E$307</c:f>
              <c:numCache>
                <c:formatCode>General</c:formatCode>
                <c:ptCount val="301"/>
                <c:pt idx="0">
                  <c:v>6.3123523280595624E-3</c:v>
                </c:pt>
                <c:pt idx="1">
                  <c:v>6.8458583876768739E-3</c:v>
                </c:pt>
                <c:pt idx="2">
                  <c:v>7.4654485213757858E-3</c:v>
                </c:pt>
                <c:pt idx="3">
                  <c:v>8.190090056584819E-3</c:v>
                </c:pt>
                <c:pt idx="4">
                  <c:v>9.0443061703779602E-3</c:v>
                </c:pt>
                <c:pt idx="5">
                  <c:v>1.0060239653152796E-2</c:v>
                </c:pt>
                <c:pt idx="6">
                  <c:v>1.1280666357125265E-2</c:v>
                </c:pt>
                <c:pt idx="7">
                  <c:v>1.2763490251125931E-2</c:v>
                </c:pt>
                <c:pt idx="8">
                  <c:v>1.4588610299982622E-2</c:v>
                </c:pt>
                <c:pt idx="9">
                  <c:v>1.6868695482817858E-2</c:v>
                </c:pt>
                <c:pt idx="10">
                  <c:v>1.9766612233754848E-2</c:v>
                </c:pt>
                <c:pt idx="11">
                  <c:v>2.3524600741589064E-2</c:v>
                </c:pt>
                <c:pt idx="12">
                  <c:v>2.8515091710705046E-2</c:v>
                </c:pt>
                <c:pt idx="13">
                  <c:v>3.5333352263208932E-2</c:v>
                </c:pt>
                <c:pt idx="14">
                  <c:v>4.4975602204722291E-2</c:v>
                </c:pt>
                <c:pt idx="15">
                  <c:v>5.9203308189639495E-2</c:v>
                </c:pt>
                <c:pt idx="16">
                  <c:v>8.1343582175786466E-2</c:v>
                </c:pt>
                <c:pt idx="17">
                  <c:v>0.11819411753099429</c:v>
                </c:pt>
                <c:pt idx="18">
                  <c:v>0.18491630001609802</c:v>
                </c:pt>
                <c:pt idx="19">
                  <c:v>0.31771411920679238</c:v>
                </c:pt>
                <c:pt idx="20">
                  <c:v>0.59216781178518596</c:v>
                </c:pt>
                <c:pt idx="21">
                  <c:v>0.96390858150651737</c:v>
                </c:pt>
                <c:pt idx="22">
                  <c:v>0.83589736929878311</c:v>
                </c:pt>
                <c:pt idx="23">
                  <c:v>0.46195867128666679</c:v>
                </c:pt>
                <c:pt idx="24">
                  <c:v>0.2538941322269655</c:v>
                </c:pt>
                <c:pt idx="25">
                  <c:v>0.15358640179155794</c:v>
                </c:pt>
                <c:pt idx="26">
                  <c:v>0.10130373107081178</c:v>
                </c:pt>
                <c:pt idx="27">
                  <c:v>7.1398124078855693E-2</c:v>
                </c:pt>
                <c:pt idx="28">
                  <c:v>5.2914985895383078E-2</c:v>
                </c:pt>
                <c:pt idx="29">
                  <c:v>4.0769255021871946E-2</c:v>
                </c:pt>
                <c:pt idx="30">
                  <c:v>3.2390439090182091E-2</c:v>
                </c:pt>
                <c:pt idx="31">
                  <c:v>2.6379939072299394E-2</c:v>
                </c:pt>
                <c:pt idx="32">
                  <c:v>2.1928553107154237E-2</c:v>
                </c:pt>
                <c:pt idx="33">
                  <c:v>1.8543489121292084E-2</c:v>
                </c:pt>
                <c:pt idx="34">
                  <c:v>1.5911459584574284E-2</c:v>
                </c:pt>
                <c:pt idx="35">
                  <c:v>1.3825902662864662E-2</c:v>
                </c:pt>
                <c:pt idx="36">
                  <c:v>1.2146308233792289E-2</c:v>
                </c:pt>
                <c:pt idx="37">
                  <c:v>1.0774484174122261E-2</c:v>
                </c:pt>
                <c:pt idx="38">
                  <c:v>9.6401788896430095E-3</c:v>
                </c:pt>
                <c:pt idx="39">
                  <c:v>8.6920816817195167E-3</c:v>
                </c:pt>
                <c:pt idx="40">
                  <c:v>7.8920245260770856E-3</c:v>
                </c:pt>
                <c:pt idx="41">
                  <c:v>7.2111496742223733E-3</c:v>
                </c:pt>
                <c:pt idx="42">
                  <c:v>6.62731814272325E-3</c:v>
                </c:pt>
                <c:pt idx="43">
                  <c:v>6.1233210769757506E-3</c:v>
                </c:pt>
                <c:pt idx="44">
                  <c:v>5.6856222620507513E-3</c:v>
                </c:pt>
                <c:pt idx="45">
                  <c:v>5.3034591507287558E-3</c:v>
                </c:pt>
                <c:pt idx="46">
                  <c:v>4.9681903445256423E-3</c:v>
                </c:pt>
                <c:pt idx="47">
                  <c:v>4.6728153377428167E-3</c:v>
                </c:pt>
                <c:pt idx="48">
                  <c:v>4.4116165192177766E-3</c:v>
                </c:pt>
                <c:pt idx="49">
                  <c:v>4.1798891680349757E-3</c:v>
                </c:pt>
                <c:pt idx="50">
                  <c:v>3.9737356073400393E-3</c:v>
                </c:pt>
                <c:pt idx="51">
                  <c:v>3.7899067012104517E-3</c:v>
                </c:pt>
                <c:pt idx="52">
                  <c:v>3.6256786778961908E-3</c:v>
                </c:pt>
                <c:pt idx="53">
                  <c:v>3.4787565881342214E-3</c:v>
                </c:pt>
                <c:pt idx="54">
                  <c:v>3.3471980418578193E-3</c:v>
                </c:pt>
                <c:pt idx="55">
                  <c:v>3.2293525255876736E-3</c:v>
                </c:pt>
                <c:pt idx="56">
                  <c:v>3.1238127950502783E-3</c:v>
                </c:pt>
                <c:pt idx="57">
                  <c:v>3.0293757035689548E-3</c:v>
                </c:pt>
                <c:pt idx="58">
                  <c:v>2.945010462123534E-3</c:v>
                </c:pt>
                <c:pt idx="59">
                  <c:v>2.8698327975505739E-3</c:v>
                </c:pt>
                <c:pt idx="60">
                  <c:v>2.8030838270561693E-3</c:v>
                </c:pt>
                <c:pt idx="61">
                  <c:v>2.744112732363046E-3</c:v>
                </c:pt>
                <c:pt idx="62">
                  <c:v>2.6923625184102698E-3</c:v>
                </c:pt>
                <c:pt idx="63">
                  <c:v>2.647358296088169E-3</c:v>
                </c:pt>
                <c:pt idx="64">
                  <c:v>2.6086976480036023E-3</c:v>
                </c:pt>
                <c:pt idx="65">
                  <c:v>2.5760427295001935E-3</c:v>
                </c:pt>
                <c:pt idx="66">
                  <c:v>2.5491138305828108E-3</c:v>
                </c:pt>
                <c:pt idx="67">
                  <c:v>2.5276841828484422E-3</c:v>
                </c:pt>
                <c:pt idx="68">
                  <c:v>2.5115758426515551E-3</c:v>
                </c:pt>
                <c:pt idx="69">
                  <c:v>2.5006565203138232E-3</c:v>
                </c:pt>
                <c:pt idx="70">
                  <c:v>2.4948372573839069E-3</c:v>
                </c:pt>
                <c:pt idx="71">
                  <c:v>2.4940708814697914E-3</c:v>
                </c:pt>
                <c:pt idx="72">
                  <c:v>2.4983511923904263E-3</c:v>
                </c:pt>
                <c:pt idx="73">
                  <c:v>2.5077128554916589E-3</c:v>
                </c:pt>
                <c:pt idx="74">
                  <c:v>2.5222319989707718E-3</c:v>
                </c:pt>
                <c:pt idx="75">
                  <c:v>2.5420275329102824E-3</c:v>
                </c:pt>
                <c:pt idx="76">
                  <c:v>2.5672632293817798E-3</c:v>
                </c:pt>
                <c:pt idx="77">
                  <c:v>2.5981506264430147E-3</c:v>
                </c:pt>
                <c:pt idx="78">
                  <c:v>2.6349528452326919E-3</c:v>
                </c:pt>
                <c:pt idx="79">
                  <c:v>2.6779894399774013E-3</c:v>
                </c:pt>
                <c:pt idx="80">
                  <c:v>2.7276424371612575E-3</c:v>
                </c:pt>
                <c:pt idx="81">
                  <c:v>2.7843637643759855E-3</c:v>
                </c:pt>
                <c:pt idx="82">
                  <c:v>2.8486843240387067E-3</c:v>
                </c:pt>
                <c:pt idx="83">
                  <c:v>2.9212250355894649E-3</c:v>
                </c:pt>
                <c:pt idx="84">
                  <c:v>3.0027102563912117E-3</c:v>
                </c:pt>
                <c:pt idx="85">
                  <c:v>3.0939841022713439E-3</c:v>
                </c:pt>
                <c:pt idx="86">
                  <c:v>3.1960303314559763E-3</c:v>
                </c:pt>
                <c:pt idx="87">
                  <c:v>3.3099966414413332E-3</c:v>
                </c:pt>
                <c:pt idx="88">
                  <c:v>3.4372244720899214E-3</c:v>
                </c:pt>
                <c:pt idx="89">
                  <c:v>3.5792857307089883E-3</c:v>
                </c:pt>
                <c:pt idx="90">
                  <c:v>3.7380282851819427E-3</c:v>
                </c:pt>
                <c:pt idx="91">
                  <c:v>3.9156326505939741E-3</c:v>
                </c:pt>
                <c:pt idx="92">
                  <c:v>4.1146830821750299E-3</c:v>
                </c:pt>
                <c:pt idx="93">
                  <c:v>4.3382573680464231E-3</c:v>
                </c:pt>
                <c:pt idx="94">
                  <c:v>4.5900411139911113E-3</c:v>
                </c:pt>
                <c:pt idx="95">
                  <c:v>4.8744744141946674E-3</c:v>
                </c:pt>
                <c:pt idx="96">
                  <c:v>5.1969417843322277E-3</c:v>
                </c:pt>
                <c:pt idx="97">
                  <c:v>5.5640205195398185E-3</c:v>
                </c:pt>
                <c:pt idx="98">
                  <c:v>5.9838088840338732E-3</c:v>
                </c:pt>
                <c:pt idx="99">
                  <c:v>6.4663647702597931E-3</c:v>
                </c:pt>
                <c:pt idx="100">
                  <c:v>7.0242993300058338E-3</c:v>
                </c:pt>
                <c:pt idx="101">
                  <c:v>7.6735912639106117E-3</c:v>
                </c:pt>
                <c:pt idx="102">
                  <c:v>8.4347204326081105E-3</c:v>
                </c:pt>
                <c:pt idx="103">
                  <c:v>9.3342718423383136E-3</c:v>
                </c:pt>
                <c:pt idx="104">
                  <c:v>1.0407246163000192E-2</c:v>
                </c:pt>
                <c:pt idx="105">
                  <c:v>1.1700454614981433E-2</c:v>
                </c:pt>
                <c:pt idx="106">
                  <c:v>1.3277618384686038E-2</c:v>
                </c:pt>
                <c:pt idx="107">
                  <c:v>1.5227219814654745E-2</c:v>
                </c:pt>
                <c:pt idx="108">
                  <c:v>1.7674930928398312E-2</c:v>
                </c:pt>
                <c:pt idx="109">
                  <c:v>2.0803917361392071E-2</c:v>
                </c:pt>
                <c:pt idx="110">
                  <c:v>2.4889221587676508E-2</c:v>
                </c:pt>
                <c:pt idx="111">
                  <c:v>3.0358443429772231E-2</c:v>
                </c:pt>
                <c:pt idx="112">
                  <c:v>3.790407360420843E-2</c:v>
                </c:pt>
                <c:pt idx="113">
                  <c:v>4.8703342847755536E-2</c:v>
                </c:pt>
                <c:pt idx="114">
                  <c:v>6.4877287167352624E-2</c:v>
                </c:pt>
                <c:pt idx="115">
                  <c:v>9.0523486174343748E-2</c:v>
                </c:pt>
                <c:pt idx="116">
                  <c:v>0.13423557198792899</c:v>
                </c:pt>
                <c:pt idx="117">
                  <c:v>0.21568045095978444</c:v>
                </c:pt>
                <c:pt idx="118">
                  <c:v>0.38183240716462447</c:v>
                </c:pt>
                <c:pt idx="119">
                  <c:v>0.71166887058944972</c:v>
                </c:pt>
                <c:pt idx="120">
                  <c:v>1</c:v>
                </c:pt>
                <c:pt idx="121">
                  <c:v>0.71166887058944972</c:v>
                </c:pt>
                <c:pt idx="122">
                  <c:v>0.38183240716462447</c:v>
                </c:pt>
                <c:pt idx="123">
                  <c:v>0.21568045095978444</c:v>
                </c:pt>
                <c:pt idx="124">
                  <c:v>0.13423557198792899</c:v>
                </c:pt>
                <c:pt idx="125">
                  <c:v>9.0523486174343748E-2</c:v>
                </c:pt>
                <c:pt idx="126">
                  <c:v>6.4877287167352624E-2</c:v>
                </c:pt>
                <c:pt idx="127">
                  <c:v>4.8703342847755536E-2</c:v>
                </c:pt>
                <c:pt idx="128">
                  <c:v>3.790407360420843E-2</c:v>
                </c:pt>
                <c:pt idx="129">
                  <c:v>3.0358443429772231E-2</c:v>
                </c:pt>
                <c:pt idx="130">
                  <c:v>2.4889221587676508E-2</c:v>
                </c:pt>
                <c:pt idx="131">
                  <c:v>2.080391736139206E-2</c:v>
                </c:pt>
                <c:pt idx="132">
                  <c:v>1.7674930928398322E-2</c:v>
                </c:pt>
                <c:pt idx="133">
                  <c:v>1.5227219814654745E-2</c:v>
                </c:pt>
                <c:pt idx="134">
                  <c:v>1.3277618384686043E-2</c:v>
                </c:pt>
                <c:pt idx="135">
                  <c:v>1.1700454614981433E-2</c:v>
                </c:pt>
                <c:pt idx="136">
                  <c:v>1.0407246163000185E-2</c:v>
                </c:pt>
                <c:pt idx="137">
                  <c:v>9.3342718423383205E-3</c:v>
                </c:pt>
                <c:pt idx="138">
                  <c:v>8.4347204326081088E-3</c:v>
                </c:pt>
                <c:pt idx="139">
                  <c:v>7.6735912639106152E-3</c:v>
                </c:pt>
                <c:pt idx="140">
                  <c:v>7.0242993300060706E-3</c:v>
                </c:pt>
                <c:pt idx="141">
                  <c:v>6.4663647702605156E-3</c:v>
                </c:pt>
                <c:pt idx="142">
                  <c:v>5.9838088840344587E-3</c:v>
                </c:pt>
                <c:pt idx="143">
                  <c:v>5.5640205195403337E-3</c:v>
                </c:pt>
                <c:pt idx="144">
                  <c:v>5.1969417843326709E-3</c:v>
                </c:pt>
                <c:pt idx="145">
                  <c:v>4.8744744141950578E-3</c:v>
                </c:pt>
                <c:pt idx="146">
                  <c:v>4.5900411139914591E-3</c:v>
                </c:pt>
                <c:pt idx="147">
                  <c:v>4.3382573680467327E-3</c:v>
                </c:pt>
                <c:pt idx="148">
                  <c:v>4.1146830821753048E-3</c:v>
                </c:pt>
                <c:pt idx="149">
                  <c:v>3.9156326505942153E-3</c:v>
                </c:pt>
                <c:pt idx="150">
                  <c:v>3.738028285181993E-3</c:v>
                </c:pt>
                <c:pt idx="151">
                  <c:v>3.5792857307091826E-3</c:v>
                </c:pt>
                <c:pt idx="152">
                  <c:v>3.4372244720900975E-3</c:v>
                </c:pt>
                <c:pt idx="153">
                  <c:v>3.3099966414414914E-3</c:v>
                </c:pt>
                <c:pt idx="154">
                  <c:v>3.1960303314561163E-3</c:v>
                </c:pt>
                <c:pt idx="155">
                  <c:v>3.0939841022714688E-3</c:v>
                </c:pt>
                <c:pt idx="156">
                  <c:v>3.0027102563913231E-3</c:v>
                </c:pt>
                <c:pt idx="157">
                  <c:v>2.9212250355895655E-3</c:v>
                </c:pt>
                <c:pt idx="158">
                  <c:v>2.8486843240387969E-3</c:v>
                </c:pt>
                <c:pt idx="159">
                  <c:v>2.7843637643760639E-3</c:v>
                </c:pt>
                <c:pt idx="160">
                  <c:v>2.7276424371613251E-3</c:v>
                </c:pt>
                <c:pt idx="161">
                  <c:v>2.6779894399774611E-3</c:v>
                </c:pt>
                <c:pt idx="162">
                  <c:v>2.6349528452327439E-3</c:v>
                </c:pt>
                <c:pt idx="163">
                  <c:v>2.5981506264430589E-3</c:v>
                </c:pt>
                <c:pt idx="164">
                  <c:v>2.5672632293818171E-3</c:v>
                </c:pt>
                <c:pt idx="165">
                  <c:v>2.5420275329103102E-3</c:v>
                </c:pt>
                <c:pt idx="166">
                  <c:v>2.5222319989707935E-3</c:v>
                </c:pt>
                <c:pt idx="167">
                  <c:v>2.5077128554916749E-3</c:v>
                </c:pt>
                <c:pt idx="168">
                  <c:v>2.498351192390435E-3</c:v>
                </c:pt>
                <c:pt idx="169">
                  <c:v>2.4940708814697931E-3</c:v>
                </c:pt>
                <c:pt idx="170">
                  <c:v>2.4948372573839034E-3</c:v>
                </c:pt>
                <c:pt idx="171">
                  <c:v>2.5006565203138124E-3</c:v>
                </c:pt>
                <c:pt idx="172">
                  <c:v>2.5115758426515391E-3</c:v>
                </c:pt>
                <c:pt idx="173">
                  <c:v>2.5276841828484197E-3</c:v>
                </c:pt>
                <c:pt idx="174">
                  <c:v>2.5491138305827822E-3</c:v>
                </c:pt>
                <c:pt idx="175">
                  <c:v>2.5760427295001584E-3</c:v>
                </c:pt>
                <c:pt idx="176">
                  <c:v>2.6086976480035585E-3</c:v>
                </c:pt>
                <c:pt idx="177">
                  <c:v>2.6473582960881191E-3</c:v>
                </c:pt>
                <c:pt idx="178">
                  <c:v>2.6923625184102113E-3</c:v>
                </c:pt>
                <c:pt idx="179">
                  <c:v>2.7441127323629797E-3</c:v>
                </c:pt>
                <c:pt idx="180">
                  <c:v>2.8030838270560947E-3</c:v>
                </c:pt>
                <c:pt idx="181">
                  <c:v>2.8698327975504902E-3</c:v>
                </c:pt>
                <c:pt idx="182">
                  <c:v>2.9450104621234381E-3</c:v>
                </c:pt>
                <c:pt idx="183">
                  <c:v>3.0293757035688485E-3</c:v>
                </c:pt>
                <c:pt idx="184">
                  <c:v>3.1238127950501586E-3</c:v>
                </c:pt>
                <c:pt idx="185">
                  <c:v>3.2293525255875409E-3</c:v>
                </c:pt>
                <c:pt idx="186">
                  <c:v>3.347198041857671E-3</c:v>
                </c:pt>
                <c:pt idx="187">
                  <c:v>3.478756588134051E-3</c:v>
                </c:pt>
                <c:pt idx="188">
                  <c:v>3.6256786778960017E-3</c:v>
                </c:pt>
                <c:pt idx="189">
                  <c:v>3.7899067012102453E-3</c:v>
                </c:pt>
                <c:pt idx="190">
                  <c:v>3.9737356073398442E-3</c:v>
                </c:pt>
                <c:pt idx="191">
                  <c:v>4.1798891680347597E-3</c:v>
                </c:pt>
                <c:pt idx="192">
                  <c:v>4.4116165192175346E-3</c:v>
                </c:pt>
                <c:pt idx="193">
                  <c:v>4.6728153377425374E-3</c:v>
                </c:pt>
                <c:pt idx="194">
                  <c:v>4.9681903445253275E-3</c:v>
                </c:pt>
                <c:pt idx="195">
                  <c:v>5.3034591507283976E-3</c:v>
                </c:pt>
                <c:pt idx="196">
                  <c:v>5.685622262050341E-3</c:v>
                </c:pt>
                <c:pt idx="197">
                  <c:v>6.1233210769752796E-3</c:v>
                </c:pt>
                <c:pt idx="198">
                  <c:v>6.6273181427227096E-3</c:v>
                </c:pt>
                <c:pt idx="199">
                  <c:v>7.211149674221741E-3</c:v>
                </c:pt>
                <c:pt idx="200">
                  <c:v>7.8920245260763466E-3</c:v>
                </c:pt>
                <c:pt idx="201">
                  <c:v>8.692081681718658E-3</c:v>
                </c:pt>
                <c:pt idx="202">
                  <c:v>9.6401788896419826E-3</c:v>
                </c:pt>
                <c:pt idx="203">
                  <c:v>1.0774484174121027E-2</c:v>
                </c:pt>
                <c:pt idx="204">
                  <c:v>1.2146308233790749E-2</c:v>
                </c:pt>
                <c:pt idx="205">
                  <c:v>1.3825902662862814E-2</c:v>
                </c:pt>
                <c:pt idx="206">
                  <c:v>1.5911459584571973E-2</c:v>
                </c:pt>
                <c:pt idx="207">
                  <c:v>1.8543489121289135E-2</c:v>
                </c:pt>
                <c:pt idx="208">
                  <c:v>2.1928553107150417E-2</c:v>
                </c:pt>
                <c:pt idx="209">
                  <c:v>2.6379939072294238E-2</c:v>
                </c:pt>
                <c:pt idx="210">
                  <c:v>3.2390439090175145E-2</c:v>
                </c:pt>
                <c:pt idx="211">
                  <c:v>4.0769255021862079E-2</c:v>
                </c:pt>
                <c:pt idx="212">
                  <c:v>5.2914985895368478E-2</c:v>
                </c:pt>
                <c:pt idx="213">
                  <c:v>7.1398124078832878E-2</c:v>
                </c:pt>
                <c:pt idx="214">
                  <c:v>0.10130373107077312</c:v>
                </c:pt>
                <c:pt idx="215">
                  <c:v>0.15358640179148858</c:v>
                </c:pt>
                <c:pt idx="216">
                  <c:v>0.25389413222682672</c:v>
                </c:pt>
                <c:pt idx="217">
                  <c:v>0.46195867128637658</c:v>
                </c:pt>
                <c:pt idx="218">
                  <c:v>0.83589736929838721</c:v>
                </c:pt>
                <c:pt idx="219">
                  <c:v>0.96390858150675052</c:v>
                </c:pt>
                <c:pt idx="220">
                  <c:v>0.59216781178555777</c:v>
                </c:pt>
                <c:pt idx="221">
                  <c:v>0.317714119206981</c:v>
                </c:pt>
                <c:pt idx="222">
                  <c:v>0.18491630001618931</c:v>
                </c:pt>
                <c:pt idx="223">
                  <c:v>0.11819411753104196</c:v>
                </c:pt>
                <c:pt idx="224">
                  <c:v>8.1343582175814888E-2</c:v>
                </c:pt>
                <c:pt idx="225">
                  <c:v>5.9203308189657002E-2</c:v>
                </c:pt>
                <c:pt idx="226">
                  <c:v>4.49756022047339E-2</c:v>
                </c:pt>
                <c:pt idx="227">
                  <c:v>3.5333352263216974E-2</c:v>
                </c:pt>
                <c:pt idx="228">
                  <c:v>2.8515091710710771E-2</c:v>
                </c:pt>
                <c:pt idx="229">
                  <c:v>2.3524600741593439E-2</c:v>
                </c:pt>
                <c:pt idx="230">
                  <c:v>1.9766612233758096E-2</c:v>
                </c:pt>
                <c:pt idx="231">
                  <c:v>1.6868695482820394E-2</c:v>
                </c:pt>
                <c:pt idx="232">
                  <c:v>1.4588610299984636E-2</c:v>
                </c:pt>
                <c:pt idx="233">
                  <c:v>1.2763490251127581E-2</c:v>
                </c:pt>
                <c:pt idx="234">
                  <c:v>1.1280666357126589E-2</c:v>
                </c:pt>
                <c:pt idx="235">
                  <c:v>1.0060239653153894E-2</c:v>
                </c:pt>
                <c:pt idx="236">
                  <c:v>9.0443061703788831E-3</c:v>
                </c:pt>
                <c:pt idx="237">
                  <c:v>8.1900900565855979E-3</c:v>
                </c:pt>
                <c:pt idx="238">
                  <c:v>7.4654485213764554E-3</c:v>
                </c:pt>
                <c:pt idx="239">
                  <c:v>6.8458583876774446E-3</c:v>
                </c:pt>
                <c:pt idx="240">
                  <c:v>6.3123523280600516E-3</c:v>
                </c:pt>
                <c:pt idx="241">
                  <c:v>5.8500780895414332E-3</c:v>
                </c:pt>
                <c:pt idx="242">
                  <c:v>5.4472750244201696E-3</c:v>
                </c:pt>
                <c:pt idx="243">
                  <c:v>5.0945354985926852E-3</c:v>
                </c:pt>
                <c:pt idx="244">
                  <c:v>4.7842641592793691E-3</c:v>
                </c:pt>
                <c:pt idx="245">
                  <c:v>4.5102768107326673E-3</c:v>
                </c:pt>
                <c:pt idx="246">
                  <c:v>4.2674992341122479E-3</c:v>
                </c:pt>
                <c:pt idx="247">
                  <c:v>4.0517385184105801E-3</c:v>
                </c:pt>
                <c:pt idx="248">
                  <c:v>3.8595076529646432E-3</c:v>
                </c:pt>
                <c:pt idx="249">
                  <c:v>3.687889693150757E-3</c:v>
                </c:pt>
                <c:pt idx="250">
                  <c:v>3.5344316443140012E-3</c:v>
                </c:pt>
                <c:pt idx="251">
                  <c:v>3.3970608869537356E-3</c:v>
                </c:pt>
                <c:pt idx="252">
                  <c:v>3.2740188603245322E-3</c:v>
                </c:pt>
                <c:pt idx="253">
                  <c:v>3.1638080769780768E-3</c:v>
                </c:pt>
                <c:pt idx="254">
                  <c:v>3.065149521227425E-3</c:v>
                </c:pt>
                <c:pt idx="255">
                  <c:v>2.9769482010678625E-3</c:v>
                </c:pt>
                <c:pt idx="256">
                  <c:v>2.8982651518669575E-3</c:v>
                </c:pt>
                <c:pt idx="257">
                  <c:v>2.8282945839562209E-3</c:v>
                </c:pt>
                <c:pt idx="258">
                  <c:v>2.7663451621607891E-3</c:v>
                </c:pt>
                <c:pt idx="259">
                  <c:v>2.7118246295424601E-3</c:v>
                </c:pt>
                <c:pt idx="260">
                  <c:v>2.6642271589925556E-3</c:v>
                </c:pt>
                <c:pt idx="261">
                  <c:v>2.6231229483683698E-3</c:v>
                </c:pt>
                <c:pt idx="262">
                  <c:v>2.5881496775198025E-3</c:v>
                </c:pt>
                <c:pt idx="263">
                  <c:v>2.5590055260875555E-3</c:v>
                </c:pt>
                <c:pt idx="264">
                  <c:v>2.5354435147856781E-3</c:v>
                </c:pt>
                <c:pt idx="265">
                  <c:v>2.5172669840751779E-3</c:v>
                </c:pt>
                <c:pt idx="266">
                  <c:v>2.5043260657798497E-3</c:v>
                </c:pt>
                <c:pt idx="267">
                  <c:v>2.4965150376701261E-3</c:v>
                </c:pt>
                <c:pt idx="268">
                  <c:v>2.4937704802116736E-3</c:v>
                </c:pt>
                <c:pt idx="269">
                  <c:v>2.4960701800414145E-3</c:v>
                </c:pt>
                <c:pt idx="270">
                  <c:v>2.5034327475370339E-3</c:v>
                </c:pt>
                <c:pt idx="271">
                  <c:v>2.5159179371597503E-3</c:v>
                </c:pt>
                <c:pt idx="272">
                  <c:v>2.5336276800505381E-3</c:v>
                </c:pt>
                <c:pt idx="273">
                  <c:v>2.5567078595902298E-3</c:v>
                </c:pt>
                <c:pt idx="274">
                  <c:v>2.5853508832646612E-3</c:v>
                </c:pt>
                <c:pt idx="275">
                  <c:v>2.6197991292693495E-3</c:v>
                </c:pt>
                <c:pt idx="276">
                  <c:v>2.6603493750679314E-3</c:v>
                </c:pt>
                <c:pt idx="277">
                  <c:v>2.7073583490570259E-3</c:v>
                </c:pt>
                <c:pt idx="278">
                  <c:v>2.761249587415924E-3</c:v>
                </c:pt>
                <c:pt idx="279">
                  <c:v>2.8225218284595095E-3</c:v>
                </c:pt>
                <c:pt idx="280">
                  <c:v>2.8917592393837284E-3</c:v>
                </c:pt>
                <c:pt idx="281">
                  <c:v>2.9696438491607197E-3</c:v>
                </c:pt>
                <c:pt idx="282">
                  <c:v>3.0569706617831075E-3</c:v>
                </c:pt>
                <c:pt idx="283">
                  <c:v>3.1546660531695235E-3</c:v>
                </c:pt>
                <c:pt idx="284">
                  <c:v>3.2638102224576263E-3</c:v>
                </c:pt>
                <c:pt idx="285">
                  <c:v>3.3856646873239235E-3</c:v>
                </c:pt>
                <c:pt idx="286">
                  <c:v>3.5217061016311387E-3</c:v>
                </c:pt>
                <c:pt idx="287">
                  <c:v>3.6736680575916712E-3</c:v>
                </c:pt>
                <c:pt idx="288">
                  <c:v>3.8435930496711732E-3</c:v>
                </c:pt>
                <c:pt idx="289">
                  <c:v>4.0338974748068872E-3</c:v>
                </c:pt>
                <c:pt idx="290">
                  <c:v>4.2474534968630993E-3</c:v>
                </c:pt>
                <c:pt idx="291">
                  <c:v>4.4876929199167657E-3</c:v>
                </c:pt>
                <c:pt idx="292">
                  <c:v>4.7587400532113607E-3</c:v>
                </c:pt>
                <c:pt idx="293">
                  <c:v>5.065583146828494E-3</c:v>
                </c:pt>
                <c:pt idx="294">
                  <c:v>5.414297689351674E-3</c:v>
                </c:pt>
                <c:pt idx="295">
                  <c:v>5.8123402374703958E-3</c:v>
                </c:pt>
                <c:pt idx="296">
                  <c:v>6.268939352389355E-3</c:v>
                </c:pt>
                <c:pt idx="297">
                  <c:v>6.7956220153626038E-3</c:v>
                </c:pt>
                <c:pt idx="298">
                  <c:v>7.4069317964493859E-3</c:v>
                </c:pt>
                <c:pt idx="299">
                  <c:v>8.1214227097425023E-3</c:v>
                </c:pt>
                <c:pt idx="300">
                  <c:v>8.9630562713033397E-3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573-9541-9296-16E416AE3E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5039968"/>
        <c:axId val="839558560"/>
      </c:scatterChart>
      <c:valAx>
        <c:axId val="845039968"/>
        <c:scaling>
          <c:orientation val="minMax"/>
          <c:max val="15"/>
          <c:min val="-1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>
                    <a:latin typeface="Symbol" pitchFamily="2" charset="2"/>
                  </a:rPr>
                  <a:t>D</a:t>
                </a:r>
                <a:r>
                  <a:rPr lang="en-GB" sz="1400"/>
                  <a:t>f  (GHz)</a:t>
                </a:r>
              </a:p>
            </c:rich>
          </c:tx>
          <c:layout>
            <c:manualLayout>
              <c:xMode val="edge"/>
              <c:yMode val="edge"/>
              <c:x val="0.44797370397998104"/>
              <c:y val="0.934377545096285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39558560"/>
        <c:crosses val="autoZero"/>
        <c:crossBetween val="midCat"/>
      </c:valAx>
      <c:valAx>
        <c:axId val="839558560"/>
        <c:scaling>
          <c:orientation val="minMax"/>
          <c:max val="1.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/>
                  <a:t>I  (u.a.)</a:t>
                </a:r>
              </a:p>
            </c:rich>
          </c:tx>
          <c:layout>
            <c:manualLayout>
              <c:xMode val="edge"/>
              <c:yMode val="edge"/>
              <c:x val="0.45919477693144722"/>
              <c:y val="1.33667264364231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450399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979282513516062E-2"/>
          <c:y val="1.4229325608910286E-2"/>
          <c:w val="0.95103921585427498"/>
          <c:h val="0.8595250452860457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Laser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Sheet1!$A$7:$A$307</c:f>
              <c:numCache>
                <c:formatCode>General</c:formatCode>
                <c:ptCount val="301"/>
                <c:pt idx="0">
                  <c:v>-15</c:v>
                </c:pt>
                <c:pt idx="1">
                  <c:v>-14.9</c:v>
                </c:pt>
                <c:pt idx="2">
                  <c:v>-14.8</c:v>
                </c:pt>
                <c:pt idx="3">
                  <c:v>-14.7</c:v>
                </c:pt>
                <c:pt idx="4">
                  <c:v>-14.6</c:v>
                </c:pt>
                <c:pt idx="5">
                  <c:v>-14.5</c:v>
                </c:pt>
                <c:pt idx="6">
                  <c:v>-14.4</c:v>
                </c:pt>
                <c:pt idx="7">
                  <c:v>-14.3</c:v>
                </c:pt>
                <c:pt idx="8">
                  <c:v>-14.2</c:v>
                </c:pt>
                <c:pt idx="9">
                  <c:v>-14.1</c:v>
                </c:pt>
                <c:pt idx="10">
                  <c:v>-14</c:v>
                </c:pt>
                <c:pt idx="11">
                  <c:v>-13.9</c:v>
                </c:pt>
                <c:pt idx="12">
                  <c:v>-13.8</c:v>
                </c:pt>
                <c:pt idx="13">
                  <c:v>-13.7</c:v>
                </c:pt>
                <c:pt idx="14">
                  <c:v>-13.6</c:v>
                </c:pt>
                <c:pt idx="15">
                  <c:v>-13.5</c:v>
                </c:pt>
                <c:pt idx="16">
                  <c:v>-13.4</c:v>
                </c:pt>
                <c:pt idx="17">
                  <c:v>-13.3</c:v>
                </c:pt>
                <c:pt idx="18">
                  <c:v>-13.2</c:v>
                </c:pt>
                <c:pt idx="19">
                  <c:v>-13.1</c:v>
                </c:pt>
                <c:pt idx="20">
                  <c:v>-13</c:v>
                </c:pt>
                <c:pt idx="21">
                  <c:v>-12.9</c:v>
                </c:pt>
                <c:pt idx="22">
                  <c:v>-12.8</c:v>
                </c:pt>
                <c:pt idx="23">
                  <c:v>-12.7</c:v>
                </c:pt>
                <c:pt idx="24">
                  <c:v>-12.6</c:v>
                </c:pt>
                <c:pt idx="25">
                  <c:v>-12.5</c:v>
                </c:pt>
                <c:pt idx="26">
                  <c:v>-12.4</c:v>
                </c:pt>
                <c:pt idx="27">
                  <c:v>-12.3</c:v>
                </c:pt>
                <c:pt idx="28">
                  <c:v>-12.2</c:v>
                </c:pt>
                <c:pt idx="29">
                  <c:v>-12.1</c:v>
                </c:pt>
                <c:pt idx="30">
                  <c:v>-12</c:v>
                </c:pt>
                <c:pt idx="31">
                  <c:v>-11.9</c:v>
                </c:pt>
                <c:pt idx="32">
                  <c:v>-11.8</c:v>
                </c:pt>
                <c:pt idx="33">
                  <c:v>-11.7</c:v>
                </c:pt>
                <c:pt idx="34">
                  <c:v>-11.6</c:v>
                </c:pt>
                <c:pt idx="35">
                  <c:v>-11.5</c:v>
                </c:pt>
                <c:pt idx="36">
                  <c:v>-11.4</c:v>
                </c:pt>
                <c:pt idx="37">
                  <c:v>-11.3</c:v>
                </c:pt>
                <c:pt idx="38">
                  <c:v>-11.2</c:v>
                </c:pt>
                <c:pt idx="39">
                  <c:v>-11.1</c:v>
                </c:pt>
                <c:pt idx="40">
                  <c:v>-11</c:v>
                </c:pt>
                <c:pt idx="41">
                  <c:v>-10.9</c:v>
                </c:pt>
                <c:pt idx="42">
                  <c:v>-10.8</c:v>
                </c:pt>
                <c:pt idx="43">
                  <c:v>-10.7</c:v>
                </c:pt>
                <c:pt idx="44">
                  <c:v>-10.6</c:v>
                </c:pt>
                <c:pt idx="45">
                  <c:v>-10.5</c:v>
                </c:pt>
                <c:pt idx="46">
                  <c:v>-10.4</c:v>
                </c:pt>
                <c:pt idx="47">
                  <c:v>-10.3</c:v>
                </c:pt>
                <c:pt idx="48">
                  <c:v>-10.199999999999999</c:v>
                </c:pt>
                <c:pt idx="49">
                  <c:v>-10.1</c:v>
                </c:pt>
                <c:pt idx="50">
                  <c:v>-10</c:v>
                </c:pt>
                <c:pt idx="51">
                  <c:v>-9.9000000000000199</c:v>
                </c:pt>
                <c:pt idx="52">
                  <c:v>-9.8000000000000203</c:v>
                </c:pt>
                <c:pt idx="53">
                  <c:v>-9.7000000000000206</c:v>
                </c:pt>
                <c:pt idx="54">
                  <c:v>-9.6000000000000192</c:v>
                </c:pt>
                <c:pt idx="55">
                  <c:v>-9.5000000000000195</c:v>
                </c:pt>
                <c:pt idx="56">
                  <c:v>-9.4000000000000199</c:v>
                </c:pt>
                <c:pt idx="57">
                  <c:v>-9.3000000000000203</c:v>
                </c:pt>
                <c:pt idx="58">
                  <c:v>-9.2000000000000206</c:v>
                </c:pt>
                <c:pt idx="59">
                  <c:v>-9.1000000000000192</c:v>
                </c:pt>
                <c:pt idx="60">
                  <c:v>-9.0000000000000195</c:v>
                </c:pt>
                <c:pt idx="61">
                  <c:v>-8.9000000000000199</c:v>
                </c:pt>
                <c:pt idx="62">
                  <c:v>-8.8000000000000203</c:v>
                </c:pt>
                <c:pt idx="63">
                  <c:v>-8.7000000000000206</c:v>
                </c:pt>
                <c:pt idx="64">
                  <c:v>-8.6000000000000192</c:v>
                </c:pt>
                <c:pt idx="65">
                  <c:v>-8.5000000000000195</c:v>
                </c:pt>
                <c:pt idx="66">
                  <c:v>-8.4000000000000199</c:v>
                </c:pt>
                <c:pt idx="67">
                  <c:v>-8.3000000000000203</c:v>
                </c:pt>
                <c:pt idx="68">
                  <c:v>-8.2000000000000206</c:v>
                </c:pt>
                <c:pt idx="69">
                  <c:v>-8.1000000000000192</c:v>
                </c:pt>
                <c:pt idx="70">
                  <c:v>-8.0000000000000195</c:v>
                </c:pt>
                <c:pt idx="71">
                  <c:v>-7.9000000000000297</c:v>
                </c:pt>
                <c:pt idx="72">
                  <c:v>-7.80000000000003</c:v>
                </c:pt>
                <c:pt idx="73">
                  <c:v>-7.7000000000000304</c:v>
                </c:pt>
                <c:pt idx="74">
                  <c:v>-7.6000000000000298</c:v>
                </c:pt>
                <c:pt idx="75">
                  <c:v>-7.5000000000000302</c:v>
                </c:pt>
                <c:pt idx="76">
                  <c:v>-7.4000000000000297</c:v>
                </c:pt>
                <c:pt idx="77">
                  <c:v>-7.30000000000003</c:v>
                </c:pt>
                <c:pt idx="78">
                  <c:v>-7.2000000000000304</c:v>
                </c:pt>
                <c:pt idx="79">
                  <c:v>-7.1000000000000298</c:v>
                </c:pt>
                <c:pt idx="80">
                  <c:v>-7.0000000000000302</c:v>
                </c:pt>
                <c:pt idx="81">
                  <c:v>-6.9000000000000297</c:v>
                </c:pt>
                <c:pt idx="82">
                  <c:v>-6.80000000000003</c:v>
                </c:pt>
                <c:pt idx="83">
                  <c:v>-6.7000000000000304</c:v>
                </c:pt>
                <c:pt idx="84">
                  <c:v>-6.6000000000000298</c:v>
                </c:pt>
                <c:pt idx="85">
                  <c:v>-6.5000000000000302</c:v>
                </c:pt>
                <c:pt idx="86">
                  <c:v>-6.4000000000000297</c:v>
                </c:pt>
                <c:pt idx="87">
                  <c:v>-6.30000000000003</c:v>
                </c:pt>
                <c:pt idx="88">
                  <c:v>-6.2000000000000304</c:v>
                </c:pt>
                <c:pt idx="89">
                  <c:v>-6.1000000000000298</c:v>
                </c:pt>
                <c:pt idx="90">
                  <c:v>-6.0000000000000302</c:v>
                </c:pt>
                <c:pt idx="91">
                  <c:v>-5.9000000000000297</c:v>
                </c:pt>
                <c:pt idx="92">
                  <c:v>-5.80000000000003</c:v>
                </c:pt>
                <c:pt idx="93">
                  <c:v>-5.7000000000000304</c:v>
                </c:pt>
                <c:pt idx="94">
                  <c:v>-5.6000000000000298</c:v>
                </c:pt>
                <c:pt idx="95">
                  <c:v>-5.5000000000000302</c:v>
                </c:pt>
                <c:pt idx="96">
                  <c:v>-5.4000000000000297</c:v>
                </c:pt>
                <c:pt idx="97">
                  <c:v>-5.30000000000003</c:v>
                </c:pt>
                <c:pt idx="98">
                  <c:v>-5.2000000000000304</c:v>
                </c:pt>
                <c:pt idx="99">
                  <c:v>-5.1000000000000396</c:v>
                </c:pt>
                <c:pt idx="100">
                  <c:v>-5.00000000000004</c:v>
                </c:pt>
                <c:pt idx="101">
                  <c:v>-4.9000000000000004</c:v>
                </c:pt>
                <c:pt idx="102">
                  <c:v>-4.8</c:v>
                </c:pt>
                <c:pt idx="103">
                  <c:v>-4.7</c:v>
                </c:pt>
                <c:pt idx="104">
                  <c:v>-4.5999999999999996</c:v>
                </c:pt>
                <c:pt idx="105">
                  <c:v>-4.5</c:v>
                </c:pt>
                <c:pt idx="106">
                  <c:v>-4.4000000000000004</c:v>
                </c:pt>
                <c:pt idx="107">
                  <c:v>-4.3</c:v>
                </c:pt>
                <c:pt idx="108">
                  <c:v>-4.2</c:v>
                </c:pt>
                <c:pt idx="109">
                  <c:v>-4.0999999999999996</c:v>
                </c:pt>
                <c:pt idx="110">
                  <c:v>-4</c:v>
                </c:pt>
                <c:pt idx="111">
                  <c:v>-3.9</c:v>
                </c:pt>
                <c:pt idx="112">
                  <c:v>-3.8</c:v>
                </c:pt>
                <c:pt idx="113">
                  <c:v>-3.7</c:v>
                </c:pt>
                <c:pt idx="114">
                  <c:v>-3.6</c:v>
                </c:pt>
                <c:pt idx="115">
                  <c:v>-3.5</c:v>
                </c:pt>
                <c:pt idx="116">
                  <c:v>-3.4</c:v>
                </c:pt>
                <c:pt idx="117">
                  <c:v>-3.3</c:v>
                </c:pt>
                <c:pt idx="118">
                  <c:v>-3.2</c:v>
                </c:pt>
                <c:pt idx="119">
                  <c:v>-3.1</c:v>
                </c:pt>
                <c:pt idx="120">
                  <c:v>-3</c:v>
                </c:pt>
                <c:pt idx="121">
                  <c:v>-2.9</c:v>
                </c:pt>
                <c:pt idx="122">
                  <c:v>-2.8</c:v>
                </c:pt>
                <c:pt idx="123">
                  <c:v>-2.7</c:v>
                </c:pt>
                <c:pt idx="124">
                  <c:v>-2.6</c:v>
                </c:pt>
                <c:pt idx="125">
                  <c:v>-2.5</c:v>
                </c:pt>
                <c:pt idx="126">
                  <c:v>-2.4</c:v>
                </c:pt>
                <c:pt idx="127">
                  <c:v>-2.2999999999999998</c:v>
                </c:pt>
                <c:pt idx="128">
                  <c:v>-2.2000000000000002</c:v>
                </c:pt>
                <c:pt idx="129">
                  <c:v>-2.1</c:v>
                </c:pt>
                <c:pt idx="130">
                  <c:v>-2</c:v>
                </c:pt>
                <c:pt idx="131">
                  <c:v>-1.9</c:v>
                </c:pt>
                <c:pt idx="132">
                  <c:v>-1.8</c:v>
                </c:pt>
                <c:pt idx="133">
                  <c:v>-1.7</c:v>
                </c:pt>
                <c:pt idx="134">
                  <c:v>-1.6</c:v>
                </c:pt>
                <c:pt idx="135">
                  <c:v>-1.5</c:v>
                </c:pt>
                <c:pt idx="136">
                  <c:v>-1.4</c:v>
                </c:pt>
                <c:pt idx="137">
                  <c:v>-1.3</c:v>
                </c:pt>
                <c:pt idx="138">
                  <c:v>-1.2</c:v>
                </c:pt>
                <c:pt idx="139">
                  <c:v>-1.1000000000000001</c:v>
                </c:pt>
                <c:pt idx="140">
                  <c:v>-1</c:v>
                </c:pt>
                <c:pt idx="141">
                  <c:v>-0.90000000000010005</c:v>
                </c:pt>
                <c:pt idx="142">
                  <c:v>-0.80000000000009996</c:v>
                </c:pt>
                <c:pt idx="143">
                  <c:v>-0.70000000000010099</c:v>
                </c:pt>
                <c:pt idx="144">
                  <c:v>-0.60000000000009901</c:v>
                </c:pt>
                <c:pt idx="145">
                  <c:v>-0.50000000000009903</c:v>
                </c:pt>
                <c:pt idx="146">
                  <c:v>-0.4000000000001</c:v>
                </c:pt>
                <c:pt idx="147">
                  <c:v>-0.30000000000010002</c:v>
                </c:pt>
                <c:pt idx="148">
                  <c:v>-0.20000000000010101</c:v>
                </c:pt>
                <c:pt idx="149">
                  <c:v>-0.100000000000099</c:v>
                </c:pt>
                <c:pt idx="150">
                  <c:v>0</c:v>
                </c:pt>
                <c:pt idx="151">
                  <c:v>9.9999999999900197E-2</c:v>
                </c:pt>
                <c:pt idx="152">
                  <c:v>0.19999999999990001</c:v>
                </c:pt>
                <c:pt idx="153">
                  <c:v>0.29999999999989901</c:v>
                </c:pt>
                <c:pt idx="154">
                  <c:v>0.39999999999990099</c:v>
                </c:pt>
                <c:pt idx="155">
                  <c:v>0.49999999999990102</c:v>
                </c:pt>
                <c:pt idx="156">
                  <c:v>0.59999999999989995</c:v>
                </c:pt>
                <c:pt idx="157">
                  <c:v>0.69999999999990004</c:v>
                </c:pt>
                <c:pt idx="158">
                  <c:v>0.79999999999989901</c:v>
                </c:pt>
                <c:pt idx="159">
                  <c:v>0.89999999999990099</c:v>
                </c:pt>
                <c:pt idx="160">
                  <c:v>0.99999999999990097</c:v>
                </c:pt>
                <c:pt idx="161">
                  <c:v>1.0999999999998999</c:v>
                </c:pt>
                <c:pt idx="162">
                  <c:v>1.1999999999999</c:v>
                </c:pt>
                <c:pt idx="163">
                  <c:v>1.2999999999998999</c:v>
                </c:pt>
                <c:pt idx="164">
                  <c:v>1.3999999999999</c:v>
                </c:pt>
                <c:pt idx="165">
                  <c:v>1.4999999999999001</c:v>
                </c:pt>
                <c:pt idx="166">
                  <c:v>1.5999999999998999</c:v>
                </c:pt>
                <c:pt idx="167">
                  <c:v>1.6999999999999</c:v>
                </c:pt>
                <c:pt idx="168">
                  <c:v>1.7999999999998999</c:v>
                </c:pt>
                <c:pt idx="169">
                  <c:v>1.8999999999999</c:v>
                </c:pt>
                <c:pt idx="170">
                  <c:v>1.9999999999999001</c:v>
                </c:pt>
                <c:pt idx="171">
                  <c:v>2.0999999999999002</c:v>
                </c:pt>
                <c:pt idx="172">
                  <c:v>2.1999999999998998</c:v>
                </c:pt>
                <c:pt idx="173">
                  <c:v>2.2999999999998999</c:v>
                </c:pt>
                <c:pt idx="174">
                  <c:v>2.3999999999999</c:v>
                </c:pt>
                <c:pt idx="175">
                  <c:v>2.4999999999999001</c:v>
                </c:pt>
                <c:pt idx="176">
                  <c:v>2.5999999999999002</c:v>
                </c:pt>
                <c:pt idx="177">
                  <c:v>2.6999999999998998</c:v>
                </c:pt>
                <c:pt idx="178">
                  <c:v>2.7999999999998999</c:v>
                </c:pt>
                <c:pt idx="179">
                  <c:v>2.8999999999999</c:v>
                </c:pt>
                <c:pt idx="180">
                  <c:v>2.9999999999999001</c:v>
                </c:pt>
                <c:pt idx="181">
                  <c:v>3.0999999999999002</c:v>
                </c:pt>
                <c:pt idx="182">
                  <c:v>3.1999999999998998</c:v>
                </c:pt>
                <c:pt idx="183">
                  <c:v>3.2999999999998999</c:v>
                </c:pt>
                <c:pt idx="184">
                  <c:v>3.3999999999999</c:v>
                </c:pt>
                <c:pt idx="185">
                  <c:v>3.4999999999999001</c:v>
                </c:pt>
                <c:pt idx="186">
                  <c:v>3.5999999999999002</c:v>
                </c:pt>
                <c:pt idx="187">
                  <c:v>3.6999999999998998</c:v>
                </c:pt>
                <c:pt idx="188">
                  <c:v>3.7999999999998999</c:v>
                </c:pt>
                <c:pt idx="189">
                  <c:v>3.8999999999999</c:v>
                </c:pt>
                <c:pt idx="190">
                  <c:v>3.9999999999999001</c:v>
                </c:pt>
                <c:pt idx="191">
                  <c:v>4.0999999999999002</c:v>
                </c:pt>
                <c:pt idx="192">
                  <c:v>4.1999999999998998</c:v>
                </c:pt>
                <c:pt idx="193">
                  <c:v>4.2999999999999003</c:v>
                </c:pt>
                <c:pt idx="194">
                  <c:v>4.3999999999999</c:v>
                </c:pt>
                <c:pt idx="195">
                  <c:v>4.4999999999998996</c:v>
                </c:pt>
                <c:pt idx="196">
                  <c:v>4.5999999999999002</c:v>
                </c:pt>
                <c:pt idx="197">
                  <c:v>4.6999999999998998</c:v>
                </c:pt>
                <c:pt idx="198">
                  <c:v>4.7999999999999003</c:v>
                </c:pt>
                <c:pt idx="199">
                  <c:v>4.8999999999999</c:v>
                </c:pt>
                <c:pt idx="200">
                  <c:v>4.9999999999998996</c:v>
                </c:pt>
                <c:pt idx="201">
                  <c:v>5.0999999999999002</c:v>
                </c:pt>
                <c:pt idx="202">
                  <c:v>5.1999999999998998</c:v>
                </c:pt>
                <c:pt idx="203">
                  <c:v>5.2999999999999003</c:v>
                </c:pt>
                <c:pt idx="204">
                  <c:v>5.3999999999999</c:v>
                </c:pt>
                <c:pt idx="205">
                  <c:v>5.4999999999998996</c:v>
                </c:pt>
                <c:pt idx="206">
                  <c:v>5.5999999999999002</c:v>
                </c:pt>
                <c:pt idx="207">
                  <c:v>5.6999999999998998</c:v>
                </c:pt>
                <c:pt idx="208">
                  <c:v>5.7999999999999003</c:v>
                </c:pt>
                <c:pt idx="209">
                  <c:v>5.8999999999999</c:v>
                </c:pt>
                <c:pt idx="210">
                  <c:v>5.9999999999998996</c:v>
                </c:pt>
                <c:pt idx="211">
                  <c:v>6.0999999999999002</c:v>
                </c:pt>
                <c:pt idx="212">
                  <c:v>6.1999999999998998</c:v>
                </c:pt>
                <c:pt idx="213">
                  <c:v>6.2999999999999003</c:v>
                </c:pt>
                <c:pt idx="214">
                  <c:v>6.3999999999999</c:v>
                </c:pt>
                <c:pt idx="215">
                  <c:v>6.4999999999998996</c:v>
                </c:pt>
                <c:pt idx="216">
                  <c:v>6.5999999999999002</c:v>
                </c:pt>
                <c:pt idx="217">
                  <c:v>6.6999999999998998</c:v>
                </c:pt>
                <c:pt idx="218">
                  <c:v>6.7999999999999003</c:v>
                </c:pt>
                <c:pt idx="219">
                  <c:v>6.8999999999999</c:v>
                </c:pt>
                <c:pt idx="220">
                  <c:v>6.9999999999998996</c:v>
                </c:pt>
                <c:pt idx="221">
                  <c:v>7.0999999999999002</c:v>
                </c:pt>
                <c:pt idx="222">
                  <c:v>7.1999999999998998</c:v>
                </c:pt>
                <c:pt idx="223">
                  <c:v>7.2999999999999003</c:v>
                </c:pt>
                <c:pt idx="224">
                  <c:v>7.3999999999999</c:v>
                </c:pt>
                <c:pt idx="225">
                  <c:v>7.4999999999998996</c:v>
                </c:pt>
                <c:pt idx="226">
                  <c:v>7.5999999999999002</c:v>
                </c:pt>
                <c:pt idx="227">
                  <c:v>7.6999999999998998</c:v>
                </c:pt>
                <c:pt idx="228">
                  <c:v>7.7999999999999003</c:v>
                </c:pt>
                <c:pt idx="229">
                  <c:v>7.8999999999999</c:v>
                </c:pt>
                <c:pt idx="230">
                  <c:v>7.9999999999998996</c:v>
                </c:pt>
                <c:pt idx="231">
                  <c:v>8.0999999999999002</c:v>
                </c:pt>
                <c:pt idx="232">
                  <c:v>8.1999999999998998</c:v>
                </c:pt>
                <c:pt idx="233">
                  <c:v>8.2999999999998995</c:v>
                </c:pt>
                <c:pt idx="234">
                  <c:v>8.3999999999999009</c:v>
                </c:pt>
                <c:pt idx="235">
                  <c:v>8.4999999999999005</c:v>
                </c:pt>
                <c:pt idx="236">
                  <c:v>8.5999999999999002</c:v>
                </c:pt>
                <c:pt idx="237">
                  <c:v>8.6999999999998998</c:v>
                </c:pt>
                <c:pt idx="238">
                  <c:v>8.7999999999998995</c:v>
                </c:pt>
                <c:pt idx="239">
                  <c:v>8.8999999999999009</c:v>
                </c:pt>
                <c:pt idx="240">
                  <c:v>8.9999999999999005</c:v>
                </c:pt>
                <c:pt idx="241">
                  <c:v>9.0999999999999002</c:v>
                </c:pt>
                <c:pt idx="242">
                  <c:v>9.1999999999998998</c:v>
                </c:pt>
                <c:pt idx="243">
                  <c:v>9.2999999999998995</c:v>
                </c:pt>
                <c:pt idx="244">
                  <c:v>9.3999999999999009</c:v>
                </c:pt>
                <c:pt idx="245">
                  <c:v>9.4999999999999005</c:v>
                </c:pt>
                <c:pt idx="246">
                  <c:v>9.5999999999999002</c:v>
                </c:pt>
                <c:pt idx="247">
                  <c:v>9.6999999999998998</c:v>
                </c:pt>
                <c:pt idx="248">
                  <c:v>9.7999999999998995</c:v>
                </c:pt>
                <c:pt idx="249">
                  <c:v>9.8999999999999009</c:v>
                </c:pt>
                <c:pt idx="250">
                  <c:v>9.9999999999999005</c:v>
                </c:pt>
                <c:pt idx="251">
                  <c:v>10.0999999999999</c:v>
                </c:pt>
                <c:pt idx="252">
                  <c:v>10.1999999999999</c:v>
                </c:pt>
                <c:pt idx="253">
                  <c:v>10.299999999999899</c:v>
                </c:pt>
                <c:pt idx="254">
                  <c:v>10.399999999999901</c:v>
                </c:pt>
                <c:pt idx="255">
                  <c:v>10.499999999999901</c:v>
                </c:pt>
                <c:pt idx="256">
                  <c:v>10.5999999999999</c:v>
                </c:pt>
                <c:pt idx="257">
                  <c:v>10.6999999999999</c:v>
                </c:pt>
                <c:pt idx="258">
                  <c:v>10.799999999999899</c:v>
                </c:pt>
                <c:pt idx="259">
                  <c:v>10.899999999999901</c:v>
                </c:pt>
                <c:pt idx="260">
                  <c:v>10.999999999999901</c:v>
                </c:pt>
                <c:pt idx="261">
                  <c:v>11.0999999999999</c:v>
                </c:pt>
                <c:pt idx="262">
                  <c:v>11.1999999999999</c:v>
                </c:pt>
                <c:pt idx="263">
                  <c:v>11.299999999999899</c:v>
                </c:pt>
                <c:pt idx="264">
                  <c:v>11.399999999999901</c:v>
                </c:pt>
                <c:pt idx="265">
                  <c:v>11.499999999999901</c:v>
                </c:pt>
                <c:pt idx="266">
                  <c:v>11.5999999999999</c:v>
                </c:pt>
                <c:pt idx="267">
                  <c:v>11.6999999999999</c:v>
                </c:pt>
                <c:pt idx="268">
                  <c:v>11.799999999999899</c:v>
                </c:pt>
                <c:pt idx="269">
                  <c:v>11.899999999999901</c:v>
                </c:pt>
                <c:pt idx="270">
                  <c:v>11.999999999999901</c:v>
                </c:pt>
                <c:pt idx="271">
                  <c:v>12.0999999999999</c:v>
                </c:pt>
                <c:pt idx="272">
                  <c:v>12.1999999999999</c:v>
                </c:pt>
                <c:pt idx="273">
                  <c:v>12.299999999999899</c:v>
                </c:pt>
                <c:pt idx="274">
                  <c:v>12.399999999999901</c:v>
                </c:pt>
                <c:pt idx="275">
                  <c:v>12.499999999999901</c:v>
                </c:pt>
                <c:pt idx="276">
                  <c:v>12.5999999999999</c:v>
                </c:pt>
                <c:pt idx="277">
                  <c:v>12.6999999999999</c:v>
                </c:pt>
                <c:pt idx="278">
                  <c:v>12.799999999999899</c:v>
                </c:pt>
                <c:pt idx="279">
                  <c:v>12.899999999999901</c:v>
                </c:pt>
                <c:pt idx="280">
                  <c:v>12.999999999999901</c:v>
                </c:pt>
                <c:pt idx="281">
                  <c:v>13.0999999999999</c:v>
                </c:pt>
                <c:pt idx="282">
                  <c:v>13.1999999999999</c:v>
                </c:pt>
                <c:pt idx="283">
                  <c:v>13.299999999999899</c:v>
                </c:pt>
                <c:pt idx="284">
                  <c:v>13.399999999999901</c:v>
                </c:pt>
                <c:pt idx="285">
                  <c:v>13.499999999999901</c:v>
                </c:pt>
                <c:pt idx="286">
                  <c:v>13.5999999999999</c:v>
                </c:pt>
                <c:pt idx="287">
                  <c:v>13.6999999999999</c:v>
                </c:pt>
                <c:pt idx="288">
                  <c:v>13.799999999999899</c:v>
                </c:pt>
                <c:pt idx="289">
                  <c:v>13.899999999999901</c:v>
                </c:pt>
                <c:pt idx="290">
                  <c:v>13.999999999999901</c:v>
                </c:pt>
                <c:pt idx="291">
                  <c:v>14.0999999999999</c:v>
                </c:pt>
                <c:pt idx="292">
                  <c:v>14.1999999999999</c:v>
                </c:pt>
                <c:pt idx="293">
                  <c:v>14.299999999999899</c:v>
                </c:pt>
                <c:pt idx="294">
                  <c:v>14.399999999999901</c:v>
                </c:pt>
                <c:pt idx="295">
                  <c:v>14.499999999999901</c:v>
                </c:pt>
                <c:pt idx="296">
                  <c:v>14.5999999999999</c:v>
                </c:pt>
                <c:pt idx="297">
                  <c:v>14.6999999999999</c:v>
                </c:pt>
                <c:pt idx="298">
                  <c:v>14.799999999999899</c:v>
                </c:pt>
                <c:pt idx="299">
                  <c:v>14.899999999999901</c:v>
                </c:pt>
                <c:pt idx="300">
                  <c:v>14.999999999999901</c:v>
                </c:pt>
              </c:numCache>
            </c:numRef>
          </c:xVal>
          <c:yVal>
            <c:numRef>
              <c:f>Sheet1!$B$7:$B$307</c:f>
              <c:numCache>
                <c:formatCode>General</c:formatCode>
                <c:ptCount val="301"/>
                <c:pt idx="0">
                  <c:v>1.3887943864964021E-11</c:v>
                </c:pt>
                <c:pt idx="1">
                  <c:v>1.9360663213372819E-11</c:v>
                </c:pt>
                <c:pt idx="2">
                  <c:v>2.6930065475722705E-11</c:v>
                </c:pt>
                <c:pt idx="3">
                  <c:v>3.7375713279442696E-11</c:v>
                </c:pt>
                <c:pt idx="4">
                  <c:v>5.1757878985504391E-11</c:v>
                </c:pt>
                <c:pt idx="5">
                  <c:v>7.1515199306187434E-11</c:v>
                </c:pt>
                <c:pt idx="6">
                  <c:v>9.8595055759914811E-11</c:v>
                </c:pt>
                <c:pt idx="7">
                  <c:v>1.3562720806386679E-10</c:v>
                </c:pt>
                <c:pt idx="8">
                  <c:v>1.8615444367047281E-10</c:v>
                </c:pt>
                <c:pt idx="9">
                  <c:v>2.549381880391969E-10</c:v>
                </c:pt>
                <c:pt idx="10">
                  <c:v>3.4836240728956334E-10</c:v>
                </c:pt>
                <c:pt idx="11">
                  <c:v>4.7496605491813245E-10</c:v>
                </c:pt>
                <c:pt idx="12">
                  <c:v>6.4614317731060846E-10</c:v>
                </c:pt>
                <c:pt idx="13">
                  <c:v>8.7706111071020409E-10</c:v>
                </c:pt>
                <c:pt idx="14">
                  <c:v>1.1878616118760072E-9</c:v>
                </c:pt>
                <c:pt idx="15">
                  <c:v>1.6052280551856116E-9</c:v>
                </c:pt>
                <c:pt idx="16">
                  <c:v>2.1644249752614422E-9</c:v>
                </c:pt>
                <c:pt idx="17">
                  <c:v>2.9119454359430385E-9</c:v>
                </c:pt>
                <c:pt idx="18">
                  <c:v>3.908938434264864E-9</c:v>
                </c:pt>
                <c:pt idx="19">
                  <c:v>5.2356345981800908E-9</c:v>
                </c:pt>
                <c:pt idx="20">
                  <c:v>6.9970459942650653E-9</c:v>
                </c:pt>
                <c:pt idx="21">
                  <c:v>9.3302875745050053E-9</c:v>
                </c:pt>
                <c:pt idx="22">
                  <c:v>1.2413956855348349E-8</c:v>
                </c:pt>
                <c:pt idx="23">
                  <c:v>1.6480118678740849E-8</c:v>
                </c:pt>
                <c:pt idx="24">
                  <c:v>2.1829577951254781E-8</c:v>
                </c:pt>
                <c:pt idx="25">
                  <c:v>2.8851290572487683E-8</c:v>
                </c:pt>
                <c:pt idx="26">
                  <c:v>3.80469678476124E-8</c:v>
                </c:pt>
                <c:pt idx="27">
                  <c:v>5.006218020767031E-8</c:v>
                </c:pt>
                <c:pt idx="28">
                  <c:v>6.5725571057606361E-8</c:v>
                </c:pt>
                <c:pt idx="29">
                  <c:v>8.609816158960629E-8</c:v>
                </c:pt>
                <c:pt idx="30">
                  <c:v>1.1253517471925912E-7</c:v>
                </c:pt>
                <c:pt idx="31">
                  <c:v>1.4676334514098719E-7</c:v>
                </c:pt>
                <c:pt idx="32">
                  <c:v>1.9097732922319814E-7</c:v>
                </c:pt>
                <c:pt idx="33">
                  <c:v>2.479596018045032E-7</c:v>
                </c:pt>
                <c:pt idx="34">
                  <c:v>3.2122914821906687E-7</c:v>
                </c:pt>
                <c:pt idx="35">
                  <c:v>4.1522535315603165E-7</c:v>
                </c:pt>
                <c:pt idx="36">
                  <c:v>5.3553478027930992E-7</c:v>
                </c:pt>
                <c:pt idx="37">
                  <c:v>6.8917005802206661E-7</c:v>
                </c:pt>
                <c:pt idx="38">
                  <c:v>8.8491187092050221E-7</c:v>
                </c:pt>
                <c:pt idx="39">
                  <c:v>1.1337271387479661E-6</c:v>
                </c:pt>
                <c:pt idx="40">
                  <c:v>1.4492788871477611E-6</c:v>
                </c:pt>
                <c:pt idx="41">
                  <c:v>1.8485461159524835E-6</c:v>
                </c:pt>
                <c:pt idx="42">
                  <c:v>2.3525752000097709E-6</c:v>
                </c:pt>
                <c:pt idx="43">
                  <c:v>2.9873880592639113E-6</c:v>
                </c:pt>
                <c:pt idx="44">
                  <c:v>3.7850765585703914E-6</c:v>
                </c:pt>
                <c:pt idx="45">
                  <c:v>4.7851173921290088E-6</c:v>
                </c:pt>
                <c:pt idx="46">
                  <c:v>6.0359471205311006E-6</c:v>
                </c:pt>
                <c:pt idx="47">
                  <c:v>7.5968431058342366E-6</c:v>
                </c:pt>
                <c:pt idx="48">
                  <c:v>9.5401628730792476E-6</c:v>
                </c:pt>
                <c:pt idx="49">
                  <c:v>1.1954001949909961E-5</c:v>
                </c:pt>
                <c:pt idx="50">
                  <c:v>1.4945338524781451E-5</c:v>
                </c:pt>
                <c:pt idx="51">
                  <c:v>1.8643742331516025E-5</c:v>
                </c:pt>
                <c:pt idx="52">
                  <c:v>2.320573501052272E-5</c:v>
                </c:pt>
                <c:pt idx="53">
                  <c:v>2.8819899791547369E-5</c:v>
                </c:pt>
                <c:pt idx="54">
                  <c:v>3.5712849641633748E-5</c:v>
                </c:pt>
                <c:pt idx="55">
                  <c:v>4.4156174947758681E-5</c:v>
                </c:pt>
                <c:pt idx="56">
                  <c:v>5.4474504244661529E-5</c:v>
                </c:pt>
                <c:pt idx="57">
                  <c:v>6.7054824302808274E-5</c:v>
                </c:pt>
                <c:pt idx="58">
                  <c:v>8.2357218861783891E-5</c:v>
                </c:pt>
                <c:pt idx="59">
                  <c:v>1.009271981819558E-4</c:v>
                </c:pt>
                <c:pt idx="60">
                  <c:v>1.2340980408667474E-4</c:v>
                </c:pt>
                <c:pt idx="61">
                  <c:v>1.5056568691157682E-4</c:v>
                </c:pt>
                <c:pt idx="62">
                  <c:v>1.8328936133371233E-4</c:v>
                </c:pt>
                <c:pt idx="63">
                  <c:v>2.2262985691888027E-4</c:v>
                </c:pt>
                <c:pt idx="64">
                  <c:v>2.6981398582665874E-4</c:v>
                </c:pt>
                <c:pt idx="65">
                  <c:v>3.2627245380318682E-4</c:v>
                </c:pt>
                <c:pt idx="66">
                  <c:v>3.9366904065506393E-4</c:v>
                </c:pt>
                <c:pt idx="67">
                  <c:v>4.7393307205041284E-4</c:v>
                </c:pt>
                <c:pt idx="68">
                  <c:v>5.6929539489176939E-4</c:v>
                </c:pt>
                <c:pt idx="69">
                  <c:v>6.8232805275635295E-4</c:v>
                </c:pt>
                <c:pt idx="70">
                  <c:v>8.1598783507211932E-4</c:v>
                </c:pt>
                <c:pt idx="71">
                  <c:v>9.7366384284283745E-4</c:v>
                </c:pt>
                <c:pt idx="72">
                  <c:v>1.1592291739045317E-3</c:v>
                </c:pt>
                <c:pt idx="73">
                  <c:v>1.3770967809682902E-3</c:v>
                </c:pt>
                <c:pt idx="74">
                  <c:v>1.6322794952193759E-3</c:v>
                </c:pt>
                <c:pt idx="75">
                  <c:v>1.9304541362276115E-3</c:v>
                </c:pt>
                <c:pt idx="76">
                  <c:v>2.2780295447414147E-3</c:v>
                </c:pt>
                <c:pt idx="77">
                  <c:v>2.6822182781187616E-3</c:v>
                </c:pt>
                <c:pt idx="78">
                  <c:v>3.1511115984442875E-3</c:v>
                </c:pt>
                <c:pt idx="79">
                  <c:v>3.693757260806738E-3</c:v>
                </c:pt>
                <c:pt idx="80">
                  <c:v>4.3202394740938623E-3</c:v>
                </c:pt>
                <c:pt idx="81">
                  <c:v>5.0417602596907508E-3</c:v>
                </c:pt>
                <c:pt idx="82">
                  <c:v>5.8707212757382089E-3</c:v>
                </c:pt>
                <c:pt idx="83">
                  <c:v>6.8208050076661248E-3</c:v>
                </c:pt>
                <c:pt idx="84">
                  <c:v>7.907054051593098E-3</c:v>
                </c:pt>
                <c:pt idx="85">
                  <c:v>9.1459470384274728E-3</c:v>
                </c:pt>
                <c:pt idx="86">
                  <c:v>1.0555469566198359E-2</c:v>
                </c:pt>
                <c:pt idx="87">
                  <c:v>1.2155178329914418E-2</c:v>
                </c:pt>
                <c:pt idx="88">
                  <c:v>1.3966256466257565E-2</c:v>
                </c:pt>
                <c:pt idx="89">
                  <c:v>1.6011557969339594E-2</c:v>
                </c:pt>
                <c:pt idx="90">
                  <c:v>1.8315638888733447E-2</c:v>
                </c:pt>
                <c:pt idx="91">
                  <c:v>2.090477289758761E-2</c:v>
                </c:pt>
                <c:pt idx="92">
                  <c:v>2.3806948722728066E-2</c:v>
                </c:pt>
                <c:pt idx="93">
                  <c:v>2.7051846866349382E-2</c:v>
                </c:pt>
                <c:pt idx="94">
                  <c:v>3.0670793026392928E-2</c:v>
                </c:pt>
                <c:pt idx="95">
                  <c:v>3.4696685646155231E-2</c:v>
                </c:pt>
                <c:pt idx="96">
                  <c:v>3.9163895098985671E-2</c:v>
                </c:pt>
                <c:pt idx="97">
                  <c:v>4.4108132146643782E-2</c:v>
                </c:pt>
                <c:pt idx="98">
                  <c:v>4.9566283504910019E-2</c:v>
                </c:pt>
                <c:pt idx="99">
                  <c:v>5.5576212611480567E-2</c:v>
                </c:pt>
                <c:pt idx="100">
                  <c:v>6.217652402211353E-2</c:v>
                </c:pt>
                <c:pt idx="101">
                  <c:v>6.9406290263247628E-2</c:v>
                </c:pt>
                <c:pt idx="102">
                  <c:v>7.7304740443299741E-2</c:v>
                </c:pt>
                <c:pt idx="103">
                  <c:v>8.5910910469359142E-2</c:v>
                </c:pt>
                <c:pt idx="104">
                  <c:v>9.5263255327810201E-2</c:v>
                </c:pt>
                <c:pt idx="105">
                  <c:v>0.10539922456186433</c:v>
                </c:pt>
                <c:pt idx="106">
                  <c:v>0.11635480280870379</c:v>
                </c:pt>
                <c:pt idx="107">
                  <c:v>0.12816401803503805</c:v>
                </c:pt>
                <c:pt idx="108">
                  <c:v>0.140858420921045</c:v>
                </c:pt>
                <c:pt idx="109">
                  <c:v>0.15446653967568594</c:v>
                </c:pt>
                <c:pt idx="110">
                  <c:v>0.16901331540606609</c:v>
                </c:pt>
                <c:pt idx="111">
                  <c:v>0.18451952399298926</c:v>
                </c:pt>
                <c:pt idx="112">
                  <c:v>0.2010011912257319</c:v>
                </c:pt>
                <c:pt idx="113">
                  <c:v>0.21846900870183883</c:v>
                </c:pt>
                <c:pt idx="114">
                  <c:v>0.23692775868212171</c:v>
                </c:pt>
                <c:pt idx="115">
                  <c:v>0.25637575668641227</c:v>
                </c:pt>
                <c:pt idx="116">
                  <c:v>0.27680432110155639</c:v>
                </c:pt>
                <c:pt idx="117">
                  <c:v>0.29819727942988739</c:v>
                </c:pt>
                <c:pt idx="118">
                  <c:v>0.32053052101554119</c:v>
                </c:pt>
                <c:pt idx="119">
                  <c:v>0.34377160613084451</c:v>
                </c:pt>
                <c:pt idx="120">
                  <c:v>0.36787944117144233</c:v>
                </c:pt>
                <c:pt idx="121">
                  <c:v>0.39280402938560638</c:v>
                </c:pt>
                <c:pt idx="122">
                  <c:v>0.41848630604256459</c:v>
                </c:pt>
                <c:pt idx="123">
                  <c:v>0.44485806622294111</c:v>
                </c:pt>
                <c:pt idx="124">
                  <c:v>0.47184199249207454</c:v>
                </c:pt>
                <c:pt idx="125">
                  <c:v>0.4993517885992762</c:v>
                </c:pt>
                <c:pt idx="126">
                  <c:v>0.52729242404304855</c:v>
                </c:pt>
                <c:pt idx="127">
                  <c:v>0.5555604928687955</c:v>
                </c:pt>
                <c:pt idx="128">
                  <c:v>0.5840446884413828</c:v>
                </c:pt>
                <c:pt idx="129">
                  <c:v>0.61262639418441611</c:v>
                </c:pt>
                <c:pt idx="130">
                  <c:v>0.64118038842995462</c:v>
                </c:pt>
                <c:pt idx="131">
                  <c:v>0.66957565960908627</c:v>
                </c:pt>
                <c:pt idx="132">
                  <c:v>0.69767632607103103</c:v>
                </c:pt>
                <c:pt idx="133">
                  <c:v>0.72534265288445332</c:v>
                </c:pt>
                <c:pt idx="134">
                  <c:v>0.75243215608930314</c:v>
                </c:pt>
                <c:pt idx="135">
                  <c:v>0.77880078307140488</c:v>
                </c:pt>
                <c:pt idx="136">
                  <c:v>0.80430415606557226</c:v>
                </c:pt>
                <c:pt idx="137">
                  <c:v>0.82879886429542593</c:v>
                </c:pt>
                <c:pt idx="138">
                  <c:v>0.85214378896621135</c:v>
                </c:pt>
                <c:pt idx="139">
                  <c:v>0.87420144427442492</c:v>
                </c:pt>
                <c:pt idx="140">
                  <c:v>0.89483931681436979</c:v>
                </c:pt>
                <c:pt idx="141">
                  <c:v>0.91393118527120987</c:v>
                </c:pt>
                <c:pt idx="142">
                  <c:v>0.93135840211133536</c:v>
                </c:pt>
                <c:pt idx="143">
                  <c:v>0.94701111912524061</c:v>
                </c:pt>
                <c:pt idx="144">
                  <c:v>0.96078943915231052</c:v>
                </c:pt>
                <c:pt idx="145">
                  <c:v>0.97260447711633768</c:v>
                </c:pt>
                <c:pt idx="146">
                  <c:v>0.98237931461816885</c:v>
                </c:pt>
                <c:pt idx="147">
                  <c:v>0.99004983374916145</c:v>
                </c:pt>
                <c:pt idx="148">
                  <c:v>0.99556541748308836</c:v>
                </c:pt>
                <c:pt idx="149">
                  <c:v>0.99888950594427717</c:v>
                </c:pt>
                <c:pt idx="150">
                  <c:v>1</c:v>
                </c:pt>
                <c:pt idx="151">
                  <c:v>0.9988895059442815</c:v>
                </c:pt>
                <c:pt idx="152">
                  <c:v>0.99556541748309724</c:v>
                </c:pt>
                <c:pt idx="153">
                  <c:v>0.99004983374917477</c:v>
                </c:pt>
                <c:pt idx="154">
                  <c:v>0.98237931461818628</c:v>
                </c:pt>
                <c:pt idx="155">
                  <c:v>0.97260447711635911</c:v>
                </c:pt>
                <c:pt idx="156">
                  <c:v>0.96078943915233606</c:v>
                </c:pt>
                <c:pt idx="157">
                  <c:v>0.94701111912527014</c:v>
                </c:pt>
                <c:pt idx="158">
                  <c:v>0.93135840211136867</c:v>
                </c:pt>
                <c:pt idx="159">
                  <c:v>0.91393118527124628</c:v>
                </c:pt>
                <c:pt idx="160">
                  <c:v>0.89483931681438944</c:v>
                </c:pt>
                <c:pt idx="161">
                  <c:v>0.87420144427444624</c:v>
                </c:pt>
                <c:pt idx="162">
                  <c:v>0.85214378896623399</c:v>
                </c:pt>
                <c:pt idx="163">
                  <c:v>0.82879886429544991</c:v>
                </c:pt>
                <c:pt idx="164">
                  <c:v>0.80430415606559724</c:v>
                </c:pt>
                <c:pt idx="165">
                  <c:v>0.77880078307143086</c:v>
                </c:pt>
                <c:pt idx="166">
                  <c:v>0.75243215608933001</c:v>
                </c:pt>
                <c:pt idx="167">
                  <c:v>0.72534265288448074</c:v>
                </c:pt>
                <c:pt idx="168">
                  <c:v>0.69767632607105901</c:v>
                </c:pt>
                <c:pt idx="169">
                  <c:v>0.66957565960911458</c:v>
                </c:pt>
                <c:pt idx="170">
                  <c:v>0.64118038842998304</c:v>
                </c:pt>
                <c:pt idx="171">
                  <c:v>0.61262639418444464</c:v>
                </c:pt>
                <c:pt idx="172">
                  <c:v>0.58404468844141144</c:v>
                </c:pt>
                <c:pt idx="173">
                  <c:v>0.55556049286882381</c:v>
                </c:pt>
                <c:pt idx="174">
                  <c:v>0.52729242404307664</c:v>
                </c:pt>
                <c:pt idx="175">
                  <c:v>0.49935178859930385</c:v>
                </c:pt>
                <c:pt idx="176">
                  <c:v>0.47184199249210174</c:v>
                </c:pt>
                <c:pt idx="177">
                  <c:v>0.44485806622296786</c:v>
                </c:pt>
                <c:pt idx="178">
                  <c:v>0.41848630604259057</c:v>
                </c:pt>
                <c:pt idx="179">
                  <c:v>0.39280402938563169</c:v>
                </c:pt>
                <c:pt idx="180">
                  <c:v>0.36787944117146676</c:v>
                </c:pt>
                <c:pt idx="181">
                  <c:v>0.34377160613086821</c:v>
                </c:pt>
                <c:pt idx="182">
                  <c:v>0.32053052101556412</c:v>
                </c:pt>
                <c:pt idx="183">
                  <c:v>0.29819727942990926</c:v>
                </c:pt>
                <c:pt idx="184">
                  <c:v>0.27680432110157721</c:v>
                </c:pt>
                <c:pt idx="185">
                  <c:v>0.2563757566864322</c:v>
                </c:pt>
                <c:pt idx="186">
                  <c:v>0.23692775868214067</c:v>
                </c:pt>
                <c:pt idx="187">
                  <c:v>0.21846900870185687</c:v>
                </c:pt>
                <c:pt idx="188">
                  <c:v>0.20100119122574886</c:v>
                </c:pt>
                <c:pt idx="189">
                  <c:v>0.18451952399300525</c:v>
                </c:pt>
                <c:pt idx="190">
                  <c:v>0.16901331540608111</c:v>
                </c:pt>
                <c:pt idx="191">
                  <c:v>0.15446653967569993</c:v>
                </c:pt>
                <c:pt idx="192">
                  <c:v>0.14085842092105816</c:v>
                </c:pt>
                <c:pt idx="193">
                  <c:v>0.12816401803505023</c:v>
                </c:pt>
                <c:pt idx="194">
                  <c:v>0.11635480280871527</c:v>
                </c:pt>
                <c:pt idx="195">
                  <c:v>0.10539922456187492</c:v>
                </c:pt>
                <c:pt idx="196">
                  <c:v>9.5263255327819943E-2</c:v>
                </c:pt>
                <c:pt idx="197">
                  <c:v>8.591091046936819E-2</c:v>
                </c:pt>
                <c:pt idx="198">
                  <c:v>7.7304740443307943E-2</c:v>
                </c:pt>
                <c:pt idx="199">
                  <c:v>6.9406290263255205E-2</c:v>
                </c:pt>
                <c:pt idx="200">
                  <c:v>6.2176524022123224E-2</c:v>
                </c:pt>
                <c:pt idx="201">
                  <c:v>5.5576212611489352E-2</c:v>
                </c:pt>
                <c:pt idx="202">
                  <c:v>4.9566283504917485E-2</c:v>
                </c:pt>
                <c:pt idx="203">
                  <c:v>4.4108132146650519E-2</c:v>
                </c:pt>
                <c:pt idx="204">
                  <c:v>3.9163895098991777E-2</c:v>
                </c:pt>
                <c:pt idx="205">
                  <c:v>3.4696685646160776E-2</c:v>
                </c:pt>
                <c:pt idx="206">
                  <c:v>3.0670793026397886E-2</c:v>
                </c:pt>
                <c:pt idx="207">
                  <c:v>2.7051846866353837E-2</c:v>
                </c:pt>
                <c:pt idx="208">
                  <c:v>2.3806948722732053E-2</c:v>
                </c:pt>
                <c:pt idx="209">
                  <c:v>2.0904772897591156E-2</c:v>
                </c:pt>
                <c:pt idx="210">
                  <c:v>1.8315638888736621E-2</c:v>
                </c:pt>
                <c:pt idx="211">
                  <c:v>1.6011557969342411E-2</c:v>
                </c:pt>
                <c:pt idx="212">
                  <c:v>1.3966256466260082E-2</c:v>
                </c:pt>
                <c:pt idx="213">
                  <c:v>1.215517832991663E-2</c:v>
                </c:pt>
                <c:pt idx="214">
                  <c:v>1.05554695662003E-2</c:v>
                </c:pt>
                <c:pt idx="215">
                  <c:v>9.1459470384292023E-3</c:v>
                </c:pt>
                <c:pt idx="216">
                  <c:v>7.9070540515946003E-3</c:v>
                </c:pt>
                <c:pt idx="217">
                  <c:v>6.820805007667451E-3</c:v>
                </c:pt>
                <c:pt idx="218">
                  <c:v>5.8707212757393617E-3</c:v>
                </c:pt>
                <c:pt idx="219">
                  <c:v>5.0417602596917535E-3</c:v>
                </c:pt>
                <c:pt idx="220">
                  <c:v>4.3202394740947409E-3</c:v>
                </c:pt>
                <c:pt idx="221">
                  <c:v>3.6937572608074926E-3</c:v>
                </c:pt>
                <c:pt idx="222">
                  <c:v>3.151111598444948E-3</c:v>
                </c:pt>
                <c:pt idx="223">
                  <c:v>2.6822182781193263E-3</c:v>
                </c:pt>
                <c:pt idx="224">
                  <c:v>2.2780295447419005E-3</c:v>
                </c:pt>
                <c:pt idx="225">
                  <c:v>1.9304541362280315E-3</c:v>
                </c:pt>
                <c:pt idx="226">
                  <c:v>1.6322794952197326E-3</c:v>
                </c:pt>
                <c:pt idx="227">
                  <c:v>1.3770967809685973E-3</c:v>
                </c:pt>
                <c:pt idx="228">
                  <c:v>1.1592291739047911E-3</c:v>
                </c:pt>
                <c:pt idx="229">
                  <c:v>9.7366384284305885E-4</c:v>
                </c:pt>
                <c:pt idx="230">
                  <c:v>8.1598783507229322E-4</c:v>
                </c:pt>
                <c:pt idx="231">
                  <c:v>6.8232805275649964E-4</c:v>
                </c:pt>
                <c:pt idx="232">
                  <c:v>5.6929539489189429E-4</c:v>
                </c:pt>
                <c:pt idx="233">
                  <c:v>4.739330720505185E-4</c:v>
                </c:pt>
                <c:pt idx="234">
                  <c:v>3.9366904065515099E-4</c:v>
                </c:pt>
                <c:pt idx="235">
                  <c:v>3.2627245380325984E-4</c:v>
                </c:pt>
                <c:pt idx="236">
                  <c:v>2.6981398582672005E-4</c:v>
                </c:pt>
                <c:pt idx="237">
                  <c:v>2.2262985691893247E-4</c:v>
                </c:pt>
                <c:pt idx="238">
                  <c:v>1.8328936133375564E-4</c:v>
                </c:pt>
                <c:pt idx="239">
                  <c:v>1.5056568691161214E-4</c:v>
                </c:pt>
                <c:pt idx="240">
                  <c:v>1.2340980408670409E-4</c:v>
                </c:pt>
                <c:pt idx="241">
                  <c:v>1.0092719818198E-4</c:v>
                </c:pt>
                <c:pt idx="242">
                  <c:v>8.235721886180422E-5</c:v>
                </c:pt>
                <c:pt idx="243">
                  <c:v>6.7054824302824944E-5</c:v>
                </c:pt>
                <c:pt idx="244">
                  <c:v>5.447450424467498E-5</c:v>
                </c:pt>
                <c:pt idx="245">
                  <c:v>4.4156174947769822E-5</c:v>
                </c:pt>
                <c:pt idx="246">
                  <c:v>3.5712849641642821E-5</c:v>
                </c:pt>
                <c:pt idx="247">
                  <c:v>2.8819899791554894E-5</c:v>
                </c:pt>
                <c:pt idx="248">
                  <c:v>2.3205735010528782E-5</c:v>
                </c:pt>
                <c:pt idx="249">
                  <c:v>1.8643742331520893E-5</c:v>
                </c:pt>
                <c:pt idx="250">
                  <c:v>1.4945338524784744E-5</c:v>
                </c:pt>
                <c:pt idx="251">
                  <c:v>1.1954001949912614E-5</c:v>
                </c:pt>
                <c:pt idx="252">
                  <c:v>9.5401628730813991E-6</c:v>
                </c:pt>
                <c:pt idx="253">
                  <c:v>7.5968431058360044E-6</c:v>
                </c:pt>
                <c:pt idx="254">
                  <c:v>6.0359471205324948E-6</c:v>
                </c:pt>
                <c:pt idx="255">
                  <c:v>4.7851173921301226E-6</c:v>
                </c:pt>
                <c:pt idx="256">
                  <c:v>3.7850765585712787E-6</c:v>
                </c:pt>
                <c:pt idx="257">
                  <c:v>2.9873880592646169E-6</c:v>
                </c:pt>
                <c:pt idx="258">
                  <c:v>2.3525752000103393E-6</c:v>
                </c:pt>
                <c:pt idx="259">
                  <c:v>1.8485461159529267E-6</c:v>
                </c:pt>
                <c:pt idx="260">
                  <c:v>1.4492788871481137E-6</c:v>
                </c:pt>
                <c:pt idx="261">
                  <c:v>1.1337271387482461E-6</c:v>
                </c:pt>
                <c:pt idx="262">
                  <c:v>8.8491187092072075E-7</c:v>
                </c:pt>
                <c:pt idx="263">
                  <c:v>6.8917005802224173E-7</c:v>
                </c:pt>
                <c:pt idx="264">
                  <c:v>5.3553478027944502E-7</c:v>
                </c:pt>
                <c:pt idx="265">
                  <c:v>4.1522535315613636E-7</c:v>
                </c:pt>
                <c:pt idx="266">
                  <c:v>3.2122914821914956E-7</c:v>
                </c:pt>
                <c:pt idx="267">
                  <c:v>2.4795960180456752E-7</c:v>
                </c:pt>
                <c:pt idx="268">
                  <c:v>1.9097732922324869E-7</c:v>
                </c:pt>
                <c:pt idx="269">
                  <c:v>1.4676334514102552E-7</c:v>
                </c:pt>
                <c:pt idx="270">
                  <c:v>1.1253517471928889E-7</c:v>
                </c:pt>
                <c:pt idx="271">
                  <c:v>8.6098161589629239E-8</c:v>
                </c:pt>
                <c:pt idx="272">
                  <c:v>6.5725571057624109E-8</c:v>
                </c:pt>
                <c:pt idx="273">
                  <c:v>5.006218020768418E-8</c:v>
                </c:pt>
                <c:pt idx="274">
                  <c:v>3.8046967847622809E-8</c:v>
                </c:pt>
                <c:pt idx="275">
                  <c:v>2.8851290572495574E-8</c:v>
                </c:pt>
                <c:pt idx="276">
                  <c:v>2.1829577951260906E-8</c:v>
                </c:pt>
                <c:pt idx="277">
                  <c:v>1.6480118678745474E-8</c:v>
                </c:pt>
                <c:pt idx="278">
                  <c:v>1.2413956855351966E-8</c:v>
                </c:pt>
                <c:pt idx="279">
                  <c:v>9.3302875745076572E-9</c:v>
                </c:pt>
                <c:pt idx="280">
                  <c:v>6.9970459942670787E-9</c:v>
                </c:pt>
                <c:pt idx="281">
                  <c:v>5.2356345981816162E-9</c:v>
                </c:pt>
                <c:pt idx="282">
                  <c:v>3.908938434266003E-9</c:v>
                </c:pt>
                <c:pt idx="283">
                  <c:v>2.9119454359439178E-9</c:v>
                </c:pt>
                <c:pt idx="284">
                  <c:v>2.1644249752620804E-9</c:v>
                </c:pt>
                <c:pt idx="285">
                  <c:v>1.6052280551860906E-9</c:v>
                </c:pt>
                <c:pt idx="286">
                  <c:v>1.1878616118763618E-9</c:v>
                </c:pt>
                <c:pt idx="287">
                  <c:v>8.77061110710469E-10</c:v>
                </c:pt>
                <c:pt idx="288">
                  <c:v>6.461431773108105E-10</c:v>
                </c:pt>
                <c:pt idx="289">
                  <c:v>4.7496605491827928E-10</c:v>
                </c:pt>
                <c:pt idx="290">
                  <c:v>3.4836240728967102E-10</c:v>
                </c:pt>
                <c:pt idx="291">
                  <c:v>2.5493818803927662E-10</c:v>
                </c:pt>
                <c:pt idx="292">
                  <c:v>1.8615444367053167E-10</c:v>
                </c:pt>
                <c:pt idx="293">
                  <c:v>1.3562720806391014E-10</c:v>
                </c:pt>
                <c:pt idx="294">
                  <c:v>9.8595055759946347E-11</c:v>
                </c:pt>
                <c:pt idx="295">
                  <c:v>7.1515199306210298E-11</c:v>
                </c:pt>
                <c:pt idx="296">
                  <c:v>5.1757878985521129E-11</c:v>
                </c:pt>
                <c:pt idx="297">
                  <c:v>3.737571327945491E-11</c:v>
                </c:pt>
                <c:pt idx="298">
                  <c:v>2.6930065475731697E-11</c:v>
                </c:pt>
                <c:pt idx="299">
                  <c:v>1.9360663213379217E-11</c:v>
                </c:pt>
                <c:pt idx="300">
                  <c:v>1.3887943864968609E-11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A8-0A44-9C37-83EA29B99ACE}"/>
            </c:ext>
          </c:extLst>
        </c:ser>
        <c:ser>
          <c:idx val="1"/>
          <c:order val="1"/>
          <c:tx>
            <c:strRef>
              <c:f>Sheet1!$C$6</c:f>
              <c:strCache>
                <c:ptCount val="1"/>
                <c:pt idx="0">
                  <c:v>FP1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Sheet1!$A$7:$A$307</c:f>
              <c:numCache>
                <c:formatCode>General</c:formatCode>
                <c:ptCount val="301"/>
                <c:pt idx="0">
                  <c:v>-15</c:v>
                </c:pt>
                <c:pt idx="1">
                  <c:v>-14.9</c:v>
                </c:pt>
                <c:pt idx="2">
                  <c:v>-14.8</c:v>
                </c:pt>
                <c:pt idx="3">
                  <c:v>-14.7</c:v>
                </c:pt>
                <c:pt idx="4">
                  <c:v>-14.6</c:v>
                </c:pt>
                <c:pt idx="5">
                  <c:v>-14.5</c:v>
                </c:pt>
                <c:pt idx="6">
                  <c:v>-14.4</c:v>
                </c:pt>
                <c:pt idx="7">
                  <c:v>-14.3</c:v>
                </c:pt>
                <c:pt idx="8">
                  <c:v>-14.2</c:v>
                </c:pt>
                <c:pt idx="9">
                  <c:v>-14.1</c:v>
                </c:pt>
                <c:pt idx="10">
                  <c:v>-14</c:v>
                </c:pt>
                <c:pt idx="11">
                  <c:v>-13.9</c:v>
                </c:pt>
                <c:pt idx="12">
                  <c:v>-13.8</c:v>
                </c:pt>
                <c:pt idx="13">
                  <c:v>-13.7</c:v>
                </c:pt>
                <c:pt idx="14">
                  <c:v>-13.6</c:v>
                </c:pt>
                <c:pt idx="15">
                  <c:v>-13.5</c:v>
                </c:pt>
                <c:pt idx="16">
                  <c:v>-13.4</c:v>
                </c:pt>
                <c:pt idx="17">
                  <c:v>-13.3</c:v>
                </c:pt>
                <c:pt idx="18">
                  <c:v>-13.2</c:v>
                </c:pt>
                <c:pt idx="19">
                  <c:v>-13.1</c:v>
                </c:pt>
                <c:pt idx="20">
                  <c:v>-13</c:v>
                </c:pt>
                <c:pt idx="21">
                  <c:v>-12.9</c:v>
                </c:pt>
                <c:pt idx="22">
                  <c:v>-12.8</c:v>
                </c:pt>
                <c:pt idx="23">
                  <c:v>-12.7</c:v>
                </c:pt>
                <c:pt idx="24">
                  <c:v>-12.6</c:v>
                </c:pt>
                <c:pt idx="25">
                  <c:v>-12.5</c:v>
                </c:pt>
                <c:pt idx="26">
                  <c:v>-12.4</c:v>
                </c:pt>
                <c:pt idx="27">
                  <c:v>-12.3</c:v>
                </c:pt>
                <c:pt idx="28">
                  <c:v>-12.2</c:v>
                </c:pt>
                <c:pt idx="29">
                  <c:v>-12.1</c:v>
                </c:pt>
                <c:pt idx="30">
                  <c:v>-12</c:v>
                </c:pt>
                <c:pt idx="31">
                  <c:v>-11.9</c:v>
                </c:pt>
                <c:pt idx="32">
                  <c:v>-11.8</c:v>
                </c:pt>
                <c:pt idx="33">
                  <c:v>-11.7</c:v>
                </c:pt>
                <c:pt idx="34">
                  <c:v>-11.6</c:v>
                </c:pt>
                <c:pt idx="35">
                  <c:v>-11.5</c:v>
                </c:pt>
                <c:pt idx="36">
                  <c:v>-11.4</c:v>
                </c:pt>
                <c:pt idx="37">
                  <c:v>-11.3</c:v>
                </c:pt>
                <c:pt idx="38">
                  <c:v>-11.2</c:v>
                </c:pt>
                <c:pt idx="39">
                  <c:v>-11.1</c:v>
                </c:pt>
                <c:pt idx="40">
                  <c:v>-11</c:v>
                </c:pt>
                <c:pt idx="41">
                  <c:v>-10.9</c:v>
                </c:pt>
                <c:pt idx="42">
                  <c:v>-10.8</c:v>
                </c:pt>
                <c:pt idx="43">
                  <c:v>-10.7</c:v>
                </c:pt>
                <c:pt idx="44">
                  <c:v>-10.6</c:v>
                </c:pt>
                <c:pt idx="45">
                  <c:v>-10.5</c:v>
                </c:pt>
                <c:pt idx="46">
                  <c:v>-10.4</c:v>
                </c:pt>
                <c:pt idx="47">
                  <c:v>-10.3</c:v>
                </c:pt>
                <c:pt idx="48">
                  <c:v>-10.199999999999999</c:v>
                </c:pt>
                <c:pt idx="49">
                  <c:v>-10.1</c:v>
                </c:pt>
                <c:pt idx="50">
                  <c:v>-10</c:v>
                </c:pt>
                <c:pt idx="51">
                  <c:v>-9.9000000000000199</c:v>
                </c:pt>
                <c:pt idx="52">
                  <c:v>-9.8000000000000203</c:v>
                </c:pt>
                <c:pt idx="53">
                  <c:v>-9.7000000000000206</c:v>
                </c:pt>
                <c:pt idx="54">
                  <c:v>-9.6000000000000192</c:v>
                </c:pt>
                <c:pt idx="55">
                  <c:v>-9.5000000000000195</c:v>
                </c:pt>
                <c:pt idx="56">
                  <c:v>-9.4000000000000199</c:v>
                </c:pt>
                <c:pt idx="57">
                  <c:v>-9.3000000000000203</c:v>
                </c:pt>
                <c:pt idx="58">
                  <c:v>-9.2000000000000206</c:v>
                </c:pt>
                <c:pt idx="59">
                  <c:v>-9.1000000000000192</c:v>
                </c:pt>
                <c:pt idx="60">
                  <c:v>-9.0000000000000195</c:v>
                </c:pt>
                <c:pt idx="61">
                  <c:v>-8.9000000000000199</c:v>
                </c:pt>
                <c:pt idx="62">
                  <c:v>-8.8000000000000203</c:v>
                </c:pt>
                <c:pt idx="63">
                  <c:v>-8.7000000000000206</c:v>
                </c:pt>
                <c:pt idx="64">
                  <c:v>-8.6000000000000192</c:v>
                </c:pt>
                <c:pt idx="65">
                  <c:v>-8.5000000000000195</c:v>
                </c:pt>
                <c:pt idx="66">
                  <c:v>-8.4000000000000199</c:v>
                </c:pt>
                <c:pt idx="67">
                  <c:v>-8.3000000000000203</c:v>
                </c:pt>
                <c:pt idx="68">
                  <c:v>-8.2000000000000206</c:v>
                </c:pt>
                <c:pt idx="69">
                  <c:v>-8.1000000000000192</c:v>
                </c:pt>
                <c:pt idx="70">
                  <c:v>-8.0000000000000195</c:v>
                </c:pt>
                <c:pt idx="71">
                  <c:v>-7.9000000000000297</c:v>
                </c:pt>
                <c:pt idx="72">
                  <c:v>-7.80000000000003</c:v>
                </c:pt>
                <c:pt idx="73">
                  <c:v>-7.7000000000000304</c:v>
                </c:pt>
                <c:pt idx="74">
                  <c:v>-7.6000000000000298</c:v>
                </c:pt>
                <c:pt idx="75">
                  <c:v>-7.5000000000000302</c:v>
                </c:pt>
                <c:pt idx="76">
                  <c:v>-7.4000000000000297</c:v>
                </c:pt>
                <c:pt idx="77">
                  <c:v>-7.30000000000003</c:v>
                </c:pt>
                <c:pt idx="78">
                  <c:v>-7.2000000000000304</c:v>
                </c:pt>
                <c:pt idx="79">
                  <c:v>-7.1000000000000298</c:v>
                </c:pt>
                <c:pt idx="80">
                  <c:v>-7.0000000000000302</c:v>
                </c:pt>
                <c:pt idx="81">
                  <c:v>-6.9000000000000297</c:v>
                </c:pt>
                <c:pt idx="82">
                  <c:v>-6.80000000000003</c:v>
                </c:pt>
                <c:pt idx="83">
                  <c:v>-6.7000000000000304</c:v>
                </c:pt>
                <c:pt idx="84">
                  <c:v>-6.6000000000000298</c:v>
                </c:pt>
                <c:pt idx="85">
                  <c:v>-6.5000000000000302</c:v>
                </c:pt>
                <c:pt idx="86">
                  <c:v>-6.4000000000000297</c:v>
                </c:pt>
                <c:pt idx="87">
                  <c:v>-6.30000000000003</c:v>
                </c:pt>
                <c:pt idx="88">
                  <c:v>-6.2000000000000304</c:v>
                </c:pt>
                <c:pt idx="89">
                  <c:v>-6.1000000000000298</c:v>
                </c:pt>
                <c:pt idx="90">
                  <c:v>-6.0000000000000302</c:v>
                </c:pt>
                <c:pt idx="91">
                  <c:v>-5.9000000000000297</c:v>
                </c:pt>
                <c:pt idx="92">
                  <c:v>-5.80000000000003</c:v>
                </c:pt>
                <c:pt idx="93">
                  <c:v>-5.7000000000000304</c:v>
                </c:pt>
                <c:pt idx="94">
                  <c:v>-5.6000000000000298</c:v>
                </c:pt>
                <c:pt idx="95">
                  <c:v>-5.5000000000000302</c:v>
                </c:pt>
                <c:pt idx="96">
                  <c:v>-5.4000000000000297</c:v>
                </c:pt>
                <c:pt idx="97">
                  <c:v>-5.30000000000003</c:v>
                </c:pt>
                <c:pt idx="98">
                  <c:v>-5.2000000000000304</c:v>
                </c:pt>
                <c:pt idx="99">
                  <c:v>-5.1000000000000396</c:v>
                </c:pt>
                <c:pt idx="100">
                  <c:v>-5.00000000000004</c:v>
                </c:pt>
                <c:pt idx="101">
                  <c:v>-4.9000000000000004</c:v>
                </c:pt>
                <c:pt idx="102">
                  <c:v>-4.8</c:v>
                </c:pt>
                <c:pt idx="103">
                  <c:v>-4.7</c:v>
                </c:pt>
                <c:pt idx="104">
                  <c:v>-4.5999999999999996</c:v>
                </c:pt>
                <c:pt idx="105">
                  <c:v>-4.5</c:v>
                </c:pt>
                <c:pt idx="106">
                  <c:v>-4.4000000000000004</c:v>
                </c:pt>
                <c:pt idx="107">
                  <c:v>-4.3</c:v>
                </c:pt>
                <c:pt idx="108">
                  <c:v>-4.2</c:v>
                </c:pt>
                <c:pt idx="109">
                  <c:v>-4.0999999999999996</c:v>
                </c:pt>
                <c:pt idx="110">
                  <c:v>-4</c:v>
                </c:pt>
                <c:pt idx="111">
                  <c:v>-3.9</c:v>
                </c:pt>
                <c:pt idx="112">
                  <c:v>-3.8</c:v>
                </c:pt>
                <c:pt idx="113">
                  <c:v>-3.7</c:v>
                </c:pt>
                <c:pt idx="114">
                  <c:v>-3.6</c:v>
                </c:pt>
                <c:pt idx="115">
                  <c:v>-3.5</c:v>
                </c:pt>
                <c:pt idx="116">
                  <c:v>-3.4</c:v>
                </c:pt>
                <c:pt idx="117">
                  <c:v>-3.3</c:v>
                </c:pt>
                <c:pt idx="118">
                  <c:v>-3.2</c:v>
                </c:pt>
                <c:pt idx="119">
                  <c:v>-3.1</c:v>
                </c:pt>
                <c:pt idx="120">
                  <c:v>-3</c:v>
                </c:pt>
                <c:pt idx="121">
                  <c:v>-2.9</c:v>
                </c:pt>
                <c:pt idx="122">
                  <c:v>-2.8</c:v>
                </c:pt>
                <c:pt idx="123">
                  <c:v>-2.7</c:v>
                </c:pt>
                <c:pt idx="124">
                  <c:v>-2.6</c:v>
                </c:pt>
                <c:pt idx="125">
                  <c:v>-2.5</c:v>
                </c:pt>
                <c:pt idx="126">
                  <c:v>-2.4</c:v>
                </c:pt>
                <c:pt idx="127">
                  <c:v>-2.2999999999999998</c:v>
                </c:pt>
                <c:pt idx="128">
                  <c:v>-2.2000000000000002</c:v>
                </c:pt>
                <c:pt idx="129">
                  <c:v>-2.1</c:v>
                </c:pt>
                <c:pt idx="130">
                  <c:v>-2</c:v>
                </c:pt>
                <c:pt idx="131">
                  <c:v>-1.9</c:v>
                </c:pt>
                <c:pt idx="132">
                  <c:v>-1.8</c:v>
                </c:pt>
                <c:pt idx="133">
                  <c:v>-1.7</c:v>
                </c:pt>
                <c:pt idx="134">
                  <c:v>-1.6</c:v>
                </c:pt>
                <c:pt idx="135">
                  <c:v>-1.5</c:v>
                </c:pt>
                <c:pt idx="136">
                  <c:v>-1.4</c:v>
                </c:pt>
                <c:pt idx="137">
                  <c:v>-1.3</c:v>
                </c:pt>
                <c:pt idx="138">
                  <c:v>-1.2</c:v>
                </c:pt>
                <c:pt idx="139">
                  <c:v>-1.1000000000000001</c:v>
                </c:pt>
                <c:pt idx="140">
                  <c:v>-1</c:v>
                </c:pt>
                <c:pt idx="141">
                  <c:v>-0.90000000000010005</c:v>
                </c:pt>
                <c:pt idx="142">
                  <c:v>-0.80000000000009996</c:v>
                </c:pt>
                <c:pt idx="143">
                  <c:v>-0.70000000000010099</c:v>
                </c:pt>
                <c:pt idx="144">
                  <c:v>-0.60000000000009901</c:v>
                </c:pt>
                <c:pt idx="145">
                  <c:v>-0.50000000000009903</c:v>
                </c:pt>
                <c:pt idx="146">
                  <c:v>-0.4000000000001</c:v>
                </c:pt>
                <c:pt idx="147">
                  <c:v>-0.30000000000010002</c:v>
                </c:pt>
                <c:pt idx="148">
                  <c:v>-0.20000000000010101</c:v>
                </c:pt>
                <c:pt idx="149">
                  <c:v>-0.100000000000099</c:v>
                </c:pt>
                <c:pt idx="150">
                  <c:v>0</c:v>
                </c:pt>
                <c:pt idx="151">
                  <c:v>9.9999999999900197E-2</c:v>
                </c:pt>
                <c:pt idx="152">
                  <c:v>0.19999999999990001</c:v>
                </c:pt>
                <c:pt idx="153">
                  <c:v>0.29999999999989901</c:v>
                </c:pt>
                <c:pt idx="154">
                  <c:v>0.39999999999990099</c:v>
                </c:pt>
                <c:pt idx="155">
                  <c:v>0.49999999999990102</c:v>
                </c:pt>
                <c:pt idx="156">
                  <c:v>0.59999999999989995</c:v>
                </c:pt>
                <c:pt idx="157">
                  <c:v>0.69999999999990004</c:v>
                </c:pt>
                <c:pt idx="158">
                  <c:v>0.79999999999989901</c:v>
                </c:pt>
                <c:pt idx="159">
                  <c:v>0.89999999999990099</c:v>
                </c:pt>
                <c:pt idx="160">
                  <c:v>0.99999999999990097</c:v>
                </c:pt>
                <c:pt idx="161">
                  <c:v>1.0999999999998999</c:v>
                </c:pt>
                <c:pt idx="162">
                  <c:v>1.1999999999999</c:v>
                </c:pt>
                <c:pt idx="163">
                  <c:v>1.2999999999998999</c:v>
                </c:pt>
                <c:pt idx="164">
                  <c:v>1.3999999999999</c:v>
                </c:pt>
                <c:pt idx="165">
                  <c:v>1.4999999999999001</c:v>
                </c:pt>
                <c:pt idx="166">
                  <c:v>1.5999999999998999</c:v>
                </c:pt>
                <c:pt idx="167">
                  <c:v>1.6999999999999</c:v>
                </c:pt>
                <c:pt idx="168">
                  <c:v>1.7999999999998999</c:v>
                </c:pt>
                <c:pt idx="169">
                  <c:v>1.8999999999999</c:v>
                </c:pt>
                <c:pt idx="170">
                  <c:v>1.9999999999999001</c:v>
                </c:pt>
                <c:pt idx="171">
                  <c:v>2.0999999999999002</c:v>
                </c:pt>
                <c:pt idx="172">
                  <c:v>2.1999999999998998</c:v>
                </c:pt>
                <c:pt idx="173">
                  <c:v>2.2999999999998999</c:v>
                </c:pt>
                <c:pt idx="174">
                  <c:v>2.3999999999999</c:v>
                </c:pt>
                <c:pt idx="175">
                  <c:v>2.4999999999999001</c:v>
                </c:pt>
                <c:pt idx="176">
                  <c:v>2.5999999999999002</c:v>
                </c:pt>
                <c:pt idx="177">
                  <c:v>2.6999999999998998</c:v>
                </c:pt>
                <c:pt idx="178">
                  <c:v>2.7999999999998999</c:v>
                </c:pt>
                <c:pt idx="179">
                  <c:v>2.8999999999999</c:v>
                </c:pt>
                <c:pt idx="180">
                  <c:v>2.9999999999999001</c:v>
                </c:pt>
                <c:pt idx="181">
                  <c:v>3.0999999999999002</c:v>
                </c:pt>
                <c:pt idx="182">
                  <c:v>3.1999999999998998</c:v>
                </c:pt>
                <c:pt idx="183">
                  <c:v>3.2999999999998999</c:v>
                </c:pt>
                <c:pt idx="184">
                  <c:v>3.3999999999999</c:v>
                </c:pt>
                <c:pt idx="185">
                  <c:v>3.4999999999999001</c:v>
                </c:pt>
                <c:pt idx="186">
                  <c:v>3.5999999999999002</c:v>
                </c:pt>
                <c:pt idx="187">
                  <c:v>3.6999999999998998</c:v>
                </c:pt>
                <c:pt idx="188">
                  <c:v>3.7999999999998999</c:v>
                </c:pt>
                <c:pt idx="189">
                  <c:v>3.8999999999999</c:v>
                </c:pt>
                <c:pt idx="190">
                  <c:v>3.9999999999999001</c:v>
                </c:pt>
                <c:pt idx="191">
                  <c:v>4.0999999999999002</c:v>
                </c:pt>
                <c:pt idx="192">
                  <c:v>4.1999999999998998</c:v>
                </c:pt>
                <c:pt idx="193">
                  <c:v>4.2999999999999003</c:v>
                </c:pt>
                <c:pt idx="194">
                  <c:v>4.3999999999999</c:v>
                </c:pt>
                <c:pt idx="195">
                  <c:v>4.4999999999998996</c:v>
                </c:pt>
                <c:pt idx="196">
                  <c:v>4.5999999999999002</c:v>
                </c:pt>
                <c:pt idx="197">
                  <c:v>4.6999999999998998</c:v>
                </c:pt>
                <c:pt idx="198">
                  <c:v>4.7999999999999003</c:v>
                </c:pt>
                <c:pt idx="199">
                  <c:v>4.8999999999999</c:v>
                </c:pt>
                <c:pt idx="200">
                  <c:v>4.9999999999998996</c:v>
                </c:pt>
                <c:pt idx="201">
                  <c:v>5.0999999999999002</c:v>
                </c:pt>
                <c:pt idx="202">
                  <c:v>5.1999999999998998</c:v>
                </c:pt>
                <c:pt idx="203">
                  <c:v>5.2999999999999003</c:v>
                </c:pt>
                <c:pt idx="204">
                  <c:v>5.3999999999999</c:v>
                </c:pt>
                <c:pt idx="205">
                  <c:v>5.4999999999998996</c:v>
                </c:pt>
                <c:pt idx="206">
                  <c:v>5.5999999999999002</c:v>
                </c:pt>
                <c:pt idx="207">
                  <c:v>5.6999999999998998</c:v>
                </c:pt>
                <c:pt idx="208">
                  <c:v>5.7999999999999003</c:v>
                </c:pt>
                <c:pt idx="209">
                  <c:v>5.8999999999999</c:v>
                </c:pt>
                <c:pt idx="210">
                  <c:v>5.9999999999998996</c:v>
                </c:pt>
                <c:pt idx="211">
                  <c:v>6.0999999999999002</c:v>
                </c:pt>
                <c:pt idx="212">
                  <c:v>6.1999999999998998</c:v>
                </c:pt>
                <c:pt idx="213">
                  <c:v>6.2999999999999003</c:v>
                </c:pt>
                <c:pt idx="214">
                  <c:v>6.3999999999999</c:v>
                </c:pt>
                <c:pt idx="215">
                  <c:v>6.4999999999998996</c:v>
                </c:pt>
                <c:pt idx="216">
                  <c:v>6.5999999999999002</c:v>
                </c:pt>
                <c:pt idx="217">
                  <c:v>6.6999999999998998</c:v>
                </c:pt>
                <c:pt idx="218">
                  <c:v>6.7999999999999003</c:v>
                </c:pt>
                <c:pt idx="219">
                  <c:v>6.8999999999999</c:v>
                </c:pt>
                <c:pt idx="220">
                  <c:v>6.9999999999998996</c:v>
                </c:pt>
                <c:pt idx="221">
                  <c:v>7.0999999999999002</c:v>
                </c:pt>
                <c:pt idx="222">
                  <c:v>7.1999999999998998</c:v>
                </c:pt>
                <c:pt idx="223">
                  <c:v>7.2999999999999003</c:v>
                </c:pt>
                <c:pt idx="224">
                  <c:v>7.3999999999999</c:v>
                </c:pt>
                <c:pt idx="225">
                  <c:v>7.4999999999998996</c:v>
                </c:pt>
                <c:pt idx="226">
                  <c:v>7.5999999999999002</c:v>
                </c:pt>
                <c:pt idx="227">
                  <c:v>7.6999999999998998</c:v>
                </c:pt>
                <c:pt idx="228">
                  <c:v>7.7999999999999003</c:v>
                </c:pt>
                <c:pt idx="229">
                  <c:v>7.8999999999999</c:v>
                </c:pt>
                <c:pt idx="230">
                  <c:v>7.9999999999998996</c:v>
                </c:pt>
                <c:pt idx="231">
                  <c:v>8.0999999999999002</c:v>
                </c:pt>
                <c:pt idx="232">
                  <c:v>8.1999999999998998</c:v>
                </c:pt>
                <c:pt idx="233">
                  <c:v>8.2999999999998995</c:v>
                </c:pt>
                <c:pt idx="234">
                  <c:v>8.3999999999999009</c:v>
                </c:pt>
                <c:pt idx="235">
                  <c:v>8.4999999999999005</c:v>
                </c:pt>
                <c:pt idx="236">
                  <c:v>8.5999999999999002</c:v>
                </c:pt>
                <c:pt idx="237">
                  <c:v>8.6999999999998998</c:v>
                </c:pt>
                <c:pt idx="238">
                  <c:v>8.7999999999998995</c:v>
                </c:pt>
                <c:pt idx="239">
                  <c:v>8.8999999999999009</c:v>
                </c:pt>
                <c:pt idx="240">
                  <c:v>8.9999999999999005</c:v>
                </c:pt>
                <c:pt idx="241">
                  <c:v>9.0999999999999002</c:v>
                </c:pt>
                <c:pt idx="242">
                  <c:v>9.1999999999998998</c:v>
                </c:pt>
                <c:pt idx="243">
                  <c:v>9.2999999999998995</c:v>
                </c:pt>
                <c:pt idx="244">
                  <c:v>9.3999999999999009</c:v>
                </c:pt>
                <c:pt idx="245">
                  <c:v>9.4999999999999005</c:v>
                </c:pt>
                <c:pt idx="246">
                  <c:v>9.5999999999999002</c:v>
                </c:pt>
                <c:pt idx="247">
                  <c:v>9.6999999999998998</c:v>
                </c:pt>
                <c:pt idx="248">
                  <c:v>9.7999999999998995</c:v>
                </c:pt>
                <c:pt idx="249">
                  <c:v>9.8999999999999009</c:v>
                </c:pt>
                <c:pt idx="250">
                  <c:v>9.9999999999999005</c:v>
                </c:pt>
                <c:pt idx="251">
                  <c:v>10.0999999999999</c:v>
                </c:pt>
                <c:pt idx="252">
                  <c:v>10.1999999999999</c:v>
                </c:pt>
                <c:pt idx="253">
                  <c:v>10.299999999999899</c:v>
                </c:pt>
                <c:pt idx="254">
                  <c:v>10.399999999999901</c:v>
                </c:pt>
                <c:pt idx="255">
                  <c:v>10.499999999999901</c:v>
                </c:pt>
                <c:pt idx="256">
                  <c:v>10.5999999999999</c:v>
                </c:pt>
                <c:pt idx="257">
                  <c:v>10.6999999999999</c:v>
                </c:pt>
                <c:pt idx="258">
                  <c:v>10.799999999999899</c:v>
                </c:pt>
                <c:pt idx="259">
                  <c:v>10.899999999999901</c:v>
                </c:pt>
                <c:pt idx="260">
                  <c:v>10.999999999999901</c:v>
                </c:pt>
                <c:pt idx="261">
                  <c:v>11.0999999999999</c:v>
                </c:pt>
                <c:pt idx="262">
                  <c:v>11.1999999999999</c:v>
                </c:pt>
                <c:pt idx="263">
                  <c:v>11.299999999999899</c:v>
                </c:pt>
                <c:pt idx="264">
                  <c:v>11.399999999999901</c:v>
                </c:pt>
                <c:pt idx="265">
                  <c:v>11.499999999999901</c:v>
                </c:pt>
                <c:pt idx="266">
                  <c:v>11.5999999999999</c:v>
                </c:pt>
                <c:pt idx="267">
                  <c:v>11.6999999999999</c:v>
                </c:pt>
                <c:pt idx="268">
                  <c:v>11.799999999999899</c:v>
                </c:pt>
                <c:pt idx="269">
                  <c:v>11.899999999999901</c:v>
                </c:pt>
                <c:pt idx="270">
                  <c:v>11.999999999999901</c:v>
                </c:pt>
                <c:pt idx="271">
                  <c:v>12.0999999999999</c:v>
                </c:pt>
                <c:pt idx="272">
                  <c:v>12.1999999999999</c:v>
                </c:pt>
                <c:pt idx="273">
                  <c:v>12.299999999999899</c:v>
                </c:pt>
                <c:pt idx="274">
                  <c:v>12.399999999999901</c:v>
                </c:pt>
                <c:pt idx="275">
                  <c:v>12.499999999999901</c:v>
                </c:pt>
                <c:pt idx="276">
                  <c:v>12.5999999999999</c:v>
                </c:pt>
                <c:pt idx="277">
                  <c:v>12.6999999999999</c:v>
                </c:pt>
                <c:pt idx="278">
                  <c:v>12.799999999999899</c:v>
                </c:pt>
                <c:pt idx="279">
                  <c:v>12.899999999999901</c:v>
                </c:pt>
                <c:pt idx="280">
                  <c:v>12.999999999999901</c:v>
                </c:pt>
                <c:pt idx="281">
                  <c:v>13.0999999999999</c:v>
                </c:pt>
                <c:pt idx="282">
                  <c:v>13.1999999999999</c:v>
                </c:pt>
                <c:pt idx="283">
                  <c:v>13.299999999999899</c:v>
                </c:pt>
                <c:pt idx="284">
                  <c:v>13.399999999999901</c:v>
                </c:pt>
                <c:pt idx="285">
                  <c:v>13.499999999999901</c:v>
                </c:pt>
                <c:pt idx="286">
                  <c:v>13.5999999999999</c:v>
                </c:pt>
                <c:pt idx="287">
                  <c:v>13.6999999999999</c:v>
                </c:pt>
                <c:pt idx="288">
                  <c:v>13.799999999999899</c:v>
                </c:pt>
                <c:pt idx="289">
                  <c:v>13.899999999999901</c:v>
                </c:pt>
                <c:pt idx="290">
                  <c:v>13.999999999999901</c:v>
                </c:pt>
                <c:pt idx="291">
                  <c:v>14.0999999999999</c:v>
                </c:pt>
                <c:pt idx="292">
                  <c:v>14.1999999999999</c:v>
                </c:pt>
                <c:pt idx="293">
                  <c:v>14.299999999999899</c:v>
                </c:pt>
                <c:pt idx="294">
                  <c:v>14.399999999999901</c:v>
                </c:pt>
                <c:pt idx="295">
                  <c:v>14.499999999999901</c:v>
                </c:pt>
                <c:pt idx="296">
                  <c:v>14.5999999999999</c:v>
                </c:pt>
                <c:pt idx="297">
                  <c:v>14.6999999999999</c:v>
                </c:pt>
                <c:pt idx="298">
                  <c:v>14.799999999999899</c:v>
                </c:pt>
                <c:pt idx="299">
                  <c:v>14.899999999999901</c:v>
                </c:pt>
                <c:pt idx="300">
                  <c:v>14.999999999999901</c:v>
                </c:pt>
              </c:numCache>
            </c:numRef>
          </c:xVal>
          <c:yVal>
            <c:numRef>
              <c:f>Sheet1!$C$7:$C$307</c:f>
              <c:numCache>
                <c:formatCode>General</c:formatCode>
                <c:ptCount val="301"/>
                <c:pt idx="0">
                  <c:v>2.5034327475370447E-3</c:v>
                </c:pt>
                <c:pt idx="1">
                  <c:v>2.4960701800414188E-3</c:v>
                </c:pt>
                <c:pt idx="2">
                  <c:v>2.4937704802116736E-3</c:v>
                </c:pt>
                <c:pt idx="3">
                  <c:v>2.4965150376701209E-3</c:v>
                </c:pt>
                <c:pt idx="4">
                  <c:v>2.5043260657798389E-3</c:v>
                </c:pt>
                <c:pt idx="5">
                  <c:v>2.5172669840751631E-3</c:v>
                </c:pt>
                <c:pt idx="6">
                  <c:v>2.5354435147856573E-3</c:v>
                </c:pt>
                <c:pt idx="7">
                  <c:v>2.5590055260875282E-3</c:v>
                </c:pt>
                <c:pt idx="8">
                  <c:v>2.5881496775197717E-3</c:v>
                </c:pt>
                <c:pt idx="9">
                  <c:v>2.6231229483683312E-3</c:v>
                </c:pt>
                <c:pt idx="10">
                  <c:v>2.6642271589925113E-3</c:v>
                </c:pt>
                <c:pt idx="11">
                  <c:v>2.7118246295424089E-3</c:v>
                </c:pt>
                <c:pt idx="12">
                  <c:v>2.7663451621607296E-3</c:v>
                </c:pt>
                <c:pt idx="13">
                  <c:v>2.8282945839561567E-3</c:v>
                </c:pt>
                <c:pt idx="14">
                  <c:v>2.8982651518668833E-3</c:v>
                </c:pt>
                <c:pt idx="15">
                  <c:v>2.9769482010677806E-3</c:v>
                </c:pt>
                <c:pt idx="16">
                  <c:v>3.0651495212273313E-3</c:v>
                </c:pt>
                <c:pt idx="17">
                  <c:v>3.1638080769779723E-3</c:v>
                </c:pt>
                <c:pt idx="18">
                  <c:v>3.274018860324419E-3</c:v>
                </c:pt>
                <c:pt idx="19">
                  <c:v>3.3970608869536047E-3</c:v>
                </c:pt>
                <c:pt idx="20">
                  <c:v>3.5344316443138598E-3</c:v>
                </c:pt>
                <c:pt idx="21">
                  <c:v>3.6878896931505931E-3</c:v>
                </c:pt>
                <c:pt idx="22">
                  <c:v>3.859507652964461E-3</c:v>
                </c:pt>
                <c:pt idx="23">
                  <c:v>4.0517385184103815E-3</c:v>
                </c:pt>
                <c:pt idx="24">
                  <c:v>4.2674992341120172E-3</c:v>
                </c:pt>
                <c:pt idx="25">
                  <c:v>4.5102768107324123E-3</c:v>
                </c:pt>
                <c:pt idx="26">
                  <c:v>4.7842641592790785E-3</c:v>
                </c:pt>
                <c:pt idx="27">
                  <c:v>5.0945354985923504E-3</c:v>
                </c:pt>
                <c:pt idx="28">
                  <c:v>5.4472750244197957E-3</c:v>
                </c:pt>
                <c:pt idx="29">
                  <c:v>5.8500780895410073E-3</c:v>
                </c:pt>
                <c:pt idx="30">
                  <c:v>6.3123523280595624E-3</c:v>
                </c:pt>
                <c:pt idx="31">
                  <c:v>6.8458583876768739E-3</c:v>
                </c:pt>
                <c:pt idx="32">
                  <c:v>7.4654485213757858E-3</c:v>
                </c:pt>
                <c:pt idx="33">
                  <c:v>8.190090056584819E-3</c:v>
                </c:pt>
                <c:pt idx="34">
                  <c:v>9.0443061703779602E-3</c:v>
                </c:pt>
                <c:pt idx="35">
                  <c:v>1.0060239653152796E-2</c:v>
                </c:pt>
                <c:pt idx="36">
                  <c:v>1.1280666357125265E-2</c:v>
                </c:pt>
                <c:pt idx="37">
                  <c:v>1.2763490251125931E-2</c:v>
                </c:pt>
                <c:pt idx="38">
                  <c:v>1.4588610299982622E-2</c:v>
                </c:pt>
                <c:pt idx="39">
                  <c:v>1.6868695482817858E-2</c:v>
                </c:pt>
                <c:pt idx="40">
                  <c:v>1.9766612233754848E-2</c:v>
                </c:pt>
                <c:pt idx="41">
                  <c:v>2.3524600741589064E-2</c:v>
                </c:pt>
                <c:pt idx="42">
                  <c:v>2.8515091710705046E-2</c:v>
                </c:pt>
                <c:pt idx="43">
                  <c:v>3.5333352263208932E-2</c:v>
                </c:pt>
                <c:pt idx="44">
                  <c:v>4.4975602204722291E-2</c:v>
                </c:pt>
                <c:pt idx="45">
                  <c:v>5.9203308189639495E-2</c:v>
                </c:pt>
                <c:pt idx="46">
                  <c:v>8.1343582175786466E-2</c:v>
                </c:pt>
                <c:pt idx="47">
                  <c:v>0.11819411753099429</c:v>
                </c:pt>
                <c:pt idx="48">
                  <c:v>0.18491630001609802</c:v>
                </c:pt>
                <c:pt idx="49">
                  <c:v>0.31771411920679238</c:v>
                </c:pt>
                <c:pt idx="50">
                  <c:v>0.59216781178518596</c:v>
                </c:pt>
                <c:pt idx="51">
                  <c:v>0.96390858150647263</c:v>
                </c:pt>
                <c:pt idx="52">
                  <c:v>0.83589736929886016</c:v>
                </c:pt>
                <c:pt idx="53">
                  <c:v>0.46195867128673207</c:v>
                </c:pt>
                <c:pt idx="54">
                  <c:v>0.25389413222699297</c:v>
                </c:pt>
                <c:pt idx="55">
                  <c:v>0.15358640179157165</c:v>
                </c:pt>
                <c:pt idx="56">
                  <c:v>0.10130373107081928</c:v>
                </c:pt>
                <c:pt idx="57">
                  <c:v>7.1398124078860203E-2</c:v>
                </c:pt>
                <c:pt idx="58">
                  <c:v>5.2914985895386145E-2</c:v>
                </c:pt>
                <c:pt idx="59">
                  <c:v>4.0769255021873882E-2</c:v>
                </c:pt>
                <c:pt idx="60">
                  <c:v>3.2390439090183472E-2</c:v>
                </c:pt>
                <c:pt idx="61">
                  <c:v>2.6379939072300393E-2</c:v>
                </c:pt>
                <c:pt idx="62">
                  <c:v>2.1928553107154986E-2</c:v>
                </c:pt>
                <c:pt idx="63">
                  <c:v>1.8543489121292701E-2</c:v>
                </c:pt>
                <c:pt idx="64">
                  <c:v>1.5911459584574742E-2</c:v>
                </c:pt>
                <c:pt idx="65">
                  <c:v>1.3825902662865028E-2</c:v>
                </c:pt>
                <c:pt idx="66">
                  <c:v>1.2146308233792587E-2</c:v>
                </c:pt>
                <c:pt idx="67">
                  <c:v>1.0774484174122502E-2</c:v>
                </c:pt>
                <c:pt idx="68">
                  <c:v>9.6401788896432264E-3</c:v>
                </c:pt>
                <c:pt idx="69">
                  <c:v>8.6920816817196885E-3</c:v>
                </c:pt>
                <c:pt idx="70">
                  <c:v>7.8920245260772296E-3</c:v>
                </c:pt>
                <c:pt idx="71">
                  <c:v>7.211149674222558E-3</c:v>
                </c:pt>
                <c:pt idx="72">
                  <c:v>6.6273181427234096E-3</c:v>
                </c:pt>
                <c:pt idx="73">
                  <c:v>6.1233210769758963E-3</c:v>
                </c:pt>
                <c:pt idx="74">
                  <c:v>5.6856222620508727E-3</c:v>
                </c:pt>
                <c:pt idx="75">
                  <c:v>5.3034591507288599E-3</c:v>
                </c:pt>
                <c:pt idx="76">
                  <c:v>4.9681903445257343E-3</c:v>
                </c:pt>
                <c:pt idx="77">
                  <c:v>4.6728153377428973E-3</c:v>
                </c:pt>
                <c:pt idx="78">
                  <c:v>4.4116165192178564E-3</c:v>
                </c:pt>
                <c:pt idx="79">
                  <c:v>4.1798891680350425E-3</c:v>
                </c:pt>
                <c:pt idx="80">
                  <c:v>3.9737356073400966E-3</c:v>
                </c:pt>
                <c:pt idx="81">
                  <c:v>3.7899067012104699E-3</c:v>
                </c:pt>
                <c:pt idx="82">
                  <c:v>3.6256786778962064E-3</c:v>
                </c:pt>
                <c:pt idx="83">
                  <c:v>3.4787565881342344E-3</c:v>
                </c:pt>
                <c:pt idx="84">
                  <c:v>3.3471980418578328E-3</c:v>
                </c:pt>
                <c:pt idx="85">
                  <c:v>3.2293525255876854E-3</c:v>
                </c:pt>
                <c:pt idx="86">
                  <c:v>3.1238127950502883E-3</c:v>
                </c:pt>
                <c:pt idx="87">
                  <c:v>3.0293757035689643E-3</c:v>
                </c:pt>
                <c:pt idx="88">
                  <c:v>2.9450104621235418E-3</c:v>
                </c:pt>
                <c:pt idx="89">
                  <c:v>2.8698327975505812E-3</c:v>
                </c:pt>
                <c:pt idx="90">
                  <c:v>2.8030838270561766E-3</c:v>
                </c:pt>
                <c:pt idx="91">
                  <c:v>2.7441127323630508E-3</c:v>
                </c:pt>
                <c:pt idx="92">
                  <c:v>2.692362518410275E-3</c:v>
                </c:pt>
                <c:pt idx="93">
                  <c:v>2.6473582960881742E-3</c:v>
                </c:pt>
                <c:pt idx="94">
                  <c:v>2.6086976480036049E-3</c:v>
                </c:pt>
                <c:pt idx="95">
                  <c:v>2.5760427295001974E-3</c:v>
                </c:pt>
                <c:pt idx="96">
                  <c:v>2.5491138305828135E-3</c:v>
                </c:pt>
                <c:pt idx="97">
                  <c:v>2.5276841828484439E-3</c:v>
                </c:pt>
                <c:pt idx="98">
                  <c:v>2.511575842651556E-3</c:v>
                </c:pt>
                <c:pt idx="99">
                  <c:v>2.5006565203138237E-3</c:v>
                </c:pt>
                <c:pt idx="100">
                  <c:v>2.4948372573839069E-3</c:v>
                </c:pt>
                <c:pt idx="101">
                  <c:v>2.4940708814697914E-3</c:v>
                </c:pt>
                <c:pt idx="102">
                  <c:v>2.498351192390428E-3</c:v>
                </c:pt>
                <c:pt idx="103">
                  <c:v>2.5077128554916624E-3</c:v>
                </c:pt>
                <c:pt idx="104">
                  <c:v>2.5222319989707761E-3</c:v>
                </c:pt>
                <c:pt idx="105">
                  <c:v>2.5420275329102889E-3</c:v>
                </c:pt>
                <c:pt idx="106">
                  <c:v>2.5672632293817894E-3</c:v>
                </c:pt>
                <c:pt idx="107">
                  <c:v>2.5981506264430251E-3</c:v>
                </c:pt>
                <c:pt idx="108">
                  <c:v>2.6349528452327036E-3</c:v>
                </c:pt>
                <c:pt idx="109">
                  <c:v>2.6779894399774152E-3</c:v>
                </c:pt>
                <c:pt idx="110">
                  <c:v>2.7276424371612726E-3</c:v>
                </c:pt>
                <c:pt idx="111">
                  <c:v>2.7843637643760045E-3</c:v>
                </c:pt>
                <c:pt idx="112">
                  <c:v>2.8486843240387275E-3</c:v>
                </c:pt>
                <c:pt idx="113">
                  <c:v>2.921225035589487E-3</c:v>
                </c:pt>
                <c:pt idx="114">
                  <c:v>3.0027102563912381E-3</c:v>
                </c:pt>
                <c:pt idx="115">
                  <c:v>3.0939841022713734E-3</c:v>
                </c:pt>
                <c:pt idx="116">
                  <c:v>3.1960303314560084E-3</c:v>
                </c:pt>
                <c:pt idx="117">
                  <c:v>3.30999664144137E-3</c:v>
                </c:pt>
                <c:pt idx="118">
                  <c:v>3.4372244720899631E-3</c:v>
                </c:pt>
                <c:pt idx="119">
                  <c:v>3.5792857307090321E-3</c:v>
                </c:pt>
                <c:pt idx="120">
                  <c:v>3.738028285181993E-3</c:v>
                </c:pt>
                <c:pt idx="121">
                  <c:v>3.9156326505940297E-3</c:v>
                </c:pt>
                <c:pt idx="122">
                  <c:v>4.114683082175094E-3</c:v>
                </c:pt>
                <c:pt idx="123">
                  <c:v>4.3382573680464959E-3</c:v>
                </c:pt>
                <c:pt idx="124">
                  <c:v>4.5900411139911928E-3</c:v>
                </c:pt>
                <c:pt idx="125">
                  <c:v>4.8744744141947577E-3</c:v>
                </c:pt>
                <c:pt idx="126">
                  <c:v>5.1969417843323309E-3</c:v>
                </c:pt>
                <c:pt idx="127">
                  <c:v>5.5640205195399374E-3</c:v>
                </c:pt>
                <c:pt idx="128">
                  <c:v>5.9838088840340094E-3</c:v>
                </c:pt>
                <c:pt idx="129">
                  <c:v>6.4663647702599969E-3</c:v>
                </c:pt>
                <c:pt idx="130">
                  <c:v>7.0242993300060706E-3</c:v>
                </c:pt>
                <c:pt idx="131">
                  <c:v>7.6735912639106152E-3</c:v>
                </c:pt>
                <c:pt idx="132">
                  <c:v>8.4347204326081088E-3</c:v>
                </c:pt>
                <c:pt idx="133">
                  <c:v>9.3342718423383205E-3</c:v>
                </c:pt>
                <c:pt idx="134">
                  <c:v>1.0407246163000185E-2</c:v>
                </c:pt>
                <c:pt idx="135">
                  <c:v>1.1700454614981433E-2</c:v>
                </c:pt>
                <c:pt idx="136">
                  <c:v>1.3277618384686043E-2</c:v>
                </c:pt>
                <c:pt idx="137">
                  <c:v>1.5227219814654745E-2</c:v>
                </c:pt>
                <c:pt idx="138">
                  <c:v>1.7674930928398322E-2</c:v>
                </c:pt>
                <c:pt idx="139">
                  <c:v>2.080391736139206E-2</c:v>
                </c:pt>
                <c:pt idx="140">
                  <c:v>2.4889221587676508E-2</c:v>
                </c:pt>
                <c:pt idx="141">
                  <c:v>3.035844342976585E-2</c:v>
                </c:pt>
                <c:pt idx="142">
                  <c:v>3.7904073604199499E-2</c:v>
                </c:pt>
                <c:pt idx="143">
                  <c:v>4.8703342847742408E-2</c:v>
                </c:pt>
                <c:pt idx="144">
                  <c:v>6.4877287167332875E-2</c:v>
                </c:pt>
                <c:pt idx="145">
                  <c:v>9.0523486174311371E-2</c:v>
                </c:pt>
                <c:pt idx="146">
                  <c:v>0.13423557198787112</c:v>
                </c:pt>
                <c:pt idx="147">
                  <c:v>0.21568045095967175</c:v>
                </c:pt>
                <c:pt idx="148">
                  <c:v>0.38183240716438682</c:v>
                </c:pt>
                <c:pt idx="149">
                  <c:v>0.71166887058904393</c:v>
                </c:pt>
                <c:pt idx="150">
                  <c:v>1</c:v>
                </c:pt>
                <c:pt idx="151">
                  <c:v>0.7116688705898595</c:v>
                </c:pt>
                <c:pt idx="152">
                  <c:v>0.38183240716486055</c:v>
                </c:pt>
                <c:pt idx="153">
                  <c:v>0.2156804509598978</c:v>
                </c:pt>
                <c:pt idx="154">
                  <c:v>0.13423557198798611</c:v>
                </c:pt>
                <c:pt idx="155">
                  <c:v>9.0523486174376055E-2</c:v>
                </c:pt>
                <c:pt idx="156">
                  <c:v>6.4877287167372635E-2</c:v>
                </c:pt>
                <c:pt idx="157">
                  <c:v>4.8703342847768574E-2</c:v>
                </c:pt>
                <c:pt idx="158">
                  <c:v>3.7904073604217423E-2</c:v>
                </c:pt>
                <c:pt idx="159">
                  <c:v>3.0358443429778531E-2</c:v>
                </c:pt>
                <c:pt idx="160">
                  <c:v>2.4889221587681153E-2</c:v>
                </c:pt>
                <c:pt idx="161">
                  <c:v>2.0803917361395606E-2</c:v>
                </c:pt>
                <c:pt idx="162">
                  <c:v>1.7674930928401077E-2</c:v>
                </c:pt>
                <c:pt idx="163">
                  <c:v>1.5227219814656918E-2</c:v>
                </c:pt>
                <c:pt idx="164">
                  <c:v>1.3277618384687787E-2</c:v>
                </c:pt>
                <c:pt idx="165">
                  <c:v>1.1700454614982854E-2</c:v>
                </c:pt>
                <c:pt idx="166">
                  <c:v>1.0407246163001359E-2</c:v>
                </c:pt>
                <c:pt idx="167">
                  <c:v>9.3342718423392989E-3</c:v>
                </c:pt>
                <c:pt idx="168">
                  <c:v>8.4347204326089345E-3</c:v>
                </c:pt>
                <c:pt idx="169">
                  <c:v>7.673591263911316E-3</c:v>
                </c:pt>
                <c:pt idx="170">
                  <c:v>7.0242993300066725E-3</c:v>
                </c:pt>
                <c:pt idx="171">
                  <c:v>6.4663647702605156E-3</c:v>
                </c:pt>
                <c:pt idx="172">
                  <c:v>5.9838088840344587E-3</c:v>
                </c:pt>
                <c:pt idx="173">
                  <c:v>5.5640205195403303E-3</c:v>
                </c:pt>
                <c:pt idx="174">
                  <c:v>5.1969417843326753E-3</c:v>
                </c:pt>
                <c:pt idx="175">
                  <c:v>4.8744744141950612E-3</c:v>
                </c:pt>
                <c:pt idx="176">
                  <c:v>4.5900411139914591E-3</c:v>
                </c:pt>
                <c:pt idx="177">
                  <c:v>4.3382573680467327E-3</c:v>
                </c:pt>
                <c:pt idx="178">
                  <c:v>4.1146830821753039E-3</c:v>
                </c:pt>
                <c:pt idx="179">
                  <c:v>3.915632650594217E-3</c:v>
                </c:pt>
                <c:pt idx="180">
                  <c:v>3.7380282851821596E-3</c:v>
                </c:pt>
                <c:pt idx="181">
                  <c:v>3.5792857307091826E-3</c:v>
                </c:pt>
                <c:pt idx="182">
                  <c:v>3.4372244720900975E-3</c:v>
                </c:pt>
                <c:pt idx="183">
                  <c:v>3.3099966414414901E-3</c:v>
                </c:pt>
                <c:pt idx="184">
                  <c:v>3.1960303314561163E-3</c:v>
                </c:pt>
                <c:pt idx="185">
                  <c:v>3.0939841022714696E-3</c:v>
                </c:pt>
                <c:pt idx="186">
                  <c:v>3.0027102563913231E-3</c:v>
                </c:pt>
                <c:pt idx="187">
                  <c:v>2.9212250355895655E-3</c:v>
                </c:pt>
                <c:pt idx="188">
                  <c:v>2.848684324038796E-3</c:v>
                </c:pt>
                <c:pt idx="189">
                  <c:v>2.7843637643760639E-3</c:v>
                </c:pt>
                <c:pt idx="190">
                  <c:v>2.7276424371613264E-3</c:v>
                </c:pt>
                <c:pt idx="191">
                  <c:v>2.6779894399774611E-3</c:v>
                </c:pt>
                <c:pt idx="192">
                  <c:v>2.6349528452327439E-3</c:v>
                </c:pt>
                <c:pt idx="193">
                  <c:v>2.5981506264430589E-3</c:v>
                </c:pt>
                <c:pt idx="194">
                  <c:v>2.5672632293818171E-3</c:v>
                </c:pt>
                <c:pt idx="195">
                  <c:v>2.5420275329103115E-3</c:v>
                </c:pt>
                <c:pt idx="196">
                  <c:v>2.5222319989707935E-3</c:v>
                </c:pt>
                <c:pt idx="197">
                  <c:v>2.5077128554916749E-3</c:v>
                </c:pt>
                <c:pt idx="198">
                  <c:v>2.498351192390435E-3</c:v>
                </c:pt>
                <c:pt idx="199">
                  <c:v>2.4940708814697931E-3</c:v>
                </c:pt>
                <c:pt idx="200">
                  <c:v>2.4948372573839034E-3</c:v>
                </c:pt>
                <c:pt idx="201">
                  <c:v>2.5006565203138124E-3</c:v>
                </c:pt>
                <c:pt idx="202">
                  <c:v>2.5115758426515391E-3</c:v>
                </c:pt>
                <c:pt idx="203">
                  <c:v>2.5276841828484197E-3</c:v>
                </c:pt>
                <c:pt idx="204">
                  <c:v>2.5491138305827822E-3</c:v>
                </c:pt>
                <c:pt idx="205">
                  <c:v>2.5760427295001584E-3</c:v>
                </c:pt>
                <c:pt idx="206">
                  <c:v>2.6086976480035585E-3</c:v>
                </c:pt>
                <c:pt idx="207">
                  <c:v>2.6473582960881191E-3</c:v>
                </c:pt>
                <c:pt idx="208">
                  <c:v>2.6923625184102126E-3</c:v>
                </c:pt>
                <c:pt idx="209">
                  <c:v>2.7441127323629797E-3</c:v>
                </c:pt>
                <c:pt idx="210">
                  <c:v>2.8030838270560947E-3</c:v>
                </c:pt>
                <c:pt idx="211">
                  <c:v>2.8698327975504902E-3</c:v>
                </c:pt>
                <c:pt idx="212">
                  <c:v>2.9450104621234381E-3</c:v>
                </c:pt>
                <c:pt idx="213">
                  <c:v>3.0293757035688485E-3</c:v>
                </c:pt>
                <c:pt idx="214">
                  <c:v>3.1238127950501586E-3</c:v>
                </c:pt>
                <c:pt idx="215">
                  <c:v>3.2293525255875396E-3</c:v>
                </c:pt>
                <c:pt idx="216">
                  <c:v>3.347198041857671E-3</c:v>
                </c:pt>
                <c:pt idx="217">
                  <c:v>3.478756588134051E-3</c:v>
                </c:pt>
                <c:pt idx="218">
                  <c:v>3.6256786778960048E-3</c:v>
                </c:pt>
                <c:pt idx="219">
                  <c:v>3.7899067012102453E-3</c:v>
                </c:pt>
                <c:pt idx="220">
                  <c:v>3.9737356073398442E-3</c:v>
                </c:pt>
                <c:pt idx="221">
                  <c:v>4.1798891680347597E-3</c:v>
                </c:pt>
                <c:pt idx="222">
                  <c:v>4.4116165192175346E-3</c:v>
                </c:pt>
                <c:pt idx="223">
                  <c:v>4.6728153377425374E-3</c:v>
                </c:pt>
                <c:pt idx="224">
                  <c:v>4.9681903445253275E-3</c:v>
                </c:pt>
                <c:pt idx="225">
                  <c:v>5.3034591507283976E-3</c:v>
                </c:pt>
                <c:pt idx="226">
                  <c:v>5.685622262050341E-3</c:v>
                </c:pt>
                <c:pt idx="227">
                  <c:v>6.1233210769752796E-3</c:v>
                </c:pt>
                <c:pt idx="228">
                  <c:v>6.6273181427227096E-3</c:v>
                </c:pt>
                <c:pt idx="229">
                  <c:v>7.211149674221741E-3</c:v>
                </c:pt>
                <c:pt idx="230">
                  <c:v>7.8920245260763466E-3</c:v>
                </c:pt>
                <c:pt idx="231">
                  <c:v>8.692081681718658E-3</c:v>
                </c:pt>
                <c:pt idx="232">
                  <c:v>9.6401788896419826E-3</c:v>
                </c:pt>
                <c:pt idx="233">
                  <c:v>1.0774484174121012E-2</c:v>
                </c:pt>
                <c:pt idx="234">
                  <c:v>1.2146308233790797E-2</c:v>
                </c:pt>
                <c:pt idx="235">
                  <c:v>1.3825902662862814E-2</c:v>
                </c:pt>
                <c:pt idx="236">
                  <c:v>1.5911459584571973E-2</c:v>
                </c:pt>
                <c:pt idx="237">
                  <c:v>1.8543489121289135E-2</c:v>
                </c:pt>
                <c:pt idx="238">
                  <c:v>2.1928553107150365E-2</c:v>
                </c:pt>
                <c:pt idx="239">
                  <c:v>2.6379939072294311E-2</c:v>
                </c:pt>
                <c:pt idx="240">
                  <c:v>3.2390439090175145E-2</c:v>
                </c:pt>
                <c:pt idx="241">
                  <c:v>4.0769255021862079E-2</c:v>
                </c:pt>
                <c:pt idx="242">
                  <c:v>5.2914985895368478E-2</c:v>
                </c:pt>
                <c:pt idx="243">
                  <c:v>7.1398124078832559E-2</c:v>
                </c:pt>
                <c:pt idx="244">
                  <c:v>0.10130373107077366</c:v>
                </c:pt>
                <c:pt idx="245">
                  <c:v>0.15358640179148858</c:v>
                </c:pt>
                <c:pt idx="246">
                  <c:v>0.25389413222682672</c:v>
                </c:pt>
                <c:pt idx="247">
                  <c:v>0.46195867128637658</c:v>
                </c:pt>
                <c:pt idx="248">
                  <c:v>0.83589736929838165</c:v>
                </c:pt>
                <c:pt idx="249">
                  <c:v>0.96390858150674719</c:v>
                </c:pt>
                <c:pt idx="250">
                  <c:v>0.59216781178555777</c:v>
                </c:pt>
                <c:pt idx="251">
                  <c:v>0.317714119206981</c:v>
                </c:pt>
                <c:pt idx="252">
                  <c:v>0.18491630001618931</c:v>
                </c:pt>
                <c:pt idx="253">
                  <c:v>0.11819411753104335</c:v>
                </c:pt>
                <c:pt idx="254">
                  <c:v>8.1343582175814513E-2</c:v>
                </c:pt>
                <c:pt idx="255">
                  <c:v>5.9203308189657002E-2</c:v>
                </c:pt>
                <c:pt idx="256">
                  <c:v>4.49756022047339E-2</c:v>
                </c:pt>
                <c:pt idx="257">
                  <c:v>3.5333352263216974E-2</c:v>
                </c:pt>
                <c:pt idx="258">
                  <c:v>2.8515091710710937E-2</c:v>
                </c:pt>
                <c:pt idx="259">
                  <c:v>2.3524600741593318E-2</c:v>
                </c:pt>
                <c:pt idx="260">
                  <c:v>1.9766612233758096E-2</c:v>
                </c:pt>
                <c:pt idx="261">
                  <c:v>1.6868695482820394E-2</c:v>
                </c:pt>
                <c:pt idx="262">
                  <c:v>1.4588610299984636E-2</c:v>
                </c:pt>
                <c:pt idx="263">
                  <c:v>1.2763490251127581E-2</c:v>
                </c:pt>
                <c:pt idx="264">
                  <c:v>1.1280666357126589E-2</c:v>
                </c:pt>
                <c:pt idx="265">
                  <c:v>1.0060239653153894E-2</c:v>
                </c:pt>
                <c:pt idx="266">
                  <c:v>9.0443061703788831E-3</c:v>
                </c:pt>
                <c:pt idx="267">
                  <c:v>8.1900900565855979E-3</c:v>
                </c:pt>
                <c:pt idx="268">
                  <c:v>7.4654485213764554E-3</c:v>
                </c:pt>
                <c:pt idx="269">
                  <c:v>6.8458583876774446E-3</c:v>
                </c:pt>
                <c:pt idx="270">
                  <c:v>6.3123523280600516E-3</c:v>
                </c:pt>
                <c:pt idx="271">
                  <c:v>5.8500780895414332E-3</c:v>
                </c:pt>
                <c:pt idx="272">
                  <c:v>5.4472750244201696E-3</c:v>
                </c:pt>
                <c:pt idx="273">
                  <c:v>5.0945354985926852E-3</c:v>
                </c:pt>
                <c:pt idx="274">
                  <c:v>4.7842641592793691E-3</c:v>
                </c:pt>
                <c:pt idx="275">
                  <c:v>4.5102768107326673E-3</c:v>
                </c:pt>
                <c:pt idx="276">
                  <c:v>4.2674992341122479E-3</c:v>
                </c:pt>
                <c:pt idx="277">
                  <c:v>4.0517385184105801E-3</c:v>
                </c:pt>
                <c:pt idx="278">
                  <c:v>3.8595076529646432E-3</c:v>
                </c:pt>
                <c:pt idx="279">
                  <c:v>3.687889693150757E-3</c:v>
                </c:pt>
                <c:pt idx="280">
                  <c:v>3.5344316443140012E-3</c:v>
                </c:pt>
                <c:pt idx="281">
                  <c:v>3.3970608869537356E-3</c:v>
                </c:pt>
                <c:pt idx="282">
                  <c:v>3.2740188603245322E-3</c:v>
                </c:pt>
                <c:pt idx="283">
                  <c:v>3.1638080769780768E-3</c:v>
                </c:pt>
                <c:pt idx="284">
                  <c:v>3.065149521227425E-3</c:v>
                </c:pt>
                <c:pt idx="285">
                  <c:v>2.9769482010678625E-3</c:v>
                </c:pt>
                <c:pt idx="286">
                  <c:v>2.8982651518669575E-3</c:v>
                </c:pt>
                <c:pt idx="287">
                  <c:v>2.8282945839562209E-3</c:v>
                </c:pt>
                <c:pt idx="288">
                  <c:v>2.7663451621607891E-3</c:v>
                </c:pt>
                <c:pt idx="289">
                  <c:v>2.7118246295424601E-3</c:v>
                </c:pt>
                <c:pt idx="290">
                  <c:v>2.6642271589925556E-3</c:v>
                </c:pt>
                <c:pt idx="291">
                  <c:v>2.6231229483683698E-3</c:v>
                </c:pt>
                <c:pt idx="292">
                  <c:v>2.5881496775198025E-3</c:v>
                </c:pt>
                <c:pt idx="293">
                  <c:v>2.5590055260875555E-3</c:v>
                </c:pt>
                <c:pt idx="294">
                  <c:v>2.5354435147856781E-3</c:v>
                </c:pt>
                <c:pt idx="295">
                  <c:v>2.5172669840751779E-3</c:v>
                </c:pt>
                <c:pt idx="296">
                  <c:v>2.5043260657798497E-3</c:v>
                </c:pt>
                <c:pt idx="297">
                  <c:v>2.4965150376701261E-3</c:v>
                </c:pt>
                <c:pt idx="298">
                  <c:v>2.4937704802116736E-3</c:v>
                </c:pt>
                <c:pt idx="299">
                  <c:v>2.4960701800414145E-3</c:v>
                </c:pt>
                <c:pt idx="300">
                  <c:v>2.5034327475370339E-3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CA8-0A44-9C37-83EA29B99ACE}"/>
            </c:ext>
          </c:extLst>
        </c:ser>
        <c:ser>
          <c:idx val="2"/>
          <c:order val="2"/>
          <c:tx>
            <c:strRef>
              <c:f>Sheet1!$D$6</c:f>
              <c:strCache>
                <c:ptCount val="1"/>
                <c:pt idx="0">
                  <c:v>FP2</c:v>
                </c:pt>
              </c:strCache>
            </c:strRef>
          </c:tx>
          <c:spPr>
            <a:ln w="127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Sheet1!$A$7:$A$307</c:f>
              <c:numCache>
                <c:formatCode>General</c:formatCode>
                <c:ptCount val="301"/>
                <c:pt idx="0">
                  <c:v>-15</c:v>
                </c:pt>
                <c:pt idx="1">
                  <c:v>-14.9</c:v>
                </c:pt>
                <c:pt idx="2">
                  <c:v>-14.8</c:v>
                </c:pt>
                <c:pt idx="3">
                  <c:v>-14.7</c:v>
                </c:pt>
                <c:pt idx="4">
                  <c:v>-14.6</c:v>
                </c:pt>
                <c:pt idx="5">
                  <c:v>-14.5</c:v>
                </c:pt>
                <c:pt idx="6">
                  <c:v>-14.4</c:v>
                </c:pt>
                <c:pt idx="7">
                  <c:v>-14.3</c:v>
                </c:pt>
                <c:pt idx="8">
                  <c:v>-14.2</c:v>
                </c:pt>
                <c:pt idx="9">
                  <c:v>-14.1</c:v>
                </c:pt>
                <c:pt idx="10">
                  <c:v>-14</c:v>
                </c:pt>
                <c:pt idx="11">
                  <c:v>-13.9</c:v>
                </c:pt>
                <c:pt idx="12">
                  <c:v>-13.8</c:v>
                </c:pt>
                <c:pt idx="13">
                  <c:v>-13.7</c:v>
                </c:pt>
                <c:pt idx="14">
                  <c:v>-13.6</c:v>
                </c:pt>
                <c:pt idx="15">
                  <c:v>-13.5</c:v>
                </c:pt>
                <c:pt idx="16">
                  <c:v>-13.4</c:v>
                </c:pt>
                <c:pt idx="17">
                  <c:v>-13.3</c:v>
                </c:pt>
                <c:pt idx="18">
                  <c:v>-13.2</c:v>
                </c:pt>
                <c:pt idx="19">
                  <c:v>-13.1</c:v>
                </c:pt>
                <c:pt idx="20">
                  <c:v>-13</c:v>
                </c:pt>
                <c:pt idx="21">
                  <c:v>-12.9</c:v>
                </c:pt>
                <c:pt idx="22">
                  <c:v>-12.8</c:v>
                </c:pt>
                <c:pt idx="23">
                  <c:v>-12.7</c:v>
                </c:pt>
                <c:pt idx="24">
                  <c:v>-12.6</c:v>
                </c:pt>
                <c:pt idx="25">
                  <c:v>-12.5</c:v>
                </c:pt>
                <c:pt idx="26">
                  <c:v>-12.4</c:v>
                </c:pt>
                <c:pt idx="27">
                  <c:v>-12.3</c:v>
                </c:pt>
                <c:pt idx="28">
                  <c:v>-12.2</c:v>
                </c:pt>
                <c:pt idx="29">
                  <c:v>-12.1</c:v>
                </c:pt>
                <c:pt idx="30">
                  <c:v>-12</c:v>
                </c:pt>
                <c:pt idx="31">
                  <c:v>-11.9</c:v>
                </c:pt>
                <c:pt idx="32">
                  <c:v>-11.8</c:v>
                </c:pt>
                <c:pt idx="33">
                  <c:v>-11.7</c:v>
                </c:pt>
                <c:pt idx="34">
                  <c:v>-11.6</c:v>
                </c:pt>
                <c:pt idx="35">
                  <c:v>-11.5</c:v>
                </c:pt>
                <c:pt idx="36">
                  <c:v>-11.4</c:v>
                </c:pt>
                <c:pt idx="37">
                  <c:v>-11.3</c:v>
                </c:pt>
                <c:pt idx="38">
                  <c:v>-11.2</c:v>
                </c:pt>
                <c:pt idx="39">
                  <c:v>-11.1</c:v>
                </c:pt>
                <c:pt idx="40">
                  <c:v>-11</c:v>
                </c:pt>
                <c:pt idx="41">
                  <c:v>-10.9</c:v>
                </c:pt>
                <c:pt idx="42">
                  <c:v>-10.8</c:v>
                </c:pt>
                <c:pt idx="43">
                  <c:v>-10.7</c:v>
                </c:pt>
                <c:pt idx="44">
                  <c:v>-10.6</c:v>
                </c:pt>
                <c:pt idx="45">
                  <c:v>-10.5</c:v>
                </c:pt>
                <c:pt idx="46">
                  <c:v>-10.4</c:v>
                </c:pt>
                <c:pt idx="47">
                  <c:v>-10.3</c:v>
                </c:pt>
                <c:pt idx="48">
                  <c:v>-10.199999999999999</c:v>
                </c:pt>
                <c:pt idx="49">
                  <c:v>-10.1</c:v>
                </c:pt>
                <c:pt idx="50">
                  <c:v>-10</c:v>
                </c:pt>
                <c:pt idx="51">
                  <c:v>-9.9000000000000199</c:v>
                </c:pt>
                <c:pt idx="52">
                  <c:v>-9.8000000000000203</c:v>
                </c:pt>
                <c:pt idx="53">
                  <c:v>-9.7000000000000206</c:v>
                </c:pt>
                <c:pt idx="54">
                  <c:v>-9.6000000000000192</c:v>
                </c:pt>
                <c:pt idx="55">
                  <c:v>-9.5000000000000195</c:v>
                </c:pt>
                <c:pt idx="56">
                  <c:v>-9.4000000000000199</c:v>
                </c:pt>
                <c:pt idx="57">
                  <c:v>-9.3000000000000203</c:v>
                </c:pt>
                <c:pt idx="58">
                  <c:v>-9.2000000000000206</c:v>
                </c:pt>
                <c:pt idx="59">
                  <c:v>-9.1000000000000192</c:v>
                </c:pt>
                <c:pt idx="60">
                  <c:v>-9.0000000000000195</c:v>
                </c:pt>
                <c:pt idx="61">
                  <c:v>-8.9000000000000199</c:v>
                </c:pt>
                <c:pt idx="62">
                  <c:v>-8.8000000000000203</c:v>
                </c:pt>
                <c:pt idx="63">
                  <c:v>-8.7000000000000206</c:v>
                </c:pt>
                <c:pt idx="64">
                  <c:v>-8.6000000000000192</c:v>
                </c:pt>
                <c:pt idx="65">
                  <c:v>-8.5000000000000195</c:v>
                </c:pt>
                <c:pt idx="66">
                  <c:v>-8.4000000000000199</c:v>
                </c:pt>
                <c:pt idx="67">
                  <c:v>-8.3000000000000203</c:v>
                </c:pt>
                <c:pt idx="68">
                  <c:v>-8.2000000000000206</c:v>
                </c:pt>
                <c:pt idx="69">
                  <c:v>-8.1000000000000192</c:v>
                </c:pt>
                <c:pt idx="70">
                  <c:v>-8.0000000000000195</c:v>
                </c:pt>
                <c:pt idx="71">
                  <c:v>-7.9000000000000297</c:v>
                </c:pt>
                <c:pt idx="72">
                  <c:v>-7.80000000000003</c:v>
                </c:pt>
                <c:pt idx="73">
                  <c:v>-7.7000000000000304</c:v>
                </c:pt>
                <c:pt idx="74">
                  <c:v>-7.6000000000000298</c:v>
                </c:pt>
                <c:pt idx="75">
                  <c:v>-7.5000000000000302</c:v>
                </c:pt>
                <c:pt idx="76">
                  <c:v>-7.4000000000000297</c:v>
                </c:pt>
                <c:pt idx="77">
                  <c:v>-7.30000000000003</c:v>
                </c:pt>
                <c:pt idx="78">
                  <c:v>-7.2000000000000304</c:v>
                </c:pt>
                <c:pt idx="79">
                  <c:v>-7.1000000000000298</c:v>
                </c:pt>
                <c:pt idx="80">
                  <c:v>-7.0000000000000302</c:v>
                </c:pt>
                <c:pt idx="81">
                  <c:v>-6.9000000000000297</c:v>
                </c:pt>
                <c:pt idx="82">
                  <c:v>-6.80000000000003</c:v>
                </c:pt>
                <c:pt idx="83">
                  <c:v>-6.7000000000000304</c:v>
                </c:pt>
                <c:pt idx="84">
                  <c:v>-6.6000000000000298</c:v>
                </c:pt>
                <c:pt idx="85">
                  <c:v>-6.5000000000000302</c:v>
                </c:pt>
                <c:pt idx="86">
                  <c:v>-6.4000000000000297</c:v>
                </c:pt>
                <c:pt idx="87">
                  <c:v>-6.30000000000003</c:v>
                </c:pt>
                <c:pt idx="88">
                  <c:v>-6.2000000000000304</c:v>
                </c:pt>
                <c:pt idx="89">
                  <c:v>-6.1000000000000298</c:v>
                </c:pt>
                <c:pt idx="90">
                  <c:v>-6.0000000000000302</c:v>
                </c:pt>
                <c:pt idx="91">
                  <c:v>-5.9000000000000297</c:v>
                </c:pt>
                <c:pt idx="92">
                  <c:v>-5.80000000000003</c:v>
                </c:pt>
                <c:pt idx="93">
                  <c:v>-5.7000000000000304</c:v>
                </c:pt>
                <c:pt idx="94">
                  <c:v>-5.6000000000000298</c:v>
                </c:pt>
                <c:pt idx="95">
                  <c:v>-5.5000000000000302</c:v>
                </c:pt>
                <c:pt idx="96">
                  <c:v>-5.4000000000000297</c:v>
                </c:pt>
                <c:pt idx="97">
                  <c:v>-5.30000000000003</c:v>
                </c:pt>
                <c:pt idx="98">
                  <c:v>-5.2000000000000304</c:v>
                </c:pt>
                <c:pt idx="99">
                  <c:v>-5.1000000000000396</c:v>
                </c:pt>
                <c:pt idx="100">
                  <c:v>-5.00000000000004</c:v>
                </c:pt>
                <c:pt idx="101">
                  <c:v>-4.9000000000000004</c:v>
                </c:pt>
                <c:pt idx="102">
                  <c:v>-4.8</c:v>
                </c:pt>
                <c:pt idx="103">
                  <c:v>-4.7</c:v>
                </c:pt>
                <c:pt idx="104">
                  <c:v>-4.5999999999999996</c:v>
                </c:pt>
                <c:pt idx="105">
                  <c:v>-4.5</c:v>
                </c:pt>
                <c:pt idx="106">
                  <c:v>-4.4000000000000004</c:v>
                </c:pt>
                <c:pt idx="107">
                  <c:v>-4.3</c:v>
                </c:pt>
                <c:pt idx="108">
                  <c:v>-4.2</c:v>
                </c:pt>
                <c:pt idx="109">
                  <c:v>-4.0999999999999996</c:v>
                </c:pt>
                <c:pt idx="110">
                  <c:v>-4</c:v>
                </c:pt>
                <c:pt idx="111">
                  <c:v>-3.9</c:v>
                </c:pt>
                <c:pt idx="112">
                  <c:v>-3.8</c:v>
                </c:pt>
                <c:pt idx="113">
                  <c:v>-3.7</c:v>
                </c:pt>
                <c:pt idx="114">
                  <c:v>-3.6</c:v>
                </c:pt>
                <c:pt idx="115">
                  <c:v>-3.5</c:v>
                </c:pt>
                <c:pt idx="116">
                  <c:v>-3.4</c:v>
                </c:pt>
                <c:pt idx="117">
                  <c:v>-3.3</c:v>
                </c:pt>
                <c:pt idx="118">
                  <c:v>-3.2</c:v>
                </c:pt>
                <c:pt idx="119">
                  <c:v>-3.1</c:v>
                </c:pt>
                <c:pt idx="120">
                  <c:v>-3</c:v>
                </c:pt>
                <c:pt idx="121">
                  <c:v>-2.9</c:v>
                </c:pt>
                <c:pt idx="122">
                  <c:v>-2.8</c:v>
                </c:pt>
                <c:pt idx="123">
                  <c:v>-2.7</c:v>
                </c:pt>
                <c:pt idx="124">
                  <c:v>-2.6</c:v>
                </c:pt>
                <c:pt idx="125">
                  <c:v>-2.5</c:v>
                </c:pt>
                <c:pt idx="126">
                  <c:v>-2.4</c:v>
                </c:pt>
                <c:pt idx="127">
                  <c:v>-2.2999999999999998</c:v>
                </c:pt>
                <c:pt idx="128">
                  <c:v>-2.2000000000000002</c:v>
                </c:pt>
                <c:pt idx="129">
                  <c:v>-2.1</c:v>
                </c:pt>
                <c:pt idx="130">
                  <c:v>-2</c:v>
                </c:pt>
                <c:pt idx="131">
                  <c:v>-1.9</c:v>
                </c:pt>
                <c:pt idx="132">
                  <c:v>-1.8</c:v>
                </c:pt>
                <c:pt idx="133">
                  <c:v>-1.7</c:v>
                </c:pt>
                <c:pt idx="134">
                  <c:v>-1.6</c:v>
                </c:pt>
                <c:pt idx="135">
                  <c:v>-1.5</c:v>
                </c:pt>
                <c:pt idx="136">
                  <c:v>-1.4</c:v>
                </c:pt>
                <c:pt idx="137">
                  <c:v>-1.3</c:v>
                </c:pt>
                <c:pt idx="138">
                  <c:v>-1.2</c:v>
                </c:pt>
                <c:pt idx="139">
                  <c:v>-1.1000000000000001</c:v>
                </c:pt>
                <c:pt idx="140">
                  <c:v>-1</c:v>
                </c:pt>
                <c:pt idx="141">
                  <c:v>-0.90000000000010005</c:v>
                </c:pt>
                <c:pt idx="142">
                  <c:v>-0.80000000000009996</c:v>
                </c:pt>
                <c:pt idx="143">
                  <c:v>-0.70000000000010099</c:v>
                </c:pt>
                <c:pt idx="144">
                  <c:v>-0.60000000000009901</c:v>
                </c:pt>
                <c:pt idx="145">
                  <c:v>-0.50000000000009903</c:v>
                </c:pt>
                <c:pt idx="146">
                  <c:v>-0.4000000000001</c:v>
                </c:pt>
                <c:pt idx="147">
                  <c:v>-0.30000000000010002</c:v>
                </c:pt>
                <c:pt idx="148">
                  <c:v>-0.20000000000010101</c:v>
                </c:pt>
                <c:pt idx="149">
                  <c:v>-0.100000000000099</c:v>
                </c:pt>
                <c:pt idx="150">
                  <c:v>0</c:v>
                </c:pt>
                <c:pt idx="151">
                  <c:v>9.9999999999900197E-2</c:v>
                </c:pt>
                <c:pt idx="152">
                  <c:v>0.19999999999990001</c:v>
                </c:pt>
                <c:pt idx="153">
                  <c:v>0.29999999999989901</c:v>
                </c:pt>
                <c:pt idx="154">
                  <c:v>0.39999999999990099</c:v>
                </c:pt>
                <c:pt idx="155">
                  <c:v>0.49999999999990102</c:v>
                </c:pt>
                <c:pt idx="156">
                  <c:v>0.59999999999989995</c:v>
                </c:pt>
                <c:pt idx="157">
                  <c:v>0.69999999999990004</c:v>
                </c:pt>
                <c:pt idx="158">
                  <c:v>0.79999999999989901</c:v>
                </c:pt>
                <c:pt idx="159">
                  <c:v>0.89999999999990099</c:v>
                </c:pt>
                <c:pt idx="160">
                  <c:v>0.99999999999990097</c:v>
                </c:pt>
                <c:pt idx="161">
                  <c:v>1.0999999999998999</c:v>
                </c:pt>
                <c:pt idx="162">
                  <c:v>1.1999999999999</c:v>
                </c:pt>
                <c:pt idx="163">
                  <c:v>1.2999999999998999</c:v>
                </c:pt>
                <c:pt idx="164">
                  <c:v>1.3999999999999</c:v>
                </c:pt>
                <c:pt idx="165">
                  <c:v>1.4999999999999001</c:v>
                </c:pt>
                <c:pt idx="166">
                  <c:v>1.5999999999998999</c:v>
                </c:pt>
                <c:pt idx="167">
                  <c:v>1.6999999999999</c:v>
                </c:pt>
                <c:pt idx="168">
                  <c:v>1.7999999999998999</c:v>
                </c:pt>
                <c:pt idx="169">
                  <c:v>1.8999999999999</c:v>
                </c:pt>
                <c:pt idx="170">
                  <c:v>1.9999999999999001</c:v>
                </c:pt>
                <c:pt idx="171">
                  <c:v>2.0999999999999002</c:v>
                </c:pt>
                <c:pt idx="172">
                  <c:v>2.1999999999998998</c:v>
                </c:pt>
                <c:pt idx="173">
                  <c:v>2.2999999999998999</c:v>
                </c:pt>
                <c:pt idx="174">
                  <c:v>2.3999999999999</c:v>
                </c:pt>
                <c:pt idx="175">
                  <c:v>2.4999999999999001</c:v>
                </c:pt>
                <c:pt idx="176">
                  <c:v>2.5999999999999002</c:v>
                </c:pt>
                <c:pt idx="177">
                  <c:v>2.6999999999998998</c:v>
                </c:pt>
                <c:pt idx="178">
                  <c:v>2.7999999999998999</c:v>
                </c:pt>
                <c:pt idx="179">
                  <c:v>2.8999999999999</c:v>
                </c:pt>
                <c:pt idx="180">
                  <c:v>2.9999999999999001</c:v>
                </c:pt>
                <c:pt idx="181">
                  <c:v>3.0999999999999002</c:v>
                </c:pt>
                <c:pt idx="182">
                  <c:v>3.1999999999998998</c:v>
                </c:pt>
                <c:pt idx="183">
                  <c:v>3.2999999999998999</c:v>
                </c:pt>
                <c:pt idx="184">
                  <c:v>3.3999999999999</c:v>
                </c:pt>
                <c:pt idx="185">
                  <c:v>3.4999999999999001</c:v>
                </c:pt>
                <c:pt idx="186">
                  <c:v>3.5999999999999002</c:v>
                </c:pt>
                <c:pt idx="187">
                  <c:v>3.6999999999998998</c:v>
                </c:pt>
                <c:pt idx="188">
                  <c:v>3.7999999999998999</c:v>
                </c:pt>
                <c:pt idx="189">
                  <c:v>3.8999999999999</c:v>
                </c:pt>
                <c:pt idx="190">
                  <c:v>3.9999999999999001</c:v>
                </c:pt>
                <c:pt idx="191">
                  <c:v>4.0999999999999002</c:v>
                </c:pt>
                <c:pt idx="192">
                  <c:v>4.1999999999998998</c:v>
                </c:pt>
                <c:pt idx="193">
                  <c:v>4.2999999999999003</c:v>
                </c:pt>
                <c:pt idx="194">
                  <c:v>4.3999999999999</c:v>
                </c:pt>
                <c:pt idx="195">
                  <c:v>4.4999999999998996</c:v>
                </c:pt>
                <c:pt idx="196">
                  <c:v>4.5999999999999002</c:v>
                </c:pt>
                <c:pt idx="197">
                  <c:v>4.6999999999998998</c:v>
                </c:pt>
                <c:pt idx="198">
                  <c:v>4.7999999999999003</c:v>
                </c:pt>
                <c:pt idx="199">
                  <c:v>4.8999999999999</c:v>
                </c:pt>
                <c:pt idx="200">
                  <c:v>4.9999999999998996</c:v>
                </c:pt>
                <c:pt idx="201">
                  <c:v>5.0999999999999002</c:v>
                </c:pt>
                <c:pt idx="202">
                  <c:v>5.1999999999998998</c:v>
                </c:pt>
                <c:pt idx="203">
                  <c:v>5.2999999999999003</c:v>
                </c:pt>
                <c:pt idx="204">
                  <c:v>5.3999999999999</c:v>
                </c:pt>
                <c:pt idx="205">
                  <c:v>5.4999999999998996</c:v>
                </c:pt>
                <c:pt idx="206">
                  <c:v>5.5999999999999002</c:v>
                </c:pt>
                <c:pt idx="207">
                  <c:v>5.6999999999998998</c:v>
                </c:pt>
                <c:pt idx="208">
                  <c:v>5.7999999999999003</c:v>
                </c:pt>
                <c:pt idx="209">
                  <c:v>5.8999999999999</c:v>
                </c:pt>
                <c:pt idx="210">
                  <c:v>5.9999999999998996</c:v>
                </c:pt>
                <c:pt idx="211">
                  <c:v>6.0999999999999002</c:v>
                </c:pt>
                <c:pt idx="212">
                  <c:v>6.1999999999998998</c:v>
                </c:pt>
                <c:pt idx="213">
                  <c:v>6.2999999999999003</c:v>
                </c:pt>
                <c:pt idx="214">
                  <c:v>6.3999999999999</c:v>
                </c:pt>
                <c:pt idx="215">
                  <c:v>6.4999999999998996</c:v>
                </c:pt>
                <c:pt idx="216">
                  <c:v>6.5999999999999002</c:v>
                </c:pt>
                <c:pt idx="217">
                  <c:v>6.6999999999998998</c:v>
                </c:pt>
                <c:pt idx="218">
                  <c:v>6.7999999999999003</c:v>
                </c:pt>
                <c:pt idx="219">
                  <c:v>6.8999999999999</c:v>
                </c:pt>
                <c:pt idx="220">
                  <c:v>6.9999999999998996</c:v>
                </c:pt>
                <c:pt idx="221">
                  <c:v>7.0999999999999002</c:v>
                </c:pt>
                <c:pt idx="222">
                  <c:v>7.1999999999998998</c:v>
                </c:pt>
                <c:pt idx="223">
                  <c:v>7.2999999999999003</c:v>
                </c:pt>
                <c:pt idx="224">
                  <c:v>7.3999999999999</c:v>
                </c:pt>
                <c:pt idx="225">
                  <c:v>7.4999999999998996</c:v>
                </c:pt>
                <c:pt idx="226">
                  <c:v>7.5999999999999002</c:v>
                </c:pt>
                <c:pt idx="227">
                  <c:v>7.6999999999998998</c:v>
                </c:pt>
                <c:pt idx="228">
                  <c:v>7.7999999999999003</c:v>
                </c:pt>
                <c:pt idx="229">
                  <c:v>7.8999999999999</c:v>
                </c:pt>
                <c:pt idx="230">
                  <c:v>7.9999999999998996</c:v>
                </c:pt>
                <c:pt idx="231">
                  <c:v>8.0999999999999002</c:v>
                </c:pt>
                <c:pt idx="232">
                  <c:v>8.1999999999998998</c:v>
                </c:pt>
                <c:pt idx="233">
                  <c:v>8.2999999999998995</c:v>
                </c:pt>
                <c:pt idx="234">
                  <c:v>8.3999999999999009</c:v>
                </c:pt>
                <c:pt idx="235">
                  <c:v>8.4999999999999005</c:v>
                </c:pt>
                <c:pt idx="236">
                  <c:v>8.5999999999999002</c:v>
                </c:pt>
                <c:pt idx="237">
                  <c:v>8.6999999999998998</c:v>
                </c:pt>
                <c:pt idx="238">
                  <c:v>8.7999999999998995</c:v>
                </c:pt>
                <c:pt idx="239">
                  <c:v>8.8999999999999009</c:v>
                </c:pt>
                <c:pt idx="240">
                  <c:v>8.9999999999999005</c:v>
                </c:pt>
                <c:pt idx="241">
                  <c:v>9.0999999999999002</c:v>
                </c:pt>
                <c:pt idx="242">
                  <c:v>9.1999999999998998</c:v>
                </c:pt>
                <c:pt idx="243">
                  <c:v>9.2999999999998995</c:v>
                </c:pt>
                <c:pt idx="244">
                  <c:v>9.3999999999999009</c:v>
                </c:pt>
                <c:pt idx="245">
                  <c:v>9.4999999999999005</c:v>
                </c:pt>
                <c:pt idx="246">
                  <c:v>9.5999999999999002</c:v>
                </c:pt>
                <c:pt idx="247">
                  <c:v>9.6999999999998998</c:v>
                </c:pt>
                <c:pt idx="248">
                  <c:v>9.7999999999998995</c:v>
                </c:pt>
                <c:pt idx="249">
                  <c:v>9.8999999999999009</c:v>
                </c:pt>
                <c:pt idx="250">
                  <c:v>9.9999999999999005</c:v>
                </c:pt>
                <c:pt idx="251">
                  <c:v>10.0999999999999</c:v>
                </c:pt>
                <c:pt idx="252">
                  <c:v>10.1999999999999</c:v>
                </c:pt>
                <c:pt idx="253">
                  <c:v>10.299999999999899</c:v>
                </c:pt>
                <c:pt idx="254">
                  <c:v>10.399999999999901</c:v>
                </c:pt>
                <c:pt idx="255">
                  <c:v>10.499999999999901</c:v>
                </c:pt>
                <c:pt idx="256">
                  <c:v>10.5999999999999</c:v>
                </c:pt>
                <c:pt idx="257">
                  <c:v>10.6999999999999</c:v>
                </c:pt>
                <c:pt idx="258">
                  <c:v>10.799999999999899</c:v>
                </c:pt>
                <c:pt idx="259">
                  <c:v>10.899999999999901</c:v>
                </c:pt>
                <c:pt idx="260">
                  <c:v>10.999999999999901</c:v>
                </c:pt>
                <c:pt idx="261">
                  <c:v>11.0999999999999</c:v>
                </c:pt>
                <c:pt idx="262">
                  <c:v>11.1999999999999</c:v>
                </c:pt>
                <c:pt idx="263">
                  <c:v>11.299999999999899</c:v>
                </c:pt>
                <c:pt idx="264">
                  <c:v>11.399999999999901</c:v>
                </c:pt>
                <c:pt idx="265">
                  <c:v>11.499999999999901</c:v>
                </c:pt>
                <c:pt idx="266">
                  <c:v>11.5999999999999</c:v>
                </c:pt>
                <c:pt idx="267">
                  <c:v>11.6999999999999</c:v>
                </c:pt>
                <c:pt idx="268">
                  <c:v>11.799999999999899</c:v>
                </c:pt>
                <c:pt idx="269">
                  <c:v>11.899999999999901</c:v>
                </c:pt>
                <c:pt idx="270">
                  <c:v>11.999999999999901</c:v>
                </c:pt>
                <c:pt idx="271">
                  <c:v>12.0999999999999</c:v>
                </c:pt>
                <c:pt idx="272">
                  <c:v>12.1999999999999</c:v>
                </c:pt>
                <c:pt idx="273">
                  <c:v>12.299999999999899</c:v>
                </c:pt>
                <c:pt idx="274">
                  <c:v>12.399999999999901</c:v>
                </c:pt>
                <c:pt idx="275">
                  <c:v>12.499999999999901</c:v>
                </c:pt>
                <c:pt idx="276">
                  <c:v>12.5999999999999</c:v>
                </c:pt>
                <c:pt idx="277">
                  <c:v>12.6999999999999</c:v>
                </c:pt>
                <c:pt idx="278">
                  <c:v>12.799999999999899</c:v>
                </c:pt>
                <c:pt idx="279">
                  <c:v>12.899999999999901</c:v>
                </c:pt>
                <c:pt idx="280">
                  <c:v>12.999999999999901</c:v>
                </c:pt>
                <c:pt idx="281">
                  <c:v>13.0999999999999</c:v>
                </c:pt>
                <c:pt idx="282">
                  <c:v>13.1999999999999</c:v>
                </c:pt>
                <c:pt idx="283">
                  <c:v>13.299999999999899</c:v>
                </c:pt>
                <c:pt idx="284">
                  <c:v>13.399999999999901</c:v>
                </c:pt>
                <c:pt idx="285">
                  <c:v>13.499999999999901</c:v>
                </c:pt>
                <c:pt idx="286">
                  <c:v>13.5999999999999</c:v>
                </c:pt>
                <c:pt idx="287">
                  <c:v>13.6999999999999</c:v>
                </c:pt>
                <c:pt idx="288">
                  <c:v>13.799999999999899</c:v>
                </c:pt>
                <c:pt idx="289">
                  <c:v>13.899999999999901</c:v>
                </c:pt>
                <c:pt idx="290">
                  <c:v>13.999999999999901</c:v>
                </c:pt>
                <c:pt idx="291">
                  <c:v>14.0999999999999</c:v>
                </c:pt>
                <c:pt idx="292">
                  <c:v>14.1999999999999</c:v>
                </c:pt>
                <c:pt idx="293">
                  <c:v>14.299999999999899</c:v>
                </c:pt>
                <c:pt idx="294">
                  <c:v>14.399999999999901</c:v>
                </c:pt>
                <c:pt idx="295">
                  <c:v>14.499999999999901</c:v>
                </c:pt>
                <c:pt idx="296">
                  <c:v>14.5999999999999</c:v>
                </c:pt>
                <c:pt idx="297">
                  <c:v>14.6999999999999</c:v>
                </c:pt>
                <c:pt idx="298">
                  <c:v>14.799999999999899</c:v>
                </c:pt>
                <c:pt idx="299">
                  <c:v>14.899999999999901</c:v>
                </c:pt>
                <c:pt idx="300">
                  <c:v>14.999999999999901</c:v>
                </c:pt>
              </c:numCache>
            </c:numRef>
          </c:xVal>
          <c:yVal>
            <c:numRef>
              <c:f>Sheet1!$D$7:$D$307</c:f>
              <c:numCache>
                <c:formatCode>General</c:formatCode>
                <c:ptCount val="301"/>
                <c:pt idx="0">
                  <c:v>2.9769482010677806E-3</c:v>
                </c:pt>
                <c:pt idx="1">
                  <c:v>3.0651495212273313E-3</c:v>
                </c:pt>
                <c:pt idx="2">
                  <c:v>3.1638080769779723E-3</c:v>
                </c:pt>
                <c:pt idx="3">
                  <c:v>3.274018860324419E-3</c:v>
                </c:pt>
                <c:pt idx="4">
                  <c:v>3.3970608869536047E-3</c:v>
                </c:pt>
                <c:pt idx="5">
                  <c:v>3.5344316443138598E-3</c:v>
                </c:pt>
                <c:pt idx="6">
                  <c:v>3.6878896931505931E-3</c:v>
                </c:pt>
                <c:pt idx="7">
                  <c:v>3.859507652964461E-3</c:v>
                </c:pt>
                <c:pt idx="8">
                  <c:v>4.0517385184103815E-3</c:v>
                </c:pt>
                <c:pt idx="9">
                  <c:v>4.2674992341120172E-3</c:v>
                </c:pt>
                <c:pt idx="10">
                  <c:v>4.5102768107324123E-3</c:v>
                </c:pt>
                <c:pt idx="11">
                  <c:v>4.7842641592790785E-3</c:v>
                </c:pt>
                <c:pt idx="12">
                  <c:v>5.0945354985923504E-3</c:v>
                </c:pt>
                <c:pt idx="13">
                  <c:v>5.4472750244197957E-3</c:v>
                </c:pt>
                <c:pt idx="14">
                  <c:v>5.8500780895410073E-3</c:v>
                </c:pt>
                <c:pt idx="15">
                  <c:v>6.3123523280595624E-3</c:v>
                </c:pt>
                <c:pt idx="16">
                  <c:v>6.8458583876768739E-3</c:v>
                </c:pt>
                <c:pt idx="17">
                  <c:v>7.4654485213757858E-3</c:v>
                </c:pt>
                <c:pt idx="18">
                  <c:v>8.190090056584819E-3</c:v>
                </c:pt>
                <c:pt idx="19">
                  <c:v>9.0443061703779602E-3</c:v>
                </c:pt>
                <c:pt idx="20">
                  <c:v>1.0060239653152796E-2</c:v>
                </c:pt>
                <c:pt idx="21">
                  <c:v>1.1280666357125265E-2</c:v>
                </c:pt>
                <c:pt idx="22">
                  <c:v>1.2763490251125931E-2</c:v>
                </c:pt>
                <c:pt idx="23">
                  <c:v>1.4588610299982622E-2</c:v>
                </c:pt>
                <c:pt idx="24">
                  <c:v>1.6868695482817858E-2</c:v>
                </c:pt>
                <c:pt idx="25">
                  <c:v>1.9766612233754848E-2</c:v>
                </c:pt>
                <c:pt idx="26">
                  <c:v>2.3524600741589064E-2</c:v>
                </c:pt>
                <c:pt idx="27">
                  <c:v>2.8515091710705046E-2</c:v>
                </c:pt>
                <c:pt idx="28">
                  <c:v>3.5333352263208932E-2</c:v>
                </c:pt>
                <c:pt idx="29">
                  <c:v>4.4975602204722291E-2</c:v>
                </c:pt>
                <c:pt idx="30">
                  <c:v>5.9203308189639495E-2</c:v>
                </c:pt>
                <c:pt idx="31">
                  <c:v>8.1343582175786466E-2</c:v>
                </c:pt>
                <c:pt idx="32">
                  <c:v>0.11819411753099429</c:v>
                </c:pt>
                <c:pt idx="33">
                  <c:v>0.18491630001609802</c:v>
                </c:pt>
                <c:pt idx="34">
                  <c:v>0.31771411920679238</c:v>
                </c:pt>
                <c:pt idx="35">
                  <c:v>0.59216781178518596</c:v>
                </c:pt>
                <c:pt idx="36">
                  <c:v>0.96390858150651737</c:v>
                </c:pt>
                <c:pt idx="37">
                  <c:v>0.83589736929878311</c:v>
                </c:pt>
                <c:pt idx="38">
                  <c:v>0.46195867128666679</c:v>
                </c:pt>
                <c:pt idx="39">
                  <c:v>0.2538941322269655</c:v>
                </c:pt>
                <c:pt idx="40">
                  <c:v>0.15358640179155794</c:v>
                </c:pt>
                <c:pt idx="41">
                  <c:v>0.10130373107081178</c:v>
                </c:pt>
                <c:pt idx="42">
                  <c:v>7.1398124078855693E-2</c:v>
                </c:pt>
                <c:pt idx="43">
                  <c:v>5.2914985895383078E-2</c:v>
                </c:pt>
                <c:pt idx="44">
                  <c:v>4.0769255021871946E-2</c:v>
                </c:pt>
                <c:pt idx="45">
                  <c:v>3.2390439090182091E-2</c:v>
                </c:pt>
                <c:pt idx="46">
                  <c:v>2.6379939072299394E-2</c:v>
                </c:pt>
                <c:pt idx="47">
                  <c:v>2.1928553107154237E-2</c:v>
                </c:pt>
                <c:pt idx="48">
                  <c:v>1.8543489121292084E-2</c:v>
                </c:pt>
                <c:pt idx="49">
                  <c:v>1.5911459584574284E-2</c:v>
                </c:pt>
                <c:pt idx="50">
                  <c:v>1.3825902662864662E-2</c:v>
                </c:pt>
                <c:pt idx="51">
                  <c:v>1.2146308233792587E-2</c:v>
                </c:pt>
                <c:pt idx="52">
                  <c:v>1.0774484174122502E-2</c:v>
                </c:pt>
                <c:pt idx="53">
                  <c:v>9.6401788896432264E-3</c:v>
                </c:pt>
                <c:pt idx="54">
                  <c:v>8.6920816817196885E-3</c:v>
                </c:pt>
                <c:pt idx="55">
                  <c:v>7.8920245260772296E-3</c:v>
                </c:pt>
                <c:pt idx="56">
                  <c:v>7.2111496742224964E-3</c:v>
                </c:pt>
                <c:pt idx="57">
                  <c:v>6.6273181427233584E-3</c:v>
                </c:pt>
                <c:pt idx="58">
                  <c:v>6.1233210769758486E-3</c:v>
                </c:pt>
                <c:pt idx="59">
                  <c:v>5.685622262050832E-3</c:v>
                </c:pt>
                <c:pt idx="60">
                  <c:v>5.3034591507288252E-3</c:v>
                </c:pt>
                <c:pt idx="61">
                  <c:v>4.9681903445257048E-3</c:v>
                </c:pt>
                <c:pt idx="62">
                  <c:v>4.6728153377428704E-3</c:v>
                </c:pt>
                <c:pt idx="63">
                  <c:v>4.4116165192178338E-3</c:v>
                </c:pt>
                <c:pt idx="64">
                  <c:v>4.1798891680350191E-3</c:v>
                </c:pt>
                <c:pt idx="65">
                  <c:v>3.9737356073400775E-3</c:v>
                </c:pt>
                <c:pt idx="66">
                  <c:v>3.7899067012104517E-3</c:v>
                </c:pt>
                <c:pt idx="67">
                  <c:v>3.6256786778961908E-3</c:v>
                </c:pt>
                <c:pt idx="68">
                  <c:v>3.4787565881342214E-3</c:v>
                </c:pt>
                <c:pt idx="69">
                  <c:v>3.3471980418578193E-3</c:v>
                </c:pt>
                <c:pt idx="70">
                  <c:v>3.2293525255876736E-3</c:v>
                </c:pt>
                <c:pt idx="71">
                  <c:v>3.1238127950502883E-3</c:v>
                </c:pt>
                <c:pt idx="72">
                  <c:v>3.0293757035689643E-3</c:v>
                </c:pt>
                <c:pt idx="73">
                  <c:v>2.9450104621235418E-3</c:v>
                </c:pt>
                <c:pt idx="74">
                  <c:v>2.8698327975505812E-3</c:v>
                </c:pt>
                <c:pt idx="75">
                  <c:v>2.8030838270561766E-3</c:v>
                </c:pt>
                <c:pt idx="76">
                  <c:v>2.7441127323630508E-3</c:v>
                </c:pt>
                <c:pt idx="77">
                  <c:v>2.692362518410275E-3</c:v>
                </c:pt>
                <c:pt idx="78">
                  <c:v>2.6473582960881742E-3</c:v>
                </c:pt>
                <c:pt idx="79">
                  <c:v>2.6086976480036049E-3</c:v>
                </c:pt>
                <c:pt idx="80">
                  <c:v>2.5760427295001974E-3</c:v>
                </c:pt>
                <c:pt idx="81">
                  <c:v>2.5491138305828135E-3</c:v>
                </c:pt>
                <c:pt idx="82">
                  <c:v>2.5276841828484439E-3</c:v>
                </c:pt>
                <c:pt idx="83">
                  <c:v>2.511575842651556E-3</c:v>
                </c:pt>
                <c:pt idx="84">
                  <c:v>2.5006565203138237E-3</c:v>
                </c:pt>
                <c:pt idx="85">
                  <c:v>2.4948372573839069E-3</c:v>
                </c:pt>
                <c:pt idx="86">
                  <c:v>2.4940708814697914E-3</c:v>
                </c:pt>
                <c:pt idx="87">
                  <c:v>2.4983511923904263E-3</c:v>
                </c:pt>
                <c:pt idx="88">
                  <c:v>2.5077128554916589E-3</c:v>
                </c:pt>
                <c:pt idx="89">
                  <c:v>2.5222319989707718E-3</c:v>
                </c:pt>
                <c:pt idx="90">
                  <c:v>2.5420275329102824E-3</c:v>
                </c:pt>
                <c:pt idx="91">
                  <c:v>2.5672632293817798E-3</c:v>
                </c:pt>
                <c:pt idx="92">
                  <c:v>2.5981506264430147E-3</c:v>
                </c:pt>
                <c:pt idx="93">
                  <c:v>2.6349528452326919E-3</c:v>
                </c:pt>
                <c:pt idx="94">
                  <c:v>2.6779894399774013E-3</c:v>
                </c:pt>
                <c:pt idx="95">
                  <c:v>2.7276424371612575E-3</c:v>
                </c:pt>
                <c:pt idx="96">
                  <c:v>2.7843637643759855E-3</c:v>
                </c:pt>
                <c:pt idx="97">
                  <c:v>2.8486843240387067E-3</c:v>
                </c:pt>
                <c:pt idx="98">
                  <c:v>2.9212250355894649E-3</c:v>
                </c:pt>
                <c:pt idx="99">
                  <c:v>3.0027102563912034E-3</c:v>
                </c:pt>
                <c:pt idx="100">
                  <c:v>3.0939841022713343E-3</c:v>
                </c:pt>
                <c:pt idx="101">
                  <c:v>3.1960303314560084E-3</c:v>
                </c:pt>
                <c:pt idx="102">
                  <c:v>3.30999664144137E-3</c:v>
                </c:pt>
                <c:pt idx="103">
                  <c:v>3.4372244720899631E-3</c:v>
                </c:pt>
                <c:pt idx="104">
                  <c:v>3.5792857307090334E-3</c:v>
                </c:pt>
                <c:pt idx="105">
                  <c:v>3.738028285181993E-3</c:v>
                </c:pt>
                <c:pt idx="106">
                  <c:v>3.9156326505940297E-3</c:v>
                </c:pt>
                <c:pt idx="107">
                  <c:v>4.114683082175094E-3</c:v>
                </c:pt>
                <c:pt idx="108">
                  <c:v>4.3382573680464959E-3</c:v>
                </c:pt>
                <c:pt idx="109">
                  <c:v>4.5900411139911928E-3</c:v>
                </c:pt>
                <c:pt idx="110">
                  <c:v>4.8744744141947577E-3</c:v>
                </c:pt>
                <c:pt idx="111">
                  <c:v>5.1969417843323309E-3</c:v>
                </c:pt>
                <c:pt idx="112">
                  <c:v>5.5640205195399374E-3</c:v>
                </c:pt>
                <c:pt idx="113">
                  <c:v>5.9838088840340094E-3</c:v>
                </c:pt>
                <c:pt idx="114">
                  <c:v>6.4663647702599969E-3</c:v>
                </c:pt>
                <c:pt idx="115">
                  <c:v>7.0242993300060706E-3</c:v>
                </c:pt>
                <c:pt idx="116">
                  <c:v>7.6735912639106152E-3</c:v>
                </c:pt>
                <c:pt idx="117">
                  <c:v>8.4347204326081105E-3</c:v>
                </c:pt>
                <c:pt idx="118">
                  <c:v>9.3342718423383136E-3</c:v>
                </c:pt>
                <c:pt idx="119">
                  <c:v>1.0407246163000185E-2</c:v>
                </c:pt>
                <c:pt idx="120">
                  <c:v>1.1700454614981433E-2</c:v>
                </c:pt>
                <c:pt idx="121">
                  <c:v>1.3277618384686043E-2</c:v>
                </c:pt>
                <c:pt idx="122">
                  <c:v>1.5227219814654745E-2</c:v>
                </c:pt>
                <c:pt idx="123">
                  <c:v>1.7674930928398312E-2</c:v>
                </c:pt>
                <c:pt idx="124">
                  <c:v>2.080391736139206E-2</c:v>
                </c:pt>
                <c:pt idx="125">
                  <c:v>2.4889221587676508E-2</c:v>
                </c:pt>
                <c:pt idx="126">
                  <c:v>3.0358443429772231E-2</c:v>
                </c:pt>
                <c:pt idx="127">
                  <c:v>3.790407360420843E-2</c:v>
                </c:pt>
                <c:pt idx="128">
                  <c:v>4.8703342847755536E-2</c:v>
                </c:pt>
                <c:pt idx="129">
                  <c:v>6.4877287167352624E-2</c:v>
                </c:pt>
                <c:pt idx="130">
                  <c:v>9.0523486174343748E-2</c:v>
                </c:pt>
                <c:pt idx="131">
                  <c:v>0.13423557198792899</c:v>
                </c:pt>
                <c:pt idx="132">
                  <c:v>0.21568045095978419</c:v>
                </c:pt>
                <c:pt idx="133">
                  <c:v>0.38183240716462502</c:v>
                </c:pt>
                <c:pt idx="134">
                  <c:v>0.71166887058944972</c:v>
                </c:pt>
                <c:pt idx="135">
                  <c:v>1</c:v>
                </c:pt>
                <c:pt idx="136">
                  <c:v>0.71166887058944972</c:v>
                </c:pt>
                <c:pt idx="137">
                  <c:v>0.38183240716462502</c:v>
                </c:pt>
                <c:pt idx="138">
                  <c:v>0.21568045095978419</c:v>
                </c:pt>
                <c:pt idx="139">
                  <c:v>0.13423557198792899</c:v>
                </c:pt>
                <c:pt idx="140">
                  <c:v>9.0523486174343748E-2</c:v>
                </c:pt>
                <c:pt idx="141">
                  <c:v>6.4877287167372635E-2</c:v>
                </c:pt>
                <c:pt idx="142">
                  <c:v>4.8703342847768574E-2</c:v>
                </c:pt>
                <c:pt idx="143">
                  <c:v>3.7904073604217423E-2</c:v>
                </c:pt>
                <c:pt idx="144">
                  <c:v>3.0358443429778531E-2</c:v>
                </c:pt>
                <c:pt idx="145">
                  <c:v>2.4889221587681153E-2</c:v>
                </c:pt>
                <c:pt idx="146">
                  <c:v>2.0803917361395606E-2</c:v>
                </c:pt>
                <c:pt idx="147">
                  <c:v>1.7674930928401077E-2</c:v>
                </c:pt>
                <c:pt idx="148">
                  <c:v>1.5227219814656939E-2</c:v>
                </c:pt>
                <c:pt idx="149">
                  <c:v>1.3277618384687771E-2</c:v>
                </c:pt>
                <c:pt idx="150">
                  <c:v>1.1700454614981433E-2</c:v>
                </c:pt>
                <c:pt idx="151">
                  <c:v>1.0407246163001356E-2</c:v>
                </c:pt>
                <c:pt idx="152">
                  <c:v>9.3342718423392989E-3</c:v>
                </c:pt>
                <c:pt idx="153">
                  <c:v>8.4347204326089414E-3</c:v>
                </c:pt>
                <c:pt idx="154">
                  <c:v>7.6735912639113064E-3</c:v>
                </c:pt>
                <c:pt idx="155">
                  <c:v>7.0242993300066664E-3</c:v>
                </c:pt>
                <c:pt idx="156">
                  <c:v>6.4663647702605156E-3</c:v>
                </c:pt>
                <c:pt idx="157">
                  <c:v>5.9838088840344587E-3</c:v>
                </c:pt>
                <c:pt idx="158">
                  <c:v>5.5640205195403337E-3</c:v>
                </c:pt>
                <c:pt idx="159">
                  <c:v>5.1969417843326709E-3</c:v>
                </c:pt>
                <c:pt idx="160">
                  <c:v>4.8744744141950578E-3</c:v>
                </c:pt>
                <c:pt idx="161">
                  <c:v>4.5900411139914591E-3</c:v>
                </c:pt>
                <c:pt idx="162">
                  <c:v>4.3382573680467327E-3</c:v>
                </c:pt>
                <c:pt idx="163">
                  <c:v>4.1146830821753039E-3</c:v>
                </c:pt>
                <c:pt idx="164">
                  <c:v>3.915632650594217E-3</c:v>
                </c:pt>
                <c:pt idx="165">
                  <c:v>3.7380282851821596E-3</c:v>
                </c:pt>
                <c:pt idx="166">
                  <c:v>3.5792857307091826E-3</c:v>
                </c:pt>
                <c:pt idx="167">
                  <c:v>3.4372244720900975E-3</c:v>
                </c:pt>
                <c:pt idx="168">
                  <c:v>3.3099966414414901E-3</c:v>
                </c:pt>
                <c:pt idx="169">
                  <c:v>3.1960303314561163E-3</c:v>
                </c:pt>
                <c:pt idx="170">
                  <c:v>3.0939841022714696E-3</c:v>
                </c:pt>
                <c:pt idx="171">
                  <c:v>3.0027102563913231E-3</c:v>
                </c:pt>
                <c:pt idx="172">
                  <c:v>2.9212250355895655E-3</c:v>
                </c:pt>
                <c:pt idx="173">
                  <c:v>2.848684324038796E-3</c:v>
                </c:pt>
                <c:pt idx="174">
                  <c:v>2.7843637643760639E-3</c:v>
                </c:pt>
                <c:pt idx="175">
                  <c:v>2.7276424371613264E-3</c:v>
                </c:pt>
                <c:pt idx="176">
                  <c:v>2.6779894399774611E-3</c:v>
                </c:pt>
                <c:pt idx="177">
                  <c:v>2.6349528452327439E-3</c:v>
                </c:pt>
                <c:pt idx="178">
                  <c:v>2.5981506264430589E-3</c:v>
                </c:pt>
                <c:pt idx="179">
                  <c:v>2.5672632293818171E-3</c:v>
                </c:pt>
                <c:pt idx="180">
                  <c:v>2.5420275329103102E-3</c:v>
                </c:pt>
                <c:pt idx="181">
                  <c:v>2.5222319989707935E-3</c:v>
                </c:pt>
                <c:pt idx="182">
                  <c:v>2.5077128554916749E-3</c:v>
                </c:pt>
                <c:pt idx="183">
                  <c:v>2.498351192390435E-3</c:v>
                </c:pt>
                <c:pt idx="184">
                  <c:v>2.4940708814697931E-3</c:v>
                </c:pt>
                <c:pt idx="185">
                  <c:v>2.4948372573839034E-3</c:v>
                </c:pt>
                <c:pt idx="186">
                  <c:v>2.5006565203138124E-3</c:v>
                </c:pt>
                <c:pt idx="187">
                  <c:v>2.5115758426515391E-3</c:v>
                </c:pt>
                <c:pt idx="188">
                  <c:v>2.5276841828484197E-3</c:v>
                </c:pt>
                <c:pt idx="189">
                  <c:v>2.5491138305827822E-3</c:v>
                </c:pt>
                <c:pt idx="190">
                  <c:v>2.5760427295001584E-3</c:v>
                </c:pt>
                <c:pt idx="191">
                  <c:v>2.6086976480035585E-3</c:v>
                </c:pt>
                <c:pt idx="192">
                  <c:v>2.6473582960881191E-3</c:v>
                </c:pt>
                <c:pt idx="193">
                  <c:v>2.6923625184102126E-3</c:v>
                </c:pt>
                <c:pt idx="194">
                  <c:v>2.7441127323629797E-3</c:v>
                </c:pt>
                <c:pt idx="195">
                  <c:v>2.8030838270560947E-3</c:v>
                </c:pt>
                <c:pt idx="196">
                  <c:v>2.8698327975504902E-3</c:v>
                </c:pt>
                <c:pt idx="197">
                  <c:v>2.9450104621234381E-3</c:v>
                </c:pt>
                <c:pt idx="198">
                  <c:v>3.0293757035688485E-3</c:v>
                </c:pt>
                <c:pt idx="199">
                  <c:v>3.1238127950501586E-3</c:v>
                </c:pt>
                <c:pt idx="200">
                  <c:v>3.2293525255875396E-3</c:v>
                </c:pt>
                <c:pt idx="201">
                  <c:v>3.347198041857671E-3</c:v>
                </c:pt>
                <c:pt idx="202">
                  <c:v>3.478756588134051E-3</c:v>
                </c:pt>
                <c:pt idx="203">
                  <c:v>3.6256786778960048E-3</c:v>
                </c:pt>
                <c:pt idx="204">
                  <c:v>3.7899067012102453E-3</c:v>
                </c:pt>
                <c:pt idx="205">
                  <c:v>3.9737356073398442E-3</c:v>
                </c:pt>
                <c:pt idx="206">
                  <c:v>4.1798891680347597E-3</c:v>
                </c:pt>
                <c:pt idx="207">
                  <c:v>4.4116165192175346E-3</c:v>
                </c:pt>
                <c:pt idx="208">
                  <c:v>4.6728153377425374E-3</c:v>
                </c:pt>
                <c:pt idx="209">
                  <c:v>4.9681903445253275E-3</c:v>
                </c:pt>
                <c:pt idx="210">
                  <c:v>5.3034591507283976E-3</c:v>
                </c:pt>
                <c:pt idx="211">
                  <c:v>5.685622262050341E-3</c:v>
                </c:pt>
                <c:pt idx="212">
                  <c:v>6.1233210769752796E-3</c:v>
                </c:pt>
                <c:pt idx="213">
                  <c:v>6.6273181427227096E-3</c:v>
                </c:pt>
                <c:pt idx="214">
                  <c:v>7.211149674221741E-3</c:v>
                </c:pt>
                <c:pt idx="215">
                  <c:v>7.8920245260763466E-3</c:v>
                </c:pt>
                <c:pt idx="216">
                  <c:v>8.692081681718658E-3</c:v>
                </c:pt>
                <c:pt idx="217">
                  <c:v>9.6401788896419826E-3</c:v>
                </c:pt>
                <c:pt idx="218">
                  <c:v>1.0774484174121027E-2</c:v>
                </c:pt>
                <c:pt idx="219">
                  <c:v>1.2146308233790749E-2</c:v>
                </c:pt>
                <c:pt idx="220">
                  <c:v>1.3825902662862814E-2</c:v>
                </c:pt>
                <c:pt idx="221">
                  <c:v>1.5911459584571973E-2</c:v>
                </c:pt>
                <c:pt idx="222">
                  <c:v>1.8543489121289135E-2</c:v>
                </c:pt>
                <c:pt idx="223">
                  <c:v>2.1928553107150417E-2</c:v>
                </c:pt>
                <c:pt idx="224">
                  <c:v>2.6379939072294238E-2</c:v>
                </c:pt>
                <c:pt idx="225">
                  <c:v>3.2390439090175145E-2</c:v>
                </c:pt>
                <c:pt idx="226">
                  <c:v>4.0769255021862079E-2</c:v>
                </c:pt>
                <c:pt idx="227">
                  <c:v>5.2914985895368478E-2</c:v>
                </c:pt>
                <c:pt idx="228">
                  <c:v>7.1398124078832878E-2</c:v>
                </c:pt>
                <c:pt idx="229">
                  <c:v>0.10130373107077312</c:v>
                </c:pt>
                <c:pt idx="230">
                  <c:v>0.15358640179148858</c:v>
                </c:pt>
                <c:pt idx="231">
                  <c:v>0.25389413222682672</c:v>
                </c:pt>
                <c:pt idx="232">
                  <c:v>0.46195867128637658</c:v>
                </c:pt>
                <c:pt idx="233">
                  <c:v>0.83589736929838165</c:v>
                </c:pt>
                <c:pt idx="234">
                  <c:v>0.96390858150674719</c:v>
                </c:pt>
                <c:pt idx="235">
                  <c:v>0.59216781178555777</c:v>
                </c:pt>
                <c:pt idx="236">
                  <c:v>0.317714119206981</c:v>
                </c:pt>
                <c:pt idx="237">
                  <c:v>0.18491630001618931</c:v>
                </c:pt>
                <c:pt idx="238">
                  <c:v>0.11819411753104335</c:v>
                </c:pt>
                <c:pt idx="239">
                  <c:v>8.1343582175814513E-2</c:v>
                </c:pt>
                <c:pt idx="240">
                  <c:v>5.9203308189657002E-2</c:v>
                </c:pt>
                <c:pt idx="241">
                  <c:v>4.49756022047339E-2</c:v>
                </c:pt>
                <c:pt idx="242">
                  <c:v>3.5333352263216974E-2</c:v>
                </c:pt>
                <c:pt idx="243">
                  <c:v>2.8515091710710937E-2</c:v>
                </c:pt>
                <c:pt idx="244">
                  <c:v>2.3524600741593318E-2</c:v>
                </c:pt>
                <c:pt idx="245">
                  <c:v>1.9766612233758096E-2</c:v>
                </c:pt>
                <c:pt idx="246">
                  <c:v>1.6868695482820394E-2</c:v>
                </c:pt>
                <c:pt idx="247">
                  <c:v>1.4588610299984636E-2</c:v>
                </c:pt>
                <c:pt idx="248">
                  <c:v>1.2763490251127581E-2</c:v>
                </c:pt>
                <c:pt idx="249">
                  <c:v>1.1280666357126589E-2</c:v>
                </c:pt>
                <c:pt idx="250">
                  <c:v>1.0060239653153894E-2</c:v>
                </c:pt>
                <c:pt idx="251">
                  <c:v>9.0443061703788831E-3</c:v>
                </c:pt>
                <c:pt idx="252">
                  <c:v>8.1900900565855979E-3</c:v>
                </c:pt>
                <c:pt idx="253">
                  <c:v>7.4654485213764554E-3</c:v>
                </c:pt>
                <c:pt idx="254">
                  <c:v>6.8458583876774446E-3</c:v>
                </c:pt>
                <c:pt idx="255">
                  <c:v>6.3123523280600516E-3</c:v>
                </c:pt>
                <c:pt idx="256">
                  <c:v>5.8500780895414332E-3</c:v>
                </c:pt>
                <c:pt idx="257">
                  <c:v>5.4472750244201696E-3</c:v>
                </c:pt>
                <c:pt idx="258">
                  <c:v>5.0945354985926852E-3</c:v>
                </c:pt>
                <c:pt idx="259">
                  <c:v>4.7842641592793691E-3</c:v>
                </c:pt>
                <c:pt idx="260">
                  <c:v>4.5102768107326673E-3</c:v>
                </c:pt>
                <c:pt idx="261">
                  <c:v>4.2674992341122479E-3</c:v>
                </c:pt>
                <c:pt idx="262">
                  <c:v>4.0517385184105801E-3</c:v>
                </c:pt>
                <c:pt idx="263">
                  <c:v>3.8595076529646432E-3</c:v>
                </c:pt>
                <c:pt idx="264">
                  <c:v>3.687889693150757E-3</c:v>
                </c:pt>
                <c:pt idx="265">
                  <c:v>3.5344316443140012E-3</c:v>
                </c:pt>
                <c:pt idx="266">
                  <c:v>3.3970608869537356E-3</c:v>
                </c:pt>
                <c:pt idx="267">
                  <c:v>3.2740188603245322E-3</c:v>
                </c:pt>
                <c:pt idx="268">
                  <c:v>3.1638080769780768E-3</c:v>
                </c:pt>
                <c:pt idx="269">
                  <c:v>3.065149521227425E-3</c:v>
                </c:pt>
                <c:pt idx="270">
                  <c:v>2.9769482010678625E-3</c:v>
                </c:pt>
                <c:pt idx="271">
                  <c:v>2.8982651518669575E-3</c:v>
                </c:pt>
                <c:pt idx="272">
                  <c:v>2.8282945839562209E-3</c:v>
                </c:pt>
                <c:pt idx="273">
                  <c:v>2.7663451621607891E-3</c:v>
                </c:pt>
                <c:pt idx="274">
                  <c:v>2.7118246295424601E-3</c:v>
                </c:pt>
                <c:pt idx="275">
                  <c:v>2.6642271589925556E-3</c:v>
                </c:pt>
                <c:pt idx="276">
                  <c:v>2.6231229483683698E-3</c:v>
                </c:pt>
                <c:pt idx="277">
                  <c:v>2.5881496775198025E-3</c:v>
                </c:pt>
                <c:pt idx="278">
                  <c:v>2.5590055260875555E-3</c:v>
                </c:pt>
                <c:pt idx="279">
                  <c:v>2.5354435147856781E-3</c:v>
                </c:pt>
                <c:pt idx="280">
                  <c:v>2.5172669840751779E-3</c:v>
                </c:pt>
                <c:pt idx="281">
                  <c:v>2.5043260657798497E-3</c:v>
                </c:pt>
                <c:pt idx="282">
                  <c:v>2.4965150376701261E-3</c:v>
                </c:pt>
                <c:pt idx="283">
                  <c:v>2.4937704802116736E-3</c:v>
                </c:pt>
                <c:pt idx="284">
                  <c:v>2.4960701800414145E-3</c:v>
                </c:pt>
                <c:pt idx="285">
                  <c:v>2.5034327475370339E-3</c:v>
                </c:pt>
                <c:pt idx="286">
                  <c:v>2.5159179371597503E-3</c:v>
                </c:pt>
                <c:pt idx="287">
                  <c:v>2.5336276800505381E-3</c:v>
                </c:pt>
                <c:pt idx="288">
                  <c:v>2.5567078595902298E-3</c:v>
                </c:pt>
                <c:pt idx="289">
                  <c:v>2.5853508832646612E-3</c:v>
                </c:pt>
                <c:pt idx="290">
                  <c:v>2.6197991292693495E-3</c:v>
                </c:pt>
                <c:pt idx="291">
                  <c:v>2.6603493750679314E-3</c:v>
                </c:pt>
                <c:pt idx="292">
                  <c:v>2.7073583490570259E-3</c:v>
                </c:pt>
                <c:pt idx="293">
                  <c:v>2.761249587415924E-3</c:v>
                </c:pt>
                <c:pt idx="294">
                  <c:v>2.8225218284595095E-3</c:v>
                </c:pt>
                <c:pt idx="295">
                  <c:v>2.8917592393837284E-3</c:v>
                </c:pt>
                <c:pt idx="296">
                  <c:v>2.9696438491607197E-3</c:v>
                </c:pt>
                <c:pt idx="297">
                  <c:v>3.0569706617831075E-3</c:v>
                </c:pt>
                <c:pt idx="298">
                  <c:v>3.1546660531695235E-3</c:v>
                </c:pt>
                <c:pt idx="299">
                  <c:v>3.2638102224576263E-3</c:v>
                </c:pt>
                <c:pt idx="300">
                  <c:v>3.3856646873239235E-3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CA8-0A44-9C37-83EA29B99ACE}"/>
            </c:ext>
          </c:extLst>
        </c:ser>
        <c:ser>
          <c:idx val="3"/>
          <c:order val="3"/>
          <c:tx>
            <c:strRef>
              <c:f>Sheet1!$E$6</c:f>
              <c:strCache>
                <c:ptCount val="1"/>
                <c:pt idx="0">
                  <c:v>FP3</c:v>
                </c:pt>
              </c:strCache>
            </c:strRef>
          </c:tx>
          <c:spPr>
            <a:ln w="127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Sheet1!$A$7:$A$307</c:f>
              <c:numCache>
                <c:formatCode>General</c:formatCode>
                <c:ptCount val="301"/>
                <c:pt idx="0">
                  <c:v>-15</c:v>
                </c:pt>
                <c:pt idx="1">
                  <c:v>-14.9</c:v>
                </c:pt>
                <c:pt idx="2">
                  <c:v>-14.8</c:v>
                </c:pt>
                <c:pt idx="3">
                  <c:v>-14.7</c:v>
                </c:pt>
                <c:pt idx="4">
                  <c:v>-14.6</c:v>
                </c:pt>
                <c:pt idx="5">
                  <c:v>-14.5</c:v>
                </c:pt>
                <c:pt idx="6">
                  <c:v>-14.4</c:v>
                </c:pt>
                <c:pt idx="7">
                  <c:v>-14.3</c:v>
                </c:pt>
                <c:pt idx="8">
                  <c:v>-14.2</c:v>
                </c:pt>
                <c:pt idx="9">
                  <c:v>-14.1</c:v>
                </c:pt>
                <c:pt idx="10">
                  <c:v>-14</c:v>
                </c:pt>
                <c:pt idx="11">
                  <c:v>-13.9</c:v>
                </c:pt>
                <c:pt idx="12">
                  <c:v>-13.8</c:v>
                </c:pt>
                <c:pt idx="13">
                  <c:v>-13.7</c:v>
                </c:pt>
                <c:pt idx="14">
                  <c:v>-13.6</c:v>
                </c:pt>
                <c:pt idx="15">
                  <c:v>-13.5</c:v>
                </c:pt>
                <c:pt idx="16">
                  <c:v>-13.4</c:v>
                </c:pt>
                <c:pt idx="17">
                  <c:v>-13.3</c:v>
                </c:pt>
                <c:pt idx="18">
                  <c:v>-13.2</c:v>
                </c:pt>
                <c:pt idx="19">
                  <c:v>-13.1</c:v>
                </c:pt>
                <c:pt idx="20">
                  <c:v>-13</c:v>
                </c:pt>
                <c:pt idx="21">
                  <c:v>-12.9</c:v>
                </c:pt>
                <c:pt idx="22">
                  <c:v>-12.8</c:v>
                </c:pt>
                <c:pt idx="23">
                  <c:v>-12.7</c:v>
                </c:pt>
                <c:pt idx="24">
                  <c:v>-12.6</c:v>
                </c:pt>
                <c:pt idx="25">
                  <c:v>-12.5</c:v>
                </c:pt>
                <c:pt idx="26">
                  <c:v>-12.4</c:v>
                </c:pt>
                <c:pt idx="27">
                  <c:v>-12.3</c:v>
                </c:pt>
                <c:pt idx="28">
                  <c:v>-12.2</c:v>
                </c:pt>
                <c:pt idx="29">
                  <c:v>-12.1</c:v>
                </c:pt>
                <c:pt idx="30">
                  <c:v>-12</c:v>
                </c:pt>
                <c:pt idx="31">
                  <c:v>-11.9</c:v>
                </c:pt>
                <c:pt idx="32">
                  <c:v>-11.8</c:v>
                </c:pt>
                <c:pt idx="33">
                  <c:v>-11.7</c:v>
                </c:pt>
                <c:pt idx="34">
                  <c:v>-11.6</c:v>
                </c:pt>
                <c:pt idx="35">
                  <c:v>-11.5</c:v>
                </c:pt>
                <c:pt idx="36">
                  <c:v>-11.4</c:v>
                </c:pt>
                <c:pt idx="37">
                  <c:v>-11.3</c:v>
                </c:pt>
                <c:pt idx="38">
                  <c:v>-11.2</c:v>
                </c:pt>
                <c:pt idx="39">
                  <c:v>-11.1</c:v>
                </c:pt>
                <c:pt idx="40">
                  <c:v>-11</c:v>
                </c:pt>
                <c:pt idx="41">
                  <c:v>-10.9</c:v>
                </c:pt>
                <c:pt idx="42">
                  <c:v>-10.8</c:v>
                </c:pt>
                <c:pt idx="43">
                  <c:v>-10.7</c:v>
                </c:pt>
                <c:pt idx="44">
                  <c:v>-10.6</c:v>
                </c:pt>
                <c:pt idx="45">
                  <c:v>-10.5</c:v>
                </c:pt>
                <c:pt idx="46">
                  <c:v>-10.4</c:v>
                </c:pt>
                <c:pt idx="47">
                  <c:v>-10.3</c:v>
                </c:pt>
                <c:pt idx="48">
                  <c:v>-10.199999999999999</c:v>
                </c:pt>
                <c:pt idx="49">
                  <c:v>-10.1</c:v>
                </c:pt>
                <c:pt idx="50">
                  <c:v>-10</c:v>
                </c:pt>
                <c:pt idx="51">
                  <c:v>-9.9000000000000199</c:v>
                </c:pt>
                <c:pt idx="52">
                  <c:v>-9.8000000000000203</c:v>
                </c:pt>
                <c:pt idx="53">
                  <c:v>-9.7000000000000206</c:v>
                </c:pt>
                <c:pt idx="54">
                  <c:v>-9.6000000000000192</c:v>
                </c:pt>
                <c:pt idx="55">
                  <c:v>-9.5000000000000195</c:v>
                </c:pt>
                <c:pt idx="56">
                  <c:v>-9.4000000000000199</c:v>
                </c:pt>
                <c:pt idx="57">
                  <c:v>-9.3000000000000203</c:v>
                </c:pt>
                <c:pt idx="58">
                  <c:v>-9.2000000000000206</c:v>
                </c:pt>
                <c:pt idx="59">
                  <c:v>-9.1000000000000192</c:v>
                </c:pt>
                <c:pt idx="60">
                  <c:v>-9.0000000000000195</c:v>
                </c:pt>
                <c:pt idx="61">
                  <c:v>-8.9000000000000199</c:v>
                </c:pt>
                <c:pt idx="62">
                  <c:v>-8.8000000000000203</c:v>
                </c:pt>
                <c:pt idx="63">
                  <c:v>-8.7000000000000206</c:v>
                </c:pt>
                <c:pt idx="64">
                  <c:v>-8.6000000000000192</c:v>
                </c:pt>
                <c:pt idx="65">
                  <c:v>-8.5000000000000195</c:v>
                </c:pt>
                <c:pt idx="66">
                  <c:v>-8.4000000000000199</c:v>
                </c:pt>
                <c:pt idx="67">
                  <c:v>-8.3000000000000203</c:v>
                </c:pt>
                <c:pt idx="68">
                  <c:v>-8.2000000000000206</c:v>
                </c:pt>
                <c:pt idx="69">
                  <c:v>-8.1000000000000192</c:v>
                </c:pt>
                <c:pt idx="70">
                  <c:v>-8.0000000000000195</c:v>
                </c:pt>
                <c:pt idx="71">
                  <c:v>-7.9000000000000297</c:v>
                </c:pt>
                <c:pt idx="72">
                  <c:v>-7.80000000000003</c:v>
                </c:pt>
                <c:pt idx="73">
                  <c:v>-7.7000000000000304</c:v>
                </c:pt>
                <c:pt idx="74">
                  <c:v>-7.6000000000000298</c:v>
                </c:pt>
                <c:pt idx="75">
                  <c:v>-7.5000000000000302</c:v>
                </c:pt>
                <c:pt idx="76">
                  <c:v>-7.4000000000000297</c:v>
                </c:pt>
                <c:pt idx="77">
                  <c:v>-7.30000000000003</c:v>
                </c:pt>
                <c:pt idx="78">
                  <c:v>-7.2000000000000304</c:v>
                </c:pt>
                <c:pt idx="79">
                  <c:v>-7.1000000000000298</c:v>
                </c:pt>
                <c:pt idx="80">
                  <c:v>-7.0000000000000302</c:v>
                </c:pt>
                <c:pt idx="81">
                  <c:v>-6.9000000000000297</c:v>
                </c:pt>
                <c:pt idx="82">
                  <c:v>-6.80000000000003</c:v>
                </c:pt>
                <c:pt idx="83">
                  <c:v>-6.7000000000000304</c:v>
                </c:pt>
                <c:pt idx="84">
                  <c:v>-6.6000000000000298</c:v>
                </c:pt>
                <c:pt idx="85">
                  <c:v>-6.5000000000000302</c:v>
                </c:pt>
                <c:pt idx="86">
                  <c:v>-6.4000000000000297</c:v>
                </c:pt>
                <c:pt idx="87">
                  <c:v>-6.30000000000003</c:v>
                </c:pt>
                <c:pt idx="88">
                  <c:v>-6.2000000000000304</c:v>
                </c:pt>
                <c:pt idx="89">
                  <c:v>-6.1000000000000298</c:v>
                </c:pt>
                <c:pt idx="90">
                  <c:v>-6.0000000000000302</c:v>
                </c:pt>
                <c:pt idx="91">
                  <c:v>-5.9000000000000297</c:v>
                </c:pt>
                <c:pt idx="92">
                  <c:v>-5.80000000000003</c:v>
                </c:pt>
                <c:pt idx="93">
                  <c:v>-5.7000000000000304</c:v>
                </c:pt>
                <c:pt idx="94">
                  <c:v>-5.6000000000000298</c:v>
                </c:pt>
                <c:pt idx="95">
                  <c:v>-5.5000000000000302</c:v>
                </c:pt>
                <c:pt idx="96">
                  <c:v>-5.4000000000000297</c:v>
                </c:pt>
                <c:pt idx="97">
                  <c:v>-5.30000000000003</c:v>
                </c:pt>
                <c:pt idx="98">
                  <c:v>-5.2000000000000304</c:v>
                </c:pt>
                <c:pt idx="99">
                  <c:v>-5.1000000000000396</c:v>
                </c:pt>
                <c:pt idx="100">
                  <c:v>-5.00000000000004</c:v>
                </c:pt>
                <c:pt idx="101">
                  <c:v>-4.9000000000000004</c:v>
                </c:pt>
                <c:pt idx="102">
                  <c:v>-4.8</c:v>
                </c:pt>
                <c:pt idx="103">
                  <c:v>-4.7</c:v>
                </c:pt>
                <c:pt idx="104">
                  <c:v>-4.5999999999999996</c:v>
                </c:pt>
                <c:pt idx="105">
                  <c:v>-4.5</c:v>
                </c:pt>
                <c:pt idx="106">
                  <c:v>-4.4000000000000004</c:v>
                </c:pt>
                <c:pt idx="107">
                  <c:v>-4.3</c:v>
                </c:pt>
                <c:pt idx="108">
                  <c:v>-4.2</c:v>
                </c:pt>
                <c:pt idx="109">
                  <c:v>-4.0999999999999996</c:v>
                </c:pt>
                <c:pt idx="110">
                  <c:v>-4</c:v>
                </c:pt>
                <c:pt idx="111">
                  <c:v>-3.9</c:v>
                </c:pt>
                <c:pt idx="112">
                  <c:v>-3.8</c:v>
                </c:pt>
                <c:pt idx="113">
                  <c:v>-3.7</c:v>
                </c:pt>
                <c:pt idx="114">
                  <c:v>-3.6</c:v>
                </c:pt>
                <c:pt idx="115">
                  <c:v>-3.5</c:v>
                </c:pt>
                <c:pt idx="116">
                  <c:v>-3.4</c:v>
                </c:pt>
                <c:pt idx="117">
                  <c:v>-3.3</c:v>
                </c:pt>
                <c:pt idx="118">
                  <c:v>-3.2</c:v>
                </c:pt>
                <c:pt idx="119">
                  <c:v>-3.1</c:v>
                </c:pt>
                <c:pt idx="120">
                  <c:v>-3</c:v>
                </c:pt>
                <c:pt idx="121">
                  <c:v>-2.9</c:v>
                </c:pt>
                <c:pt idx="122">
                  <c:v>-2.8</c:v>
                </c:pt>
                <c:pt idx="123">
                  <c:v>-2.7</c:v>
                </c:pt>
                <c:pt idx="124">
                  <c:v>-2.6</c:v>
                </c:pt>
                <c:pt idx="125">
                  <c:v>-2.5</c:v>
                </c:pt>
                <c:pt idx="126">
                  <c:v>-2.4</c:v>
                </c:pt>
                <c:pt idx="127">
                  <c:v>-2.2999999999999998</c:v>
                </c:pt>
                <c:pt idx="128">
                  <c:v>-2.2000000000000002</c:v>
                </c:pt>
                <c:pt idx="129">
                  <c:v>-2.1</c:v>
                </c:pt>
                <c:pt idx="130">
                  <c:v>-2</c:v>
                </c:pt>
                <c:pt idx="131">
                  <c:v>-1.9</c:v>
                </c:pt>
                <c:pt idx="132">
                  <c:v>-1.8</c:v>
                </c:pt>
                <c:pt idx="133">
                  <c:v>-1.7</c:v>
                </c:pt>
                <c:pt idx="134">
                  <c:v>-1.6</c:v>
                </c:pt>
                <c:pt idx="135">
                  <c:v>-1.5</c:v>
                </c:pt>
                <c:pt idx="136">
                  <c:v>-1.4</c:v>
                </c:pt>
                <c:pt idx="137">
                  <c:v>-1.3</c:v>
                </c:pt>
                <c:pt idx="138">
                  <c:v>-1.2</c:v>
                </c:pt>
                <c:pt idx="139">
                  <c:v>-1.1000000000000001</c:v>
                </c:pt>
                <c:pt idx="140">
                  <c:v>-1</c:v>
                </c:pt>
                <c:pt idx="141">
                  <c:v>-0.90000000000010005</c:v>
                </c:pt>
                <c:pt idx="142">
                  <c:v>-0.80000000000009996</c:v>
                </c:pt>
                <c:pt idx="143">
                  <c:v>-0.70000000000010099</c:v>
                </c:pt>
                <c:pt idx="144">
                  <c:v>-0.60000000000009901</c:v>
                </c:pt>
                <c:pt idx="145">
                  <c:v>-0.50000000000009903</c:v>
                </c:pt>
                <c:pt idx="146">
                  <c:v>-0.4000000000001</c:v>
                </c:pt>
                <c:pt idx="147">
                  <c:v>-0.30000000000010002</c:v>
                </c:pt>
                <c:pt idx="148">
                  <c:v>-0.20000000000010101</c:v>
                </c:pt>
                <c:pt idx="149">
                  <c:v>-0.100000000000099</c:v>
                </c:pt>
                <c:pt idx="150">
                  <c:v>0</c:v>
                </c:pt>
                <c:pt idx="151">
                  <c:v>9.9999999999900197E-2</c:v>
                </c:pt>
                <c:pt idx="152">
                  <c:v>0.19999999999990001</c:v>
                </c:pt>
                <c:pt idx="153">
                  <c:v>0.29999999999989901</c:v>
                </c:pt>
                <c:pt idx="154">
                  <c:v>0.39999999999990099</c:v>
                </c:pt>
                <c:pt idx="155">
                  <c:v>0.49999999999990102</c:v>
                </c:pt>
                <c:pt idx="156">
                  <c:v>0.59999999999989995</c:v>
                </c:pt>
                <c:pt idx="157">
                  <c:v>0.69999999999990004</c:v>
                </c:pt>
                <c:pt idx="158">
                  <c:v>0.79999999999989901</c:v>
                </c:pt>
                <c:pt idx="159">
                  <c:v>0.89999999999990099</c:v>
                </c:pt>
                <c:pt idx="160">
                  <c:v>0.99999999999990097</c:v>
                </c:pt>
                <c:pt idx="161">
                  <c:v>1.0999999999998999</c:v>
                </c:pt>
                <c:pt idx="162">
                  <c:v>1.1999999999999</c:v>
                </c:pt>
                <c:pt idx="163">
                  <c:v>1.2999999999998999</c:v>
                </c:pt>
                <c:pt idx="164">
                  <c:v>1.3999999999999</c:v>
                </c:pt>
                <c:pt idx="165">
                  <c:v>1.4999999999999001</c:v>
                </c:pt>
                <c:pt idx="166">
                  <c:v>1.5999999999998999</c:v>
                </c:pt>
                <c:pt idx="167">
                  <c:v>1.6999999999999</c:v>
                </c:pt>
                <c:pt idx="168">
                  <c:v>1.7999999999998999</c:v>
                </c:pt>
                <c:pt idx="169">
                  <c:v>1.8999999999999</c:v>
                </c:pt>
                <c:pt idx="170">
                  <c:v>1.9999999999999001</c:v>
                </c:pt>
                <c:pt idx="171">
                  <c:v>2.0999999999999002</c:v>
                </c:pt>
                <c:pt idx="172">
                  <c:v>2.1999999999998998</c:v>
                </c:pt>
                <c:pt idx="173">
                  <c:v>2.2999999999998999</c:v>
                </c:pt>
                <c:pt idx="174">
                  <c:v>2.3999999999999</c:v>
                </c:pt>
                <c:pt idx="175">
                  <c:v>2.4999999999999001</c:v>
                </c:pt>
                <c:pt idx="176">
                  <c:v>2.5999999999999002</c:v>
                </c:pt>
                <c:pt idx="177">
                  <c:v>2.6999999999998998</c:v>
                </c:pt>
                <c:pt idx="178">
                  <c:v>2.7999999999998999</c:v>
                </c:pt>
                <c:pt idx="179">
                  <c:v>2.8999999999999</c:v>
                </c:pt>
                <c:pt idx="180">
                  <c:v>2.9999999999999001</c:v>
                </c:pt>
                <c:pt idx="181">
                  <c:v>3.0999999999999002</c:v>
                </c:pt>
                <c:pt idx="182">
                  <c:v>3.1999999999998998</c:v>
                </c:pt>
                <c:pt idx="183">
                  <c:v>3.2999999999998999</c:v>
                </c:pt>
                <c:pt idx="184">
                  <c:v>3.3999999999999</c:v>
                </c:pt>
                <c:pt idx="185">
                  <c:v>3.4999999999999001</c:v>
                </c:pt>
                <c:pt idx="186">
                  <c:v>3.5999999999999002</c:v>
                </c:pt>
                <c:pt idx="187">
                  <c:v>3.6999999999998998</c:v>
                </c:pt>
                <c:pt idx="188">
                  <c:v>3.7999999999998999</c:v>
                </c:pt>
                <c:pt idx="189">
                  <c:v>3.8999999999999</c:v>
                </c:pt>
                <c:pt idx="190">
                  <c:v>3.9999999999999001</c:v>
                </c:pt>
                <c:pt idx="191">
                  <c:v>4.0999999999999002</c:v>
                </c:pt>
                <c:pt idx="192">
                  <c:v>4.1999999999998998</c:v>
                </c:pt>
                <c:pt idx="193">
                  <c:v>4.2999999999999003</c:v>
                </c:pt>
                <c:pt idx="194">
                  <c:v>4.3999999999999</c:v>
                </c:pt>
                <c:pt idx="195">
                  <c:v>4.4999999999998996</c:v>
                </c:pt>
                <c:pt idx="196">
                  <c:v>4.5999999999999002</c:v>
                </c:pt>
                <c:pt idx="197">
                  <c:v>4.6999999999998998</c:v>
                </c:pt>
                <c:pt idx="198">
                  <c:v>4.7999999999999003</c:v>
                </c:pt>
                <c:pt idx="199">
                  <c:v>4.8999999999999</c:v>
                </c:pt>
                <c:pt idx="200">
                  <c:v>4.9999999999998996</c:v>
                </c:pt>
                <c:pt idx="201">
                  <c:v>5.0999999999999002</c:v>
                </c:pt>
                <c:pt idx="202">
                  <c:v>5.1999999999998998</c:v>
                </c:pt>
                <c:pt idx="203">
                  <c:v>5.2999999999999003</c:v>
                </c:pt>
                <c:pt idx="204">
                  <c:v>5.3999999999999</c:v>
                </c:pt>
                <c:pt idx="205">
                  <c:v>5.4999999999998996</c:v>
                </c:pt>
                <c:pt idx="206">
                  <c:v>5.5999999999999002</c:v>
                </c:pt>
                <c:pt idx="207">
                  <c:v>5.6999999999998998</c:v>
                </c:pt>
                <c:pt idx="208">
                  <c:v>5.7999999999999003</c:v>
                </c:pt>
                <c:pt idx="209">
                  <c:v>5.8999999999999</c:v>
                </c:pt>
                <c:pt idx="210">
                  <c:v>5.9999999999998996</c:v>
                </c:pt>
                <c:pt idx="211">
                  <c:v>6.0999999999999002</c:v>
                </c:pt>
                <c:pt idx="212">
                  <c:v>6.1999999999998998</c:v>
                </c:pt>
                <c:pt idx="213">
                  <c:v>6.2999999999999003</c:v>
                </c:pt>
                <c:pt idx="214">
                  <c:v>6.3999999999999</c:v>
                </c:pt>
                <c:pt idx="215">
                  <c:v>6.4999999999998996</c:v>
                </c:pt>
                <c:pt idx="216">
                  <c:v>6.5999999999999002</c:v>
                </c:pt>
                <c:pt idx="217">
                  <c:v>6.6999999999998998</c:v>
                </c:pt>
                <c:pt idx="218">
                  <c:v>6.7999999999999003</c:v>
                </c:pt>
                <c:pt idx="219">
                  <c:v>6.8999999999999</c:v>
                </c:pt>
                <c:pt idx="220">
                  <c:v>6.9999999999998996</c:v>
                </c:pt>
                <c:pt idx="221">
                  <c:v>7.0999999999999002</c:v>
                </c:pt>
                <c:pt idx="222">
                  <c:v>7.1999999999998998</c:v>
                </c:pt>
                <c:pt idx="223">
                  <c:v>7.2999999999999003</c:v>
                </c:pt>
                <c:pt idx="224">
                  <c:v>7.3999999999999</c:v>
                </c:pt>
                <c:pt idx="225">
                  <c:v>7.4999999999998996</c:v>
                </c:pt>
                <c:pt idx="226">
                  <c:v>7.5999999999999002</c:v>
                </c:pt>
                <c:pt idx="227">
                  <c:v>7.6999999999998998</c:v>
                </c:pt>
                <c:pt idx="228">
                  <c:v>7.7999999999999003</c:v>
                </c:pt>
                <c:pt idx="229">
                  <c:v>7.8999999999999</c:v>
                </c:pt>
                <c:pt idx="230">
                  <c:v>7.9999999999998996</c:v>
                </c:pt>
                <c:pt idx="231">
                  <c:v>8.0999999999999002</c:v>
                </c:pt>
                <c:pt idx="232">
                  <c:v>8.1999999999998998</c:v>
                </c:pt>
                <c:pt idx="233">
                  <c:v>8.2999999999998995</c:v>
                </c:pt>
                <c:pt idx="234">
                  <c:v>8.3999999999999009</c:v>
                </c:pt>
                <c:pt idx="235">
                  <c:v>8.4999999999999005</c:v>
                </c:pt>
                <c:pt idx="236">
                  <c:v>8.5999999999999002</c:v>
                </c:pt>
                <c:pt idx="237">
                  <c:v>8.6999999999998998</c:v>
                </c:pt>
                <c:pt idx="238">
                  <c:v>8.7999999999998995</c:v>
                </c:pt>
                <c:pt idx="239">
                  <c:v>8.8999999999999009</c:v>
                </c:pt>
                <c:pt idx="240">
                  <c:v>8.9999999999999005</c:v>
                </c:pt>
                <c:pt idx="241">
                  <c:v>9.0999999999999002</c:v>
                </c:pt>
                <c:pt idx="242">
                  <c:v>9.1999999999998998</c:v>
                </c:pt>
                <c:pt idx="243">
                  <c:v>9.2999999999998995</c:v>
                </c:pt>
                <c:pt idx="244">
                  <c:v>9.3999999999999009</c:v>
                </c:pt>
                <c:pt idx="245">
                  <c:v>9.4999999999999005</c:v>
                </c:pt>
                <c:pt idx="246">
                  <c:v>9.5999999999999002</c:v>
                </c:pt>
                <c:pt idx="247">
                  <c:v>9.6999999999998998</c:v>
                </c:pt>
                <c:pt idx="248">
                  <c:v>9.7999999999998995</c:v>
                </c:pt>
                <c:pt idx="249">
                  <c:v>9.8999999999999009</c:v>
                </c:pt>
                <c:pt idx="250">
                  <c:v>9.9999999999999005</c:v>
                </c:pt>
                <c:pt idx="251">
                  <c:v>10.0999999999999</c:v>
                </c:pt>
                <c:pt idx="252">
                  <c:v>10.1999999999999</c:v>
                </c:pt>
                <c:pt idx="253">
                  <c:v>10.299999999999899</c:v>
                </c:pt>
                <c:pt idx="254">
                  <c:v>10.399999999999901</c:v>
                </c:pt>
                <c:pt idx="255">
                  <c:v>10.499999999999901</c:v>
                </c:pt>
                <c:pt idx="256">
                  <c:v>10.5999999999999</c:v>
                </c:pt>
                <c:pt idx="257">
                  <c:v>10.6999999999999</c:v>
                </c:pt>
                <c:pt idx="258">
                  <c:v>10.799999999999899</c:v>
                </c:pt>
                <c:pt idx="259">
                  <c:v>10.899999999999901</c:v>
                </c:pt>
                <c:pt idx="260">
                  <c:v>10.999999999999901</c:v>
                </c:pt>
                <c:pt idx="261">
                  <c:v>11.0999999999999</c:v>
                </c:pt>
                <c:pt idx="262">
                  <c:v>11.1999999999999</c:v>
                </c:pt>
                <c:pt idx="263">
                  <c:v>11.299999999999899</c:v>
                </c:pt>
                <c:pt idx="264">
                  <c:v>11.399999999999901</c:v>
                </c:pt>
                <c:pt idx="265">
                  <c:v>11.499999999999901</c:v>
                </c:pt>
                <c:pt idx="266">
                  <c:v>11.5999999999999</c:v>
                </c:pt>
                <c:pt idx="267">
                  <c:v>11.6999999999999</c:v>
                </c:pt>
                <c:pt idx="268">
                  <c:v>11.799999999999899</c:v>
                </c:pt>
                <c:pt idx="269">
                  <c:v>11.899999999999901</c:v>
                </c:pt>
                <c:pt idx="270">
                  <c:v>11.999999999999901</c:v>
                </c:pt>
                <c:pt idx="271">
                  <c:v>12.0999999999999</c:v>
                </c:pt>
                <c:pt idx="272">
                  <c:v>12.1999999999999</c:v>
                </c:pt>
                <c:pt idx="273">
                  <c:v>12.299999999999899</c:v>
                </c:pt>
                <c:pt idx="274">
                  <c:v>12.399999999999901</c:v>
                </c:pt>
                <c:pt idx="275">
                  <c:v>12.499999999999901</c:v>
                </c:pt>
                <c:pt idx="276">
                  <c:v>12.5999999999999</c:v>
                </c:pt>
                <c:pt idx="277">
                  <c:v>12.6999999999999</c:v>
                </c:pt>
                <c:pt idx="278">
                  <c:v>12.799999999999899</c:v>
                </c:pt>
                <c:pt idx="279">
                  <c:v>12.899999999999901</c:v>
                </c:pt>
                <c:pt idx="280">
                  <c:v>12.999999999999901</c:v>
                </c:pt>
                <c:pt idx="281">
                  <c:v>13.0999999999999</c:v>
                </c:pt>
                <c:pt idx="282">
                  <c:v>13.1999999999999</c:v>
                </c:pt>
                <c:pt idx="283">
                  <c:v>13.299999999999899</c:v>
                </c:pt>
                <c:pt idx="284">
                  <c:v>13.399999999999901</c:v>
                </c:pt>
                <c:pt idx="285">
                  <c:v>13.499999999999901</c:v>
                </c:pt>
                <c:pt idx="286">
                  <c:v>13.5999999999999</c:v>
                </c:pt>
                <c:pt idx="287">
                  <c:v>13.6999999999999</c:v>
                </c:pt>
                <c:pt idx="288">
                  <c:v>13.799999999999899</c:v>
                </c:pt>
                <c:pt idx="289">
                  <c:v>13.899999999999901</c:v>
                </c:pt>
                <c:pt idx="290">
                  <c:v>13.999999999999901</c:v>
                </c:pt>
                <c:pt idx="291">
                  <c:v>14.0999999999999</c:v>
                </c:pt>
                <c:pt idx="292">
                  <c:v>14.1999999999999</c:v>
                </c:pt>
                <c:pt idx="293">
                  <c:v>14.299999999999899</c:v>
                </c:pt>
                <c:pt idx="294">
                  <c:v>14.399999999999901</c:v>
                </c:pt>
                <c:pt idx="295">
                  <c:v>14.499999999999901</c:v>
                </c:pt>
                <c:pt idx="296">
                  <c:v>14.5999999999999</c:v>
                </c:pt>
                <c:pt idx="297">
                  <c:v>14.6999999999999</c:v>
                </c:pt>
                <c:pt idx="298">
                  <c:v>14.799999999999899</c:v>
                </c:pt>
                <c:pt idx="299">
                  <c:v>14.899999999999901</c:v>
                </c:pt>
                <c:pt idx="300">
                  <c:v>14.999999999999901</c:v>
                </c:pt>
              </c:numCache>
            </c:numRef>
          </c:xVal>
          <c:yVal>
            <c:numRef>
              <c:f>Sheet1!$E$7:$E$307</c:f>
              <c:numCache>
                <c:formatCode>General</c:formatCode>
                <c:ptCount val="301"/>
                <c:pt idx="0">
                  <c:v>6.3123523280595624E-3</c:v>
                </c:pt>
                <c:pt idx="1">
                  <c:v>6.8458583876768739E-3</c:v>
                </c:pt>
                <c:pt idx="2">
                  <c:v>7.4654485213757858E-3</c:v>
                </c:pt>
                <c:pt idx="3">
                  <c:v>8.190090056584819E-3</c:v>
                </c:pt>
                <c:pt idx="4">
                  <c:v>9.0443061703779602E-3</c:v>
                </c:pt>
                <c:pt idx="5">
                  <c:v>1.0060239653152796E-2</c:v>
                </c:pt>
                <c:pt idx="6">
                  <c:v>1.1280666357125265E-2</c:v>
                </c:pt>
                <c:pt idx="7">
                  <c:v>1.2763490251125931E-2</c:v>
                </c:pt>
                <c:pt idx="8">
                  <c:v>1.4588610299982622E-2</c:v>
                </c:pt>
                <c:pt idx="9">
                  <c:v>1.6868695482817858E-2</c:v>
                </c:pt>
                <c:pt idx="10">
                  <c:v>1.9766612233754848E-2</c:v>
                </c:pt>
                <c:pt idx="11">
                  <c:v>2.3524600741589064E-2</c:v>
                </c:pt>
                <c:pt idx="12">
                  <c:v>2.8515091710705046E-2</c:v>
                </c:pt>
                <c:pt idx="13">
                  <c:v>3.5333352263208932E-2</c:v>
                </c:pt>
                <c:pt idx="14">
                  <c:v>4.4975602204722291E-2</c:v>
                </c:pt>
                <c:pt idx="15">
                  <c:v>5.9203308189639495E-2</c:v>
                </c:pt>
                <c:pt idx="16">
                  <c:v>8.1343582175786466E-2</c:v>
                </c:pt>
                <c:pt idx="17">
                  <c:v>0.11819411753099429</c:v>
                </c:pt>
                <c:pt idx="18">
                  <c:v>0.18491630001609802</c:v>
                </c:pt>
                <c:pt idx="19">
                  <c:v>0.31771411920679238</c:v>
                </c:pt>
                <c:pt idx="20">
                  <c:v>0.59216781178518596</c:v>
                </c:pt>
                <c:pt idx="21">
                  <c:v>0.96390858150651737</c:v>
                </c:pt>
                <c:pt idx="22">
                  <c:v>0.83589736929878311</c:v>
                </c:pt>
                <c:pt idx="23">
                  <c:v>0.46195867128666679</c:v>
                </c:pt>
                <c:pt idx="24">
                  <c:v>0.2538941322269655</c:v>
                </c:pt>
                <c:pt idx="25">
                  <c:v>0.15358640179155794</c:v>
                </c:pt>
                <c:pt idx="26">
                  <c:v>0.10130373107081178</c:v>
                </c:pt>
                <c:pt idx="27">
                  <c:v>7.1398124078855693E-2</c:v>
                </c:pt>
                <c:pt idx="28">
                  <c:v>5.2914985895383078E-2</c:v>
                </c:pt>
                <c:pt idx="29">
                  <c:v>4.0769255021871946E-2</c:v>
                </c:pt>
                <c:pt idx="30">
                  <c:v>3.2390439090182091E-2</c:v>
                </c:pt>
                <c:pt idx="31">
                  <c:v>2.6379939072299394E-2</c:v>
                </c:pt>
                <c:pt idx="32">
                  <c:v>2.1928553107154237E-2</c:v>
                </c:pt>
                <c:pt idx="33">
                  <c:v>1.8543489121292084E-2</c:v>
                </c:pt>
                <c:pt idx="34">
                  <c:v>1.5911459584574284E-2</c:v>
                </c:pt>
                <c:pt idx="35">
                  <c:v>1.3825902662864662E-2</c:v>
                </c:pt>
                <c:pt idx="36">
                  <c:v>1.2146308233792289E-2</c:v>
                </c:pt>
                <c:pt idx="37">
                  <c:v>1.0774484174122261E-2</c:v>
                </c:pt>
                <c:pt idx="38">
                  <c:v>9.6401788896430095E-3</c:v>
                </c:pt>
                <c:pt idx="39">
                  <c:v>8.6920816817195167E-3</c:v>
                </c:pt>
                <c:pt idx="40">
                  <c:v>7.8920245260770856E-3</c:v>
                </c:pt>
                <c:pt idx="41">
                  <c:v>7.2111496742223733E-3</c:v>
                </c:pt>
                <c:pt idx="42">
                  <c:v>6.62731814272325E-3</c:v>
                </c:pt>
                <c:pt idx="43">
                  <c:v>6.1233210769757506E-3</c:v>
                </c:pt>
                <c:pt idx="44">
                  <c:v>5.6856222620507513E-3</c:v>
                </c:pt>
                <c:pt idx="45">
                  <c:v>5.3034591507287558E-3</c:v>
                </c:pt>
                <c:pt idx="46">
                  <c:v>4.9681903445256423E-3</c:v>
                </c:pt>
                <c:pt idx="47">
                  <c:v>4.6728153377428167E-3</c:v>
                </c:pt>
                <c:pt idx="48">
                  <c:v>4.4116165192177766E-3</c:v>
                </c:pt>
                <c:pt idx="49">
                  <c:v>4.1798891680349757E-3</c:v>
                </c:pt>
                <c:pt idx="50">
                  <c:v>3.9737356073400393E-3</c:v>
                </c:pt>
                <c:pt idx="51">
                  <c:v>3.7899067012104517E-3</c:v>
                </c:pt>
                <c:pt idx="52">
                  <c:v>3.6256786778961908E-3</c:v>
                </c:pt>
                <c:pt idx="53">
                  <c:v>3.4787565881342214E-3</c:v>
                </c:pt>
                <c:pt idx="54">
                  <c:v>3.3471980418578193E-3</c:v>
                </c:pt>
                <c:pt idx="55">
                  <c:v>3.2293525255876736E-3</c:v>
                </c:pt>
                <c:pt idx="56">
                  <c:v>3.1238127950502783E-3</c:v>
                </c:pt>
                <c:pt idx="57">
                  <c:v>3.0293757035689548E-3</c:v>
                </c:pt>
                <c:pt idx="58">
                  <c:v>2.945010462123534E-3</c:v>
                </c:pt>
                <c:pt idx="59">
                  <c:v>2.8698327975505739E-3</c:v>
                </c:pt>
                <c:pt idx="60">
                  <c:v>2.8030838270561693E-3</c:v>
                </c:pt>
                <c:pt idx="61">
                  <c:v>2.744112732363046E-3</c:v>
                </c:pt>
                <c:pt idx="62">
                  <c:v>2.6923625184102698E-3</c:v>
                </c:pt>
                <c:pt idx="63">
                  <c:v>2.647358296088169E-3</c:v>
                </c:pt>
                <c:pt idx="64">
                  <c:v>2.6086976480036023E-3</c:v>
                </c:pt>
                <c:pt idx="65">
                  <c:v>2.5760427295001935E-3</c:v>
                </c:pt>
                <c:pt idx="66">
                  <c:v>2.5491138305828108E-3</c:v>
                </c:pt>
                <c:pt idx="67">
                  <c:v>2.5276841828484422E-3</c:v>
                </c:pt>
                <c:pt idx="68">
                  <c:v>2.5115758426515551E-3</c:v>
                </c:pt>
                <c:pt idx="69">
                  <c:v>2.5006565203138232E-3</c:v>
                </c:pt>
                <c:pt idx="70">
                  <c:v>2.4948372573839069E-3</c:v>
                </c:pt>
                <c:pt idx="71">
                  <c:v>2.4940708814697914E-3</c:v>
                </c:pt>
                <c:pt idx="72">
                  <c:v>2.4983511923904263E-3</c:v>
                </c:pt>
                <c:pt idx="73">
                  <c:v>2.5077128554916589E-3</c:v>
                </c:pt>
                <c:pt idx="74">
                  <c:v>2.5222319989707718E-3</c:v>
                </c:pt>
                <c:pt idx="75">
                  <c:v>2.5420275329102824E-3</c:v>
                </c:pt>
                <c:pt idx="76">
                  <c:v>2.5672632293817798E-3</c:v>
                </c:pt>
                <c:pt idx="77">
                  <c:v>2.5981506264430147E-3</c:v>
                </c:pt>
                <c:pt idx="78">
                  <c:v>2.6349528452326919E-3</c:v>
                </c:pt>
                <c:pt idx="79">
                  <c:v>2.6779894399774013E-3</c:v>
                </c:pt>
                <c:pt idx="80">
                  <c:v>2.7276424371612575E-3</c:v>
                </c:pt>
                <c:pt idx="81">
                  <c:v>2.7843637643759855E-3</c:v>
                </c:pt>
                <c:pt idx="82">
                  <c:v>2.8486843240387067E-3</c:v>
                </c:pt>
                <c:pt idx="83">
                  <c:v>2.9212250355894649E-3</c:v>
                </c:pt>
                <c:pt idx="84">
                  <c:v>3.0027102563912117E-3</c:v>
                </c:pt>
                <c:pt idx="85">
                  <c:v>3.0939841022713439E-3</c:v>
                </c:pt>
                <c:pt idx="86">
                  <c:v>3.1960303314559763E-3</c:v>
                </c:pt>
                <c:pt idx="87">
                  <c:v>3.3099966414413332E-3</c:v>
                </c:pt>
                <c:pt idx="88">
                  <c:v>3.4372244720899214E-3</c:v>
                </c:pt>
                <c:pt idx="89">
                  <c:v>3.5792857307089883E-3</c:v>
                </c:pt>
                <c:pt idx="90">
                  <c:v>3.7380282851819427E-3</c:v>
                </c:pt>
                <c:pt idx="91">
                  <c:v>3.9156326505939741E-3</c:v>
                </c:pt>
                <c:pt idx="92">
                  <c:v>4.1146830821750299E-3</c:v>
                </c:pt>
                <c:pt idx="93">
                  <c:v>4.3382573680464231E-3</c:v>
                </c:pt>
                <c:pt idx="94">
                  <c:v>4.5900411139911113E-3</c:v>
                </c:pt>
                <c:pt idx="95">
                  <c:v>4.8744744141946674E-3</c:v>
                </c:pt>
                <c:pt idx="96">
                  <c:v>5.1969417843322277E-3</c:v>
                </c:pt>
                <c:pt idx="97">
                  <c:v>5.5640205195398185E-3</c:v>
                </c:pt>
                <c:pt idx="98">
                  <c:v>5.9838088840338732E-3</c:v>
                </c:pt>
                <c:pt idx="99">
                  <c:v>6.4663647702597931E-3</c:v>
                </c:pt>
                <c:pt idx="100">
                  <c:v>7.0242993300058338E-3</c:v>
                </c:pt>
                <c:pt idx="101">
                  <c:v>7.6735912639106117E-3</c:v>
                </c:pt>
                <c:pt idx="102">
                  <c:v>8.4347204326081105E-3</c:v>
                </c:pt>
                <c:pt idx="103">
                  <c:v>9.3342718423383136E-3</c:v>
                </c:pt>
                <c:pt idx="104">
                  <c:v>1.0407246163000192E-2</c:v>
                </c:pt>
                <c:pt idx="105">
                  <c:v>1.1700454614981433E-2</c:v>
                </c:pt>
                <c:pt idx="106">
                  <c:v>1.3277618384686038E-2</c:v>
                </c:pt>
                <c:pt idx="107">
                  <c:v>1.5227219814654745E-2</c:v>
                </c:pt>
                <c:pt idx="108">
                  <c:v>1.7674930928398312E-2</c:v>
                </c:pt>
                <c:pt idx="109">
                  <c:v>2.0803917361392071E-2</c:v>
                </c:pt>
                <c:pt idx="110">
                  <c:v>2.4889221587676508E-2</c:v>
                </c:pt>
                <c:pt idx="111">
                  <c:v>3.0358443429772231E-2</c:v>
                </c:pt>
                <c:pt idx="112">
                  <c:v>3.790407360420843E-2</c:v>
                </c:pt>
                <c:pt idx="113">
                  <c:v>4.8703342847755536E-2</c:v>
                </c:pt>
                <c:pt idx="114">
                  <c:v>6.4877287167352624E-2</c:v>
                </c:pt>
                <c:pt idx="115">
                  <c:v>9.0523486174343748E-2</c:v>
                </c:pt>
                <c:pt idx="116">
                  <c:v>0.13423557198792899</c:v>
                </c:pt>
                <c:pt idx="117">
                  <c:v>0.21568045095978444</c:v>
                </c:pt>
                <c:pt idx="118">
                  <c:v>0.38183240716462447</c:v>
                </c:pt>
                <c:pt idx="119">
                  <c:v>0.71166887058944972</c:v>
                </c:pt>
                <c:pt idx="120">
                  <c:v>1</c:v>
                </c:pt>
                <c:pt idx="121">
                  <c:v>0.71166887058944972</c:v>
                </c:pt>
                <c:pt idx="122">
                  <c:v>0.38183240716462447</c:v>
                </c:pt>
                <c:pt idx="123">
                  <c:v>0.21568045095978444</c:v>
                </c:pt>
                <c:pt idx="124">
                  <c:v>0.13423557198792899</c:v>
                </c:pt>
                <c:pt idx="125">
                  <c:v>9.0523486174343748E-2</c:v>
                </c:pt>
                <c:pt idx="126">
                  <c:v>6.4877287167352624E-2</c:v>
                </c:pt>
                <c:pt idx="127">
                  <c:v>4.8703342847755536E-2</c:v>
                </c:pt>
                <c:pt idx="128">
                  <c:v>3.790407360420843E-2</c:v>
                </c:pt>
                <c:pt idx="129">
                  <c:v>3.0358443429772231E-2</c:v>
                </c:pt>
                <c:pt idx="130">
                  <c:v>2.4889221587676508E-2</c:v>
                </c:pt>
                <c:pt idx="131">
                  <c:v>2.080391736139206E-2</c:v>
                </c:pt>
                <c:pt idx="132">
                  <c:v>1.7674930928398322E-2</c:v>
                </c:pt>
                <c:pt idx="133">
                  <c:v>1.5227219814654745E-2</c:v>
                </c:pt>
                <c:pt idx="134">
                  <c:v>1.3277618384686043E-2</c:v>
                </c:pt>
                <c:pt idx="135">
                  <c:v>1.1700454614981433E-2</c:v>
                </c:pt>
                <c:pt idx="136">
                  <c:v>1.0407246163000185E-2</c:v>
                </c:pt>
                <c:pt idx="137">
                  <c:v>9.3342718423383205E-3</c:v>
                </c:pt>
                <c:pt idx="138">
                  <c:v>8.4347204326081088E-3</c:v>
                </c:pt>
                <c:pt idx="139">
                  <c:v>7.6735912639106152E-3</c:v>
                </c:pt>
                <c:pt idx="140">
                  <c:v>7.0242993300060706E-3</c:v>
                </c:pt>
                <c:pt idx="141">
                  <c:v>6.4663647702605156E-3</c:v>
                </c:pt>
                <c:pt idx="142">
                  <c:v>5.9838088840344587E-3</c:v>
                </c:pt>
                <c:pt idx="143">
                  <c:v>5.5640205195403337E-3</c:v>
                </c:pt>
                <c:pt idx="144">
                  <c:v>5.1969417843326709E-3</c:v>
                </c:pt>
                <c:pt idx="145">
                  <c:v>4.8744744141950578E-3</c:v>
                </c:pt>
                <c:pt idx="146">
                  <c:v>4.5900411139914591E-3</c:v>
                </c:pt>
                <c:pt idx="147">
                  <c:v>4.3382573680467327E-3</c:v>
                </c:pt>
                <c:pt idx="148">
                  <c:v>4.1146830821753048E-3</c:v>
                </c:pt>
                <c:pt idx="149">
                  <c:v>3.9156326505942153E-3</c:v>
                </c:pt>
                <c:pt idx="150">
                  <c:v>3.738028285181993E-3</c:v>
                </c:pt>
                <c:pt idx="151">
                  <c:v>3.5792857307091826E-3</c:v>
                </c:pt>
                <c:pt idx="152">
                  <c:v>3.4372244720900975E-3</c:v>
                </c:pt>
                <c:pt idx="153">
                  <c:v>3.3099966414414914E-3</c:v>
                </c:pt>
                <c:pt idx="154">
                  <c:v>3.1960303314561163E-3</c:v>
                </c:pt>
                <c:pt idx="155">
                  <c:v>3.0939841022714688E-3</c:v>
                </c:pt>
                <c:pt idx="156">
                  <c:v>3.0027102563913231E-3</c:v>
                </c:pt>
                <c:pt idx="157">
                  <c:v>2.9212250355895655E-3</c:v>
                </c:pt>
                <c:pt idx="158">
                  <c:v>2.8486843240387969E-3</c:v>
                </c:pt>
                <c:pt idx="159">
                  <c:v>2.7843637643760639E-3</c:v>
                </c:pt>
                <c:pt idx="160">
                  <c:v>2.7276424371613251E-3</c:v>
                </c:pt>
                <c:pt idx="161">
                  <c:v>2.6779894399774611E-3</c:v>
                </c:pt>
                <c:pt idx="162">
                  <c:v>2.6349528452327439E-3</c:v>
                </c:pt>
                <c:pt idx="163">
                  <c:v>2.5981506264430589E-3</c:v>
                </c:pt>
                <c:pt idx="164">
                  <c:v>2.5672632293818171E-3</c:v>
                </c:pt>
                <c:pt idx="165">
                  <c:v>2.5420275329103102E-3</c:v>
                </c:pt>
                <c:pt idx="166">
                  <c:v>2.5222319989707935E-3</c:v>
                </c:pt>
                <c:pt idx="167">
                  <c:v>2.5077128554916749E-3</c:v>
                </c:pt>
                <c:pt idx="168">
                  <c:v>2.498351192390435E-3</c:v>
                </c:pt>
                <c:pt idx="169">
                  <c:v>2.4940708814697931E-3</c:v>
                </c:pt>
                <c:pt idx="170">
                  <c:v>2.4948372573839034E-3</c:v>
                </c:pt>
                <c:pt idx="171">
                  <c:v>2.5006565203138124E-3</c:v>
                </c:pt>
                <c:pt idx="172">
                  <c:v>2.5115758426515391E-3</c:v>
                </c:pt>
                <c:pt idx="173">
                  <c:v>2.5276841828484197E-3</c:v>
                </c:pt>
                <c:pt idx="174">
                  <c:v>2.5491138305827822E-3</c:v>
                </c:pt>
                <c:pt idx="175">
                  <c:v>2.5760427295001584E-3</c:v>
                </c:pt>
                <c:pt idx="176">
                  <c:v>2.6086976480035585E-3</c:v>
                </c:pt>
                <c:pt idx="177">
                  <c:v>2.6473582960881191E-3</c:v>
                </c:pt>
                <c:pt idx="178">
                  <c:v>2.6923625184102113E-3</c:v>
                </c:pt>
                <c:pt idx="179">
                  <c:v>2.7441127323629797E-3</c:v>
                </c:pt>
                <c:pt idx="180">
                  <c:v>2.8030838270560947E-3</c:v>
                </c:pt>
                <c:pt idx="181">
                  <c:v>2.8698327975504902E-3</c:v>
                </c:pt>
                <c:pt idx="182">
                  <c:v>2.9450104621234381E-3</c:v>
                </c:pt>
                <c:pt idx="183">
                  <c:v>3.0293757035688485E-3</c:v>
                </c:pt>
                <c:pt idx="184">
                  <c:v>3.1238127950501586E-3</c:v>
                </c:pt>
                <c:pt idx="185">
                  <c:v>3.2293525255875409E-3</c:v>
                </c:pt>
                <c:pt idx="186">
                  <c:v>3.347198041857671E-3</c:v>
                </c:pt>
                <c:pt idx="187">
                  <c:v>3.478756588134051E-3</c:v>
                </c:pt>
                <c:pt idx="188">
                  <c:v>3.6256786778960017E-3</c:v>
                </c:pt>
                <c:pt idx="189">
                  <c:v>3.7899067012102453E-3</c:v>
                </c:pt>
                <c:pt idx="190">
                  <c:v>3.9737356073398442E-3</c:v>
                </c:pt>
                <c:pt idx="191">
                  <c:v>4.1798891680347597E-3</c:v>
                </c:pt>
                <c:pt idx="192">
                  <c:v>4.4116165192175346E-3</c:v>
                </c:pt>
                <c:pt idx="193">
                  <c:v>4.6728153377425374E-3</c:v>
                </c:pt>
                <c:pt idx="194">
                  <c:v>4.9681903445253275E-3</c:v>
                </c:pt>
                <c:pt idx="195">
                  <c:v>5.3034591507283976E-3</c:v>
                </c:pt>
                <c:pt idx="196">
                  <c:v>5.685622262050341E-3</c:v>
                </c:pt>
                <c:pt idx="197">
                  <c:v>6.1233210769752796E-3</c:v>
                </c:pt>
                <c:pt idx="198">
                  <c:v>6.6273181427227096E-3</c:v>
                </c:pt>
                <c:pt idx="199">
                  <c:v>7.211149674221741E-3</c:v>
                </c:pt>
                <c:pt idx="200">
                  <c:v>7.8920245260763466E-3</c:v>
                </c:pt>
                <c:pt idx="201">
                  <c:v>8.692081681718658E-3</c:v>
                </c:pt>
                <c:pt idx="202">
                  <c:v>9.6401788896419826E-3</c:v>
                </c:pt>
                <c:pt idx="203">
                  <c:v>1.0774484174121027E-2</c:v>
                </c:pt>
                <c:pt idx="204">
                  <c:v>1.2146308233790749E-2</c:v>
                </c:pt>
                <c:pt idx="205">
                  <c:v>1.3825902662862814E-2</c:v>
                </c:pt>
                <c:pt idx="206">
                  <c:v>1.5911459584571973E-2</c:v>
                </c:pt>
                <c:pt idx="207">
                  <c:v>1.8543489121289135E-2</c:v>
                </c:pt>
                <c:pt idx="208">
                  <c:v>2.1928553107150417E-2</c:v>
                </c:pt>
                <c:pt idx="209">
                  <c:v>2.6379939072294238E-2</c:v>
                </c:pt>
                <c:pt idx="210">
                  <c:v>3.2390439090175145E-2</c:v>
                </c:pt>
                <c:pt idx="211">
                  <c:v>4.0769255021862079E-2</c:v>
                </c:pt>
                <c:pt idx="212">
                  <c:v>5.2914985895368478E-2</c:v>
                </c:pt>
                <c:pt idx="213">
                  <c:v>7.1398124078832878E-2</c:v>
                </c:pt>
                <c:pt idx="214">
                  <c:v>0.10130373107077312</c:v>
                </c:pt>
                <c:pt idx="215">
                  <c:v>0.15358640179148858</c:v>
                </c:pt>
                <c:pt idx="216">
                  <c:v>0.25389413222682672</c:v>
                </c:pt>
                <c:pt idx="217">
                  <c:v>0.46195867128637658</c:v>
                </c:pt>
                <c:pt idx="218">
                  <c:v>0.83589736929838721</c:v>
                </c:pt>
                <c:pt idx="219">
                  <c:v>0.96390858150675052</c:v>
                </c:pt>
                <c:pt idx="220">
                  <c:v>0.59216781178555777</c:v>
                </c:pt>
                <c:pt idx="221">
                  <c:v>0.317714119206981</c:v>
                </c:pt>
                <c:pt idx="222">
                  <c:v>0.18491630001618931</c:v>
                </c:pt>
                <c:pt idx="223">
                  <c:v>0.11819411753104196</c:v>
                </c:pt>
                <c:pt idx="224">
                  <c:v>8.1343582175814888E-2</c:v>
                </c:pt>
                <c:pt idx="225">
                  <c:v>5.9203308189657002E-2</c:v>
                </c:pt>
                <c:pt idx="226">
                  <c:v>4.49756022047339E-2</c:v>
                </c:pt>
                <c:pt idx="227">
                  <c:v>3.5333352263216974E-2</c:v>
                </c:pt>
                <c:pt idx="228">
                  <c:v>2.8515091710710771E-2</c:v>
                </c:pt>
                <c:pt idx="229">
                  <c:v>2.3524600741593439E-2</c:v>
                </c:pt>
                <c:pt idx="230">
                  <c:v>1.9766612233758096E-2</c:v>
                </c:pt>
                <c:pt idx="231">
                  <c:v>1.6868695482820394E-2</c:v>
                </c:pt>
                <c:pt idx="232">
                  <c:v>1.4588610299984636E-2</c:v>
                </c:pt>
                <c:pt idx="233">
                  <c:v>1.2763490251127581E-2</c:v>
                </c:pt>
                <c:pt idx="234">
                  <c:v>1.1280666357126589E-2</c:v>
                </c:pt>
                <c:pt idx="235">
                  <c:v>1.0060239653153894E-2</c:v>
                </c:pt>
                <c:pt idx="236">
                  <c:v>9.0443061703788831E-3</c:v>
                </c:pt>
                <c:pt idx="237">
                  <c:v>8.1900900565855979E-3</c:v>
                </c:pt>
                <c:pt idx="238">
                  <c:v>7.4654485213764554E-3</c:v>
                </c:pt>
                <c:pt idx="239">
                  <c:v>6.8458583876774446E-3</c:v>
                </c:pt>
                <c:pt idx="240">
                  <c:v>6.3123523280600516E-3</c:v>
                </c:pt>
                <c:pt idx="241">
                  <c:v>5.8500780895414332E-3</c:v>
                </c:pt>
                <c:pt idx="242">
                  <c:v>5.4472750244201696E-3</c:v>
                </c:pt>
                <c:pt idx="243">
                  <c:v>5.0945354985926852E-3</c:v>
                </c:pt>
                <c:pt idx="244">
                  <c:v>4.7842641592793691E-3</c:v>
                </c:pt>
                <c:pt idx="245">
                  <c:v>4.5102768107326673E-3</c:v>
                </c:pt>
                <c:pt idx="246">
                  <c:v>4.2674992341122479E-3</c:v>
                </c:pt>
                <c:pt idx="247">
                  <c:v>4.0517385184105801E-3</c:v>
                </c:pt>
                <c:pt idx="248">
                  <c:v>3.8595076529646432E-3</c:v>
                </c:pt>
                <c:pt idx="249">
                  <c:v>3.687889693150757E-3</c:v>
                </c:pt>
                <c:pt idx="250">
                  <c:v>3.5344316443140012E-3</c:v>
                </c:pt>
                <c:pt idx="251">
                  <c:v>3.3970608869537356E-3</c:v>
                </c:pt>
                <c:pt idx="252">
                  <c:v>3.2740188603245322E-3</c:v>
                </c:pt>
                <c:pt idx="253">
                  <c:v>3.1638080769780768E-3</c:v>
                </c:pt>
                <c:pt idx="254">
                  <c:v>3.065149521227425E-3</c:v>
                </c:pt>
                <c:pt idx="255">
                  <c:v>2.9769482010678625E-3</c:v>
                </c:pt>
                <c:pt idx="256">
                  <c:v>2.8982651518669575E-3</c:v>
                </c:pt>
                <c:pt idx="257">
                  <c:v>2.8282945839562209E-3</c:v>
                </c:pt>
                <c:pt idx="258">
                  <c:v>2.7663451621607891E-3</c:v>
                </c:pt>
                <c:pt idx="259">
                  <c:v>2.7118246295424601E-3</c:v>
                </c:pt>
                <c:pt idx="260">
                  <c:v>2.6642271589925556E-3</c:v>
                </c:pt>
                <c:pt idx="261">
                  <c:v>2.6231229483683698E-3</c:v>
                </c:pt>
                <c:pt idx="262">
                  <c:v>2.5881496775198025E-3</c:v>
                </c:pt>
                <c:pt idx="263">
                  <c:v>2.5590055260875555E-3</c:v>
                </c:pt>
                <c:pt idx="264">
                  <c:v>2.5354435147856781E-3</c:v>
                </c:pt>
                <c:pt idx="265">
                  <c:v>2.5172669840751779E-3</c:v>
                </c:pt>
                <c:pt idx="266">
                  <c:v>2.5043260657798497E-3</c:v>
                </c:pt>
                <c:pt idx="267">
                  <c:v>2.4965150376701261E-3</c:v>
                </c:pt>
                <c:pt idx="268">
                  <c:v>2.4937704802116736E-3</c:v>
                </c:pt>
                <c:pt idx="269">
                  <c:v>2.4960701800414145E-3</c:v>
                </c:pt>
                <c:pt idx="270">
                  <c:v>2.5034327475370339E-3</c:v>
                </c:pt>
                <c:pt idx="271">
                  <c:v>2.5159179371597503E-3</c:v>
                </c:pt>
                <c:pt idx="272">
                  <c:v>2.5336276800505381E-3</c:v>
                </c:pt>
                <c:pt idx="273">
                  <c:v>2.5567078595902298E-3</c:v>
                </c:pt>
                <c:pt idx="274">
                  <c:v>2.5853508832646612E-3</c:v>
                </c:pt>
                <c:pt idx="275">
                  <c:v>2.6197991292693495E-3</c:v>
                </c:pt>
                <c:pt idx="276">
                  <c:v>2.6603493750679314E-3</c:v>
                </c:pt>
                <c:pt idx="277">
                  <c:v>2.7073583490570259E-3</c:v>
                </c:pt>
                <c:pt idx="278">
                  <c:v>2.761249587415924E-3</c:v>
                </c:pt>
                <c:pt idx="279">
                  <c:v>2.8225218284595095E-3</c:v>
                </c:pt>
                <c:pt idx="280">
                  <c:v>2.8917592393837284E-3</c:v>
                </c:pt>
                <c:pt idx="281">
                  <c:v>2.9696438491607197E-3</c:v>
                </c:pt>
                <c:pt idx="282">
                  <c:v>3.0569706617831075E-3</c:v>
                </c:pt>
                <c:pt idx="283">
                  <c:v>3.1546660531695235E-3</c:v>
                </c:pt>
                <c:pt idx="284">
                  <c:v>3.2638102224576263E-3</c:v>
                </c:pt>
                <c:pt idx="285">
                  <c:v>3.3856646873239235E-3</c:v>
                </c:pt>
                <c:pt idx="286">
                  <c:v>3.5217061016311387E-3</c:v>
                </c:pt>
                <c:pt idx="287">
                  <c:v>3.6736680575916712E-3</c:v>
                </c:pt>
                <c:pt idx="288">
                  <c:v>3.8435930496711732E-3</c:v>
                </c:pt>
                <c:pt idx="289">
                  <c:v>4.0338974748068872E-3</c:v>
                </c:pt>
                <c:pt idx="290">
                  <c:v>4.2474534968630993E-3</c:v>
                </c:pt>
                <c:pt idx="291">
                  <c:v>4.4876929199167657E-3</c:v>
                </c:pt>
                <c:pt idx="292">
                  <c:v>4.7587400532113607E-3</c:v>
                </c:pt>
                <c:pt idx="293">
                  <c:v>5.065583146828494E-3</c:v>
                </c:pt>
                <c:pt idx="294">
                  <c:v>5.414297689351674E-3</c:v>
                </c:pt>
                <c:pt idx="295">
                  <c:v>5.8123402374703958E-3</c:v>
                </c:pt>
                <c:pt idx="296">
                  <c:v>6.268939352389355E-3</c:v>
                </c:pt>
                <c:pt idx="297">
                  <c:v>6.7956220153626038E-3</c:v>
                </c:pt>
                <c:pt idx="298">
                  <c:v>7.4069317964493859E-3</c:v>
                </c:pt>
                <c:pt idx="299">
                  <c:v>8.1214227097425023E-3</c:v>
                </c:pt>
                <c:pt idx="300">
                  <c:v>8.9630562713033397E-3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CA8-0A44-9C37-83EA29B99A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5039968"/>
        <c:axId val="839558560"/>
      </c:scatterChart>
      <c:valAx>
        <c:axId val="845039968"/>
        <c:scaling>
          <c:orientation val="minMax"/>
          <c:max val="15"/>
          <c:min val="-1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>
                    <a:latin typeface="Symbol" pitchFamily="2" charset="2"/>
                  </a:rPr>
                  <a:t>D</a:t>
                </a:r>
                <a:r>
                  <a:rPr lang="en-GB" sz="1400"/>
                  <a:t>f  (GHz)</a:t>
                </a:r>
              </a:p>
            </c:rich>
          </c:tx>
          <c:layout>
            <c:manualLayout>
              <c:xMode val="edge"/>
              <c:yMode val="edge"/>
              <c:x val="0.44797370397998104"/>
              <c:y val="0.934377545096285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39558560"/>
        <c:crosses val="autoZero"/>
        <c:crossBetween val="midCat"/>
      </c:valAx>
      <c:valAx>
        <c:axId val="839558560"/>
        <c:scaling>
          <c:orientation val="minMax"/>
          <c:max val="1.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/>
                  <a:t>I  (u.a.)</a:t>
                </a:r>
              </a:p>
            </c:rich>
          </c:tx>
          <c:layout>
            <c:manualLayout>
              <c:xMode val="edge"/>
              <c:yMode val="edge"/>
              <c:x val="0.45919477693144722"/>
              <c:y val="1.33667264364231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450399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5BA3E-1DE2-184C-9C2E-0E7037CA6CCA}" type="datetimeFigureOut">
              <a:rPr lang="fr-CH" smtClean="0"/>
              <a:t>04.11.24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A3BCB-A7E6-0448-9C75-50A9469FED5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64240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A3BCB-A7E6-0448-9C75-50A9469FED51}" type="slidenum">
              <a:rPr lang="fr-CH" smtClean="0"/>
              <a:t>44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1161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37418D06-E8A4-4440-9D92-47E90C2BD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58A2E5-17FD-6541-8817-4A517D023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F6C1-5DC9-7B44-AE69-F2BBB3878D50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85BFFD-398B-E44B-83FB-7DD2EA5B5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019A82-18EC-9345-87A9-2C5B229D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8024" y="6493694"/>
            <a:ext cx="503976" cy="365125"/>
          </a:xfrm>
        </p:spPr>
        <p:txBody>
          <a:bodyPr/>
          <a:lstStyle/>
          <a:p>
            <a:fld id="{259048BB-7746-6C40-9B6F-898270B220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385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177BB9-42CA-E549-98CF-F504A6C6A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C3E3330-3F8D-F04C-AB7D-36E0734D4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0D080-BA08-4043-A0AA-D6C1AB58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F6C1-5DC9-7B44-AE69-F2BBB3878D50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300F70-2037-7E41-92FE-37A50D76E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C73B15-D929-B44C-8F06-8A597FCD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48BB-7746-6C40-9B6F-898270B220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903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95521DC-D539-BD4E-9BA2-26808CA49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AA1E2BC-070C-9340-ACF8-7847C20A9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684396-84EA-C143-82B3-B8DC2999D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F6C1-5DC9-7B44-AE69-F2BBB3878D50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5001F2-51F8-7846-90E1-A6AA4C4B6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C6A8B9-366B-224D-8707-DEE6EFE6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48BB-7746-6C40-9B6F-898270B220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20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83656A-077F-7240-8AF7-15836FDFC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C0BC75-5FBB-FF43-9B8F-FD8A3309D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473ECE-7005-124F-9DCD-919EAB13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F6C1-5DC9-7B44-AE69-F2BBB3878D50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11F3D8-E9B3-6D48-9085-5F28F6227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695904-A3C5-A547-81FE-472DDBB44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48BB-7746-6C40-9B6F-898270B220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842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003DA6-38B1-EF47-8C51-2D5552434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8B2E9E-457F-3C49-B92C-7ACF960A6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71B6EE-1203-F74B-AFA6-5C8472F9B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F6C1-5DC9-7B44-AE69-F2BBB3878D50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3A8AEE-950D-DC45-AB40-18BD66F9F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FEA5A1-1D17-AA41-8C53-E8359B9E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48BB-7746-6C40-9B6F-898270B220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924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2ABD5B-C1C3-4542-95F4-A3912FCBF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368B19-1C21-4F41-891F-4848A34ED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B8E156-F5C3-7048-9E60-CEBC58363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583A8D-C827-2B4F-B14C-5BBF6225E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F6C1-5DC9-7B44-AE69-F2BBB3878D50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EB9684-77A9-A94F-8991-D2F60DC50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EB4333F-8FD9-6848-AD73-935DE572D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48BB-7746-6C40-9B6F-898270B220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692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95DA2C-D482-1C45-888A-588A9C70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A828C3-0EE7-C047-8B74-C3B725019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8FE61B-A8E5-184F-84BB-D26C5C24B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1A8765D-E36E-A740-8BD0-601830DE4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BAB304A-8443-4C46-AB2B-80FDA38AF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7E76C2B-E2E9-8446-8D48-1B1A0147F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F6C1-5DC9-7B44-AE69-F2BBB3878D50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456419F-F9E2-E149-AA2F-948D22E33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CC0738-5344-874A-B6C8-BF981E5AC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48BB-7746-6C40-9B6F-898270B220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598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FCF235-4AC3-C443-9CC9-D029A1B87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C284BF5-0961-8943-924D-51CB8D01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F6C1-5DC9-7B44-AE69-F2BBB3878D50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3005DCB-5EB8-A240-8171-CCEA438E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13E938-C5D3-CE46-A17B-11C3DE15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48BB-7746-6C40-9B6F-898270B220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39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6F0808D-606D-9E43-BBAD-5B51C10BB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F6C1-5DC9-7B44-AE69-F2BBB3878D50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16E0368-356E-2A48-9C49-833D44B1E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4C3945-D37F-EA46-84F8-3305F29E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48BB-7746-6C40-9B6F-898270B220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406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A3DF52-5EA2-1346-BA8A-F6FFFA0EF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6D4A83-4623-4940-8A94-A5A9AE3E2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9A9957-D8D8-354B-B366-AD120367C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2C4590-F7DA-2A49-8C34-4834DCFF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F6C1-5DC9-7B44-AE69-F2BBB3878D50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68A2BE-E36D-E24F-9A8D-8FD59D24C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271F4F-6BE3-4943-8B67-A65491EF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48BB-7746-6C40-9B6F-898270B220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120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ED1542-3194-AB4A-AA65-38325B33D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1C489D5-3C98-E54A-BD69-3ACF444DFF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DCB86F-0DC6-7D4B-B9B4-D4C7E7E48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2E6349-C073-034E-BED8-CA54430D2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CF6C1-5DC9-7B44-AE69-F2BBB3878D50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7D8FCFF-930B-0F4D-8366-C93B6A3CB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A9AEA5-33A0-7443-846B-D34C28B77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48BB-7746-6C40-9B6F-898270B220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665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E63BD5-6069-814C-911E-0F14F8AB5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DD97CD-ED8D-C945-B144-C876B3305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A98FE6-FA47-5442-8DEE-DF3B2EE95A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CF6C1-5DC9-7B44-AE69-F2BBB3878D50}" type="datetimeFigureOut">
              <a:rPr lang="fr-FR" smtClean="0"/>
              <a:t>04/11/2024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15B3EA-D8F2-8F46-9CA3-D698737E39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430AA7-8824-E443-8597-C45BE80BD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8024" y="6520853"/>
            <a:ext cx="503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9CCF2-8077-F542-B9D3-80D2AAC537C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2E65FC-A328-ED0A-6934-C727A2A13DB9}"/>
              </a:ext>
            </a:extLst>
          </p:cNvPr>
          <p:cNvSpPr txBox="1"/>
          <p:nvPr userDrawn="1"/>
        </p:nvSpPr>
        <p:spPr>
          <a:xfrm>
            <a:off x="0" y="0"/>
            <a:ext cx="15872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© B. </a:t>
            </a:r>
            <a:r>
              <a:rPr lang="en-US" sz="1000" dirty="0" err="1"/>
              <a:t>Dwir</a:t>
            </a:r>
            <a:r>
              <a:rPr lang="en-US" sz="1000" dirty="0"/>
              <a:t> IPHYS EPFL 2024</a:t>
            </a:r>
          </a:p>
        </p:txBody>
      </p:sp>
    </p:spTree>
    <p:extLst>
      <p:ext uri="{BB962C8B-B14F-4D97-AF65-F5344CB8AC3E}">
        <p14:creationId xmlns:p14="http://schemas.microsoft.com/office/powerpoint/2010/main" val="357330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gif"/><Relationship Id="rId4" Type="http://schemas.openxmlformats.org/officeDocument/2006/relationships/image" Target="../media/image30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tiff"/><Relationship Id="rId5" Type="http://schemas.openxmlformats.org/officeDocument/2006/relationships/chart" Target="../charts/chart1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0.tiff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Relationship Id="rId9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tiff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tiff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76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gif"/><Relationship Id="rId4" Type="http://schemas.openxmlformats.org/officeDocument/2006/relationships/image" Target="../media/image83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gi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12192000" cy="149382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5400" dirty="0">
                <a:solidFill>
                  <a:srgbClr val="FFF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spectroscopy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55F3E00-42D8-F942-9539-7B4142DB9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0640" y="3297238"/>
            <a:ext cx="9144000" cy="1655762"/>
          </a:xfrm>
        </p:spPr>
        <p:txBody>
          <a:bodyPr/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Dwir</a:t>
            </a:r>
            <a:b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IPHYS, EPFL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55240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12192000" cy="728871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spectroscopy: Energy vs. Wavelength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28870"/>
            <a:ext cx="12192000" cy="6129130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Most optical spectroscopy is done with dispersive optics: prisms, gratings, etc.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The link between energy and wavelength: E=</a:t>
            </a:r>
            <a:r>
              <a:rPr lang="en-US" dirty="0" err="1"/>
              <a:t>h</a:t>
            </a:r>
            <a:r>
              <a:rPr lang="en-US" dirty="0" err="1">
                <a:latin typeface="Symbol" charset="2"/>
                <a:cs typeface="Symbol" charset="2"/>
              </a:rPr>
              <a:t>n</a:t>
            </a:r>
            <a:r>
              <a:rPr lang="en-US" dirty="0"/>
              <a:t> and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dirty="0"/>
              <a:t>=c/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, or: E(eV)=</a:t>
            </a:r>
            <a:r>
              <a:rPr lang="en-US" dirty="0" err="1"/>
              <a:t>hc</a:t>
            </a:r>
            <a:r>
              <a:rPr lang="en-US" dirty="0"/>
              <a:t>/e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=1.24/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(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Typical photon energy in the visible range: </a:t>
            </a:r>
            <a:r>
              <a:rPr lang="en-US" dirty="0">
                <a:latin typeface="Symbol" charset="2"/>
                <a:cs typeface="Symbol" charset="2"/>
              </a:rPr>
              <a:t>l </a:t>
            </a:r>
            <a:r>
              <a:rPr lang="en-US" dirty="0"/>
              <a:t>≈ 500nm, E ≈ 2.5 eV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Resolution depends on the derivative of the dispersion: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E=</a:t>
            </a:r>
            <a:r>
              <a:rPr lang="en-US" dirty="0" err="1">
                <a:latin typeface="Symbol" charset="2"/>
                <a:cs typeface="Symbol" charset="2"/>
              </a:rPr>
              <a:t>Dl</a:t>
            </a:r>
            <a:r>
              <a:rPr lang="en-US" baseline="30000" dirty="0" err="1"/>
              <a:t>.</a:t>
            </a:r>
            <a:r>
              <a:rPr lang="en-US" dirty="0" err="1"/>
              <a:t>dE</a:t>
            </a:r>
            <a:r>
              <a:rPr lang="en-US" dirty="0"/>
              <a:t>/d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=-1.24</a:t>
            </a:r>
            <a:r>
              <a:rPr lang="en-US" baseline="30000" dirty="0"/>
              <a:t>.</a:t>
            </a:r>
            <a:r>
              <a:rPr lang="en-US" dirty="0">
                <a:latin typeface="Symbol" charset="2"/>
                <a:cs typeface="Symbol" charset="2"/>
              </a:rPr>
              <a:t>Dl</a:t>
            </a:r>
            <a:r>
              <a:rPr lang="en-US" dirty="0"/>
              <a:t>/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baseline="30000" dirty="0">
                <a:latin typeface="Symbol" charset="2"/>
                <a:cs typeface="Symbol" charset="2"/>
              </a:rPr>
              <a:t>2</a:t>
            </a:r>
            <a:endParaRPr lang="en-US" baseline="30000" dirty="0"/>
          </a:p>
          <a:p>
            <a:pPr marL="457200" indent="-457200" algn="l">
              <a:buFont typeface="Arial"/>
              <a:buChar char="•"/>
            </a:pPr>
            <a:r>
              <a:rPr lang="en-US" dirty="0"/>
              <a:t>It's much more precise to measure optical wavelength than photon energy! 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Example: In the visible range (e.g. </a:t>
            </a:r>
            <a:r>
              <a:rPr lang="en-US" dirty="0">
                <a:latin typeface="Symbol" charset="2"/>
                <a:cs typeface="Symbol" charset="2"/>
              </a:rPr>
              <a:t>l </a:t>
            </a:r>
            <a:r>
              <a:rPr lang="en-US" dirty="0"/>
              <a:t>≈ 500 nm) we can easily measure </a:t>
            </a:r>
            <a:r>
              <a:rPr lang="en-US" dirty="0">
                <a:latin typeface="Symbol" pitchFamily="2" charset="2"/>
              </a:rPr>
              <a:t>Dl</a:t>
            </a:r>
            <a:r>
              <a:rPr lang="en-US" dirty="0"/>
              <a:t> = 5 pm, equivalent to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E = 25 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 err="1"/>
              <a:t>eV</a:t>
            </a:r>
            <a:r>
              <a:rPr lang="en-US" dirty="0"/>
              <a:t>. It's difficult to find a photon detector with similar energy resolution!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Particle (e.g. electron) and X-ray spectroscopy is usually done with energy-dispersive instruments or direct energy-sensitive detectors (Si or Ge diodes etc.). It's possible to measure energies of 1-10 keV with a precision of 1-2 eV.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Thermal effects (phonons): At room temperature E = 26meV, which can cause spread in detected energy. It might be useful to cool the sample! Detectors might need cooling too.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In Raman and IR spectroscopy, it is customary to use energy units called Wavenumber: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=1/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 (unit=cm</a:t>
            </a:r>
            <a:r>
              <a:rPr lang="en-US" baseline="30000" dirty="0"/>
              <a:t>-1</a:t>
            </a:r>
            <a:r>
              <a:rPr lang="en-US" dirty="0"/>
              <a:t>). So for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=500nm,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=20,000cm</a:t>
            </a:r>
            <a:r>
              <a:rPr lang="en-US" baseline="30000" dirty="0"/>
              <a:t>-1</a:t>
            </a:r>
            <a:r>
              <a:rPr lang="en-US" dirty="0"/>
              <a:t> ; at 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=5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m,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=2,000cm</a:t>
            </a:r>
            <a:r>
              <a:rPr lang="en-US" baseline="30000" dirty="0"/>
              <a:t>-1</a:t>
            </a:r>
            <a:r>
              <a:rPr lang="en-US" dirty="0"/>
              <a:t> . 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The unit conversion is: E(eV)=(100hc/e)</a:t>
            </a:r>
            <a:r>
              <a:rPr lang="en-US" baseline="30000" dirty="0"/>
              <a:t>.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 = 1.24</a:t>
            </a:r>
            <a:r>
              <a:rPr lang="en-US" baseline="30000" dirty="0"/>
              <a:t>.</a:t>
            </a:r>
            <a:r>
              <a:rPr lang="en-US" dirty="0"/>
              <a:t>10</a:t>
            </a:r>
            <a:r>
              <a:rPr lang="en-US" baseline="30000" dirty="0"/>
              <a:t>-4.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9768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12192000" cy="728871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spectroscopy: Energy vs. Wavelength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28870"/>
            <a:ext cx="12192000" cy="457134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Table of unit conversions: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3BF70-6C77-5E49-ABE9-B3BB78294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" y="1199028"/>
            <a:ext cx="8175279" cy="56687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1A70FB-5C3F-884F-8F1A-273CD3324AF3}"/>
              </a:ext>
            </a:extLst>
          </p:cNvPr>
          <p:cNvGrpSpPr/>
          <p:nvPr/>
        </p:nvGrpSpPr>
        <p:grpSpPr>
          <a:xfrm>
            <a:off x="8516675" y="1611517"/>
            <a:ext cx="3675326" cy="5246484"/>
            <a:chOff x="7821919" y="619761"/>
            <a:chExt cx="4370082" cy="6238240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E256B1CA-C42B-434B-8AD0-828F11FD06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97" r="13842"/>
            <a:stretch/>
          </p:blipFill>
          <p:spPr bwMode="auto">
            <a:xfrm>
              <a:off x="7821921" y="619761"/>
              <a:ext cx="4370080" cy="6238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EE06C4-714B-7D4E-9970-5B561CDCF57D}"/>
                </a:ext>
              </a:extLst>
            </p:cNvPr>
            <p:cNvSpPr txBox="1"/>
            <p:nvPr/>
          </p:nvSpPr>
          <p:spPr>
            <a:xfrm>
              <a:off x="7821921" y="742385"/>
              <a:ext cx="2001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Photon </a:t>
              </a:r>
              <a:r>
                <a:rPr lang="fr-CH" dirty="0" err="1"/>
                <a:t>energy</a:t>
              </a:r>
              <a:r>
                <a:rPr lang="fr-CH" dirty="0"/>
                <a:t> (eV)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DC382F-F4F4-514A-A813-E966ED77AFC5}"/>
                </a:ext>
              </a:extLst>
            </p:cNvPr>
            <p:cNvSpPr txBox="1"/>
            <p:nvPr/>
          </p:nvSpPr>
          <p:spPr>
            <a:xfrm>
              <a:off x="7821920" y="1917827"/>
              <a:ext cx="1595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err="1"/>
                <a:t>Frequency</a:t>
              </a:r>
              <a:r>
                <a:rPr lang="fr-CH" dirty="0"/>
                <a:t> (Hz)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838E83-8DEA-C246-8544-41F126351920}"/>
                </a:ext>
              </a:extLst>
            </p:cNvPr>
            <p:cNvSpPr txBox="1"/>
            <p:nvPr/>
          </p:nvSpPr>
          <p:spPr>
            <a:xfrm>
              <a:off x="7821919" y="3093269"/>
              <a:ext cx="1300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err="1"/>
                <a:t>Wavelength</a:t>
              </a:r>
              <a:endParaRPr lang="fr-CH" dirty="0"/>
            </a:p>
          </p:txBody>
        </p:sp>
      </p:grpSp>
    </p:spTree>
    <p:extLst>
      <p:ext uri="{BB962C8B-B14F-4D97-AF65-F5344CB8AC3E}">
        <p14:creationId xmlns:p14="http://schemas.microsoft.com/office/powerpoint/2010/main" val="3432783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32387" y="-1"/>
            <a:ext cx="11159613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spectroscopy: Experimental setup – micro-PL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755226"/>
            <a:ext cx="6868154" cy="1648800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In many systems there is an external excitation source. Its energy can sometimes be tuned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The sample might need to be held at low temperature to avoid phonon interactions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117FEC-B505-854A-B95B-E3695FD9D5DD}"/>
              </a:ext>
            </a:extLst>
          </p:cNvPr>
          <p:cNvGrpSpPr/>
          <p:nvPr/>
        </p:nvGrpSpPr>
        <p:grpSpPr>
          <a:xfrm>
            <a:off x="6868160" y="690376"/>
            <a:ext cx="5137867" cy="6002415"/>
            <a:chOff x="1844261" y="1457739"/>
            <a:chExt cx="4594086" cy="5367132"/>
          </a:xfrm>
        </p:grpSpPr>
        <p:sp>
          <p:nvSpPr>
            <p:cNvPr id="4" name="Process 3"/>
            <p:cNvSpPr/>
            <p:nvPr/>
          </p:nvSpPr>
          <p:spPr>
            <a:xfrm>
              <a:off x="4251739" y="1457739"/>
              <a:ext cx="2186608" cy="817218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Excitation source</a:t>
              </a:r>
            </a:p>
            <a:p>
              <a:pPr algn="ctr"/>
              <a:r>
                <a:rPr lang="en-US" dirty="0"/>
                <a:t>(e.g. laser)</a:t>
              </a:r>
            </a:p>
          </p:txBody>
        </p:sp>
        <p:sp>
          <p:nvSpPr>
            <p:cNvPr id="5" name="Process 4"/>
            <p:cNvSpPr/>
            <p:nvPr/>
          </p:nvSpPr>
          <p:spPr>
            <a:xfrm>
              <a:off x="4251739" y="3147392"/>
              <a:ext cx="2186608" cy="773043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Sample</a:t>
              </a:r>
            </a:p>
          </p:txBody>
        </p:sp>
        <p:sp>
          <p:nvSpPr>
            <p:cNvPr id="6" name="Process 5"/>
            <p:cNvSpPr/>
            <p:nvPr/>
          </p:nvSpPr>
          <p:spPr>
            <a:xfrm>
              <a:off x="4251739" y="5080001"/>
              <a:ext cx="2186608" cy="69573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Dispersive element</a:t>
              </a:r>
            </a:p>
          </p:txBody>
        </p:sp>
        <p:sp>
          <p:nvSpPr>
            <p:cNvPr id="7" name="Process 6"/>
            <p:cNvSpPr/>
            <p:nvPr/>
          </p:nvSpPr>
          <p:spPr>
            <a:xfrm>
              <a:off x="4251739" y="6162262"/>
              <a:ext cx="2186608" cy="66260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Detector</a:t>
              </a:r>
            </a:p>
          </p:txBody>
        </p:sp>
        <p:sp>
          <p:nvSpPr>
            <p:cNvPr id="8" name="Process 7"/>
            <p:cNvSpPr/>
            <p:nvPr/>
          </p:nvSpPr>
          <p:spPr>
            <a:xfrm>
              <a:off x="1844261" y="3147392"/>
              <a:ext cx="1700696" cy="773043"/>
            </a:xfrm>
            <a:prstGeom prst="flowChartProcess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(Environmental</a:t>
              </a:r>
            </a:p>
            <a:p>
              <a:pPr algn="ctr"/>
              <a:r>
                <a:rPr lang="en-US" dirty="0"/>
                <a:t>Control)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51739" y="2506870"/>
              <a:ext cx="2186608" cy="452782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Focusing optics</a:t>
              </a:r>
            </a:p>
          </p:txBody>
        </p:sp>
        <p:sp>
          <p:nvSpPr>
            <p:cNvPr id="10" name="Process 9"/>
            <p:cNvSpPr/>
            <p:nvPr/>
          </p:nvSpPr>
          <p:spPr>
            <a:xfrm>
              <a:off x="4251739" y="4185479"/>
              <a:ext cx="2186608" cy="574261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Collecting and focusing optics</a:t>
              </a:r>
            </a:p>
          </p:txBody>
        </p:sp>
        <p:cxnSp>
          <p:nvCxnSpPr>
            <p:cNvPr id="13" name="Straight Arrow Connector 12"/>
            <p:cNvCxnSpPr>
              <a:stCxn id="4" idx="2"/>
              <a:endCxn id="9" idx="0"/>
            </p:cNvCxnSpPr>
            <p:nvPr/>
          </p:nvCxnSpPr>
          <p:spPr>
            <a:xfrm>
              <a:off x="5345043" y="2274958"/>
              <a:ext cx="0" cy="23191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2"/>
              <a:endCxn id="5" idx="0"/>
            </p:cNvCxnSpPr>
            <p:nvPr/>
          </p:nvCxnSpPr>
          <p:spPr>
            <a:xfrm>
              <a:off x="5345043" y="2959653"/>
              <a:ext cx="0" cy="18773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5" idx="2"/>
              <a:endCxn id="10" idx="0"/>
            </p:cNvCxnSpPr>
            <p:nvPr/>
          </p:nvCxnSpPr>
          <p:spPr>
            <a:xfrm>
              <a:off x="5345043" y="3920434"/>
              <a:ext cx="0" cy="26504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0" idx="2"/>
              <a:endCxn id="6" idx="0"/>
            </p:cNvCxnSpPr>
            <p:nvPr/>
          </p:nvCxnSpPr>
          <p:spPr>
            <a:xfrm>
              <a:off x="5345043" y="4759740"/>
              <a:ext cx="0" cy="32026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6" idx="2"/>
              <a:endCxn id="7" idx="0"/>
            </p:cNvCxnSpPr>
            <p:nvPr/>
          </p:nvCxnSpPr>
          <p:spPr>
            <a:xfrm>
              <a:off x="5345043" y="5775739"/>
              <a:ext cx="0" cy="38652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8" idx="3"/>
              <a:endCxn id="5" idx="1"/>
            </p:cNvCxnSpPr>
            <p:nvPr/>
          </p:nvCxnSpPr>
          <p:spPr>
            <a:xfrm>
              <a:off x="3544957" y="3533913"/>
              <a:ext cx="706782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rocess 29"/>
            <p:cNvSpPr/>
            <p:nvPr/>
          </p:nvSpPr>
          <p:spPr>
            <a:xfrm>
              <a:off x="1844261" y="5041357"/>
              <a:ext cx="1700696" cy="773043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Wavelength</a:t>
              </a:r>
            </a:p>
            <a:p>
              <a:pPr algn="ctr"/>
              <a:r>
                <a:rPr lang="en-US" dirty="0"/>
                <a:t>control</a:t>
              </a:r>
            </a:p>
          </p:txBody>
        </p:sp>
        <p:cxnSp>
          <p:nvCxnSpPr>
            <p:cNvPr id="31" name="Straight Arrow Connector 30"/>
            <p:cNvCxnSpPr>
              <a:stCxn id="30" idx="3"/>
              <a:endCxn id="6" idx="1"/>
            </p:cNvCxnSpPr>
            <p:nvPr/>
          </p:nvCxnSpPr>
          <p:spPr>
            <a:xfrm flipV="1">
              <a:off x="3544957" y="5427870"/>
              <a:ext cx="706782" cy="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cess 35"/>
            <p:cNvSpPr/>
            <p:nvPr/>
          </p:nvSpPr>
          <p:spPr>
            <a:xfrm>
              <a:off x="1844261" y="1479829"/>
              <a:ext cx="1700696" cy="773043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(Wavelength</a:t>
              </a:r>
            </a:p>
            <a:p>
              <a:pPr algn="ctr"/>
              <a:r>
                <a:rPr lang="en-US" dirty="0"/>
                <a:t>Control)</a:t>
              </a:r>
            </a:p>
          </p:txBody>
        </p:sp>
        <p:cxnSp>
          <p:nvCxnSpPr>
            <p:cNvPr id="37" name="Straight Arrow Connector 36"/>
            <p:cNvCxnSpPr>
              <a:stCxn id="36" idx="3"/>
              <a:endCxn id="4" idx="1"/>
            </p:cNvCxnSpPr>
            <p:nvPr/>
          </p:nvCxnSpPr>
          <p:spPr>
            <a:xfrm flipV="1">
              <a:off x="3544957" y="1866348"/>
              <a:ext cx="706782" cy="2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 descr="Macintosh HD:Users:alexey:Documents:Base:Thesis:Thesis writing:Chapter 3 Fabrication:PL setup 1.pdf">
            <a:extLst>
              <a:ext uri="{FF2B5EF4-FFF2-40B4-BE49-F238E27FC236}">
                <a16:creationId xmlns:a16="http://schemas.microsoft.com/office/drawing/2014/main" id="{D7059E70-0E4E-CC4F-B325-76CB10D60D8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0383"/>
            <a:ext cx="6776040" cy="413569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2958A0-551D-E446-81E7-E835AC5EB19F}"/>
              </a:ext>
            </a:extLst>
          </p:cNvPr>
          <p:cNvSpPr txBox="1"/>
          <p:nvPr/>
        </p:nvSpPr>
        <p:spPr>
          <a:xfrm>
            <a:off x="-1" y="6488668"/>
            <a:ext cx="560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Typical</a:t>
            </a:r>
            <a:r>
              <a:rPr lang="fr-CH" dirty="0"/>
              <a:t> </a:t>
            </a:r>
            <a:r>
              <a:rPr lang="fr-CH" dirty="0" err="1"/>
              <a:t>low-temperature</a:t>
            </a:r>
            <a:r>
              <a:rPr lang="fr-CH" dirty="0"/>
              <a:t> micro-</a:t>
            </a:r>
            <a:r>
              <a:rPr lang="fr-CH" dirty="0" err="1"/>
              <a:t>plotoluminescence</a:t>
            </a:r>
            <a:r>
              <a:rPr lang="fr-CH" dirty="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3927429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52284" y="-1"/>
            <a:ext cx="11739716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spectroscopy: Experimental setup – PL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" y="755226"/>
            <a:ext cx="12192001" cy="980625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In some cases large-area and room-temperature PL is enough, leading to a simplified system. 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The laser source might be inclined to avoid reflections into the spectrometer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2958A0-551D-E446-81E7-E835AC5EB19F}"/>
              </a:ext>
            </a:extLst>
          </p:cNvPr>
          <p:cNvSpPr txBox="1"/>
          <p:nvPr/>
        </p:nvSpPr>
        <p:spPr>
          <a:xfrm>
            <a:off x="2997712" y="6483083"/>
            <a:ext cx="5264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Typical</a:t>
            </a:r>
            <a:r>
              <a:rPr lang="fr-CH" dirty="0"/>
              <a:t> room-</a:t>
            </a:r>
            <a:r>
              <a:rPr lang="fr-CH" dirty="0" err="1"/>
              <a:t>temperature</a:t>
            </a:r>
            <a:r>
              <a:rPr lang="fr-CH" dirty="0"/>
              <a:t> </a:t>
            </a:r>
            <a:r>
              <a:rPr lang="fr-CH" dirty="0" err="1"/>
              <a:t>plotoluminescence</a:t>
            </a:r>
            <a:r>
              <a:rPr lang="fr-CH" dirty="0"/>
              <a:t> </a:t>
            </a:r>
            <a:r>
              <a:rPr lang="fr-CH" dirty="0" err="1"/>
              <a:t>systems</a:t>
            </a:r>
            <a:endParaRPr lang="fr-CH" dirty="0"/>
          </a:p>
        </p:txBody>
      </p: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47F1EB7E-B148-E26D-BA3E-1073C653D358}"/>
              </a:ext>
            </a:extLst>
          </p:cNvPr>
          <p:cNvGrpSpPr/>
          <p:nvPr/>
        </p:nvGrpSpPr>
        <p:grpSpPr>
          <a:xfrm>
            <a:off x="63500" y="3384974"/>
            <a:ext cx="6080417" cy="3033450"/>
            <a:chOff x="0" y="2934234"/>
            <a:chExt cx="6080417" cy="3033450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E2A5476-73B9-7087-B066-AAFF6A690AE7}"/>
                </a:ext>
              </a:extLst>
            </p:cNvPr>
            <p:cNvSpPr txBox="1"/>
            <p:nvPr/>
          </p:nvSpPr>
          <p:spPr>
            <a:xfrm>
              <a:off x="0" y="4735701"/>
              <a:ext cx="137641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Source Laser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7C63DF0-D0C0-4417-A534-5FA02F18D22F}"/>
                </a:ext>
              </a:extLst>
            </p:cNvPr>
            <p:cNvSpPr txBox="1"/>
            <p:nvPr/>
          </p:nvSpPr>
          <p:spPr>
            <a:xfrm>
              <a:off x="4608472" y="3105834"/>
              <a:ext cx="146924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Grating</a:t>
              </a:r>
            </a:p>
            <a:p>
              <a:r>
                <a:rPr lang="en-US" dirty="0"/>
                <a:t>spectrometer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EBF8AF1-1762-0560-9936-BF872E967700}"/>
                </a:ext>
              </a:extLst>
            </p:cNvPr>
            <p:cNvSpPr txBox="1"/>
            <p:nvPr/>
          </p:nvSpPr>
          <p:spPr>
            <a:xfrm>
              <a:off x="1890827" y="5598352"/>
              <a:ext cx="85953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sample</a:t>
              </a:r>
            </a:p>
          </p:txBody>
        </p:sp>
        <p:sp>
          <p:nvSpPr>
            <p:cNvPr id="19" name="Secteurs 18">
              <a:extLst>
                <a:ext uri="{FF2B5EF4-FFF2-40B4-BE49-F238E27FC236}">
                  <a16:creationId xmlns:a16="http://schemas.microsoft.com/office/drawing/2014/main" id="{A2052EB4-DBD4-9C6C-ED93-DB15B02779CE}"/>
                </a:ext>
              </a:extLst>
            </p:cNvPr>
            <p:cNvSpPr/>
            <p:nvPr/>
          </p:nvSpPr>
          <p:spPr>
            <a:xfrm>
              <a:off x="1594193" y="4203220"/>
              <a:ext cx="1440000" cy="360000"/>
            </a:xfrm>
            <a:prstGeom prst="pie">
              <a:avLst>
                <a:gd name="adj1" fmla="val 0"/>
                <a:gd name="adj2" fmla="val 1084707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Triangle rectangle 22">
              <a:extLst>
                <a:ext uri="{FF2B5EF4-FFF2-40B4-BE49-F238E27FC236}">
                  <a16:creationId xmlns:a16="http://schemas.microsoft.com/office/drawing/2014/main" id="{07A805AD-C9CD-6B03-960B-20CB5E228EFC}"/>
                </a:ext>
              </a:extLst>
            </p:cNvPr>
            <p:cNvSpPr/>
            <p:nvPr/>
          </p:nvSpPr>
          <p:spPr>
            <a:xfrm>
              <a:off x="2242193" y="4855689"/>
              <a:ext cx="144000" cy="144000"/>
            </a:xfrm>
            <a:prstGeom prst="rtTriangl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F8E8A7FD-411B-F7B0-91AF-D4CF0B87CBA8}"/>
                </a:ext>
              </a:extLst>
            </p:cNvPr>
            <p:cNvCxnSpPr>
              <a:stCxn id="14" idx="3"/>
              <a:endCxn id="23" idx="1"/>
            </p:cNvCxnSpPr>
            <p:nvPr/>
          </p:nvCxnSpPr>
          <p:spPr>
            <a:xfrm>
              <a:off x="1376412" y="4920367"/>
              <a:ext cx="865781" cy="732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A2173083-EB03-2CFF-30F7-303973BC699F}"/>
                </a:ext>
              </a:extLst>
            </p:cNvPr>
            <p:cNvCxnSpPr>
              <a:cxnSpLocks/>
              <a:stCxn id="23" idx="3"/>
              <a:endCxn id="16" idx="0"/>
            </p:cNvCxnSpPr>
            <p:nvPr/>
          </p:nvCxnSpPr>
          <p:spPr>
            <a:xfrm>
              <a:off x="2314193" y="4999689"/>
              <a:ext cx="6400" cy="59866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B6D12437-9CF4-53C1-935D-90AB06C62E56}"/>
                </a:ext>
              </a:extLst>
            </p:cNvPr>
            <p:cNvCxnSpPr>
              <a:stCxn id="16" idx="0"/>
              <a:endCxn id="19" idx="0"/>
            </p:cNvCxnSpPr>
            <p:nvPr/>
          </p:nvCxnSpPr>
          <p:spPr>
            <a:xfrm flipV="1">
              <a:off x="2320593" y="4383220"/>
              <a:ext cx="713600" cy="121513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61F56EF6-1388-7BD3-86AC-58FC2BFA7A09}"/>
                </a:ext>
              </a:extLst>
            </p:cNvPr>
            <p:cNvCxnSpPr>
              <a:cxnSpLocks/>
              <a:stCxn id="19" idx="2"/>
              <a:endCxn id="16" idx="0"/>
            </p:cNvCxnSpPr>
            <p:nvPr/>
          </p:nvCxnSpPr>
          <p:spPr>
            <a:xfrm>
              <a:off x="1594193" y="4383220"/>
              <a:ext cx="726400" cy="121513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Secteurs 40">
              <a:extLst>
                <a:ext uri="{FF2B5EF4-FFF2-40B4-BE49-F238E27FC236}">
                  <a16:creationId xmlns:a16="http://schemas.microsoft.com/office/drawing/2014/main" id="{C1135CED-8CB1-6D5D-5B9E-5879AA6C41F8}"/>
                </a:ext>
              </a:extLst>
            </p:cNvPr>
            <p:cNvSpPr/>
            <p:nvPr/>
          </p:nvSpPr>
          <p:spPr>
            <a:xfrm rot="5400000">
              <a:off x="3566016" y="3274112"/>
              <a:ext cx="1021785" cy="360000"/>
            </a:xfrm>
            <a:prstGeom prst="pie">
              <a:avLst>
                <a:gd name="adj1" fmla="val 0"/>
                <a:gd name="adj2" fmla="val 1084707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7680A8C-B67A-608C-E045-F8E1FBA23E2F}"/>
                </a:ext>
              </a:extLst>
            </p:cNvPr>
            <p:cNvSpPr/>
            <p:nvPr/>
          </p:nvSpPr>
          <p:spPr>
            <a:xfrm rot="19550111">
              <a:off x="1187941" y="3321074"/>
              <a:ext cx="2232821" cy="8531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B6178567-E579-0D9D-FC71-693049BCDDC6}"/>
                </a:ext>
              </a:extLst>
            </p:cNvPr>
            <p:cNvCxnSpPr>
              <a:cxnSpLocks/>
              <a:endCxn id="19" idx="2"/>
            </p:cNvCxnSpPr>
            <p:nvPr/>
          </p:nvCxnSpPr>
          <p:spPr>
            <a:xfrm>
              <a:off x="1594193" y="3886200"/>
              <a:ext cx="0" cy="49702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79C773BD-2B7D-93C4-8D70-33F79AF54150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>
              <a:off x="3034193" y="2934234"/>
              <a:ext cx="0" cy="144898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E0ADCC94-DCEA-F6E6-5EAF-21A3ABE16B4C}"/>
                </a:ext>
              </a:extLst>
            </p:cNvPr>
            <p:cNvCxnSpPr>
              <a:cxnSpLocks/>
              <a:stCxn id="41" idx="0"/>
            </p:cNvCxnSpPr>
            <p:nvPr/>
          </p:nvCxnSpPr>
          <p:spPr>
            <a:xfrm flipH="1" flipV="1">
              <a:off x="1598950" y="3913484"/>
              <a:ext cx="2477959" cy="5152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DFD030AD-9918-DA2C-E366-953A0BD622CB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 flipH="1" flipV="1">
              <a:off x="3033150" y="2934234"/>
              <a:ext cx="1043759" cy="898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F21E26DE-89AB-6199-BB12-4A4C7E1BF48E}"/>
                </a:ext>
              </a:extLst>
            </p:cNvPr>
            <p:cNvCxnSpPr>
              <a:cxnSpLocks/>
              <a:stCxn id="15" idx="1"/>
              <a:endCxn id="41" idx="2"/>
            </p:cNvCxnSpPr>
            <p:nvPr/>
          </p:nvCxnSpPr>
          <p:spPr>
            <a:xfrm flipH="1" flipV="1">
              <a:off x="4076909" y="2943220"/>
              <a:ext cx="531563" cy="48578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985289DB-58FD-E7FE-796D-629844C0BB9A}"/>
                </a:ext>
              </a:extLst>
            </p:cNvPr>
            <p:cNvCxnSpPr>
              <a:cxnSpLocks/>
              <a:stCxn id="15" idx="1"/>
              <a:endCxn id="41" idx="0"/>
            </p:cNvCxnSpPr>
            <p:nvPr/>
          </p:nvCxnSpPr>
          <p:spPr>
            <a:xfrm flipH="1">
              <a:off x="4076909" y="3429000"/>
              <a:ext cx="531563" cy="53600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36BB16BD-7EA5-33BE-76F6-05C541A55B96}"/>
                </a:ext>
              </a:extLst>
            </p:cNvPr>
            <p:cNvSpPr txBox="1"/>
            <p:nvPr/>
          </p:nvSpPr>
          <p:spPr>
            <a:xfrm>
              <a:off x="5074564" y="3748955"/>
              <a:ext cx="100585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Detector</a:t>
              </a:r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8285AABC-16DF-36B6-93E4-1D446752BEB6}"/>
              </a:ext>
            </a:extLst>
          </p:cNvPr>
          <p:cNvGrpSpPr/>
          <p:nvPr/>
        </p:nvGrpSpPr>
        <p:grpSpPr>
          <a:xfrm>
            <a:off x="6069619" y="3406659"/>
            <a:ext cx="6077720" cy="3033450"/>
            <a:chOff x="0" y="2934234"/>
            <a:chExt cx="6077720" cy="3033450"/>
          </a:xfrm>
        </p:grpSpPr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B4B27E18-67BE-914B-E4BA-E7878A29D793}"/>
                </a:ext>
              </a:extLst>
            </p:cNvPr>
            <p:cNvSpPr txBox="1"/>
            <p:nvPr/>
          </p:nvSpPr>
          <p:spPr>
            <a:xfrm rot="1314011">
              <a:off x="0" y="4735701"/>
              <a:ext cx="137641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Source Laser</a:t>
              </a: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E047BE06-D9A7-D65A-D479-5951FA900449}"/>
                </a:ext>
              </a:extLst>
            </p:cNvPr>
            <p:cNvSpPr txBox="1"/>
            <p:nvPr/>
          </p:nvSpPr>
          <p:spPr>
            <a:xfrm>
              <a:off x="4608472" y="3105834"/>
              <a:ext cx="146924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Grating</a:t>
              </a:r>
            </a:p>
            <a:p>
              <a:r>
                <a:rPr lang="en-US" dirty="0"/>
                <a:t>spectrometer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C4E3F37A-BC34-FD9E-9842-3D6A6CD08F04}"/>
                </a:ext>
              </a:extLst>
            </p:cNvPr>
            <p:cNvSpPr txBox="1"/>
            <p:nvPr/>
          </p:nvSpPr>
          <p:spPr>
            <a:xfrm>
              <a:off x="1890827" y="5598352"/>
              <a:ext cx="85953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sample</a:t>
              </a:r>
            </a:p>
          </p:txBody>
        </p:sp>
        <p:sp>
          <p:nvSpPr>
            <p:cNvPr id="73" name="Secteurs 72">
              <a:extLst>
                <a:ext uri="{FF2B5EF4-FFF2-40B4-BE49-F238E27FC236}">
                  <a16:creationId xmlns:a16="http://schemas.microsoft.com/office/drawing/2014/main" id="{BCAA9E15-2983-ED26-3ADA-A5F2CB870526}"/>
                </a:ext>
              </a:extLst>
            </p:cNvPr>
            <p:cNvSpPr/>
            <p:nvPr/>
          </p:nvSpPr>
          <p:spPr>
            <a:xfrm>
              <a:off x="1594193" y="4203220"/>
              <a:ext cx="1440000" cy="360000"/>
            </a:xfrm>
            <a:prstGeom prst="pie">
              <a:avLst>
                <a:gd name="adj1" fmla="val 0"/>
                <a:gd name="adj2" fmla="val 1084707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A43BE13D-44F5-F43A-30C0-9CFDF8C84182}"/>
                </a:ext>
              </a:extLst>
            </p:cNvPr>
            <p:cNvCxnSpPr>
              <a:cxnSpLocks/>
              <a:stCxn id="70" idx="3"/>
              <a:endCxn id="72" idx="0"/>
            </p:cNvCxnSpPr>
            <p:nvPr/>
          </p:nvCxnSpPr>
          <p:spPr>
            <a:xfrm>
              <a:off x="1326748" y="5177061"/>
              <a:ext cx="993845" cy="421291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7FB781B0-7D1C-79B3-3A38-69C3276B7A02}"/>
                </a:ext>
              </a:extLst>
            </p:cNvPr>
            <p:cNvCxnSpPr>
              <a:stCxn id="72" idx="0"/>
              <a:endCxn id="73" idx="0"/>
            </p:cNvCxnSpPr>
            <p:nvPr/>
          </p:nvCxnSpPr>
          <p:spPr>
            <a:xfrm flipV="1">
              <a:off x="2320593" y="4383220"/>
              <a:ext cx="713600" cy="121513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184507EA-F1A8-4B7A-4CA1-EE328D946F56}"/>
                </a:ext>
              </a:extLst>
            </p:cNvPr>
            <p:cNvCxnSpPr>
              <a:cxnSpLocks/>
              <a:stCxn id="73" idx="2"/>
              <a:endCxn id="72" idx="0"/>
            </p:cNvCxnSpPr>
            <p:nvPr/>
          </p:nvCxnSpPr>
          <p:spPr>
            <a:xfrm>
              <a:off x="1594193" y="4383220"/>
              <a:ext cx="726400" cy="121513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Secteurs 78">
              <a:extLst>
                <a:ext uri="{FF2B5EF4-FFF2-40B4-BE49-F238E27FC236}">
                  <a16:creationId xmlns:a16="http://schemas.microsoft.com/office/drawing/2014/main" id="{7901A0AB-A58E-BA87-FB88-56361DDF23E2}"/>
                </a:ext>
              </a:extLst>
            </p:cNvPr>
            <p:cNvSpPr/>
            <p:nvPr/>
          </p:nvSpPr>
          <p:spPr>
            <a:xfrm rot="5400000">
              <a:off x="3566016" y="3274112"/>
              <a:ext cx="1021785" cy="360000"/>
            </a:xfrm>
            <a:prstGeom prst="pie">
              <a:avLst>
                <a:gd name="adj1" fmla="val 0"/>
                <a:gd name="adj2" fmla="val 1084707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2527C02-7B13-26EA-1DCA-C03B381D3F5F}"/>
                </a:ext>
              </a:extLst>
            </p:cNvPr>
            <p:cNvSpPr/>
            <p:nvPr/>
          </p:nvSpPr>
          <p:spPr>
            <a:xfrm rot="19550111">
              <a:off x="1187941" y="3321074"/>
              <a:ext cx="2232821" cy="8531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508D4C65-18A7-16DD-071B-B0868351C225}"/>
                </a:ext>
              </a:extLst>
            </p:cNvPr>
            <p:cNvCxnSpPr>
              <a:cxnSpLocks/>
              <a:endCxn id="73" idx="2"/>
            </p:cNvCxnSpPr>
            <p:nvPr/>
          </p:nvCxnSpPr>
          <p:spPr>
            <a:xfrm>
              <a:off x="1594193" y="3886200"/>
              <a:ext cx="0" cy="49702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9CA9A8A5-939C-6DE8-B59F-940F9F2A80FE}"/>
                </a:ext>
              </a:extLst>
            </p:cNvPr>
            <p:cNvCxnSpPr>
              <a:cxnSpLocks/>
              <a:endCxn id="73" idx="0"/>
            </p:cNvCxnSpPr>
            <p:nvPr/>
          </p:nvCxnSpPr>
          <p:spPr>
            <a:xfrm>
              <a:off x="3034193" y="2934234"/>
              <a:ext cx="0" cy="144898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6949DEE5-A63A-B5B7-33AE-767F5A9CC68D}"/>
                </a:ext>
              </a:extLst>
            </p:cNvPr>
            <p:cNvCxnSpPr>
              <a:cxnSpLocks/>
              <a:stCxn id="79" idx="0"/>
            </p:cNvCxnSpPr>
            <p:nvPr/>
          </p:nvCxnSpPr>
          <p:spPr>
            <a:xfrm flipH="1" flipV="1">
              <a:off x="1598950" y="3913484"/>
              <a:ext cx="2477959" cy="5152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3D2DB617-441D-A410-A8CF-AFACC5F151C2}"/>
                </a:ext>
              </a:extLst>
            </p:cNvPr>
            <p:cNvCxnSpPr>
              <a:cxnSpLocks/>
              <a:stCxn id="79" idx="2"/>
            </p:cNvCxnSpPr>
            <p:nvPr/>
          </p:nvCxnSpPr>
          <p:spPr>
            <a:xfrm flipH="1" flipV="1">
              <a:off x="3033150" y="2934234"/>
              <a:ext cx="1043759" cy="898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A6060F87-ACB2-636B-E3A6-CB15C8F7901D}"/>
                </a:ext>
              </a:extLst>
            </p:cNvPr>
            <p:cNvCxnSpPr>
              <a:cxnSpLocks/>
              <a:stCxn id="71" idx="1"/>
              <a:endCxn id="79" idx="2"/>
            </p:cNvCxnSpPr>
            <p:nvPr/>
          </p:nvCxnSpPr>
          <p:spPr>
            <a:xfrm flipH="1" flipV="1">
              <a:off x="4076909" y="2943220"/>
              <a:ext cx="531563" cy="48578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821BF50C-5E1C-A4EB-1E3B-FC3AF810A998}"/>
                </a:ext>
              </a:extLst>
            </p:cNvPr>
            <p:cNvCxnSpPr>
              <a:cxnSpLocks/>
              <a:stCxn id="71" idx="1"/>
              <a:endCxn id="79" idx="0"/>
            </p:cNvCxnSpPr>
            <p:nvPr/>
          </p:nvCxnSpPr>
          <p:spPr>
            <a:xfrm flipH="1">
              <a:off x="4076909" y="3429000"/>
              <a:ext cx="531563" cy="53600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D82DEE0D-3219-CBC1-CE54-CEA2F24221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9329" y="5151870"/>
              <a:ext cx="993600" cy="421200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64B6A676-1B59-8CE0-3213-117C53F8DC7A}"/>
                </a:ext>
              </a:extLst>
            </p:cNvPr>
            <p:cNvSpPr txBox="1"/>
            <p:nvPr/>
          </p:nvSpPr>
          <p:spPr>
            <a:xfrm>
              <a:off x="5071867" y="3753318"/>
              <a:ext cx="100585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Detector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7027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9560599" cy="728871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Excitation sources</a:t>
            </a:r>
            <a:endParaRPr lang="en-US" sz="32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" y="755226"/>
            <a:ext cx="10034763" cy="2673774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In most systems there is an external excitation source. Its energy must be higher than that of the studied transitions!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Typical exceptions: characterization of light sources (LEDs, lasers), discharge or flame spectroscopy, astronomy.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The excitation source can be broadband (white light or discharge lamp) or monochromatic (broad source plus filter / monochromator, laser).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Comparison of excitation sources: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117FEC-B505-854A-B95B-E3695FD9D5DD}"/>
              </a:ext>
            </a:extLst>
          </p:cNvPr>
          <p:cNvGrpSpPr/>
          <p:nvPr/>
        </p:nvGrpSpPr>
        <p:grpSpPr>
          <a:xfrm>
            <a:off x="10241114" y="0"/>
            <a:ext cx="1950886" cy="2279161"/>
            <a:chOff x="1844261" y="1457739"/>
            <a:chExt cx="4594086" cy="5367132"/>
          </a:xfrm>
        </p:grpSpPr>
        <p:sp>
          <p:nvSpPr>
            <p:cNvPr id="4" name="Process 3"/>
            <p:cNvSpPr/>
            <p:nvPr/>
          </p:nvSpPr>
          <p:spPr>
            <a:xfrm>
              <a:off x="4251739" y="1457739"/>
              <a:ext cx="2186608" cy="817218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Excitation source</a:t>
              </a:r>
            </a:p>
            <a:p>
              <a:pPr algn="ctr"/>
              <a:r>
                <a:rPr lang="en-US" sz="800"/>
                <a:t>(e.g. laser)</a:t>
              </a:r>
            </a:p>
          </p:txBody>
        </p:sp>
        <p:sp>
          <p:nvSpPr>
            <p:cNvPr id="5" name="Process 4"/>
            <p:cNvSpPr/>
            <p:nvPr/>
          </p:nvSpPr>
          <p:spPr>
            <a:xfrm>
              <a:off x="4251739" y="3147392"/>
              <a:ext cx="2186608" cy="773043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Sample</a:t>
              </a:r>
            </a:p>
          </p:txBody>
        </p:sp>
        <p:sp>
          <p:nvSpPr>
            <p:cNvPr id="6" name="Process 5"/>
            <p:cNvSpPr/>
            <p:nvPr/>
          </p:nvSpPr>
          <p:spPr>
            <a:xfrm>
              <a:off x="4251739" y="5080001"/>
              <a:ext cx="2186608" cy="69573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Dispersive element</a:t>
              </a:r>
            </a:p>
          </p:txBody>
        </p:sp>
        <p:sp>
          <p:nvSpPr>
            <p:cNvPr id="7" name="Process 6"/>
            <p:cNvSpPr/>
            <p:nvPr/>
          </p:nvSpPr>
          <p:spPr>
            <a:xfrm>
              <a:off x="4251739" y="6162262"/>
              <a:ext cx="2186608" cy="66260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Detector</a:t>
              </a:r>
            </a:p>
          </p:txBody>
        </p:sp>
        <p:sp>
          <p:nvSpPr>
            <p:cNvPr id="8" name="Process 7"/>
            <p:cNvSpPr/>
            <p:nvPr/>
          </p:nvSpPr>
          <p:spPr>
            <a:xfrm>
              <a:off x="1844261" y="3147392"/>
              <a:ext cx="1700696" cy="773043"/>
            </a:xfrm>
            <a:prstGeom prst="flowChartProcess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(Environmental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51739" y="2506870"/>
              <a:ext cx="2186608" cy="452782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Focusing optics</a:t>
              </a:r>
            </a:p>
          </p:txBody>
        </p:sp>
        <p:sp>
          <p:nvSpPr>
            <p:cNvPr id="10" name="Process 9"/>
            <p:cNvSpPr/>
            <p:nvPr/>
          </p:nvSpPr>
          <p:spPr>
            <a:xfrm>
              <a:off x="4251739" y="4185479"/>
              <a:ext cx="2186608" cy="574261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Collecting and focusing optics</a:t>
              </a:r>
            </a:p>
          </p:txBody>
        </p:sp>
        <p:cxnSp>
          <p:nvCxnSpPr>
            <p:cNvPr id="13" name="Straight Arrow Connector 12"/>
            <p:cNvCxnSpPr>
              <a:stCxn id="4" idx="2"/>
              <a:endCxn id="9" idx="0"/>
            </p:cNvCxnSpPr>
            <p:nvPr/>
          </p:nvCxnSpPr>
          <p:spPr>
            <a:xfrm>
              <a:off x="5345043" y="2274958"/>
              <a:ext cx="0" cy="23191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2"/>
              <a:endCxn id="5" idx="0"/>
            </p:cNvCxnSpPr>
            <p:nvPr/>
          </p:nvCxnSpPr>
          <p:spPr>
            <a:xfrm>
              <a:off x="5345043" y="2959653"/>
              <a:ext cx="0" cy="18773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5" idx="2"/>
              <a:endCxn id="10" idx="0"/>
            </p:cNvCxnSpPr>
            <p:nvPr/>
          </p:nvCxnSpPr>
          <p:spPr>
            <a:xfrm>
              <a:off x="5345043" y="3920434"/>
              <a:ext cx="0" cy="26504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0" idx="2"/>
              <a:endCxn id="6" idx="0"/>
            </p:cNvCxnSpPr>
            <p:nvPr/>
          </p:nvCxnSpPr>
          <p:spPr>
            <a:xfrm>
              <a:off x="5345043" y="4759740"/>
              <a:ext cx="0" cy="32026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6" idx="2"/>
              <a:endCxn id="7" idx="0"/>
            </p:cNvCxnSpPr>
            <p:nvPr/>
          </p:nvCxnSpPr>
          <p:spPr>
            <a:xfrm>
              <a:off x="5345043" y="5775739"/>
              <a:ext cx="0" cy="38652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8" idx="3"/>
              <a:endCxn id="5" idx="1"/>
            </p:cNvCxnSpPr>
            <p:nvPr/>
          </p:nvCxnSpPr>
          <p:spPr>
            <a:xfrm>
              <a:off x="3544957" y="3533913"/>
              <a:ext cx="706782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rocess 29"/>
            <p:cNvSpPr/>
            <p:nvPr/>
          </p:nvSpPr>
          <p:spPr>
            <a:xfrm>
              <a:off x="1844261" y="5041357"/>
              <a:ext cx="1700696" cy="773043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Wavelength</a:t>
              </a:r>
            </a:p>
            <a:p>
              <a:pPr algn="ctr"/>
              <a:r>
                <a:rPr lang="en-US" sz="800"/>
                <a:t>control</a:t>
              </a:r>
            </a:p>
          </p:txBody>
        </p:sp>
        <p:cxnSp>
          <p:nvCxnSpPr>
            <p:cNvPr id="31" name="Straight Arrow Connector 30"/>
            <p:cNvCxnSpPr>
              <a:stCxn id="30" idx="3"/>
              <a:endCxn id="6" idx="1"/>
            </p:cNvCxnSpPr>
            <p:nvPr/>
          </p:nvCxnSpPr>
          <p:spPr>
            <a:xfrm flipV="1">
              <a:off x="3544957" y="5427870"/>
              <a:ext cx="706782" cy="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cess 35"/>
            <p:cNvSpPr/>
            <p:nvPr/>
          </p:nvSpPr>
          <p:spPr>
            <a:xfrm>
              <a:off x="1844261" y="1479829"/>
              <a:ext cx="1700696" cy="773043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(Wavelength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cxnSp>
          <p:nvCxnSpPr>
            <p:cNvPr id="37" name="Straight Arrow Connector 36"/>
            <p:cNvCxnSpPr>
              <a:stCxn id="36" idx="3"/>
              <a:endCxn id="4" idx="1"/>
            </p:cNvCxnSpPr>
            <p:nvPr/>
          </p:nvCxnSpPr>
          <p:spPr>
            <a:xfrm flipV="1">
              <a:off x="3544957" y="1866348"/>
              <a:ext cx="706782" cy="2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2E6F7995-6589-6244-A71C-EB036E3D36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729094"/>
              </p:ext>
            </p:extLst>
          </p:nvPr>
        </p:nvGraphicFramePr>
        <p:xfrm>
          <a:off x="0" y="3429000"/>
          <a:ext cx="12192000" cy="3188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356">
                  <a:extLst>
                    <a:ext uri="{9D8B030D-6E8A-4147-A177-3AD203B41FA5}">
                      <a16:colId xmlns:a16="http://schemas.microsoft.com/office/drawing/2014/main" val="1246944540"/>
                    </a:ext>
                  </a:extLst>
                </a:gridCol>
                <a:gridCol w="2109458">
                  <a:extLst>
                    <a:ext uri="{9D8B030D-6E8A-4147-A177-3AD203B41FA5}">
                      <a16:colId xmlns:a16="http://schemas.microsoft.com/office/drawing/2014/main" val="2831066700"/>
                    </a:ext>
                  </a:extLst>
                </a:gridCol>
                <a:gridCol w="1874067">
                  <a:extLst>
                    <a:ext uri="{9D8B030D-6E8A-4147-A177-3AD203B41FA5}">
                      <a16:colId xmlns:a16="http://schemas.microsoft.com/office/drawing/2014/main" val="854252656"/>
                    </a:ext>
                  </a:extLst>
                </a:gridCol>
                <a:gridCol w="1982709">
                  <a:extLst>
                    <a:ext uri="{9D8B030D-6E8A-4147-A177-3AD203B41FA5}">
                      <a16:colId xmlns:a16="http://schemas.microsoft.com/office/drawing/2014/main" val="4001815658"/>
                    </a:ext>
                  </a:extLst>
                </a:gridCol>
                <a:gridCol w="2091351">
                  <a:extLst>
                    <a:ext uri="{9D8B030D-6E8A-4147-A177-3AD203B41FA5}">
                      <a16:colId xmlns:a16="http://schemas.microsoft.com/office/drawing/2014/main" val="1180333334"/>
                    </a:ext>
                  </a:extLst>
                </a:gridCol>
                <a:gridCol w="2550059">
                  <a:extLst>
                    <a:ext uri="{9D8B030D-6E8A-4147-A177-3AD203B41FA5}">
                      <a16:colId xmlns:a16="http://schemas.microsoft.com/office/drawing/2014/main" val="3951267889"/>
                    </a:ext>
                  </a:extLst>
                </a:gridCol>
              </a:tblGrid>
              <a:tr h="810767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Source type: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Broadband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Broadband + </a:t>
                      </a:r>
                      <a:r>
                        <a:rPr lang="fr-CH" dirty="0" err="1"/>
                        <a:t>Filter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Broadband + </a:t>
                      </a:r>
                      <a:r>
                        <a:rPr lang="fr-CH" dirty="0" err="1"/>
                        <a:t>Monochromator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Laser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441395"/>
                  </a:ext>
                </a:extLst>
              </a:tr>
              <a:tr h="1158238">
                <a:tc>
                  <a:txBody>
                    <a:bodyPr/>
                    <a:lstStyle/>
                    <a:p>
                      <a:pPr algn="ctr"/>
                      <a:r>
                        <a:rPr lang="fr-CH" dirty="0" err="1"/>
                        <a:t>Advantages</a:t>
                      </a:r>
                      <a:r>
                        <a:rPr lang="fr-CH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Cheaper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High light output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dirty="0"/>
                        <a:t>Cheaper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dirty="0"/>
                        <a:t>Selectable wavelength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CH" dirty="0" err="1"/>
                        <a:t>Monochromatic</a:t>
                      </a:r>
                      <a:r>
                        <a:rPr lang="fr-CH" dirty="0"/>
                        <a:t> light at </a:t>
                      </a:r>
                      <a:r>
                        <a:rPr lang="fr-CH" dirty="0" err="1"/>
                        <a:t>any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wavelength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CH" dirty="0" err="1"/>
                        <a:t>Cheaper</a:t>
                      </a:r>
                      <a:endParaRPr lang="fr-CH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CH" dirty="0"/>
                        <a:t>High power at a </a:t>
                      </a:r>
                      <a:r>
                        <a:rPr lang="fr-CH" dirty="0" err="1"/>
                        <a:t>narrow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wavelength</a:t>
                      </a:r>
                      <a:r>
                        <a:rPr lang="fr-CH" dirty="0"/>
                        <a:t> 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CH" dirty="0"/>
                        <a:t>High </a:t>
                      </a:r>
                      <a:r>
                        <a:rPr lang="fr-CH" dirty="0" err="1"/>
                        <a:t>intensity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monochromatic</a:t>
                      </a:r>
                      <a:r>
                        <a:rPr lang="fr-CH" dirty="0"/>
                        <a:t> light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CH" dirty="0" err="1"/>
                        <a:t>Some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tuning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is</a:t>
                      </a:r>
                      <a:r>
                        <a:rPr lang="fr-CH" dirty="0"/>
                        <a:t> possible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238976"/>
                  </a:ext>
                </a:extLst>
              </a:tr>
              <a:tr h="1158238">
                <a:tc>
                  <a:txBody>
                    <a:bodyPr/>
                    <a:lstStyle/>
                    <a:p>
                      <a:pPr algn="ctr"/>
                      <a:r>
                        <a:rPr lang="fr-CH" dirty="0" err="1"/>
                        <a:t>Disadvantages</a:t>
                      </a:r>
                      <a:r>
                        <a:rPr lang="fr-CH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CH" dirty="0"/>
                        <a:t>No </a:t>
                      </a:r>
                      <a:r>
                        <a:rPr lang="fr-CH" dirty="0" err="1"/>
                        <a:t>wavelength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selection</a:t>
                      </a:r>
                      <a:endParaRPr lang="fr-CH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CH" dirty="0"/>
                        <a:t>Source </a:t>
                      </a:r>
                      <a:r>
                        <a:rPr lang="fr-CH" dirty="0" err="1"/>
                        <a:t>energy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is</a:t>
                      </a:r>
                      <a:r>
                        <a:rPr lang="fr-CH" dirty="0"/>
                        <a:t> spread over 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CH" dirty="0"/>
                        <a:t>Power </a:t>
                      </a:r>
                      <a:r>
                        <a:rPr lang="fr-CH" dirty="0" err="1"/>
                        <a:t>loss</a:t>
                      </a:r>
                      <a:r>
                        <a:rPr lang="fr-CH" dirty="0"/>
                        <a:t> in </a:t>
                      </a:r>
                      <a:r>
                        <a:rPr lang="fr-CH" dirty="0" err="1"/>
                        <a:t>filter</a:t>
                      </a:r>
                      <a:endParaRPr lang="fr-CH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CH" dirty="0" err="1"/>
                        <a:t>Filter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is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usually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broadband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CH" dirty="0" err="1"/>
                        <a:t>Expensive</a:t>
                      </a:r>
                      <a:endParaRPr lang="fr-CH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CH" dirty="0" err="1"/>
                        <a:t>Very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low</a:t>
                      </a:r>
                      <a:r>
                        <a:rPr lang="fr-CH" dirty="0"/>
                        <a:t> light output per unit </a:t>
                      </a:r>
                      <a:r>
                        <a:rPr lang="fr-CH" dirty="0" err="1"/>
                        <a:t>wavelength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CH" dirty="0"/>
                        <a:t>No </a:t>
                      </a:r>
                      <a:r>
                        <a:rPr lang="fr-CH" dirty="0" err="1"/>
                        <a:t>tuning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CH" dirty="0" err="1"/>
                        <a:t>Expensive</a:t>
                      </a:r>
                      <a:endParaRPr lang="fr-CH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CH" dirty="0" err="1"/>
                        <a:t>Tuning</a:t>
                      </a:r>
                      <a:r>
                        <a:rPr lang="fr-CH" dirty="0"/>
                        <a:t> range </a:t>
                      </a:r>
                      <a:r>
                        <a:rPr lang="fr-CH" dirty="0" err="1"/>
                        <a:t>is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sometimes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limited</a:t>
                      </a:r>
                      <a:endParaRPr lang="fr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626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432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9560599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Broadband sources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" y="755226"/>
            <a:ext cx="10034763" cy="2009951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Three main types of broadband sources: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Thermal filament (e.g. Halogen-tungsten)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Gas discharge at high pressure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White LED (recent types can emit high power)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Typical image and spectra of broadband light sources: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117FEC-B505-854A-B95B-E3695FD9D5DD}"/>
              </a:ext>
            </a:extLst>
          </p:cNvPr>
          <p:cNvGrpSpPr/>
          <p:nvPr/>
        </p:nvGrpSpPr>
        <p:grpSpPr>
          <a:xfrm>
            <a:off x="10241114" y="0"/>
            <a:ext cx="1950886" cy="2279161"/>
            <a:chOff x="1844261" y="1457739"/>
            <a:chExt cx="4594086" cy="5367132"/>
          </a:xfrm>
        </p:grpSpPr>
        <p:sp>
          <p:nvSpPr>
            <p:cNvPr id="4" name="Process 3"/>
            <p:cNvSpPr/>
            <p:nvPr/>
          </p:nvSpPr>
          <p:spPr>
            <a:xfrm>
              <a:off x="4251739" y="1457739"/>
              <a:ext cx="2186608" cy="817218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Excitation source</a:t>
              </a:r>
            </a:p>
            <a:p>
              <a:pPr algn="ctr"/>
              <a:r>
                <a:rPr lang="en-US" sz="800"/>
                <a:t>(e.g. laser)</a:t>
              </a:r>
            </a:p>
          </p:txBody>
        </p:sp>
        <p:sp>
          <p:nvSpPr>
            <p:cNvPr id="5" name="Process 4"/>
            <p:cNvSpPr/>
            <p:nvPr/>
          </p:nvSpPr>
          <p:spPr>
            <a:xfrm>
              <a:off x="4251739" y="3147392"/>
              <a:ext cx="2186608" cy="773043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Sample</a:t>
              </a:r>
            </a:p>
          </p:txBody>
        </p:sp>
        <p:sp>
          <p:nvSpPr>
            <p:cNvPr id="6" name="Process 5"/>
            <p:cNvSpPr/>
            <p:nvPr/>
          </p:nvSpPr>
          <p:spPr>
            <a:xfrm>
              <a:off x="4251739" y="5080001"/>
              <a:ext cx="2186608" cy="69573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Dispersive element</a:t>
              </a:r>
            </a:p>
          </p:txBody>
        </p:sp>
        <p:sp>
          <p:nvSpPr>
            <p:cNvPr id="7" name="Process 6"/>
            <p:cNvSpPr/>
            <p:nvPr/>
          </p:nvSpPr>
          <p:spPr>
            <a:xfrm>
              <a:off x="4251739" y="6162262"/>
              <a:ext cx="2186608" cy="66260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Detector</a:t>
              </a:r>
            </a:p>
          </p:txBody>
        </p:sp>
        <p:sp>
          <p:nvSpPr>
            <p:cNvPr id="8" name="Process 7"/>
            <p:cNvSpPr/>
            <p:nvPr/>
          </p:nvSpPr>
          <p:spPr>
            <a:xfrm>
              <a:off x="1844261" y="3147392"/>
              <a:ext cx="1700696" cy="773043"/>
            </a:xfrm>
            <a:prstGeom prst="flowChartProcess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(Environmental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51739" y="2506870"/>
              <a:ext cx="2186608" cy="452782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Focusing optics</a:t>
              </a:r>
            </a:p>
          </p:txBody>
        </p:sp>
        <p:sp>
          <p:nvSpPr>
            <p:cNvPr id="10" name="Process 9"/>
            <p:cNvSpPr/>
            <p:nvPr/>
          </p:nvSpPr>
          <p:spPr>
            <a:xfrm>
              <a:off x="4251739" y="4185479"/>
              <a:ext cx="2186608" cy="574261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Collecting and focusing optics</a:t>
              </a:r>
            </a:p>
          </p:txBody>
        </p:sp>
        <p:cxnSp>
          <p:nvCxnSpPr>
            <p:cNvPr id="13" name="Straight Arrow Connector 12"/>
            <p:cNvCxnSpPr>
              <a:stCxn id="4" idx="2"/>
              <a:endCxn id="9" idx="0"/>
            </p:cNvCxnSpPr>
            <p:nvPr/>
          </p:nvCxnSpPr>
          <p:spPr>
            <a:xfrm>
              <a:off x="5345043" y="2274958"/>
              <a:ext cx="0" cy="23191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2"/>
              <a:endCxn id="5" idx="0"/>
            </p:cNvCxnSpPr>
            <p:nvPr/>
          </p:nvCxnSpPr>
          <p:spPr>
            <a:xfrm>
              <a:off x="5345043" y="2959653"/>
              <a:ext cx="0" cy="18773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5" idx="2"/>
              <a:endCxn id="10" idx="0"/>
            </p:cNvCxnSpPr>
            <p:nvPr/>
          </p:nvCxnSpPr>
          <p:spPr>
            <a:xfrm>
              <a:off x="5345043" y="3920434"/>
              <a:ext cx="0" cy="26504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0" idx="2"/>
              <a:endCxn id="6" idx="0"/>
            </p:cNvCxnSpPr>
            <p:nvPr/>
          </p:nvCxnSpPr>
          <p:spPr>
            <a:xfrm>
              <a:off x="5345043" y="4759740"/>
              <a:ext cx="0" cy="32026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6" idx="2"/>
              <a:endCxn id="7" idx="0"/>
            </p:cNvCxnSpPr>
            <p:nvPr/>
          </p:nvCxnSpPr>
          <p:spPr>
            <a:xfrm>
              <a:off x="5345043" y="5775739"/>
              <a:ext cx="0" cy="38652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8" idx="3"/>
              <a:endCxn id="5" idx="1"/>
            </p:cNvCxnSpPr>
            <p:nvPr/>
          </p:nvCxnSpPr>
          <p:spPr>
            <a:xfrm>
              <a:off x="3544957" y="3533913"/>
              <a:ext cx="706782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rocess 29"/>
            <p:cNvSpPr/>
            <p:nvPr/>
          </p:nvSpPr>
          <p:spPr>
            <a:xfrm>
              <a:off x="1844261" y="5041357"/>
              <a:ext cx="1700696" cy="773043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Wavelength</a:t>
              </a:r>
            </a:p>
            <a:p>
              <a:pPr algn="ctr"/>
              <a:r>
                <a:rPr lang="en-US" sz="800"/>
                <a:t>control</a:t>
              </a:r>
            </a:p>
          </p:txBody>
        </p:sp>
        <p:cxnSp>
          <p:nvCxnSpPr>
            <p:cNvPr id="31" name="Straight Arrow Connector 30"/>
            <p:cNvCxnSpPr>
              <a:stCxn id="30" idx="3"/>
              <a:endCxn id="6" idx="1"/>
            </p:cNvCxnSpPr>
            <p:nvPr/>
          </p:nvCxnSpPr>
          <p:spPr>
            <a:xfrm flipV="1">
              <a:off x="3544957" y="5427870"/>
              <a:ext cx="706782" cy="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cess 35"/>
            <p:cNvSpPr/>
            <p:nvPr/>
          </p:nvSpPr>
          <p:spPr>
            <a:xfrm>
              <a:off x="1844261" y="1479829"/>
              <a:ext cx="1700696" cy="773043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(Wavelength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cxnSp>
          <p:nvCxnSpPr>
            <p:cNvPr id="37" name="Straight Arrow Connector 36"/>
            <p:cNvCxnSpPr>
              <a:stCxn id="36" idx="3"/>
              <a:endCxn id="4" idx="1"/>
            </p:cNvCxnSpPr>
            <p:nvPr/>
          </p:nvCxnSpPr>
          <p:spPr>
            <a:xfrm flipV="1">
              <a:off x="3544957" y="1866348"/>
              <a:ext cx="706782" cy="2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52DD075-DD6C-2746-ABC3-0F13599C3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637" y="3261076"/>
            <a:ext cx="7148361" cy="35890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0E2AC3-57B7-BE46-B788-A253DF970A91}"/>
              </a:ext>
            </a:extLst>
          </p:cNvPr>
          <p:cNvSpPr/>
          <p:nvPr/>
        </p:nvSpPr>
        <p:spPr>
          <a:xfrm>
            <a:off x="-2" y="2720715"/>
            <a:ext cx="51976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/>
              <a:buChar char="•"/>
            </a:pPr>
            <a:r>
              <a:rPr lang="en-US" dirty="0"/>
              <a:t>Halogen spectrum is blackbody (very smooth, but low in UV)</a:t>
            </a:r>
          </a:p>
          <a:p>
            <a:pPr marL="914400" lvl="1" indent="-457200">
              <a:buFont typeface="Arial"/>
              <a:buChar char="•"/>
            </a:pPr>
            <a:r>
              <a:rPr lang="en-US" dirty="0"/>
              <a:t>High-pressure discharge lamps have many broad peaks that form a quasi-continuous spectrum</a:t>
            </a:r>
          </a:p>
          <a:p>
            <a:pPr marL="914400" lvl="1" indent="-457200">
              <a:buFont typeface="Arial"/>
              <a:buChar char="•"/>
            </a:pPr>
            <a:r>
              <a:rPr lang="en-US" dirty="0"/>
              <a:t>White LED has a moderately wide spectrum</a:t>
            </a:r>
          </a:p>
        </p:txBody>
      </p:sp>
      <p:pic>
        <p:nvPicPr>
          <p:cNvPr id="25" name="Picture 4" descr="Image result for spectrum white led">
            <a:extLst>
              <a:ext uri="{FF2B5EF4-FFF2-40B4-BE49-F238E27FC236}">
                <a16:creationId xmlns:a16="http://schemas.microsoft.com/office/drawing/2014/main" id="{112C58C2-9C40-B949-9C8D-865B4F31F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94176"/>
            <a:ext cx="4282288" cy="23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213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9560599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Broadband source + filters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" y="755226"/>
            <a:ext cx="10241115" cy="2414924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To obtain a narrower bandwidth, the light from a broadband sources is filtered by a bandpass optical filter of fixed or variable wavelength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Typical bandwidth: 10-20 nm at WL=400-700 nm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Typical power at 340 nm, distance 25cm, filter D= 25mm, BW=10 nm: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Halogen lamp: 0.014 </a:t>
            </a:r>
            <a:r>
              <a:rPr lang="en-US" dirty="0" err="1"/>
              <a:t>mW</a:t>
            </a:r>
            <a:endParaRPr lang="en-US" dirty="0"/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Hg lamp: 1.4 </a:t>
            </a:r>
            <a:r>
              <a:rPr lang="en-US" dirty="0" err="1"/>
              <a:t>mW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117FEC-B505-854A-B95B-E3695FD9D5DD}"/>
              </a:ext>
            </a:extLst>
          </p:cNvPr>
          <p:cNvGrpSpPr/>
          <p:nvPr/>
        </p:nvGrpSpPr>
        <p:grpSpPr>
          <a:xfrm>
            <a:off x="10241114" y="0"/>
            <a:ext cx="1950886" cy="2279161"/>
            <a:chOff x="1844261" y="1457739"/>
            <a:chExt cx="4594086" cy="5367132"/>
          </a:xfrm>
        </p:grpSpPr>
        <p:sp>
          <p:nvSpPr>
            <p:cNvPr id="4" name="Process 3"/>
            <p:cNvSpPr/>
            <p:nvPr/>
          </p:nvSpPr>
          <p:spPr>
            <a:xfrm>
              <a:off x="4251739" y="1457739"/>
              <a:ext cx="2186608" cy="817218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Excitation source</a:t>
              </a:r>
            </a:p>
            <a:p>
              <a:pPr algn="ctr"/>
              <a:r>
                <a:rPr lang="en-US" sz="800"/>
                <a:t>(e.g. laser)</a:t>
              </a:r>
            </a:p>
          </p:txBody>
        </p:sp>
        <p:sp>
          <p:nvSpPr>
            <p:cNvPr id="5" name="Process 4"/>
            <p:cNvSpPr/>
            <p:nvPr/>
          </p:nvSpPr>
          <p:spPr>
            <a:xfrm>
              <a:off x="4251739" y="3147392"/>
              <a:ext cx="2186608" cy="773043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Sample</a:t>
              </a:r>
            </a:p>
          </p:txBody>
        </p:sp>
        <p:sp>
          <p:nvSpPr>
            <p:cNvPr id="6" name="Process 5"/>
            <p:cNvSpPr/>
            <p:nvPr/>
          </p:nvSpPr>
          <p:spPr>
            <a:xfrm>
              <a:off x="4251739" y="5080001"/>
              <a:ext cx="2186608" cy="69573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Dispersive element</a:t>
              </a:r>
            </a:p>
          </p:txBody>
        </p:sp>
        <p:sp>
          <p:nvSpPr>
            <p:cNvPr id="7" name="Process 6"/>
            <p:cNvSpPr/>
            <p:nvPr/>
          </p:nvSpPr>
          <p:spPr>
            <a:xfrm>
              <a:off x="4251739" y="6162262"/>
              <a:ext cx="2186608" cy="66260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Detector</a:t>
              </a:r>
            </a:p>
          </p:txBody>
        </p:sp>
        <p:sp>
          <p:nvSpPr>
            <p:cNvPr id="8" name="Process 7"/>
            <p:cNvSpPr/>
            <p:nvPr/>
          </p:nvSpPr>
          <p:spPr>
            <a:xfrm>
              <a:off x="1844261" y="3147392"/>
              <a:ext cx="1700696" cy="773043"/>
            </a:xfrm>
            <a:prstGeom prst="flowChartProcess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(Environmental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51739" y="2506870"/>
              <a:ext cx="2186608" cy="452782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Focusing optics</a:t>
              </a:r>
            </a:p>
          </p:txBody>
        </p:sp>
        <p:sp>
          <p:nvSpPr>
            <p:cNvPr id="10" name="Process 9"/>
            <p:cNvSpPr/>
            <p:nvPr/>
          </p:nvSpPr>
          <p:spPr>
            <a:xfrm>
              <a:off x="4251739" y="4185479"/>
              <a:ext cx="2186608" cy="574261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Collecting and focusing optics</a:t>
              </a:r>
            </a:p>
          </p:txBody>
        </p:sp>
        <p:cxnSp>
          <p:nvCxnSpPr>
            <p:cNvPr id="13" name="Straight Arrow Connector 12"/>
            <p:cNvCxnSpPr>
              <a:stCxn id="4" idx="2"/>
              <a:endCxn id="9" idx="0"/>
            </p:cNvCxnSpPr>
            <p:nvPr/>
          </p:nvCxnSpPr>
          <p:spPr>
            <a:xfrm>
              <a:off x="5345043" y="2274958"/>
              <a:ext cx="0" cy="23191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2"/>
              <a:endCxn id="5" idx="0"/>
            </p:cNvCxnSpPr>
            <p:nvPr/>
          </p:nvCxnSpPr>
          <p:spPr>
            <a:xfrm>
              <a:off x="5345043" y="2959653"/>
              <a:ext cx="0" cy="18773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5" idx="2"/>
              <a:endCxn id="10" idx="0"/>
            </p:cNvCxnSpPr>
            <p:nvPr/>
          </p:nvCxnSpPr>
          <p:spPr>
            <a:xfrm>
              <a:off x="5345043" y="3920434"/>
              <a:ext cx="0" cy="26504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0" idx="2"/>
              <a:endCxn id="6" idx="0"/>
            </p:cNvCxnSpPr>
            <p:nvPr/>
          </p:nvCxnSpPr>
          <p:spPr>
            <a:xfrm>
              <a:off x="5345043" y="4759740"/>
              <a:ext cx="0" cy="32026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6" idx="2"/>
              <a:endCxn id="7" idx="0"/>
            </p:cNvCxnSpPr>
            <p:nvPr/>
          </p:nvCxnSpPr>
          <p:spPr>
            <a:xfrm>
              <a:off x="5345043" y="5775739"/>
              <a:ext cx="0" cy="38652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8" idx="3"/>
              <a:endCxn id="5" idx="1"/>
            </p:cNvCxnSpPr>
            <p:nvPr/>
          </p:nvCxnSpPr>
          <p:spPr>
            <a:xfrm>
              <a:off x="3544957" y="3533913"/>
              <a:ext cx="706782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rocess 29"/>
            <p:cNvSpPr/>
            <p:nvPr/>
          </p:nvSpPr>
          <p:spPr>
            <a:xfrm>
              <a:off x="1844261" y="5041357"/>
              <a:ext cx="1700696" cy="773043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Wavelength</a:t>
              </a:r>
            </a:p>
            <a:p>
              <a:pPr algn="ctr"/>
              <a:r>
                <a:rPr lang="en-US" sz="800"/>
                <a:t>control</a:t>
              </a:r>
            </a:p>
          </p:txBody>
        </p:sp>
        <p:cxnSp>
          <p:nvCxnSpPr>
            <p:cNvPr id="31" name="Straight Arrow Connector 30"/>
            <p:cNvCxnSpPr>
              <a:stCxn id="30" idx="3"/>
              <a:endCxn id="6" idx="1"/>
            </p:cNvCxnSpPr>
            <p:nvPr/>
          </p:nvCxnSpPr>
          <p:spPr>
            <a:xfrm flipV="1">
              <a:off x="3544957" y="5427870"/>
              <a:ext cx="706782" cy="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cess 35"/>
            <p:cNvSpPr/>
            <p:nvPr/>
          </p:nvSpPr>
          <p:spPr>
            <a:xfrm>
              <a:off x="1844261" y="1479829"/>
              <a:ext cx="1700696" cy="773043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(Wavelength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cxnSp>
          <p:nvCxnSpPr>
            <p:cNvPr id="37" name="Straight Arrow Connector 36"/>
            <p:cNvCxnSpPr>
              <a:stCxn id="36" idx="3"/>
              <a:endCxn id="4" idx="1"/>
            </p:cNvCxnSpPr>
            <p:nvPr/>
          </p:nvCxnSpPr>
          <p:spPr>
            <a:xfrm flipV="1">
              <a:off x="3544957" y="1866348"/>
              <a:ext cx="706782" cy="2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89" name="Picture 1" descr="page2image2231284992">
            <a:extLst>
              <a:ext uri="{FF2B5EF4-FFF2-40B4-BE49-F238E27FC236}">
                <a16:creationId xmlns:a16="http://schemas.microsoft.com/office/drawing/2014/main" id="{96378549-BEEA-DB41-BEBB-D0E386731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2"/>
          <a:stretch/>
        </p:blipFill>
        <p:spPr bwMode="auto">
          <a:xfrm>
            <a:off x="-3" y="3482093"/>
            <a:ext cx="7055321" cy="336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B648B1A-2EE6-3F41-92CA-FAF8CF44BABA}"/>
              </a:ext>
            </a:extLst>
          </p:cNvPr>
          <p:cNvSpPr/>
          <p:nvPr/>
        </p:nvSpPr>
        <p:spPr>
          <a:xfrm>
            <a:off x="293360" y="3932397"/>
            <a:ext cx="1786066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www.deltaopticalthinfilm.com</a:t>
            </a:r>
            <a:endParaRPr lang="fr-CH" sz="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BE00BD-CDD5-1343-8966-E1790DEEDCB5}"/>
              </a:ext>
            </a:extLst>
          </p:cNvPr>
          <p:cNvSpPr txBox="1"/>
          <p:nvPr/>
        </p:nvSpPr>
        <p:spPr>
          <a:xfrm>
            <a:off x="-2" y="3175303"/>
            <a:ext cx="726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Transmission of a visible-range </a:t>
            </a:r>
            <a:r>
              <a:rPr lang="fr-CH" dirty="0" err="1"/>
              <a:t>linear</a:t>
            </a:r>
            <a:r>
              <a:rPr lang="fr-CH" dirty="0"/>
              <a:t> </a:t>
            </a:r>
            <a:r>
              <a:rPr lang="fr-CH" dirty="0" err="1"/>
              <a:t>optical</a:t>
            </a:r>
            <a:r>
              <a:rPr lang="fr-CH" dirty="0"/>
              <a:t> </a:t>
            </a:r>
            <a:r>
              <a:rPr lang="fr-CH" dirty="0" err="1"/>
              <a:t>bandpass</a:t>
            </a:r>
            <a:r>
              <a:rPr lang="fr-CH" dirty="0"/>
              <a:t> </a:t>
            </a:r>
            <a:r>
              <a:rPr lang="fr-CH" dirty="0" err="1"/>
              <a:t>filter</a:t>
            </a:r>
            <a:r>
              <a:rPr lang="fr-CH" dirty="0"/>
              <a:t> (at 10 positions)</a:t>
            </a:r>
          </a:p>
        </p:txBody>
      </p:sp>
      <p:pic>
        <p:nvPicPr>
          <p:cNvPr id="12291" name="Picture 3" descr="FB340-10 Transmission">
            <a:extLst>
              <a:ext uri="{FF2B5EF4-FFF2-40B4-BE49-F238E27FC236}">
                <a16:creationId xmlns:a16="http://schemas.microsoft.com/office/drawing/2014/main" id="{9E5832DE-A57F-874C-99B8-2906FD8E2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3574568"/>
            <a:ext cx="46990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7CBC699-6C37-8B49-8A25-EEB857AD60F0}"/>
              </a:ext>
            </a:extLst>
          </p:cNvPr>
          <p:cNvSpPr/>
          <p:nvPr/>
        </p:nvSpPr>
        <p:spPr>
          <a:xfrm>
            <a:off x="8154293" y="4020083"/>
            <a:ext cx="1406305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www.thorlabs.com</a:t>
            </a:r>
            <a:r>
              <a:rPr lang="fr-CH" sz="800" dirty="0"/>
              <a:t>/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8B2045-4792-354C-9522-5E5A1824F6DC}"/>
              </a:ext>
            </a:extLst>
          </p:cNvPr>
          <p:cNvSpPr txBox="1"/>
          <p:nvPr/>
        </p:nvSpPr>
        <p:spPr>
          <a:xfrm>
            <a:off x="7426080" y="3246294"/>
            <a:ext cx="4765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Transmission of a </a:t>
            </a:r>
            <a:r>
              <a:rPr lang="fr-CH" dirty="0" err="1"/>
              <a:t>fixed</a:t>
            </a:r>
            <a:r>
              <a:rPr lang="fr-CH" dirty="0"/>
              <a:t> UV </a:t>
            </a:r>
            <a:r>
              <a:rPr lang="fr-CH" dirty="0" err="1"/>
              <a:t>optical</a:t>
            </a:r>
            <a:r>
              <a:rPr lang="fr-CH" dirty="0"/>
              <a:t> </a:t>
            </a:r>
            <a:r>
              <a:rPr lang="fr-CH" dirty="0" err="1"/>
              <a:t>bandpass</a:t>
            </a:r>
            <a:r>
              <a:rPr lang="fr-CH" dirty="0"/>
              <a:t> </a:t>
            </a:r>
            <a:r>
              <a:rPr lang="fr-CH" dirty="0" err="1"/>
              <a:t>filter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675824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9560599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Broadband source + monochromator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" y="755225"/>
            <a:ext cx="10034763" cy="2241471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To obtain a very narrow and variable bandwidth, the light from a broadband sources is filtered by a simple grating monochromator (see below)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The bandwidth and transmission are determined by the monochromator slit width: a simple 7.4 cm monochromator has a dispersion of 5.3 nm/mm, so a slit of 1 mm width will have a spectral width of 5.3 nm. Light intensity is also proportional to the slit width…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117FEC-B505-854A-B95B-E3695FD9D5DD}"/>
              </a:ext>
            </a:extLst>
          </p:cNvPr>
          <p:cNvGrpSpPr/>
          <p:nvPr/>
        </p:nvGrpSpPr>
        <p:grpSpPr>
          <a:xfrm>
            <a:off x="10241114" y="0"/>
            <a:ext cx="1950886" cy="2279161"/>
            <a:chOff x="1844261" y="1457739"/>
            <a:chExt cx="4594086" cy="5367132"/>
          </a:xfrm>
        </p:grpSpPr>
        <p:sp>
          <p:nvSpPr>
            <p:cNvPr id="4" name="Process 3"/>
            <p:cNvSpPr/>
            <p:nvPr/>
          </p:nvSpPr>
          <p:spPr>
            <a:xfrm>
              <a:off x="4251739" y="1457739"/>
              <a:ext cx="2186608" cy="817218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Excitation source</a:t>
              </a:r>
            </a:p>
            <a:p>
              <a:pPr algn="ctr"/>
              <a:r>
                <a:rPr lang="en-US" sz="800"/>
                <a:t>(e.g. laser)</a:t>
              </a:r>
            </a:p>
          </p:txBody>
        </p:sp>
        <p:sp>
          <p:nvSpPr>
            <p:cNvPr id="5" name="Process 4"/>
            <p:cNvSpPr/>
            <p:nvPr/>
          </p:nvSpPr>
          <p:spPr>
            <a:xfrm>
              <a:off x="4251739" y="3147392"/>
              <a:ext cx="2186608" cy="773043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Sample</a:t>
              </a:r>
            </a:p>
          </p:txBody>
        </p:sp>
        <p:sp>
          <p:nvSpPr>
            <p:cNvPr id="6" name="Process 5"/>
            <p:cNvSpPr/>
            <p:nvPr/>
          </p:nvSpPr>
          <p:spPr>
            <a:xfrm>
              <a:off x="4251739" y="5080001"/>
              <a:ext cx="2186608" cy="69573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Dispersive element</a:t>
              </a:r>
            </a:p>
          </p:txBody>
        </p:sp>
        <p:sp>
          <p:nvSpPr>
            <p:cNvPr id="7" name="Process 6"/>
            <p:cNvSpPr/>
            <p:nvPr/>
          </p:nvSpPr>
          <p:spPr>
            <a:xfrm>
              <a:off x="4251739" y="6162262"/>
              <a:ext cx="2186608" cy="66260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Detector</a:t>
              </a:r>
            </a:p>
          </p:txBody>
        </p:sp>
        <p:sp>
          <p:nvSpPr>
            <p:cNvPr id="8" name="Process 7"/>
            <p:cNvSpPr/>
            <p:nvPr/>
          </p:nvSpPr>
          <p:spPr>
            <a:xfrm>
              <a:off x="1844261" y="3147392"/>
              <a:ext cx="1700696" cy="773043"/>
            </a:xfrm>
            <a:prstGeom prst="flowChartProcess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(Environmental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51739" y="2506870"/>
              <a:ext cx="2186608" cy="452782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Focusing optics</a:t>
              </a:r>
            </a:p>
          </p:txBody>
        </p:sp>
        <p:sp>
          <p:nvSpPr>
            <p:cNvPr id="10" name="Process 9"/>
            <p:cNvSpPr/>
            <p:nvPr/>
          </p:nvSpPr>
          <p:spPr>
            <a:xfrm>
              <a:off x="4251739" y="4185479"/>
              <a:ext cx="2186608" cy="574261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Collecting and focusing optics</a:t>
              </a:r>
            </a:p>
          </p:txBody>
        </p:sp>
        <p:cxnSp>
          <p:nvCxnSpPr>
            <p:cNvPr id="13" name="Straight Arrow Connector 12"/>
            <p:cNvCxnSpPr>
              <a:stCxn id="4" idx="2"/>
              <a:endCxn id="9" idx="0"/>
            </p:cNvCxnSpPr>
            <p:nvPr/>
          </p:nvCxnSpPr>
          <p:spPr>
            <a:xfrm>
              <a:off x="5345043" y="2274958"/>
              <a:ext cx="0" cy="23191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2"/>
              <a:endCxn id="5" idx="0"/>
            </p:cNvCxnSpPr>
            <p:nvPr/>
          </p:nvCxnSpPr>
          <p:spPr>
            <a:xfrm>
              <a:off x="5345043" y="2959653"/>
              <a:ext cx="0" cy="18773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5" idx="2"/>
              <a:endCxn id="10" idx="0"/>
            </p:cNvCxnSpPr>
            <p:nvPr/>
          </p:nvCxnSpPr>
          <p:spPr>
            <a:xfrm>
              <a:off x="5345043" y="3920434"/>
              <a:ext cx="0" cy="26504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0" idx="2"/>
              <a:endCxn id="6" idx="0"/>
            </p:cNvCxnSpPr>
            <p:nvPr/>
          </p:nvCxnSpPr>
          <p:spPr>
            <a:xfrm>
              <a:off x="5345043" y="4759740"/>
              <a:ext cx="0" cy="32026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6" idx="2"/>
              <a:endCxn id="7" idx="0"/>
            </p:cNvCxnSpPr>
            <p:nvPr/>
          </p:nvCxnSpPr>
          <p:spPr>
            <a:xfrm>
              <a:off x="5345043" y="5775739"/>
              <a:ext cx="0" cy="38652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8" idx="3"/>
              <a:endCxn id="5" idx="1"/>
            </p:cNvCxnSpPr>
            <p:nvPr/>
          </p:nvCxnSpPr>
          <p:spPr>
            <a:xfrm>
              <a:off x="3544957" y="3533913"/>
              <a:ext cx="706782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rocess 29"/>
            <p:cNvSpPr/>
            <p:nvPr/>
          </p:nvSpPr>
          <p:spPr>
            <a:xfrm>
              <a:off x="1844261" y="5041357"/>
              <a:ext cx="1700696" cy="773043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Wavelength</a:t>
              </a:r>
            </a:p>
            <a:p>
              <a:pPr algn="ctr"/>
              <a:r>
                <a:rPr lang="en-US" sz="800"/>
                <a:t>control</a:t>
              </a:r>
            </a:p>
          </p:txBody>
        </p:sp>
        <p:cxnSp>
          <p:nvCxnSpPr>
            <p:cNvPr id="31" name="Straight Arrow Connector 30"/>
            <p:cNvCxnSpPr>
              <a:stCxn id="30" idx="3"/>
              <a:endCxn id="6" idx="1"/>
            </p:cNvCxnSpPr>
            <p:nvPr/>
          </p:nvCxnSpPr>
          <p:spPr>
            <a:xfrm flipV="1">
              <a:off x="3544957" y="5427870"/>
              <a:ext cx="706782" cy="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cess 35"/>
            <p:cNvSpPr/>
            <p:nvPr/>
          </p:nvSpPr>
          <p:spPr>
            <a:xfrm>
              <a:off x="1844261" y="1479829"/>
              <a:ext cx="1700696" cy="773043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(Wavelength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cxnSp>
          <p:nvCxnSpPr>
            <p:cNvPr id="37" name="Straight Arrow Connector 36"/>
            <p:cNvCxnSpPr>
              <a:stCxn id="36" idx="3"/>
              <a:endCxn id="4" idx="1"/>
            </p:cNvCxnSpPr>
            <p:nvPr/>
          </p:nvCxnSpPr>
          <p:spPr>
            <a:xfrm flipV="1">
              <a:off x="3544957" y="1866348"/>
              <a:ext cx="706782" cy="2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38" name="Picture 2">
            <a:extLst>
              <a:ext uri="{FF2B5EF4-FFF2-40B4-BE49-F238E27FC236}">
                <a16:creationId xmlns:a16="http://schemas.microsoft.com/office/drawing/2014/main" id="{B2133EC5-E6AF-E540-B3AE-54C8A4CF0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21" y="3036430"/>
            <a:ext cx="4925089" cy="38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B648B1A-2EE6-3F41-92CA-FAF8CF44BABA}"/>
              </a:ext>
            </a:extLst>
          </p:cNvPr>
          <p:cNvSpPr/>
          <p:nvPr/>
        </p:nvSpPr>
        <p:spPr>
          <a:xfrm>
            <a:off x="3304513" y="6651609"/>
            <a:ext cx="3265638" cy="21544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www.edmundoptics.com</a:t>
            </a:r>
            <a:r>
              <a:rPr lang="fr-CH" sz="800" dirty="0"/>
              <a:t>/f/</a:t>
            </a:r>
            <a:r>
              <a:rPr lang="fr-CH" sz="800" dirty="0" err="1"/>
              <a:t>manual</a:t>
            </a:r>
            <a:r>
              <a:rPr lang="fr-CH" sz="800" dirty="0"/>
              <a:t>-mini-</a:t>
            </a:r>
            <a:r>
              <a:rPr lang="fr-CH" sz="800" dirty="0" err="1"/>
              <a:t>chrom</a:t>
            </a:r>
            <a:r>
              <a:rPr lang="fr-CH" sz="800" dirty="0"/>
              <a:t>-</a:t>
            </a:r>
            <a:r>
              <a:rPr lang="fr-CH" sz="800" dirty="0" err="1"/>
              <a:t>monochromators</a:t>
            </a:r>
            <a:endParaRPr lang="fr-CH" sz="800" dirty="0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73D99FA8-A220-4346-B795-0CF408911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t="3168" r="20148" b="2003"/>
          <a:stretch/>
        </p:blipFill>
        <p:spPr bwMode="auto">
          <a:xfrm>
            <a:off x="8265818" y="3032104"/>
            <a:ext cx="3926856" cy="383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24A195F-882D-6841-9435-8E791657425C}"/>
              </a:ext>
            </a:extLst>
          </p:cNvPr>
          <p:cNvSpPr/>
          <p:nvPr/>
        </p:nvSpPr>
        <p:spPr>
          <a:xfrm>
            <a:off x="-2" y="2996696"/>
            <a:ext cx="33226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Typical power at 340 nm, distance 25cm: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/>
              <a:t>Halogen lamp: 70 </a:t>
            </a:r>
            <a:r>
              <a:rPr lang="en-US" sz="2000" dirty="0" err="1"/>
              <a:t>nW</a:t>
            </a:r>
            <a:endParaRPr lang="en-US" sz="2000" dirty="0"/>
          </a:p>
          <a:p>
            <a:pPr marL="914400" lvl="1" indent="-457200">
              <a:buFont typeface="Arial"/>
              <a:buChar char="•"/>
            </a:pPr>
            <a:r>
              <a:rPr lang="en-US" sz="2000" dirty="0"/>
              <a:t>Hg lamp: 7 </a:t>
            </a:r>
            <a:r>
              <a:rPr lang="en-US" sz="2000" dirty="0" err="1">
                <a:latin typeface="Symbol" pitchFamily="2" charset="2"/>
              </a:rPr>
              <a:t>m</a:t>
            </a:r>
            <a:r>
              <a:rPr lang="en-US" sz="2000" dirty="0" err="1"/>
              <a:t>W</a:t>
            </a:r>
            <a:endParaRPr lang="en-US" sz="2000" dirty="0"/>
          </a:p>
        </p:txBody>
      </p:sp>
      <p:pic>
        <p:nvPicPr>
          <p:cNvPr id="14342" name="Picture 6">
            <a:extLst>
              <a:ext uri="{FF2B5EF4-FFF2-40B4-BE49-F238E27FC236}">
                <a16:creationId xmlns:a16="http://schemas.microsoft.com/office/drawing/2014/main" id="{76935AFD-0DF6-C34E-84E9-37E650B39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" t="66798" r="65989" b="4950"/>
          <a:stretch/>
        </p:blipFill>
        <p:spPr bwMode="auto">
          <a:xfrm>
            <a:off x="0" y="4920558"/>
            <a:ext cx="3265638" cy="193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EC098FB-6F88-E74B-A612-7ED121896C36}"/>
              </a:ext>
            </a:extLst>
          </p:cNvPr>
          <p:cNvSpPr/>
          <p:nvPr/>
        </p:nvSpPr>
        <p:spPr>
          <a:xfrm>
            <a:off x="294590" y="4520448"/>
            <a:ext cx="2971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Monochromator efficiency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D863A48-D92C-1E46-8BDC-CE217688D87A}"/>
              </a:ext>
            </a:extLst>
          </p:cNvPr>
          <p:cNvCxnSpPr>
            <a:cxnSpLocks/>
          </p:cNvCxnSpPr>
          <p:nvPr/>
        </p:nvCxnSpPr>
        <p:spPr>
          <a:xfrm flipV="1">
            <a:off x="1258432" y="6002448"/>
            <a:ext cx="0" cy="64916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1C7DAC5-1E97-9E49-B7C1-706E2C046598}"/>
              </a:ext>
            </a:extLst>
          </p:cNvPr>
          <p:cNvCxnSpPr>
            <a:cxnSpLocks/>
          </p:cNvCxnSpPr>
          <p:nvPr/>
        </p:nvCxnSpPr>
        <p:spPr>
          <a:xfrm>
            <a:off x="1258432" y="4843604"/>
            <a:ext cx="0" cy="93459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773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5958348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LED sources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755226"/>
            <a:ext cx="4941224" cy="3409368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New LED sources can emit at one wavelength band ("colored LEDs") or broadband ("White LEDs"):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"White" LED has higher UV emission than a halogen lamp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The UV source at 365 nm has a bandwidth of 10 nm and emits a power of 3W – more than any broadband source.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117FEC-B505-854A-B95B-E3695FD9D5DD}"/>
              </a:ext>
            </a:extLst>
          </p:cNvPr>
          <p:cNvGrpSpPr/>
          <p:nvPr/>
        </p:nvGrpSpPr>
        <p:grpSpPr>
          <a:xfrm>
            <a:off x="10241114" y="0"/>
            <a:ext cx="1950886" cy="2279161"/>
            <a:chOff x="1844261" y="1457739"/>
            <a:chExt cx="4594086" cy="5367132"/>
          </a:xfrm>
        </p:grpSpPr>
        <p:sp>
          <p:nvSpPr>
            <p:cNvPr id="4" name="Process 3"/>
            <p:cNvSpPr/>
            <p:nvPr/>
          </p:nvSpPr>
          <p:spPr>
            <a:xfrm>
              <a:off x="4251739" y="1457739"/>
              <a:ext cx="2186608" cy="817218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Excitation source</a:t>
              </a:r>
            </a:p>
            <a:p>
              <a:pPr algn="ctr"/>
              <a:r>
                <a:rPr lang="en-US" sz="800"/>
                <a:t>(e.g. laser)</a:t>
              </a:r>
            </a:p>
          </p:txBody>
        </p:sp>
        <p:sp>
          <p:nvSpPr>
            <p:cNvPr id="5" name="Process 4"/>
            <p:cNvSpPr/>
            <p:nvPr/>
          </p:nvSpPr>
          <p:spPr>
            <a:xfrm>
              <a:off x="4251739" y="3147392"/>
              <a:ext cx="2186608" cy="773043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Sample</a:t>
              </a:r>
            </a:p>
          </p:txBody>
        </p:sp>
        <p:sp>
          <p:nvSpPr>
            <p:cNvPr id="6" name="Process 5"/>
            <p:cNvSpPr/>
            <p:nvPr/>
          </p:nvSpPr>
          <p:spPr>
            <a:xfrm>
              <a:off x="4251739" y="5080001"/>
              <a:ext cx="2186608" cy="69573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Dispersive element</a:t>
              </a:r>
            </a:p>
          </p:txBody>
        </p:sp>
        <p:sp>
          <p:nvSpPr>
            <p:cNvPr id="7" name="Process 6"/>
            <p:cNvSpPr/>
            <p:nvPr/>
          </p:nvSpPr>
          <p:spPr>
            <a:xfrm>
              <a:off x="4251739" y="6162262"/>
              <a:ext cx="2186608" cy="66260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Detector</a:t>
              </a:r>
            </a:p>
          </p:txBody>
        </p:sp>
        <p:sp>
          <p:nvSpPr>
            <p:cNvPr id="8" name="Process 7"/>
            <p:cNvSpPr/>
            <p:nvPr/>
          </p:nvSpPr>
          <p:spPr>
            <a:xfrm>
              <a:off x="1844261" y="3147392"/>
              <a:ext cx="1700696" cy="773043"/>
            </a:xfrm>
            <a:prstGeom prst="flowChartProcess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(Environmental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51739" y="2506870"/>
              <a:ext cx="2186608" cy="452782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Focusing optics</a:t>
              </a:r>
            </a:p>
          </p:txBody>
        </p:sp>
        <p:sp>
          <p:nvSpPr>
            <p:cNvPr id="10" name="Process 9"/>
            <p:cNvSpPr/>
            <p:nvPr/>
          </p:nvSpPr>
          <p:spPr>
            <a:xfrm>
              <a:off x="4251739" y="4185479"/>
              <a:ext cx="2186608" cy="574261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Collecting and focusing optics</a:t>
              </a:r>
            </a:p>
          </p:txBody>
        </p:sp>
        <p:cxnSp>
          <p:nvCxnSpPr>
            <p:cNvPr id="13" name="Straight Arrow Connector 12"/>
            <p:cNvCxnSpPr>
              <a:stCxn id="4" idx="2"/>
              <a:endCxn id="9" idx="0"/>
            </p:cNvCxnSpPr>
            <p:nvPr/>
          </p:nvCxnSpPr>
          <p:spPr>
            <a:xfrm>
              <a:off x="5345043" y="2274958"/>
              <a:ext cx="0" cy="23191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2"/>
              <a:endCxn id="5" idx="0"/>
            </p:cNvCxnSpPr>
            <p:nvPr/>
          </p:nvCxnSpPr>
          <p:spPr>
            <a:xfrm>
              <a:off x="5345043" y="2959653"/>
              <a:ext cx="0" cy="18773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5" idx="2"/>
              <a:endCxn id="10" idx="0"/>
            </p:cNvCxnSpPr>
            <p:nvPr/>
          </p:nvCxnSpPr>
          <p:spPr>
            <a:xfrm>
              <a:off x="5345043" y="3920434"/>
              <a:ext cx="0" cy="26504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0" idx="2"/>
              <a:endCxn id="6" idx="0"/>
            </p:cNvCxnSpPr>
            <p:nvPr/>
          </p:nvCxnSpPr>
          <p:spPr>
            <a:xfrm>
              <a:off x="5345043" y="4759740"/>
              <a:ext cx="0" cy="32026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6" idx="2"/>
              <a:endCxn id="7" idx="0"/>
            </p:cNvCxnSpPr>
            <p:nvPr/>
          </p:nvCxnSpPr>
          <p:spPr>
            <a:xfrm>
              <a:off x="5345043" y="5775739"/>
              <a:ext cx="0" cy="38652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8" idx="3"/>
              <a:endCxn id="5" idx="1"/>
            </p:cNvCxnSpPr>
            <p:nvPr/>
          </p:nvCxnSpPr>
          <p:spPr>
            <a:xfrm>
              <a:off x="3544957" y="3533913"/>
              <a:ext cx="706782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rocess 29"/>
            <p:cNvSpPr/>
            <p:nvPr/>
          </p:nvSpPr>
          <p:spPr>
            <a:xfrm>
              <a:off x="1844261" y="5041357"/>
              <a:ext cx="1700696" cy="773043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Wavelength</a:t>
              </a:r>
            </a:p>
            <a:p>
              <a:pPr algn="ctr"/>
              <a:r>
                <a:rPr lang="en-US" sz="800"/>
                <a:t>control</a:t>
              </a:r>
            </a:p>
          </p:txBody>
        </p:sp>
        <p:cxnSp>
          <p:nvCxnSpPr>
            <p:cNvPr id="31" name="Straight Arrow Connector 30"/>
            <p:cNvCxnSpPr>
              <a:stCxn id="30" idx="3"/>
              <a:endCxn id="6" idx="1"/>
            </p:cNvCxnSpPr>
            <p:nvPr/>
          </p:nvCxnSpPr>
          <p:spPr>
            <a:xfrm flipV="1">
              <a:off x="3544957" y="5427870"/>
              <a:ext cx="706782" cy="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cess 35"/>
            <p:cNvSpPr/>
            <p:nvPr/>
          </p:nvSpPr>
          <p:spPr>
            <a:xfrm>
              <a:off x="1844261" y="1479829"/>
              <a:ext cx="1700696" cy="773043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(Wavelength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cxnSp>
          <p:nvCxnSpPr>
            <p:cNvPr id="37" name="Straight Arrow Connector 36"/>
            <p:cNvCxnSpPr>
              <a:stCxn id="36" idx="3"/>
              <a:endCxn id="4" idx="1"/>
            </p:cNvCxnSpPr>
            <p:nvPr/>
          </p:nvCxnSpPr>
          <p:spPr>
            <a:xfrm flipV="1">
              <a:off x="3544957" y="1866348"/>
              <a:ext cx="706782" cy="2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362" name="Picture 2" descr="Scaled SOLIS Spectra">
            <a:extLst>
              <a:ext uri="{FF2B5EF4-FFF2-40B4-BE49-F238E27FC236}">
                <a16:creationId xmlns:a16="http://schemas.microsoft.com/office/drawing/2014/main" id="{B3311996-2935-3A46-ACFF-2AD8CDB08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01" y="9385"/>
            <a:ext cx="5298735" cy="684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95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6640252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sources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" y="755225"/>
            <a:ext cx="6581869" cy="6102775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Laser sources have several advantages: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Monochromatic light (&lt;&lt;  1 nm): all the energy is concentrated in one wavelength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Parallel beam of small diameter (mm): easy to focus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The main disadvantage: limited or no tunability.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Main types of lasers: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Gas lasers (</a:t>
            </a:r>
            <a:r>
              <a:rPr lang="en-US" dirty="0" err="1"/>
              <a:t>HeNe</a:t>
            </a:r>
            <a:r>
              <a:rPr lang="en-US" dirty="0"/>
              <a:t>, </a:t>
            </a:r>
            <a:r>
              <a:rPr lang="en-US" dirty="0" err="1"/>
              <a:t>Ar</a:t>
            </a:r>
            <a:r>
              <a:rPr lang="en-US" dirty="0"/>
              <a:t>, CO</a:t>
            </a:r>
            <a:r>
              <a:rPr lang="en-US" baseline="-25000" dirty="0"/>
              <a:t>2</a:t>
            </a:r>
            <a:r>
              <a:rPr lang="en-US" dirty="0"/>
              <a:t>, …)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Organic dye lasers* (less used now)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Excimer lasers (</a:t>
            </a:r>
            <a:r>
              <a:rPr lang="en-US" dirty="0" err="1"/>
              <a:t>ArF</a:t>
            </a:r>
            <a:r>
              <a:rPr lang="en-US" dirty="0"/>
              <a:t>, </a:t>
            </a:r>
            <a:r>
              <a:rPr lang="en-US" dirty="0" err="1"/>
              <a:t>KrF</a:t>
            </a:r>
            <a:r>
              <a:rPr lang="en-US" dirty="0"/>
              <a:t>, …)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Solid crystal lasers (</a:t>
            </a:r>
            <a:r>
              <a:rPr lang="en-US" dirty="0" err="1"/>
              <a:t>Ti:Saphire</a:t>
            </a:r>
            <a:r>
              <a:rPr lang="en-US" dirty="0"/>
              <a:t>*, </a:t>
            </a:r>
            <a:r>
              <a:rPr lang="en-US" dirty="0" err="1"/>
              <a:t>Nd:Yag</a:t>
            </a:r>
            <a:r>
              <a:rPr lang="en-US" dirty="0"/>
              <a:t>, …)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Diode lasers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Fiber lasers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Free-electron lasers (huge, very expensive!)</a:t>
            </a:r>
          </a:p>
          <a:p>
            <a:pPr marL="914400" lvl="1" indent="-457200" algn="l">
              <a:buFont typeface="Arial"/>
              <a:buChar char="•"/>
            </a:pPr>
            <a:endParaRPr lang="en-US" dirty="0"/>
          </a:p>
          <a:p>
            <a:pPr lvl="1" algn="l"/>
            <a:endParaRPr lang="en-US" dirty="0"/>
          </a:p>
          <a:p>
            <a:pPr lvl="1" algn="l"/>
            <a:endParaRPr lang="en-US" dirty="0"/>
          </a:p>
          <a:p>
            <a:pPr marL="7938" lvl="1" algn="l"/>
            <a:r>
              <a:rPr lang="en-US" dirty="0"/>
              <a:t>*Continuously tunable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117FEC-B505-854A-B95B-E3695FD9D5DD}"/>
              </a:ext>
            </a:extLst>
          </p:cNvPr>
          <p:cNvGrpSpPr/>
          <p:nvPr/>
        </p:nvGrpSpPr>
        <p:grpSpPr>
          <a:xfrm>
            <a:off x="10241114" y="0"/>
            <a:ext cx="1950886" cy="2279161"/>
            <a:chOff x="1844261" y="1457739"/>
            <a:chExt cx="4594086" cy="5367132"/>
          </a:xfrm>
        </p:grpSpPr>
        <p:sp>
          <p:nvSpPr>
            <p:cNvPr id="4" name="Process 3"/>
            <p:cNvSpPr/>
            <p:nvPr/>
          </p:nvSpPr>
          <p:spPr>
            <a:xfrm>
              <a:off x="4251739" y="1457739"/>
              <a:ext cx="2186608" cy="817218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Excitation source</a:t>
              </a:r>
            </a:p>
            <a:p>
              <a:pPr algn="ctr"/>
              <a:r>
                <a:rPr lang="en-US" sz="800"/>
                <a:t>(e.g. laser)</a:t>
              </a:r>
            </a:p>
          </p:txBody>
        </p:sp>
        <p:sp>
          <p:nvSpPr>
            <p:cNvPr id="5" name="Process 4"/>
            <p:cNvSpPr/>
            <p:nvPr/>
          </p:nvSpPr>
          <p:spPr>
            <a:xfrm>
              <a:off x="4251739" y="3147392"/>
              <a:ext cx="2186608" cy="773043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Sample</a:t>
              </a:r>
            </a:p>
          </p:txBody>
        </p:sp>
        <p:sp>
          <p:nvSpPr>
            <p:cNvPr id="6" name="Process 5"/>
            <p:cNvSpPr/>
            <p:nvPr/>
          </p:nvSpPr>
          <p:spPr>
            <a:xfrm>
              <a:off x="4251739" y="5080001"/>
              <a:ext cx="2186608" cy="69573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Dispersive element</a:t>
              </a:r>
            </a:p>
          </p:txBody>
        </p:sp>
        <p:sp>
          <p:nvSpPr>
            <p:cNvPr id="7" name="Process 6"/>
            <p:cNvSpPr/>
            <p:nvPr/>
          </p:nvSpPr>
          <p:spPr>
            <a:xfrm>
              <a:off x="4251739" y="6162262"/>
              <a:ext cx="2186608" cy="66260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Detector</a:t>
              </a:r>
            </a:p>
          </p:txBody>
        </p:sp>
        <p:sp>
          <p:nvSpPr>
            <p:cNvPr id="8" name="Process 7"/>
            <p:cNvSpPr/>
            <p:nvPr/>
          </p:nvSpPr>
          <p:spPr>
            <a:xfrm>
              <a:off x="1844261" y="3147392"/>
              <a:ext cx="1700696" cy="773043"/>
            </a:xfrm>
            <a:prstGeom prst="flowChartProcess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(Environmental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51739" y="2506870"/>
              <a:ext cx="2186608" cy="452782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Focusing optics</a:t>
              </a:r>
            </a:p>
          </p:txBody>
        </p:sp>
        <p:sp>
          <p:nvSpPr>
            <p:cNvPr id="10" name="Process 9"/>
            <p:cNvSpPr/>
            <p:nvPr/>
          </p:nvSpPr>
          <p:spPr>
            <a:xfrm>
              <a:off x="4251739" y="4185479"/>
              <a:ext cx="2186608" cy="574261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Collecting and focusing optics</a:t>
              </a:r>
            </a:p>
          </p:txBody>
        </p:sp>
        <p:cxnSp>
          <p:nvCxnSpPr>
            <p:cNvPr id="13" name="Straight Arrow Connector 12"/>
            <p:cNvCxnSpPr>
              <a:stCxn id="4" idx="2"/>
              <a:endCxn id="9" idx="0"/>
            </p:cNvCxnSpPr>
            <p:nvPr/>
          </p:nvCxnSpPr>
          <p:spPr>
            <a:xfrm>
              <a:off x="5345043" y="2274958"/>
              <a:ext cx="0" cy="23191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2"/>
              <a:endCxn id="5" idx="0"/>
            </p:cNvCxnSpPr>
            <p:nvPr/>
          </p:nvCxnSpPr>
          <p:spPr>
            <a:xfrm>
              <a:off x="5345043" y="2959653"/>
              <a:ext cx="0" cy="18773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5" idx="2"/>
              <a:endCxn id="10" idx="0"/>
            </p:cNvCxnSpPr>
            <p:nvPr/>
          </p:nvCxnSpPr>
          <p:spPr>
            <a:xfrm>
              <a:off x="5345043" y="3920434"/>
              <a:ext cx="0" cy="26504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0" idx="2"/>
              <a:endCxn id="6" idx="0"/>
            </p:cNvCxnSpPr>
            <p:nvPr/>
          </p:nvCxnSpPr>
          <p:spPr>
            <a:xfrm>
              <a:off x="5345043" y="4759740"/>
              <a:ext cx="0" cy="32026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6" idx="2"/>
              <a:endCxn id="7" idx="0"/>
            </p:cNvCxnSpPr>
            <p:nvPr/>
          </p:nvCxnSpPr>
          <p:spPr>
            <a:xfrm>
              <a:off x="5345043" y="5775739"/>
              <a:ext cx="0" cy="38652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8" idx="3"/>
              <a:endCxn id="5" idx="1"/>
            </p:cNvCxnSpPr>
            <p:nvPr/>
          </p:nvCxnSpPr>
          <p:spPr>
            <a:xfrm>
              <a:off x="3544957" y="3533913"/>
              <a:ext cx="706782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rocess 29"/>
            <p:cNvSpPr/>
            <p:nvPr/>
          </p:nvSpPr>
          <p:spPr>
            <a:xfrm>
              <a:off x="1844261" y="5041357"/>
              <a:ext cx="1700696" cy="773043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Wavelength</a:t>
              </a:r>
            </a:p>
            <a:p>
              <a:pPr algn="ctr"/>
              <a:r>
                <a:rPr lang="en-US" sz="800"/>
                <a:t>control</a:t>
              </a:r>
            </a:p>
          </p:txBody>
        </p:sp>
        <p:cxnSp>
          <p:nvCxnSpPr>
            <p:cNvPr id="31" name="Straight Arrow Connector 30"/>
            <p:cNvCxnSpPr>
              <a:stCxn id="30" idx="3"/>
              <a:endCxn id="6" idx="1"/>
            </p:cNvCxnSpPr>
            <p:nvPr/>
          </p:nvCxnSpPr>
          <p:spPr>
            <a:xfrm flipV="1">
              <a:off x="3544957" y="5427870"/>
              <a:ext cx="706782" cy="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cess 35"/>
            <p:cNvSpPr/>
            <p:nvPr/>
          </p:nvSpPr>
          <p:spPr>
            <a:xfrm>
              <a:off x="1844261" y="1479829"/>
              <a:ext cx="1700696" cy="773043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(Wavelength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cxnSp>
          <p:nvCxnSpPr>
            <p:cNvPr id="37" name="Straight Arrow Connector 36"/>
            <p:cNvCxnSpPr>
              <a:stCxn id="36" idx="3"/>
              <a:endCxn id="4" idx="1"/>
            </p:cNvCxnSpPr>
            <p:nvPr/>
          </p:nvCxnSpPr>
          <p:spPr>
            <a:xfrm flipV="1">
              <a:off x="3544957" y="1866348"/>
              <a:ext cx="706782" cy="2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0EB433D-237F-2848-95C2-EDA77FAC4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252" y="274794"/>
            <a:ext cx="3550933" cy="345899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B3BD55E-5CB7-5C4C-9C13-2B2F10D6464B}"/>
              </a:ext>
            </a:extLst>
          </p:cNvPr>
          <p:cNvSpPr/>
          <p:nvPr/>
        </p:nvSpPr>
        <p:spPr>
          <a:xfrm>
            <a:off x="6893649" y="-79821"/>
            <a:ext cx="2670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Some high-power lasers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28ED53-27DC-9840-BF9B-72F318DD4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252" y="3494071"/>
            <a:ext cx="5551748" cy="33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58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12192000" cy="149382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5400" dirty="0">
                <a:solidFill>
                  <a:srgbClr val="FFF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spectroscopy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55F3E00-42D8-F942-9539-7B4142DB9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3446" y="1341688"/>
            <a:ext cx="5884752" cy="4850881"/>
          </a:xfrm>
        </p:spPr>
        <p:txBody>
          <a:bodyPr>
            <a:normAutofit lnSpcReduction="10000"/>
          </a:bodyPr>
          <a:lstStyle/>
          <a:p>
            <a:r>
              <a:rPr lang="en-US" sz="3600" b="1" dirty="0"/>
              <a:t>Outline</a:t>
            </a:r>
          </a:p>
          <a:p>
            <a:pPr marL="457200" indent="-457200" algn="l">
              <a:buFont typeface="+mj-lt"/>
              <a:buAutoNum type="arabicPeriod"/>
            </a:pPr>
            <a:endParaRPr lang="en-US" sz="3200" dirty="0"/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/>
              <a:t>Introduction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/>
              <a:t>Excitation sources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/>
              <a:t>Dispersive elements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/>
              <a:t>Photodetectors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/>
              <a:t>Special spectroscopy methods: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en-US" sz="2400" dirty="0"/>
              <a:t>Raman spectroscopy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en-US" sz="2400" dirty="0"/>
              <a:t>Cathodoluminescence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/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3093685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2" y="-1"/>
            <a:ext cx="11346423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laser sources used in spectroscopy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" y="755225"/>
            <a:ext cx="10241113" cy="4604426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000" dirty="0"/>
              <a:t>Laser sources for spectroscopy usually have power of 1 </a:t>
            </a:r>
            <a:r>
              <a:rPr lang="en-US" sz="2000" dirty="0" err="1"/>
              <a:t>mW</a:t>
            </a:r>
            <a:r>
              <a:rPr lang="en-US" sz="2000" dirty="0"/>
              <a:t> – 1W, tunability is a plus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/>
              <a:t>Fixed-wavelength types, for simple applications: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800" dirty="0" err="1"/>
              <a:t>HeNe</a:t>
            </a:r>
            <a:r>
              <a:rPr lang="en-US" sz="1800" dirty="0"/>
              <a:t> (628 nm)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800" dirty="0"/>
              <a:t>Fixed-wavelength diode lasers (wavelength can be chosen)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800" dirty="0" err="1"/>
              <a:t>Nd:Yag</a:t>
            </a:r>
            <a:r>
              <a:rPr lang="en-US" sz="1800" dirty="0"/>
              <a:t> and Doubled </a:t>
            </a:r>
            <a:r>
              <a:rPr lang="en-US" sz="1800" dirty="0" err="1"/>
              <a:t>Nd:Yag</a:t>
            </a:r>
            <a:r>
              <a:rPr lang="en-US" sz="1800" dirty="0"/>
              <a:t> (DPSS) (1062 and 532 nm)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/>
              <a:t>For UV excitation, high-power pulses: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800" dirty="0"/>
              <a:t>Excimer lasers (</a:t>
            </a:r>
            <a:r>
              <a:rPr lang="en-US" sz="1800" dirty="0" err="1"/>
              <a:t>ArF</a:t>
            </a:r>
            <a:r>
              <a:rPr lang="en-US" sz="1800" dirty="0"/>
              <a:t>, </a:t>
            </a:r>
            <a:r>
              <a:rPr lang="en-US" sz="1800" dirty="0" err="1"/>
              <a:t>KrF</a:t>
            </a:r>
            <a:r>
              <a:rPr lang="en-US" sz="1800" dirty="0"/>
              <a:t>, …)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/>
              <a:t>Tunable lasers: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800" dirty="0" err="1"/>
              <a:t>Ti:Saphire</a:t>
            </a:r>
            <a:endParaRPr lang="en-US" sz="1800" dirty="0"/>
          </a:p>
          <a:p>
            <a:pPr marL="914400" lvl="1" indent="-457200" algn="l">
              <a:buFont typeface="Arial"/>
              <a:buChar char="•"/>
            </a:pPr>
            <a:r>
              <a:rPr lang="en-US" sz="1800" dirty="0"/>
              <a:t>Some diode lasers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117FEC-B505-854A-B95B-E3695FD9D5DD}"/>
              </a:ext>
            </a:extLst>
          </p:cNvPr>
          <p:cNvGrpSpPr/>
          <p:nvPr/>
        </p:nvGrpSpPr>
        <p:grpSpPr>
          <a:xfrm>
            <a:off x="10241114" y="0"/>
            <a:ext cx="1950886" cy="2279161"/>
            <a:chOff x="1844261" y="1457739"/>
            <a:chExt cx="4594086" cy="5367132"/>
          </a:xfrm>
        </p:grpSpPr>
        <p:sp>
          <p:nvSpPr>
            <p:cNvPr id="4" name="Process 3"/>
            <p:cNvSpPr/>
            <p:nvPr/>
          </p:nvSpPr>
          <p:spPr>
            <a:xfrm>
              <a:off x="4251739" y="1457739"/>
              <a:ext cx="2186608" cy="817218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Excitation source</a:t>
              </a:r>
            </a:p>
            <a:p>
              <a:pPr algn="ctr"/>
              <a:r>
                <a:rPr lang="en-US" sz="800"/>
                <a:t>(e.g. laser)</a:t>
              </a:r>
            </a:p>
          </p:txBody>
        </p:sp>
        <p:sp>
          <p:nvSpPr>
            <p:cNvPr id="5" name="Process 4"/>
            <p:cNvSpPr/>
            <p:nvPr/>
          </p:nvSpPr>
          <p:spPr>
            <a:xfrm>
              <a:off x="4251739" y="3147392"/>
              <a:ext cx="2186608" cy="773043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Sample</a:t>
              </a:r>
            </a:p>
          </p:txBody>
        </p:sp>
        <p:sp>
          <p:nvSpPr>
            <p:cNvPr id="6" name="Process 5"/>
            <p:cNvSpPr/>
            <p:nvPr/>
          </p:nvSpPr>
          <p:spPr>
            <a:xfrm>
              <a:off x="4251739" y="5080001"/>
              <a:ext cx="2186608" cy="69573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Dispersive element</a:t>
              </a:r>
            </a:p>
          </p:txBody>
        </p:sp>
        <p:sp>
          <p:nvSpPr>
            <p:cNvPr id="7" name="Process 6"/>
            <p:cNvSpPr/>
            <p:nvPr/>
          </p:nvSpPr>
          <p:spPr>
            <a:xfrm>
              <a:off x="4251739" y="6162262"/>
              <a:ext cx="2186608" cy="66260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Detector</a:t>
              </a:r>
            </a:p>
          </p:txBody>
        </p:sp>
        <p:sp>
          <p:nvSpPr>
            <p:cNvPr id="8" name="Process 7"/>
            <p:cNvSpPr/>
            <p:nvPr/>
          </p:nvSpPr>
          <p:spPr>
            <a:xfrm>
              <a:off x="1844261" y="3147392"/>
              <a:ext cx="1700696" cy="773043"/>
            </a:xfrm>
            <a:prstGeom prst="flowChartProcess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(Environmental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51739" y="2506870"/>
              <a:ext cx="2186608" cy="452782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Focusing optics</a:t>
              </a:r>
            </a:p>
          </p:txBody>
        </p:sp>
        <p:sp>
          <p:nvSpPr>
            <p:cNvPr id="10" name="Process 9"/>
            <p:cNvSpPr/>
            <p:nvPr/>
          </p:nvSpPr>
          <p:spPr>
            <a:xfrm>
              <a:off x="4251739" y="4185479"/>
              <a:ext cx="2186608" cy="574261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Collecting and focusing optics</a:t>
              </a:r>
            </a:p>
          </p:txBody>
        </p:sp>
        <p:cxnSp>
          <p:nvCxnSpPr>
            <p:cNvPr id="13" name="Straight Arrow Connector 12"/>
            <p:cNvCxnSpPr>
              <a:stCxn id="4" idx="2"/>
              <a:endCxn id="9" idx="0"/>
            </p:cNvCxnSpPr>
            <p:nvPr/>
          </p:nvCxnSpPr>
          <p:spPr>
            <a:xfrm>
              <a:off x="5345043" y="2274958"/>
              <a:ext cx="0" cy="23191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2"/>
              <a:endCxn id="5" idx="0"/>
            </p:cNvCxnSpPr>
            <p:nvPr/>
          </p:nvCxnSpPr>
          <p:spPr>
            <a:xfrm>
              <a:off x="5345043" y="2959653"/>
              <a:ext cx="0" cy="18773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5" idx="2"/>
              <a:endCxn id="10" idx="0"/>
            </p:cNvCxnSpPr>
            <p:nvPr/>
          </p:nvCxnSpPr>
          <p:spPr>
            <a:xfrm>
              <a:off x="5345043" y="3920434"/>
              <a:ext cx="0" cy="26504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0" idx="2"/>
              <a:endCxn id="6" idx="0"/>
            </p:cNvCxnSpPr>
            <p:nvPr/>
          </p:nvCxnSpPr>
          <p:spPr>
            <a:xfrm>
              <a:off x="5345043" y="4759740"/>
              <a:ext cx="0" cy="32026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6" idx="2"/>
              <a:endCxn id="7" idx="0"/>
            </p:cNvCxnSpPr>
            <p:nvPr/>
          </p:nvCxnSpPr>
          <p:spPr>
            <a:xfrm>
              <a:off x="5345043" y="5775739"/>
              <a:ext cx="0" cy="38652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8" idx="3"/>
              <a:endCxn id="5" idx="1"/>
            </p:cNvCxnSpPr>
            <p:nvPr/>
          </p:nvCxnSpPr>
          <p:spPr>
            <a:xfrm>
              <a:off x="3544957" y="3533913"/>
              <a:ext cx="706782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rocess 29"/>
            <p:cNvSpPr/>
            <p:nvPr/>
          </p:nvSpPr>
          <p:spPr>
            <a:xfrm>
              <a:off x="1844261" y="5041357"/>
              <a:ext cx="1700696" cy="773043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Wavelength</a:t>
              </a:r>
            </a:p>
            <a:p>
              <a:pPr algn="ctr"/>
              <a:r>
                <a:rPr lang="en-US" sz="800"/>
                <a:t>control</a:t>
              </a:r>
            </a:p>
          </p:txBody>
        </p:sp>
        <p:cxnSp>
          <p:nvCxnSpPr>
            <p:cNvPr id="31" name="Straight Arrow Connector 30"/>
            <p:cNvCxnSpPr>
              <a:stCxn id="30" idx="3"/>
              <a:endCxn id="6" idx="1"/>
            </p:cNvCxnSpPr>
            <p:nvPr/>
          </p:nvCxnSpPr>
          <p:spPr>
            <a:xfrm flipV="1">
              <a:off x="3544957" y="5427870"/>
              <a:ext cx="706782" cy="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cess 35"/>
            <p:cNvSpPr/>
            <p:nvPr/>
          </p:nvSpPr>
          <p:spPr>
            <a:xfrm>
              <a:off x="1844261" y="1479829"/>
              <a:ext cx="1700696" cy="773043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(Wavelength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cxnSp>
          <p:nvCxnSpPr>
            <p:cNvPr id="37" name="Straight Arrow Connector 36"/>
            <p:cNvCxnSpPr>
              <a:stCxn id="36" idx="3"/>
              <a:endCxn id="4" idx="1"/>
            </p:cNvCxnSpPr>
            <p:nvPr/>
          </p:nvCxnSpPr>
          <p:spPr>
            <a:xfrm flipV="1">
              <a:off x="3544957" y="1866348"/>
              <a:ext cx="706782" cy="2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0EB433D-237F-2848-95C2-EDA77FAC4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700" y="3036107"/>
            <a:ext cx="3924300" cy="38227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B3BD55E-5CB7-5C4C-9C13-2B2F10D6464B}"/>
              </a:ext>
            </a:extLst>
          </p:cNvPr>
          <p:cNvSpPr/>
          <p:nvPr/>
        </p:nvSpPr>
        <p:spPr>
          <a:xfrm>
            <a:off x="8894463" y="2654333"/>
            <a:ext cx="26707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Some high-power lasers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28ED53-27DC-9840-BF9B-72F318DD4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252" y="3513805"/>
            <a:ext cx="5515444" cy="334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43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91999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Focusing optics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755226"/>
            <a:ext cx="9312563" cy="6102774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The focusing optics brings the light from the source to the sample, covering the required area: from cm</a:t>
            </a:r>
            <a:r>
              <a:rPr lang="en-US" baseline="30000" dirty="0"/>
              <a:t>2</a:t>
            </a:r>
            <a:r>
              <a:rPr lang="en-US" dirty="0"/>
              <a:t> (liquid absorption) to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(micro-photoluminescence, 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 err="1"/>
              <a:t>PL</a:t>
            </a:r>
            <a:r>
              <a:rPr lang="en-US" dirty="0"/>
              <a:t>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In many systems, the light intensity is controlled by attenuators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In some cases, the light polarization is also controlled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In the case of large areas, illumination homogeneity can be important; sometimes a "white" diffuser is needed.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When focusing on small areas, microscope objectives are used to obtain a diffraction-limited spot (</a:t>
            </a:r>
            <a:r>
              <a:rPr lang="en-US" i="1" dirty="0"/>
              <a:t>D</a:t>
            </a:r>
            <a:r>
              <a:rPr lang="en-US" dirty="0"/>
              <a:t>=1.22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/</a:t>
            </a:r>
            <a:r>
              <a:rPr lang="en-US" i="1" dirty="0"/>
              <a:t>NA</a:t>
            </a:r>
            <a:r>
              <a:rPr lang="en-US" dirty="0"/>
              <a:t>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Optical fibers can also be used to bring the excitation light to the sample. They have the advantage of small size and flexibility (e.g. in moving systems)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In rare cases, an elliptical excitation spot is needed; the optics should then include a cylindrical lens.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117FEC-B505-854A-B95B-E3695FD9D5DD}"/>
              </a:ext>
            </a:extLst>
          </p:cNvPr>
          <p:cNvGrpSpPr/>
          <p:nvPr/>
        </p:nvGrpSpPr>
        <p:grpSpPr>
          <a:xfrm>
            <a:off x="10241114" y="0"/>
            <a:ext cx="1950886" cy="2279161"/>
            <a:chOff x="1844261" y="1457739"/>
            <a:chExt cx="4594086" cy="5367132"/>
          </a:xfrm>
        </p:grpSpPr>
        <p:sp>
          <p:nvSpPr>
            <p:cNvPr id="4" name="Process 3"/>
            <p:cNvSpPr/>
            <p:nvPr/>
          </p:nvSpPr>
          <p:spPr>
            <a:xfrm>
              <a:off x="4251739" y="1457739"/>
              <a:ext cx="2186608" cy="817218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Excitation source</a:t>
              </a:r>
            </a:p>
            <a:p>
              <a:pPr algn="ctr"/>
              <a:r>
                <a:rPr lang="en-US" sz="800"/>
                <a:t>(e.g. laser)</a:t>
              </a:r>
            </a:p>
          </p:txBody>
        </p:sp>
        <p:sp>
          <p:nvSpPr>
            <p:cNvPr id="5" name="Process 4"/>
            <p:cNvSpPr/>
            <p:nvPr/>
          </p:nvSpPr>
          <p:spPr>
            <a:xfrm>
              <a:off x="4251739" y="3147392"/>
              <a:ext cx="2186608" cy="773043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Sample</a:t>
              </a:r>
            </a:p>
          </p:txBody>
        </p:sp>
        <p:sp>
          <p:nvSpPr>
            <p:cNvPr id="6" name="Process 5"/>
            <p:cNvSpPr/>
            <p:nvPr/>
          </p:nvSpPr>
          <p:spPr>
            <a:xfrm>
              <a:off x="4251739" y="5080001"/>
              <a:ext cx="2186608" cy="69573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Dispersive element</a:t>
              </a:r>
            </a:p>
          </p:txBody>
        </p:sp>
        <p:sp>
          <p:nvSpPr>
            <p:cNvPr id="7" name="Process 6"/>
            <p:cNvSpPr/>
            <p:nvPr/>
          </p:nvSpPr>
          <p:spPr>
            <a:xfrm>
              <a:off x="4251739" y="6162262"/>
              <a:ext cx="2186608" cy="66260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Detector</a:t>
              </a:r>
            </a:p>
          </p:txBody>
        </p:sp>
        <p:sp>
          <p:nvSpPr>
            <p:cNvPr id="8" name="Process 7"/>
            <p:cNvSpPr/>
            <p:nvPr/>
          </p:nvSpPr>
          <p:spPr>
            <a:xfrm>
              <a:off x="1844261" y="3147392"/>
              <a:ext cx="1700696" cy="773043"/>
            </a:xfrm>
            <a:prstGeom prst="flowChartProcess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(Environmental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51739" y="2506870"/>
              <a:ext cx="2186608" cy="452782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Focusing optics</a:t>
              </a:r>
            </a:p>
          </p:txBody>
        </p:sp>
        <p:sp>
          <p:nvSpPr>
            <p:cNvPr id="10" name="Process 9"/>
            <p:cNvSpPr/>
            <p:nvPr/>
          </p:nvSpPr>
          <p:spPr>
            <a:xfrm>
              <a:off x="4251739" y="4185479"/>
              <a:ext cx="2186608" cy="574261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Collecting and focusing optics</a:t>
              </a:r>
            </a:p>
          </p:txBody>
        </p:sp>
        <p:cxnSp>
          <p:nvCxnSpPr>
            <p:cNvPr id="13" name="Straight Arrow Connector 12"/>
            <p:cNvCxnSpPr>
              <a:stCxn id="4" idx="2"/>
              <a:endCxn id="9" idx="0"/>
            </p:cNvCxnSpPr>
            <p:nvPr/>
          </p:nvCxnSpPr>
          <p:spPr>
            <a:xfrm>
              <a:off x="5345043" y="2274958"/>
              <a:ext cx="0" cy="23191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2"/>
              <a:endCxn id="5" idx="0"/>
            </p:cNvCxnSpPr>
            <p:nvPr/>
          </p:nvCxnSpPr>
          <p:spPr>
            <a:xfrm>
              <a:off x="5345043" y="2959653"/>
              <a:ext cx="0" cy="18773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5" idx="2"/>
              <a:endCxn id="10" idx="0"/>
            </p:cNvCxnSpPr>
            <p:nvPr/>
          </p:nvCxnSpPr>
          <p:spPr>
            <a:xfrm>
              <a:off x="5345043" y="3920434"/>
              <a:ext cx="0" cy="26504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0" idx="2"/>
              <a:endCxn id="6" idx="0"/>
            </p:cNvCxnSpPr>
            <p:nvPr/>
          </p:nvCxnSpPr>
          <p:spPr>
            <a:xfrm>
              <a:off x="5345043" y="4759740"/>
              <a:ext cx="0" cy="32026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6" idx="2"/>
              <a:endCxn id="7" idx="0"/>
            </p:cNvCxnSpPr>
            <p:nvPr/>
          </p:nvCxnSpPr>
          <p:spPr>
            <a:xfrm>
              <a:off x="5345043" y="5775739"/>
              <a:ext cx="0" cy="38652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8" idx="3"/>
              <a:endCxn id="5" idx="1"/>
            </p:cNvCxnSpPr>
            <p:nvPr/>
          </p:nvCxnSpPr>
          <p:spPr>
            <a:xfrm>
              <a:off x="3544957" y="3533913"/>
              <a:ext cx="706782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rocess 29"/>
            <p:cNvSpPr/>
            <p:nvPr/>
          </p:nvSpPr>
          <p:spPr>
            <a:xfrm>
              <a:off x="1844261" y="5041357"/>
              <a:ext cx="1700696" cy="773043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Wavelength</a:t>
              </a:r>
            </a:p>
            <a:p>
              <a:pPr algn="ctr"/>
              <a:r>
                <a:rPr lang="en-US" sz="800"/>
                <a:t>control</a:t>
              </a:r>
            </a:p>
          </p:txBody>
        </p:sp>
        <p:cxnSp>
          <p:nvCxnSpPr>
            <p:cNvPr id="31" name="Straight Arrow Connector 30"/>
            <p:cNvCxnSpPr>
              <a:stCxn id="30" idx="3"/>
              <a:endCxn id="6" idx="1"/>
            </p:cNvCxnSpPr>
            <p:nvPr/>
          </p:nvCxnSpPr>
          <p:spPr>
            <a:xfrm flipV="1">
              <a:off x="3544957" y="5427870"/>
              <a:ext cx="706782" cy="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cess 35"/>
            <p:cNvSpPr/>
            <p:nvPr/>
          </p:nvSpPr>
          <p:spPr>
            <a:xfrm>
              <a:off x="1844261" y="1479829"/>
              <a:ext cx="1700696" cy="773043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(Wavelength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cxnSp>
          <p:nvCxnSpPr>
            <p:cNvPr id="37" name="Straight Arrow Connector 36"/>
            <p:cNvCxnSpPr>
              <a:stCxn id="36" idx="3"/>
              <a:endCxn id="4" idx="1"/>
            </p:cNvCxnSpPr>
            <p:nvPr/>
          </p:nvCxnSpPr>
          <p:spPr>
            <a:xfrm flipV="1">
              <a:off x="3544957" y="1866348"/>
              <a:ext cx="706782" cy="2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482" name="Picture 2" descr="Part a of the figure shows a horizontal dotted line, a point P on the line and an objective lens at a distance from the point such that a triangle is formed from point P to the edges of the lens. An angle theta is shown at point P, representing the maximum cone of rays entering the lens from point P. Part b of the figure shows light rays from a specimen entering a camera lens held above it. The rays form an inverted cone.">
            <a:extLst>
              <a:ext uri="{FF2B5EF4-FFF2-40B4-BE49-F238E27FC236}">
                <a16:creationId xmlns:a16="http://schemas.microsoft.com/office/drawing/2014/main" id="{69DCC07E-326E-1F4E-9EE5-BA4DF7F36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6" t="1824" r="2174" b="13908"/>
          <a:stretch/>
        </p:blipFill>
        <p:spPr bwMode="auto">
          <a:xfrm>
            <a:off x="9453552" y="2342469"/>
            <a:ext cx="2738448" cy="451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EE8966-1D4D-B242-A8F5-B32EB73ADFC6}"/>
              </a:ext>
            </a:extLst>
          </p:cNvPr>
          <p:cNvSpPr txBox="1"/>
          <p:nvPr/>
        </p:nvSpPr>
        <p:spPr>
          <a:xfrm>
            <a:off x="9303509" y="5909653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/>
              <a:t>NA=sin(</a:t>
            </a:r>
            <a:r>
              <a:rPr lang="fr-CH" sz="2400" dirty="0">
                <a:latin typeface="Symbol" pitchFamily="2" charset="2"/>
              </a:rPr>
              <a:t>a</a:t>
            </a:r>
            <a:r>
              <a:rPr lang="fr-CH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8898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12191998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considerations – optical etendue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2" y="755226"/>
                <a:ext cx="10241089" cy="3409368"/>
              </a:xfrm>
            </p:spPr>
            <p:txBody>
              <a:bodyPr>
                <a:normAutofit/>
              </a:bodyPr>
              <a:lstStyle/>
              <a:p>
                <a:pPr marL="457200" indent="-457200" algn="l">
                  <a:buFont typeface="Arial"/>
                  <a:buChar char="•"/>
                </a:pPr>
                <a:r>
                  <a:rPr lang="en-US" dirty="0"/>
                  <a:t>The source size and emission angle form an optical </a:t>
                </a:r>
                <a:r>
                  <a:rPr lang="en-US" b="1" dirty="0"/>
                  <a:t>invariant</a:t>
                </a:r>
                <a:r>
                  <a:rPr lang="en-US" dirty="0"/>
                  <a:t> called the </a:t>
                </a:r>
                <a:r>
                  <a:rPr lang="en-US" b="1" dirty="0"/>
                  <a:t>optical etendue</a:t>
                </a:r>
                <a:r>
                  <a:rPr lang="en-US" dirty="0"/>
                  <a:t>. In air, it is the product of the source area and the solid angle of the emitted light: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.</a:t>
                </a:r>
              </a:p>
              <a:p>
                <a:pPr marL="457200" indent="-457200" algn="l">
                  <a:buFont typeface="Arial"/>
                  <a:buChar char="•"/>
                </a:pPr>
                <a:r>
                  <a:rPr lang="en-US" dirty="0"/>
                  <a:t>In a system with axial symmetry (as most optical systems are), we can use a 1D version: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.</a:t>
                </a:r>
              </a:p>
              <a:p>
                <a:pPr marL="457200" indent="-457200" algn="l">
                  <a:buFont typeface="Arial"/>
                  <a:buChar char="•"/>
                </a:pPr>
                <a:r>
                  <a:rPr lang="en-US" dirty="0"/>
                  <a:t>In practice, this means that we need to match the value of G between source and image, otherwise we lose part of the intensity.</a:t>
                </a: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2" y="755226"/>
                <a:ext cx="10241089" cy="3409368"/>
              </a:xfrm>
              <a:blipFill>
                <a:blip r:embed="rId2"/>
                <a:stretch>
                  <a:fillRect l="-867" t="-2230" r="-991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39117FEC-B505-854A-B95B-E3695FD9D5DD}"/>
              </a:ext>
            </a:extLst>
          </p:cNvPr>
          <p:cNvGrpSpPr/>
          <p:nvPr/>
        </p:nvGrpSpPr>
        <p:grpSpPr>
          <a:xfrm>
            <a:off x="10241114" y="0"/>
            <a:ext cx="1950886" cy="2279161"/>
            <a:chOff x="1844261" y="1457739"/>
            <a:chExt cx="4594086" cy="5367132"/>
          </a:xfrm>
        </p:grpSpPr>
        <p:sp>
          <p:nvSpPr>
            <p:cNvPr id="4" name="Process 3"/>
            <p:cNvSpPr/>
            <p:nvPr/>
          </p:nvSpPr>
          <p:spPr>
            <a:xfrm>
              <a:off x="4251739" y="1457739"/>
              <a:ext cx="2186608" cy="817218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Excitation source</a:t>
              </a:r>
            </a:p>
            <a:p>
              <a:pPr algn="ctr"/>
              <a:r>
                <a:rPr lang="en-US" sz="800"/>
                <a:t>(e.g. laser)</a:t>
              </a:r>
            </a:p>
          </p:txBody>
        </p:sp>
        <p:sp>
          <p:nvSpPr>
            <p:cNvPr id="5" name="Process 4"/>
            <p:cNvSpPr/>
            <p:nvPr/>
          </p:nvSpPr>
          <p:spPr>
            <a:xfrm>
              <a:off x="4251739" y="3147392"/>
              <a:ext cx="2186608" cy="773043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Sample</a:t>
              </a:r>
            </a:p>
          </p:txBody>
        </p:sp>
        <p:sp>
          <p:nvSpPr>
            <p:cNvPr id="6" name="Process 5"/>
            <p:cNvSpPr/>
            <p:nvPr/>
          </p:nvSpPr>
          <p:spPr>
            <a:xfrm>
              <a:off x="4251739" y="5080001"/>
              <a:ext cx="2186608" cy="69573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Dispersive element</a:t>
              </a:r>
            </a:p>
          </p:txBody>
        </p:sp>
        <p:sp>
          <p:nvSpPr>
            <p:cNvPr id="7" name="Process 6"/>
            <p:cNvSpPr/>
            <p:nvPr/>
          </p:nvSpPr>
          <p:spPr>
            <a:xfrm>
              <a:off x="4251739" y="6162262"/>
              <a:ext cx="2186608" cy="66260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Detector</a:t>
              </a:r>
            </a:p>
          </p:txBody>
        </p:sp>
        <p:sp>
          <p:nvSpPr>
            <p:cNvPr id="8" name="Process 7"/>
            <p:cNvSpPr/>
            <p:nvPr/>
          </p:nvSpPr>
          <p:spPr>
            <a:xfrm>
              <a:off x="1844261" y="3147392"/>
              <a:ext cx="1700696" cy="773043"/>
            </a:xfrm>
            <a:prstGeom prst="flowChartProcess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(Environmental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51739" y="2506870"/>
              <a:ext cx="2186608" cy="452782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Focusing optics</a:t>
              </a:r>
            </a:p>
          </p:txBody>
        </p:sp>
        <p:sp>
          <p:nvSpPr>
            <p:cNvPr id="10" name="Process 9"/>
            <p:cNvSpPr/>
            <p:nvPr/>
          </p:nvSpPr>
          <p:spPr>
            <a:xfrm>
              <a:off x="4251739" y="4185479"/>
              <a:ext cx="2186608" cy="574261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Collecting and focusing optics</a:t>
              </a:r>
            </a:p>
          </p:txBody>
        </p:sp>
        <p:cxnSp>
          <p:nvCxnSpPr>
            <p:cNvPr id="13" name="Straight Arrow Connector 12"/>
            <p:cNvCxnSpPr>
              <a:stCxn id="4" idx="2"/>
              <a:endCxn id="9" idx="0"/>
            </p:cNvCxnSpPr>
            <p:nvPr/>
          </p:nvCxnSpPr>
          <p:spPr>
            <a:xfrm>
              <a:off x="5345043" y="2274958"/>
              <a:ext cx="0" cy="23191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2"/>
              <a:endCxn id="5" idx="0"/>
            </p:cNvCxnSpPr>
            <p:nvPr/>
          </p:nvCxnSpPr>
          <p:spPr>
            <a:xfrm>
              <a:off x="5345043" y="2959653"/>
              <a:ext cx="0" cy="18773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5" idx="2"/>
              <a:endCxn id="10" idx="0"/>
            </p:cNvCxnSpPr>
            <p:nvPr/>
          </p:nvCxnSpPr>
          <p:spPr>
            <a:xfrm>
              <a:off x="5345043" y="3920434"/>
              <a:ext cx="0" cy="26504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0" idx="2"/>
              <a:endCxn id="6" idx="0"/>
            </p:cNvCxnSpPr>
            <p:nvPr/>
          </p:nvCxnSpPr>
          <p:spPr>
            <a:xfrm>
              <a:off x="5345043" y="4759740"/>
              <a:ext cx="0" cy="32026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6" idx="2"/>
              <a:endCxn id="7" idx="0"/>
            </p:cNvCxnSpPr>
            <p:nvPr/>
          </p:nvCxnSpPr>
          <p:spPr>
            <a:xfrm>
              <a:off x="5345043" y="5775739"/>
              <a:ext cx="0" cy="38652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8" idx="3"/>
              <a:endCxn id="5" idx="1"/>
            </p:cNvCxnSpPr>
            <p:nvPr/>
          </p:nvCxnSpPr>
          <p:spPr>
            <a:xfrm>
              <a:off x="3544957" y="3533913"/>
              <a:ext cx="706782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rocess 29"/>
            <p:cNvSpPr/>
            <p:nvPr/>
          </p:nvSpPr>
          <p:spPr>
            <a:xfrm>
              <a:off x="1844261" y="5041357"/>
              <a:ext cx="1700696" cy="773043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Wavelength</a:t>
              </a:r>
            </a:p>
            <a:p>
              <a:pPr algn="ctr"/>
              <a:r>
                <a:rPr lang="en-US" sz="800"/>
                <a:t>control</a:t>
              </a:r>
            </a:p>
          </p:txBody>
        </p:sp>
        <p:cxnSp>
          <p:nvCxnSpPr>
            <p:cNvPr id="31" name="Straight Arrow Connector 30"/>
            <p:cNvCxnSpPr>
              <a:stCxn id="30" idx="3"/>
              <a:endCxn id="6" idx="1"/>
            </p:cNvCxnSpPr>
            <p:nvPr/>
          </p:nvCxnSpPr>
          <p:spPr>
            <a:xfrm flipV="1">
              <a:off x="3544957" y="5427870"/>
              <a:ext cx="706782" cy="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cess 35"/>
            <p:cNvSpPr/>
            <p:nvPr/>
          </p:nvSpPr>
          <p:spPr>
            <a:xfrm>
              <a:off x="1844261" y="1479829"/>
              <a:ext cx="1700696" cy="773043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(Wavelength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cxnSp>
          <p:nvCxnSpPr>
            <p:cNvPr id="37" name="Straight Arrow Connector 36"/>
            <p:cNvCxnSpPr>
              <a:stCxn id="36" idx="3"/>
              <a:endCxn id="4" idx="1"/>
            </p:cNvCxnSpPr>
            <p:nvPr/>
          </p:nvCxnSpPr>
          <p:spPr>
            <a:xfrm flipV="1">
              <a:off x="3544957" y="1866348"/>
              <a:ext cx="706782" cy="2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506" name="Picture 2" descr="A source, optical system and an image">
            <a:extLst>
              <a:ext uri="{FF2B5EF4-FFF2-40B4-BE49-F238E27FC236}">
                <a16:creationId xmlns:a16="http://schemas.microsoft.com/office/drawing/2014/main" id="{3830A63F-E66C-2146-84C6-64DD53528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t="20270" r="4831" b="9352"/>
          <a:stretch/>
        </p:blipFill>
        <p:spPr bwMode="auto">
          <a:xfrm>
            <a:off x="1" y="4066407"/>
            <a:ext cx="6464174" cy="201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Optical invariant">
            <a:extLst>
              <a:ext uri="{FF2B5EF4-FFF2-40B4-BE49-F238E27FC236}">
                <a16:creationId xmlns:a16="http://schemas.microsoft.com/office/drawing/2014/main" id="{7F434C9C-7823-A045-B56E-9968E2F4D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 t="10220" r="4000" b="7932"/>
          <a:stretch/>
        </p:blipFill>
        <p:spPr bwMode="auto">
          <a:xfrm>
            <a:off x="6663350" y="4068912"/>
            <a:ext cx="5528650" cy="201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DC146F3-5438-F243-A0AD-2A1BCA53EF55}"/>
              </a:ext>
            </a:extLst>
          </p:cNvPr>
          <p:cNvSpPr/>
          <p:nvPr/>
        </p:nvSpPr>
        <p:spPr>
          <a:xfrm>
            <a:off x="4911506" y="6642556"/>
            <a:ext cx="31053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www.newport.com</a:t>
            </a:r>
            <a:r>
              <a:rPr lang="fr-CH" sz="800" dirty="0"/>
              <a:t>/</a:t>
            </a:r>
            <a:r>
              <a:rPr lang="fr-CH" sz="800" dirty="0" err="1"/>
              <a:t>t</a:t>
            </a:r>
            <a:r>
              <a:rPr lang="fr-CH" sz="800" dirty="0"/>
              <a:t>/light-collection-and-</a:t>
            </a:r>
            <a:r>
              <a:rPr lang="fr-CH" sz="800" dirty="0" err="1"/>
              <a:t>systems</a:t>
            </a:r>
            <a:r>
              <a:rPr lang="fr-CH" sz="800" dirty="0"/>
              <a:t>-</a:t>
            </a:r>
            <a:r>
              <a:rPr lang="fr-CH" sz="800" dirty="0" err="1"/>
              <a:t>throughput</a:t>
            </a:r>
            <a:endParaRPr lang="fr-CH" sz="800" dirty="0"/>
          </a:p>
        </p:txBody>
      </p:sp>
    </p:spTree>
    <p:extLst>
      <p:ext uri="{BB962C8B-B14F-4D97-AF65-F5344CB8AC3E}">
        <p14:creationId xmlns:p14="http://schemas.microsoft.com/office/powerpoint/2010/main" val="2039193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4A4F608-4B81-1D4C-87D4-3D6EC1F65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4751"/>
            <a:ext cx="5741260" cy="1038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12191998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considerations – optical etendue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2" y="755225"/>
                <a:ext cx="10241107" cy="4713067"/>
              </a:xfrm>
            </p:spPr>
            <p:txBody>
              <a:bodyPr>
                <a:normAutofit/>
              </a:bodyPr>
              <a:lstStyle/>
              <a:p>
                <a:pPr marL="457200" indent="-457200" algn="l">
                  <a:buFont typeface="Arial"/>
                  <a:buChar char="•"/>
                </a:pPr>
                <a:r>
                  <a:rPr lang="en-US" dirty="0"/>
                  <a:t>Example of the use of the optical etendue:</a:t>
                </a:r>
              </a:p>
              <a:p>
                <a:pPr marL="914400" lvl="1" indent="-457200" algn="l">
                  <a:buFont typeface="Arial"/>
                  <a:buChar char="•"/>
                </a:pPr>
                <a:r>
                  <a:rPr lang="en-US" dirty="0"/>
                  <a:t>Most lasers emit a TEM00 mode, which is a Gaussian beam; it has the property that: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≈2∙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.</a:t>
                </a:r>
              </a:p>
              <a:p>
                <a:pPr marL="914400" lvl="1" indent="-457200" algn="l">
                  <a:buFont typeface="Arial"/>
                  <a:buChar char="•"/>
                </a:pPr>
                <a:r>
                  <a:rPr lang="en-US" dirty="0"/>
                  <a:t>The diffraction limit of a lens gives: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0.61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𝑁𝐴</m:t>
                        </m:r>
                      </m:den>
                    </m:f>
                  </m:oMath>
                </a14:m>
                <a:r>
                  <a:rPr lang="en-US" dirty="0"/>
                  <a:t> , so: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CH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0.61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≈3.6∙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.</a:t>
                </a:r>
              </a:p>
              <a:p>
                <a:pPr marL="914400" lvl="1" indent="-457200" algn="l">
                  <a:buFont typeface="Arial"/>
                  <a:buChar char="•"/>
                </a:pPr>
                <a:r>
                  <a:rPr lang="en-US" dirty="0"/>
                  <a:t>Comparing these equations, we see how it's easy to focus a laser beam to a diffraction-limited spot without much loss.</a:t>
                </a:r>
              </a:p>
              <a:p>
                <a:pPr marL="457200" indent="-457200" algn="l">
                  <a:buFont typeface="Arial"/>
                  <a:buChar char="•"/>
                </a:pPr>
                <a:r>
                  <a:rPr lang="en-US" dirty="0"/>
                  <a:t>Another example:</a:t>
                </a:r>
              </a:p>
              <a:p>
                <a:pPr marL="914400" lvl="1" indent="-457200" algn="l">
                  <a:buFont typeface="Arial"/>
                  <a:buChar char="•"/>
                </a:pPr>
                <a:r>
                  <a:rPr lang="en-US" dirty="0"/>
                  <a:t>A halogen or discharge lamp with a size of 2 mm and emission angle of 1 rad, will have: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≈1∙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. Since a focusing lens can not have a much bigger angle than 1 rad, we can't focus this light to a smaller spot than the lamp's size, unless we limit the size with an iris and lose light.</a:t>
                </a: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2" y="755225"/>
                <a:ext cx="10241107" cy="4713067"/>
              </a:xfrm>
              <a:blipFill>
                <a:blip r:embed="rId3"/>
                <a:stretch>
                  <a:fillRect l="-867" t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39117FEC-B505-854A-B95B-E3695FD9D5DD}"/>
              </a:ext>
            </a:extLst>
          </p:cNvPr>
          <p:cNvGrpSpPr/>
          <p:nvPr/>
        </p:nvGrpSpPr>
        <p:grpSpPr>
          <a:xfrm>
            <a:off x="10241114" y="0"/>
            <a:ext cx="1950886" cy="2279161"/>
            <a:chOff x="1844261" y="1457739"/>
            <a:chExt cx="4594086" cy="5367132"/>
          </a:xfrm>
        </p:grpSpPr>
        <p:sp>
          <p:nvSpPr>
            <p:cNvPr id="4" name="Process 3"/>
            <p:cNvSpPr/>
            <p:nvPr/>
          </p:nvSpPr>
          <p:spPr>
            <a:xfrm>
              <a:off x="4251739" y="1457739"/>
              <a:ext cx="2186608" cy="817218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Excitation source</a:t>
              </a:r>
            </a:p>
            <a:p>
              <a:pPr algn="ctr"/>
              <a:r>
                <a:rPr lang="en-US" sz="800"/>
                <a:t>(e.g. laser)</a:t>
              </a:r>
            </a:p>
          </p:txBody>
        </p:sp>
        <p:sp>
          <p:nvSpPr>
            <p:cNvPr id="5" name="Process 4"/>
            <p:cNvSpPr/>
            <p:nvPr/>
          </p:nvSpPr>
          <p:spPr>
            <a:xfrm>
              <a:off x="4251739" y="3147392"/>
              <a:ext cx="2186608" cy="773043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Sample</a:t>
              </a:r>
            </a:p>
          </p:txBody>
        </p:sp>
        <p:sp>
          <p:nvSpPr>
            <p:cNvPr id="6" name="Process 5"/>
            <p:cNvSpPr/>
            <p:nvPr/>
          </p:nvSpPr>
          <p:spPr>
            <a:xfrm>
              <a:off x="4251739" y="5080001"/>
              <a:ext cx="2186608" cy="69573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Dispersive element</a:t>
              </a:r>
            </a:p>
          </p:txBody>
        </p:sp>
        <p:sp>
          <p:nvSpPr>
            <p:cNvPr id="7" name="Process 6"/>
            <p:cNvSpPr/>
            <p:nvPr/>
          </p:nvSpPr>
          <p:spPr>
            <a:xfrm>
              <a:off x="4251739" y="6162262"/>
              <a:ext cx="2186608" cy="66260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Detector</a:t>
              </a:r>
            </a:p>
          </p:txBody>
        </p:sp>
        <p:sp>
          <p:nvSpPr>
            <p:cNvPr id="8" name="Process 7"/>
            <p:cNvSpPr/>
            <p:nvPr/>
          </p:nvSpPr>
          <p:spPr>
            <a:xfrm>
              <a:off x="1844261" y="3147392"/>
              <a:ext cx="1700696" cy="773043"/>
            </a:xfrm>
            <a:prstGeom prst="flowChartProcess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(Environmental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51739" y="2506870"/>
              <a:ext cx="2186608" cy="452782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Focusing optics</a:t>
              </a:r>
            </a:p>
          </p:txBody>
        </p:sp>
        <p:sp>
          <p:nvSpPr>
            <p:cNvPr id="10" name="Process 9"/>
            <p:cNvSpPr/>
            <p:nvPr/>
          </p:nvSpPr>
          <p:spPr>
            <a:xfrm>
              <a:off x="4251739" y="4185479"/>
              <a:ext cx="2186608" cy="574261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Collecting and focusing optics</a:t>
              </a:r>
            </a:p>
          </p:txBody>
        </p:sp>
        <p:cxnSp>
          <p:nvCxnSpPr>
            <p:cNvPr id="13" name="Straight Arrow Connector 12"/>
            <p:cNvCxnSpPr>
              <a:stCxn id="4" idx="2"/>
              <a:endCxn id="9" idx="0"/>
            </p:cNvCxnSpPr>
            <p:nvPr/>
          </p:nvCxnSpPr>
          <p:spPr>
            <a:xfrm>
              <a:off x="5345043" y="2274958"/>
              <a:ext cx="0" cy="23191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2"/>
              <a:endCxn id="5" idx="0"/>
            </p:cNvCxnSpPr>
            <p:nvPr/>
          </p:nvCxnSpPr>
          <p:spPr>
            <a:xfrm>
              <a:off x="5345043" y="2959653"/>
              <a:ext cx="0" cy="18773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5" idx="2"/>
              <a:endCxn id="10" idx="0"/>
            </p:cNvCxnSpPr>
            <p:nvPr/>
          </p:nvCxnSpPr>
          <p:spPr>
            <a:xfrm>
              <a:off x="5345043" y="3920434"/>
              <a:ext cx="0" cy="26504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0" idx="2"/>
              <a:endCxn id="6" idx="0"/>
            </p:cNvCxnSpPr>
            <p:nvPr/>
          </p:nvCxnSpPr>
          <p:spPr>
            <a:xfrm>
              <a:off x="5345043" y="4759740"/>
              <a:ext cx="0" cy="32026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6" idx="2"/>
              <a:endCxn id="7" idx="0"/>
            </p:cNvCxnSpPr>
            <p:nvPr/>
          </p:nvCxnSpPr>
          <p:spPr>
            <a:xfrm>
              <a:off x="5345043" y="5775739"/>
              <a:ext cx="0" cy="38652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8" idx="3"/>
              <a:endCxn id="5" idx="1"/>
            </p:cNvCxnSpPr>
            <p:nvPr/>
          </p:nvCxnSpPr>
          <p:spPr>
            <a:xfrm>
              <a:off x="3544957" y="3533913"/>
              <a:ext cx="706782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rocess 29"/>
            <p:cNvSpPr/>
            <p:nvPr/>
          </p:nvSpPr>
          <p:spPr>
            <a:xfrm>
              <a:off x="1844261" y="5041357"/>
              <a:ext cx="1700696" cy="773043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Wavelength</a:t>
              </a:r>
            </a:p>
            <a:p>
              <a:pPr algn="ctr"/>
              <a:r>
                <a:rPr lang="en-US" sz="800"/>
                <a:t>control</a:t>
              </a:r>
            </a:p>
          </p:txBody>
        </p:sp>
        <p:cxnSp>
          <p:nvCxnSpPr>
            <p:cNvPr id="31" name="Straight Arrow Connector 30"/>
            <p:cNvCxnSpPr>
              <a:stCxn id="30" idx="3"/>
              <a:endCxn id="6" idx="1"/>
            </p:cNvCxnSpPr>
            <p:nvPr/>
          </p:nvCxnSpPr>
          <p:spPr>
            <a:xfrm flipV="1">
              <a:off x="3544957" y="5427870"/>
              <a:ext cx="706782" cy="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cess 35"/>
            <p:cNvSpPr/>
            <p:nvPr/>
          </p:nvSpPr>
          <p:spPr>
            <a:xfrm>
              <a:off x="1844261" y="1479829"/>
              <a:ext cx="1700696" cy="773043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(Wavelength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cxnSp>
          <p:nvCxnSpPr>
            <p:cNvPr id="37" name="Straight Arrow Connector 36"/>
            <p:cNvCxnSpPr>
              <a:stCxn id="36" idx="3"/>
              <a:endCxn id="4" idx="1"/>
            </p:cNvCxnSpPr>
            <p:nvPr/>
          </p:nvCxnSpPr>
          <p:spPr>
            <a:xfrm flipV="1">
              <a:off x="3544957" y="1866348"/>
              <a:ext cx="706782" cy="2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AB3649D-1F86-7B44-88A0-A4EC0915F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5366" y="2983834"/>
            <a:ext cx="2236631" cy="3874165"/>
          </a:xfrm>
          <a:prstGeom prst="rect">
            <a:avLst/>
          </a:prstGeom>
        </p:spPr>
      </p:pic>
      <p:pic>
        <p:nvPicPr>
          <p:cNvPr id="23554" name="Picture 2" descr="Imperfect collimation for sources of finite size">
            <a:extLst>
              <a:ext uri="{FF2B5EF4-FFF2-40B4-BE49-F238E27FC236}">
                <a16:creationId xmlns:a16="http://schemas.microsoft.com/office/drawing/2014/main" id="{0D06E807-0343-EA4B-853B-241EBF07A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t="10243" r="4535" b="7025"/>
          <a:stretch/>
        </p:blipFill>
        <p:spPr bwMode="auto">
          <a:xfrm>
            <a:off x="5372949" y="4804751"/>
            <a:ext cx="4582417" cy="205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727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91999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Collecting optics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637790"/>
            <a:ext cx="9312563" cy="6220210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The collecting optics brings the light from the sample to the dispersive element, covering the required area: from cm</a:t>
            </a:r>
            <a:r>
              <a:rPr lang="en-US" baseline="30000" dirty="0"/>
              <a:t>2</a:t>
            </a:r>
            <a:r>
              <a:rPr lang="en-US" dirty="0"/>
              <a:t> (liquid absorption) to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(micro-photoluminescence, 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 err="1"/>
              <a:t>PL</a:t>
            </a:r>
            <a:r>
              <a:rPr lang="en-US" dirty="0"/>
              <a:t>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When collecting from a small area (in 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 err="1"/>
              <a:t>PL</a:t>
            </a:r>
            <a:r>
              <a:rPr lang="en-US" dirty="0"/>
              <a:t> systems), microscope objectives with high numerical aperture are used to collect the maximum light. The same optics is then used for excitation and collection. Semi-transparent mirrors are used to direct the incoming and outgoing beams.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In many cases, especially when the same lens is used, filters are needed to remove the (much stronger) reflected excitation light from the dispersive element entrance.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In some cases, the light polarization is also controlled, and can also be used to distinguish between the reflected excitation and the signal.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Optical fibers can also be used, sometimes a single fiber can send the excitation light and bring back the PL light. They have the advantages of very compact size and flexibility, but the disadvantage of a small optical etendue. Fiber luminescence can sometimes be a problem.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117FEC-B505-854A-B95B-E3695FD9D5DD}"/>
              </a:ext>
            </a:extLst>
          </p:cNvPr>
          <p:cNvGrpSpPr/>
          <p:nvPr/>
        </p:nvGrpSpPr>
        <p:grpSpPr>
          <a:xfrm>
            <a:off x="10241114" y="0"/>
            <a:ext cx="1950886" cy="2279161"/>
            <a:chOff x="1844261" y="1457739"/>
            <a:chExt cx="4594086" cy="5367132"/>
          </a:xfrm>
        </p:grpSpPr>
        <p:sp>
          <p:nvSpPr>
            <p:cNvPr id="4" name="Process 3"/>
            <p:cNvSpPr/>
            <p:nvPr/>
          </p:nvSpPr>
          <p:spPr>
            <a:xfrm>
              <a:off x="4251739" y="1457739"/>
              <a:ext cx="2186608" cy="817218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Excitation source</a:t>
              </a:r>
            </a:p>
            <a:p>
              <a:pPr algn="ctr"/>
              <a:r>
                <a:rPr lang="en-US" sz="800"/>
                <a:t>(e.g. laser)</a:t>
              </a:r>
            </a:p>
          </p:txBody>
        </p:sp>
        <p:sp>
          <p:nvSpPr>
            <p:cNvPr id="5" name="Process 4"/>
            <p:cNvSpPr/>
            <p:nvPr/>
          </p:nvSpPr>
          <p:spPr>
            <a:xfrm>
              <a:off x="4251739" y="3147392"/>
              <a:ext cx="2186608" cy="773043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Sample</a:t>
              </a:r>
            </a:p>
          </p:txBody>
        </p:sp>
        <p:sp>
          <p:nvSpPr>
            <p:cNvPr id="6" name="Process 5"/>
            <p:cNvSpPr/>
            <p:nvPr/>
          </p:nvSpPr>
          <p:spPr>
            <a:xfrm>
              <a:off x="4251739" y="5080001"/>
              <a:ext cx="2186608" cy="69573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Dispersive element</a:t>
              </a:r>
            </a:p>
          </p:txBody>
        </p:sp>
        <p:sp>
          <p:nvSpPr>
            <p:cNvPr id="7" name="Process 6"/>
            <p:cNvSpPr/>
            <p:nvPr/>
          </p:nvSpPr>
          <p:spPr>
            <a:xfrm>
              <a:off x="4251739" y="6162262"/>
              <a:ext cx="2186608" cy="66260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Detector</a:t>
              </a:r>
            </a:p>
          </p:txBody>
        </p:sp>
        <p:sp>
          <p:nvSpPr>
            <p:cNvPr id="8" name="Process 7"/>
            <p:cNvSpPr/>
            <p:nvPr/>
          </p:nvSpPr>
          <p:spPr>
            <a:xfrm>
              <a:off x="1844261" y="3147392"/>
              <a:ext cx="1700696" cy="773043"/>
            </a:xfrm>
            <a:prstGeom prst="flowChartProcess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(Environmental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51739" y="2506870"/>
              <a:ext cx="2186608" cy="452782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Focusing optics</a:t>
              </a:r>
            </a:p>
          </p:txBody>
        </p:sp>
        <p:sp>
          <p:nvSpPr>
            <p:cNvPr id="10" name="Process 9"/>
            <p:cNvSpPr/>
            <p:nvPr/>
          </p:nvSpPr>
          <p:spPr>
            <a:xfrm>
              <a:off x="4251739" y="4185479"/>
              <a:ext cx="2186608" cy="574261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Collecting and focusing optics</a:t>
              </a:r>
            </a:p>
          </p:txBody>
        </p:sp>
        <p:cxnSp>
          <p:nvCxnSpPr>
            <p:cNvPr id="13" name="Straight Arrow Connector 12"/>
            <p:cNvCxnSpPr>
              <a:stCxn id="4" idx="2"/>
              <a:endCxn id="9" idx="0"/>
            </p:cNvCxnSpPr>
            <p:nvPr/>
          </p:nvCxnSpPr>
          <p:spPr>
            <a:xfrm>
              <a:off x="5345043" y="2274958"/>
              <a:ext cx="0" cy="23191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2"/>
              <a:endCxn id="5" idx="0"/>
            </p:cNvCxnSpPr>
            <p:nvPr/>
          </p:nvCxnSpPr>
          <p:spPr>
            <a:xfrm>
              <a:off x="5345043" y="2959653"/>
              <a:ext cx="0" cy="18773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5" idx="2"/>
              <a:endCxn id="10" idx="0"/>
            </p:cNvCxnSpPr>
            <p:nvPr/>
          </p:nvCxnSpPr>
          <p:spPr>
            <a:xfrm>
              <a:off x="5345043" y="3920434"/>
              <a:ext cx="0" cy="26504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0" idx="2"/>
              <a:endCxn id="6" idx="0"/>
            </p:cNvCxnSpPr>
            <p:nvPr/>
          </p:nvCxnSpPr>
          <p:spPr>
            <a:xfrm>
              <a:off x="5345043" y="4759740"/>
              <a:ext cx="0" cy="32026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6" idx="2"/>
              <a:endCxn id="7" idx="0"/>
            </p:cNvCxnSpPr>
            <p:nvPr/>
          </p:nvCxnSpPr>
          <p:spPr>
            <a:xfrm>
              <a:off x="5345043" y="5775739"/>
              <a:ext cx="0" cy="38652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8" idx="3"/>
              <a:endCxn id="5" idx="1"/>
            </p:cNvCxnSpPr>
            <p:nvPr/>
          </p:nvCxnSpPr>
          <p:spPr>
            <a:xfrm>
              <a:off x="3544957" y="3533913"/>
              <a:ext cx="706782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rocess 29"/>
            <p:cNvSpPr/>
            <p:nvPr/>
          </p:nvSpPr>
          <p:spPr>
            <a:xfrm>
              <a:off x="1844261" y="5041357"/>
              <a:ext cx="1700696" cy="773043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Wavelength</a:t>
              </a:r>
            </a:p>
            <a:p>
              <a:pPr algn="ctr"/>
              <a:r>
                <a:rPr lang="en-US" sz="800"/>
                <a:t>control</a:t>
              </a:r>
            </a:p>
          </p:txBody>
        </p:sp>
        <p:cxnSp>
          <p:nvCxnSpPr>
            <p:cNvPr id="31" name="Straight Arrow Connector 30"/>
            <p:cNvCxnSpPr>
              <a:stCxn id="30" idx="3"/>
              <a:endCxn id="6" idx="1"/>
            </p:cNvCxnSpPr>
            <p:nvPr/>
          </p:nvCxnSpPr>
          <p:spPr>
            <a:xfrm flipV="1">
              <a:off x="3544957" y="5427870"/>
              <a:ext cx="706782" cy="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cess 35"/>
            <p:cNvSpPr/>
            <p:nvPr/>
          </p:nvSpPr>
          <p:spPr>
            <a:xfrm>
              <a:off x="1844261" y="1479829"/>
              <a:ext cx="1700696" cy="773043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(Wavelength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cxnSp>
          <p:nvCxnSpPr>
            <p:cNvPr id="37" name="Straight Arrow Connector 36"/>
            <p:cNvCxnSpPr>
              <a:stCxn id="36" idx="3"/>
              <a:endCxn id="4" idx="1"/>
            </p:cNvCxnSpPr>
            <p:nvPr/>
          </p:nvCxnSpPr>
          <p:spPr>
            <a:xfrm flipV="1">
              <a:off x="3544957" y="1866348"/>
              <a:ext cx="706782" cy="2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482" name="Picture 2" descr="Part a of the figure shows a horizontal dotted line, a point P on the line and an objective lens at a distance from the point such that a triangle is formed from point P to the edges of the lens. An angle theta is shown at point P, representing the maximum cone of rays entering the lens from point P. Part b of the figure shows light rays from a specimen entering a camera lens held above it. The rays form an inverted cone.">
            <a:extLst>
              <a:ext uri="{FF2B5EF4-FFF2-40B4-BE49-F238E27FC236}">
                <a16:creationId xmlns:a16="http://schemas.microsoft.com/office/drawing/2014/main" id="{69DCC07E-326E-1F4E-9EE5-BA4DF7F36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6" t="1824" r="2174" b="13908"/>
          <a:stretch/>
        </p:blipFill>
        <p:spPr bwMode="auto">
          <a:xfrm>
            <a:off x="9453552" y="2342469"/>
            <a:ext cx="2738448" cy="451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EE8966-1D4D-B242-A8F5-B32EB73ADFC6}"/>
              </a:ext>
            </a:extLst>
          </p:cNvPr>
          <p:cNvSpPr txBox="1"/>
          <p:nvPr/>
        </p:nvSpPr>
        <p:spPr>
          <a:xfrm>
            <a:off x="9303509" y="5909653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/>
              <a:t>NA=sin(</a:t>
            </a:r>
            <a:r>
              <a:rPr lang="fr-CH" sz="2400" dirty="0">
                <a:latin typeface="Symbol" pitchFamily="2" charset="2"/>
              </a:rPr>
              <a:t>a</a:t>
            </a:r>
            <a:r>
              <a:rPr lang="fr-CH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7229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91999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dispersive element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" y="637790"/>
            <a:ext cx="9841117" cy="6220210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The dispersive element is the most important part of the system. It allows to distinguish between different photon energies (wavelengths)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The type of dispersive element to be used depends on the needs: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Resolvance or resolution (distinguish between close wavelengths)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In some cases (e.g. Raman spectroscopy), the rejection ratio is very important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Wavelength range of operation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Throughput (or efficiency, or losses): the transmission of the element 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Speed and ease of use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We look here at several types of dispersive elements: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The diffraction grating (the most common)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The FTIR spectrometer (also very popular)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The refractive prism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The </a:t>
            </a:r>
            <a:r>
              <a:rPr lang="en-US" dirty="0" err="1"/>
              <a:t>Fabri</a:t>
            </a:r>
            <a:r>
              <a:rPr lang="en-US" dirty="0"/>
              <a:t>-Perot interferometer</a:t>
            </a:r>
          </a:p>
          <a:p>
            <a:pPr marL="457200" indent="-457200" algn="l">
              <a:buFont typeface="Arial"/>
              <a:buChar char="•"/>
            </a:pP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117FEC-B505-854A-B95B-E3695FD9D5DD}"/>
              </a:ext>
            </a:extLst>
          </p:cNvPr>
          <p:cNvGrpSpPr/>
          <p:nvPr/>
        </p:nvGrpSpPr>
        <p:grpSpPr>
          <a:xfrm>
            <a:off x="10241114" y="0"/>
            <a:ext cx="1950886" cy="2279161"/>
            <a:chOff x="1844261" y="1457739"/>
            <a:chExt cx="4594086" cy="5367132"/>
          </a:xfrm>
        </p:grpSpPr>
        <p:sp>
          <p:nvSpPr>
            <p:cNvPr id="4" name="Process 3"/>
            <p:cNvSpPr/>
            <p:nvPr/>
          </p:nvSpPr>
          <p:spPr>
            <a:xfrm>
              <a:off x="4251739" y="1457739"/>
              <a:ext cx="2186608" cy="817218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Excitation source</a:t>
              </a:r>
            </a:p>
            <a:p>
              <a:pPr algn="ctr"/>
              <a:r>
                <a:rPr lang="en-US" sz="800"/>
                <a:t>(e.g. laser)</a:t>
              </a:r>
            </a:p>
          </p:txBody>
        </p:sp>
        <p:sp>
          <p:nvSpPr>
            <p:cNvPr id="5" name="Process 4"/>
            <p:cNvSpPr/>
            <p:nvPr/>
          </p:nvSpPr>
          <p:spPr>
            <a:xfrm>
              <a:off x="4251739" y="3147392"/>
              <a:ext cx="2186608" cy="773043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Sample</a:t>
              </a:r>
            </a:p>
          </p:txBody>
        </p:sp>
        <p:sp>
          <p:nvSpPr>
            <p:cNvPr id="6" name="Process 5"/>
            <p:cNvSpPr/>
            <p:nvPr/>
          </p:nvSpPr>
          <p:spPr>
            <a:xfrm>
              <a:off x="4251739" y="5080001"/>
              <a:ext cx="2186608" cy="69573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Dispersive element</a:t>
              </a:r>
            </a:p>
          </p:txBody>
        </p:sp>
        <p:sp>
          <p:nvSpPr>
            <p:cNvPr id="7" name="Process 6"/>
            <p:cNvSpPr/>
            <p:nvPr/>
          </p:nvSpPr>
          <p:spPr>
            <a:xfrm>
              <a:off x="4251739" y="6162262"/>
              <a:ext cx="2186608" cy="662609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Detector</a:t>
              </a:r>
            </a:p>
          </p:txBody>
        </p:sp>
        <p:sp>
          <p:nvSpPr>
            <p:cNvPr id="8" name="Process 7"/>
            <p:cNvSpPr/>
            <p:nvPr/>
          </p:nvSpPr>
          <p:spPr>
            <a:xfrm>
              <a:off x="1844261" y="3147392"/>
              <a:ext cx="1700696" cy="773043"/>
            </a:xfrm>
            <a:prstGeom prst="flowChartProcess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(Environmental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51739" y="2506870"/>
              <a:ext cx="2186608" cy="452782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Focusing optics</a:t>
              </a:r>
            </a:p>
          </p:txBody>
        </p:sp>
        <p:sp>
          <p:nvSpPr>
            <p:cNvPr id="10" name="Process 9"/>
            <p:cNvSpPr/>
            <p:nvPr/>
          </p:nvSpPr>
          <p:spPr>
            <a:xfrm>
              <a:off x="4251739" y="4185479"/>
              <a:ext cx="2186608" cy="574261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Collecting and focusing optics</a:t>
              </a:r>
            </a:p>
          </p:txBody>
        </p:sp>
        <p:cxnSp>
          <p:nvCxnSpPr>
            <p:cNvPr id="13" name="Straight Arrow Connector 12"/>
            <p:cNvCxnSpPr>
              <a:stCxn id="4" idx="2"/>
              <a:endCxn id="9" idx="0"/>
            </p:cNvCxnSpPr>
            <p:nvPr/>
          </p:nvCxnSpPr>
          <p:spPr>
            <a:xfrm>
              <a:off x="5345043" y="2274958"/>
              <a:ext cx="0" cy="23191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2"/>
              <a:endCxn id="5" idx="0"/>
            </p:cNvCxnSpPr>
            <p:nvPr/>
          </p:nvCxnSpPr>
          <p:spPr>
            <a:xfrm>
              <a:off x="5345043" y="2959653"/>
              <a:ext cx="0" cy="18773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5" idx="2"/>
              <a:endCxn id="10" idx="0"/>
            </p:cNvCxnSpPr>
            <p:nvPr/>
          </p:nvCxnSpPr>
          <p:spPr>
            <a:xfrm>
              <a:off x="5345043" y="3920434"/>
              <a:ext cx="0" cy="26504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0" idx="2"/>
              <a:endCxn id="6" idx="0"/>
            </p:cNvCxnSpPr>
            <p:nvPr/>
          </p:nvCxnSpPr>
          <p:spPr>
            <a:xfrm>
              <a:off x="5345043" y="4759740"/>
              <a:ext cx="0" cy="32026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6" idx="2"/>
              <a:endCxn id="7" idx="0"/>
            </p:cNvCxnSpPr>
            <p:nvPr/>
          </p:nvCxnSpPr>
          <p:spPr>
            <a:xfrm>
              <a:off x="5345043" y="5775739"/>
              <a:ext cx="0" cy="38652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8" idx="3"/>
              <a:endCxn id="5" idx="1"/>
            </p:cNvCxnSpPr>
            <p:nvPr/>
          </p:nvCxnSpPr>
          <p:spPr>
            <a:xfrm>
              <a:off x="3544957" y="3533913"/>
              <a:ext cx="706782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rocess 29"/>
            <p:cNvSpPr/>
            <p:nvPr/>
          </p:nvSpPr>
          <p:spPr>
            <a:xfrm>
              <a:off x="1844261" y="5041357"/>
              <a:ext cx="1700696" cy="773043"/>
            </a:xfrm>
            <a:prstGeom prst="flowChartProcess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Wavelength</a:t>
              </a:r>
            </a:p>
            <a:p>
              <a:pPr algn="ctr"/>
              <a:r>
                <a:rPr lang="en-US" sz="800"/>
                <a:t>control</a:t>
              </a:r>
            </a:p>
          </p:txBody>
        </p:sp>
        <p:cxnSp>
          <p:nvCxnSpPr>
            <p:cNvPr id="31" name="Straight Arrow Connector 30"/>
            <p:cNvCxnSpPr>
              <a:stCxn id="30" idx="3"/>
              <a:endCxn id="6" idx="1"/>
            </p:cNvCxnSpPr>
            <p:nvPr/>
          </p:nvCxnSpPr>
          <p:spPr>
            <a:xfrm flipV="1">
              <a:off x="3544957" y="5427870"/>
              <a:ext cx="706782" cy="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cess 35"/>
            <p:cNvSpPr/>
            <p:nvPr/>
          </p:nvSpPr>
          <p:spPr>
            <a:xfrm>
              <a:off x="1844261" y="1479829"/>
              <a:ext cx="1700696" cy="773043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/>
                <a:t>(Wavelength</a:t>
              </a:r>
            </a:p>
            <a:p>
              <a:pPr algn="ctr"/>
              <a:r>
                <a:rPr lang="en-US" sz="800"/>
                <a:t>Control)</a:t>
              </a:r>
            </a:p>
          </p:txBody>
        </p:sp>
        <p:cxnSp>
          <p:nvCxnSpPr>
            <p:cNvPr id="37" name="Straight Arrow Connector 36"/>
            <p:cNvCxnSpPr>
              <a:stCxn id="36" idx="3"/>
              <a:endCxn id="4" idx="1"/>
            </p:cNvCxnSpPr>
            <p:nvPr/>
          </p:nvCxnSpPr>
          <p:spPr>
            <a:xfrm flipV="1">
              <a:off x="3544957" y="1866348"/>
              <a:ext cx="706782" cy="2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9032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91999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diffraction grating spectrometer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959666"/>
            <a:ext cx="12191998" cy="1913710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diffraction grating spectrometer is the most widely used in physics research and industry.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It combines high resolution, wide spectral range, moderately high efficiency, and simple use.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Its operation is based on the wavelength dispersion properties of the </a:t>
            </a:r>
            <a:r>
              <a:rPr lang="en-US" b="1" dirty="0"/>
              <a:t>diffraction grating</a:t>
            </a:r>
            <a:r>
              <a:rPr lang="en-US" dirty="0"/>
              <a:t>.</a:t>
            </a:r>
          </a:p>
        </p:txBody>
      </p:sp>
      <p:pic>
        <p:nvPicPr>
          <p:cNvPr id="50" name="Picture 82">
            <a:extLst>
              <a:ext uri="{FF2B5EF4-FFF2-40B4-BE49-F238E27FC236}">
                <a16:creationId xmlns:a16="http://schemas.microsoft.com/office/drawing/2014/main" id="{F186287D-1B14-D24D-9BEF-B5572EEFB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t="23662" r="15139" b="17531"/>
          <a:stretch/>
        </p:blipFill>
        <p:spPr bwMode="auto">
          <a:xfrm>
            <a:off x="4646645" y="2873376"/>
            <a:ext cx="7545353" cy="398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74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91999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diffraction grating – physics (1)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1" y="959666"/>
                <a:ext cx="8001084" cy="5898333"/>
              </a:xfrm>
            </p:spPr>
            <p:txBody>
              <a:bodyPr>
                <a:normAutofit/>
              </a:bodyPr>
              <a:lstStyle/>
              <a:p>
                <a:pPr marL="285750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 transmission grating is a regular array of </a:t>
                </a:r>
                <a:r>
                  <a:rPr lang="en-US" sz="2000" i="1" dirty="0"/>
                  <a:t>N</a:t>
                </a:r>
                <a:r>
                  <a:rPr lang="en-US" sz="2000" dirty="0"/>
                  <a:t> slits, with a periodicity </a:t>
                </a:r>
                <a:r>
                  <a:rPr lang="en-US" sz="2000" i="1" dirty="0"/>
                  <a:t>a</a:t>
                </a:r>
                <a:r>
                  <a:rPr lang="en-US" sz="2000" dirty="0"/>
                  <a:t>, illuminated by a plane wave. Each slit can be modeled as a source, emitting a field: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b="0" i="1" baseline="-2500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i="1" baseline="-25000">
                        <a:latin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000" dirty="0"/>
                  <a:t> 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i="1" baseline="-2500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000" dirty="0"/>
                  <a:t>, or an intensity: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i="1" baseline="-2500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 baseline="3000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000" dirty="0"/>
              </a:p>
              <a:p>
                <a:pPr marL="285750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waves emitted at an angle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 have an increasing phase lag, each successive wave has an extra phase:</a:t>
                </a:r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𝑘𝑎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en-US" sz="2000" dirty="0"/>
                  <a:t> , so wave no.  </a:t>
                </a:r>
                <a:r>
                  <a:rPr lang="en-US" sz="2000" i="1" dirty="0"/>
                  <a:t>j</a:t>
                </a:r>
                <a:r>
                  <a:rPr lang="en-US" sz="2000" dirty="0"/>
                  <a:t> has a phase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−1)∆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2000" dirty="0"/>
                  <a:t> relative to the first wave.</a:t>
                </a:r>
              </a:p>
              <a:p>
                <a:pPr marL="285750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sum of all fields gives a total intensity: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𝜑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sup>
                                    </m:sSup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∆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−1)</m:t>
                                        </m:r>
                                      </m:sup>
                                    </m:sSup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/2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∆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/2</m:t>
                                        </m:r>
                                      </m:sup>
                                    </m:s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∆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/2</m:t>
                                        </m:r>
                                      </m:sup>
                                    </m:sSup>
                                  </m:e>
                                </m:d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/2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∆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/2</m:t>
                                        </m:r>
                                      </m:sup>
                                    </m:s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∆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/2</m:t>
                                        </m:r>
                                      </m:sup>
                                    </m:sSup>
                                  </m:e>
                                </m:d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func>
                                  <m:func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/2</m:t>
                                    </m:r>
                                  </m:e>
                                </m:func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func>
                                  <m:func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/2</m:t>
                                    </m:r>
                                  </m:e>
                                </m:func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2000" dirty="0"/>
                  <a:t> .</a:t>
                </a:r>
              </a:p>
            </p:txBody>
          </p:sp>
        </mc:Choice>
        <mc:Fallback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1" y="959666"/>
                <a:ext cx="8001084" cy="5898333"/>
              </a:xfrm>
              <a:blipFill>
                <a:blip r:embed="rId2"/>
                <a:stretch>
                  <a:fillRect l="-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C2B156F2-768D-3C48-88F7-7E768B733C6D}"/>
              </a:ext>
            </a:extLst>
          </p:cNvPr>
          <p:cNvGrpSpPr/>
          <p:nvPr/>
        </p:nvGrpSpPr>
        <p:grpSpPr>
          <a:xfrm>
            <a:off x="8003572" y="1874067"/>
            <a:ext cx="4194029" cy="4959579"/>
            <a:chOff x="7237142" y="1009650"/>
            <a:chExt cx="4949474" cy="585291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027E6CF-C256-0B4A-A362-4F20CB4D9522}"/>
                </a:ext>
              </a:extLst>
            </p:cNvPr>
            <p:cNvGrpSpPr/>
            <p:nvPr/>
          </p:nvGrpSpPr>
          <p:grpSpPr>
            <a:xfrm>
              <a:off x="7237142" y="1009650"/>
              <a:ext cx="4949474" cy="5852918"/>
              <a:chOff x="7798476" y="1673446"/>
              <a:chExt cx="4388140" cy="5189122"/>
            </a:xfrm>
          </p:grpSpPr>
          <p:pic>
            <p:nvPicPr>
              <p:cNvPr id="41" name="Picture 38">
                <a:extLst>
                  <a:ext uri="{FF2B5EF4-FFF2-40B4-BE49-F238E27FC236}">
                    <a16:creationId xmlns:a16="http://schemas.microsoft.com/office/drawing/2014/main" id="{DC653A0F-18B1-934B-AE34-C2557641D2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643"/>
              <a:stretch/>
            </p:blipFill>
            <p:spPr bwMode="auto">
              <a:xfrm>
                <a:off x="7798476" y="1673446"/>
                <a:ext cx="4388140" cy="51891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16B017F-91C7-584A-BD2D-A10B096390D6}"/>
                  </a:ext>
                </a:extLst>
              </p:cNvPr>
              <p:cNvSpPr/>
              <p:nvPr/>
            </p:nvSpPr>
            <p:spPr>
              <a:xfrm>
                <a:off x="11820635" y="5155504"/>
                <a:ext cx="363377" cy="3617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EDF5DD1-4AAC-CD47-B094-A717C83D971D}"/>
                </a:ext>
              </a:extLst>
            </p:cNvPr>
            <p:cNvSpPr txBox="1"/>
            <p:nvPr/>
          </p:nvSpPr>
          <p:spPr>
            <a:xfrm>
              <a:off x="8904312" y="5734873"/>
              <a:ext cx="12663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r-CH" dirty="0">
                  <a:latin typeface="Symbol" pitchFamily="2" charset="2"/>
                </a:rPr>
                <a:t>b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BD790C4-BA3C-8548-9154-B3DF221EFA45}"/>
                </a:ext>
              </a:extLst>
            </p:cNvPr>
            <p:cNvSpPr txBox="1"/>
            <p:nvPr/>
          </p:nvSpPr>
          <p:spPr>
            <a:xfrm>
              <a:off x="8254828" y="2717801"/>
              <a:ext cx="1280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fr-CH" dirty="0">
                  <a:latin typeface="Symbol" pitchFamily="2" charset="2"/>
                </a:rPr>
                <a:t>b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2D49903-21FF-574E-B837-BF08ECCDD8FA}"/>
                </a:ext>
              </a:extLst>
            </p:cNvPr>
            <p:cNvSpPr txBox="1"/>
            <p:nvPr/>
          </p:nvSpPr>
          <p:spPr>
            <a:xfrm>
              <a:off x="9683448" y="6448690"/>
              <a:ext cx="8496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r-CH" sz="1200" dirty="0">
                  <a:latin typeface="Symbol" pitchFamily="2" charset="2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8501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0569677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diffraction grating – physics (2)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2" y="637790"/>
                <a:ext cx="12191999" cy="6220210"/>
              </a:xfrm>
            </p:spPr>
            <p:txBody>
              <a:bodyPr>
                <a:noAutofit/>
              </a:bodyPr>
              <a:lstStyle/>
              <a:p>
                <a:pPr marL="285750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total intensity is: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2000" dirty="0"/>
                  <a:t> . Let's analyze this expression:</a:t>
                </a:r>
              </a:p>
              <a:p>
                <a:pPr marL="742950" lvl="1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big peaks correspond to: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e>
                    </m:func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dirty="0"/>
                  <a:t>, or: </a:t>
                </a:r>
                <a:r>
                  <a:rPr lang="en-US" sz="1600" dirty="0" err="1">
                    <a:latin typeface="Symbol" pitchFamily="2" charset="2"/>
                  </a:rPr>
                  <a:t>Dj</a:t>
                </a:r>
                <a:r>
                  <a:rPr lang="en-US" sz="1600" baseline="-25000" dirty="0" err="1"/>
                  <a:t>max</a:t>
                </a:r>
                <a:r>
                  <a:rPr lang="en-US" sz="1600" dirty="0"/>
                  <a:t> = 2</a:t>
                </a:r>
                <a:r>
                  <a:rPr lang="en-US" sz="1600" i="1" dirty="0"/>
                  <a:t>m</a:t>
                </a:r>
                <a:r>
                  <a:rPr lang="en-US" sz="1600" dirty="0">
                    <a:latin typeface="Symbol" pitchFamily="2" charset="2"/>
                  </a:rPr>
                  <a:t>p</a:t>
                </a:r>
                <a:r>
                  <a:rPr lang="en-US" sz="1600" dirty="0"/>
                  <a:t> . </a:t>
                </a:r>
              </a:p>
              <a:p>
                <a:pPr lvl="1" algn="l">
                  <a:lnSpc>
                    <a:spcPct val="120000"/>
                  </a:lnSpc>
                </a:pPr>
                <a:r>
                  <a:rPr lang="en-US" sz="1600" dirty="0"/>
                  <a:t>     m=…,-2,-1,0,1,2,… is the</a:t>
                </a:r>
                <a:r>
                  <a:rPr lang="en-US" sz="1600" b="1" dirty="0"/>
                  <a:t> diffraction order</a:t>
                </a:r>
                <a:r>
                  <a:rPr lang="en-US" sz="1600" dirty="0"/>
                  <a:t>. The intensity is: </a:t>
                </a:r>
                <a:r>
                  <a:rPr lang="en-US" sz="1600" i="1" dirty="0"/>
                  <a:t>I</a:t>
                </a:r>
                <a:r>
                  <a:rPr lang="en-US" sz="1600" dirty="0"/>
                  <a:t>=</a:t>
                </a:r>
                <a:r>
                  <a:rPr lang="en-US" sz="1600" i="1" dirty="0"/>
                  <a:t>N</a:t>
                </a:r>
                <a:r>
                  <a:rPr lang="en-US" sz="1600" baseline="30000" dirty="0"/>
                  <a:t>2</a:t>
                </a:r>
                <a:r>
                  <a:rPr lang="en-US" sz="1600" i="1" dirty="0"/>
                  <a:t>I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=</a:t>
                </a:r>
                <a:r>
                  <a:rPr lang="en-US" sz="1600" i="1" dirty="0" err="1"/>
                  <a:t>I</a:t>
                </a:r>
                <a:r>
                  <a:rPr lang="en-US" sz="1600" baseline="-25000" dirty="0" err="1"/>
                  <a:t>in</a:t>
                </a:r>
                <a:r>
                  <a:rPr lang="en-US" sz="1600" dirty="0"/>
                  <a:t> . </a:t>
                </a:r>
              </a:p>
              <a:p>
                <a:pPr marL="742950" lvl="1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minima (I=0) correspond to: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e>
                    </m:func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dirty="0"/>
                  <a:t>, or: </a:t>
                </a:r>
                <a:r>
                  <a:rPr lang="en-US" sz="1600" dirty="0" err="1">
                    <a:latin typeface="Symbol" pitchFamily="2" charset="2"/>
                  </a:rPr>
                  <a:t>Dj</a:t>
                </a:r>
                <a:r>
                  <a:rPr lang="en-US" sz="1600" baseline="-25000" dirty="0" err="1"/>
                  <a:t>min</a:t>
                </a:r>
                <a:r>
                  <a:rPr lang="en-US" sz="1600" dirty="0"/>
                  <a:t> = 2</a:t>
                </a:r>
                <a:r>
                  <a:rPr lang="en-US" sz="1600" i="1" dirty="0"/>
                  <a:t>m</a:t>
                </a:r>
                <a:r>
                  <a:rPr lang="en-US" sz="1600" dirty="0"/>
                  <a:t>'</a:t>
                </a:r>
                <a:r>
                  <a:rPr lang="en-US" sz="1600" dirty="0">
                    <a:latin typeface="Symbol" pitchFamily="2" charset="2"/>
                  </a:rPr>
                  <a:t>p</a:t>
                </a:r>
                <a:r>
                  <a:rPr lang="en-US" sz="1600" dirty="0"/>
                  <a:t>/</a:t>
                </a:r>
                <a:r>
                  <a:rPr lang="en-US" sz="1600" i="1" dirty="0"/>
                  <a:t>N</a:t>
                </a:r>
                <a:r>
                  <a:rPr lang="en-US" sz="1600" dirty="0"/>
                  <a:t>. </a:t>
                </a:r>
              </a:p>
              <a:p>
                <a:pPr marL="742950" lvl="1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small peaks correspond to: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e>
                    </m:func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600" dirty="0"/>
                  <a:t> , or: </a:t>
                </a:r>
                <a:r>
                  <a:rPr lang="en-US" sz="1600" dirty="0" err="1">
                    <a:latin typeface="Symbol" pitchFamily="2" charset="2"/>
                  </a:rPr>
                  <a:t>Dj</a:t>
                </a:r>
                <a:r>
                  <a:rPr lang="en-US" sz="1600" baseline="-25000" dirty="0" err="1"/>
                  <a:t>max</a:t>
                </a:r>
                <a:r>
                  <a:rPr lang="en-US" sz="1600" baseline="-25000" dirty="0"/>
                  <a:t>'</a:t>
                </a:r>
                <a:r>
                  <a:rPr lang="en-US" sz="1600" dirty="0"/>
                  <a:t> = (2</a:t>
                </a:r>
                <a:r>
                  <a:rPr lang="en-US" sz="1600" i="1" dirty="0"/>
                  <a:t>m</a:t>
                </a:r>
                <a:r>
                  <a:rPr lang="en-US" sz="1600" dirty="0"/>
                  <a:t>'+1)</a:t>
                </a:r>
                <a:r>
                  <a:rPr lang="en-US" sz="1600" dirty="0" err="1">
                    <a:latin typeface="Symbol" pitchFamily="2" charset="2"/>
                  </a:rPr>
                  <a:t>p</a:t>
                </a:r>
                <a:r>
                  <a:rPr lang="en-US" sz="1600" dirty="0" err="1"/>
                  <a:t>/</a:t>
                </a:r>
                <a:r>
                  <a:rPr lang="en-US" sz="1600" i="1" dirty="0" err="1"/>
                  <a:t>N</a:t>
                </a:r>
                <a:r>
                  <a:rPr lang="en-US" sz="1600" dirty="0"/>
                  <a:t> .</a:t>
                </a:r>
              </a:p>
              <a:p>
                <a:pPr marL="285750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emerging waves are parallel, so a lens (or curved mirror) is needed to focus them on a screen. If its focal length is L, the focused point on the screen will correspond to: </a:t>
                </a:r>
                <a:r>
                  <a:rPr lang="en-US" sz="2000" dirty="0" err="1"/>
                  <a:t>y≈L</a:t>
                </a:r>
                <a:r>
                  <a:rPr lang="en-US" sz="2000" dirty="0" err="1">
                    <a:latin typeface="Symbol" pitchFamily="2" charset="2"/>
                  </a:rPr>
                  <a:t>b</a:t>
                </a:r>
                <a:r>
                  <a:rPr lang="en-US" sz="2000" dirty="0"/>
                  <a:t> .</a:t>
                </a:r>
              </a:p>
              <a:p>
                <a:pPr marL="285750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 a typical grating, N = 10</a:t>
                </a:r>
                <a:r>
                  <a:rPr lang="en-US" sz="2000" baseline="30000" dirty="0"/>
                  <a:t>5 </a:t>
                </a:r>
                <a:r>
                  <a:rPr lang="en-US" sz="2000" dirty="0"/>
                  <a:t>; the function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e>
                    </m:func>
                  </m:oMath>
                </a14:m>
                <a:r>
                  <a:rPr lang="en-US" sz="2000" dirty="0"/>
                  <a:t> is extremely narrow! The first  zero corresponds to: </a:t>
                </a:r>
                <a:r>
                  <a:rPr lang="en-US" sz="2000" dirty="0">
                    <a:latin typeface="Symbol" pitchFamily="2" charset="2"/>
                  </a:rPr>
                  <a:t>Dj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 = 2</a:t>
                </a:r>
                <a:r>
                  <a:rPr lang="en-US" sz="2000" dirty="0">
                    <a:latin typeface="Symbol" pitchFamily="2" charset="2"/>
                  </a:rPr>
                  <a:t>p</a:t>
                </a:r>
                <a:r>
                  <a:rPr lang="en-US" sz="2000" dirty="0"/>
                  <a:t>/</a:t>
                </a:r>
                <a:r>
                  <a:rPr lang="en-US" sz="2000" i="1" dirty="0"/>
                  <a:t>N≈</a:t>
                </a:r>
                <a:r>
                  <a:rPr lang="en-US" sz="2000" dirty="0"/>
                  <a:t>10</a:t>
                </a:r>
                <a:r>
                  <a:rPr lang="en-US" sz="2000" baseline="30000" dirty="0"/>
                  <a:t>-4</a:t>
                </a:r>
                <a:r>
                  <a:rPr lang="en-US" sz="2000" dirty="0"/>
                  <a:t>.</a:t>
                </a:r>
                <a:endParaRPr lang="en-US" sz="2000" baseline="30000" dirty="0"/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2" y="637790"/>
                <a:ext cx="12191999" cy="6220210"/>
              </a:xfrm>
              <a:blipFill>
                <a:blip r:embed="rId3"/>
                <a:stretch>
                  <a:fillRect l="-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>
            <a:extLst>
              <a:ext uri="{FF2B5EF4-FFF2-40B4-BE49-F238E27FC236}">
                <a16:creationId xmlns:a16="http://schemas.microsoft.com/office/drawing/2014/main" id="{D5FE2EDF-C4FF-1B4F-8A9B-746344FDF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0"/>
          <a:stretch/>
        </p:blipFill>
        <p:spPr bwMode="auto">
          <a:xfrm>
            <a:off x="8705850" y="716423"/>
            <a:ext cx="3486146" cy="193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569DD3C-1D56-FA48-8CDF-8A0DEE65FF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5157889"/>
              </p:ext>
            </p:extLst>
          </p:nvPr>
        </p:nvGraphicFramePr>
        <p:xfrm>
          <a:off x="7639711" y="3961307"/>
          <a:ext cx="4523711" cy="2853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F27C10B-0987-1A4C-A327-5C778F0CA92C}"/>
              </a:ext>
            </a:extLst>
          </p:cNvPr>
          <p:cNvSpPr/>
          <p:nvPr/>
        </p:nvSpPr>
        <p:spPr>
          <a:xfrm>
            <a:off x="0" y="6666533"/>
            <a:ext cx="37147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sites.google.com</a:t>
            </a:r>
            <a:r>
              <a:rPr lang="fr-CH" sz="800" dirty="0"/>
              <a:t>/site/</a:t>
            </a:r>
            <a:r>
              <a:rPr lang="fr-CH" sz="800" dirty="0" err="1"/>
              <a:t>puenggphysics</a:t>
            </a:r>
            <a:r>
              <a:rPr lang="fr-CH" sz="800" dirty="0"/>
              <a:t>/home/Unit-II/diffraction-due-to-n-</a:t>
            </a:r>
            <a:r>
              <a:rPr lang="fr-CH" sz="800" dirty="0" err="1"/>
              <a:t>slits</a:t>
            </a:r>
            <a:endParaRPr lang="fr-CH" sz="800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614905F-A4AD-7EB8-6248-76E5EF7FA549}"/>
              </a:ext>
            </a:extLst>
          </p:cNvPr>
          <p:cNvGrpSpPr/>
          <p:nvPr/>
        </p:nvGrpSpPr>
        <p:grpSpPr>
          <a:xfrm>
            <a:off x="2818487" y="4196009"/>
            <a:ext cx="4324721" cy="2661991"/>
            <a:chOff x="2818487" y="4196009"/>
            <a:chExt cx="4324721" cy="266199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9EE65C2-1529-974B-899A-C5845C0A4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18487" y="4196009"/>
              <a:ext cx="4230013" cy="2661991"/>
            </a:xfrm>
            <a:prstGeom prst="rect">
              <a:avLst/>
            </a:prstGeom>
          </p:spPr>
        </p:pic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7C784F85-D4C3-C5CC-0A7C-77247F1CBE04}"/>
                </a:ext>
              </a:extLst>
            </p:cNvPr>
            <p:cNvCxnSpPr>
              <a:cxnSpLocks/>
            </p:cNvCxnSpPr>
            <p:nvPr/>
          </p:nvCxnSpPr>
          <p:spPr>
            <a:xfrm>
              <a:off x="4545875" y="6534941"/>
              <a:ext cx="2185851" cy="0"/>
            </a:xfrm>
            <a:prstGeom prst="straightConnector1">
              <a:avLst/>
            </a:prstGeom>
            <a:ln w="25400">
              <a:solidFill>
                <a:schemeClr val="accent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5177711-6A39-CDC7-416D-E4DA760EB98E}"/>
                </a:ext>
              </a:extLst>
            </p:cNvPr>
            <p:cNvSpPr txBox="1"/>
            <p:nvPr/>
          </p:nvSpPr>
          <p:spPr>
            <a:xfrm>
              <a:off x="5462451" y="6220210"/>
              <a:ext cx="352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L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EBC94DE-4DC7-BFB5-AF0B-908CE63FCD7E}"/>
                </a:ext>
              </a:extLst>
            </p:cNvPr>
            <p:cNvSpPr txBox="1"/>
            <p:nvPr/>
          </p:nvSpPr>
          <p:spPr>
            <a:xfrm>
              <a:off x="6790511" y="4909570"/>
              <a:ext cx="352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y</a:t>
              </a: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6B28CE19-BBC9-0639-E17B-1D461DD4FD3E}"/>
                </a:ext>
              </a:extLst>
            </p:cNvPr>
            <p:cNvCxnSpPr>
              <a:cxnSpLocks/>
            </p:cNvCxnSpPr>
            <p:nvPr/>
          </p:nvCxnSpPr>
          <p:spPr>
            <a:xfrm>
              <a:off x="6790511" y="4828951"/>
              <a:ext cx="0" cy="559353"/>
            </a:xfrm>
            <a:prstGeom prst="straightConnector1">
              <a:avLst/>
            </a:prstGeom>
            <a:ln w="25400">
              <a:solidFill>
                <a:schemeClr val="accent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2431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0">
            <a:extLst>
              <a:ext uri="{FF2B5EF4-FFF2-40B4-BE49-F238E27FC236}">
                <a16:creationId xmlns:a16="http://schemas.microsoft.com/office/drawing/2014/main" id="{1B520434-6590-3142-B6F8-1199C33C5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8" t="3987" r="3871" b="10313"/>
          <a:stretch/>
        </p:blipFill>
        <p:spPr bwMode="auto">
          <a:xfrm>
            <a:off x="8428853" y="2123826"/>
            <a:ext cx="3764024" cy="473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0461524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diffraction grating – physics (3)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1" y="637790"/>
                <a:ext cx="8428854" cy="6220210"/>
              </a:xfrm>
            </p:spPr>
            <p:txBody>
              <a:bodyPr>
                <a:noAutofit/>
              </a:bodyPr>
              <a:lstStyle/>
              <a:p>
                <a:pPr marL="285750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If the arriving wave has an angle </a:t>
                </a:r>
                <a:r>
                  <a:rPr lang="en-US" sz="2000" dirty="0">
                    <a:latin typeface="Symbol" pitchFamily="2" charset="2"/>
                  </a:rPr>
                  <a:t>a</a:t>
                </a:r>
                <a:r>
                  <a:rPr lang="en-US" sz="2000" dirty="0"/>
                  <a:t>, there is an extra phase between the successive emitted waves, due to the path difference before the grating: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𝐴𝐶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sz="2000" dirty="0"/>
                  <a:t> , which adds to the phase difference acquired after the grating: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𝐵𝐷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en-US" sz="2000" dirty="0"/>
                  <a:t> .</a:t>
                </a:r>
              </a:p>
              <a:p>
                <a:pPr marL="285750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Total phase difference is then: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</m:func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</m:func>
                      </m:e>
                    </m:d>
                  </m:oMath>
                </a14:m>
                <a:r>
                  <a:rPr lang="en-US" sz="2000" dirty="0"/>
                  <a:t> .</a:t>
                </a:r>
              </a:p>
              <a:p>
                <a:pPr marL="285750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condition for  a maximum: </a:t>
                </a:r>
                <a:r>
                  <a:rPr lang="en-US" sz="2000" dirty="0" err="1">
                    <a:latin typeface="Symbol" pitchFamily="2" charset="2"/>
                  </a:rPr>
                  <a:t>Dj</a:t>
                </a:r>
                <a:r>
                  <a:rPr lang="en-US" sz="2000" baseline="-25000" dirty="0" err="1"/>
                  <a:t>max</a:t>
                </a:r>
                <a:r>
                  <a:rPr lang="en-US" sz="2000" dirty="0"/>
                  <a:t> = 2</a:t>
                </a:r>
                <a:r>
                  <a:rPr lang="en-US" sz="2000" i="1" dirty="0"/>
                  <a:t>m</a:t>
                </a:r>
                <a:r>
                  <a:rPr lang="en-US" sz="2000" dirty="0">
                    <a:latin typeface="Symbol" pitchFamily="2" charset="2"/>
                  </a:rPr>
                  <a:t>p</a:t>
                </a:r>
                <a:r>
                  <a:rPr lang="en-US" sz="2000" dirty="0"/>
                  <a:t> gives now: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000" dirty="0"/>
                  <a:t> .</a:t>
                </a:r>
              </a:p>
              <a:p>
                <a:pPr marL="285750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intensity of the peaks is the same: </a:t>
                </a:r>
                <a:r>
                  <a:rPr lang="en-US" sz="2000" i="1" dirty="0"/>
                  <a:t>I </a:t>
                </a:r>
                <a:r>
                  <a:rPr lang="en-US" sz="2000" dirty="0"/>
                  <a:t>= </a:t>
                </a:r>
                <a:r>
                  <a:rPr lang="en-US" sz="2000" i="1" dirty="0"/>
                  <a:t>N</a:t>
                </a:r>
                <a:r>
                  <a:rPr lang="en-US" sz="2000" baseline="30000" dirty="0"/>
                  <a:t>2</a:t>
                </a:r>
                <a:r>
                  <a:rPr lang="en-US" sz="2000" i="1" dirty="0"/>
                  <a:t>I</a:t>
                </a:r>
                <a:r>
                  <a:rPr lang="en-US" sz="2000" baseline="-25000" dirty="0"/>
                  <a:t>0 </a:t>
                </a:r>
                <a:r>
                  <a:rPr lang="en-US" sz="2000" dirty="0"/>
                  <a:t>= </a:t>
                </a:r>
                <a:r>
                  <a:rPr lang="en-US" sz="2000" i="1" dirty="0" err="1"/>
                  <a:t>I</a:t>
                </a:r>
                <a:r>
                  <a:rPr lang="en-US" sz="2000" baseline="-25000" dirty="0" err="1"/>
                  <a:t>in</a:t>
                </a:r>
                <a:r>
                  <a:rPr lang="en-US" sz="2000" baseline="-25000" dirty="0"/>
                  <a:t> </a:t>
                </a:r>
                <a:r>
                  <a:rPr lang="en-US" sz="2000" dirty="0"/>
                  <a:t>. </a:t>
                </a:r>
              </a:p>
              <a:p>
                <a:pPr marL="285750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condition for minima: </a:t>
                </a:r>
                <a:r>
                  <a:rPr lang="en-US" sz="2000" dirty="0" err="1">
                    <a:latin typeface="Symbol" pitchFamily="2" charset="2"/>
                  </a:rPr>
                  <a:t>Dj</a:t>
                </a:r>
                <a:r>
                  <a:rPr lang="en-US" sz="2000" baseline="-25000" dirty="0" err="1"/>
                  <a:t>min</a:t>
                </a:r>
                <a:r>
                  <a:rPr lang="en-US" sz="2000" dirty="0"/>
                  <a:t> = 2</a:t>
                </a:r>
                <a:r>
                  <a:rPr lang="en-US" sz="2000" i="1" dirty="0"/>
                  <a:t>m</a:t>
                </a:r>
                <a:r>
                  <a:rPr lang="en-US" sz="2000" dirty="0"/>
                  <a:t>'</a:t>
                </a:r>
                <a:r>
                  <a:rPr lang="en-US" sz="2000" dirty="0">
                    <a:latin typeface="Symbol" pitchFamily="2" charset="2"/>
                  </a:rPr>
                  <a:t>p</a:t>
                </a:r>
                <a:r>
                  <a:rPr lang="en-US" sz="2000" dirty="0"/>
                  <a:t>/</a:t>
                </a:r>
                <a:r>
                  <a:rPr lang="en-US" sz="2000" i="1" dirty="0"/>
                  <a:t>N</a:t>
                </a:r>
                <a:r>
                  <a:rPr lang="en-US" sz="2000" dirty="0"/>
                  <a:t> gives now: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𝑎𝑁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  (L</a:t>
                </a:r>
                <a:r>
                  <a:rPr lang="en-US" sz="2000" baseline="-25000" dirty="0"/>
                  <a:t>r</a:t>
                </a:r>
                <a:r>
                  <a:rPr lang="en-US" sz="2000" dirty="0"/>
                  <a:t> = total grating size).</a:t>
                </a:r>
              </a:p>
              <a:p>
                <a:pPr marL="285750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transmission grating has two drawbacks:</a:t>
                </a:r>
              </a:p>
              <a:p>
                <a:pPr marL="742950" lvl="1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Loss of light by the opaque regions (25-50%).</a:t>
                </a:r>
              </a:p>
              <a:p>
                <a:pPr marL="742950" lvl="1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/>
                  <a:t>The transmitted intensity is divided between the diffraction orders.</a:t>
                </a:r>
              </a:p>
            </p:txBody>
          </p:sp>
        </mc:Choice>
        <mc:Fallback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1" y="637790"/>
                <a:ext cx="8428854" cy="6220210"/>
              </a:xfrm>
              <a:blipFill>
                <a:blip r:embed="rId3"/>
                <a:stretch>
                  <a:fillRect l="-602" t="-204" b="-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E9C3B3FD-06F3-1B47-9938-5C48D01AE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0"/>
          <a:stretch/>
        </p:blipFill>
        <p:spPr bwMode="auto">
          <a:xfrm>
            <a:off x="8360948" y="0"/>
            <a:ext cx="3831052" cy="212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437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12192000" cy="599441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and other spectroscopy techniques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43280"/>
            <a:ext cx="12192000" cy="2895600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Goals of optical spectroscopy: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Characterize the electronic energy levels of a system by exciting electrons and observing the energy of emitted light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Excitation can be done by light (photo-luminescence, </a:t>
            </a:r>
            <a:r>
              <a:rPr lang="en-US" b="1" dirty="0"/>
              <a:t>PL</a:t>
            </a:r>
            <a:r>
              <a:rPr lang="en-US" dirty="0"/>
              <a:t>) or by electrons (cathodoluminescence, </a:t>
            </a:r>
            <a:r>
              <a:rPr lang="en-US" b="1" dirty="0"/>
              <a:t>CL</a:t>
            </a:r>
            <a:r>
              <a:rPr lang="en-US" dirty="0"/>
              <a:t>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In some systems, optical absorption is measured (photoluminescence excitation spectroscopy, </a:t>
            </a:r>
            <a:r>
              <a:rPr lang="en-US" b="1" dirty="0"/>
              <a:t>PLE</a:t>
            </a:r>
            <a:r>
              <a:rPr lang="en-US" dirty="0"/>
              <a:t>, absorption spectroscopy, or spectrophotometry/FTIR)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0C5FA2-91DE-B340-8754-A0DC38E5D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817" y="3616960"/>
            <a:ext cx="6718183" cy="32410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22353C-0ABB-254F-AB33-E33FFAAE31F4}"/>
              </a:ext>
            </a:extLst>
          </p:cNvPr>
          <p:cNvSpPr/>
          <p:nvPr/>
        </p:nvSpPr>
        <p:spPr>
          <a:xfrm>
            <a:off x="0" y="4457343"/>
            <a:ext cx="485648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Other related techniques: </a:t>
            </a:r>
          </a:p>
          <a:p>
            <a:pPr marL="914400" lvl="1" indent="-457200">
              <a:buFont typeface="Arial"/>
              <a:buChar char="•"/>
            </a:pPr>
            <a:r>
              <a:rPr lang="en-US" b="1" dirty="0"/>
              <a:t>Raman spectroscopy</a:t>
            </a:r>
            <a:r>
              <a:rPr lang="en-US" dirty="0"/>
              <a:t> (inelastic scattering of photons)</a:t>
            </a:r>
          </a:p>
          <a:p>
            <a:pPr marL="914400" lvl="1" indent="-457200">
              <a:buFont typeface="Arial"/>
              <a:buChar char="•"/>
            </a:pPr>
            <a:r>
              <a:rPr lang="en-US" b="1" dirty="0"/>
              <a:t>EDS</a:t>
            </a:r>
            <a:r>
              <a:rPr lang="en-US" dirty="0"/>
              <a:t> (emission of X-ray photons, excitation by electrons)</a:t>
            </a:r>
          </a:p>
          <a:p>
            <a:pPr marL="914400" lvl="1" indent="-457200">
              <a:buFont typeface="Arial"/>
              <a:buChar char="•"/>
            </a:pPr>
            <a:r>
              <a:rPr lang="en-US" b="1" dirty="0"/>
              <a:t>AES</a:t>
            </a:r>
            <a:r>
              <a:rPr lang="en-US" dirty="0"/>
              <a:t> (emission of electrons, excitation by UV/X-ray photons)</a:t>
            </a:r>
          </a:p>
          <a:p>
            <a:pPr marL="914400" lvl="1" indent="-457200">
              <a:buFont typeface="Arial"/>
              <a:buChar char="•"/>
            </a:pPr>
            <a:r>
              <a:rPr lang="en-US" b="1" dirty="0"/>
              <a:t>EELS</a:t>
            </a:r>
            <a:r>
              <a:rPr lang="en-US" dirty="0"/>
              <a:t> (energy loss of scattered electrons)</a:t>
            </a:r>
          </a:p>
        </p:txBody>
      </p:sp>
    </p:spTree>
    <p:extLst>
      <p:ext uri="{BB962C8B-B14F-4D97-AF65-F5344CB8AC3E}">
        <p14:creationId xmlns:p14="http://schemas.microsoft.com/office/powerpoint/2010/main" val="1232759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92000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diffraction grating – physics (4)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2" y="637790"/>
                <a:ext cx="12192001" cy="6220210"/>
              </a:xfrm>
            </p:spPr>
            <p:txBody>
              <a:bodyPr>
                <a:noAutofit/>
              </a:bodyPr>
              <a:lstStyle/>
              <a:p>
                <a:pPr marL="285750" indent="-28575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It is more efficient to use a grating of mirrors (</a:t>
                </a:r>
                <a:r>
                  <a:rPr lang="en-US" sz="2000" b="1" dirty="0"/>
                  <a:t>reflective grating</a:t>
                </a:r>
                <a:r>
                  <a:rPr lang="en-US" sz="2000" dirty="0"/>
                  <a:t>). It allows to choose the mirror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:pPr marL="285750" indent="-28575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condition for the maxima is the same: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000" dirty="0"/>
                  <a:t> . </a:t>
                </a:r>
                <a:endParaRPr lang="en-US" sz="2000" baseline="-25000" dirty="0"/>
              </a:p>
              <a:p>
                <a:pPr marL="285750" indent="-28575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Choosing the angle allows to maximize the reflected intensity in a specific diffraction order, by satisfying the reflection condition: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000" dirty="0"/>
                  <a:t> as well ("blazing"). This gives: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func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000" dirty="0"/>
                  <a:t> , so </a:t>
                </a:r>
                <a:r>
                  <a:rPr lang="en-US" sz="2000" dirty="0" err="1">
                    <a:latin typeface="Symbol" pitchFamily="2" charset="2"/>
                  </a:rPr>
                  <a:t>l</a:t>
                </a:r>
                <a:r>
                  <a:rPr lang="en-US" sz="2000" baseline="-25000" dirty="0" err="1"/>
                  <a:t>max</a:t>
                </a:r>
                <a:r>
                  <a:rPr lang="en-US" sz="2000" baseline="-25000" dirty="0"/>
                  <a:t> </a:t>
                </a:r>
                <a:r>
                  <a:rPr lang="en-US" sz="2000" dirty="0"/>
                  <a:t>is determined by system geometry (</a:t>
                </a:r>
                <a:r>
                  <a:rPr lang="en-US" sz="2000" dirty="0">
                    <a:latin typeface="Symbol" pitchFamily="2" charset="2"/>
                  </a:rPr>
                  <a:t>a</a:t>
                </a:r>
                <a:r>
                  <a:rPr lang="en-US" sz="2000" dirty="0"/>
                  <a:t> , </a:t>
                </a:r>
                <a:r>
                  <a:rPr lang="en-US" sz="2000" dirty="0" err="1">
                    <a:latin typeface="Symbol" pitchFamily="2" charset="2"/>
                  </a:rPr>
                  <a:t>q</a:t>
                </a:r>
                <a:r>
                  <a:rPr lang="en-US" sz="2000" baseline="-25000" dirty="0" err="1"/>
                  <a:t>B</a:t>
                </a:r>
                <a:r>
                  <a:rPr lang="en-US" sz="2000" dirty="0"/>
                  <a:t>). The optimized "blazed" wavelength can reach &gt;80% efficiency; for other wavelengths, the intensity is lower.</a:t>
                </a: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2" y="637790"/>
                <a:ext cx="12192001" cy="6220210"/>
              </a:xfrm>
              <a:blipFill>
                <a:blip r:embed="rId2"/>
                <a:stretch>
                  <a:fillRect l="-416" r="-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C5D37FB4-6342-754F-9DB8-E728E0DC1674}"/>
              </a:ext>
            </a:extLst>
          </p:cNvPr>
          <p:cNvSpPr/>
          <p:nvPr/>
        </p:nvSpPr>
        <p:spPr>
          <a:xfrm>
            <a:off x="-3" y="6647511"/>
            <a:ext cx="558549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www.horiba.com</a:t>
            </a:r>
            <a:r>
              <a:rPr lang="fr-CH" sz="800" dirty="0"/>
              <a:t>/</a:t>
            </a:r>
            <a:r>
              <a:rPr lang="fr-CH" sz="800" dirty="0" err="1"/>
              <a:t>uk</a:t>
            </a:r>
            <a:r>
              <a:rPr lang="fr-CH" sz="800" dirty="0"/>
              <a:t>/</a:t>
            </a:r>
            <a:r>
              <a:rPr lang="fr-CH" sz="800" dirty="0" err="1"/>
              <a:t>scientific</a:t>
            </a:r>
            <a:r>
              <a:rPr lang="fr-CH" sz="800" dirty="0"/>
              <a:t>/</a:t>
            </a:r>
            <a:r>
              <a:rPr lang="fr-CH" sz="800" dirty="0" err="1"/>
              <a:t>products</a:t>
            </a:r>
            <a:r>
              <a:rPr lang="fr-CH" sz="800" dirty="0"/>
              <a:t>/diffraction-</a:t>
            </a:r>
            <a:r>
              <a:rPr lang="fr-CH" sz="800" dirty="0" err="1"/>
              <a:t>gratings</a:t>
            </a:r>
            <a:r>
              <a:rPr lang="fr-CH" sz="800" dirty="0"/>
              <a:t>/for-</a:t>
            </a:r>
            <a:r>
              <a:rPr lang="fr-CH" sz="800" dirty="0" err="1"/>
              <a:t>industrial</a:t>
            </a:r>
            <a:r>
              <a:rPr lang="fr-CH" sz="800" dirty="0"/>
              <a:t>-applications/</a:t>
            </a:r>
            <a:r>
              <a:rPr lang="fr-CH" sz="800" dirty="0" err="1"/>
              <a:t>holographic</a:t>
            </a:r>
            <a:r>
              <a:rPr lang="fr-CH" sz="800" dirty="0"/>
              <a:t>-plane-</a:t>
            </a:r>
            <a:r>
              <a:rPr lang="fr-CH" sz="800" dirty="0" err="1"/>
              <a:t>gratings</a:t>
            </a:r>
            <a:r>
              <a:rPr lang="fr-CH" sz="800" dirty="0"/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392BF2-526D-8B43-B71B-D2F63D6A1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3330124"/>
            <a:ext cx="5057146" cy="331243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726D37-AF2B-7C48-8737-F6657FC7E52C}"/>
              </a:ext>
            </a:extLst>
          </p:cNvPr>
          <p:cNvGrpSpPr/>
          <p:nvPr/>
        </p:nvGrpSpPr>
        <p:grpSpPr>
          <a:xfrm>
            <a:off x="7644281" y="3014804"/>
            <a:ext cx="4547719" cy="3834576"/>
            <a:chOff x="7922008" y="3248980"/>
            <a:chExt cx="4269992" cy="3600400"/>
          </a:xfrm>
        </p:grpSpPr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4EF52A38-5315-C840-AF80-87D70EA1B2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2008" y="3248980"/>
              <a:ext cx="4269992" cy="36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8B8B508F-096C-2F45-9A54-DF208D33F7D6}"/>
                    </a:ext>
                  </a:extLst>
                </p:cNvPr>
                <p:cNvSpPr/>
                <p:nvPr/>
              </p:nvSpPr>
              <p:spPr>
                <a:xfrm>
                  <a:off x="9264514" y="6380946"/>
                  <a:ext cx="498342" cy="369332"/>
                </a:xfrm>
                <a:prstGeom prst="rect">
                  <a:avLst/>
                </a:prstGeom>
                <a:solidFill>
                  <a:srgbClr val="E5E5E5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fr-CH" dirty="0"/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2ACC765-5803-E347-AF37-4947B20988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4514" y="6380946"/>
                  <a:ext cx="498342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5133DBA-D37E-E745-8EA1-A4547EF8C202}"/>
                    </a:ext>
                  </a:extLst>
                </p:cNvPr>
                <p:cNvSpPr/>
                <p:nvPr/>
              </p:nvSpPr>
              <p:spPr>
                <a:xfrm>
                  <a:off x="9876420" y="4496783"/>
                  <a:ext cx="364972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fr-CH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4EF8943-E09D-6A46-814F-8E57AAC90C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6420" y="4496783"/>
                  <a:ext cx="364972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23333" t="-4545" b="-45455"/>
                  </a:stretch>
                </a:blipFill>
              </p:spPr>
              <p:txBody>
                <a:bodyPr/>
                <a:lstStyle/>
                <a:p>
                  <a:r>
                    <a:rPr lang="fr-CH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57823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92000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diffraction grating – physics (5)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2" y="637790"/>
                <a:ext cx="12192001" cy="6220210"/>
              </a:xfrm>
            </p:spPr>
            <p:txBody>
              <a:bodyPr>
                <a:noAutofit/>
              </a:bodyPr>
              <a:lstStyle/>
              <a:p>
                <a:pPr marL="342900" indent="-34290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Let's suppose that wavelengths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of an order </a:t>
                </a:r>
                <a:r>
                  <a:rPr lang="en-US" sz="2000" i="1" dirty="0"/>
                  <a:t>m</a:t>
                </a:r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of an order </a:t>
                </a:r>
                <a:r>
                  <a:rPr lang="en-US" sz="2000" i="1" dirty="0"/>
                  <a:t>m</a:t>
                </a:r>
                <a:r>
                  <a:rPr lang="en-US" sz="2000" dirty="0"/>
                  <a:t>+1 are diffracted into the same angle </a:t>
                </a:r>
                <a:r>
                  <a:rPr lang="en-US" sz="2000" dirty="0">
                    <a:latin typeface="Symbol" pitchFamily="2" charset="2"/>
                  </a:rPr>
                  <a:t>b</a:t>
                </a:r>
                <a:r>
                  <a:rPr lang="en-US" sz="2000" dirty="0"/>
                  <a:t> . The grating equation gives: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+1)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000" dirty="0"/>
                  <a:t> , or: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+1)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.</a:t>
                </a:r>
              </a:p>
              <a:p>
                <a:pPr marL="342900" indent="-34290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difference is: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2000" dirty="0"/>
                  <a:t> .</a:t>
                </a:r>
              </a:p>
              <a:p>
                <a:pPr marL="342900" indent="-34290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result: there is an overlap between half the first order and the second order, a third of the second order and the third order, etc.</a:t>
                </a: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2" y="637790"/>
                <a:ext cx="12192001" cy="6220210"/>
              </a:xfrm>
              <a:blipFill>
                <a:blip r:embed="rId2"/>
                <a:stretch>
                  <a:fillRect l="-416" t="-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3">
            <a:extLst>
              <a:ext uri="{FF2B5EF4-FFF2-40B4-BE49-F238E27FC236}">
                <a16:creationId xmlns:a16="http://schemas.microsoft.com/office/drawing/2014/main" id="{8A10B12B-4F69-C845-A4EA-AC5D1D7A4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b="5628"/>
          <a:stretch/>
        </p:blipFill>
        <p:spPr bwMode="auto">
          <a:xfrm>
            <a:off x="7784058" y="3294882"/>
            <a:ext cx="4416302" cy="356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AC2E31B-712C-1542-A597-3E7AF0290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0"/>
          <a:stretch/>
        </p:blipFill>
        <p:spPr bwMode="auto">
          <a:xfrm>
            <a:off x="1534754" y="3933056"/>
            <a:ext cx="441630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C6935EE-EE2B-E641-8639-81E44AAF2C2D}"/>
              </a:ext>
            </a:extLst>
          </p:cNvPr>
          <p:cNvSpPr/>
          <p:nvPr/>
        </p:nvSpPr>
        <p:spPr>
          <a:xfrm>
            <a:off x="0" y="6510826"/>
            <a:ext cx="36600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https://s3-us-west-2.amazonaws.com/courses-images-archive-</a:t>
            </a:r>
            <a:r>
              <a:rPr lang="fr-CH" sz="800" dirty="0" err="1"/>
              <a:t>read</a:t>
            </a:r>
            <a:r>
              <a:rPr lang="fr-CH" sz="800" dirty="0"/>
              <a:t>-</a:t>
            </a:r>
            <a:r>
              <a:rPr lang="fr-CH" sz="800" dirty="0" err="1"/>
              <a:t>only</a:t>
            </a:r>
            <a:r>
              <a:rPr lang="fr-CH" sz="800" dirty="0"/>
              <a:t>/</a:t>
            </a:r>
            <a:r>
              <a:rPr lang="fr-CH" sz="800" dirty="0" err="1"/>
              <a:t>wp</a:t>
            </a:r>
            <a:r>
              <a:rPr lang="fr-CH" sz="800" dirty="0"/>
              <a:t>-content/</a:t>
            </a:r>
            <a:r>
              <a:rPr lang="fr-CH" sz="800" dirty="0" err="1"/>
              <a:t>uploads</a:t>
            </a:r>
            <a:r>
              <a:rPr lang="fr-CH" sz="800" dirty="0"/>
              <a:t>/sites/222/2014/12/20111410/Figure_28_04_01a.jpg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6AB49F-5F46-A849-AB3D-24BDA895F8C6}"/>
              </a:ext>
            </a:extLst>
          </p:cNvPr>
          <p:cNvSpPr/>
          <p:nvPr/>
        </p:nvSpPr>
        <p:spPr>
          <a:xfrm>
            <a:off x="4021037" y="6510826"/>
            <a:ext cx="29030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www.shimadzu.com</a:t>
            </a:r>
            <a:r>
              <a:rPr lang="fr-CH" sz="800" dirty="0"/>
              <a:t>/sites/</a:t>
            </a:r>
            <a:r>
              <a:rPr lang="fr-CH" sz="800" dirty="0" err="1"/>
              <a:t>shimadzu.com</a:t>
            </a:r>
            <a:r>
              <a:rPr lang="fr-CH" sz="800" dirty="0"/>
              <a:t>/files/</a:t>
            </a:r>
            <a:r>
              <a:rPr lang="fr-CH" sz="800" dirty="0" err="1"/>
              <a:t>opt</a:t>
            </a:r>
            <a:r>
              <a:rPr lang="fr-CH" sz="800" dirty="0"/>
              <a:t>/guide/diffraction/k25cur0000003vph-img/oh80jt0000001uxj.gif</a:t>
            </a:r>
          </a:p>
        </p:txBody>
      </p:sp>
    </p:spTree>
    <p:extLst>
      <p:ext uri="{BB962C8B-B14F-4D97-AF65-F5344CB8AC3E}">
        <p14:creationId xmlns:p14="http://schemas.microsoft.com/office/powerpoint/2010/main" val="2281635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83">
            <a:extLst>
              <a:ext uri="{FF2B5EF4-FFF2-40B4-BE49-F238E27FC236}">
                <a16:creationId xmlns:a16="http://schemas.microsoft.com/office/drawing/2014/main" id="{14D5F223-BED1-7C4B-B822-E7693F0A9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" t="4255" r="4341" b="3511"/>
          <a:stretch/>
        </p:blipFill>
        <p:spPr bwMode="auto">
          <a:xfrm>
            <a:off x="12582" y="2282036"/>
            <a:ext cx="4376341" cy="45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68644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grating monochromator/spectrograph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" y="637790"/>
            <a:ext cx="12192001" cy="6220210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/>
              <a:t>A typical grating spectrometer is composed of two spherical mirrors and a grating: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5953D55F-C8BF-8746-A13B-F94070EA2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9913" y="1679808"/>
            <a:ext cx="12334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Inside view</a:t>
            </a:r>
            <a:endParaRPr lang="en-US" baseline="-25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1310B-B46B-3648-9634-F8535A721D02}"/>
              </a:ext>
            </a:extLst>
          </p:cNvPr>
          <p:cNvSpPr/>
          <p:nvPr/>
        </p:nvSpPr>
        <p:spPr>
          <a:xfrm>
            <a:off x="4510753" y="6641510"/>
            <a:ext cx="31704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/>
              <a:t>http://www.horiba.com/us/en/scientific/products/monochromators/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C31DE9-2013-0E48-9E35-DDB463FEFC94}"/>
              </a:ext>
            </a:extLst>
          </p:cNvPr>
          <p:cNvGrpSpPr/>
          <p:nvPr/>
        </p:nvGrpSpPr>
        <p:grpSpPr>
          <a:xfrm>
            <a:off x="3727257" y="1521440"/>
            <a:ext cx="4984470" cy="2604655"/>
            <a:chOff x="7194948" y="0"/>
            <a:chExt cx="4984470" cy="2604655"/>
          </a:xfrm>
        </p:grpSpPr>
        <p:pic>
          <p:nvPicPr>
            <p:cNvPr id="11" name="Picture 82">
              <a:extLst>
                <a:ext uri="{FF2B5EF4-FFF2-40B4-BE49-F238E27FC236}">
                  <a16:creationId xmlns:a16="http://schemas.microsoft.com/office/drawing/2014/main" id="{6A27D702-6259-C445-9791-74A402B669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5" t="23662" r="15139" b="17531"/>
            <a:stretch/>
          </p:blipFill>
          <p:spPr bwMode="auto">
            <a:xfrm>
              <a:off x="7247200" y="0"/>
              <a:ext cx="4932218" cy="2604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D409C7C7-DEE8-3944-8E38-D4715A0191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4948" y="420396"/>
              <a:ext cx="56900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/>
                <a:t>In1</a:t>
              </a:r>
              <a:endParaRPr lang="en-US" baseline="-25000"/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E8FB43F8-EAF8-C742-AA41-ACB5B67086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0576" y="588736"/>
              <a:ext cx="100626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/>
                <a:t>Outputs:</a:t>
              </a:r>
              <a:endParaRPr lang="en-US" baseline="-2500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2C2F678-F111-4F4A-B33B-54AFE678A5FA}"/>
                </a:ext>
              </a:extLst>
            </p:cNvPr>
            <p:cNvCxnSpPr/>
            <p:nvPr/>
          </p:nvCxnSpPr>
          <p:spPr>
            <a:xfrm>
              <a:off x="9576354" y="891327"/>
              <a:ext cx="527700" cy="25202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9BEF480-A33A-6F44-90C5-7E56E65A49A7}"/>
                </a:ext>
              </a:extLst>
            </p:cNvPr>
            <p:cNvCxnSpPr/>
            <p:nvPr/>
          </p:nvCxnSpPr>
          <p:spPr>
            <a:xfrm flipH="1">
              <a:off x="8506595" y="891327"/>
              <a:ext cx="604566" cy="4320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 Box 10">
              <a:extLst>
                <a:ext uri="{FF2B5EF4-FFF2-40B4-BE49-F238E27FC236}">
                  <a16:creationId xmlns:a16="http://schemas.microsoft.com/office/drawing/2014/main" id="{7DC91FEA-AC87-FA43-B7A0-15A846DABF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52182" y="229340"/>
              <a:ext cx="119566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/>
                <a:t>Detector (CCD)</a:t>
              </a:r>
              <a:endParaRPr lang="en-US" baseline="-250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F885264-3D89-4441-8C7A-7810949E4FDD}"/>
              </a:ext>
            </a:extLst>
          </p:cNvPr>
          <p:cNvGrpSpPr/>
          <p:nvPr/>
        </p:nvGrpSpPr>
        <p:grpSpPr>
          <a:xfrm>
            <a:off x="8512164" y="2061649"/>
            <a:ext cx="3667923" cy="4794633"/>
            <a:chOff x="4071476" y="2064039"/>
            <a:chExt cx="3667923" cy="4794633"/>
          </a:xfrm>
        </p:grpSpPr>
        <p:pic>
          <p:nvPicPr>
            <p:cNvPr id="22" name="Picture 81">
              <a:extLst>
                <a:ext uri="{FF2B5EF4-FFF2-40B4-BE49-F238E27FC236}">
                  <a16:creationId xmlns:a16="http://schemas.microsoft.com/office/drawing/2014/main" id="{79FD3898-A3E3-2745-8AB9-99B51CFDF3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9" t="1747" r="13790"/>
            <a:stretch/>
          </p:blipFill>
          <p:spPr bwMode="auto">
            <a:xfrm rot="16200000">
              <a:off x="3712075" y="2642036"/>
              <a:ext cx="4605321" cy="3449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 Box 10">
              <a:extLst>
                <a:ext uri="{FF2B5EF4-FFF2-40B4-BE49-F238E27FC236}">
                  <a16:creationId xmlns:a16="http://schemas.microsoft.com/office/drawing/2014/main" id="{44F0AE69-D6CF-054D-9319-17481271C0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0360" y="6489340"/>
              <a:ext cx="53624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/>
                <a:t>In 1</a:t>
              </a:r>
              <a:endParaRPr lang="en-US" baseline="-25000"/>
            </a:p>
          </p:txBody>
        </p:sp>
        <p:sp>
          <p:nvSpPr>
            <p:cNvPr id="24" name="Text Box 10">
              <a:extLst>
                <a:ext uri="{FF2B5EF4-FFF2-40B4-BE49-F238E27FC236}">
                  <a16:creationId xmlns:a16="http://schemas.microsoft.com/office/drawing/2014/main" id="{8B1E7F62-7256-4E44-BCBC-C3525188D8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3342" y="6345324"/>
              <a:ext cx="755251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Out 1</a:t>
              </a:r>
              <a:endParaRPr lang="en-US" baseline="-25000">
                <a:solidFill>
                  <a:srgbClr val="FF0000"/>
                </a:solidFill>
              </a:endParaRPr>
            </a:p>
          </p:txBody>
        </p:sp>
        <p:sp>
          <p:nvSpPr>
            <p:cNvPr id="25" name="Text Box 10">
              <a:extLst>
                <a:ext uri="{FF2B5EF4-FFF2-40B4-BE49-F238E27FC236}">
                  <a16:creationId xmlns:a16="http://schemas.microsoft.com/office/drawing/2014/main" id="{EBABB13E-EAC1-A542-AA04-50FE2C7665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1882" y="4205997"/>
              <a:ext cx="94939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/>
                <a:t>Grating</a:t>
              </a:r>
              <a:endParaRPr lang="en-US" baseline="-25000"/>
            </a:p>
          </p:txBody>
        </p:sp>
        <p:sp>
          <p:nvSpPr>
            <p:cNvPr id="26" name="Text Box 10">
              <a:extLst>
                <a:ext uri="{FF2B5EF4-FFF2-40B4-BE49-F238E27FC236}">
                  <a16:creationId xmlns:a16="http://schemas.microsoft.com/office/drawing/2014/main" id="{4CA21387-9E95-4341-9527-DA145F03C5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4779" y="2363191"/>
              <a:ext cx="1057683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Spherical mirrors</a:t>
              </a:r>
              <a:endParaRPr lang="en-US" baseline="-25000">
                <a:solidFill>
                  <a:srgbClr val="FF0000"/>
                </a:solidFill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7CAE019-A079-084A-A969-25192796027E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 flipH="1">
              <a:off x="5295001" y="2686357"/>
              <a:ext cx="1249778" cy="14227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425D798-4F73-A249-B061-473EDC1324A2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 flipH="1">
              <a:off x="5943073" y="2686357"/>
              <a:ext cx="601706" cy="8570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E494C9A-492D-244A-A4F2-24D067075BAE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 flipH="1">
              <a:off x="6059246" y="4390663"/>
              <a:ext cx="252028" cy="135215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 Box 10">
              <a:extLst>
                <a:ext uri="{FF2B5EF4-FFF2-40B4-BE49-F238E27FC236}">
                  <a16:creationId xmlns:a16="http://schemas.microsoft.com/office/drawing/2014/main" id="{8C316933-BB1F-7E46-A4C6-3AA3E55553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2704" y="4556750"/>
              <a:ext cx="755251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Out 2</a:t>
              </a:r>
              <a:endParaRPr lang="en-US" baseline="-25000">
                <a:solidFill>
                  <a:srgbClr val="FF0000"/>
                </a:solidFill>
              </a:endParaRPr>
            </a:p>
          </p:txBody>
        </p:sp>
        <p:sp>
          <p:nvSpPr>
            <p:cNvPr id="31" name="Text Box 10">
              <a:extLst>
                <a:ext uri="{FF2B5EF4-FFF2-40B4-BE49-F238E27FC236}">
                  <a16:creationId xmlns:a16="http://schemas.microsoft.com/office/drawing/2014/main" id="{06B3D54F-A331-F844-A2DE-B029001645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476" y="5465891"/>
              <a:ext cx="54576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/>
                <a:t>In 2</a:t>
              </a:r>
              <a:endParaRPr lang="en-US" baseline="-25000"/>
            </a:p>
          </p:txBody>
        </p:sp>
      </p:grpSp>
      <p:sp>
        <p:nvSpPr>
          <p:cNvPr id="33" name="Text Box 6">
            <a:extLst>
              <a:ext uri="{FF2B5EF4-FFF2-40B4-BE49-F238E27FC236}">
                <a16:creationId xmlns:a16="http://schemas.microsoft.com/office/drawing/2014/main" id="{FE2F8A68-56F5-7D48-8061-DC3E541DE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79" y="1648511"/>
            <a:ext cx="22733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/>
              <a:t>Optical path inside the monochromator</a:t>
            </a:r>
            <a:endParaRPr lang="en-US" baseline="-25000"/>
          </a:p>
        </p:txBody>
      </p:sp>
    </p:spTree>
    <p:extLst>
      <p:ext uri="{BB962C8B-B14F-4D97-AF65-F5344CB8AC3E}">
        <p14:creationId xmlns:p14="http://schemas.microsoft.com/office/powerpoint/2010/main" val="4014775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81872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the grating monochromator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2" y="637790"/>
                <a:ext cx="12192001" cy="6220210"/>
              </a:xfrm>
            </p:spPr>
            <p:txBody>
              <a:bodyPr>
                <a:noAutofit/>
              </a:bodyPr>
              <a:lstStyle/>
              <a:p>
                <a:pPr marL="342900" indent="-342900" algn="l">
                  <a:lnSpc>
                    <a:spcPct val="120000"/>
                  </a:lnSpc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en-US" sz="2000" dirty="0"/>
                  <a:t>As a filter, using a broadband light source at the input to obtain a (low efficiency) source of monochromatic light.</a:t>
                </a:r>
              </a:p>
              <a:p>
                <a:pPr marL="342900" indent="-342900" algn="l">
                  <a:lnSpc>
                    <a:spcPct val="120000"/>
                  </a:lnSpc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en-US" sz="2000" dirty="0"/>
                  <a:t>To measure the spectrum of the sample emission. There are two modes of operation:</a:t>
                </a:r>
              </a:p>
              <a:p>
                <a:pPr marL="800100" lvl="1" indent="-342900" algn="l">
                  <a:lnSpc>
                    <a:spcPct val="120000"/>
                  </a:lnSpc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en-US" sz="1800" dirty="0"/>
                  <a:t>Spectrometer: A narrow output slit selects the output wavelength, then a single detector measures the intensity. To obtain the full spectrum, we turn the grating according to: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func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1800" dirty="0"/>
                  <a:t> .</a:t>
                </a:r>
              </a:p>
              <a:p>
                <a:pPr marL="800100" lvl="1" indent="-342900" algn="l">
                  <a:lnSpc>
                    <a:spcPct val="120000"/>
                  </a:lnSpc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en-US" sz="1800" dirty="0"/>
                  <a:t>Spectrograph: A camera or detector array at the output measures simultaneously a full or partial spectrum. The position of the spectrum peak on the detector is determined by: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func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1800" dirty="0"/>
                  <a:t> . If the detector size is D, the measured spectral range is: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𝑎𝐷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𝑚𝐿</m:t>
                        </m:r>
                      </m:den>
                    </m:f>
                  </m:oMath>
                </a14:m>
                <a:r>
                  <a:rPr lang="en-US" sz="1800" dirty="0"/>
                  <a:t> . For a larger spectral range, several spectra should be measured by turning the grating. </a:t>
                </a: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2" y="637790"/>
                <a:ext cx="12192001" cy="6220210"/>
              </a:xfrm>
              <a:blipFill>
                <a:blip r:embed="rId2"/>
                <a:stretch>
                  <a:fillRect l="-416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64C3CCBC-5864-EE44-A17E-EDBB5DE38491}"/>
              </a:ext>
            </a:extLst>
          </p:cNvPr>
          <p:cNvSpPr/>
          <p:nvPr/>
        </p:nvSpPr>
        <p:spPr>
          <a:xfrm>
            <a:off x="4743728" y="6396335"/>
            <a:ext cx="2358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blogs.maryville.edu</a:t>
            </a:r>
            <a:r>
              <a:rPr lang="en-US" sz="800" dirty="0"/>
              <a:t>/</a:t>
            </a:r>
            <a:r>
              <a:rPr lang="en-US" sz="800" dirty="0" err="1"/>
              <a:t>aas</a:t>
            </a:r>
            <a:r>
              <a:rPr lang="en-US" sz="800" dirty="0"/>
              <a:t>/wp-content/uploads/sites/1601/2015/04/</a:t>
            </a:r>
            <a:r>
              <a:rPr lang="en-US" sz="800" dirty="0" err="1"/>
              <a:t>monochromater.jpg</a:t>
            </a:r>
            <a:endParaRPr lang="en-US" sz="8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88CE1EF-AC51-9743-9621-DD86FDD808D7}"/>
              </a:ext>
            </a:extLst>
          </p:cNvPr>
          <p:cNvSpPr/>
          <p:nvPr/>
        </p:nvSpPr>
        <p:spPr>
          <a:xfrm>
            <a:off x="4733598" y="5688448"/>
            <a:ext cx="23686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www.researchgate.net</a:t>
            </a:r>
            <a:r>
              <a:rPr lang="en-US" sz="800" dirty="0"/>
              <a:t>/profile/</a:t>
            </a:r>
            <a:r>
              <a:rPr lang="en-US" sz="800" dirty="0" err="1"/>
              <a:t>Jianwei_Qin</a:t>
            </a:r>
            <a:r>
              <a:rPr lang="en-US" sz="800" dirty="0"/>
              <a:t>/publication/312956040/figure/fig1/AS:456608141582336@1485875272925/Wavelength-dispersive-imaging-spectrographs-a-prism-grating-prism-PGP-transmission.png</a:t>
            </a:r>
          </a:p>
        </p:txBody>
      </p:sp>
      <p:pic>
        <p:nvPicPr>
          <p:cNvPr id="43" name="Picture 4">
            <a:extLst>
              <a:ext uri="{FF2B5EF4-FFF2-40B4-BE49-F238E27FC236}">
                <a16:creationId xmlns:a16="http://schemas.microsoft.com/office/drawing/2014/main" id="{322B21BE-18DD-0742-A1EF-11907003C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" y="3597311"/>
            <a:ext cx="4723470" cy="326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1A66F3C-9349-814F-BB44-9A162C4BC2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69"/>
          <a:stretch/>
        </p:blipFill>
        <p:spPr>
          <a:xfrm>
            <a:off x="7112328" y="3597311"/>
            <a:ext cx="5069543" cy="3260689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2967983-9228-ED4B-ABA5-CFC6C4837804}"/>
              </a:ext>
            </a:extLst>
          </p:cNvPr>
          <p:cNvSpPr/>
          <p:nvPr/>
        </p:nvSpPr>
        <p:spPr>
          <a:xfrm>
            <a:off x="4743728" y="3597311"/>
            <a:ext cx="22900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Typical values: </a:t>
            </a:r>
          </a:p>
          <a:p>
            <a:r>
              <a:rPr lang="en-US" dirty="0"/>
              <a:t>	a=0.83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  <a:p>
            <a:r>
              <a:rPr lang="en-US" dirty="0"/>
              <a:t>	L=550 mm</a:t>
            </a:r>
          </a:p>
          <a:p>
            <a:r>
              <a:rPr lang="en-US" dirty="0"/>
              <a:t>	D=25mm</a:t>
            </a:r>
          </a:p>
          <a:p>
            <a:r>
              <a:rPr lang="en-US" dirty="0"/>
              <a:t>=&gt;	</a:t>
            </a:r>
            <a:r>
              <a:rPr lang="en-US" dirty="0">
                <a:latin typeface="Symbol" pitchFamily="2" charset="2"/>
              </a:rPr>
              <a:t>Dl</a:t>
            </a:r>
            <a:r>
              <a:rPr lang="en-US" dirty="0"/>
              <a:t>=38 nm</a:t>
            </a:r>
          </a:p>
        </p:txBody>
      </p:sp>
    </p:spTree>
    <p:extLst>
      <p:ext uri="{BB962C8B-B14F-4D97-AF65-F5344CB8AC3E}">
        <p14:creationId xmlns:p14="http://schemas.microsoft.com/office/powerpoint/2010/main" val="1863328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02889" y="-1"/>
            <a:ext cx="11178981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of the grating spectrometer/spectrograph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2" y="637790"/>
                <a:ext cx="12192001" cy="6220210"/>
              </a:xfrm>
            </p:spPr>
            <p:txBody>
              <a:bodyPr>
                <a:no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angle of the peaks: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000" dirty="0"/>
                  <a:t>   (</a:t>
                </a:r>
                <a:r>
                  <a:rPr lang="en-US" sz="2000" dirty="0" err="1"/>
                  <a:t>y≈L</a:t>
                </a:r>
                <a:r>
                  <a:rPr lang="en-US" sz="2000" dirty="0" err="1">
                    <a:latin typeface="Symbol" pitchFamily="2" charset="2"/>
                  </a:rPr>
                  <a:t>b</a:t>
                </a:r>
                <a:r>
                  <a:rPr lang="en-US" sz="2000" dirty="0"/>
                  <a:t> is the position of the peak on the detector). 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</a:t>
                </a:r>
                <a:r>
                  <a:rPr lang="en-US" sz="2000" b="1" dirty="0"/>
                  <a:t>dispersion</a:t>
                </a:r>
                <a:r>
                  <a:rPr lang="en-US" sz="2000" dirty="0"/>
                  <a:t> (difference in peak position for a given wavelength change) is: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𝑑𝑦</m:t>
                        </m:r>
                      </m:den>
                    </m:f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</m:func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𝑚𝐿</m:t>
                        </m:r>
                      </m:den>
                    </m:f>
                  </m:oMath>
                </a14:m>
                <a:r>
                  <a:rPr lang="en-US" sz="2000" dirty="0"/>
                  <a:t> 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</a:t>
                </a:r>
                <a:r>
                  <a:rPr lang="en-US" sz="2000" b="1" dirty="0"/>
                  <a:t>resolution</a:t>
                </a:r>
                <a:r>
                  <a:rPr lang="en-US" sz="2000" dirty="0"/>
                  <a:t> is given by the Rayleigh criterion to distinguishing between two wavelengths: the coincidence of the peak of a wavelength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with the zero of a wavelength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000" dirty="0"/>
                  <a:t> , for the same grating angle. 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corresponding angles are given by: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</m:t>
                        </m:r>
                      </m:den>
                    </m:f>
                  </m:oMath>
                </a14:m>
                <a:r>
                  <a:rPr lang="en-US" sz="2000" dirty="0"/>
                  <a:t> ; the wavelength difference is 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𝑚𝑁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𝑚𝑁</m:t>
                        </m:r>
                      </m:den>
                    </m:f>
                  </m:oMath>
                </a14:m>
                <a:r>
                  <a:rPr lang="en-US" sz="2000" dirty="0"/>
                  <a:t> . The </a:t>
                </a:r>
                <a:r>
                  <a:rPr lang="en-US" sz="2000" b="1" dirty="0"/>
                  <a:t>resolution</a:t>
                </a:r>
                <a:r>
                  <a:rPr lang="en-US" sz="2000" dirty="0"/>
                  <a:t> corresponds to: </a:t>
                </a:r>
                <a:r>
                  <a:rPr lang="en-US" sz="2000" i="1" dirty="0"/>
                  <a:t>m'-</a:t>
                </a:r>
                <a:r>
                  <a:rPr lang="en-US" sz="2000" i="1" dirty="0" err="1"/>
                  <a:t>mN</a:t>
                </a:r>
                <a:r>
                  <a:rPr lang="en-US" sz="2000" dirty="0"/>
                  <a:t>=1, giving: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𝑚𝑁</m:t>
                        </m:r>
                      </m:den>
                    </m:f>
                  </m:oMath>
                </a14:m>
                <a:r>
                  <a:rPr lang="en-US" sz="2000" dirty="0"/>
                  <a:t> . The </a:t>
                </a:r>
                <a:r>
                  <a:rPr lang="en-US" sz="2000" b="1" dirty="0"/>
                  <a:t>resolvance</a:t>
                </a:r>
                <a:r>
                  <a:rPr lang="en-US" sz="2000" dirty="0"/>
                  <a:t> is: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𝑚𝑁</m:t>
                    </m:r>
                  </m:oMath>
                </a14:m>
                <a:r>
                  <a:rPr lang="en-US" sz="2000" dirty="0"/>
                  <a:t>. 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Typical values: </a:t>
                </a:r>
                <a:r>
                  <a:rPr lang="en-US" sz="2000" i="1" dirty="0"/>
                  <a:t>a</a:t>
                </a:r>
                <a:r>
                  <a:rPr lang="en-US" sz="2000" dirty="0"/>
                  <a:t>=0.83</a:t>
                </a:r>
                <a:r>
                  <a:rPr lang="en-US" sz="2000" dirty="0">
                    <a:latin typeface="Symbol" pitchFamily="2" charset="2"/>
                  </a:rPr>
                  <a:t>m</a:t>
                </a:r>
                <a:r>
                  <a:rPr lang="en-US" sz="2000" dirty="0"/>
                  <a:t>m (1200 l/mm), </a:t>
                </a:r>
                <a:r>
                  <a:rPr lang="en-US" sz="2000" i="1" dirty="0"/>
                  <a:t>L</a:t>
                </a:r>
                <a:r>
                  <a:rPr lang="en-US" sz="2000" dirty="0"/>
                  <a:t>=55cm, </a:t>
                </a:r>
                <a:r>
                  <a:rPr lang="en-US" sz="2000" i="1" dirty="0"/>
                  <a:t>N</a:t>
                </a:r>
                <a:r>
                  <a:rPr lang="en-US" sz="2000" dirty="0"/>
                  <a:t>=91200, </a:t>
                </a:r>
                <a:r>
                  <a:rPr lang="en-US" sz="2000" dirty="0">
                    <a:latin typeface="Symbol" pitchFamily="2" charset="2"/>
                  </a:rPr>
                  <a:t>b</a:t>
                </a:r>
                <a:r>
                  <a:rPr lang="en-US" sz="2000" dirty="0"/>
                  <a:t>=28° ; for the 1</a:t>
                </a:r>
                <a:r>
                  <a:rPr lang="en-US" sz="2000" baseline="30000" dirty="0"/>
                  <a:t>st</a:t>
                </a:r>
                <a:r>
                  <a:rPr lang="en-US" sz="2000" dirty="0"/>
                  <a:t> order: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≅1.35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sz="2000" dirty="0"/>
                  <a:t> ,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≅1.1∙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sz="2000" dirty="0"/>
                  <a:t> . A typical element of a CCD detector (13 </a:t>
                </a:r>
                <a:r>
                  <a:rPr lang="en-US" sz="2000" dirty="0">
                    <a:latin typeface="Symbol" pitchFamily="2" charset="2"/>
                  </a:rPr>
                  <a:t>m</a:t>
                </a:r>
                <a:r>
                  <a:rPr lang="en-US" sz="2000" dirty="0"/>
                  <a:t>m) corresponds to </a:t>
                </a:r>
                <a:r>
                  <a:rPr lang="en-US" sz="2000" dirty="0">
                    <a:latin typeface="Symbol" pitchFamily="2" charset="2"/>
                  </a:rPr>
                  <a:t>Dl</a:t>
                </a:r>
                <a:r>
                  <a:rPr lang="en-US" sz="2000" dirty="0"/>
                  <a:t>=17 pm, and the Rayleigh resolution is 11 pm at </a:t>
                </a:r>
                <a:r>
                  <a:rPr lang="en-US" sz="2000" dirty="0">
                    <a:latin typeface="Symbol" pitchFamily="2" charset="2"/>
                  </a:rPr>
                  <a:t>l</a:t>
                </a:r>
                <a:r>
                  <a:rPr lang="en-US" sz="2000" dirty="0"/>
                  <a:t>=1</a:t>
                </a:r>
                <a:r>
                  <a:rPr lang="en-US" sz="2000" dirty="0">
                    <a:latin typeface="Symbol" pitchFamily="2" charset="2"/>
                  </a:rPr>
                  <a:t>m</a:t>
                </a:r>
                <a:r>
                  <a:rPr lang="en-US" sz="2000" dirty="0"/>
                  <a:t>m. The resolvance is: </a:t>
                </a:r>
                <a:r>
                  <a:rPr lang="en-US" sz="2000" i="1" dirty="0"/>
                  <a:t>R</a:t>
                </a:r>
                <a:r>
                  <a:rPr lang="en-US" sz="2000" dirty="0"/>
                  <a:t>=</a:t>
                </a:r>
                <a:r>
                  <a:rPr lang="en-US" sz="2000" i="1" dirty="0"/>
                  <a:t>N</a:t>
                </a:r>
                <a:r>
                  <a:rPr lang="en-US" sz="2000" dirty="0"/>
                  <a:t>=91200 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spectral range is 38 nm for a 2000 pixel (25.4 mm) CCD.</a:t>
                </a: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2" y="637790"/>
                <a:ext cx="12192001" cy="6220210"/>
              </a:xfrm>
              <a:blipFill>
                <a:blip r:embed="rId2"/>
                <a:stretch>
                  <a:fillRect l="-416" t="-204" r="-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61A66F3C-9349-814F-BB44-9A162C4BC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69"/>
          <a:stretch/>
        </p:blipFill>
        <p:spPr>
          <a:xfrm>
            <a:off x="1948725" y="4962432"/>
            <a:ext cx="2947126" cy="1895568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9127AB46-9FF1-0E4D-A999-E23CD8530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t="6786" r="2733" b="5325"/>
          <a:stretch/>
        </p:blipFill>
        <p:spPr bwMode="auto">
          <a:xfrm>
            <a:off x="6604695" y="4238625"/>
            <a:ext cx="4864554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363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81872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of grating spectrometer properties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" y="637790"/>
            <a:ext cx="12192001" cy="6220210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Advantages: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High resolvance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Large spectral range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Weak dependence of resolution on wavelength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Disadvantages: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High resolution instruments are large, expensive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Medium efficiency, wavelength and polarization-dependent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Main applications: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"Workhorse" spectrometer in most physics laboratories, </a:t>
            </a:r>
          </a:p>
          <a:p>
            <a:pPr lvl="1" algn="l"/>
            <a:r>
              <a:rPr lang="en-US" dirty="0"/>
              <a:t>     when high resolution and large spectral range are needed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5CA5E7E-289B-8B48-B199-DEEDFE716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647" y="1497498"/>
            <a:ext cx="3133224" cy="243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2">
            <a:extLst>
              <a:ext uri="{FF2B5EF4-FFF2-40B4-BE49-F238E27FC236}">
                <a16:creationId xmlns:a16="http://schemas.microsoft.com/office/drawing/2014/main" id="{89E40199-29EF-0044-A5AB-95C28AF6F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t="23662" r="15139" b="17531"/>
          <a:stretch/>
        </p:blipFill>
        <p:spPr bwMode="auto">
          <a:xfrm>
            <a:off x="7249653" y="4253345"/>
            <a:ext cx="4932218" cy="26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0490D4-27B7-B543-B22E-C40B0F4AB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4388929"/>
            <a:ext cx="3769570" cy="246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53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91999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FTIR spectrometer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838369"/>
            <a:ext cx="12191998" cy="2399354"/>
          </a:xfrm>
        </p:spPr>
        <p:txBody>
          <a:bodyPr>
            <a:normAutofit lnSpcReduction="10000"/>
          </a:bodyPr>
          <a:lstStyle/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Fourier-Transform IR (FTIR) spectrometer is widely used in (bio-)chemistry research and industry, where it is used to measure the absorption spectra of molecules.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It combines moderately high resolution, wide spectral range (usually 1-10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m), high efficiency, and simple (automatic) use.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Its operation is based on light interference in the </a:t>
            </a:r>
            <a:r>
              <a:rPr lang="en-US" b="1" dirty="0"/>
              <a:t>Michelson interferometer</a:t>
            </a:r>
            <a:r>
              <a:rPr lang="en-US" dirty="0"/>
              <a:t>.</a:t>
            </a:r>
          </a:p>
        </p:txBody>
      </p:sp>
      <p:pic>
        <p:nvPicPr>
          <p:cNvPr id="5" name="Picture 2" descr="Bruker Optics FTIR Spectrometer INVENIO S Touch Display Platinum ATR Kachel">
            <a:extLst>
              <a:ext uri="{FF2B5EF4-FFF2-40B4-BE49-F238E27FC236}">
                <a16:creationId xmlns:a16="http://schemas.microsoft.com/office/drawing/2014/main" id="{2A17274D-ADAF-2B44-8F8D-63393F0A6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19455" r="4196" b="13728"/>
          <a:stretch/>
        </p:blipFill>
        <p:spPr bwMode="auto">
          <a:xfrm>
            <a:off x="7227777" y="3237723"/>
            <a:ext cx="4964224" cy="362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32EBB9-EDDB-AA44-8641-E70616B44162}"/>
              </a:ext>
            </a:extLst>
          </p:cNvPr>
          <p:cNvSpPr/>
          <p:nvPr/>
        </p:nvSpPr>
        <p:spPr>
          <a:xfrm>
            <a:off x="3354407" y="6519446"/>
            <a:ext cx="4128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www.bruker.com</a:t>
            </a:r>
            <a:r>
              <a:rPr lang="fr-CH" sz="800" dirty="0"/>
              <a:t>/</a:t>
            </a:r>
            <a:r>
              <a:rPr lang="fr-CH" sz="800" dirty="0" err="1"/>
              <a:t>fileadmin</a:t>
            </a:r>
            <a:r>
              <a:rPr lang="fr-CH" sz="800" dirty="0"/>
              <a:t>/_</a:t>
            </a:r>
            <a:r>
              <a:rPr lang="fr-CH" sz="800" dirty="0" err="1"/>
              <a:t>processed</a:t>
            </a:r>
            <a:r>
              <a:rPr lang="fr-CH" sz="800" dirty="0"/>
              <a:t>_/csm_Bruker-Optics_FTIR-Spectrometer-INVENIO-S_Touch-Display_Platinum-ATR_Kachel_d9fc2bdbea.jpg</a:t>
            </a:r>
          </a:p>
        </p:txBody>
      </p:sp>
    </p:spTree>
    <p:extLst>
      <p:ext uri="{BB962C8B-B14F-4D97-AF65-F5344CB8AC3E}">
        <p14:creationId xmlns:p14="http://schemas.microsoft.com/office/powerpoint/2010/main" val="32924012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91999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Michelson interferometer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11694" y="728870"/>
                <a:ext cx="8120206" cy="5898333"/>
              </a:xfrm>
            </p:spPr>
            <p:txBody>
              <a:bodyPr>
                <a:normAutofit/>
              </a:bodyPr>
              <a:lstStyle/>
              <a:p>
                <a:pPr marL="285750" indent="-28575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Michelson interferometer (1885) is composed of a 50% </a:t>
                </a:r>
                <a:r>
                  <a:rPr lang="en-US" sz="2000" dirty="0" err="1"/>
                  <a:t>beamsplitter</a:t>
                </a:r>
                <a:r>
                  <a:rPr lang="en-US" sz="2000" dirty="0"/>
                  <a:t> and two mirrors. Light coming from </a:t>
                </a:r>
                <a:r>
                  <a:rPr lang="en-US" sz="2000" i="1" dirty="0"/>
                  <a:t>v</a:t>
                </a:r>
                <a:r>
                  <a:rPr lang="en-US" sz="2000" i="1" baseline="-25000" dirty="0"/>
                  <a:t>0</a:t>
                </a:r>
                <a:r>
                  <a:rPr lang="en-US" sz="2000" dirty="0"/>
                  <a:t> is split into the two equal beams  (</a:t>
                </a:r>
                <a:r>
                  <a:rPr lang="en-US" sz="2000" i="1" dirty="0"/>
                  <a:t>v</a:t>
                </a:r>
                <a:r>
                  <a:rPr lang="en-US" sz="2000" i="1" baseline="-25000" dirty="0"/>
                  <a:t>1</a:t>
                </a:r>
                <a:r>
                  <a:rPr lang="en-US" sz="2000" dirty="0"/>
                  <a:t> and </a:t>
                </a:r>
                <a:r>
                  <a:rPr lang="en-US" sz="2000" i="1" dirty="0"/>
                  <a:t>v</a:t>
                </a:r>
                <a:r>
                  <a:rPr lang="en-US" sz="2000" i="1" baseline="-25000" dirty="0"/>
                  <a:t>2</a:t>
                </a:r>
                <a:r>
                  <a:rPr lang="en-US" sz="2000" dirty="0"/>
                  <a:t>), that are reflected back and redirected by the </a:t>
                </a:r>
                <a:r>
                  <a:rPr lang="en-US" sz="2000" dirty="0" err="1"/>
                  <a:t>beamsplitter</a:t>
                </a:r>
                <a:r>
                  <a:rPr lang="en-US" sz="2000" dirty="0"/>
                  <a:t> in the direction </a:t>
                </a:r>
                <a:r>
                  <a:rPr lang="en-US" sz="2000" i="1" dirty="0"/>
                  <a:t>v</a:t>
                </a:r>
                <a:r>
                  <a:rPr lang="en-US" sz="2000" dirty="0"/>
                  <a:t> towards a detector, where they interfere.</a:t>
                </a:r>
              </a:p>
              <a:p>
                <a:pPr marL="285750" indent="-28575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If the initial beam is described by: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000" dirty="0"/>
                  <a:t>, then the detector receives the sum: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func>
                      <m:func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000" dirty="0"/>
                  <a:t>, where: </a:t>
                </a:r>
                <a:r>
                  <a:rPr lang="en-US" sz="2000" i="1" dirty="0" err="1"/>
                  <a:t>x</a:t>
                </a:r>
                <a:r>
                  <a:rPr lang="en-US" sz="2000" baseline="-25000" dirty="0" err="1"/>
                  <a:t>a</a:t>
                </a:r>
                <a:r>
                  <a:rPr lang="en-US" sz="2000" dirty="0"/>
                  <a:t>=(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+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)/2 , and: </a:t>
                </a:r>
                <a:r>
                  <a:rPr lang="en-US" sz="2000" dirty="0">
                    <a:latin typeface="Symbol" pitchFamily="2" charset="2"/>
                  </a:rPr>
                  <a:t>D</a:t>
                </a:r>
                <a:r>
                  <a:rPr lang="en-US" sz="2000" i="1" dirty="0"/>
                  <a:t>x</a:t>
                </a:r>
                <a:r>
                  <a:rPr lang="en-US" sz="2000" dirty="0"/>
                  <a:t>=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-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is the </a:t>
                </a:r>
                <a:r>
                  <a:rPr lang="en-US" sz="2000" b="1" dirty="0"/>
                  <a:t>optical path difference</a:t>
                </a:r>
                <a:r>
                  <a:rPr lang="en-US" sz="2000" dirty="0"/>
                  <a:t> (OPD) </a:t>
                </a:r>
              </a:p>
              <a:p>
                <a:pPr marL="285750" indent="-28575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detector measures the intensity: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  <m:sup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=2</m:t>
                    </m:r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𝑐𝑜𝑠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  <m:sSub>
                                      <m:sSubPr>
                                        <m:ctrlPr>
                                          <a:rPr lang="en-US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func>
                      <m:func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𝑐𝑜𝑠</m:t>
                            </m:r>
                          </m:e>
                          <m:sup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e>
                        </m:d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unc>
                          <m:func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unc>
                          <m:func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unc>
                          <m:func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2000" dirty="0"/>
                  <a:t> .</a:t>
                </a:r>
              </a:p>
              <a:p>
                <a:pPr marL="285750" indent="-28575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sz="2000" dirty="0"/>
                  <a:t>  is the </a:t>
                </a:r>
                <a:r>
                  <a:rPr lang="en-US" sz="2000" i="1" dirty="0"/>
                  <a:t>spatial frequency</a:t>
                </a:r>
                <a:r>
                  <a:rPr lang="en-US" sz="2000" dirty="0"/>
                  <a:t>,</a:t>
                </a: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000" dirty="0"/>
                  <a:t>     usually measured in cm</a:t>
                </a:r>
                <a:r>
                  <a:rPr lang="en-US" sz="2000" baseline="30000" dirty="0"/>
                  <a:t>-1</a:t>
                </a: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000" dirty="0"/>
                  <a:t>     (1 </a:t>
                </a:r>
                <a:r>
                  <a:rPr lang="en-US" sz="2000" dirty="0">
                    <a:latin typeface="Symbol" pitchFamily="2" charset="2"/>
                  </a:rPr>
                  <a:t>m</a:t>
                </a:r>
                <a:r>
                  <a:rPr lang="en-US" sz="2000" dirty="0"/>
                  <a:t>m = 10</a:t>
                </a:r>
                <a:r>
                  <a:rPr lang="en-US" sz="2000" baseline="30000" dirty="0"/>
                  <a:t>4</a:t>
                </a:r>
                <a:r>
                  <a:rPr lang="en-US" sz="2000" dirty="0"/>
                  <a:t> cm</a:t>
                </a:r>
                <a:r>
                  <a:rPr lang="en-US" sz="2000" baseline="30000" dirty="0"/>
                  <a:t>-1</a:t>
                </a:r>
                <a:r>
                  <a:rPr lang="en-US" sz="2000" dirty="0"/>
                  <a:t>)</a:t>
                </a:r>
              </a:p>
              <a:p>
                <a:pPr marL="285750" indent="-28575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11694" y="728870"/>
                <a:ext cx="8120206" cy="5898333"/>
              </a:xfrm>
              <a:blipFill>
                <a:blip r:embed="rId2"/>
                <a:stretch>
                  <a:fillRect l="-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3">
            <a:extLst>
              <a:ext uri="{FF2B5EF4-FFF2-40B4-BE49-F238E27FC236}">
                <a16:creationId xmlns:a16="http://schemas.microsoft.com/office/drawing/2014/main" id="{F0B3E42D-733A-0C44-AD5B-8BBFCE8A4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92" b="34676"/>
          <a:stretch/>
        </p:blipFill>
        <p:spPr bwMode="auto">
          <a:xfrm>
            <a:off x="8113982" y="3291755"/>
            <a:ext cx="4071795" cy="356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D5F4EA-C023-9043-9828-678F3A1038F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1" t="50685" r="14634" b="1177"/>
          <a:stretch/>
        </p:blipFill>
        <p:spPr>
          <a:xfrm>
            <a:off x="8120205" y="623199"/>
            <a:ext cx="4071795" cy="26685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3360F1D-808F-974B-A554-73B8974ED509}"/>
              </a:ext>
            </a:extLst>
          </p:cNvPr>
          <p:cNvGrpSpPr/>
          <p:nvPr/>
        </p:nvGrpSpPr>
        <p:grpSpPr>
          <a:xfrm>
            <a:off x="3818681" y="4802405"/>
            <a:ext cx="4380820" cy="2061215"/>
            <a:chOff x="2577702" y="4814597"/>
            <a:chExt cx="4380820" cy="20612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F04430-627C-B744-BC95-8F222D4A0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7702" y="4814597"/>
              <a:ext cx="4354397" cy="204340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E6C659-1058-2D4F-A0A8-C66A4E17E917}"/>
                </a:ext>
              </a:extLst>
            </p:cNvPr>
            <p:cNvSpPr txBox="1"/>
            <p:nvPr/>
          </p:nvSpPr>
          <p:spPr>
            <a:xfrm>
              <a:off x="5614913" y="6629591"/>
              <a:ext cx="134360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fr-CH" sz="1600" dirty="0">
                  <a:latin typeface="Symbol" pitchFamily="2" charset="2"/>
                </a:rPr>
                <a:t>Dj=</a:t>
              </a:r>
              <a:r>
                <a:rPr lang="fr-CH" sz="1600" dirty="0" err="1">
                  <a:latin typeface="Symbol" pitchFamily="2" charset="2"/>
                </a:rPr>
                <a:t>wD</a:t>
              </a:r>
              <a:r>
                <a:rPr lang="fr-CH" sz="1600" i="1" dirty="0" err="1"/>
                <a:t>r</a:t>
              </a:r>
              <a:r>
                <a:rPr lang="fr-CH" sz="1600" dirty="0"/>
                <a:t>/</a:t>
              </a:r>
              <a:r>
                <a:rPr lang="fr-CH" sz="1600" i="1" dirty="0"/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1631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43897" y="-1"/>
            <a:ext cx="11248101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Michelson interferometer can produce a spectrum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11694" y="728870"/>
                <a:ext cx="12203694" cy="5898333"/>
              </a:xfrm>
            </p:spPr>
            <p:txBody>
              <a:bodyPr>
                <a:normAutofit/>
              </a:bodyPr>
              <a:lstStyle/>
              <a:p>
                <a:pPr marL="285750" indent="-28575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We build an interferometer with one fixed and one moving mirror. The detected intensity varies with the moving  mirror's position </a:t>
                </a:r>
                <a:r>
                  <a:rPr lang="en-US" sz="2000" i="1" dirty="0"/>
                  <a:t>x 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𝜋𝜎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2000" dirty="0"/>
                  <a:t>. </a:t>
                </a:r>
              </a:p>
              <a:p>
                <a:pPr marL="285750" indent="-28575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If the source contains two frequencies, the intensity will be their sum: </a:t>
                </a: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000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𝜋𝜎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⁡(2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marL="285750" indent="-28575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a multitude of frequencies: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 ker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ker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i="1" ker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 ker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kern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i="1" ker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sz="20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i="1" ker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 ker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kern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i="1" ker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func>
                          <m:func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ker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 ker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</m:e>
                    </m:nary>
                    <m:r>
                      <a:rPr lang="en-US" sz="2000" i="1" ker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d>
                      <m:d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000" dirty="0"/>
                  <a:t> is the Fourier transform of the spectrum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r>
                  <a:rPr lang="en-US" sz="2000" dirty="0"/>
                  <a:t> . </a:t>
                </a:r>
              </a:p>
              <a:p>
                <a:pPr marL="285750" indent="-28575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</a:t>
                </a:r>
                <a:r>
                  <a:rPr lang="en-US" sz="2000" b="1" dirty="0"/>
                  <a:t>spectrum</a:t>
                </a:r>
                <a:r>
                  <a:rPr lang="en-US" sz="2000" dirty="0"/>
                  <a:t> is the </a:t>
                </a:r>
                <a:r>
                  <a:rPr lang="en-US" sz="2000" i="1" dirty="0"/>
                  <a:t>inverse Fourier transform</a:t>
                </a:r>
                <a:r>
                  <a:rPr lang="en-US" sz="2000" dirty="0"/>
                  <a:t> of the </a:t>
                </a:r>
                <a:r>
                  <a:rPr lang="en-US" sz="2000" b="1" dirty="0"/>
                  <a:t>interferogram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 ker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en-US" sz="2000" i="1" ker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d>
                          <m:d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b="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000" dirty="0"/>
                  <a:t> . </a:t>
                </a: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11694" y="728870"/>
                <a:ext cx="12203694" cy="5898333"/>
              </a:xfrm>
              <a:blipFill>
                <a:blip r:embed="rId2"/>
                <a:stretch>
                  <a:fillRect l="-416" r="-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BF38E765-5C87-7348-9C5B-D591B761FC2A}"/>
              </a:ext>
            </a:extLst>
          </p:cNvPr>
          <p:cNvGrpSpPr/>
          <p:nvPr/>
        </p:nvGrpSpPr>
        <p:grpSpPr>
          <a:xfrm>
            <a:off x="167957" y="3778898"/>
            <a:ext cx="4135132" cy="3079101"/>
            <a:chOff x="185523" y="4148619"/>
            <a:chExt cx="3878340" cy="288788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97F261F-B4BE-7649-BC39-68687A0D6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523" y="4148619"/>
              <a:ext cx="3878340" cy="28878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328F68-8932-9945-B060-714490D6F497}"/>
                </a:ext>
              </a:extLst>
            </p:cNvPr>
            <p:cNvSpPr txBox="1"/>
            <p:nvPr/>
          </p:nvSpPr>
          <p:spPr>
            <a:xfrm>
              <a:off x="846818" y="4787348"/>
              <a:ext cx="395709" cy="432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400" dirty="0"/>
                <a:t>x</a:t>
              </a:r>
              <a:r>
                <a:rPr lang="fr-CH" sz="2400" baseline="-25000" dirty="0"/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8A6A98-6114-1841-A5EC-13EAB69C48AC}"/>
                </a:ext>
              </a:extLst>
            </p:cNvPr>
            <p:cNvSpPr txBox="1"/>
            <p:nvPr/>
          </p:nvSpPr>
          <p:spPr>
            <a:xfrm>
              <a:off x="1750326" y="6417684"/>
              <a:ext cx="445324" cy="432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000" dirty="0" err="1">
                  <a:latin typeface="Symbol" pitchFamily="2" charset="2"/>
                </a:rPr>
                <a:t>D</a:t>
              </a:r>
              <a:r>
                <a:rPr lang="fr-CH" sz="2400" dirty="0" err="1"/>
                <a:t>x</a:t>
              </a:r>
              <a:endParaRPr lang="fr-CH" sz="2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022B313-172F-CB40-84D7-E9E63EA4B0EA}"/>
                </a:ext>
              </a:extLst>
            </p:cNvPr>
            <p:cNvSpPr txBox="1"/>
            <p:nvPr/>
          </p:nvSpPr>
          <p:spPr>
            <a:xfrm>
              <a:off x="2615288" y="4663126"/>
              <a:ext cx="395709" cy="432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400" dirty="0"/>
                <a:t>x</a:t>
              </a:r>
              <a:r>
                <a:rPr lang="fr-CH" sz="2400" baseline="-25000" dirty="0"/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A56F77-AC2D-7A4D-AEEA-595E1244EAB3}"/>
              </a:ext>
            </a:extLst>
          </p:cNvPr>
          <p:cNvGrpSpPr/>
          <p:nvPr/>
        </p:nvGrpSpPr>
        <p:grpSpPr>
          <a:xfrm>
            <a:off x="4708438" y="3554963"/>
            <a:ext cx="3785042" cy="3284375"/>
            <a:chOff x="630955" y="4338821"/>
            <a:chExt cx="3358937" cy="29146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278D69-6218-804C-9CD2-D6D70FDE5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7236" y="4338821"/>
              <a:ext cx="2733870" cy="8903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D7FF60-6191-7A47-80E7-5E424CEA2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9830" y="5358661"/>
              <a:ext cx="2902892" cy="88628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0DAE95-594B-0841-9946-664B1B22F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7906" y="6336798"/>
              <a:ext cx="2891986" cy="9166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A5D4C1-6691-A840-8B7C-5965A5501EC8}"/>
                </a:ext>
              </a:extLst>
            </p:cNvPr>
            <p:cNvSpPr txBox="1"/>
            <p:nvPr/>
          </p:nvSpPr>
          <p:spPr>
            <a:xfrm>
              <a:off x="640284" y="4906638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4000" dirty="0"/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11DAFA-59C6-E542-9387-8785FEA4AD64}"/>
                </a:ext>
              </a:extLst>
            </p:cNvPr>
            <p:cNvSpPr txBox="1"/>
            <p:nvPr/>
          </p:nvSpPr>
          <p:spPr>
            <a:xfrm>
              <a:off x="630955" y="6477568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4000" dirty="0"/>
                <a:t>=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9BBD00E-D759-0F47-8096-3E7FF587BA6F}"/>
              </a:ext>
            </a:extLst>
          </p:cNvPr>
          <p:cNvGrpSpPr/>
          <p:nvPr/>
        </p:nvGrpSpPr>
        <p:grpSpPr>
          <a:xfrm>
            <a:off x="8985379" y="3573624"/>
            <a:ext cx="3197287" cy="3284376"/>
            <a:chOff x="8985379" y="3573624"/>
            <a:chExt cx="3197287" cy="328437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7DE189-0F11-E24E-B4D3-B39766C032FC}"/>
                </a:ext>
              </a:extLst>
            </p:cNvPr>
            <p:cNvGrpSpPr/>
            <p:nvPr/>
          </p:nvGrpSpPr>
          <p:grpSpPr>
            <a:xfrm>
              <a:off x="8985379" y="3573624"/>
              <a:ext cx="3197287" cy="3284376"/>
              <a:chOff x="8994710" y="3573624"/>
              <a:chExt cx="3197287" cy="3284376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305E6A8-B3EB-834A-AD04-EA9A7BB513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61" t="6304" r="54782" b="3174"/>
              <a:stretch/>
            </p:blipFill>
            <p:spPr>
              <a:xfrm>
                <a:off x="9893966" y="3573624"/>
                <a:ext cx="2298031" cy="3284376"/>
              </a:xfrm>
              <a:prstGeom prst="rect">
                <a:avLst/>
              </a:prstGeom>
            </p:spPr>
          </p:pic>
          <p:sp>
            <p:nvSpPr>
              <p:cNvPr id="23" name="Curved Right Arrow 22">
                <a:extLst>
                  <a:ext uri="{FF2B5EF4-FFF2-40B4-BE49-F238E27FC236}">
                    <a16:creationId xmlns:a16="http://schemas.microsoft.com/office/drawing/2014/main" id="{6C032D41-176D-5A48-887A-E47687F0C5D5}"/>
                  </a:ext>
                </a:extLst>
              </p:cNvPr>
              <p:cNvSpPr/>
              <p:nvPr/>
            </p:nvSpPr>
            <p:spPr>
              <a:xfrm>
                <a:off x="8994710" y="4161457"/>
                <a:ext cx="798064" cy="1959429"/>
              </a:xfrm>
              <a:prstGeom prst="curved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AA33A5-E1B8-4C45-8395-0D53C59ED56D}"/>
                </a:ext>
              </a:extLst>
            </p:cNvPr>
            <p:cNvSpPr txBox="1"/>
            <p:nvPr/>
          </p:nvSpPr>
          <p:spPr>
            <a:xfrm>
              <a:off x="9029320" y="4863683"/>
              <a:ext cx="7889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400" dirty="0">
                  <a:solidFill>
                    <a:srgbClr val="FF0000"/>
                  </a:solidFill>
                </a:rPr>
                <a:t>I-FFT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0148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BA61A1C-5F28-DB42-89DB-682D630C79B1}"/>
              </a:ext>
            </a:extLst>
          </p:cNvPr>
          <p:cNvGrpSpPr/>
          <p:nvPr/>
        </p:nvGrpSpPr>
        <p:grpSpPr>
          <a:xfrm>
            <a:off x="11324" y="2269562"/>
            <a:ext cx="7051949" cy="4615821"/>
            <a:chOff x="-157616" y="1961055"/>
            <a:chExt cx="7855419" cy="511427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FDA2D8F-7A38-AE49-9BAB-FD9DCB70E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57616" y="1988313"/>
              <a:ext cx="7776864" cy="5087016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0044B89-A630-F64F-A466-A06A40432D36}"/>
                </a:ext>
              </a:extLst>
            </p:cNvPr>
            <p:cNvSpPr/>
            <p:nvPr/>
          </p:nvSpPr>
          <p:spPr>
            <a:xfrm>
              <a:off x="2549232" y="1961055"/>
              <a:ext cx="5148571" cy="212524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91999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FTIR spectrometer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1694" y="728870"/>
            <a:ext cx="7905392" cy="1631775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The </a:t>
            </a:r>
            <a:r>
              <a:rPr lang="en-US" sz="2000" i="1" dirty="0"/>
              <a:t>FTIR spectrometer </a:t>
            </a:r>
            <a:r>
              <a:rPr lang="en-US" sz="2000" dirty="0"/>
              <a:t>is usually used to measure the absorption spectra of molecules. We measure the spectrum of a broadband (white) light source, then insert in the optical path the solution and measure again . The absorption spectrum is obtained as the ratio of the two spectra.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E34133-E931-8049-98F1-6CD3F7F3B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958" y="4012162"/>
            <a:ext cx="3809041" cy="283628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7863F3D-CE15-9445-A542-FF09621C9B10}"/>
              </a:ext>
            </a:extLst>
          </p:cNvPr>
          <p:cNvSpPr/>
          <p:nvPr/>
        </p:nvSpPr>
        <p:spPr>
          <a:xfrm>
            <a:off x="5065581" y="6668241"/>
            <a:ext cx="30987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www.ece.ucdavis.edu</a:t>
            </a:r>
            <a:r>
              <a:rPr lang="en-US" sz="800" dirty="0"/>
              <a:t>/</a:t>
            </a:r>
            <a:r>
              <a:rPr lang="en-US" sz="800" dirty="0" err="1"/>
              <a:t>misl</a:t>
            </a:r>
            <a:r>
              <a:rPr lang="en-US" sz="800" dirty="0"/>
              <a:t>/Web/Pages/</a:t>
            </a:r>
            <a:r>
              <a:rPr lang="en-US" sz="800" dirty="0" err="1"/>
              <a:t>LSMweb</a:t>
            </a:r>
            <a:r>
              <a:rPr lang="en-US" sz="800" dirty="0"/>
              <a:t>/FTtran99.htm</a:t>
            </a:r>
          </a:p>
        </p:txBody>
      </p:sp>
      <p:pic>
        <p:nvPicPr>
          <p:cNvPr id="33" name="Picture 2" descr="Bruker Optics FTIR Spectrometer INVENIO S Touch Display Platinum ATR Kachel">
            <a:extLst>
              <a:ext uri="{FF2B5EF4-FFF2-40B4-BE49-F238E27FC236}">
                <a16:creationId xmlns:a16="http://schemas.microsoft.com/office/drawing/2014/main" id="{0DBAFA42-2D3F-0B43-837A-DC19462F1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19455" r="4196" b="13728"/>
          <a:stretch/>
        </p:blipFill>
        <p:spPr bwMode="auto">
          <a:xfrm>
            <a:off x="8478185" y="728870"/>
            <a:ext cx="3702492" cy="270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21">
            <a:extLst>
              <a:ext uri="{FF2B5EF4-FFF2-40B4-BE49-F238E27FC236}">
                <a16:creationId xmlns:a16="http://schemas.microsoft.com/office/drawing/2014/main" id="{4AF9BAC9-0F85-6547-9AD8-95EFEC00C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864" y="785147"/>
            <a:ext cx="210140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dirty="0"/>
              <a:t>FTIR spectrometer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556181-06D6-0C48-BDF5-05EC82B98B73}"/>
              </a:ext>
            </a:extLst>
          </p:cNvPr>
          <p:cNvSpPr/>
          <p:nvPr/>
        </p:nvSpPr>
        <p:spPr>
          <a:xfrm>
            <a:off x="5216894" y="6213126"/>
            <a:ext cx="2436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www.bruker.com</a:t>
            </a:r>
            <a:r>
              <a:rPr lang="en-US" sz="800" dirty="0"/>
              <a:t>/</a:t>
            </a:r>
            <a:r>
              <a:rPr lang="en-US" sz="800" dirty="0" err="1"/>
              <a:t>fileadmin</a:t>
            </a:r>
            <a:r>
              <a:rPr lang="en-US" sz="800" dirty="0"/>
              <a:t>/_processed_/csm_Bruker-Optics_FTIR-Spectrometer-INVENIO-S_Touch-Display_Platinum-ATR_Kachel_d9fc2bdbea.jpg</a:t>
            </a:r>
          </a:p>
        </p:txBody>
      </p:sp>
    </p:spTree>
    <p:extLst>
      <p:ext uri="{BB962C8B-B14F-4D97-AF65-F5344CB8AC3E}">
        <p14:creationId xmlns:p14="http://schemas.microsoft.com/office/powerpoint/2010/main" val="3502841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9615948" cy="619761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The Hydrogen atom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843280"/>
            <a:ext cx="8323154" cy="3706189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lnSpc>
                <a:spcPct val="12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The electron in the Hydrogen atom can occupy any of many energy levels, from its ground state (n=1, defined here at E=0 eV), to a free electron (ionized atom), at n=∞ and E=13.6 eV.</a:t>
            </a:r>
          </a:p>
          <a:p>
            <a:pPr marL="342900" indent="-342900" algn="l">
              <a:lnSpc>
                <a:spcPct val="12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Excitation by an electron (e.g. in a discharge tube) or a photon of sufficient energy can excite the electron to any level, from which it will fall to a lower level (event. to the ground state) by the emission of a photon. </a:t>
            </a:r>
          </a:p>
          <a:p>
            <a:pPr marL="342900" indent="-342900" algn="l">
              <a:lnSpc>
                <a:spcPct val="12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The photon energy corresponds to the energy difference between the levels, and can thus be in the UV, visible, or IR range.</a:t>
            </a:r>
          </a:p>
          <a:p>
            <a:pPr marL="342900" indent="-342900" algn="l">
              <a:lnSpc>
                <a:spcPct val="12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The excitation energy should be sufficiently high! E.g. to see the full Lyman series, we need to excite with deep UV (E&gt;13.6 eV or </a:t>
            </a:r>
            <a:r>
              <a:rPr lang="en-US" sz="1800" dirty="0">
                <a:latin typeface="Symbol" pitchFamily="2" charset="2"/>
              </a:rPr>
              <a:t>l</a:t>
            </a:r>
            <a:r>
              <a:rPr lang="en-US" sz="1800" dirty="0"/>
              <a:t>&lt;90 nm). The emitted photon energy will be between 10.2 and 13.6 eV. The Balmer series will show a photon energy between 1.9 and 3.4 eV (excitation E&gt;3.4 eV, </a:t>
            </a:r>
            <a:r>
              <a:rPr lang="en-US" sz="1800" dirty="0">
                <a:latin typeface="Symbol" pitchFamily="2" charset="2"/>
              </a:rPr>
              <a:t>l</a:t>
            </a:r>
            <a:r>
              <a:rPr lang="en-US" sz="1800" dirty="0"/>
              <a:t>&lt;360 nm), etc.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09606B2-F45E-8442-B154-689BEC2CC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r="3724" b="863"/>
          <a:stretch/>
        </p:blipFill>
        <p:spPr bwMode="auto">
          <a:xfrm>
            <a:off x="8310223" y="3068598"/>
            <a:ext cx="3868848" cy="367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E48314-6853-4544-9F51-446D645FF100}"/>
              </a:ext>
            </a:extLst>
          </p:cNvPr>
          <p:cNvSpPr/>
          <p:nvPr/>
        </p:nvSpPr>
        <p:spPr>
          <a:xfrm>
            <a:off x="8323153" y="6667064"/>
            <a:ext cx="386884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files.askiitians.com</a:t>
            </a:r>
            <a:r>
              <a:rPr lang="fr-CH" sz="800" dirty="0"/>
              <a:t>/cdn1/images/20171212-202759211-7917-paschen-series.png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6B7A6BE8-BDEE-AA47-B4CB-EE0F681CE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 t="6010" r="5103" b="4196"/>
          <a:stretch/>
        </p:blipFill>
        <p:spPr bwMode="auto">
          <a:xfrm>
            <a:off x="2552407" y="4654093"/>
            <a:ext cx="5534025" cy="220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63012100-94D3-EE42-9BC1-928EECA9A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222" y="0"/>
            <a:ext cx="4096778" cy="307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EE5B96-CC19-A144-8AE8-341CA0B88634}"/>
              </a:ext>
            </a:extLst>
          </p:cNvPr>
          <p:cNvSpPr/>
          <p:nvPr/>
        </p:nvSpPr>
        <p:spPr>
          <a:xfrm>
            <a:off x="-1" y="6639919"/>
            <a:ext cx="253947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en.wikipedia.org</a:t>
            </a:r>
            <a:r>
              <a:rPr lang="fr-CH" sz="800" dirty="0"/>
              <a:t>/wiki/</a:t>
            </a:r>
            <a:r>
              <a:rPr lang="fr-CH" sz="800" dirty="0" err="1"/>
              <a:t>Hydrogen_spectral_series</a:t>
            </a:r>
            <a:endParaRPr lang="fr-CH" sz="800" dirty="0"/>
          </a:p>
        </p:txBody>
      </p:sp>
    </p:spTree>
    <p:extLst>
      <p:ext uri="{BB962C8B-B14F-4D97-AF65-F5344CB8AC3E}">
        <p14:creationId xmlns:p14="http://schemas.microsoft.com/office/powerpoint/2010/main" val="35982452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91999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FTIR spectrometer: performance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11694" y="728870"/>
                <a:ext cx="12191998" cy="6129130"/>
              </a:xfrm>
            </p:spPr>
            <p:txBody>
              <a:bodyPr>
                <a:normAutofit/>
              </a:bodyPr>
              <a:lstStyle/>
              <a:p>
                <a:pPr marL="457200" indent="-457200" algn="l">
                  <a:lnSpc>
                    <a:spcPct val="140000"/>
                  </a:lnSpc>
                  <a:spcBef>
                    <a:spcPts val="0"/>
                  </a:spcBef>
                  <a:buFont typeface="Arial"/>
                  <a:buChar char="•"/>
                </a:pPr>
                <a:r>
                  <a:rPr lang="en-US" sz="2000" dirty="0"/>
                  <a:t>The optical spectrum is calculated by a numerical Fourier transform (FFT) of the sampled interference pattern: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 ker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ker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i="1" ker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 ker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kern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i="1" ker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sz="2000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i="1" ker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 ker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kern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i="1" ker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func>
                          <m:func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ker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 ker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kern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b="0" i="1" kern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en-US" sz="2000" i="1" ker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000" i="1" ker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000" b="0" i="1" kern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</m:e>
                    </m:nary>
                    <m:r>
                      <a:rPr lang="en-US" sz="2000" i="1" ker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d>
                      <m:d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000" dirty="0"/>
                  <a:t> .</a:t>
                </a:r>
              </a:p>
              <a:p>
                <a:pPr marL="457200" indent="-457200" algn="l">
                  <a:lnSpc>
                    <a:spcPct val="140000"/>
                  </a:lnSpc>
                  <a:spcBef>
                    <a:spcPts val="0"/>
                  </a:spcBef>
                  <a:buFont typeface="Arial"/>
                  <a:buChar char="•"/>
                </a:pPr>
                <a:r>
                  <a:rPr lang="en-US" sz="2000" dirty="0"/>
                  <a:t>For a broadband source, the detected signal has a maximum for </a:t>
                </a:r>
                <a:r>
                  <a:rPr lang="en-US" sz="2000" dirty="0">
                    <a:latin typeface="Symbol" pitchFamily="2" charset="2"/>
                    <a:cs typeface="Symbol" charset="2"/>
                  </a:rPr>
                  <a:t>D</a:t>
                </a:r>
                <a:r>
                  <a:rPr lang="en-US" sz="2000" i="1" dirty="0"/>
                  <a:t>x</a:t>
                </a:r>
                <a:r>
                  <a:rPr lang="en-US" sz="2000" dirty="0"/>
                  <a:t>=0 (all wavelengths interfere positively).</a:t>
                </a:r>
              </a:p>
              <a:p>
                <a:pPr marL="457200" indent="-457200" algn="l">
                  <a:lnSpc>
                    <a:spcPct val="140000"/>
                  </a:lnSpc>
                  <a:spcBef>
                    <a:spcPts val="0"/>
                  </a:spcBef>
                  <a:buFont typeface="Arial"/>
                  <a:buChar char="•"/>
                </a:pPr>
                <a:r>
                  <a:rPr lang="en-US" sz="2000" dirty="0"/>
                  <a:t>If</a:t>
                </a:r>
                <a:r>
                  <a:rPr lang="en-US" sz="2000" dirty="0">
                    <a:cs typeface="Symbol" charset="2"/>
                  </a:rPr>
                  <a:t> </a:t>
                </a:r>
                <a:r>
                  <a:rPr lang="en-US" sz="2000" dirty="0">
                    <a:latin typeface="Symbol" pitchFamily="2" charset="2"/>
                    <a:cs typeface="Symbol" charset="2"/>
                  </a:rPr>
                  <a:t>d</a:t>
                </a:r>
                <a:r>
                  <a:rPr lang="en-US" sz="2000" i="1" dirty="0">
                    <a:cs typeface="Symbol" charset="2"/>
                  </a:rPr>
                  <a:t>x</a:t>
                </a:r>
                <a:r>
                  <a:rPr lang="en-US" sz="2000" dirty="0">
                    <a:cs typeface="Symbol" charset="2"/>
                  </a:rPr>
                  <a:t> is the sampling interval, the first data point after </a:t>
                </a:r>
                <a:r>
                  <a:rPr lang="en-US" sz="2000" i="1" dirty="0">
                    <a:cs typeface="Symbol" charset="2"/>
                  </a:rPr>
                  <a:t>x</a:t>
                </a:r>
                <a:r>
                  <a:rPr lang="en-US" sz="2000" dirty="0">
                    <a:cs typeface="Symbol" charset="2"/>
                  </a:rPr>
                  <a:t>=0 is at </a:t>
                </a:r>
                <a:r>
                  <a:rPr lang="en-US" sz="2000" i="1" dirty="0">
                    <a:cs typeface="Symbol" charset="2"/>
                  </a:rPr>
                  <a:t>x</a:t>
                </a:r>
                <a:r>
                  <a:rPr lang="en-US" sz="2000" dirty="0">
                    <a:cs typeface="Symbol" charset="2"/>
                  </a:rPr>
                  <a:t>=</a:t>
                </a:r>
                <a:r>
                  <a:rPr lang="en-US" sz="2000" dirty="0">
                    <a:latin typeface="Symbol" pitchFamily="2" charset="2"/>
                    <a:cs typeface="Symbol" charset="2"/>
                  </a:rPr>
                  <a:t>d</a:t>
                </a:r>
                <a:r>
                  <a:rPr lang="en-US" sz="2000" i="1" dirty="0">
                    <a:cs typeface="Symbol" charset="2"/>
                  </a:rPr>
                  <a:t>x</a:t>
                </a:r>
                <a:r>
                  <a:rPr lang="en-US" sz="2000" dirty="0">
                    <a:cs typeface="Symbol" charset="2"/>
                  </a:rPr>
                  <a:t>; the corresponding frequency 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 ker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00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000" i="1" ker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1/2</m:t>
                    </m:r>
                  </m:oMath>
                </a14:m>
                <a:r>
                  <a:rPr lang="en-US" sz="2000" dirty="0"/>
                  <a:t> , giving: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>
                    <a:cs typeface="Symbol" charset="2"/>
                  </a:rPr>
                  <a:t> </a:t>
                </a:r>
                <a:r>
                  <a:rPr lang="en-US" sz="2000" dirty="0"/>
                  <a:t>, which is the highest detectable frequency. This results also from the Nyquist-Shannon sampling theorem.</a:t>
                </a:r>
              </a:p>
              <a:p>
                <a:pPr marL="457200" indent="-457200" algn="l">
                  <a:lnSpc>
                    <a:spcPct val="140000"/>
                  </a:lnSpc>
                  <a:spcBef>
                    <a:spcPts val="0"/>
                  </a:spcBef>
                  <a:buFont typeface="Arial"/>
                  <a:buChar char="•"/>
                </a:pPr>
                <a:r>
                  <a:rPr lang="en-US" sz="2000" dirty="0"/>
                  <a:t>The ability to distinguish between two close frequencies is related to the maximal path 2</a:t>
                </a:r>
                <a:r>
                  <a:rPr lang="en-US" sz="2000" dirty="0">
                    <a:latin typeface="Symbol" pitchFamily="2" charset="2"/>
                    <a:cs typeface="Symbol" charset="2"/>
                  </a:rPr>
                  <a:t>D</a:t>
                </a:r>
                <a:r>
                  <a:rPr lang="en-US" sz="2000" i="1" dirty="0"/>
                  <a:t>x</a:t>
                </a:r>
                <a:r>
                  <a:rPr lang="en-US" sz="2000" i="1" baseline="-25000" dirty="0"/>
                  <a:t>max</a:t>
                </a:r>
                <a:r>
                  <a:rPr lang="en-US" sz="2000" dirty="0"/>
                  <a:t> : suppose that the frequencies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</a:t>
                </a:r>
                <a:r>
                  <a:rPr lang="en-US" sz="2000" kern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 correspond to </a:t>
                </a:r>
                <a:r>
                  <a:rPr lang="en-US" sz="2000" i="1" dirty="0"/>
                  <a:t>n</a:t>
                </a:r>
                <a:r>
                  <a:rPr lang="en-US" sz="2000" dirty="0"/>
                  <a:t> and </a:t>
                </a:r>
                <a:r>
                  <a:rPr lang="en-US" sz="2000" i="1" dirty="0"/>
                  <a:t>n+1</a:t>
                </a:r>
                <a:r>
                  <a:rPr lang="en-US" sz="2000" dirty="0"/>
                  <a:t> interference cycles: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>
                    <a:cs typeface="Symbol" charset="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000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ker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000" dirty="0">
                    <a:cs typeface="Symbol" charset="2"/>
                  </a:rPr>
                  <a:t> . The difference is:</a:t>
                </a:r>
                <a14:m>
                  <m:oMath xmlns:m="http://schemas.openxmlformats.org/officeDocument/2006/math">
                    <m:r>
                      <a:rPr lang="en-US" sz="2000" b="0" i="0" kern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 ker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 ker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 ker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 kern="0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000" i="1" ker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>
                    <a:cs typeface="Symbol" charset="2"/>
                  </a:rPr>
                  <a:t> , or: 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>
                    <a:cs typeface="Symbol" charset="2"/>
                  </a:rPr>
                  <a:t> . </a:t>
                </a:r>
                <a:r>
                  <a:rPr lang="en-US" sz="2000" dirty="0"/>
                  <a:t>The resolvance is then: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sz="2000" dirty="0">
                    <a:cs typeface="Symbol" charset="2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000" dirty="0">
                    <a:cs typeface="Symbol" charset="2"/>
                  </a:rPr>
                  <a:t> .  </a:t>
                </a:r>
              </a:p>
              <a:p>
                <a:pPr marL="457200" indent="-457200" algn="l">
                  <a:lnSpc>
                    <a:spcPct val="140000"/>
                  </a:lnSpc>
                  <a:spcBef>
                    <a:spcPts val="0"/>
                  </a:spcBef>
                  <a:buFont typeface="Arial"/>
                  <a:buChar char="•"/>
                </a:pPr>
                <a:r>
                  <a:rPr lang="en-US" sz="2000" dirty="0">
                    <a:cs typeface="Symbol" charset="2"/>
                  </a:rPr>
                  <a:t>Typical values for FTIR spectrometers: </a:t>
                </a:r>
                <a:endParaRPr lang="en-US" sz="2000" baseline="30000" dirty="0">
                  <a:cs typeface="Symbol" charset="2"/>
                </a:endParaRP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11694" y="728870"/>
                <a:ext cx="12191998" cy="6129130"/>
              </a:xfrm>
              <a:blipFill>
                <a:blip r:embed="rId2"/>
                <a:stretch>
                  <a:fillRect l="-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6CCA33C-9706-0642-96D3-7CAD7D59FC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440540"/>
              </p:ext>
            </p:extLst>
          </p:nvPr>
        </p:nvGraphicFramePr>
        <p:xfrm>
          <a:off x="4603349" y="5335517"/>
          <a:ext cx="703543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552">
                  <a:extLst>
                    <a:ext uri="{9D8B030D-6E8A-4147-A177-3AD203B41FA5}">
                      <a16:colId xmlns:a16="http://schemas.microsoft.com/office/drawing/2014/main" val="250144977"/>
                    </a:ext>
                  </a:extLst>
                </a:gridCol>
                <a:gridCol w="1231641">
                  <a:extLst>
                    <a:ext uri="{9D8B030D-6E8A-4147-A177-3AD203B41FA5}">
                      <a16:colId xmlns:a16="http://schemas.microsoft.com/office/drawing/2014/main" val="738030265"/>
                    </a:ext>
                  </a:extLst>
                </a:gridCol>
                <a:gridCol w="1576874">
                  <a:extLst>
                    <a:ext uri="{9D8B030D-6E8A-4147-A177-3AD203B41FA5}">
                      <a16:colId xmlns:a16="http://schemas.microsoft.com/office/drawing/2014/main" val="1726065422"/>
                    </a:ext>
                  </a:extLst>
                </a:gridCol>
                <a:gridCol w="1250302">
                  <a:extLst>
                    <a:ext uri="{9D8B030D-6E8A-4147-A177-3AD203B41FA5}">
                      <a16:colId xmlns:a16="http://schemas.microsoft.com/office/drawing/2014/main" val="711508888"/>
                    </a:ext>
                  </a:extLst>
                </a:gridCol>
                <a:gridCol w="1101012">
                  <a:extLst>
                    <a:ext uri="{9D8B030D-6E8A-4147-A177-3AD203B41FA5}">
                      <a16:colId xmlns:a16="http://schemas.microsoft.com/office/drawing/2014/main" val="2196702239"/>
                    </a:ext>
                  </a:extLst>
                </a:gridCol>
                <a:gridCol w="961055">
                  <a:extLst>
                    <a:ext uri="{9D8B030D-6E8A-4147-A177-3AD203B41FA5}">
                      <a16:colId xmlns:a16="http://schemas.microsoft.com/office/drawing/2014/main" val="2250730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H" sz="1600" dirty="0">
                          <a:latin typeface="Symbol" pitchFamily="2" charset="2"/>
                        </a:rPr>
                        <a:t>d</a:t>
                      </a:r>
                      <a:r>
                        <a:rPr lang="fr-CH" sz="1600" dirty="0"/>
                        <a:t>x (</a:t>
                      </a:r>
                      <a:r>
                        <a:rPr lang="fr-CH" sz="1600" dirty="0">
                          <a:latin typeface="Symbol" pitchFamily="2" charset="2"/>
                        </a:rPr>
                        <a:t>m</a:t>
                      </a:r>
                      <a:r>
                        <a:rPr lang="fr-CH" sz="1600" dirty="0"/>
                        <a:t>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 err="1">
                          <a:latin typeface="Symbol" pitchFamily="2" charset="2"/>
                        </a:rPr>
                        <a:t>D</a:t>
                      </a:r>
                      <a:r>
                        <a:rPr lang="fr-CH" sz="1600" dirty="0" err="1"/>
                        <a:t>X</a:t>
                      </a:r>
                      <a:r>
                        <a:rPr lang="fr-CH" sz="1600" baseline="-25000" dirty="0" err="1"/>
                        <a:t>max</a:t>
                      </a:r>
                      <a:r>
                        <a:rPr lang="fr-CH" sz="1600" dirty="0"/>
                        <a:t>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dirty="0" err="1">
                          <a:latin typeface="Symbol" pitchFamily="2" charset="2"/>
                        </a:rPr>
                        <a:t>s</a:t>
                      </a:r>
                      <a:r>
                        <a:rPr lang="fr-CH" sz="1600" baseline="-25000" dirty="0" err="1"/>
                        <a:t>min</a:t>
                      </a:r>
                      <a:r>
                        <a:rPr lang="fr-CH" sz="1600" dirty="0">
                          <a:latin typeface="Symbol" pitchFamily="2" charset="2"/>
                        </a:rPr>
                        <a:t>=</a:t>
                      </a:r>
                      <a:r>
                        <a:rPr lang="fr-CH" sz="1600" dirty="0" err="1">
                          <a:latin typeface="Symbol" pitchFamily="2" charset="2"/>
                        </a:rPr>
                        <a:t>Ds</a:t>
                      </a:r>
                      <a:r>
                        <a:rPr lang="fr-CH" sz="1600" dirty="0"/>
                        <a:t>    (cm</a:t>
                      </a:r>
                      <a:r>
                        <a:rPr lang="fr-CH" sz="1600" baseline="30000" dirty="0"/>
                        <a:t>-1</a:t>
                      </a:r>
                      <a:r>
                        <a:rPr lang="fr-CH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dirty="0" err="1">
                          <a:latin typeface="Symbol" pitchFamily="2" charset="2"/>
                        </a:rPr>
                        <a:t>s</a:t>
                      </a:r>
                      <a:r>
                        <a:rPr lang="fr-CH" sz="1600" baseline="-25000" dirty="0" err="1"/>
                        <a:t>max</a:t>
                      </a:r>
                      <a:r>
                        <a:rPr lang="fr-CH" sz="1600" dirty="0"/>
                        <a:t> (cm</a:t>
                      </a:r>
                      <a:r>
                        <a:rPr lang="fr-CH" sz="1600" baseline="30000" dirty="0"/>
                        <a:t>-1</a:t>
                      </a:r>
                      <a:r>
                        <a:rPr lang="fr-CH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 err="1">
                          <a:latin typeface="Symbol" pitchFamily="2" charset="2"/>
                        </a:rPr>
                        <a:t>l</a:t>
                      </a:r>
                      <a:r>
                        <a:rPr lang="fr-CH" sz="1600" baseline="-25000" dirty="0" err="1"/>
                        <a:t>min</a:t>
                      </a:r>
                      <a:r>
                        <a:rPr lang="fr-CH" sz="1600" dirty="0"/>
                        <a:t> (</a:t>
                      </a:r>
                      <a:r>
                        <a:rPr lang="fr-CH" sz="1600" dirty="0">
                          <a:latin typeface="Symbol" pitchFamily="2" charset="2"/>
                        </a:rPr>
                        <a:t>m</a:t>
                      </a:r>
                      <a:r>
                        <a:rPr lang="fr-CH" sz="1600" dirty="0"/>
                        <a:t>m)</a:t>
                      </a:r>
                      <a:endParaRPr lang="fr-CH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dirty="0"/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838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dirty="0"/>
                        <a:t>0.633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7.9</a:t>
                      </a:r>
                      <a:r>
                        <a:rPr lang="fr-CH" sz="1600" baseline="30000" dirty="0"/>
                        <a:t>.</a:t>
                      </a:r>
                      <a:r>
                        <a:rPr lang="fr-CH" sz="1600" dirty="0"/>
                        <a:t>10</a:t>
                      </a:r>
                      <a:r>
                        <a:rPr lang="fr-CH" sz="1600" baseline="30000" dirty="0"/>
                        <a:t>3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1.27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4.7</a:t>
                      </a:r>
                      <a:r>
                        <a:rPr lang="fr-CH" sz="1600" baseline="30000" dirty="0"/>
                        <a:t>.</a:t>
                      </a:r>
                      <a:r>
                        <a:rPr lang="fr-CH" sz="1600" dirty="0"/>
                        <a:t>10</a:t>
                      </a:r>
                      <a:r>
                        <a:rPr lang="fr-CH" sz="1600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805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dirty="0"/>
                        <a:t>0.633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0.17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7.9</a:t>
                      </a:r>
                      <a:r>
                        <a:rPr lang="fr-CH" sz="1600" baseline="30000" dirty="0"/>
                        <a:t>.</a:t>
                      </a:r>
                      <a:r>
                        <a:rPr lang="fr-CH" sz="1600" dirty="0"/>
                        <a:t>10</a:t>
                      </a:r>
                      <a:r>
                        <a:rPr lang="fr-CH" sz="1600" baseline="30000" dirty="0"/>
                        <a:t>3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1.27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4.7</a:t>
                      </a:r>
                      <a:r>
                        <a:rPr lang="fr-CH" sz="1600" baseline="30000" dirty="0"/>
                        <a:t>.</a:t>
                      </a:r>
                      <a:r>
                        <a:rPr lang="fr-CH" sz="1600" dirty="0"/>
                        <a:t>10</a:t>
                      </a:r>
                      <a:r>
                        <a:rPr lang="fr-CH" sz="1600" baseline="30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362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600" dirty="0"/>
                        <a:t>0.633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0.017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7.9</a:t>
                      </a:r>
                      <a:r>
                        <a:rPr lang="fr-CH" sz="1600" baseline="30000" dirty="0"/>
                        <a:t>.</a:t>
                      </a:r>
                      <a:r>
                        <a:rPr lang="fr-CH" sz="1600" dirty="0"/>
                        <a:t>10</a:t>
                      </a:r>
                      <a:r>
                        <a:rPr lang="fr-CH" sz="1600" baseline="30000" dirty="0"/>
                        <a:t>3</a:t>
                      </a:r>
                      <a:endParaRPr lang="fr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/>
                        <a:t>1.27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dirty="0"/>
                        <a:t>4.7</a:t>
                      </a:r>
                      <a:r>
                        <a:rPr lang="fr-CH" sz="1600" b="0" baseline="30000" dirty="0"/>
                        <a:t>.</a:t>
                      </a:r>
                      <a:r>
                        <a:rPr lang="fr-CH" sz="1600" b="0" dirty="0"/>
                        <a:t>10</a:t>
                      </a:r>
                      <a:r>
                        <a:rPr lang="fr-CH" sz="1600" b="0" baseline="300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774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130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9261785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 and structure issues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28870"/>
            <a:ext cx="8632370" cy="6129130"/>
          </a:xfrm>
        </p:spPr>
        <p:txBody>
          <a:bodyPr>
            <a:noAutofit/>
          </a:bodyPr>
          <a:lstStyle/>
          <a:p>
            <a:pPr marL="342891" indent="-342891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H" sz="2000" dirty="0"/>
              <a:t>The performance of the FTIR cspectrometer depends on the beam splitter</a:t>
            </a:r>
          </a:p>
          <a:p>
            <a:pPr marL="342891" indent="-342891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H" sz="2000" dirty="0"/>
              <a:t>To work at long IR wavelengths, special materials are needed: ZnSe (to 20 </a:t>
            </a:r>
            <a:r>
              <a:rPr lang="en-CH" sz="2000" dirty="0">
                <a:latin typeface="Symbol" pitchFamily="2" charset="2"/>
              </a:rPr>
              <a:t>m</a:t>
            </a:r>
            <a:r>
              <a:rPr lang="en-CH" sz="2000" dirty="0"/>
              <a:t>m), KBr (to 25 </a:t>
            </a:r>
            <a:r>
              <a:rPr lang="en-CH" sz="2000" dirty="0">
                <a:latin typeface="Symbol" pitchFamily="2" charset="2"/>
              </a:rPr>
              <a:t>m</a:t>
            </a:r>
            <a:r>
              <a:rPr lang="en-CH" sz="2000" dirty="0"/>
              <a:t>m), CsI (to 50 </a:t>
            </a:r>
            <a:r>
              <a:rPr lang="en-CH" sz="2000" dirty="0">
                <a:latin typeface="Symbol" pitchFamily="2" charset="2"/>
              </a:rPr>
              <a:t>m</a:t>
            </a:r>
            <a:r>
              <a:rPr lang="en-CH" sz="2000" dirty="0"/>
              <a:t>m).</a:t>
            </a:r>
          </a:p>
          <a:p>
            <a:pPr marL="342891" indent="-342891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H" sz="2000" dirty="0"/>
              <a:t>The detector should also be broadband (vis to FIR), usually a bolometer.</a:t>
            </a:r>
          </a:p>
          <a:p>
            <a:pPr marL="342891" indent="-342891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H" sz="2000" dirty="0"/>
              <a:t>To avoid water absorption, the spectrometer volume is filled with dry N</a:t>
            </a:r>
            <a:r>
              <a:rPr lang="en-CH" sz="2000" baseline="-25000" dirty="0"/>
              <a:t>2</a:t>
            </a:r>
            <a:r>
              <a:rPr lang="en-CH" sz="2000" dirty="0"/>
              <a:t> 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en-CH" sz="2000" dirty="0"/>
          </a:p>
          <a:p>
            <a:pPr marL="342891" indent="-342891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H" sz="2000" dirty="0"/>
              <a:t>Another issue is the stability of the moving mirror along its trajectory (&lt; 0.5 </a:t>
            </a:r>
            <a:r>
              <a:rPr lang="en-CH" sz="2000" dirty="0">
                <a:latin typeface="Symbol" pitchFamily="2" charset="2"/>
              </a:rPr>
              <a:t>m</a:t>
            </a:r>
            <a:r>
              <a:rPr lang="en-CH" sz="2000" dirty="0"/>
              <a:t>m) and beam alignment.</a:t>
            </a:r>
          </a:p>
          <a:p>
            <a:pPr marL="342891" indent="-342891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H" sz="2000" dirty="0"/>
              <a:t>In some instruments, alternative methods are used (cube retroreflectors, rotating mirror assemblies).</a:t>
            </a: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001756F7-6C8B-854B-90E8-BB0E6B11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00" y="4372950"/>
            <a:ext cx="3430749" cy="24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id="{B20DA299-5BB3-1E43-99BC-ABC15CFE6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250" y="4372950"/>
            <a:ext cx="3430750" cy="24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7313BC46-6E8E-CD40-90E6-230491499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371" y="1977046"/>
            <a:ext cx="3559629" cy="239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20FA0E0-F19F-7245-8014-138E22E91A8A}"/>
              </a:ext>
            </a:extLst>
          </p:cNvPr>
          <p:cNvSpPr/>
          <p:nvPr/>
        </p:nvSpPr>
        <p:spPr>
          <a:xfrm>
            <a:off x="9044473" y="1687859"/>
            <a:ext cx="31475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www.thorlabs.com</a:t>
            </a:r>
            <a:r>
              <a:rPr lang="fr-CH" sz="800" dirty="0"/>
              <a:t>/newgrouppage9.cfm?objectgroup_id=4805</a:t>
            </a:r>
          </a:p>
        </p:txBody>
      </p:sp>
      <p:pic>
        <p:nvPicPr>
          <p:cNvPr id="36872" name="Picture 8">
            <a:extLst>
              <a:ext uri="{FF2B5EF4-FFF2-40B4-BE49-F238E27FC236}">
                <a16:creationId xmlns:a16="http://schemas.microsoft.com/office/drawing/2014/main" id="{3FCA1017-8F72-014B-9254-F9C3E874F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50414"/>
            <a:ext cx="5330501" cy="23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3E12F6-BEC1-9941-B84A-096C0ABBB2DF}"/>
              </a:ext>
            </a:extLst>
          </p:cNvPr>
          <p:cNvSpPr/>
          <p:nvPr/>
        </p:nvSpPr>
        <p:spPr>
          <a:xfrm>
            <a:off x="0" y="6632806"/>
            <a:ext cx="384732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upload.wikimedia.org</a:t>
            </a:r>
            <a:r>
              <a:rPr lang="fr-CH" sz="800" dirty="0"/>
              <a:t>/</a:t>
            </a:r>
            <a:r>
              <a:rPr lang="fr-CH" sz="800" dirty="0" err="1"/>
              <a:t>wikipedia</a:t>
            </a:r>
            <a:r>
              <a:rPr lang="fr-CH" sz="800" dirty="0"/>
              <a:t>/</a:t>
            </a:r>
            <a:r>
              <a:rPr lang="fr-CH" sz="800" dirty="0" err="1"/>
              <a:t>commons</a:t>
            </a:r>
            <a:r>
              <a:rPr lang="fr-CH" sz="800" dirty="0"/>
              <a:t>/8/8e/</a:t>
            </a:r>
            <a:r>
              <a:rPr lang="fr-CH" sz="800" dirty="0" err="1"/>
              <a:t>Interferometer_schematics.jpg</a:t>
            </a:r>
            <a:endParaRPr lang="fr-CH" sz="800" dirty="0"/>
          </a:p>
        </p:txBody>
      </p:sp>
    </p:spTree>
    <p:extLst>
      <p:ext uri="{BB962C8B-B14F-4D97-AF65-F5344CB8AC3E}">
        <p14:creationId xmlns:p14="http://schemas.microsoft.com/office/powerpoint/2010/main" val="18959265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91999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increase resolution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8A8FEE-7D70-194A-B262-A8E9DA613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310" r="66750"/>
          <a:stretch/>
        </p:blipFill>
        <p:spPr>
          <a:xfrm>
            <a:off x="1455577" y="4161672"/>
            <a:ext cx="4301860" cy="2696328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5B7FD47D-A449-D442-8240-2425D8B11C3B}"/>
              </a:ext>
            </a:extLst>
          </p:cNvPr>
          <p:cNvGrpSpPr/>
          <p:nvPr/>
        </p:nvGrpSpPr>
        <p:grpSpPr>
          <a:xfrm>
            <a:off x="7315200" y="2668552"/>
            <a:ext cx="4876799" cy="4179897"/>
            <a:chOff x="7315200" y="2668552"/>
            <a:chExt cx="4876799" cy="41798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2093C0-2C41-1C43-8681-FE26C9091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5200" y="3217088"/>
              <a:ext cx="4876799" cy="3631361"/>
            </a:xfrm>
            <a:prstGeom prst="rect">
              <a:avLst/>
            </a:prstGeom>
            <a:noFill/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380E3A3-CC81-D748-8275-6AE604B4A9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04343" y="4334069"/>
              <a:ext cx="1397670" cy="93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484B4FE-9289-3F4E-9CFE-AE327D6A7E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17771" y="4396565"/>
              <a:ext cx="15535" cy="8035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838526-392D-9E49-BE36-F1731EDFA600}"/>
                </a:ext>
              </a:extLst>
            </p:cNvPr>
            <p:cNvSpPr txBox="1"/>
            <p:nvPr/>
          </p:nvSpPr>
          <p:spPr>
            <a:xfrm>
              <a:off x="11181238" y="2668552"/>
              <a:ext cx="460211" cy="147423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vert="vert" wrap="square" lIns="90000" rtlCol="0">
              <a:spAutoFit/>
            </a:bodyPr>
            <a:lstStyle/>
            <a:p>
              <a:pPr algn="ctr"/>
              <a:r>
                <a:rPr lang="fr-CH" dirty="0" err="1">
                  <a:solidFill>
                    <a:srgbClr val="FF0000"/>
                  </a:solidFill>
                </a:rPr>
                <a:t>HeNe</a:t>
              </a:r>
              <a:r>
                <a:rPr lang="fr-CH" dirty="0">
                  <a:solidFill>
                    <a:srgbClr val="FF0000"/>
                  </a:solidFill>
                </a:rPr>
                <a:t> Laser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B3ABC0F-8092-3243-AC2F-BC8B8C5A08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11343" y="4152341"/>
              <a:ext cx="0" cy="2190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DF8451-6AB0-6242-B597-92E1F8F41D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18044" y="4301412"/>
              <a:ext cx="186601" cy="158622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37B9CF3-1CFF-C74B-8AF3-B8D40F408342}"/>
                </a:ext>
              </a:extLst>
            </p:cNvPr>
            <p:cNvSpPr txBox="1"/>
            <p:nvPr/>
          </p:nvSpPr>
          <p:spPr>
            <a:xfrm>
              <a:off x="9553463" y="5200846"/>
              <a:ext cx="460211" cy="96560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vert="vert" wrap="square" lIns="90000" rtlCol="0">
              <a:spAutoFit/>
            </a:bodyPr>
            <a:lstStyle/>
            <a:p>
              <a:pPr algn="ctr"/>
              <a:r>
                <a:rPr lang="fr-CH" dirty="0">
                  <a:solidFill>
                    <a:srgbClr val="FF0000"/>
                  </a:solidFill>
                </a:rPr>
                <a:t>Detector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19BB45B-AA28-134E-AEB5-B87EA6986E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61235" y="4396565"/>
              <a:ext cx="89073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1EAF656-E91D-A743-B31E-D2EB558371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7772" y="4323817"/>
              <a:ext cx="191816" cy="7274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8FD7BAC-57BE-C24C-BFED-C71F385676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0927" y="3732691"/>
              <a:ext cx="1" cy="5911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25E5E62-1964-3847-9DB9-71A099CD4A22}"/>
              </a:ext>
            </a:extLst>
          </p:cNvPr>
          <p:cNvCxnSpPr>
            <a:stCxn id="33" idx="1"/>
          </p:cNvCxnSpPr>
          <p:nvPr/>
        </p:nvCxnSpPr>
        <p:spPr>
          <a:xfrm flipH="1">
            <a:off x="9153331" y="5683650"/>
            <a:ext cx="400132" cy="2319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728870"/>
            <a:ext cx="12191999" cy="6129130"/>
          </a:xfrm>
        </p:spPr>
        <p:txBody>
          <a:bodyPr>
            <a:noAutofit/>
          </a:bodyPr>
          <a:lstStyle/>
          <a:p>
            <a:pPr marL="342891" indent="-342891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H" sz="2000" dirty="0"/>
              <a:t>To obtain high resolution at long wavelength, we need a long mirror trajectory with high-resolution, stable linear movement. This is not easy to achieve!</a:t>
            </a:r>
          </a:p>
          <a:p>
            <a:pPr marL="342891" indent="-342891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H" sz="2000" dirty="0"/>
              <a:t>A simple method to overcome the mechanical deficiencies is to add an internal standard. Usually it's a HeNe laser, emitting at </a:t>
            </a:r>
            <a:r>
              <a:rPr lang="en-GB" sz="2000" dirty="0"/>
              <a:t>632.816 nm. It passes through the interferometer in parallel to the source beam, and into a separate detector, which provides a reference sinusoidal voltage corresponding to the spatial frequency of </a:t>
            </a:r>
            <a:r>
              <a:rPr lang="en-GB" sz="2000" dirty="0">
                <a:latin typeface="Symbol" pitchFamily="2" charset="2"/>
              </a:rPr>
              <a:t>l</a:t>
            </a:r>
            <a:r>
              <a:rPr lang="en-GB" sz="2000" dirty="0"/>
              <a:t>=0.633 </a:t>
            </a:r>
            <a:r>
              <a:rPr lang="en-GB" sz="2000" dirty="0">
                <a:latin typeface="Symbol" pitchFamily="2" charset="2"/>
              </a:rPr>
              <a:t>m</a:t>
            </a:r>
            <a:r>
              <a:rPr lang="en-GB" sz="2000" dirty="0"/>
              <a:t>m, which gives the precise position of the mirror independent of the mechanics.</a:t>
            </a:r>
          </a:p>
          <a:p>
            <a:pPr marL="342891" indent="-342891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The zero point of the mirror path </a:t>
            </a:r>
            <a:r>
              <a:rPr lang="en-GB" sz="2000" dirty="0">
                <a:latin typeface="Symbol" pitchFamily="2" charset="2"/>
              </a:rPr>
              <a:t>D</a:t>
            </a:r>
            <a:r>
              <a:rPr lang="en-GB" sz="2000" dirty="0"/>
              <a:t>x=0 is also detected as the strong maximum of the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GB" sz="2000" dirty="0"/>
              <a:t>      interferogram at that point, which also coincides with a maximum of the reference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GB" sz="2000" dirty="0"/>
              <a:t>      signal.</a:t>
            </a:r>
            <a:endParaRPr lang="en-CH" sz="2000" dirty="0"/>
          </a:p>
        </p:txBody>
      </p:sp>
    </p:spTree>
    <p:extLst>
      <p:ext uri="{BB962C8B-B14F-4D97-AF65-F5344CB8AC3E}">
        <p14:creationId xmlns:p14="http://schemas.microsoft.com/office/powerpoint/2010/main" val="3233589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91999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use of the FTIR spectrometer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1694" y="728870"/>
            <a:ext cx="9426282" cy="2910069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The </a:t>
            </a:r>
            <a:r>
              <a:rPr lang="fr-CH" sz="2000" i="1" dirty="0"/>
              <a:t>FTIR </a:t>
            </a:r>
            <a:r>
              <a:rPr lang="fr-CH" sz="2000" i="1" dirty="0" err="1"/>
              <a:t>spectrometer</a:t>
            </a:r>
            <a:r>
              <a:rPr lang="fr-CH" sz="2000" i="1" dirty="0"/>
              <a:t> </a:t>
            </a:r>
            <a:r>
              <a:rPr lang="fr-CH" sz="2000" dirty="0" err="1"/>
              <a:t>is</a:t>
            </a:r>
            <a:r>
              <a:rPr lang="fr-CH" sz="2000" dirty="0"/>
              <a:t> </a:t>
            </a:r>
            <a:r>
              <a:rPr lang="fr-CH" sz="2000" dirty="0" err="1"/>
              <a:t>usually</a:t>
            </a:r>
            <a:r>
              <a:rPr lang="fr-CH" sz="2000" dirty="0"/>
              <a:t> </a:t>
            </a:r>
            <a:r>
              <a:rPr lang="fr-CH" sz="2000" dirty="0" err="1"/>
              <a:t>used</a:t>
            </a:r>
            <a:r>
              <a:rPr lang="fr-CH" sz="2000" dirty="0"/>
              <a:t> to </a:t>
            </a:r>
            <a:r>
              <a:rPr lang="fr-CH" sz="2000" dirty="0" err="1"/>
              <a:t>measure</a:t>
            </a:r>
            <a:r>
              <a:rPr lang="fr-CH" sz="2000" dirty="0"/>
              <a:t> the absorption </a:t>
            </a:r>
            <a:r>
              <a:rPr lang="fr-CH" sz="2000" dirty="0" err="1"/>
              <a:t>spectra</a:t>
            </a:r>
            <a:r>
              <a:rPr lang="fr-CH" sz="2000" dirty="0"/>
              <a:t> of </a:t>
            </a:r>
            <a:r>
              <a:rPr lang="fr-CH" sz="2000" dirty="0" err="1"/>
              <a:t>molecules</a:t>
            </a:r>
            <a:r>
              <a:rPr lang="fr-CH" sz="2000" dirty="0"/>
              <a:t> as the ratio of the light passing </a:t>
            </a:r>
            <a:r>
              <a:rPr lang="fr-CH" sz="2000" dirty="0" err="1"/>
              <a:t>through</a:t>
            </a:r>
            <a:r>
              <a:rPr lang="fr-CH" sz="2000" dirty="0"/>
              <a:t> the </a:t>
            </a:r>
            <a:r>
              <a:rPr lang="fr-CH" sz="2000" dirty="0" err="1"/>
              <a:t>molecules</a:t>
            </a:r>
            <a:r>
              <a:rPr lang="fr-CH" sz="2000" dirty="0"/>
              <a:t> and the </a:t>
            </a:r>
            <a:r>
              <a:rPr lang="fr-CH" sz="2000" dirty="0" err="1"/>
              <a:t>source's</a:t>
            </a:r>
            <a:r>
              <a:rPr lang="fr-CH" sz="2000" dirty="0"/>
              <a:t> light.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CH" sz="2000" dirty="0" err="1"/>
              <a:t>Typical</a:t>
            </a:r>
            <a:r>
              <a:rPr lang="fr-CH" sz="2000" dirty="0"/>
              <a:t> absorption </a:t>
            </a:r>
            <a:r>
              <a:rPr lang="fr-CH" sz="2000" dirty="0" err="1"/>
              <a:t>peaks</a:t>
            </a:r>
            <a:r>
              <a:rPr lang="fr-CH" sz="2000" dirty="0"/>
              <a:t> are </a:t>
            </a:r>
            <a:r>
              <a:rPr lang="fr-CH" sz="2000" dirty="0" err="1"/>
              <a:t>related</a:t>
            </a:r>
            <a:r>
              <a:rPr lang="fr-CH" sz="2000" dirty="0"/>
              <a:t> to </a:t>
            </a:r>
            <a:r>
              <a:rPr lang="fr-CH" sz="2000" dirty="0" err="1"/>
              <a:t>molecular</a:t>
            </a:r>
            <a:r>
              <a:rPr lang="fr-CH" sz="2000" dirty="0"/>
              <a:t> </a:t>
            </a:r>
            <a:r>
              <a:rPr lang="fr-CH" sz="2000" dirty="0" err="1"/>
              <a:t>properties</a:t>
            </a:r>
            <a:r>
              <a:rPr lang="fr-CH" sz="2000" dirty="0"/>
              <a:t>:</a:t>
            </a:r>
          </a:p>
          <a:p>
            <a:pPr marL="800100" lvl="1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CH" sz="1600" dirty="0" err="1"/>
              <a:t>Rotational</a:t>
            </a:r>
            <a:r>
              <a:rPr lang="fr-CH" sz="1600" dirty="0"/>
              <a:t> </a:t>
            </a:r>
            <a:r>
              <a:rPr lang="fr-CH" sz="1600" dirty="0" err="1"/>
              <a:t>levels</a:t>
            </a:r>
            <a:endParaRPr lang="fr-CH" sz="1600" dirty="0"/>
          </a:p>
          <a:p>
            <a:pPr marL="800100" lvl="1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CH" sz="1600" dirty="0" err="1"/>
              <a:t>Vibrational</a:t>
            </a:r>
            <a:r>
              <a:rPr lang="fr-CH" sz="1600" dirty="0"/>
              <a:t> </a:t>
            </a:r>
            <a:r>
              <a:rPr lang="fr-CH" sz="1600" dirty="0" err="1"/>
              <a:t>levels</a:t>
            </a:r>
            <a:endParaRPr lang="fr-CH" sz="1600" dirty="0"/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r-CH" sz="20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7863F3D-CE15-9445-A542-FF09621C9B10}"/>
              </a:ext>
            </a:extLst>
          </p:cNvPr>
          <p:cNvSpPr/>
          <p:nvPr/>
        </p:nvSpPr>
        <p:spPr>
          <a:xfrm>
            <a:off x="9093300" y="6025835"/>
            <a:ext cx="30987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www.ece.ucdavis.edu</a:t>
            </a:r>
            <a:r>
              <a:rPr lang="en-US" sz="800" dirty="0"/>
              <a:t>/</a:t>
            </a:r>
            <a:r>
              <a:rPr lang="en-US" sz="800" dirty="0" err="1"/>
              <a:t>misl</a:t>
            </a:r>
            <a:r>
              <a:rPr lang="en-US" sz="800" dirty="0"/>
              <a:t>/Web/Pages/</a:t>
            </a:r>
            <a:r>
              <a:rPr lang="en-US" sz="800" dirty="0" err="1"/>
              <a:t>LSMweb</a:t>
            </a:r>
            <a:r>
              <a:rPr lang="en-US" sz="800" dirty="0"/>
              <a:t>/FTtran99.htm</a:t>
            </a:r>
          </a:p>
        </p:txBody>
      </p:sp>
      <p:pic>
        <p:nvPicPr>
          <p:cNvPr id="33" name="Picture 2" descr="Bruker Optics FTIR Spectrometer INVENIO S Touch Display Platinum ATR Kachel">
            <a:extLst>
              <a:ext uri="{FF2B5EF4-FFF2-40B4-BE49-F238E27FC236}">
                <a16:creationId xmlns:a16="http://schemas.microsoft.com/office/drawing/2014/main" id="{0DBAFA42-2D3F-0B43-837A-DC19462F1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19455" r="4196" b="13728"/>
          <a:stretch/>
        </p:blipFill>
        <p:spPr bwMode="auto">
          <a:xfrm>
            <a:off x="9113865" y="1132640"/>
            <a:ext cx="3057567" cy="222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8556181-06D6-0C48-BDF5-05EC82B98B73}"/>
              </a:ext>
            </a:extLst>
          </p:cNvPr>
          <p:cNvSpPr/>
          <p:nvPr/>
        </p:nvSpPr>
        <p:spPr>
          <a:xfrm>
            <a:off x="5570376" y="6449801"/>
            <a:ext cx="662162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www.bruker.com</a:t>
            </a:r>
            <a:r>
              <a:rPr lang="fr-CH" sz="800" dirty="0"/>
              <a:t>/</a:t>
            </a:r>
            <a:r>
              <a:rPr lang="fr-CH" sz="800" dirty="0" err="1"/>
              <a:t>fileadmin</a:t>
            </a:r>
            <a:r>
              <a:rPr lang="fr-CH" sz="800" dirty="0"/>
              <a:t>/_</a:t>
            </a:r>
            <a:r>
              <a:rPr lang="fr-CH" sz="800" dirty="0" err="1"/>
              <a:t>processed</a:t>
            </a:r>
            <a:r>
              <a:rPr lang="fr-CH" sz="800" dirty="0"/>
              <a:t>_/csm_Bruker-Optics_FTIR-Spectrometer-INVENIO-S_Touch-Display_Platinum-ATR_Kachel_d9fc2bdbea.jpg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C27D7C-34F6-154B-B669-F0FE9B381E43}"/>
              </a:ext>
            </a:extLst>
          </p:cNvPr>
          <p:cNvSpPr/>
          <p:nvPr/>
        </p:nvSpPr>
        <p:spPr>
          <a:xfrm>
            <a:off x="6960198" y="6237818"/>
            <a:ext cx="52318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https://s3-us-west-2.amazonaws.com/courses-images/</a:t>
            </a:r>
            <a:r>
              <a:rPr lang="fr-CH" sz="800" dirty="0" err="1"/>
              <a:t>wp</a:t>
            </a:r>
            <a:r>
              <a:rPr lang="fr-CH" sz="800" dirty="0"/>
              <a:t>-content/</a:t>
            </a:r>
            <a:r>
              <a:rPr lang="fr-CH" sz="800" dirty="0" err="1"/>
              <a:t>uploads</a:t>
            </a:r>
            <a:r>
              <a:rPr lang="fr-CH" sz="800" dirty="0"/>
              <a:t>/sites/1518/2017/10/05153652/octane_1.png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2F0DFB-7B29-BC4F-A859-BE64A6627D50}"/>
              </a:ext>
            </a:extLst>
          </p:cNvPr>
          <p:cNvSpPr/>
          <p:nvPr/>
        </p:nvSpPr>
        <p:spPr>
          <a:xfrm>
            <a:off x="6447452" y="6666743"/>
            <a:ext cx="574255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upload.wikimedia.org</a:t>
            </a:r>
            <a:r>
              <a:rPr lang="fr-CH" sz="800" dirty="0"/>
              <a:t>/</a:t>
            </a:r>
            <a:r>
              <a:rPr lang="fr-CH" sz="800" dirty="0" err="1"/>
              <a:t>wikipedia</a:t>
            </a:r>
            <a:r>
              <a:rPr lang="fr-CH" sz="800" dirty="0"/>
              <a:t>/</a:t>
            </a:r>
            <a:r>
              <a:rPr lang="fr-CH" sz="800" dirty="0" err="1"/>
              <a:t>commons</a:t>
            </a:r>
            <a:r>
              <a:rPr lang="fr-CH" sz="800" dirty="0"/>
              <a:t>/</a:t>
            </a:r>
            <a:r>
              <a:rPr lang="fr-CH" sz="800" dirty="0" err="1"/>
              <a:t>thumb</a:t>
            </a:r>
            <a:r>
              <a:rPr lang="fr-CH" sz="800" dirty="0"/>
              <a:t>/d/d9/IR-</a:t>
            </a:r>
            <a:r>
              <a:rPr lang="fr-CH" sz="800" dirty="0" err="1"/>
              <a:t>spectroscopy</a:t>
            </a:r>
            <a:r>
              <a:rPr lang="fr-CH" sz="800" dirty="0"/>
              <a:t>-</a:t>
            </a:r>
            <a:r>
              <a:rPr lang="fr-CH" sz="800" dirty="0" err="1"/>
              <a:t>sample.svg</a:t>
            </a:r>
            <a:r>
              <a:rPr lang="fr-CH" sz="800" dirty="0"/>
              <a:t>/2880px-IR-spectroscopy-sample.svg.png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8DDF35-B85B-7B4A-A006-2FE79D0DE7DC}"/>
              </a:ext>
            </a:extLst>
          </p:cNvPr>
          <p:cNvGrpSpPr/>
          <p:nvPr/>
        </p:nvGrpSpPr>
        <p:grpSpPr>
          <a:xfrm>
            <a:off x="2012108" y="2186815"/>
            <a:ext cx="6260841" cy="1978768"/>
            <a:chOff x="2012108" y="2634693"/>
            <a:chExt cx="6260841" cy="1978768"/>
          </a:xfrm>
        </p:grpSpPr>
        <p:pic>
          <p:nvPicPr>
            <p:cNvPr id="33796" name="Picture 4">
              <a:extLst>
                <a:ext uri="{FF2B5EF4-FFF2-40B4-BE49-F238E27FC236}">
                  <a16:creationId xmlns:a16="http://schemas.microsoft.com/office/drawing/2014/main" id="{620CFCD3-B7BB-0148-8BE4-689FD38827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" t="14099" r="11564"/>
            <a:stretch/>
          </p:blipFill>
          <p:spPr bwMode="auto">
            <a:xfrm>
              <a:off x="2012108" y="2634693"/>
              <a:ext cx="6260841" cy="186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2806046-9C6C-5843-BC31-E489570F7A32}"/>
                </a:ext>
              </a:extLst>
            </p:cNvPr>
            <p:cNvSpPr txBox="1"/>
            <p:nvPr/>
          </p:nvSpPr>
          <p:spPr>
            <a:xfrm>
              <a:off x="5727131" y="4244129"/>
              <a:ext cx="925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>
                  <a:latin typeface="Symbol" pitchFamily="2" charset="2"/>
                </a:rPr>
                <a:t>s</a:t>
              </a:r>
              <a:r>
                <a:rPr lang="fr-CH" dirty="0"/>
                <a:t> (cm</a:t>
              </a:r>
              <a:r>
                <a:rPr lang="fr-CH" baseline="30000" dirty="0"/>
                <a:t>-1</a:t>
              </a:r>
              <a:r>
                <a:rPr lang="fr-CH" dirty="0"/>
                <a:t>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991421-3485-AA44-BF6E-57EB115AA943}"/>
              </a:ext>
            </a:extLst>
          </p:cNvPr>
          <p:cNvGrpSpPr/>
          <p:nvPr/>
        </p:nvGrpSpPr>
        <p:grpSpPr>
          <a:xfrm>
            <a:off x="8072973" y="3432231"/>
            <a:ext cx="4119027" cy="2613959"/>
            <a:chOff x="8072973" y="3432231"/>
            <a:chExt cx="4119027" cy="2613959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320E71E4-4BBD-324C-A58B-E59828924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2973" y="3432231"/>
              <a:ext cx="4119027" cy="2442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7B173FE-1D46-5D4F-887E-6A6DFD21AC82}"/>
                </a:ext>
              </a:extLst>
            </p:cNvPr>
            <p:cNvSpPr txBox="1"/>
            <p:nvPr/>
          </p:nvSpPr>
          <p:spPr>
            <a:xfrm>
              <a:off x="9717396" y="5676858"/>
              <a:ext cx="92525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dirty="0">
                  <a:latin typeface="Symbol" pitchFamily="2" charset="2"/>
                </a:rPr>
                <a:t>s</a:t>
              </a:r>
              <a:r>
                <a:rPr lang="fr-CH" dirty="0"/>
                <a:t> (cm</a:t>
              </a:r>
              <a:r>
                <a:rPr lang="fr-CH" baseline="30000" dirty="0"/>
                <a:t>-1</a:t>
              </a:r>
              <a:r>
                <a:rPr lang="fr-CH" dirty="0"/>
                <a:t>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E153A6-5C1E-924C-BEC9-597E9681391D}"/>
              </a:ext>
            </a:extLst>
          </p:cNvPr>
          <p:cNvGrpSpPr/>
          <p:nvPr/>
        </p:nvGrpSpPr>
        <p:grpSpPr>
          <a:xfrm>
            <a:off x="175662" y="4209183"/>
            <a:ext cx="5167206" cy="2647307"/>
            <a:chOff x="464917" y="4311824"/>
            <a:chExt cx="5167206" cy="2647307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DC3C3C5B-6849-A443-A9AA-BF7BC9D6A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589" y="4311824"/>
              <a:ext cx="5010534" cy="251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C5A3493-CBB8-FA4B-BA12-49D021E8B459}"/>
                </a:ext>
              </a:extLst>
            </p:cNvPr>
            <p:cNvSpPr txBox="1"/>
            <p:nvPr/>
          </p:nvSpPr>
          <p:spPr>
            <a:xfrm>
              <a:off x="2633356" y="6589799"/>
              <a:ext cx="92525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dirty="0">
                  <a:latin typeface="Symbol" pitchFamily="2" charset="2"/>
                </a:rPr>
                <a:t>s</a:t>
              </a:r>
              <a:r>
                <a:rPr lang="fr-CH" dirty="0"/>
                <a:t> (cm</a:t>
              </a:r>
              <a:r>
                <a:rPr lang="fr-CH" baseline="30000" dirty="0"/>
                <a:t>-1</a:t>
              </a:r>
              <a:r>
                <a:rPr lang="fr-CH" dirty="0"/>
                <a:t>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CDE4EB-0E04-D943-84AC-39018D44CA81}"/>
                </a:ext>
              </a:extLst>
            </p:cNvPr>
            <p:cNvSpPr txBox="1"/>
            <p:nvPr/>
          </p:nvSpPr>
          <p:spPr>
            <a:xfrm rot="16200000">
              <a:off x="-336136" y="5318158"/>
              <a:ext cx="19714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dirty="0">
                  <a:latin typeface="Arial" panose="020B0604020202020204" pitchFamily="34" charset="0"/>
                  <a:cs typeface="Arial" panose="020B0604020202020204" pitchFamily="34" charset="0"/>
                </a:rPr>
                <a:t>Transmission (%)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43545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81872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of FTIR properties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" y="637790"/>
            <a:ext cx="12192001" cy="6220210"/>
          </a:xfrm>
        </p:spPr>
        <p:txBody>
          <a:bodyPr>
            <a:noAutofit/>
          </a:bodyPr>
          <a:lstStyle/>
          <a:p>
            <a:pPr lvl="0" algn="l"/>
            <a:r>
              <a:rPr lang="en-US" dirty="0">
                <a:solidFill>
                  <a:prstClr val="black"/>
                </a:solidFill>
              </a:rPr>
              <a:t>Advantages: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High transmittance (full beam size is used, no slits)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Symbol" charset="2"/>
              </a:rPr>
              <a:t>Hi speed (full spectrum taken in one fast sweep), </a:t>
            </a:r>
            <a:r>
              <a:rPr lang="en-US" dirty="0">
                <a:solidFill>
                  <a:prstClr val="black"/>
                </a:solidFill>
              </a:rPr>
              <a:t>averaging can be used to reduce noise.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Wide wavelength range (1 → &gt;10 </a:t>
            </a:r>
            <a:r>
              <a:rPr lang="en-US" dirty="0">
                <a:solidFill>
                  <a:prstClr val="black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prstClr val="black"/>
                </a:solidFill>
              </a:rPr>
              <a:t>m)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No strange resonances</a:t>
            </a:r>
          </a:p>
          <a:p>
            <a:pPr marL="457200" lvl="0" indent="-457200" algn="l">
              <a:buFont typeface="Arial"/>
              <a:buChar char="•"/>
            </a:pPr>
            <a:endParaRPr lang="en-US" dirty="0">
              <a:solidFill>
                <a:prstClr val="black"/>
              </a:solidFill>
              <a:cs typeface="Symbol" charset="2"/>
            </a:endParaRPr>
          </a:p>
          <a:p>
            <a:pPr lvl="0" algn="l"/>
            <a:r>
              <a:rPr lang="en-US" dirty="0">
                <a:solidFill>
                  <a:prstClr val="black"/>
                </a:solidFill>
                <a:cs typeface="Symbol" charset="2"/>
              </a:rPr>
              <a:t>Disadvantages: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Symbol" charset="2"/>
              </a:rPr>
              <a:t>Low resolvance, unless long trajectory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Symbol" charset="2"/>
              </a:rPr>
              <a:t>Needs good alignment and stability of moving mirror path</a:t>
            </a:r>
          </a:p>
          <a:p>
            <a:pPr lvl="0" algn="l"/>
            <a:endParaRPr lang="en-US" dirty="0">
              <a:solidFill>
                <a:prstClr val="black"/>
              </a:solidFill>
              <a:cs typeface="Symbol" charset="2"/>
            </a:endParaRPr>
          </a:p>
          <a:p>
            <a:pPr algn="l"/>
            <a:r>
              <a:rPr lang="en-US" dirty="0"/>
              <a:t>Main applications: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dirty="0"/>
              <a:t>Organic chemistry and bio-chemistry laboratories 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dirty="0"/>
              <a:t>Forensic laboratories</a:t>
            </a:r>
          </a:p>
        </p:txBody>
      </p:sp>
      <p:pic>
        <p:nvPicPr>
          <p:cNvPr id="9" name="Picture 2" descr="Bruker Optics FTIR Spectrometer INVENIO S Touch Display Platinum ATR Kachel">
            <a:extLst>
              <a:ext uri="{FF2B5EF4-FFF2-40B4-BE49-F238E27FC236}">
                <a16:creationId xmlns:a16="http://schemas.microsoft.com/office/drawing/2014/main" id="{1633B1DC-709A-EE45-907B-D14F89FBE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19455" r="4196" b="13728"/>
          <a:stretch/>
        </p:blipFill>
        <p:spPr bwMode="auto">
          <a:xfrm>
            <a:off x="9113865" y="1893938"/>
            <a:ext cx="3057567" cy="222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F31C21-DE39-B146-8498-A26F37478540}"/>
              </a:ext>
            </a:extLst>
          </p:cNvPr>
          <p:cNvGrpSpPr/>
          <p:nvPr/>
        </p:nvGrpSpPr>
        <p:grpSpPr>
          <a:xfrm>
            <a:off x="8072973" y="4244041"/>
            <a:ext cx="4119027" cy="2613959"/>
            <a:chOff x="8072973" y="3432231"/>
            <a:chExt cx="4119027" cy="2613959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6BC004C9-3904-CC46-B6C8-0DA0BDEC1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2973" y="3432231"/>
              <a:ext cx="4119027" cy="2442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0E3DC0-64E6-BD47-B7F4-F4CE6EEEA40F}"/>
                </a:ext>
              </a:extLst>
            </p:cNvPr>
            <p:cNvSpPr txBox="1"/>
            <p:nvPr/>
          </p:nvSpPr>
          <p:spPr>
            <a:xfrm>
              <a:off x="9717396" y="5676858"/>
              <a:ext cx="92525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dirty="0">
                  <a:latin typeface="Symbol" pitchFamily="2" charset="2"/>
                </a:rPr>
                <a:t>s</a:t>
              </a:r>
              <a:r>
                <a:rPr lang="fr-CH" dirty="0"/>
                <a:t> (cm</a:t>
              </a:r>
              <a:r>
                <a:rPr lang="fr-CH" baseline="30000" dirty="0"/>
                <a:t>-1</a:t>
              </a:r>
              <a:r>
                <a:rPr lang="fr-CH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9611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92001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prism spectrometer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637790"/>
            <a:ext cx="12192001" cy="6220210"/>
          </a:xfrm>
        </p:spPr>
        <p:txBody>
          <a:bodyPr>
            <a:noAutofit/>
          </a:bodyPr>
          <a:lstStyle/>
          <a:p>
            <a:pPr marL="342891" indent="-342891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H" dirty="0"/>
              <a:t>The oldest (Newton 1670) and simplest spectrometer is the prism spectrometer.</a:t>
            </a:r>
          </a:p>
          <a:p>
            <a:pPr marL="342891" indent="-342891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CH" dirty="0"/>
              <a:t>It uses the dispersion of light by a glass </a:t>
            </a:r>
            <a:r>
              <a:rPr lang="fr-CH" dirty="0" err="1"/>
              <a:t>prism</a:t>
            </a:r>
            <a:r>
              <a:rPr lang="fr-CH" dirty="0"/>
              <a:t>.</a:t>
            </a:r>
            <a:endParaRPr lang="en-CH" dirty="0">
              <a:solidFill>
                <a:prstClr val="black"/>
              </a:solidFill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CA70A512-D1B7-2D44-B32A-ECAC24913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8" t="26258" r="23987" b="35238"/>
          <a:stretch/>
        </p:blipFill>
        <p:spPr bwMode="auto">
          <a:xfrm>
            <a:off x="0" y="4002830"/>
            <a:ext cx="4301412" cy="264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082381-B2BB-EB49-838C-0198F4CDC17A}"/>
              </a:ext>
            </a:extLst>
          </p:cNvPr>
          <p:cNvSpPr/>
          <p:nvPr/>
        </p:nvSpPr>
        <p:spPr>
          <a:xfrm>
            <a:off x="-60650" y="6642556"/>
            <a:ext cx="40059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upload.wikimedia.org</a:t>
            </a:r>
            <a:r>
              <a:rPr lang="fr-CH" sz="800" dirty="0"/>
              <a:t>/</a:t>
            </a:r>
            <a:r>
              <a:rPr lang="fr-CH" sz="800" dirty="0" err="1"/>
              <a:t>wikipedia</a:t>
            </a:r>
            <a:r>
              <a:rPr lang="fr-CH" sz="800" dirty="0"/>
              <a:t>/</a:t>
            </a:r>
            <a:r>
              <a:rPr lang="fr-CH" sz="800" dirty="0" err="1"/>
              <a:t>commons</a:t>
            </a:r>
            <a:r>
              <a:rPr lang="fr-CH" sz="800" dirty="0"/>
              <a:t>/b/bd/</a:t>
            </a:r>
            <a:r>
              <a:rPr lang="fr-CH" sz="800" dirty="0" err="1"/>
              <a:t>Dispersive_Prism_Illustration.jpg</a:t>
            </a:r>
            <a:endParaRPr lang="fr-CH" sz="800" dirty="0"/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73ECD74C-95C6-C84C-8F30-ACF50392F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0762"/>
            <a:ext cx="7620000" cy="3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12F0E27-088C-4143-8EFD-05BFAAA0811B}"/>
              </a:ext>
            </a:extLst>
          </p:cNvPr>
          <p:cNvSpPr/>
          <p:nvPr/>
        </p:nvSpPr>
        <p:spPr>
          <a:xfrm>
            <a:off x="7717195" y="6642556"/>
            <a:ext cx="44771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http://</a:t>
            </a:r>
            <a:r>
              <a:rPr lang="fr-CH" sz="800" dirty="0" err="1"/>
              <a:t>www.scitechantiques.com</a:t>
            </a:r>
            <a:r>
              <a:rPr lang="fr-CH" sz="800" dirty="0"/>
              <a:t>/special%20instruments/090HTML/images/90PrismSpectroscopeB.jpg</a:t>
            </a:r>
          </a:p>
        </p:txBody>
      </p:sp>
      <p:pic>
        <p:nvPicPr>
          <p:cNvPr id="26630" name="Picture 6" descr="0090PrismTableScale">
            <a:extLst>
              <a:ext uri="{FF2B5EF4-FFF2-40B4-BE49-F238E27FC236}">
                <a16:creationId xmlns:a16="http://schemas.microsoft.com/office/drawing/2014/main" id="{F3A50211-EE59-194D-B7D8-FA41304AF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9" b="4220"/>
          <a:stretch/>
        </p:blipFill>
        <p:spPr bwMode="auto">
          <a:xfrm>
            <a:off x="4299852" y="4237671"/>
            <a:ext cx="3331026" cy="262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0645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9858375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refractive prism – physics(1)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1" y="637790"/>
                <a:ext cx="9182101" cy="6220210"/>
              </a:xfrm>
            </p:spPr>
            <p:txBody>
              <a:bodyPr>
                <a:noAutofit/>
              </a:bodyPr>
              <a:lstStyle/>
              <a:p>
                <a:pPr marL="342891" indent="-342891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CH" sz="2000" dirty="0"/>
                  <a:t>The simple glass prism can be used as a dispersive element. </a:t>
                </a:r>
              </a:p>
              <a:p>
                <a:pPr marL="342891" indent="-342891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CH" sz="2000" dirty="0"/>
                  <a:t>The deviation angle de of light passing through a prism is: </a:t>
                </a:r>
              </a:p>
              <a:p>
                <a:pPr algn="l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CH" sz="2000" dirty="0"/>
                  <a:t>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CH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fr-CH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fr-CH" sz="20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fr-CH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rad>
                            <m:func>
                              <m:func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 sz="2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func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 sz="2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  <m:func>
                              <m:func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 sz="2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func>
                          </m:e>
                        </m:d>
                      </m:e>
                    </m:func>
                  </m:oMath>
                </a14:m>
                <a:endParaRPr lang="en-CH" sz="2000" dirty="0"/>
              </a:p>
              <a:p>
                <a:pPr marL="342891" indent="-342891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H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CH" sz="2000" dirty="0"/>
                  <a:t> depends on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CH" sz="2000" dirty="0"/>
                  <a:t> and </a:t>
                </a:r>
                <a:r>
                  <a:rPr lang="en-CH" sz="2000" i="1" dirty="0"/>
                  <a:t>n</a:t>
                </a:r>
                <a:r>
                  <a:rPr lang="en-CH" sz="2000" dirty="0"/>
                  <a:t>. The dependence of </a:t>
                </a:r>
                <a14:m>
                  <m:oMath xmlns:m="http://schemas.openxmlformats.org/officeDocument/2006/math">
                    <m:r>
                      <a:rPr lang="en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CH" sz="2000" dirty="0"/>
                  <a:t> on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H" sz="2000" dirty="0"/>
                  <a:t>has a minimum at </a:t>
                </a:r>
                <a:r>
                  <a:rPr lang="en-CH" sz="2000" i="1" dirty="0">
                    <a:latin typeface="Symbol" pitchFamily="2" charset="2"/>
                  </a:rPr>
                  <a:t>d </a:t>
                </a:r>
                <a:r>
                  <a:rPr lang="en-CH" sz="2000" dirty="0"/>
                  <a:t>=</a:t>
                </a:r>
                <a:r>
                  <a:rPr lang="en-CH" sz="2000" dirty="0">
                    <a:latin typeface="Symbol" pitchFamily="2" charset="2"/>
                  </a:rPr>
                  <a:t>d</a:t>
                </a:r>
                <a:r>
                  <a:rPr lang="en-CH" sz="2000" baseline="-25000" dirty="0"/>
                  <a:t>m</a:t>
                </a:r>
                <a:r>
                  <a:rPr lang="en-CH" sz="2000" dirty="0"/>
                  <a:t> ; this angle corresponds to the symmetrical situation when the beam travels inside the prism parallel to its base.</a:t>
                </a:r>
              </a:p>
              <a:p>
                <a:pPr marL="342891" indent="-342891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CH" sz="2000" dirty="0"/>
                  <a:t>In this case, we can find </a:t>
                </a:r>
                <a:r>
                  <a:rPr lang="en-CH" sz="2000" i="1" dirty="0"/>
                  <a:t>n</a:t>
                </a:r>
                <a:r>
                  <a:rPr lang="en-CH" sz="2000" dirty="0"/>
                  <a:t> through: </a:t>
                </a:r>
                <a14:m>
                  <m:oMath xmlns:m="http://schemas.openxmlformats.org/officeDocument/2006/math">
                    <m:r>
                      <a:rPr lang="fr-CH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H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fr-CH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 sz="2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CH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fr-CH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CH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e>
                                      <m:sub>
                                        <m:r>
                                          <a:rPr lang="fr-CH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  <m:r>
                                      <a:rPr lang="fr-CH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fr-CH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d>
                                <m:r>
                                  <a:rPr lang="fr-CH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/2</m:t>
                                </m:r>
                              </m:e>
                            </m:d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fr-CH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 sz="2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fr-CH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fr-CH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/2</m:t>
                                </m:r>
                              </m:e>
                            </m:d>
                          </m:e>
                        </m:func>
                      </m:den>
                    </m:f>
                  </m:oMath>
                </a14:m>
                <a:r>
                  <a:rPr lang="en-CH" sz="2000" dirty="0">
                    <a:solidFill>
                      <a:prstClr val="black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1" y="637790"/>
                <a:ext cx="9182101" cy="6220210"/>
              </a:xfrm>
              <a:blipFill>
                <a:blip r:embed="rId2"/>
                <a:stretch>
                  <a:fillRect l="-553" t="-408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2BD5A94-1D19-374C-8273-F3F298683C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47328"/>
          <a:stretch/>
        </p:blipFill>
        <p:spPr>
          <a:xfrm>
            <a:off x="-1" y="3429000"/>
            <a:ext cx="4278441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6130CF-396B-2F40-8DA7-93D8AA3D76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6405" r="62126" b="15131"/>
          <a:stretch/>
        </p:blipFill>
        <p:spPr>
          <a:xfrm>
            <a:off x="9278001" y="0"/>
            <a:ext cx="2913999" cy="22236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49B7476-E86B-2342-8FD3-53704564FDEF}"/>
              </a:ext>
            </a:extLst>
          </p:cNvPr>
          <p:cNvGrpSpPr/>
          <p:nvPr/>
        </p:nvGrpSpPr>
        <p:grpSpPr>
          <a:xfrm>
            <a:off x="7248526" y="2431473"/>
            <a:ext cx="4800600" cy="4426527"/>
            <a:chOff x="7391401" y="2431473"/>
            <a:chExt cx="4800600" cy="442652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84856D-A0FC-1744-A62D-18258F74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1401" y="2431473"/>
              <a:ext cx="4800600" cy="442652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D21080-A7A8-084B-9D3F-0BAF2C6798CE}"/>
                </a:ext>
              </a:extLst>
            </p:cNvPr>
            <p:cNvSpPr txBox="1"/>
            <p:nvPr/>
          </p:nvSpPr>
          <p:spPr>
            <a:xfrm>
              <a:off x="8982075" y="2609850"/>
              <a:ext cx="25241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CH" dirty="0"/>
                <a:t>Total </a:t>
              </a:r>
              <a:r>
                <a:rPr lang="fr-CH" dirty="0" err="1"/>
                <a:t>deviation</a:t>
              </a:r>
              <a:r>
                <a:rPr lang="fr-CH" dirty="0"/>
                <a:t> angle </a:t>
              </a:r>
              <a:r>
                <a:rPr lang="fr-CH" dirty="0">
                  <a:latin typeface="Symbol" pitchFamily="2" charset="2"/>
                </a:rPr>
                <a:t>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4ABCA9-C775-824C-AF23-1517FE1AADAE}"/>
                </a:ext>
              </a:extLst>
            </p:cNvPr>
            <p:cNvSpPr txBox="1"/>
            <p:nvPr/>
          </p:nvSpPr>
          <p:spPr>
            <a:xfrm>
              <a:off x="8362950" y="3331223"/>
              <a:ext cx="16382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CH" dirty="0" err="1"/>
                <a:t>Symmetric</a:t>
              </a:r>
              <a:r>
                <a:rPr lang="fr-CH" dirty="0"/>
                <a:t> case</a:t>
              </a:r>
              <a:endParaRPr lang="fr-CH" dirty="0">
                <a:latin typeface="Symbol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434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12192000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refractive prism – physics(2)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1" y="637790"/>
                <a:ext cx="5238751" cy="6220210"/>
              </a:xfrm>
            </p:spPr>
            <p:txBody>
              <a:bodyPr>
                <a:noAutofit/>
              </a:bodyPr>
              <a:lstStyle/>
              <a:p>
                <a:pPr marL="342891" indent="-342891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CH" sz="2000" dirty="0"/>
                  <a:t>The usefullness of the prism in spectroscopy is beacause </a:t>
                </a:r>
                <a:r>
                  <a:rPr lang="en-CH" sz="2000" i="1" dirty="0"/>
                  <a:t>n</a:t>
                </a:r>
                <a:r>
                  <a:rPr lang="en-CH" sz="2000" dirty="0"/>
                  <a:t> depends on wavelength: </a:t>
                </a:r>
                <a:r>
                  <a:rPr lang="en-CH" sz="2000" i="1" dirty="0"/>
                  <a:t>n</a:t>
                </a:r>
                <a:r>
                  <a:rPr lang="en-CH" sz="2000" dirty="0"/>
                  <a:t>=</a:t>
                </a:r>
                <a:r>
                  <a:rPr lang="en-CH" sz="2000" i="1" dirty="0"/>
                  <a:t>n</a:t>
                </a:r>
                <a:r>
                  <a:rPr lang="en-CH" sz="2000" dirty="0"/>
                  <a:t>(</a:t>
                </a:r>
                <a:r>
                  <a:rPr lang="en-CH" sz="2000" dirty="0">
                    <a:latin typeface="Symbol" pitchFamily="2" charset="2"/>
                  </a:rPr>
                  <a:t>l</a:t>
                </a:r>
                <a:r>
                  <a:rPr lang="en-CH" sz="2000" dirty="0"/>
                  <a:t>)</a:t>
                </a:r>
              </a:p>
              <a:p>
                <a:pPr marL="342891" indent="-342891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CH" sz="2000" dirty="0"/>
                  <a:t>The relation between </a:t>
                </a:r>
                <a:r>
                  <a:rPr lang="en-CH" sz="2000" dirty="0">
                    <a:latin typeface="Symbol" pitchFamily="2" charset="2"/>
                  </a:rPr>
                  <a:t>d</a:t>
                </a:r>
                <a:r>
                  <a:rPr lang="en-CH" sz="2000" baseline="-25000" dirty="0"/>
                  <a:t>m</a:t>
                </a:r>
                <a:r>
                  <a:rPr lang="en-CH" sz="2000" dirty="0"/>
                  <a:t> and </a:t>
                </a:r>
                <a:r>
                  <a:rPr lang="en-CH" sz="2000" i="1" dirty="0"/>
                  <a:t>n</a:t>
                </a:r>
                <a:r>
                  <a:rPr lang="en-CH" sz="2000" dirty="0"/>
                  <a:t> produces: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sz="2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CH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fr-CH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CH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fr-CH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r>
                                  <a:rPr lang="fr-CH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CH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r>
                              <a:rPr lang="fr-CH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e>
                        </m:d>
                      </m:e>
                    </m:func>
                    <m:r>
                      <a:rPr lang="fr-CH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CH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CH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func>
                          <m:funcPr>
                            <m:ctrlPr>
                              <a:rPr lang="fr-CH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 sz="2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fr-CH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fr-CH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/2</m:t>
                                </m:r>
                              </m:e>
                            </m:d>
                          </m:e>
                        </m:func>
                      </m:den>
                    </m:f>
                  </m:oMath>
                </a14:m>
                <a:r>
                  <a:rPr lang="en-CH" sz="2000" dirty="0">
                    <a:solidFill>
                      <a:prstClr val="black"/>
                    </a:solidFill>
                  </a:rPr>
                  <a:t> </a:t>
                </a:r>
              </a:p>
              <a:p>
                <a:pPr marL="342891" indent="-342891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CH" sz="2000" dirty="0">
                    <a:solidFill>
                      <a:prstClr val="black"/>
                    </a:solidFill>
                  </a:rPr>
                  <a:t>Choice of the prism material allows to get the wanted change in </a:t>
                </a:r>
                <a:r>
                  <a:rPr lang="en-CH" sz="2000" i="1" dirty="0"/>
                  <a:t>n</a:t>
                </a:r>
                <a:r>
                  <a:rPr lang="en-CH" sz="2000" dirty="0"/>
                  <a:t>(</a:t>
                </a:r>
                <a:r>
                  <a:rPr lang="en-CH" sz="2000" dirty="0">
                    <a:latin typeface="Symbol" pitchFamily="2" charset="2"/>
                  </a:rPr>
                  <a:t>l</a:t>
                </a:r>
                <a:r>
                  <a:rPr lang="en-CH" sz="2000" dirty="0"/>
                  <a:t>).</a:t>
                </a:r>
              </a:p>
              <a:p>
                <a:pPr marL="342891" indent="-342891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CH" sz="2000" dirty="0">
                    <a:solidFill>
                      <a:prstClr val="black"/>
                    </a:solidFill>
                  </a:rPr>
                  <a:t>Dense glasses (La-doped) are best </a:t>
                </a:r>
              </a:p>
              <a:p>
                <a:pPr marL="342891" indent="-342891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CH" sz="2000" dirty="0"/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1" y="637790"/>
                <a:ext cx="5238751" cy="6220210"/>
              </a:xfrm>
              <a:blipFill>
                <a:blip r:embed="rId2"/>
                <a:stretch>
                  <a:fillRect l="-969" t="-408" r="-1937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7D9C09C-B0F4-9940-BC13-1D327D6F11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06390"/>
            <a:ext cx="4090429" cy="345161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ubtitle 2">
                <a:extLst>
                  <a:ext uri="{FF2B5EF4-FFF2-40B4-BE49-F238E27FC236}">
                    <a16:creationId xmlns:a16="http://schemas.microsoft.com/office/drawing/2014/main" id="{8A0A87FB-2C2C-9847-8575-459DEEB654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9159" y="569167"/>
                <a:ext cx="7022841" cy="24632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189" lvl="1" algn="l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CH" sz="2000" dirty="0">
                    <a:solidFill>
                      <a:prstClr val="black"/>
                    </a:solidFill>
                  </a:rPr>
                  <a:t>A way to characterize glasses is by the Abbé number: </a:t>
                </a:r>
                <a:r>
                  <a:rPr lang="en-CH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H" sz="2000" dirty="0"/>
                  <a:t> </a:t>
                </a:r>
                <a:r>
                  <a:rPr lang="en-CH" dirty="0"/>
                  <a:t>;</a:t>
                </a:r>
                <a:r>
                  <a:rPr lang="en-CH" sz="2000" dirty="0"/>
                  <a:t> </a:t>
                </a:r>
                <a:r>
                  <a:rPr lang="en-CH" i="1" dirty="0"/>
                  <a:t>d,</a:t>
                </a:r>
                <a:r>
                  <a:rPr lang="en-CH" dirty="0"/>
                  <a:t> </a:t>
                </a:r>
                <a:r>
                  <a:rPr lang="en-CH" i="1" dirty="0"/>
                  <a:t>F,</a:t>
                </a:r>
                <a:r>
                  <a:rPr lang="en-CH" dirty="0"/>
                  <a:t> </a:t>
                </a:r>
                <a:r>
                  <a:rPr lang="en-CH" i="1" dirty="0"/>
                  <a:t>C</a:t>
                </a:r>
                <a:r>
                  <a:rPr lang="en-CH" dirty="0"/>
                  <a:t> = atomic sp</a:t>
                </a:r>
                <a:r>
                  <a:rPr lang="fr-CH" dirty="0"/>
                  <a:t>e</a:t>
                </a:r>
                <a:r>
                  <a:rPr lang="en-CH" dirty="0"/>
                  <a:t>ctral lines (587.6, 486.1, 656.3 nm)</a:t>
                </a:r>
              </a:p>
              <a:p>
                <a:pPr marL="342891" indent="-342891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CH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Subtitle 2">
                <a:extLst>
                  <a:ext uri="{FF2B5EF4-FFF2-40B4-BE49-F238E27FC236}">
                    <a16:creationId xmlns:a16="http://schemas.microsoft.com/office/drawing/2014/main" id="{8A0A87FB-2C2C-9847-8575-459DEEB65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9159" y="569167"/>
                <a:ext cx="7022841" cy="2463281"/>
              </a:xfrm>
              <a:prstGeom prst="rect">
                <a:avLst/>
              </a:prstGeom>
              <a:blipFill>
                <a:blip r:embed="rId4"/>
                <a:stretch>
                  <a:fillRect t="-513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6311D72C-E098-4244-A108-AC7D2A1BB639}"/>
              </a:ext>
            </a:extLst>
          </p:cNvPr>
          <p:cNvGrpSpPr/>
          <p:nvPr/>
        </p:nvGrpSpPr>
        <p:grpSpPr>
          <a:xfrm>
            <a:off x="5253308" y="1434957"/>
            <a:ext cx="6938692" cy="5423043"/>
            <a:chOff x="5253308" y="1434957"/>
            <a:chExt cx="6938692" cy="542304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BBE44A-CA48-EC45-B22C-44784820ABD8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3308" y="1434957"/>
              <a:ext cx="6938692" cy="54230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FE79D7-3F4E-DD48-A7AA-C2E60394F04A}"/>
                </a:ext>
              </a:extLst>
            </p:cNvPr>
            <p:cNvSpPr txBox="1"/>
            <p:nvPr/>
          </p:nvSpPr>
          <p:spPr>
            <a:xfrm>
              <a:off x="8026926" y="6485059"/>
              <a:ext cx="18262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fr-CH" sz="2000" dirty="0"/>
                <a:t>Abbé </a:t>
              </a:r>
              <a:r>
                <a:rPr lang="fr-CH" sz="2000" dirty="0" err="1"/>
                <a:t>number</a:t>
              </a:r>
              <a:r>
                <a:rPr lang="fr-CH" sz="2000" dirty="0"/>
                <a:t> V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E5C223-37AB-D14A-BED1-B40D501CFBF9}"/>
                </a:ext>
              </a:extLst>
            </p:cNvPr>
            <p:cNvSpPr txBox="1"/>
            <p:nvPr/>
          </p:nvSpPr>
          <p:spPr>
            <a:xfrm rot="16200000">
              <a:off x="4368232" y="4369163"/>
              <a:ext cx="226357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CH" sz="2000" dirty="0" err="1"/>
                <a:t>Refraction</a:t>
              </a:r>
              <a:r>
                <a:rPr lang="fr-CH" sz="2000" dirty="0"/>
                <a:t> index </a:t>
              </a:r>
              <a:r>
                <a:rPr lang="fr-CH" sz="2000" dirty="0" err="1"/>
                <a:t>n</a:t>
              </a:r>
              <a:r>
                <a:rPr lang="fr-CH" sz="2000" baseline="-25000" dirty="0" err="1"/>
                <a:t>d</a:t>
              </a:r>
              <a:endParaRPr lang="fr-CH" sz="20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669246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C5298B7-2348-AD4D-A2D8-4F0EF699CD28}"/>
              </a:ext>
            </a:extLst>
          </p:cNvPr>
          <p:cNvGrpSpPr/>
          <p:nvPr/>
        </p:nvGrpSpPr>
        <p:grpSpPr>
          <a:xfrm>
            <a:off x="6830008" y="4048244"/>
            <a:ext cx="5351863" cy="2809756"/>
            <a:chOff x="0" y="2065131"/>
            <a:chExt cx="9129182" cy="47928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ED56F1-D583-4043-8635-01EF3E652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65131"/>
              <a:ext cx="8989391" cy="4792870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8DE62D1-28FD-1847-B41A-E306AD530D6B}"/>
                </a:ext>
              </a:extLst>
            </p:cNvPr>
            <p:cNvCxnSpPr/>
            <p:nvPr/>
          </p:nvCxnSpPr>
          <p:spPr>
            <a:xfrm>
              <a:off x="6272702" y="4991655"/>
              <a:ext cx="1866348" cy="1060173"/>
            </a:xfrm>
            <a:prstGeom prst="straightConnector1">
              <a:avLst/>
            </a:prstGeom>
            <a:ln>
              <a:solidFill>
                <a:srgbClr val="8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344F6B-5346-3A42-A0F2-31BFCF3B7BE7}"/>
                </a:ext>
              </a:extLst>
            </p:cNvPr>
            <p:cNvSpPr txBox="1"/>
            <p:nvPr/>
          </p:nvSpPr>
          <p:spPr>
            <a:xfrm rot="1826367">
              <a:off x="5981533" y="5455959"/>
              <a:ext cx="2096386" cy="500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800000"/>
                  </a:solidFill>
                </a:rPr>
                <a:t>Focal distance f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FEDC7A-510B-BF49-855A-4935A7D5E0F2}"/>
                </a:ext>
              </a:extLst>
            </p:cNvPr>
            <p:cNvSpPr txBox="1"/>
            <p:nvPr/>
          </p:nvSpPr>
          <p:spPr>
            <a:xfrm>
              <a:off x="5254983" y="3355143"/>
              <a:ext cx="1354301" cy="500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8000"/>
                  </a:solidFill>
                </a:rPr>
                <a:t>D=0.87</a:t>
              </a:r>
              <a:r>
                <a:rPr lang="en-US" sz="1200" baseline="30000" dirty="0">
                  <a:solidFill>
                    <a:srgbClr val="008000"/>
                  </a:solidFill>
                </a:rPr>
                <a:t>.</a:t>
              </a:r>
              <a:r>
                <a:rPr lang="en-US" sz="1200" dirty="0">
                  <a:solidFill>
                    <a:srgbClr val="008000"/>
                  </a:solidFill>
                </a:rPr>
                <a:t>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3D44936-C140-F248-A0CB-8F815EC77EFE}"/>
                </a:ext>
              </a:extLst>
            </p:cNvPr>
            <p:cNvCxnSpPr/>
            <p:nvPr/>
          </p:nvCxnSpPr>
          <p:spPr>
            <a:xfrm flipV="1">
              <a:off x="5985568" y="3382384"/>
              <a:ext cx="618435" cy="1035011"/>
            </a:xfrm>
            <a:prstGeom prst="straightConnector1">
              <a:avLst/>
            </a:prstGeom>
            <a:ln>
              <a:solidFill>
                <a:srgbClr val="408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7717A05-41A3-4D4E-98D3-9381015B2638}"/>
                </a:ext>
              </a:extLst>
            </p:cNvPr>
            <p:cNvCxnSpPr/>
            <p:nvPr/>
          </p:nvCxnSpPr>
          <p:spPr>
            <a:xfrm flipH="1">
              <a:off x="8636005" y="5201479"/>
              <a:ext cx="143564" cy="220874"/>
            </a:xfrm>
            <a:prstGeom prst="straightConnector1">
              <a:avLst/>
            </a:prstGeom>
            <a:ln>
              <a:solidFill>
                <a:srgbClr val="80008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403A54-C553-8C47-9391-B341A3BAFD93}"/>
                </a:ext>
              </a:extLst>
            </p:cNvPr>
            <p:cNvSpPr txBox="1"/>
            <p:nvPr/>
          </p:nvSpPr>
          <p:spPr>
            <a:xfrm>
              <a:off x="8528514" y="5356360"/>
              <a:ext cx="600668" cy="500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800080"/>
                  </a:solidFill>
                </a:rPr>
                <a:t>dx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81872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the prism spectrometer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2" y="637790"/>
                <a:ext cx="12192002" cy="6220210"/>
              </a:xfrm>
            </p:spPr>
            <p:txBody>
              <a:bodyPr>
                <a:noAutofit/>
              </a:bodyPr>
              <a:lstStyle/>
              <a:p>
                <a:pPr marL="285750" indent="-28575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 lens is used to transform light coming from an entrance slit to a parallel beam entering the prism. A similar lens focuses the parallel beam coming from the prism onto an exit slit.</a:t>
                </a:r>
              </a:p>
              <a:p>
                <a:pPr marL="285750" indent="-28575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To maintain the condition of minimum deviation, both entrance and exit angles should change simultaneously. This is not very convenient!</a:t>
                </a:r>
              </a:p>
              <a:p>
                <a:pPr marL="342891" indent="-342891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 solution of this problem is the </a:t>
                </a:r>
                <a:r>
                  <a:rPr lang="en-CH" sz="2000" dirty="0"/>
                  <a:t>Pellin-Broca prism, which is a double 30° top prism plus internal reflection at 90°. In this prism, the beam deviation is always </a:t>
                </a:r>
                <a:r>
                  <a:rPr lang="en-CH" sz="2000" dirty="0">
                    <a:latin typeface="Symbol" pitchFamily="2" charset="2"/>
                  </a:rPr>
                  <a:t>d</a:t>
                </a:r>
                <a:r>
                  <a:rPr lang="en-CH" sz="2000" baseline="-25000" dirty="0"/>
                  <a:t>m </a:t>
                </a:r>
                <a:r>
                  <a:rPr lang="en-CH" sz="2000" dirty="0"/>
                  <a:t>=90° if: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sz="20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CH" sz="2000" dirty="0"/>
                  <a:t> .</a:t>
                </a:r>
              </a:p>
              <a:p>
                <a:pPr marL="342891" indent="-342891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CH" sz="2000" dirty="0"/>
                  <a:t>In this configuration, we keep entrance and exit optics at 90° to each other, and turn the prism to satisfy the refraction condition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sz="20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)/2</m:t>
                    </m:r>
                  </m:oMath>
                </a14:m>
                <a:r>
                  <a:rPr lang="en-CH" sz="2000" dirty="0"/>
                  <a:t> . This allows to filter a single wavelength(according to the slit width), either as a filtered source or as a spectrometer.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2" y="637790"/>
                <a:ext cx="12192002" cy="6220210"/>
              </a:xfrm>
              <a:blipFill>
                <a:blip r:embed="rId3"/>
                <a:stretch>
                  <a:fillRect l="-416" r="-312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Pellin-Broca prism">
            <a:extLst>
              <a:ext uri="{FF2B5EF4-FFF2-40B4-BE49-F238E27FC236}">
                <a16:creationId xmlns:a16="http://schemas.microsoft.com/office/drawing/2014/main" id="{AC42A7D1-4C93-B048-AE7C-F0791C27DF7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r="5971"/>
          <a:stretch/>
        </p:blipFill>
        <p:spPr bwMode="auto">
          <a:xfrm>
            <a:off x="3592751" y="3815790"/>
            <a:ext cx="3349222" cy="3042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0A411D24-9D1E-F54A-85A7-FA052C3AC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" y="5098145"/>
            <a:ext cx="3757694" cy="175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4162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fig10">
            <a:extLst>
              <a:ext uri="{FF2B5EF4-FFF2-40B4-BE49-F238E27FC236}">
                <a16:creationId xmlns:a16="http://schemas.microsoft.com/office/drawing/2014/main" id="{819E2012-71CF-7A42-832D-9489377BE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t="1631" r="4045" b="44091"/>
          <a:stretch/>
        </p:blipFill>
        <p:spPr bwMode="auto">
          <a:xfrm>
            <a:off x="2749893" y="3855736"/>
            <a:ext cx="2910353" cy="30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C5298B7-2348-AD4D-A2D8-4F0EF699CD28}"/>
              </a:ext>
            </a:extLst>
          </p:cNvPr>
          <p:cNvGrpSpPr/>
          <p:nvPr/>
        </p:nvGrpSpPr>
        <p:grpSpPr>
          <a:xfrm>
            <a:off x="5650508" y="3429000"/>
            <a:ext cx="6531364" cy="3429000"/>
            <a:chOff x="0" y="2065131"/>
            <a:chExt cx="9129182" cy="47928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ED56F1-D583-4043-8635-01EF3E652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65131"/>
              <a:ext cx="8989391" cy="4792870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8DE62D1-28FD-1847-B41A-E306AD530D6B}"/>
                </a:ext>
              </a:extLst>
            </p:cNvPr>
            <p:cNvCxnSpPr/>
            <p:nvPr/>
          </p:nvCxnSpPr>
          <p:spPr>
            <a:xfrm>
              <a:off x="6272702" y="4991655"/>
              <a:ext cx="1866348" cy="1060173"/>
            </a:xfrm>
            <a:prstGeom prst="straightConnector1">
              <a:avLst/>
            </a:prstGeom>
            <a:ln>
              <a:solidFill>
                <a:srgbClr val="8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344F6B-5346-3A42-A0F2-31BFCF3B7BE7}"/>
                </a:ext>
              </a:extLst>
            </p:cNvPr>
            <p:cNvSpPr txBox="1"/>
            <p:nvPr/>
          </p:nvSpPr>
          <p:spPr>
            <a:xfrm rot="1826367">
              <a:off x="5981533" y="5455959"/>
              <a:ext cx="2096386" cy="500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800000"/>
                  </a:solidFill>
                </a:rPr>
                <a:t>Focal distance f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FEDC7A-510B-BF49-855A-4935A7D5E0F2}"/>
                </a:ext>
              </a:extLst>
            </p:cNvPr>
            <p:cNvSpPr txBox="1"/>
            <p:nvPr/>
          </p:nvSpPr>
          <p:spPr>
            <a:xfrm>
              <a:off x="5254983" y="3355143"/>
              <a:ext cx="1354301" cy="500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8000"/>
                  </a:solidFill>
                </a:rPr>
                <a:t>D=0.87</a:t>
              </a:r>
              <a:r>
                <a:rPr lang="en-US" sz="1200" baseline="30000" dirty="0">
                  <a:solidFill>
                    <a:srgbClr val="008000"/>
                  </a:solidFill>
                </a:rPr>
                <a:t>.</a:t>
              </a:r>
              <a:r>
                <a:rPr lang="en-US" sz="1200" dirty="0">
                  <a:solidFill>
                    <a:srgbClr val="008000"/>
                  </a:solidFill>
                </a:rPr>
                <a:t>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3D44936-C140-F248-A0CB-8F815EC77EFE}"/>
                </a:ext>
              </a:extLst>
            </p:cNvPr>
            <p:cNvCxnSpPr/>
            <p:nvPr/>
          </p:nvCxnSpPr>
          <p:spPr>
            <a:xfrm flipV="1">
              <a:off x="5985568" y="3382384"/>
              <a:ext cx="618435" cy="1035011"/>
            </a:xfrm>
            <a:prstGeom prst="straightConnector1">
              <a:avLst/>
            </a:prstGeom>
            <a:ln>
              <a:solidFill>
                <a:srgbClr val="408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7717A05-41A3-4D4E-98D3-9381015B2638}"/>
                </a:ext>
              </a:extLst>
            </p:cNvPr>
            <p:cNvCxnSpPr/>
            <p:nvPr/>
          </p:nvCxnSpPr>
          <p:spPr>
            <a:xfrm flipH="1">
              <a:off x="8636005" y="5201479"/>
              <a:ext cx="143564" cy="220874"/>
            </a:xfrm>
            <a:prstGeom prst="straightConnector1">
              <a:avLst/>
            </a:prstGeom>
            <a:ln>
              <a:solidFill>
                <a:srgbClr val="80008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403A54-C553-8C47-9391-B341A3BAFD93}"/>
                </a:ext>
              </a:extLst>
            </p:cNvPr>
            <p:cNvSpPr txBox="1"/>
            <p:nvPr/>
          </p:nvSpPr>
          <p:spPr>
            <a:xfrm>
              <a:off x="8528514" y="5356360"/>
              <a:ext cx="600668" cy="500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800080"/>
                  </a:solidFill>
                </a:rPr>
                <a:t>dx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81872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of the prism spectrometer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2" y="637790"/>
                <a:ext cx="12192002" cy="6220210"/>
              </a:xfrm>
            </p:spPr>
            <p:txBody>
              <a:bodyPr>
                <a:noAutofit/>
              </a:bodyPr>
              <a:lstStyle/>
              <a:p>
                <a:pPr marL="285750" indent="-28575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prism equation: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sz="2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CH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fr-CH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CH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fr-CH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r>
                                  <a:rPr lang="fr-CH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CH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r>
                              <a:rPr lang="fr-CH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e>
                        </m:d>
                      </m:e>
                    </m:func>
                    <m:r>
                      <a:rPr lang="fr-CH" sz="2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fr-CH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sz="2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fr-CH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fr-CH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000" dirty="0"/>
                  <a:t> allows us to calculate the prism </a:t>
                </a:r>
                <a:r>
                  <a:rPr lang="en-US" sz="2000" b="1" dirty="0"/>
                  <a:t>dispersion</a:t>
                </a:r>
                <a:r>
                  <a:rPr lang="en-US" sz="2000" dirty="0"/>
                  <a:t> (difference in angle for a given wavelength change) is: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fr-CH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fr-CH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1/</m:t>
                            </m:r>
                            <m:sSup>
                              <m:sSupPr>
                                <m:ctrlPr>
                                  <a:rPr lang="fr-CH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𝑠𝑖𝑛</m:t>
                                </m:r>
                              </m:e>
                              <m:sup>
                                <m:r>
                                  <a:rPr lang="fr-CH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fr-CH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fr-CH" sz="2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/2</m:t>
                                </m:r>
                              </m:e>
                            </m:d>
                            <m:r>
                              <a:rPr lang="fr-CH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fr-CH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−1/2</m:t>
                        </m:r>
                      </m:sup>
                    </m:sSup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sz="2000" dirty="0"/>
                  <a:t> . Typical values for </a:t>
                </a:r>
                <a:r>
                  <a:rPr lang="en-US" sz="2000" i="1" dirty="0">
                    <a:latin typeface="Symbol" pitchFamily="2" charset="2"/>
                  </a:rPr>
                  <a:t>a</a:t>
                </a:r>
                <a:r>
                  <a:rPr lang="en-US" sz="2000" dirty="0"/>
                  <a:t>=60°, </a:t>
                </a:r>
                <a:r>
                  <a:rPr lang="en-US" sz="2000" i="1" dirty="0"/>
                  <a:t>n</a:t>
                </a:r>
                <a:r>
                  <a:rPr lang="en-US" sz="2000" dirty="0"/>
                  <a:t>=1.5:  </a:t>
                </a:r>
                <a14:m>
                  <m:oMath xmlns:m="http://schemas.openxmlformats.org/officeDocument/2006/math"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0.756</m:t>
                    </m:r>
                  </m:oMath>
                </a14:m>
                <a:r>
                  <a:rPr lang="en-US" sz="2000" dirty="0"/>
                  <a:t> . If the focal length of the focusing lens is </a:t>
                </a:r>
                <a:r>
                  <a:rPr lang="en-US" sz="2000" i="1" dirty="0"/>
                  <a:t>f</a:t>
                </a:r>
                <a:r>
                  <a:rPr lang="en-US" sz="2000" dirty="0"/>
                  <a:t>, the linear dispersion is: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sz="2000" dirty="0"/>
                  <a:t> .</a:t>
                </a:r>
              </a:p>
              <a:p>
                <a:pPr marL="285750" indent="-285750" algn="l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</a:t>
                </a:r>
                <a:r>
                  <a:rPr lang="en-US" sz="2000" b="1" dirty="0"/>
                  <a:t>resolution</a:t>
                </a:r>
                <a:r>
                  <a:rPr lang="en-US" sz="2000" dirty="0"/>
                  <a:t> is given by the size of the diffraction-limited focused spot: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CH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dx</m:t>
                        </m:r>
                      </m:e>
                      <m:sub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1.2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1.2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sz="2000" dirty="0"/>
                  <a:t> . Using the equation above, we get the </a:t>
                </a:r>
                <a:r>
                  <a:rPr lang="en-US" sz="2000" b="1" dirty="0"/>
                  <a:t>resolution</a:t>
                </a:r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2.4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𝐾𝐷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2000" dirty="0"/>
                  <a:t> , and the </a:t>
                </a:r>
                <a:r>
                  <a:rPr lang="en-US" sz="2000" b="1" dirty="0"/>
                  <a:t>resolvance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𝐾𝐷</m:t>
                        </m:r>
                      </m:num>
                      <m:den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2.4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sz="2000" dirty="0"/>
                  <a:t> . Typical values at </a:t>
                </a:r>
                <a:r>
                  <a:rPr lang="en-US" sz="2000" dirty="0">
                    <a:latin typeface="Symbol" pitchFamily="2" charset="2"/>
                  </a:rPr>
                  <a:t>l</a:t>
                </a:r>
                <a:r>
                  <a:rPr lang="en-US" sz="2000" dirty="0"/>
                  <a:t>=500nm: </a:t>
                </a:r>
                <a:r>
                  <a:rPr lang="en-US" sz="2000" i="1" dirty="0"/>
                  <a:t>K</a:t>
                </a:r>
                <a:r>
                  <a:rPr lang="en-US" sz="2000" dirty="0"/>
                  <a:t>=0.756, </a:t>
                </a:r>
                <a:r>
                  <a:rPr lang="en-US" sz="2000" i="1" dirty="0"/>
                  <a:t>D</a:t>
                </a:r>
                <a:r>
                  <a:rPr lang="en-US" sz="2000" dirty="0"/>
                  <a:t>=76mm,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=5.6∙</m:t>
                    </m:r>
                    <m:sSup>
                      <m:sSupPr>
                        <m:ctrlP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  <a:r>
                  <a:rPr lang="en-CH" sz="2000" dirty="0">
                    <a:latin typeface="Symbol" pitchFamily="2" charset="2"/>
                  </a:rPr>
                  <a:t>m</a:t>
                </a:r>
                <a:r>
                  <a:rPr lang="en-CH" sz="2000" dirty="0"/>
                  <a:t>m</a:t>
                </a:r>
                <a:r>
                  <a:rPr lang="en-CH" sz="2000" baseline="30000" dirty="0"/>
                  <a:t>-1</a:t>
                </a:r>
                <a:r>
                  <a:rPr lang="en-CH" sz="2000" dirty="0"/>
                  <a:t> </a:t>
                </a:r>
                <a:r>
                  <a:rPr lang="en-US" sz="2000" dirty="0"/>
                  <a:t>; </a:t>
                </a:r>
                <a:r>
                  <a:rPr lang="en-US" sz="2000" dirty="0">
                    <a:latin typeface="Symbol" pitchFamily="2" charset="2"/>
                  </a:rPr>
                  <a:t>Dl</a:t>
                </a:r>
                <a:r>
                  <a:rPr lang="en-US" sz="2000" dirty="0"/>
                  <a:t>=0.37 nm , </a:t>
                </a:r>
                <a:r>
                  <a:rPr lang="en-US" sz="2000" i="1" dirty="0"/>
                  <a:t>R</a:t>
                </a:r>
                <a:r>
                  <a:rPr lang="en-US" sz="2000" dirty="0"/>
                  <a:t>=1340 .</a:t>
                </a: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2" y="637790"/>
                <a:ext cx="12192002" cy="6220210"/>
              </a:xfrm>
              <a:blipFill>
                <a:blip r:embed="rId4"/>
                <a:stretch>
                  <a:fillRect l="-416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6">
            <a:extLst>
              <a:ext uri="{FF2B5EF4-FFF2-40B4-BE49-F238E27FC236}">
                <a16:creationId xmlns:a16="http://schemas.microsoft.com/office/drawing/2014/main" id="{9127AB46-9FF1-0E4D-A999-E23CD8530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t="6786" r="2733" b="5325"/>
          <a:stretch/>
        </p:blipFill>
        <p:spPr bwMode="auto">
          <a:xfrm>
            <a:off x="10129" y="5290888"/>
            <a:ext cx="2910353" cy="156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176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12192000" cy="619761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range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619759"/>
            <a:ext cx="7740713" cy="3983080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Important classification: according to wavelength (energy) range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The electronic energy levels of the system determine the wavelength of emitted light: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Near UV range (100&lt;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&lt;400 nm): E = 3-12 eV (electronic levels in atoms, insulators)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Visible - near-IR range (400&lt;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&lt;1500 nm): E = 0.8-3 eV (electronic levels in semiconductors)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IR range (1.5&lt;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&lt;10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m): E = 0.1-0.8 eV (vibration/rotation levels in molecules, dopants and </a:t>
            </a:r>
            <a:r>
              <a:rPr lang="en-US" dirty="0" err="1"/>
              <a:t>subbands</a:t>
            </a:r>
            <a:r>
              <a:rPr lang="en-US" dirty="0"/>
              <a:t> in semiconductors)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The energy range determines the type of excitation source and detector to be used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0C5FA2-91DE-B340-8754-A0DC38E5D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2839"/>
            <a:ext cx="4674606" cy="22551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35EDE9-9A91-2D4B-9B1D-50E4C944AE9A}"/>
              </a:ext>
            </a:extLst>
          </p:cNvPr>
          <p:cNvSpPr/>
          <p:nvPr/>
        </p:nvSpPr>
        <p:spPr>
          <a:xfrm>
            <a:off x="4310685" y="6396335"/>
            <a:ext cx="3511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www.researchgate.net</a:t>
            </a:r>
            <a:r>
              <a:rPr lang="fr-CH" sz="800" dirty="0"/>
              <a:t>/profile/</a:t>
            </a:r>
            <a:r>
              <a:rPr lang="fr-CH" sz="800" dirty="0" err="1"/>
              <a:t>Roland_Macana</a:t>
            </a:r>
            <a:r>
              <a:rPr lang="fr-CH" sz="800" dirty="0"/>
              <a:t>/publication/326705984/figure/fig2/AS:669064661831684@1536528854132/Electromagnetic-spectrum-showing-the-energy-of-one-photon-the-frequency-and-wavelength.ppm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903CDC-DE43-1A4C-AD3A-0A3D965DEEB5}"/>
              </a:ext>
            </a:extLst>
          </p:cNvPr>
          <p:cNvGrpSpPr/>
          <p:nvPr/>
        </p:nvGrpSpPr>
        <p:grpSpPr>
          <a:xfrm>
            <a:off x="7821919" y="619761"/>
            <a:ext cx="4370082" cy="6238240"/>
            <a:chOff x="7821919" y="619761"/>
            <a:chExt cx="4370082" cy="6238240"/>
          </a:xfrm>
        </p:grpSpPr>
        <p:pic>
          <p:nvPicPr>
            <p:cNvPr id="7174" name="Picture 6">
              <a:extLst>
                <a:ext uri="{FF2B5EF4-FFF2-40B4-BE49-F238E27FC236}">
                  <a16:creationId xmlns:a16="http://schemas.microsoft.com/office/drawing/2014/main" id="{4FDD1FE0-53BA-524D-9D4E-FB70B82311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97" r="13842"/>
            <a:stretch/>
          </p:blipFill>
          <p:spPr bwMode="auto">
            <a:xfrm>
              <a:off x="7821921" y="619761"/>
              <a:ext cx="4370080" cy="6238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C268E9-0147-5544-B581-4887D967CCA5}"/>
                </a:ext>
              </a:extLst>
            </p:cNvPr>
            <p:cNvSpPr txBox="1"/>
            <p:nvPr/>
          </p:nvSpPr>
          <p:spPr>
            <a:xfrm>
              <a:off x="7821921" y="742385"/>
              <a:ext cx="2001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Photon </a:t>
              </a:r>
              <a:r>
                <a:rPr lang="fr-CH" dirty="0" err="1"/>
                <a:t>energy</a:t>
              </a:r>
              <a:r>
                <a:rPr lang="fr-CH" dirty="0"/>
                <a:t> (eV)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41AF22-30B0-A049-833F-0BE6193549F9}"/>
                </a:ext>
              </a:extLst>
            </p:cNvPr>
            <p:cNvSpPr txBox="1"/>
            <p:nvPr/>
          </p:nvSpPr>
          <p:spPr>
            <a:xfrm>
              <a:off x="7821920" y="1917827"/>
              <a:ext cx="1595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err="1"/>
                <a:t>Frequency</a:t>
              </a:r>
              <a:r>
                <a:rPr lang="fr-CH" dirty="0"/>
                <a:t> (Hz)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4892EB-DB33-EA42-9451-8B6D8E821A3D}"/>
                </a:ext>
              </a:extLst>
            </p:cNvPr>
            <p:cNvSpPr txBox="1"/>
            <p:nvPr/>
          </p:nvSpPr>
          <p:spPr>
            <a:xfrm>
              <a:off x="7821919" y="3093269"/>
              <a:ext cx="1300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err="1"/>
                <a:t>Wavelength</a:t>
              </a:r>
              <a:endParaRPr lang="fr-CH" dirty="0"/>
            </a:p>
          </p:txBody>
        </p:sp>
      </p:grpSp>
    </p:spTree>
    <p:extLst>
      <p:ext uri="{BB962C8B-B14F-4D97-AF65-F5344CB8AC3E}">
        <p14:creationId xmlns:p14="http://schemas.microsoft.com/office/powerpoint/2010/main" val="4723684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D964FE-E577-4E4A-BC12-10FBD0E84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829" y="-1"/>
            <a:ext cx="5057192" cy="33714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9261785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 issues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637790"/>
                <a:ext cx="7165910" cy="6220210"/>
              </a:xfrm>
            </p:spPr>
            <p:txBody>
              <a:bodyPr>
                <a:noAutofit/>
              </a:bodyPr>
              <a:lstStyle/>
              <a:p>
                <a:pPr marL="342891" indent="-342891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CH" sz="2000" dirty="0"/>
                  <a:t>The performance of a prism cspectrometer depends directly on the material properties:</a:t>
                </a:r>
              </a:p>
              <a:p>
                <a:pPr marL="800091" lvl="1" indent="-342891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CH" sz="1800" dirty="0"/>
                  <a:t>The resolvance is proportional to: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CH" sz="1800" dirty="0"/>
                  <a:t> (in most materials it's non-linear, changing strongly with wavelength).</a:t>
                </a:r>
              </a:p>
              <a:p>
                <a:pPr marL="800091" lvl="1" indent="-342891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CH" sz="1800" dirty="0"/>
                  <a:t>The material should be transparent at the required wavelength (limited wavelength range).</a:t>
                </a:r>
              </a:p>
              <a:p>
                <a:pPr marL="342891" indent="-342891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CH" sz="2000" dirty="0"/>
                  <a:t>Typical example: Fused quartz</a:t>
                </a:r>
              </a:p>
              <a:p>
                <a:pPr marL="800091" lvl="1" indent="-342891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CH" sz="1800" dirty="0"/>
                  <a:t>Can be used from UV (200 nm) to IR (3.5</a:t>
                </a:r>
                <a:r>
                  <a:rPr lang="en-CH" sz="1800" dirty="0">
                    <a:latin typeface="Symbol" pitchFamily="2" charset="2"/>
                  </a:rPr>
                  <a:t>m</a:t>
                </a:r>
                <a:r>
                  <a:rPr lang="en-CH" sz="1800" dirty="0"/>
                  <a:t>m).</a:t>
                </a:r>
              </a:p>
              <a:p>
                <a:pPr marL="800091" lvl="1" indent="-342891" algn="l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CH" sz="1800" dirty="0"/>
                  <a:t>Refraction index varies a lot (from 0.95 </a:t>
                </a:r>
                <a:r>
                  <a:rPr lang="en-CH" sz="1800" dirty="0">
                    <a:latin typeface="Symbol" pitchFamily="2" charset="2"/>
                  </a:rPr>
                  <a:t>m</a:t>
                </a:r>
                <a:r>
                  <a:rPr lang="en-CH" sz="1800" dirty="0"/>
                  <a:t>m</a:t>
                </a:r>
                <a:r>
                  <a:rPr lang="en-CH" sz="1800" baseline="30000" dirty="0"/>
                  <a:t>-1</a:t>
                </a:r>
                <a:r>
                  <a:rPr lang="en-CH" sz="1800" dirty="0"/>
                  <a:t> at </a:t>
                </a:r>
                <a:r>
                  <a:rPr lang="en-CH" sz="1800" dirty="0">
                    <a:latin typeface="Symbol" pitchFamily="2" charset="2"/>
                  </a:rPr>
                  <a:t>l</a:t>
                </a:r>
                <a:r>
                  <a:rPr lang="en-CH" sz="1800" dirty="0"/>
                  <a:t>= 220 nm to 0.011 </a:t>
                </a:r>
                <a:r>
                  <a:rPr lang="en-CH" sz="1800" dirty="0">
                    <a:latin typeface="Symbol" pitchFamily="2" charset="2"/>
                  </a:rPr>
                  <a:t>m</a:t>
                </a:r>
                <a:r>
                  <a:rPr lang="en-CH" sz="1800" dirty="0"/>
                  <a:t>m</a:t>
                </a:r>
                <a:r>
                  <a:rPr lang="en-CH" sz="1800" baseline="30000" dirty="0"/>
                  <a:t>-1</a:t>
                </a:r>
                <a:r>
                  <a:rPr lang="en-CH" sz="1800" dirty="0"/>
                  <a:t> at </a:t>
                </a:r>
                <a:r>
                  <a:rPr lang="en-CH" sz="1800" dirty="0">
                    <a:latin typeface="Symbol" pitchFamily="2" charset="2"/>
                  </a:rPr>
                  <a:t>l</a:t>
                </a:r>
                <a:r>
                  <a:rPr lang="en-CH" sz="1800" dirty="0"/>
                  <a:t>=1.3 </a:t>
                </a:r>
                <a:r>
                  <a:rPr lang="en-CH" sz="1800" dirty="0">
                    <a:latin typeface="Symbol" pitchFamily="2" charset="2"/>
                  </a:rPr>
                  <a:t>m</a:t>
                </a:r>
                <a:r>
                  <a:rPr lang="en-CH" sz="1800" dirty="0"/>
                  <a:t>m) and in a non-linear way.</a:t>
                </a: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637790"/>
                <a:ext cx="7165910" cy="6220210"/>
              </a:xfrm>
              <a:blipFill>
                <a:blip r:embed="rId3"/>
                <a:stretch>
                  <a:fillRect l="-708" t="-408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3C63666E-51DB-2443-9DDC-B3BA5063655C}"/>
              </a:ext>
            </a:extLst>
          </p:cNvPr>
          <p:cNvSpPr/>
          <p:nvPr/>
        </p:nvSpPr>
        <p:spPr>
          <a:xfrm>
            <a:off x="771330" y="6004766"/>
            <a:ext cx="336213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refractiveindex.info</a:t>
            </a:r>
            <a:r>
              <a:rPr lang="fr-CH" sz="800" dirty="0"/>
              <a:t>/?</a:t>
            </a:r>
            <a:r>
              <a:rPr lang="fr-CH" sz="800" dirty="0" err="1"/>
              <a:t>shelf</a:t>
            </a:r>
            <a:r>
              <a:rPr lang="fr-CH" sz="800" dirty="0"/>
              <a:t>=</a:t>
            </a:r>
            <a:r>
              <a:rPr lang="fr-CH" sz="800" dirty="0" err="1"/>
              <a:t>glass&amp;book</a:t>
            </a:r>
            <a:r>
              <a:rPr lang="fr-CH" sz="800" dirty="0"/>
              <a:t>=</a:t>
            </a:r>
            <a:r>
              <a:rPr lang="fr-CH" sz="800" dirty="0" err="1"/>
              <a:t>fused_silica&amp;page</a:t>
            </a:r>
            <a:r>
              <a:rPr lang="fr-CH" sz="800" dirty="0"/>
              <a:t>=</a:t>
            </a:r>
            <a:r>
              <a:rPr lang="fr-CH" sz="800" dirty="0" err="1"/>
              <a:t>Malitson</a:t>
            </a:r>
            <a:endParaRPr lang="fr-CH" sz="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593574-E164-0A45-A756-EF744F133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913536"/>
            <a:ext cx="5290458" cy="29444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25E8BF2-CF32-1B4A-AB03-338AC1D3016E}"/>
              </a:ext>
            </a:extLst>
          </p:cNvPr>
          <p:cNvSpPr/>
          <p:nvPr/>
        </p:nvSpPr>
        <p:spPr>
          <a:xfrm>
            <a:off x="3165784" y="664255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www.heraeus.com</a:t>
            </a:r>
            <a:r>
              <a:rPr lang="fr-CH" sz="800" dirty="0"/>
              <a:t>/media/media/</a:t>
            </a:r>
            <a:r>
              <a:rPr lang="fr-CH" sz="800" dirty="0" err="1"/>
              <a:t>hca</a:t>
            </a:r>
            <a:r>
              <a:rPr lang="fr-CH" sz="800" dirty="0"/>
              <a:t>/</a:t>
            </a:r>
            <a:r>
              <a:rPr lang="fr-CH" sz="800" dirty="0" err="1"/>
              <a:t>doc_hca</a:t>
            </a:r>
            <a:r>
              <a:rPr lang="fr-CH" sz="800" dirty="0"/>
              <a:t>/products_and_solutions_8/</a:t>
            </a:r>
            <a:r>
              <a:rPr lang="fr-CH" sz="800" dirty="0" err="1"/>
              <a:t>optics</a:t>
            </a:r>
            <a:r>
              <a:rPr lang="fr-CH" sz="800" dirty="0"/>
              <a:t>/</a:t>
            </a:r>
            <a:r>
              <a:rPr lang="fr-CH" sz="800" dirty="0" err="1"/>
              <a:t>Data_and_Properties_Optics_fused_silica_EN.pdf</a:t>
            </a:r>
            <a:endParaRPr lang="fr-CH" sz="800" dirty="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9ECC19F-DB27-EC46-AF16-C930C19E3973}"/>
              </a:ext>
            </a:extLst>
          </p:cNvPr>
          <p:cNvGraphicFramePr>
            <a:graphicFrameLocks/>
          </p:cNvGraphicFramePr>
          <p:nvPr/>
        </p:nvGraphicFramePr>
        <p:xfrm>
          <a:off x="6901542" y="3435223"/>
          <a:ext cx="5290458" cy="3378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488900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81872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of prism spectrometer properties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" y="637790"/>
            <a:ext cx="12192001" cy="6220210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Advantages: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High transmission efficiency (close to 100%)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Large spectral range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Cheap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Disadvantages: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Transmission wavelength range depends on prism material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Non-linear dispersion, depends on 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) curve.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Medium resolvance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Resolvance depends on material, can vary a lot for different wavelengths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Main applications: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Simple spectrometer in demonstration laboratories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As a filter to choose the diffraction order of a grating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Filtered light sources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B07227C-752D-A045-9F0A-3EC5DD6A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86" y="5002650"/>
            <a:ext cx="3961602" cy="185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1FB60B-6E3B-D04C-BC05-A1EC07AC0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713" y="3961897"/>
            <a:ext cx="4344158" cy="2896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446F7A-4E2E-A142-89DE-35C1201D4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13" y="637790"/>
            <a:ext cx="4359349" cy="242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540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g 5-xxx">
            <a:extLst>
              <a:ext uri="{FF2B5EF4-FFF2-40B4-BE49-F238E27FC236}">
                <a16:creationId xmlns:a16="http://schemas.microsoft.com/office/drawing/2014/main" id="{E9A9CFF7-9073-284E-BB6B-BDB44E6BBE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879" y="4647866"/>
            <a:ext cx="4845121" cy="21914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61652" y="-1"/>
            <a:ext cx="10530348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0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Fabri-Pérot</a:t>
            </a:r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cavity spectrometer: principles (1)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1" y="637790"/>
                <a:ext cx="12192001" cy="6220210"/>
              </a:xfrm>
            </p:spPr>
            <p:txBody>
              <a:bodyPr>
                <a:noAutofit/>
              </a:bodyPr>
              <a:lstStyle/>
              <a:p>
                <a:pPr marL="342900" indent="-34290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Fabry-</a:t>
                </a:r>
                <a:r>
                  <a:rPr lang="en-US" sz="2000" dirty="0" err="1"/>
                  <a:t>Pérot</a:t>
                </a:r>
                <a:r>
                  <a:rPr lang="en-US" sz="2000" dirty="0"/>
                  <a:t> cavity is made of two high-reflectivity mirrors, each with transmission </a:t>
                </a:r>
                <a:r>
                  <a:rPr lang="en-US" sz="2000" i="1" dirty="0"/>
                  <a:t>t</a:t>
                </a:r>
                <a:r>
                  <a:rPr lang="en-US" sz="2000" dirty="0"/>
                  <a:t> and reflection </a:t>
                </a:r>
                <a:r>
                  <a:rPr lang="en-US" sz="2000" i="1" dirty="0"/>
                  <a:t>r</a:t>
                </a:r>
                <a:r>
                  <a:rPr lang="en-US" sz="2000" dirty="0"/>
                  <a:t>, separated by a distance L. The light beam enters the cavity from the left, and gets partially reflected and partially transmitted at each passage, exiting at the right.</a:t>
                </a:r>
              </a:p>
              <a:p>
                <a:pPr marL="342900" indent="-34290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Each passage (back and forth) in the cavity contributes a component: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sub>
                    </m:sSub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𝑘𝐿</m:t>
                        </m:r>
                      </m:sup>
                    </m:sSup>
                  </m:oMath>
                </a14:m>
                <a:r>
                  <a:rPr lang="en-US" sz="2000" dirty="0"/>
                  <a:t> . The total output field 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𝑖𝑘𝐿</m:t>
                        </m:r>
                      </m:sup>
                    </m:sSup>
                    <m:nary>
                      <m:naryPr>
                        <m:chr m:val="∑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  <m:t>𝑘𝐿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e>
                    </m:nary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sup>
                    </m:sSup>
                    <m:nary>
                      <m:naryPr>
                        <m:chr m:val="∑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e>
                    </m:nary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sup>
                    </m:sSup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 , with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𝑘𝐿</m:t>
                    </m:r>
                  </m:oMath>
                </a14:m>
                <a:r>
                  <a:rPr lang="en-US" sz="2000" dirty="0"/>
                  <a:t> .</a:t>
                </a:r>
              </a:p>
              <a:p>
                <a:pPr marL="342900" indent="-34290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output intensity 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d>
                          <m:d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sup>
                            </m:sSup>
                          </m:e>
                        </m:d>
                        <m:d>
                          <m:d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sup>
                            </m:sSup>
                          </m:e>
                        </m:d>
                      </m:den>
                    </m:f>
                    <m:r>
                      <a:rPr lang="en-US" sz="20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sup>
                            </m:sSup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sup>
                            </m:sSup>
                          </m:e>
                        </m:d>
                      </m:den>
                    </m:f>
                    <m:r>
                      <a:rPr lang="en-US" sz="20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unc>
                          <m:func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func>
                      </m:den>
                    </m:f>
                    <m:r>
                      <a:rPr lang="en-US" sz="20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1−2</m:t>
                            </m:r>
                            <m:func>
                              <m:func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/2</m:t>
                                </m:r>
                              </m:e>
                            </m:func>
                          </m:e>
                        </m:d>
                      </m:den>
                    </m:f>
                    <m:r>
                      <a:rPr lang="en-US" sz="20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unc>
                          <m:func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e>
                        </m:func>
                      </m:den>
                    </m:f>
                    <m:r>
                      <a:rPr lang="en-US" sz="20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ℱ</m:t>
                                    </m:r>
                                  </m:num>
                                  <m:den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unc>
                          <m:func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2000" dirty="0"/>
                  <a:t>  , with: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, and   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rad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000" dirty="0"/>
                  <a:t>  , where R=r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 is the mirror reflectivity.</a:t>
                </a:r>
              </a:p>
              <a:p>
                <a:pPr marL="342900" indent="-34290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To increase </a:t>
                </a:r>
                <a:r>
                  <a:rPr lang="en-US" sz="2000" dirty="0">
                    <a:latin typeface="Apple Chancery" panose="03020702040506060504" pitchFamily="66" charset="-79"/>
                    <a:cs typeface="Apple Chancery" panose="03020702040506060504" pitchFamily="66" charset="-79"/>
                  </a:rPr>
                  <a:t>F</a:t>
                </a:r>
                <a:r>
                  <a:rPr lang="en-US" sz="2000" dirty="0"/>
                  <a:t>, R should be close to 1:</a:t>
                </a:r>
              </a:p>
              <a:p>
                <a:pPr marL="342900" indent="-34290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To reach such high R, dielectric mirrors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en-US" sz="2000" dirty="0"/>
                  <a:t>      are needed.</a:t>
                </a: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1" y="637790"/>
                <a:ext cx="12192001" cy="6220210"/>
              </a:xfrm>
              <a:blipFill>
                <a:blip r:embed="rId3"/>
                <a:stretch>
                  <a:fillRect l="-416" r="-416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9D108F10-160A-564E-AEAD-54B4D1DF6C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1271010"/>
                  </p:ext>
                </p:extLst>
              </p:nvPr>
            </p:nvGraphicFramePr>
            <p:xfrm>
              <a:off x="4633022" y="5282642"/>
              <a:ext cx="2484276" cy="1203332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368152">
                      <a:extLst>
                        <a:ext uri="{9D8B030D-6E8A-4147-A177-3AD203B41FA5}">
                          <a16:colId xmlns:a16="http://schemas.microsoft.com/office/drawing/2014/main" val="1838770162"/>
                        </a:ext>
                      </a:extLst>
                    </a:gridCol>
                    <a:gridCol w="1116124">
                      <a:extLst>
                        <a:ext uri="{9D8B030D-6E8A-4147-A177-3AD203B41FA5}">
                          <a16:colId xmlns:a16="http://schemas.microsoft.com/office/drawing/2014/main" val="2025054814"/>
                        </a:ext>
                      </a:extLst>
                    </a:gridCol>
                  </a:tblGrid>
                  <a:tr h="30083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800" u="none" strike="noStrike" dirty="0">
                              <a:effectLst/>
                            </a:rPr>
                            <a:t>R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H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ℱ</m:t>
                                </m:r>
                              </m:oMath>
                            </m:oMathPara>
                          </a14:m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46190291"/>
                      </a:ext>
                    </a:extLst>
                  </a:tr>
                  <a:tr h="300833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CH" sz="1800" u="none" strike="noStrike" dirty="0">
                              <a:effectLst/>
                            </a:rPr>
                            <a:t>0.73134</a:t>
                          </a:r>
                          <a:endParaRPr lang="en-CH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CH" sz="1800" u="none" strike="noStrike" dirty="0">
                              <a:effectLst/>
                            </a:rPr>
                            <a:t>10</a:t>
                          </a:r>
                          <a:endParaRPr lang="en-CH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280454256"/>
                      </a:ext>
                    </a:extLst>
                  </a:tr>
                  <a:tr h="300833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CH" sz="1800" u="none" strike="noStrike">
                              <a:effectLst/>
                            </a:rPr>
                            <a:t>0.9690737</a:t>
                          </a:r>
                          <a:endParaRPr lang="en-CH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CH" sz="1800" u="none" strike="noStrike" dirty="0">
                              <a:effectLst/>
                            </a:rPr>
                            <a:t>100</a:t>
                          </a:r>
                          <a:endParaRPr lang="en-CH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583848537"/>
                      </a:ext>
                    </a:extLst>
                  </a:tr>
                  <a:tr h="300833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CH" sz="1800" u="none" strike="noStrike" dirty="0">
                              <a:effectLst/>
                            </a:rPr>
                            <a:t>0.99686334</a:t>
                          </a:r>
                          <a:endParaRPr lang="en-CH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CH" sz="1800" u="none" strike="noStrike" dirty="0">
                              <a:effectLst/>
                            </a:rPr>
                            <a:t>1000</a:t>
                          </a:r>
                          <a:endParaRPr lang="en-CH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9111313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9D108F10-160A-564E-AEAD-54B4D1DF6C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1271010"/>
                  </p:ext>
                </p:extLst>
              </p:nvPr>
            </p:nvGraphicFramePr>
            <p:xfrm>
              <a:off x="4633022" y="5282642"/>
              <a:ext cx="2484276" cy="1203332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368152">
                      <a:extLst>
                        <a:ext uri="{9D8B030D-6E8A-4147-A177-3AD203B41FA5}">
                          <a16:colId xmlns:a16="http://schemas.microsoft.com/office/drawing/2014/main" val="1838770162"/>
                        </a:ext>
                      </a:extLst>
                    </a:gridCol>
                    <a:gridCol w="1116124">
                      <a:extLst>
                        <a:ext uri="{9D8B030D-6E8A-4147-A177-3AD203B41FA5}">
                          <a16:colId xmlns:a16="http://schemas.microsoft.com/office/drawing/2014/main" val="2025054814"/>
                        </a:ext>
                      </a:extLst>
                    </a:gridCol>
                  </a:tblGrid>
                  <a:tr h="30083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800" u="none" strike="noStrike" dirty="0">
                              <a:effectLst/>
                            </a:rPr>
                            <a:t>R</a:t>
                          </a:r>
                          <a:endParaRPr lang="en-GB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marL="9525" marR="9525" marT="9525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2472" t="-12500" r="-1124" b="-345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6190291"/>
                      </a:ext>
                    </a:extLst>
                  </a:tr>
                  <a:tr h="300833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CH" sz="1800" u="none" strike="noStrike" dirty="0">
                              <a:effectLst/>
                            </a:rPr>
                            <a:t>0.73134</a:t>
                          </a:r>
                          <a:endParaRPr lang="en-CH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CH" sz="1800" u="none" strike="noStrike" dirty="0">
                              <a:effectLst/>
                            </a:rPr>
                            <a:t>10</a:t>
                          </a:r>
                          <a:endParaRPr lang="en-CH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280454256"/>
                      </a:ext>
                    </a:extLst>
                  </a:tr>
                  <a:tr h="300833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CH" sz="1800" u="none" strike="noStrike">
                              <a:effectLst/>
                            </a:rPr>
                            <a:t>0.9690737</a:t>
                          </a:r>
                          <a:endParaRPr lang="en-CH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CH" sz="1800" u="none" strike="noStrike" dirty="0">
                              <a:effectLst/>
                            </a:rPr>
                            <a:t>100</a:t>
                          </a:r>
                          <a:endParaRPr lang="en-CH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583848537"/>
                      </a:ext>
                    </a:extLst>
                  </a:tr>
                  <a:tr h="300833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CH" sz="1800" u="none" strike="noStrike" dirty="0">
                              <a:effectLst/>
                            </a:rPr>
                            <a:t>0.99686334</a:t>
                          </a:r>
                          <a:endParaRPr lang="en-CH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CH" sz="1800" u="none" strike="noStrike" dirty="0">
                              <a:effectLst/>
                            </a:rPr>
                            <a:t>1000</a:t>
                          </a:r>
                          <a:endParaRPr lang="en-CH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91113133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210786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fig9">
            <a:extLst>
              <a:ext uri="{FF2B5EF4-FFF2-40B4-BE49-F238E27FC236}">
                <a16:creationId xmlns:a16="http://schemas.microsoft.com/office/drawing/2014/main" id="{2A83F96B-E644-844C-A868-80206DD37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780" y="845105"/>
            <a:ext cx="4578220" cy="289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fig9">
            <a:extLst>
              <a:ext uri="{FF2B5EF4-FFF2-40B4-BE49-F238E27FC236}">
                <a16:creationId xmlns:a16="http://schemas.microsoft.com/office/drawing/2014/main" id="{B7B03CE5-F9FF-2043-8DD8-025CAC0F3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780" y="3894759"/>
            <a:ext cx="4578220" cy="29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484671" y="-1"/>
            <a:ext cx="10707329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0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Fabri-Pérot</a:t>
            </a:r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cavity spectrometer : principles (2)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1" y="728870"/>
                <a:ext cx="7828385" cy="6129129"/>
              </a:xfrm>
            </p:spPr>
            <p:txBody>
              <a:bodyPr>
                <a:noAutofit/>
              </a:bodyPr>
              <a:lstStyle/>
              <a:p>
                <a:pPr marL="342900" indent="-34290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output intensity: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ℱ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/2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2000" dirty="0"/>
                  <a:t> , with: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𝑘𝐿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sz="2000" dirty="0"/>
                  <a:t> 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rad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000" dirty="0"/>
                  <a:t>  .</a:t>
                </a:r>
              </a:p>
              <a:p>
                <a:pPr marL="342900" indent="-34290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We have maximal intensity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2000" dirty="0"/>
                  <a:t> when: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, or: </a:t>
                </a:r>
                <a:r>
                  <a:rPr lang="en-US" sz="2000" dirty="0" err="1">
                    <a:latin typeface="Symbol" pitchFamily="2" charset="2"/>
                  </a:rPr>
                  <a:t>Dj</a:t>
                </a:r>
                <a:r>
                  <a:rPr lang="en-US" sz="2000" baseline="-25000" dirty="0" err="1"/>
                  <a:t>max</a:t>
                </a:r>
                <a:r>
                  <a:rPr lang="en-US" sz="2000" dirty="0"/>
                  <a:t>=2</a:t>
                </a:r>
                <a:r>
                  <a:rPr lang="en-US" sz="2000" dirty="0">
                    <a:latin typeface="Symbol" pitchFamily="2" charset="2"/>
                  </a:rPr>
                  <a:t>p</a:t>
                </a:r>
                <a:r>
                  <a:rPr lang="en-US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000" dirty="0"/>
                  <a:t> (</a:t>
                </a:r>
                <a:r>
                  <a:rPr lang="en-US" sz="2000" i="1" dirty="0"/>
                  <a:t>m</a:t>
                </a:r>
                <a:r>
                  <a:rPr lang="en-US" sz="2000" dirty="0"/>
                  <a:t>=1,2,3,…) . This corresponds to:  </a:t>
                </a:r>
                <a:r>
                  <a:rPr lang="en-US" sz="2000" i="1" dirty="0"/>
                  <a:t>L</a:t>
                </a:r>
                <a:r>
                  <a:rPr lang="en-US" sz="2000" dirty="0"/>
                  <a:t>=</a:t>
                </a:r>
                <a:r>
                  <a:rPr lang="en-US" sz="2000" dirty="0" err="1">
                    <a:latin typeface="Symbol" pitchFamily="2" charset="2"/>
                  </a:rPr>
                  <a:t>l</a:t>
                </a:r>
                <a:r>
                  <a:rPr lang="en-US" sz="2000" i="1" dirty="0" err="1"/>
                  <a:t>m</a:t>
                </a:r>
                <a:r>
                  <a:rPr lang="en-US" sz="2000" dirty="0"/>
                  <a:t>/2 . The phase difference between peaks is thus:  </a:t>
                </a:r>
                <a:r>
                  <a:rPr lang="en-US" sz="2000" dirty="0" err="1">
                    <a:latin typeface="Symbol" pitchFamily="2" charset="2"/>
                  </a:rPr>
                  <a:t>Dj</a:t>
                </a:r>
                <a:r>
                  <a:rPr lang="en-US" sz="2000" baseline="-25000" dirty="0" err="1"/>
                  <a:t>p</a:t>
                </a:r>
                <a:r>
                  <a:rPr lang="en-US" sz="2000" baseline="-25000" dirty="0"/>
                  <a:t>-p</a:t>
                </a:r>
                <a:r>
                  <a:rPr lang="en-US" sz="2000" dirty="0"/>
                  <a:t>=2</a:t>
                </a:r>
                <a:r>
                  <a:rPr lang="en-US" sz="2000" dirty="0">
                    <a:latin typeface="Symbol" pitchFamily="2" charset="2"/>
                  </a:rPr>
                  <a:t>p</a:t>
                </a:r>
                <a:r>
                  <a:rPr lang="en-US" sz="2000" dirty="0"/>
                  <a:t> , corresponding to </a:t>
                </a:r>
                <a:r>
                  <a:rPr lang="en-US" sz="2000" dirty="0">
                    <a:latin typeface="Symbol" pitchFamily="2" charset="2"/>
                  </a:rPr>
                  <a:t>D</a:t>
                </a:r>
                <a:r>
                  <a:rPr lang="en-US" sz="2000" dirty="0"/>
                  <a:t>L = </a:t>
                </a:r>
                <a:r>
                  <a:rPr lang="en-US" sz="2000" dirty="0">
                    <a:latin typeface="Symbol" pitchFamily="2" charset="2"/>
                  </a:rPr>
                  <a:t>l</a:t>
                </a:r>
                <a:r>
                  <a:rPr lang="en-US" sz="2000" dirty="0"/>
                  <a:t>. </a:t>
                </a:r>
              </a:p>
              <a:p>
                <a:pPr marL="342900" indent="-34290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width at half-maximum is obtained when: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ℱ</m:t>
                                </m:r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1/2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. For </a:t>
                </a:r>
                <a:r>
                  <a:rPr lang="en-US" sz="2000" dirty="0">
                    <a:latin typeface="Apple Chancery" panose="03020702040506060504" pitchFamily="66" charset="-79"/>
                    <a:cs typeface="Apple Chancery" panose="03020702040506060504" pitchFamily="66" charset="-79"/>
                  </a:rPr>
                  <a:t>F</a:t>
                </a:r>
                <a:r>
                  <a:rPr lang="en-US" sz="2000" dirty="0"/>
                  <a:t>&gt;4 we can use the linear approximation of the sinus, giving: </a:t>
                </a:r>
                <a:r>
                  <a:rPr lang="en-US" sz="2000" dirty="0">
                    <a:latin typeface="Symbol" pitchFamily="2" charset="2"/>
                  </a:rPr>
                  <a:t>Dj</a:t>
                </a:r>
                <a:r>
                  <a:rPr lang="en-US" sz="2000" baseline="-25000" dirty="0"/>
                  <a:t>1/2</a:t>
                </a:r>
                <a:r>
                  <a:rPr lang="en-US" sz="2000" dirty="0"/>
                  <a:t> = </a:t>
                </a:r>
                <a:r>
                  <a:rPr lang="en-US" sz="2000" dirty="0">
                    <a:latin typeface="Symbol" pitchFamily="2" charset="2"/>
                  </a:rPr>
                  <a:t>p</a:t>
                </a:r>
                <a:r>
                  <a:rPr lang="en-US" sz="2000" dirty="0"/>
                  <a:t>/</a:t>
                </a:r>
                <a:r>
                  <a:rPr lang="en-US" sz="2000" dirty="0">
                    <a:latin typeface="Apple Chancery" panose="03020702040506060504" pitchFamily="66" charset="-79"/>
                    <a:cs typeface="Apple Chancery" panose="03020702040506060504" pitchFamily="66" charset="-79"/>
                  </a:rPr>
                  <a:t>F</a:t>
                </a:r>
                <a:r>
                  <a:rPr lang="en-US" sz="2000" dirty="0"/>
                  <a:t> . The ratio of p-p distance and full width at half-maximum  (FWHM) </a:t>
                </a:r>
                <a:r>
                  <a:rPr lang="en-US" sz="2000" dirty="0" err="1">
                    <a:latin typeface="Symbol" pitchFamily="2" charset="2"/>
                  </a:rPr>
                  <a:t>dj</a:t>
                </a:r>
                <a:r>
                  <a:rPr lang="en-US" sz="2000" dirty="0"/>
                  <a:t>=</a:t>
                </a:r>
                <a:r>
                  <a:rPr lang="en-US" sz="2000" dirty="0">
                    <a:sym typeface="Wingdings" pitchFamily="2" charset="2"/>
                  </a:rPr>
                  <a:t>2</a:t>
                </a:r>
                <a:r>
                  <a:rPr lang="en-US" sz="2000" dirty="0">
                    <a:latin typeface="Symbol" pitchFamily="2" charset="2"/>
                  </a:rPr>
                  <a:t>Dj</a:t>
                </a:r>
                <a:r>
                  <a:rPr lang="en-US" sz="2000" baseline="-25000" dirty="0"/>
                  <a:t>1/2</a:t>
                </a:r>
                <a:r>
                  <a:rPr lang="en-US" sz="2000" dirty="0"/>
                  <a:t>  is: </a:t>
                </a:r>
                <a:r>
                  <a:rPr lang="en-US" sz="2000" i="1" dirty="0"/>
                  <a:t>R</a:t>
                </a:r>
                <a:r>
                  <a:rPr lang="en-US" sz="2000" dirty="0"/>
                  <a:t> = </a:t>
                </a:r>
                <a:r>
                  <a:rPr lang="en-US" sz="2000" dirty="0" err="1">
                    <a:latin typeface="Symbol" pitchFamily="2" charset="2"/>
                  </a:rPr>
                  <a:t>Dj</a:t>
                </a:r>
                <a:r>
                  <a:rPr lang="en-US" sz="20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-p</a:t>
                </a:r>
                <a:r>
                  <a:rPr lang="en-US" sz="2000" dirty="0">
                    <a:sym typeface="Wingdings" pitchFamily="2" charset="2"/>
                  </a:rPr>
                  <a:t>/</a:t>
                </a:r>
                <a:r>
                  <a:rPr lang="en-US" sz="2000" dirty="0" err="1">
                    <a:latin typeface="Symbol" pitchFamily="2" charset="2"/>
                  </a:rPr>
                  <a:t>dj</a:t>
                </a:r>
                <a:r>
                  <a:rPr lang="en-US" sz="2000" dirty="0"/>
                  <a:t> = </a:t>
                </a:r>
                <a:r>
                  <a:rPr lang="en-US" sz="2000" dirty="0">
                    <a:latin typeface="Apple Chancery" panose="03020702040506060504" pitchFamily="66" charset="-79"/>
                    <a:cs typeface="Apple Chancery" panose="03020702040506060504" pitchFamily="66" charset="-79"/>
                  </a:rPr>
                  <a:t>F</a:t>
                </a:r>
                <a:r>
                  <a:rPr lang="en-US" sz="2000" dirty="0"/>
                  <a:t> . </a:t>
                </a:r>
              </a:p>
              <a:p>
                <a:pPr marL="342900" indent="-34290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As the width at half-maximum is small, most of the phase values lead to low intensity, with the minimal intensity </a:t>
                </a:r>
                <a:r>
                  <a:rPr lang="en-US" sz="2000" dirty="0" err="1"/>
                  <a:t>occuring</a:t>
                </a:r>
                <a:r>
                  <a:rPr lang="en-US" sz="2000" dirty="0"/>
                  <a:t> when: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en-US" sz="2000" dirty="0"/>
                  <a:t>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/>
                  <a:t> , or: </a:t>
                </a:r>
                <a:r>
                  <a:rPr lang="en-US" sz="2000" dirty="0" err="1">
                    <a:latin typeface="Symbol" pitchFamily="2" charset="2"/>
                  </a:rPr>
                  <a:t>Dj</a:t>
                </a:r>
                <a:r>
                  <a:rPr lang="en-US" sz="2000" baseline="-25000" dirty="0" err="1"/>
                  <a:t>min</a:t>
                </a:r>
                <a:r>
                  <a:rPr lang="en-US" sz="2000" dirty="0"/>
                  <a:t>=</a:t>
                </a:r>
                <a:r>
                  <a:rPr lang="en-US" sz="2000" dirty="0">
                    <a:latin typeface="Symbol" pitchFamily="2" charset="2"/>
                  </a:rPr>
                  <a:t>p(2</a:t>
                </a:r>
                <a:r>
                  <a:rPr lang="en-US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m+1)</a:t>
                </a:r>
                <a:r>
                  <a:rPr lang="en-US" sz="2000" dirty="0"/>
                  <a:t> (</a:t>
                </a:r>
                <a:r>
                  <a:rPr lang="en-US" sz="2000" i="1" dirty="0"/>
                  <a:t>m</a:t>
                </a:r>
                <a:r>
                  <a:rPr lang="en-US" sz="2000" dirty="0"/>
                  <a:t>=1,2,3,…) , or: </a:t>
                </a:r>
                <a:r>
                  <a:rPr lang="en-US" sz="2000" i="1" dirty="0"/>
                  <a:t>L</a:t>
                </a:r>
                <a:r>
                  <a:rPr lang="en-US" sz="2000" dirty="0"/>
                  <a:t>=</a:t>
                </a:r>
                <a:r>
                  <a:rPr lang="en-US" sz="2000" dirty="0">
                    <a:latin typeface="Symbol" pitchFamily="2" charset="2"/>
                  </a:rPr>
                  <a:t>l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(2</a:t>
                </a:r>
                <a:r>
                  <a:rPr lang="en-US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+1</a:t>
                </a:r>
                <a:r>
                  <a:rPr lang="en-US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/4</a:t>
                </a:r>
                <a:r>
                  <a:rPr lang="en-US" sz="2000" dirty="0"/>
                  <a:t> . </a:t>
                </a: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1" y="728870"/>
                <a:ext cx="7828385" cy="6129129"/>
              </a:xfrm>
              <a:blipFill>
                <a:blip r:embed="rId4"/>
                <a:stretch>
                  <a:fillRect l="-648" r="-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76842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ig9">
            <a:extLst>
              <a:ext uri="{FF2B5EF4-FFF2-40B4-BE49-F238E27FC236}">
                <a16:creationId xmlns:a16="http://schemas.microsoft.com/office/drawing/2014/main" id="{B7B03CE5-F9FF-2043-8DD8-025CAC0F3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718" y="959051"/>
            <a:ext cx="3846282" cy="2469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494503" y="-1"/>
            <a:ext cx="10697497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0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Fabri-Pérot</a:t>
            </a:r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cavity spectrometer : principles (3)</a:t>
            </a:r>
            <a:endParaRPr lang="en-US" sz="3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446A932-5B51-3D42-AFA8-F29A1D50778B}"/>
              </a:ext>
            </a:extLst>
          </p:cNvPr>
          <p:cNvGrpSpPr/>
          <p:nvPr/>
        </p:nvGrpSpPr>
        <p:grpSpPr>
          <a:xfrm>
            <a:off x="8171548" y="4805714"/>
            <a:ext cx="3846282" cy="1739692"/>
            <a:chOff x="4944915" y="3569968"/>
            <a:chExt cx="7230392" cy="3270342"/>
          </a:xfrm>
        </p:grpSpPr>
        <p:pic>
          <p:nvPicPr>
            <p:cNvPr id="10" name="Picture 9" descr="Fig 5-xxx">
              <a:extLst>
                <a:ext uri="{FF2B5EF4-FFF2-40B4-BE49-F238E27FC236}">
                  <a16:creationId xmlns:a16="http://schemas.microsoft.com/office/drawing/2014/main" id="{47A2BBB5-E758-4D4A-8D1C-E2A454A5760B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915" y="3569968"/>
              <a:ext cx="7230392" cy="32703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EBF52EB-0D1E-1644-8AA9-8326203E47D2}"/>
                </a:ext>
              </a:extLst>
            </p:cNvPr>
            <p:cNvSpPr/>
            <p:nvPr/>
          </p:nvSpPr>
          <p:spPr>
            <a:xfrm>
              <a:off x="5437762" y="4163437"/>
              <a:ext cx="6507804" cy="2247089"/>
            </a:xfrm>
            <a:custGeom>
              <a:avLst/>
              <a:gdLst>
                <a:gd name="connsiteX0" fmla="*/ 0 w 6507804"/>
                <a:gd name="connsiteY0" fmla="*/ 2500009 h 2500009"/>
                <a:gd name="connsiteX1" fmla="*/ 5359940 w 6507804"/>
                <a:gd name="connsiteY1" fmla="*/ 2159541 h 2500009"/>
                <a:gd name="connsiteX2" fmla="*/ 1206229 w 6507804"/>
                <a:gd name="connsiteY2" fmla="*/ 1828800 h 2500009"/>
                <a:gd name="connsiteX3" fmla="*/ 5359940 w 6507804"/>
                <a:gd name="connsiteY3" fmla="*/ 1624520 h 2500009"/>
                <a:gd name="connsiteX4" fmla="*/ 1206229 w 6507804"/>
                <a:gd name="connsiteY4" fmla="*/ 1381328 h 2500009"/>
                <a:gd name="connsiteX5" fmla="*/ 5369668 w 6507804"/>
                <a:gd name="connsiteY5" fmla="*/ 836579 h 2500009"/>
                <a:gd name="connsiteX6" fmla="*/ 1235412 w 6507804"/>
                <a:gd name="connsiteY6" fmla="*/ 554477 h 2500009"/>
                <a:gd name="connsiteX7" fmla="*/ 6507804 w 6507804"/>
                <a:gd name="connsiteY7" fmla="*/ 0 h 2500009"/>
                <a:gd name="connsiteX8" fmla="*/ 6507804 w 6507804"/>
                <a:gd name="connsiteY8" fmla="*/ 0 h 2500009"/>
                <a:gd name="connsiteX0" fmla="*/ 0 w 6507804"/>
                <a:gd name="connsiteY0" fmla="*/ 2500009 h 2500009"/>
                <a:gd name="connsiteX1" fmla="*/ 5369668 w 6507804"/>
                <a:gd name="connsiteY1" fmla="*/ 2062264 h 2500009"/>
                <a:gd name="connsiteX2" fmla="*/ 1206229 w 6507804"/>
                <a:gd name="connsiteY2" fmla="*/ 1828800 h 2500009"/>
                <a:gd name="connsiteX3" fmla="*/ 5359940 w 6507804"/>
                <a:gd name="connsiteY3" fmla="*/ 1624520 h 2500009"/>
                <a:gd name="connsiteX4" fmla="*/ 1206229 w 6507804"/>
                <a:gd name="connsiteY4" fmla="*/ 1381328 h 2500009"/>
                <a:gd name="connsiteX5" fmla="*/ 5369668 w 6507804"/>
                <a:gd name="connsiteY5" fmla="*/ 836579 h 2500009"/>
                <a:gd name="connsiteX6" fmla="*/ 1235412 w 6507804"/>
                <a:gd name="connsiteY6" fmla="*/ 554477 h 2500009"/>
                <a:gd name="connsiteX7" fmla="*/ 6507804 w 6507804"/>
                <a:gd name="connsiteY7" fmla="*/ 0 h 2500009"/>
                <a:gd name="connsiteX8" fmla="*/ 6507804 w 6507804"/>
                <a:gd name="connsiteY8" fmla="*/ 0 h 2500009"/>
                <a:gd name="connsiteX0" fmla="*/ 0 w 6507804"/>
                <a:gd name="connsiteY0" fmla="*/ 2393004 h 2393004"/>
                <a:gd name="connsiteX1" fmla="*/ 5369668 w 6507804"/>
                <a:gd name="connsiteY1" fmla="*/ 2062264 h 2393004"/>
                <a:gd name="connsiteX2" fmla="*/ 1206229 w 6507804"/>
                <a:gd name="connsiteY2" fmla="*/ 1828800 h 2393004"/>
                <a:gd name="connsiteX3" fmla="*/ 5359940 w 6507804"/>
                <a:gd name="connsiteY3" fmla="*/ 1624520 h 2393004"/>
                <a:gd name="connsiteX4" fmla="*/ 1206229 w 6507804"/>
                <a:gd name="connsiteY4" fmla="*/ 1381328 h 2393004"/>
                <a:gd name="connsiteX5" fmla="*/ 5369668 w 6507804"/>
                <a:gd name="connsiteY5" fmla="*/ 836579 h 2393004"/>
                <a:gd name="connsiteX6" fmla="*/ 1235412 w 6507804"/>
                <a:gd name="connsiteY6" fmla="*/ 554477 h 2393004"/>
                <a:gd name="connsiteX7" fmla="*/ 6507804 w 6507804"/>
                <a:gd name="connsiteY7" fmla="*/ 0 h 2393004"/>
                <a:gd name="connsiteX8" fmla="*/ 6507804 w 6507804"/>
                <a:gd name="connsiteY8" fmla="*/ 0 h 2393004"/>
                <a:gd name="connsiteX0" fmla="*/ 0 w 6507804"/>
                <a:gd name="connsiteY0" fmla="*/ 2393004 h 2393004"/>
                <a:gd name="connsiteX1" fmla="*/ 5369668 w 6507804"/>
                <a:gd name="connsiteY1" fmla="*/ 2062264 h 2393004"/>
                <a:gd name="connsiteX2" fmla="*/ 1206229 w 6507804"/>
                <a:gd name="connsiteY2" fmla="*/ 1828800 h 2393004"/>
                <a:gd name="connsiteX3" fmla="*/ 5359940 w 6507804"/>
                <a:gd name="connsiteY3" fmla="*/ 1624520 h 2393004"/>
                <a:gd name="connsiteX4" fmla="*/ 1206229 w 6507804"/>
                <a:gd name="connsiteY4" fmla="*/ 1381328 h 2393004"/>
                <a:gd name="connsiteX5" fmla="*/ 5359941 w 6507804"/>
                <a:gd name="connsiteY5" fmla="*/ 865762 h 2393004"/>
                <a:gd name="connsiteX6" fmla="*/ 1235412 w 6507804"/>
                <a:gd name="connsiteY6" fmla="*/ 554477 h 2393004"/>
                <a:gd name="connsiteX7" fmla="*/ 6507804 w 6507804"/>
                <a:gd name="connsiteY7" fmla="*/ 0 h 2393004"/>
                <a:gd name="connsiteX8" fmla="*/ 6507804 w 6507804"/>
                <a:gd name="connsiteY8" fmla="*/ 0 h 2393004"/>
                <a:gd name="connsiteX0" fmla="*/ 0 w 6507804"/>
                <a:gd name="connsiteY0" fmla="*/ 2393004 h 2393004"/>
                <a:gd name="connsiteX1" fmla="*/ 5369668 w 6507804"/>
                <a:gd name="connsiteY1" fmla="*/ 2062264 h 2393004"/>
                <a:gd name="connsiteX2" fmla="*/ 1206229 w 6507804"/>
                <a:gd name="connsiteY2" fmla="*/ 1828800 h 2393004"/>
                <a:gd name="connsiteX3" fmla="*/ 5359940 w 6507804"/>
                <a:gd name="connsiteY3" fmla="*/ 1624520 h 2393004"/>
                <a:gd name="connsiteX4" fmla="*/ 1206229 w 6507804"/>
                <a:gd name="connsiteY4" fmla="*/ 1381328 h 2393004"/>
                <a:gd name="connsiteX5" fmla="*/ 5359941 w 6507804"/>
                <a:gd name="connsiteY5" fmla="*/ 865762 h 2393004"/>
                <a:gd name="connsiteX6" fmla="*/ 1245140 w 6507804"/>
                <a:gd name="connsiteY6" fmla="*/ 651754 h 2393004"/>
                <a:gd name="connsiteX7" fmla="*/ 6507804 w 6507804"/>
                <a:gd name="connsiteY7" fmla="*/ 0 h 2393004"/>
                <a:gd name="connsiteX8" fmla="*/ 6507804 w 6507804"/>
                <a:gd name="connsiteY8" fmla="*/ 0 h 2393004"/>
                <a:gd name="connsiteX0" fmla="*/ 0 w 6507804"/>
                <a:gd name="connsiteY0" fmla="*/ 2393004 h 2393004"/>
                <a:gd name="connsiteX1" fmla="*/ 5369668 w 6507804"/>
                <a:gd name="connsiteY1" fmla="*/ 2062264 h 2393004"/>
                <a:gd name="connsiteX2" fmla="*/ 1206229 w 6507804"/>
                <a:gd name="connsiteY2" fmla="*/ 1828800 h 2393004"/>
                <a:gd name="connsiteX3" fmla="*/ 5359940 w 6507804"/>
                <a:gd name="connsiteY3" fmla="*/ 1624520 h 2393004"/>
                <a:gd name="connsiteX4" fmla="*/ 1206229 w 6507804"/>
                <a:gd name="connsiteY4" fmla="*/ 1381328 h 2393004"/>
                <a:gd name="connsiteX5" fmla="*/ 5340486 w 6507804"/>
                <a:gd name="connsiteY5" fmla="*/ 1167319 h 2393004"/>
                <a:gd name="connsiteX6" fmla="*/ 1245140 w 6507804"/>
                <a:gd name="connsiteY6" fmla="*/ 651754 h 2393004"/>
                <a:gd name="connsiteX7" fmla="*/ 6507804 w 6507804"/>
                <a:gd name="connsiteY7" fmla="*/ 0 h 2393004"/>
                <a:gd name="connsiteX8" fmla="*/ 6507804 w 6507804"/>
                <a:gd name="connsiteY8" fmla="*/ 0 h 2393004"/>
                <a:gd name="connsiteX0" fmla="*/ 0 w 6624536"/>
                <a:gd name="connsiteY0" fmla="*/ 2402731 h 2402731"/>
                <a:gd name="connsiteX1" fmla="*/ 5369668 w 6624536"/>
                <a:gd name="connsiteY1" fmla="*/ 2071991 h 2402731"/>
                <a:gd name="connsiteX2" fmla="*/ 1206229 w 6624536"/>
                <a:gd name="connsiteY2" fmla="*/ 1838527 h 2402731"/>
                <a:gd name="connsiteX3" fmla="*/ 5359940 w 6624536"/>
                <a:gd name="connsiteY3" fmla="*/ 1634247 h 2402731"/>
                <a:gd name="connsiteX4" fmla="*/ 1206229 w 6624536"/>
                <a:gd name="connsiteY4" fmla="*/ 1391055 h 2402731"/>
                <a:gd name="connsiteX5" fmla="*/ 5340486 w 6624536"/>
                <a:gd name="connsiteY5" fmla="*/ 1177046 h 2402731"/>
                <a:gd name="connsiteX6" fmla="*/ 1245140 w 6624536"/>
                <a:gd name="connsiteY6" fmla="*/ 661481 h 2402731"/>
                <a:gd name="connsiteX7" fmla="*/ 6507804 w 6624536"/>
                <a:gd name="connsiteY7" fmla="*/ 9727 h 2402731"/>
                <a:gd name="connsiteX8" fmla="*/ 6624536 w 6624536"/>
                <a:gd name="connsiteY8" fmla="*/ 0 h 2402731"/>
                <a:gd name="connsiteX0" fmla="*/ 0 w 6624536"/>
                <a:gd name="connsiteY0" fmla="*/ 2402731 h 2402731"/>
                <a:gd name="connsiteX1" fmla="*/ 5369668 w 6624536"/>
                <a:gd name="connsiteY1" fmla="*/ 2071991 h 2402731"/>
                <a:gd name="connsiteX2" fmla="*/ 1206229 w 6624536"/>
                <a:gd name="connsiteY2" fmla="*/ 1838527 h 2402731"/>
                <a:gd name="connsiteX3" fmla="*/ 5359940 w 6624536"/>
                <a:gd name="connsiteY3" fmla="*/ 1634247 h 2402731"/>
                <a:gd name="connsiteX4" fmla="*/ 1206229 w 6624536"/>
                <a:gd name="connsiteY4" fmla="*/ 1391055 h 2402731"/>
                <a:gd name="connsiteX5" fmla="*/ 5340486 w 6624536"/>
                <a:gd name="connsiteY5" fmla="*/ 1177046 h 2402731"/>
                <a:gd name="connsiteX6" fmla="*/ 1215957 w 6624536"/>
                <a:gd name="connsiteY6" fmla="*/ 680937 h 2402731"/>
                <a:gd name="connsiteX7" fmla="*/ 6507804 w 6624536"/>
                <a:gd name="connsiteY7" fmla="*/ 9727 h 2402731"/>
                <a:gd name="connsiteX8" fmla="*/ 6624536 w 6624536"/>
                <a:gd name="connsiteY8" fmla="*/ 0 h 2402731"/>
                <a:gd name="connsiteX0" fmla="*/ 0 w 6624536"/>
                <a:gd name="connsiteY0" fmla="*/ 2402731 h 2402731"/>
                <a:gd name="connsiteX1" fmla="*/ 5369668 w 6624536"/>
                <a:gd name="connsiteY1" fmla="*/ 2071991 h 2402731"/>
                <a:gd name="connsiteX2" fmla="*/ 1206229 w 6624536"/>
                <a:gd name="connsiteY2" fmla="*/ 1838527 h 2402731"/>
                <a:gd name="connsiteX3" fmla="*/ 5359940 w 6624536"/>
                <a:gd name="connsiteY3" fmla="*/ 1634247 h 2402731"/>
                <a:gd name="connsiteX4" fmla="*/ 1206229 w 6624536"/>
                <a:gd name="connsiteY4" fmla="*/ 1391055 h 2402731"/>
                <a:gd name="connsiteX5" fmla="*/ 5340486 w 6624536"/>
                <a:gd name="connsiteY5" fmla="*/ 1177046 h 2402731"/>
                <a:gd name="connsiteX6" fmla="*/ 1215957 w 6624536"/>
                <a:gd name="connsiteY6" fmla="*/ 680937 h 2402731"/>
                <a:gd name="connsiteX7" fmla="*/ 6507804 w 6624536"/>
                <a:gd name="connsiteY7" fmla="*/ 155642 h 2402731"/>
                <a:gd name="connsiteX8" fmla="*/ 6624536 w 6624536"/>
                <a:gd name="connsiteY8" fmla="*/ 0 h 2402731"/>
                <a:gd name="connsiteX0" fmla="*/ 0 w 6507804"/>
                <a:gd name="connsiteY0" fmla="*/ 2247089 h 2247089"/>
                <a:gd name="connsiteX1" fmla="*/ 5369668 w 6507804"/>
                <a:gd name="connsiteY1" fmla="*/ 1916349 h 2247089"/>
                <a:gd name="connsiteX2" fmla="*/ 1206229 w 6507804"/>
                <a:gd name="connsiteY2" fmla="*/ 1682885 h 2247089"/>
                <a:gd name="connsiteX3" fmla="*/ 5359940 w 6507804"/>
                <a:gd name="connsiteY3" fmla="*/ 1478605 h 2247089"/>
                <a:gd name="connsiteX4" fmla="*/ 1206229 w 6507804"/>
                <a:gd name="connsiteY4" fmla="*/ 1235413 h 2247089"/>
                <a:gd name="connsiteX5" fmla="*/ 5340486 w 6507804"/>
                <a:gd name="connsiteY5" fmla="*/ 1021404 h 2247089"/>
                <a:gd name="connsiteX6" fmla="*/ 1215957 w 6507804"/>
                <a:gd name="connsiteY6" fmla="*/ 525295 h 2247089"/>
                <a:gd name="connsiteX7" fmla="*/ 6507804 w 6507804"/>
                <a:gd name="connsiteY7" fmla="*/ 0 h 2247089"/>
                <a:gd name="connsiteX0" fmla="*/ 0 w 6507804"/>
                <a:gd name="connsiteY0" fmla="*/ 2247089 h 2247089"/>
                <a:gd name="connsiteX1" fmla="*/ 5369668 w 6507804"/>
                <a:gd name="connsiteY1" fmla="*/ 1916349 h 2247089"/>
                <a:gd name="connsiteX2" fmla="*/ 1206229 w 6507804"/>
                <a:gd name="connsiteY2" fmla="*/ 1682885 h 2247089"/>
                <a:gd name="connsiteX3" fmla="*/ 5359940 w 6507804"/>
                <a:gd name="connsiteY3" fmla="*/ 1478605 h 2247089"/>
                <a:gd name="connsiteX4" fmla="*/ 1206229 w 6507804"/>
                <a:gd name="connsiteY4" fmla="*/ 1235413 h 2247089"/>
                <a:gd name="connsiteX5" fmla="*/ 5340486 w 6507804"/>
                <a:gd name="connsiteY5" fmla="*/ 1021404 h 2247089"/>
                <a:gd name="connsiteX6" fmla="*/ 1206229 w 6507804"/>
                <a:gd name="connsiteY6" fmla="*/ 807397 h 2247089"/>
                <a:gd name="connsiteX7" fmla="*/ 6507804 w 6507804"/>
                <a:gd name="connsiteY7" fmla="*/ 0 h 2247089"/>
                <a:gd name="connsiteX0" fmla="*/ 0 w 6507804"/>
                <a:gd name="connsiteY0" fmla="*/ 2247089 h 2247089"/>
                <a:gd name="connsiteX1" fmla="*/ 5369668 w 6507804"/>
                <a:gd name="connsiteY1" fmla="*/ 1916349 h 2247089"/>
                <a:gd name="connsiteX2" fmla="*/ 1206229 w 6507804"/>
                <a:gd name="connsiteY2" fmla="*/ 1682885 h 2247089"/>
                <a:gd name="connsiteX3" fmla="*/ 5359940 w 6507804"/>
                <a:gd name="connsiteY3" fmla="*/ 1478605 h 2247089"/>
                <a:gd name="connsiteX4" fmla="*/ 1206229 w 6507804"/>
                <a:gd name="connsiteY4" fmla="*/ 1235413 h 2247089"/>
                <a:gd name="connsiteX5" fmla="*/ 5340486 w 6507804"/>
                <a:gd name="connsiteY5" fmla="*/ 1021404 h 2247089"/>
                <a:gd name="connsiteX6" fmla="*/ 1206229 w 6507804"/>
                <a:gd name="connsiteY6" fmla="*/ 807397 h 2247089"/>
                <a:gd name="connsiteX7" fmla="*/ 4202349 w 6507804"/>
                <a:gd name="connsiteY7" fmla="*/ 350197 h 2247089"/>
                <a:gd name="connsiteX8" fmla="*/ 6507804 w 6507804"/>
                <a:gd name="connsiteY8" fmla="*/ 0 h 2247089"/>
                <a:gd name="connsiteX0" fmla="*/ 0 w 6507804"/>
                <a:gd name="connsiteY0" fmla="*/ 2247089 h 2247089"/>
                <a:gd name="connsiteX1" fmla="*/ 5369668 w 6507804"/>
                <a:gd name="connsiteY1" fmla="*/ 1916349 h 2247089"/>
                <a:gd name="connsiteX2" fmla="*/ 1206229 w 6507804"/>
                <a:gd name="connsiteY2" fmla="*/ 1682885 h 2247089"/>
                <a:gd name="connsiteX3" fmla="*/ 5359940 w 6507804"/>
                <a:gd name="connsiteY3" fmla="*/ 1478605 h 2247089"/>
                <a:gd name="connsiteX4" fmla="*/ 1206229 w 6507804"/>
                <a:gd name="connsiteY4" fmla="*/ 1235413 h 2247089"/>
                <a:gd name="connsiteX5" fmla="*/ 5340486 w 6507804"/>
                <a:gd name="connsiteY5" fmla="*/ 1021404 h 2247089"/>
                <a:gd name="connsiteX6" fmla="*/ 1206229 w 6507804"/>
                <a:gd name="connsiteY6" fmla="*/ 807397 h 2247089"/>
                <a:gd name="connsiteX7" fmla="*/ 5379396 w 6507804"/>
                <a:gd name="connsiteY7" fmla="*/ 622572 h 2247089"/>
                <a:gd name="connsiteX8" fmla="*/ 6507804 w 6507804"/>
                <a:gd name="connsiteY8" fmla="*/ 0 h 2247089"/>
                <a:gd name="connsiteX0" fmla="*/ 0 w 6507804"/>
                <a:gd name="connsiteY0" fmla="*/ 2247089 h 2247089"/>
                <a:gd name="connsiteX1" fmla="*/ 5369668 w 6507804"/>
                <a:gd name="connsiteY1" fmla="*/ 1916349 h 2247089"/>
                <a:gd name="connsiteX2" fmla="*/ 1206229 w 6507804"/>
                <a:gd name="connsiteY2" fmla="*/ 1682885 h 2247089"/>
                <a:gd name="connsiteX3" fmla="*/ 5359940 w 6507804"/>
                <a:gd name="connsiteY3" fmla="*/ 1478605 h 2247089"/>
                <a:gd name="connsiteX4" fmla="*/ 1206229 w 6507804"/>
                <a:gd name="connsiteY4" fmla="*/ 1235413 h 2247089"/>
                <a:gd name="connsiteX5" fmla="*/ 5340486 w 6507804"/>
                <a:gd name="connsiteY5" fmla="*/ 1021404 h 2247089"/>
                <a:gd name="connsiteX6" fmla="*/ 1206229 w 6507804"/>
                <a:gd name="connsiteY6" fmla="*/ 807397 h 2247089"/>
                <a:gd name="connsiteX7" fmla="*/ 5379396 w 6507804"/>
                <a:gd name="connsiteY7" fmla="*/ 622572 h 2247089"/>
                <a:gd name="connsiteX8" fmla="*/ 5904689 w 6507804"/>
                <a:gd name="connsiteY8" fmla="*/ 330742 h 2247089"/>
                <a:gd name="connsiteX9" fmla="*/ 6507804 w 6507804"/>
                <a:gd name="connsiteY9" fmla="*/ 0 h 2247089"/>
                <a:gd name="connsiteX0" fmla="*/ 0 w 6507804"/>
                <a:gd name="connsiteY0" fmla="*/ 2247089 h 2247089"/>
                <a:gd name="connsiteX1" fmla="*/ 5369668 w 6507804"/>
                <a:gd name="connsiteY1" fmla="*/ 1916349 h 2247089"/>
                <a:gd name="connsiteX2" fmla="*/ 1206229 w 6507804"/>
                <a:gd name="connsiteY2" fmla="*/ 1682885 h 2247089"/>
                <a:gd name="connsiteX3" fmla="*/ 5359940 w 6507804"/>
                <a:gd name="connsiteY3" fmla="*/ 1478605 h 2247089"/>
                <a:gd name="connsiteX4" fmla="*/ 1206229 w 6507804"/>
                <a:gd name="connsiteY4" fmla="*/ 1235413 h 2247089"/>
                <a:gd name="connsiteX5" fmla="*/ 5340486 w 6507804"/>
                <a:gd name="connsiteY5" fmla="*/ 1021404 h 2247089"/>
                <a:gd name="connsiteX6" fmla="*/ 1206229 w 6507804"/>
                <a:gd name="connsiteY6" fmla="*/ 807397 h 2247089"/>
                <a:gd name="connsiteX7" fmla="*/ 5379396 w 6507804"/>
                <a:gd name="connsiteY7" fmla="*/ 622572 h 2247089"/>
                <a:gd name="connsiteX8" fmla="*/ 1206229 w 6507804"/>
                <a:gd name="connsiteY8" fmla="*/ 457202 h 2247089"/>
                <a:gd name="connsiteX9" fmla="*/ 6507804 w 6507804"/>
                <a:gd name="connsiteY9" fmla="*/ 0 h 224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07804" h="2247089">
                  <a:moveTo>
                    <a:pt x="0" y="2247089"/>
                  </a:moveTo>
                  <a:lnTo>
                    <a:pt x="5369668" y="1916349"/>
                  </a:lnTo>
                  <a:lnTo>
                    <a:pt x="1206229" y="1682885"/>
                  </a:lnTo>
                  <a:lnTo>
                    <a:pt x="5359940" y="1478605"/>
                  </a:lnTo>
                  <a:lnTo>
                    <a:pt x="1206229" y="1235413"/>
                  </a:lnTo>
                  <a:lnTo>
                    <a:pt x="5340486" y="1021404"/>
                  </a:lnTo>
                  <a:lnTo>
                    <a:pt x="1206229" y="807397"/>
                  </a:lnTo>
                  <a:lnTo>
                    <a:pt x="5379396" y="622572"/>
                  </a:lnTo>
                  <a:lnTo>
                    <a:pt x="1206229" y="457202"/>
                  </a:lnTo>
                  <a:lnTo>
                    <a:pt x="6507804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637790"/>
            <a:ext cx="8049336" cy="6220210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We saw that the maxima correspond to: </a:t>
            </a:r>
            <a:r>
              <a:rPr lang="en-US" sz="2000" i="1" dirty="0"/>
              <a:t>L</a:t>
            </a:r>
            <a:r>
              <a:rPr lang="en-US" sz="2000" dirty="0"/>
              <a:t>=</a:t>
            </a:r>
            <a:r>
              <a:rPr lang="en-US" sz="2000" dirty="0" err="1">
                <a:latin typeface="Symbol" pitchFamily="2" charset="2"/>
              </a:rPr>
              <a:t>l</a:t>
            </a:r>
            <a:r>
              <a:rPr lang="en-US" sz="2000" i="1" dirty="0" err="1"/>
              <a:t>m</a:t>
            </a:r>
            <a:r>
              <a:rPr lang="en-US" sz="2000" dirty="0"/>
              <a:t>/2. Typically, </a:t>
            </a:r>
            <a:r>
              <a:rPr lang="en-US" sz="2000" i="1" dirty="0"/>
              <a:t>L</a:t>
            </a:r>
            <a:r>
              <a:rPr lang="en-US" sz="2000" dirty="0"/>
              <a:t>=10mm, so: </a:t>
            </a:r>
            <a:r>
              <a:rPr lang="en-US" sz="2000" i="1" dirty="0"/>
              <a:t>m</a:t>
            </a:r>
            <a:r>
              <a:rPr lang="en-US" sz="2000" dirty="0"/>
              <a:t>=2L/</a:t>
            </a:r>
            <a:r>
              <a:rPr lang="en-US" sz="2000" dirty="0">
                <a:latin typeface="Symbol" pitchFamily="2" charset="2"/>
              </a:rPr>
              <a:t>l</a:t>
            </a:r>
            <a:r>
              <a:rPr lang="en-US" sz="2000" dirty="0"/>
              <a:t>=2</a:t>
            </a:r>
            <a:r>
              <a:rPr lang="en-US" sz="2000" baseline="30000" dirty="0"/>
              <a:t>.</a:t>
            </a:r>
            <a:r>
              <a:rPr lang="en-US" sz="2000" dirty="0"/>
              <a:t>10</a:t>
            </a:r>
            <a:r>
              <a:rPr lang="en-US" sz="2000" baseline="30000" dirty="0"/>
              <a:t>4</a:t>
            </a:r>
            <a:r>
              <a:rPr lang="en-US" sz="2000" dirty="0"/>
              <a:t>. 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To pass from one maximum to the next, we need to change </a:t>
            </a:r>
            <a:r>
              <a:rPr lang="en-US" sz="2000" i="1" dirty="0"/>
              <a:t>L</a:t>
            </a:r>
            <a:r>
              <a:rPr lang="en-US" sz="2000" dirty="0"/>
              <a:t> by </a:t>
            </a:r>
            <a:r>
              <a:rPr lang="en-US" sz="2000" dirty="0">
                <a:latin typeface="Symbol" pitchFamily="2" charset="2"/>
              </a:rPr>
              <a:t>l</a:t>
            </a:r>
            <a:r>
              <a:rPr lang="en-US" sz="2000" dirty="0"/>
              <a:t>/2, or change the wavelength by: </a:t>
            </a:r>
            <a:r>
              <a:rPr lang="en-US" sz="2000" dirty="0">
                <a:latin typeface="Symbol" pitchFamily="2" charset="2"/>
              </a:rPr>
              <a:t>Dl</a:t>
            </a:r>
            <a:r>
              <a:rPr lang="en-US" sz="2000" dirty="0"/>
              <a:t>=</a:t>
            </a:r>
            <a:r>
              <a:rPr lang="en-US" sz="2000" dirty="0">
                <a:latin typeface="Symbol" pitchFamily="2" charset="2"/>
              </a:rPr>
              <a:t>l</a:t>
            </a:r>
            <a:r>
              <a:rPr lang="en-US" sz="2000" baseline="30000" dirty="0"/>
              <a:t>2</a:t>
            </a:r>
            <a:r>
              <a:rPr lang="en-US" sz="2000" dirty="0"/>
              <a:t>/2</a:t>
            </a:r>
            <a:r>
              <a:rPr lang="en-US" sz="2000" i="1" dirty="0"/>
              <a:t>L</a:t>
            </a:r>
            <a:r>
              <a:rPr lang="en-US" sz="2000" dirty="0"/>
              <a:t>.  We call </a:t>
            </a:r>
            <a:r>
              <a:rPr lang="en-US" sz="2000" dirty="0">
                <a:latin typeface="Symbol" pitchFamily="2" charset="2"/>
              </a:rPr>
              <a:t>Dl</a:t>
            </a:r>
            <a:r>
              <a:rPr lang="en-US" sz="2000" dirty="0"/>
              <a:t> the </a:t>
            </a:r>
            <a:r>
              <a:rPr lang="en-US" sz="2000" b="1" dirty="0"/>
              <a:t>free spectral range</a:t>
            </a:r>
            <a:r>
              <a:rPr lang="en-US" sz="2000" dirty="0"/>
              <a:t> (FSR). In our example, </a:t>
            </a:r>
            <a:r>
              <a:rPr lang="en-US" sz="2000" i="1" dirty="0"/>
              <a:t>L</a:t>
            </a:r>
            <a:r>
              <a:rPr lang="en-US" sz="2000" dirty="0"/>
              <a:t>=10mm, </a:t>
            </a:r>
            <a:r>
              <a:rPr lang="en-US" sz="2000" dirty="0">
                <a:latin typeface="Symbol" pitchFamily="2" charset="2"/>
              </a:rPr>
              <a:t>l</a:t>
            </a:r>
            <a:r>
              <a:rPr lang="en-US" sz="2000" dirty="0"/>
              <a:t>=1</a:t>
            </a:r>
            <a:r>
              <a:rPr lang="en-US" sz="2000" dirty="0">
                <a:latin typeface="Symbol" pitchFamily="2" charset="2"/>
              </a:rPr>
              <a:t>m</a:t>
            </a:r>
            <a:r>
              <a:rPr lang="en-US" sz="2000" dirty="0"/>
              <a:t>m, so </a:t>
            </a:r>
            <a:r>
              <a:rPr lang="en-US" sz="2000" dirty="0">
                <a:latin typeface="Symbol" pitchFamily="2" charset="2"/>
              </a:rPr>
              <a:t>Dl</a:t>
            </a:r>
            <a:r>
              <a:rPr lang="en-US" sz="2000" dirty="0"/>
              <a:t>=50pm !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wavelength </a:t>
            </a:r>
            <a:r>
              <a:rPr lang="en-US" sz="2000" b="1" dirty="0"/>
              <a:t>resolution</a:t>
            </a:r>
            <a:r>
              <a:rPr lang="en-US" sz="2000" dirty="0"/>
              <a:t> is the FWHM: </a:t>
            </a:r>
            <a:r>
              <a:rPr lang="en-US" sz="2000" dirty="0">
                <a:latin typeface="Symbol" pitchFamily="2" charset="2"/>
              </a:rPr>
              <a:t>dl=Dl</a:t>
            </a:r>
            <a:r>
              <a:rPr lang="en-US" sz="2000" dirty="0"/>
              <a:t>/</a:t>
            </a:r>
            <a:r>
              <a:rPr lang="en-US" sz="2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F</a:t>
            </a:r>
            <a:r>
              <a:rPr lang="en-US" sz="2000" dirty="0"/>
              <a:t> . In our example, and with </a:t>
            </a:r>
            <a:r>
              <a:rPr lang="en-US" sz="2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F</a:t>
            </a:r>
            <a:r>
              <a:rPr lang="en-US" sz="2000" dirty="0"/>
              <a:t>=1000, </a:t>
            </a:r>
            <a:r>
              <a:rPr lang="en-US" sz="2000" dirty="0">
                <a:latin typeface="Symbol" pitchFamily="2" charset="2"/>
              </a:rPr>
              <a:t>dl</a:t>
            </a:r>
            <a:r>
              <a:rPr lang="en-US" sz="2000" dirty="0"/>
              <a:t>=50fm ! The </a:t>
            </a:r>
            <a:r>
              <a:rPr lang="en-US" sz="2000" b="1" dirty="0"/>
              <a:t>resolvance</a:t>
            </a:r>
            <a:r>
              <a:rPr lang="en-US" sz="2000" dirty="0"/>
              <a:t> is </a:t>
            </a:r>
            <a:r>
              <a:rPr lang="en-US" sz="2000" i="1" dirty="0"/>
              <a:t>R</a:t>
            </a:r>
            <a:r>
              <a:rPr lang="en-US" sz="2000" dirty="0"/>
              <a:t> =</a:t>
            </a:r>
            <a:r>
              <a:rPr lang="en-US" sz="2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F</a:t>
            </a:r>
            <a:r>
              <a:rPr lang="en-US" sz="2000" dirty="0"/>
              <a:t> .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Due to the small values of </a:t>
            </a:r>
            <a:r>
              <a:rPr lang="en-US" sz="2000" dirty="0">
                <a:latin typeface="Symbol" pitchFamily="2" charset="2"/>
              </a:rPr>
              <a:t>Dl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000" dirty="0">
                <a:latin typeface="Symbol" pitchFamily="2" charset="2"/>
              </a:rPr>
              <a:t> dl</a:t>
            </a:r>
            <a:r>
              <a:rPr lang="en-US" sz="2000" dirty="0"/>
              <a:t>, we often state them in MHz/GHz (</a:t>
            </a:r>
            <a:r>
              <a:rPr lang="en-US" sz="2000" i="1" dirty="0"/>
              <a:t>f</a:t>
            </a:r>
            <a:r>
              <a:rPr lang="en-US" sz="2000" dirty="0"/>
              <a:t>=</a:t>
            </a:r>
            <a:r>
              <a:rPr lang="en-US" sz="2000" i="1" dirty="0"/>
              <a:t>c</a:t>
            </a:r>
            <a:r>
              <a:rPr lang="en-US" sz="2000" dirty="0"/>
              <a:t>/</a:t>
            </a:r>
            <a:r>
              <a:rPr lang="en-US" sz="2000" dirty="0">
                <a:latin typeface="Symbol" pitchFamily="2" charset="2"/>
              </a:rPr>
              <a:t>l</a:t>
            </a:r>
            <a:r>
              <a:rPr lang="en-US" sz="2000" dirty="0"/>
              <a:t>): </a:t>
            </a:r>
            <a:r>
              <a:rPr lang="en-US" sz="2000" dirty="0">
                <a:latin typeface="Symbol" pitchFamily="2" charset="2"/>
              </a:rPr>
              <a:t>D</a:t>
            </a:r>
            <a:r>
              <a:rPr lang="en-US" sz="2000" i="1" dirty="0"/>
              <a:t>f</a:t>
            </a:r>
            <a:r>
              <a:rPr lang="en-US" sz="2000" dirty="0"/>
              <a:t>=</a:t>
            </a:r>
            <a:r>
              <a:rPr lang="en-US" sz="2000" i="1" dirty="0" err="1"/>
              <a:t>c</a:t>
            </a:r>
            <a:r>
              <a:rPr lang="en-US" sz="2000" dirty="0" err="1">
                <a:latin typeface="Symbol" pitchFamily="2" charset="2"/>
              </a:rPr>
              <a:t>Dl</a:t>
            </a:r>
            <a:r>
              <a:rPr lang="en-US" sz="2000" dirty="0">
                <a:latin typeface="Symbol" pitchFamily="2" charset="2"/>
              </a:rPr>
              <a:t>/l</a:t>
            </a:r>
            <a:r>
              <a:rPr lang="en-US" sz="2000" baseline="30000" dirty="0"/>
              <a:t>2</a:t>
            </a:r>
            <a:r>
              <a:rPr lang="en-US" sz="2000" dirty="0"/>
              <a:t> = 3</a:t>
            </a:r>
            <a:r>
              <a:rPr lang="en-US" sz="2000" baseline="30000" dirty="0"/>
              <a:t>.</a:t>
            </a:r>
            <a:r>
              <a:rPr lang="en-US" sz="2000" dirty="0"/>
              <a:t>10</a:t>
            </a:r>
            <a:r>
              <a:rPr lang="en-US" sz="2000" baseline="30000" dirty="0"/>
              <a:t>20</a:t>
            </a:r>
            <a:r>
              <a:rPr lang="en-US" sz="2000" dirty="0">
                <a:latin typeface="Symbol" pitchFamily="2" charset="2"/>
              </a:rPr>
              <a:t>Dl</a:t>
            </a:r>
            <a:r>
              <a:rPr lang="en-US" sz="2000" dirty="0"/>
              <a:t> . In our example: </a:t>
            </a:r>
            <a:r>
              <a:rPr lang="en-US" sz="2000" dirty="0">
                <a:latin typeface="Symbol" pitchFamily="2" charset="2"/>
              </a:rPr>
              <a:t>D</a:t>
            </a:r>
            <a:r>
              <a:rPr lang="en-US" sz="2000" i="1" dirty="0"/>
              <a:t>f</a:t>
            </a:r>
            <a:r>
              <a:rPr lang="en-US" sz="2000" dirty="0"/>
              <a:t>=15GHz , </a:t>
            </a:r>
            <a:r>
              <a:rPr lang="en-US" sz="2000" dirty="0">
                <a:latin typeface="Symbol" pitchFamily="2" charset="2"/>
              </a:rPr>
              <a:t>d</a:t>
            </a:r>
            <a:r>
              <a:rPr lang="en-US" sz="2000" i="1" dirty="0"/>
              <a:t>f</a:t>
            </a:r>
            <a:r>
              <a:rPr lang="en-US" sz="2000" dirty="0"/>
              <a:t>=15MHz .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 a plane mirrors cavity, if the angle between the beam and the mirror is not precisely 90°, the beam will go out of the cavity after several reflections, which will reduce </a:t>
            </a:r>
            <a:r>
              <a:rPr lang="en-US" sz="2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F</a:t>
            </a:r>
            <a:r>
              <a:rPr lang="en-US" sz="2000" dirty="0"/>
              <a:t> to a much smaller value.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 maintain a finesse </a:t>
            </a:r>
            <a:r>
              <a:rPr lang="en-US" sz="2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F</a:t>
            </a:r>
            <a:r>
              <a:rPr lang="en-US" sz="2000" dirty="0"/>
              <a:t>, the maximal angle error is : </a:t>
            </a:r>
            <a:r>
              <a:rPr lang="en-US" sz="2000" dirty="0" err="1">
                <a:latin typeface="Symbol" pitchFamily="2" charset="2"/>
              </a:rPr>
              <a:t>a</a:t>
            </a:r>
            <a:r>
              <a:rPr lang="en-US" sz="2000" baseline="-25000" dirty="0" err="1"/>
              <a:t>max</a:t>
            </a:r>
            <a:r>
              <a:rPr lang="en-US" sz="2000" dirty="0"/>
              <a:t>=tg</a:t>
            </a:r>
            <a:r>
              <a:rPr lang="en-US" sz="2000" baseline="30000" dirty="0"/>
              <a:t>-1</a:t>
            </a:r>
            <a:r>
              <a:rPr lang="en-US" sz="2000" dirty="0"/>
              <a:t>(</a:t>
            </a:r>
            <a:r>
              <a:rPr lang="en-US" sz="2000" i="1" dirty="0"/>
              <a:t>H/2FL</a:t>
            </a:r>
            <a:r>
              <a:rPr lang="en-US" sz="2000" dirty="0"/>
              <a:t>), where H is the mirror radius. In our example, for H= c cm, </a:t>
            </a:r>
            <a:r>
              <a:rPr lang="en-US" sz="2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F </a:t>
            </a:r>
            <a:r>
              <a:rPr lang="en-US" sz="2000" dirty="0"/>
              <a:t>=1000, we get: </a:t>
            </a:r>
            <a:r>
              <a:rPr lang="en-US" sz="2000" dirty="0" err="1">
                <a:latin typeface="Symbol" pitchFamily="2" charset="2"/>
              </a:rPr>
              <a:t>a</a:t>
            </a:r>
            <a:r>
              <a:rPr lang="en-US" sz="2000" baseline="-25000" dirty="0" err="1"/>
              <a:t>max</a:t>
            </a:r>
            <a:r>
              <a:rPr lang="en-US" sz="2000" dirty="0"/>
              <a:t>=0.06° !</a:t>
            </a:r>
          </a:p>
        </p:txBody>
      </p:sp>
    </p:spTree>
    <p:extLst>
      <p:ext uri="{BB962C8B-B14F-4D97-AF65-F5344CB8AC3E}">
        <p14:creationId xmlns:p14="http://schemas.microsoft.com/office/powerpoint/2010/main" val="709216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219200" y="-1"/>
            <a:ext cx="10972800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0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Fabri-Pérot</a:t>
            </a:r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cavity spectrometer : instrument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37790"/>
            <a:ext cx="8948058" cy="6220210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We saw that the maxima correspond to: </a:t>
            </a:r>
            <a:r>
              <a:rPr lang="en-US" sz="2000" i="1" dirty="0"/>
              <a:t>L</a:t>
            </a:r>
            <a:r>
              <a:rPr lang="en-US" sz="2000" dirty="0"/>
              <a:t>=</a:t>
            </a:r>
            <a:r>
              <a:rPr lang="en-US" sz="2000" dirty="0" err="1">
                <a:latin typeface="Symbol" pitchFamily="2" charset="2"/>
              </a:rPr>
              <a:t>l</a:t>
            </a:r>
            <a:r>
              <a:rPr lang="en-US" sz="2000" i="1" dirty="0" err="1"/>
              <a:t>m</a:t>
            </a:r>
            <a:r>
              <a:rPr lang="en-US" sz="2000" dirty="0"/>
              <a:t>/2. Typically, </a:t>
            </a:r>
            <a:r>
              <a:rPr lang="en-US" sz="2000" i="1" dirty="0"/>
              <a:t>L</a:t>
            </a:r>
            <a:r>
              <a:rPr lang="en-US" sz="2000" dirty="0"/>
              <a:t>=10mm, so: </a:t>
            </a:r>
            <a:r>
              <a:rPr lang="en-US" sz="2000" i="1" dirty="0"/>
              <a:t>m</a:t>
            </a:r>
            <a:r>
              <a:rPr lang="en-US" sz="2000" dirty="0"/>
              <a:t>=2L/</a:t>
            </a:r>
            <a:r>
              <a:rPr lang="en-US" sz="2000" dirty="0">
                <a:latin typeface="Symbol" pitchFamily="2" charset="2"/>
              </a:rPr>
              <a:t>l</a:t>
            </a:r>
            <a:r>
              <a:rPr lang="en-US" sz="2000" dirty="0"/>
              <a:t>=2</a:t>
            </a:r>
            <a:r>
              <a:rPr lang="en-US" sz="2000" baseline="30000" dirty="0"/>
              <a:t>.</a:t>
            </a:r>
            <a:r>
              <a:rPr lang="en-US" sz="2000" dirty="0"/>
              <a:t>10</a:t>
            </a:r>
            <a:r>
              <a:rPr lang="en-US" sz="2000" baseline="30000" dirty="0"/>
              <a:t>4</a:t>
            </a:r>
            <a:r>
              <a:rPr lang="en-US" sz="2000" dirty="0"/>
              <a:t>. 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 err="1"/>
              <a:t>Fabri-Pérot</a:t>
            </a:r>
            <a:r>
              <a:rPr lang="en-US" sz="2000" dirty="0"/>
              <a:t> spectrometer is usually constructed with spherical mirrors, to avoid the sensitivity to beam misalignment. This design often doubles the optical path, giving the condition for maxima: </a:t>
            </a:r>
            <a:r>
              <a:rPr lang="en-US" sz="2000" i="1" dirty="0"/>
              <a:t>L</a:t>
            </a:r>
            <a:r>
              <a:rPr lang="en-US" sz="2000" dirty="0"/>
              <a:t>=</a:t>
            </a:r>
            <a:r>
              <a:rPr lang="en-US" sz="2000" dirty="0" err="1">
                <a:latin typeface="Symbol" pitchFamily="2" charset="2"/>
              </a:rPr>
              <a:t>l</a:t>
            </a:r>
            <a:r>
              <a:rPr lang="en-US" sz="2000" i="1" dirty="0" err="1"/>
              <a:t>m</a:t>
            </a:r>
            <a:r>
              <a:rPr lang="en-US" sz="2000" dirty="0"/>
              <a:t>/4.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To obtain precise cavity tuning, a piezoelectric actuator is used to displace the mirrors. Typical movement range is of a few </a:t>
            </a:r>
            <a:r>
              <a:rPr lang="en-US" sz="2000" dirty="0">
                <a:latin typeface="Symbol" pitchFamily="2" charset="2"/>
              </a:rPr>
              <a:t>m</a:t>
            </a:r>
            <a:r>
              <a:rPr lang="en-US" sz="2000" dirty="0"/>
              <a:t>m, with a resolution of a few nm.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Only </a:t>
            </a:r>
            <a:r>
              <a:rPr lang="en-US" sz="2000" b="1" dirty="0"/>
              <a:t>dielectric mirrors </a:t>
            </a:r>
            <a:r>
              <a:rPr lang="en-US" sz="2000" dirty="0"/>
              <a:t>have sufficient reflectivity needed for a high finesse value.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Picture 1" descr="page17image3853952">
            <a:extLst>
              <a:ext uri="{FF2B5EF4-FFF2-40B4-BE49-F238E27FC236}">
                <a16:creationId xmlns:a16="http://schemas.microsoft.com/office/drawing/2014/main" id="{29256BFC-9871-9046-AB21-6BA501805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075" y="4191356"/>
            <a:ext cx="3876686" cy="234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8DAE96-8F49-A340-9593-4EB4DAFE30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" t="33936" r="48110" b="32990"/>
          <a:stretch/>
        </p:blipFill>
        <p:spPr>
          <a:xfrm>
            <a:off x="9155016" y="700563"/>
            <a:ext cx="3024336" cy="1973602"/>
          </a:xfrm>
          <a:prstGeom prst="rect">
            <a:avLst/>
          </a:prstGeom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638613F-AC10-5949-8823-C1B2E143E557}"/>
              </a:ext>
            </a:extLst>
          </p:cNvPr>
          <p:cNvGrpSpPr/>
          <p:nvPr/>
        </p:nvGrpSpPr>
        <p:grpSpPr>
          <a:xfrm>
            <a:off x="7641524" y="3852847"/>
            <a:ext cx="4537828" cy="2852083"/>
            <a:chOff x="7641524" y="3852847"/>
            <a:chExt cx="4537828" cy="28520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C04665-A012-1149-AF05-DC4A00526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11" t="4055" r="4560"/>
            <a:stretch/>
          </p:blipFill>
          <p:spPr>
            <a:xfrm>
              <a:off x="7641524" y="3852847"/>
              <a:ext cx="4537828" cy="2852083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F632B2B-F1C9-074A-BD1E-6C1A5C8DDF37}"/>
                </a:ext>
              </a:extLst>
            </p:cNvPr>
            <p:cNvCxnSpPr/>
            <p:nvPr/>
          </p:nvCxnSpPr>
          <p:spPr>
            <a:xfrm>
              <a:off x="8328248" y="5445224"/>
              <a:ext cx="2052228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791149-B541-F24E-A8B6-AE299B28051B}"/>
                </a:ext>
              </a:extLst>
            </p:cNvPr>
            <p:cNvSpPr txBox="1"/>
            <p:nvPr/>
          </p:nvSpPr>
          <p:spPr>
            <a:xfrm>
              <a:off x="8832304" y="5121188"/>
              <a:ext cx="1152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>
                  <a:solidFill>
                    <a:srgbClr val="FF0000"/>
                  </a:solidFill>
                </a:rPr>
                <a:t>L=50 mm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835FD964-33C2-4047-8A35-7FA1176B1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4239961"/>
            <a:ext cx="3491880" cy="224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8A50B7-68D9-3A48-8935-946B462A09E9}"/>
              </a:ext>
            </a:extLst>
          </p:cNvPr>
          <p:cNvSpPr txBox="1"/>
          <p:nvPr/>
        </p:nvSpPr>
        <p:spPr>
          <a:xfrm>
            <a:off x="-1" y="6488668"/>
            <a:ext cx="2909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Dielectric</a:t>
            </a:r>
            <a:r>
              <a:rPr lang="fr-CH" dirty="0"/>
              <a:t> </a:t>
            </a:r>
            <a:r>
              <a:rPr lang="fr-CH" dirty="0" err="1"/>
              <a:t>mirror</a:t>
            </a:r>
            <a:r>
              <a:rPr lang="fr-CH" dirty="0"/>
              <a:t> for FP </a:t>
            </a:r>
            <a:r>
              <a:rPr lang="fr-CH" dirty="0" err="1"/>
              <a:t>cavity</a:t>
            </a:r>
            <a:endParaRPr lang="fr-CH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5DAF5E-B39A-494F-9987-C8C35410B939}"/>
              </a:ext>
            </a:extLst>
          </p:cNvPr>
          <p:cNvSpPr txBox="1"/>
          <p:nvPr/>
        </p:nvSpPr>
        <p:spPr>
          <a:xfrm>
            <a:off x="3946492" y="6488668"/>
            <a:ext cx="303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Reflectivity</a:t>
            </a:r>
            <a:r>
              <a:rPr lang="fr-CH" dirty="0"/>
              <a:t> of </a:t>
            </a:r>
            <a:r>
              <a:rPr lang="fr-CH" dirty="0" err="1"/>
              <a:t>common</a:t>
            </a:r>
            <a:r>
              <a:rPr lang="fr-CH" dirty="0"/>
              <a:t> </a:t>
            </a:r>
            <a:r>
              <a:rPr lang="fr-CH" dirty="0" err="1"/>
              <a:t>metals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8167258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12192001" cy="728871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Fabri-Pérot cavity spectrometer : use</a:t>
            </a:r>
            <a:endParaRPr lang="en-US" sz="32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28870"/>
            <a:ext cx="12192000" cy="1566655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/>
              <a:t>The special property of the Fabry-Pérot spectrometer: periodic series of very narrow transmission peaks.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/>
              <a:t>The main use: linewidth analysis of light sources (e.g. lasers, quantum dots). The cavity is a very narrow filter, and we sweep the transmission peak  through a small wavelength range to trace the form of the measured spectrum. The FWHM (resolution) of the transmission peak must be much smaller than the measured linewidth.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738550-961D-DA44-9643-80D05CF3B8D7}"/>
              </a:ext>
            </a:extLst>
          </p:cNvPr>
          <p:cNvGrpSpPr/>
          <p:nvPr/>
        </p:nvGrpSpPr>
        <p:grpSpPr>
          <a:xfrm>
            <a:off x="6143328" y="2398598"/>
            <a:ext cx="6048672" cy="4430287"/>
            <a:chOff x="6143328" y="2398598"/>
            <a:chExt cx="6048672" cy="4430287"/>
          </a:xfrm>
        </p:grpSpPr>
        <p:graphicFrame>
          <p:nvGraphicFramePr>
            <p:cNvPr id="20" name="Chart 19">
              <a:extLst>
                <a:ext uri="{FF2B5EF4-FFF2-40B4-BE49-F238E27FC236}">
                  <a16:creationId xmlns:a16="http://schemas.microsoft.com/office/drawing/2014/main" id="{90D2A519-AEF7-6647-9D9D-B230F563697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61516951"/>
                </p:ext>
              </p:extLst>
            </p:nvPr>
          </p:nvGraphicFramePr>
          <p:xfrm>
            <a:off x="6143328" y="2929229"/>
            <a:ext cx="6048672" cy="38996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70CF6A-6DB9-0849-B12F-BB9D5D21A50F}"/>
                </a:ext>
              </a:extLst>
            </p:cNvPr>
            <p:cNvSpPr txBox="1"/>
            <p:nvPr/>
          </p:nvSpPr>
          <p:spPr>
            <a:xfrm>
              <a:off x="7496569" y="2398598"/>
              <a:ext cx="32848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Mesured output intensity reconstructs the input peak form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1034E0C-5822-CC43-AB63-5F6C44B34EFB}"/>
              </a:ext>
            </a:extLst>
          </p:cNvPr>
          <p:cNvGrpSpPr/>
          <p:nvPr/>
        </p:nvGrpSpPr>
        <p:grpSpPr>
          <a:xfrm>
            <a:off x="0" y="2559897"/>
            <a:ext cx="6048672" cy="4268988"/>
            <a:chOff x="0" y="2559897"/>
            <a:chExt cx="6048672" cy="4268988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E28EC867-7D75-CF44-AE5E-9E64CB9D4B7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64447466"/>
                </p:ext>
              </p:extLst>
            </p:nvPr>
          </p:nvGraphicFramePr>
          <p:xfrm>
            <a:off x="0" y="2929229"/>
            <a:ext cx="6048672" cy="38996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3BB5FF-6F19-9346-A77F-99FF3CD63DD6}"/>
                </a:ext>
              </a:extLst>
            </p:cNvPr>
            <p:cNvSpPr txBox="1"/>
            <p:nvPr/>
          </p:nvSpPr>
          <p:spPr>
            <a:xfrm>
              <a:off x="93305" y="2859323"/>
              <a:ext cx="2034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 (periodic) F.P. Transmission peaks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9FE9E47-DF6B-8D4E-94DC-FD366C1F3847}"/>
                </a:ext>
              </a:extLst>
            </p:cNvPr>
            <p:cNvCxnSpPr/>
            <p:nvPr/>
          </p:nvCxnSpPr>
          <p:spPr>
            <a:xfrm>
              <a:off x="4259796" y="3537012"/>
              <a:ext cx="864096" cy="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D4507B-4886-384C-915B-A9D969BA0405}"/>
                </a:ext>
              </a:extLst>
            </p:cNvPr>
            <p:cNvSpPr txBox="1"/>
            <p:nvPr/>
          </p:nvSpPr>
          <p:spPr>
            <a:xfrm>
              <a:off x="3956207" y="2859323"/>
              <a:ext cx="1628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F.P. peak sweep direction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558C879-C0C6-6042-9C98-CAE8AE0F57DA}"/>
                </a:ext>
              </a:extLst>
            </p:cNvPr>
            <p:cNvSpPr txBox="1"/>
            <p:nvPr/>
          </p:nvSpPr>
          <p:spPr>
            <a:xfrm>
              <a:off x="2241755" y="2559897"/>
              <a:ext cx="16829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input peak 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11491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68593" y="-1"/>
            <a:ext cx="11513277" cy="72887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of </a:t>
            </a:r>
            <a:r>
              <a:rPr lang="en-US" sz="40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Fabri-Pérot</a:t>
            </a:r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cavity spectrometer properties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862452"/>
            <a:ext cx="8073738" cy="5995548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Advantages: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High transmission efficiency (close to 100%)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Extremely high resolution – better than other spectrometers.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Disadvantages: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Periodic transmission peaks – no absolute wavelength measurement.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The high-reflectivity mirrors can work over a limited wavelength range (about 20% of the center wavelength).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Main applications: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Linewidth measurement of narrow emission lines.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B39ED-034B-A94B-B93D-107A0F58A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1" t="4055" r="4560"/>
          <a:stretch/>
        </p:blipFill>
        <p:spPr>
          <a:xfrm>
            <a:off x="8728364" y="791215"/>
            <a:ext cx="3453507" cy="217057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9275874-6893-454B-A9B4-A385868B1C0B}"/>
              </a:ext>
            </a:extLst>
          </p:cNvPr>
          <p:cNvGrpSpPr/>
          <p:nvPr/>
        </p:nvGrpSpPr>
        <p:grpSpPr>
          <a:xfrm>
            <a:off x="7138555" y="3262745"/>
            <a:ext cx="5155053" cy="3617903"/>
            <a:chOff x="-195502" y="2446623"/>
            <a:chExt cx="6244174" cy="4382262"/>
          </a:xfrm>
        </p:grpSpPr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A157875B-F6A2-E64B-A8BD-15E1BBD1855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53524887"/>
                </p:ext>
              </p:extLst>
            </p:nvPr>
          </p:nvGraphicFramePr>
          <p:xfrm>
            <a:off x="0" y="2929229"/>
            <a:ext cx="6048672" cy="38996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691245-CBB3-8145-8BD1-8C570237A43D}"/>
                </a:ext>
              </a:extLst>
            </p:cNvPr>
            <p:cNvSpPr txBox="1"/>
            <p:nvPr/>
          </p:nvSpPr>
          <p:spPr>
            <a:xfrm>
              <a:off x="-195502" y="2909668"/>
              <a:ext cx="2171537" cy="708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600" dirty="0"/>
                <a:t> (</a:t>
              </a:r>
              <a:r>
                <a:rPr lang="fr-CH" sz="1600" dirty="0" err="1"/>
                <a:t>periodic</a:t>
              </a:r>
              <a:r>
                <a:rPr lang="fr-CH" sz="1600" dirty="0"/>
                <a:t>) F.P. Transmission </a:t>
              </a:r>
              <a:r>
                <a:rPr lang="fr-CH" sz="1600" dirty="0" err="1"/>
                <a:t>peaks</a:t>
              </a:r>
              <a:endParaRPr lang="fr-CH" sz="1600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CD9A7AF-C717-1C48-9B26-AD62DAA26C3B}"/>
                </a:ext>
              </a:extLst>
            </p:cNvPr>
            <p:cNvCxnSpPr/>
            <p:nvPr/>
          </p:nvCxnSpPr>
          <p:spPr>
            <a:xfrm>
              <a:off x="4259796" y="3537012"/>
              <a:ext cx="864096" cy="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831683-0EDC-CB49-8B6F-677A500DE6BD}"/>
                </a:ext>
              </a:extLst>
            </p:cNvPr>
            <p:cNvSpPr txBox="1"/>
            <p:nvPr/>
          </p:nvSpPr>
          <p:spPr>
            <a:xfrm>
              <a:off x="3956207" y="2859323"/>
              <a:ext cx="1776402" cy="708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600" dirty="0"/>
                <a:t>F.P. </a:t>
              </a:r>
              <a:r>
                <a:rPr lang="fr-CH" sz="1600" dirty="0" err="1"/>
                <a:t>peak</a:t>
              </a:r>
              <a:r>
                <a:rPr lang="fr-CH" sz="1600" dirty="0"/>
                <a:t> </a:t>
              </a:r>
              <a:r>
                <a:rPr lang="fr-CH" sz="1600" dirty="0" err="1"/>
                <a:t>sweep</a:t>
              </a:r>
              <a:r>
                <a:rPr lang="fr-CH" sz="1600" dirty="0"/>
                <a:t> direction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677FF3-CF64-B344-8D8B-DB8203C93B5B}"/>
                </a:ext>
              </a:extLst>
            </p:cNvPr>
            <p:cNvSpPr txBox="1"/>
            <p:nvPr/>
          </p:nvSpPr>
          <p:spPr>
            <a:xfrm>
              <a:off x="2178823" y="2446623"/>
              <a:ext cx="1527518" cy="708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600" dirty="0"/>
                <a:t>input </a:t>
              </a:r>
              <a:r>
                <a:rPr lang="fr-CH" sz="1600" dirty="0" err="1"/>
                <a:t>peak</a:t>
              </a:r>
              <a:r>
                <a:rPr lang="fr-CH" sz="1600" dirty="0"/>
                <a:t> </a:t>
              </a:r>
              <a:r>
                <a:rPr lang="fr-CH" sz="1600" dirty="0" err="1"/>
                <a:t>form</a:t>
              </a:r>
              <a:endParaRPr lang="fr-CH" sz="1600" dirty="0"/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FF6B53DE-6BE7-8241-B3DF-B43A5D509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098" y="4615138"/>
            <a:ext cx="3491880" cy="224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6970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" y="-1"/>
            <a:ext cx="2813539" cy="280219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spectrometer types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921D7E-66A6-3F46-B27E-0A6B41B7C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376" y="50238"/>
            <a:ext cx="9419899" cy="657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00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52052" y="-1"/>
            <a:ext cx="11139948" cy="619761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 applications of optical spectroscopy(1)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43280"/>
            <a:ext cx="12192000" cy="17272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In astronomy: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/>
              <a:t>Blackbody radiation allows to measure the temperature of stars, their velocity (Doppler shift) and distance.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/>
              <a:t>Absorption lines allow to identify elements and molecules in the atmosphere of stars and planets.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/>
              <a:t>Reflected light spectra can show the composition of comets.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FCFFDA6-E4FB-DD45-A42F-66810D140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41262"/>
            <a:ext cx="6095999" cy="411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41A-BC27-1942-809C-86AA95AA5D24}"/>
              </a:ext>
            </a:extLst>
          </p:cNvPr>
          <p:cNvSpPr/>
          <p:nvPr/>
        </p:nvSpPr>
        <p:spPr>
          <a:xfrm>
            <a:off x="9997168" y="6642556"/>
            <a:ext cx="21948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800" dirty="0"/>
              <a:t>http://</a:t>
            </a:r>
            <a:r>
              <a:rPr lang="fr-CH" sz="800" dirty="0" err="1"/>
              <a:t>www.eso.org</a:t>
            </a:r>
            <a:r>
              <a:rPr lang="fr-CH" sz="800" dirty="0"/>
              <a:t>/public/usa/news/eso9620/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D594264-28F4-AE4F-8F12-A3B7894B9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" y="2741116"/>
            <a:ext cx="487680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DBE41E-C608-C040-BBE2-AFD888841A86}"/>
              </a:ext>
            </a:extLst>
          </p:cNvPr>
          <p:cNvSpPr/>
          <p:nvPr/>
        </p:nvSpPr>
        <p:spPr>
          <a:xfrm>
            <a:off x="0" y="6642555"/>
            <a:ext cx="47142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upload.wikimedia.org</a:t>
            </a:r>
            <a:r>
              <a:rPr lang="fr-CH" sz="800" dirty="0"/>
              <a:t>/</a:t>
            </a:r>
            <a:r>
              <a:rPr lang="fr-CH" sz="800" dirty="0" err="1"/>
              <a:t>wikipedia</a:t>
            </a:r>
            <a:r>
              <a:rPr lang="fr-CH" sz="800" dirty="0"/>
              <a:t>/</a:t>
            </a:r>
            <a:r>
              <a:rPr lang="fr-CH" sz="800" dirty="0" err="1"/>
              <a:t>commons</a:t>
            </a:r>
            <a:r>
              <a:rPr lang="fr-CH" sz="800" dirty="0"/>
              <a:t>/</a:t>
            </a:r>
            <a:r>
              <a:rPr lang="fr-CH" sz="800" dirty="0" err="1"/>
              <a:t>thumb</a:t>
            </a:r>
            <a:r>
              <a:rPr lang="fr-CH" sz="800" dirty="0"/>
              <a:t>/1/19/</a:t>
            </a:r>
            <a:r>
              <a:rPr lang="fr-CH" sz="800" dirty="0" err="1"/>
              <a:t>Black_body.svg</a:t>
            </a:r>
            <a:r>
              <a:rPr lang="fr-CH" sz="800" dirty="0"/>
              <a:t>/1920px-Black_body.svg.png</a:t>
            </a:r>
          </a:p>
        </p:txBody>
      </p:sp>
    </p:spTree>
    <p:extLst>
      <p:ext uri="{BB962C8B-B14F-4D97-AF65-F5344CB8AC3E}">
        <p14:creationId xmlns:p14="http://schemas.microsoft.com/office/powerpoint/2010/main" val="1890214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 result for spectrum color centers diamond">
            <a:extLst>
              <a:ext uri="{FF2B5EF4-FFF2-40B4-BE49-F238E27FC236}">
                <a16:creationId xmlns:a16="http://schemas.microsoft.com/office/drawing/2014/main" id="{ECA89DBB-2973-9D4A-B638-0ABDFEA23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997" y="505639"/>
            <a:ext cx="3761003" cy="277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78426" y="-1"/>
            <a:ext cx="11513574" cy="619761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 applications of optical spectroscopy(2)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2046"/>
            <a:ext cx="7559040" cy="300736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In semiconductor research: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/>
              <a:t>Measurement of energy gap in compound semiconductors.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/>
              <a:t>Measurement of light emission of LEDs and laser diodes.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/>
              <a:t>Study of impurities and and defects in semiconductors.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/>
              <a:t>Physics research of semiconductor nanostructures: Quantum dots, nanowires, layered 2D semiconductors, graphene, nanotubes,…</a:t>
            </a:r>
          </a:p>
          <a:p>
            <a:pPr marL="457200" indent="-457200" algn="l">
              <a:buFont typeface="Arial"/>
              <a:buChar char="•"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08541A-BC27-1942-809C-86AA95AA5D24}"/>
              </a:ext>
            </a:extLst>
          </p:cNvPr>
          <p:cNvSpPr/>
          <p:nvPr/>
        </p:nvSpPr>
        <p:spPr>
          <a:xfrm>
            <a:off x="8079645" y="6642556"/>
            <a:ext cx="41108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http://</a:t>
            </a:r>
            <a:r>
              <a:rPr lang="fr-CH" sz="800" dirty="0" err="1"/>
              <a:t>imagebank.osa.org</a:t>
            </a:r>
            <a:r>
              <a:rPr lang="fr-CH" sz="800" dirty="0"/>
              <a:t>/</a:t>
            </a:r>
            <a:r>
              <a:rPr lang="fr-CH" sz="800" dirty="0" err="1"/>
              <a:t>getImage.xqy?img</a:t>
            </a:r>
            <a:r>
              <a:rPr lang="fr-CH" sz="800" dirty="0"/>
              <a:t>=dTcqLmxhcmdlLGFvLTU4LTMxLTg1NDItZzAwMg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DBE41E-C608-C040-BBE2-AFD888841A86}"/>
              </a:ext>
            </a:extLst>
          </p:cNvPr>
          <p:cNvSpPr/>
          <p:nvPr/>
        </p:nvSpPr>
        <p:spPr>
          <a:xfrm>
            <a:off x="0" y="6642556"/>
            <a:ext cx="50190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https://encrypted-tbn0.gstatic.com/</a:t>
            </a:r>
            <a:r>
              <a:rPr lang="fr-CH" sz="800" dirty="0" err="1"/>
              <a:t>images?q</a:t>
            </a:r>
            <a:r>
              <a:rPr lang="fr-CH" sz="800" dirty="0"/>
              <a:t>=tbn:ANd9GcR4eHGKK98inoVPUgh6ynlL7RlmnEFf7gZx9w&amp;usqp=CAU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679FCE-5DB5-0E41-AF71-CE5A675A8BDC}"/>
              </a:ext>
            </a:extLst>
          </p:cNvPr>
          <p:cNvSpPr/>
          <p:nvPr/>
        </p:nvSpPr>
        <p:spPr>
          <a:xfrm>
            <a:off x="0" y="6440732"/>
            <a:ext cx="3322318" cy="215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ars.els-cdn.com</a:t>
            </a:r>
            <a:r>
              <a:rPr lang="fr-CH" sz="800" dirty="0"/>
              <a:t>/content/image/1-s2.0-S0022024816306947-gr2.jpg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985F27-75C4-EC40-BE1D-EBA32CA3A956}"/>
              </a:ext>
            </a:extLst>
          </p:cNvPr>
          <p:cNvGrpSpPr/>
          <p:nvPr/>
        </p:nvGrpSpPr>
        <p:grpSpPr>
          <a:xfrm>
            <a:off x="0" y="3428924"/>
            <a:ext cx="7071360" cy="2965048"/>
            <a:chOff x="0" y="3713018"/>
            <a:chExt cx="7071360" cy="2965048"/>
          </a:xfrm>
        </p:grpSpPr>
        <p:pic>
          <p:nvPicPr>
            <p:cNvPr id="5128" name="Picture 8" descr="Image result for kulkova kapon dwir energy controlled">
              <a:extLst>
                <a:ext uri="{FF2B5EF4-FFF2-40B4-BE49-F238E27FC236}">
                  <a16:creationId xmlns:a16="http://schemas.microsoft.com/office/drawing/2014/main" id="{14DB7F6E-02FA-814C-9740-401E8C4EAC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60203"/>
              <a:ext cx="7071360" cy="2617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D1F6BA-B299-9341-AE24-033C735D6EE6}"/>
                </a:ext>
              </a:extLst>
            </p:cNvPr>
            <p:cNvSpPr txBox="1"/>
            <p:nvPr/>
          </p:nvSpPr>
          <p:spPr>
            <a:xfrm>
              <a:off x="805536" y="3713018"/>
              <a:ext cx="5208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Emission </a:t>
              </a:r>
              <a:r>
                <a:rPr lang="fr-CH" dirty="0" err="1"/>
                <a:t>spectra</a:t>
              </a:r>
              <a:r>
                <a:rPr lang="fr-CH" dirty="0"/>
                <a:t> of quantum dot ensembles (10 </a:t>
              </a:r>
              <a:r>
                <a:rPr lang="fr-CH" dirty="0" err="1"/>
                <a:t>QDs</a:t>
              </a:r>
              <a:r>
                <a:rPr lang="fr-CH" dirty="0"/>
                <a:t>)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27DC5DB-2F96-7645-BFBB-DFAD71A4A0A6}"/>
              </a:ext>
            </a:extLst>
          </p:cNvPr>
          <p:cNvSpPr/>
          <p:nvPr/>
        </p:nvSpPr>
        <p:spPr>
          <a:xfrm>
            <a:off x="5796572" y="6642556"/>
            <a:ext cx="150554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800" dirty="0"/>
              <a:t>DO  - 10.1109/TEC.2006.888024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0F440E-9742-CD4B-AB4F-23C6FE5D5150}"/>
              </a:ext>
            </a:extLst>
          </p:cNvPr>
          <p:cNvGrpSpPr/>
          <p:nvPr/>
        </p:nvGrpSpPr>
        <p:grpSpPr>
          <a:xfrm>
            <a:off x="7447979" y="3604628"/>
            <a:ext cx="4742507" cy="2943826"/>
            <a:chOff x="7447979" y="3604628"/>
            <a:chExt cx="4742507" cy="2943826"/>
          </a:xfrm>
        </p:grpSpPr>
        <p:pic>
          <p:nvPicPr>
            <p:cNvPr id="5124" name="Picture 4" descr="Image result for spectrum white led">
              <a:extLst>
                <a:ext uri="{FF2B5EF4-FFF2-40B4-BE49-F238E27FC236}">
                  <a16:creationId xmlns:a16="http://schemas.microsoft.com/office/drawing/2014/main" id="{45C3AACB-F618-B946-965B-DE2A7FAC05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7979" y="3930590"/>
              <a:ext cx="4742507" cy="261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AC4529-C45D-2F47-8C8D-10CA07977770}"/>
                </a:ext>
              </a:extLst>
            </p:cNvPr>
            <p:cNvSpPr txBox="1"/>
            <p:nvPr/>
          </p:nvSpPr>
          <p:spPr>
            <a:xfrm>
              <a:off x="8079645" y="3604628"/>
              <a:ext cx="3939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Emission </a:t>
              </a:r>
              <a:r>
                <a:rPr lang="fr-CH" dirty="0" err="1"/>
                <a:t>spectra</a:t>
              </a:r>
              <a:r>
                <a:rPr lang="fr-CH" dirty="0"/>
                <a:t> of </a:t>
              </a:r>
              <a:r>
                <a:rPr lang="fr-CH" dirty="0" err="1"/>
                <a:t>different</a:t>
              </a:r>
              <a:r>
                <a:rPr lang="fr-CH" dirty="0"/>
                <a:t> white </a:t>
              </a:r>
              <a:r>
                <a:rPr lang="fr-CH" dirty="0" err="1"/>
                <a:t>LEDs</a:t>
              </a:r>
              <a:endParaRPr lang="fr-CH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AEF3D61-6D38-3343-911F-93B49195DFF0}"/>
              </a:ext>
            </a:extLst>
          </p:cNvPr>
          <p:cNvSpPr/>
          <p:nvPr/>
        </p:nvSpPr>
        <p:spPr>
          <a:xfrm>
            <a:off x="8009703" y="3257386"/>
            <a:ext cx="418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/>
              <a:t>Emission </a:t>
            </a:r>
            <a:r>
              <a:rPr lang="fr-CH" dirty="0" err="1"/>
              <a:t>spectra</a:t>
            </a:r>
            <a:r>
              <a:rPr lang="fr-CH" dirty="0"/>
              <a:t> of NV </a:t>
            </a:r>
            <a:r>
              <a:rPr lang="fr-CH" dirty="0" err="1"/>
              <a:t>centers</a:t>
            </a:r>
            <a:r>
              <a:rPr lang="fr-CH" dirty="0"/>
              <a:t> in </a:t>
            </a:r>
            <a:r>
              <a:rPr lang="fr-CH" dirty="0" err="1"/>
              <a:t>diamond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966915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78426" y="-1"/>
            <a:ext cx="11513574" cy="619761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 applications of optical spectroscopy(3)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43280"/>
            <a:ext cx="12192000" cy="300736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In (bio)chemistry: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/>
              <a:t>Identification of elements by atomic emission spectroscopy (AES).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/>
              <a:t>Identification of molecules by UV-VIS-IR absorption spectroscopy.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/>
              <a:t>Characterization of chemical reactions by ultrafast spectroscopy.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/>
              <a:t>Investigation of chemical bonds by Raman spectroscopy.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DBE41E-C608-C040-BBE2-AFD888841A86}"/>
              </a:ext>
            </a:extLst>
          </p:cNvPr>
          <p:cNvSpPr/>
          <p:nvPr/>
        </p:nvSpPr>
        <p:spPr>
          <a:xfrm>
            <a:off x="0" y="6513919"/>
            <a:ext cx="4805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 dirty="0"/>
              <a:t>https://</a:t>
            </a:r>
            <a:r>
              <a:rPr lang="fr-CH" sz="800" dirty="0" err="1"/>
              <a:t>www.researchgate.net</a:t>
            </a:r>
            <a:r>
              <a:rPr lang="fr-CH" sz="800" dirty="0"/>
              <a:t>/profile/</a:t>
            </a:r>
            <a:r>
              <a:rPr lang="fr-CH" sz="800" dirty="0" err="1"/>
              <a:t>Ewan_Blanch</a:t>
            </a:r>
            <a:r>
              <a:rPr lang="fr-CH" sz="800" dirty="0"/>
              <a:t>/publication/284921406/figure/fig16/AS:660946137649163@1534593247730/Chemical-structures-right-and-Raman-spectra-left-of-a-5-w-v-aqueous-solution-of.png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F1C5CF-BB05-704F-84D4-802DABECF771}"/>
              </a:ext>
            </a:extLst>
          </p:cNvPr>
          <p:cNvSpPr/>
          <p:nvPr/>
        </p:nvSpPr>
        <p:spPr>
          <a:xfrm>
            <a:off x="6917799" y="6642556"/>
            <a:ext cx="52742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800" dirty="0"/>
              <a:t>https://s3-us-west-2.amazonaws.com/courses-images/</a:t>
            </a:r>
            <a:r>
              <a:rPr lang="fr-CH" sz="800" dirty="0" err="1"/>
              <a:t>wp</a:t>
            </a:r>
            <a:r>
              <a:rPr lang="fr-CH" sz="800" dirty="0"/>
              <a:t>-content/</a:t>
            </a:r>
            <a:r>
              <a:rPr lang="fr-CH" sz="800" dirty="0" err="1"/>
              <a:t>uploads</a:t>
            </a:r>
            <a:r>
              <a:rPr lang="fr-CH" sz="800" dirty="0"/>
              <a:t>/sites/1518/2017/10/05153652/octane_1.png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BC02015-8AE4-9149-B77E-C280F127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37356"/>
            <a:ext cx="6985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FA4C259-70E9-104C-B123-113790ABA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5815"/>
            <a:ext cx="4308475" cy="316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920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07922" y="-1"/>
            <a:ext cx="11484077" cy="619761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 applications of optical spectroscopy(4)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88161"/>
            <a:ext cx="8213387" cy="131497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In police work: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/>
              <a:t>Quick automatic identification of drugs, explosives and other substances by UV-VIS-IR absorption spectroscopy or VIS Raman spectroscopy.</a:t>
            </a:r>
          </a:p>
        </p:txBody>
      </p:sp>
      <p:pic>
        <p:nvPicPr>
          <p:cNvPr id="1026" name="Picture 2" descr="TruDefender&amp;trade; FTX Handheld FTIR for Chemical Identification">
            <a:extLst>
              <a:ext uri="{FF2B5EF4-FFF2-40B4-BE49-F238E27FC236}">
                <a16:creationId xmlns:a16="http://schemas.microsoft.com/office/drawing/2014/main" id="{79767D62-0F80-FAF2-A76E-023E3C72A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5017" r="12989" b="5017"/>
          <a:stretch/>
        </p:blipFill>
        <p:spPr bwMode="auto">
          <a:xfrm>
            <a:off x="8213387" y="688161"/>
            <a:ext cx="3978613" cy="616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92A8E8E-97AD-CDE1-69D7-26B7716C2B43}"/>
              </a:ext>
            </a:extLst>
          </p:cNvPr>
          <p:cNvSpPr txBox="1"/>
          <p:nvPr/>
        </p:nvSpPr>
        <p:spPr>
          <a:xfrm>
            <a:off x="4510392" y="6642556"/>
            <a:ext cx="38035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www.thermofisher.com</a:t>
            </a:r>
            <a:r>
              <a:rPr lang="en-US" sz="800" dirty="0"/>
              <a:t>/TFS-Assets/CAD/product-images/F202194.jpg-650.jpg</a:t>
            </a:r>
          </a:p>
        </p:txBody>
      </p:sp>
      <p:pic>
        <p:nvPicPr>
          <p:cNvPr id="1028" name="Picture 4" descr="TruNarc&amp;trade; Handheld Narcotics Analyzer">
            <a:extLst>
              <a:ext uri="{FF2B5EF4-FFF2-40B4-BE49-F238E27FC236}">
                <a16:creationId xmlns:a16="http://schemas.microsoft.com/office/drawing/2014/main" id="{9000E8C7-E404-AAEA-D486-8A12FF3E3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t="14045"/>
          <a:stretch/>
        </p:blipFill>
        <p:spPr bwMode="auto">
          <a:xfrm>
            <a:off x="0" y="2003138"/>
            <a:ext cx="7149560" cy="463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CB5A64B-AD07-830B-AE04-0DA310F55C47}"/>
              </a:ext>
            </a:extLst>
          </p:cNvPr>
          <p:cNvSpPr txBox="1"/>
          <p:nvPr/>
        </p:nvSpPr>
        <p:spPr>
          <a:xfrm>
            <a:off x="0" y="6642556"/>
            <a:ext cx="46109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www.thermofisher.com</a:t>
            </a:r>
            <a:r>
              <a:rPr lang="en-US" sz="800" dirty="0"/>
              <a:t>/TFS-Assets/CAD/product-images/Trunarc-new-screen-mdma.jpeg-650.jpg</a:t>
            </a:r>
          </a:p>
        </p:txBody>
      </p:sp>
    </p:spTree>
    <p:extLst>
      <p:ext uri="{BB962C8B-B14F-4D97-AF65-F5344CB8AC3E}">
        <p14:creationId xmlns:p14="http://schemas.microsoft.com/office/powerpoint/2010/main" val="36687202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286653</TotalTime>
  <Words>7787</Words>
  <Application>Microsoft Macintosh PowerPoint</Application>
  <PresentationFormat>Grand écran</PresentationFormat>
  <Paragraphs>733</Paragraphs>
  <Slides>58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6" baseType="lpstr">
      <vt:lpstr>Apple Chancery</vt:lpstr>
      <vt:lpstr>Arial</vt:lpstr>
      <vt:lpstr>Calibri</vt:lpstr>
      <vt:lpstr>Calibri Light</vt:lpstr>
      <vt:lpstr>Cambria Math</vt:lpstr>
      <vt:lpstr>Symbol</vt:lpstr>
      <vt:lpstr>Times New Roman</vt:lpstr>
      <vt:lpstr>Thème Office</vt:lpstr>
      <vt:lpstr>Optical spectroscopy</vt:lpstr>
      <vt:lpstr>Optical spectroscopy</vt:lpstr>
      <vt:lpstr>Optical and other spectroscopy techniques</vt:lpstr>
      <vt:lpstr>Example: The Hydrogen atom</vt:lpstr>
      <vt:lpstr>Energy range</vt:lpstr>
      <vt:lpstr>Typical applications of optical spectroscopy(1)</vt:lpstr>
      <vt:lpstr>Typical applications of optical spectroscopy(2)</vt:lpstr>
      <vt:lpstr>Typical applications of optical spectroscopy(3)</vt:lpstr>
      <vt:lpstr>Typical applications of optical spectroscopy(4)</vt:lpstr>
      <vt:lpstr>Optical spectroscopy: Energy vs. Wavelength</vt:lpstr>
      <vt:lpstr>Optical spectroscopy: Energy vs. Wavelength</vt:lpstr>
      <vt:lpstr>Optical spectroscopy: Experimental setup – micro-PL</vt:lpstr>
      <vt:lpstr>Optical spectroscopy: Experimental setup – PL</vt:lpstr>
      <vt:lpstr>Excitation sources</vt:lpstr>
      <vt:lpstr>Broadband sources</vt:lpstr>
      <vt:lpstr>Broadband source + filters</vt:lpstr>
      <vt:lpstr>Broadband source + monochromator</vt:lpstr>
      <vt:lpstr>LED sources</vt:lpstr>
      <vt:lpstr>Laser sources</vt:lpstr>
      <vt:lpstr>Main laser sources used in spectroscopy</vt:lpstr>
      <vt:lpstr>Focusing optics</vt:lpstr>
      <vt:lpstr>Size considerations – optical etendue</vt:lpstr>
      <vt:lpstr>Size considerations – optical etendue</vt:lpstr>
      <vt:lpstr>Collecting optics</vt:lpstr>
      <vt:lpstr>The dispersive element</vt:lpstr>
      <vt:lpstr>The diffraction grating spectrometer</vt:lpstr>
      <vt:lpstr>The diffraction grating – physics (1)</vt:lpstr>
      <vt:lpstr>The diffraction grating – physics (2)</vt:lpstr>
      <vt:lpstr>The diffraction grating – physics (3)</vt:lpstr>
      <vt:lpstr>The diffraction grating – physics (4)</vt:lpstr>
      <vt:lpstr>The diffraction grating – physics (5)</vt:lpstr>
      <vt:lpstr>The grating monochromator/spectrograph</vt:lpstr>
      <vt:lpstr>Using the grating monochromator</vt:lpstr>
      <vt:lpstr>Performance of the grating spectrometer/spectrograph</vt:lpstr>
      <vt:lpstr>Summary of grating spectrometer properties</vt:lpstr>
      <vt:lpstr>The FTIR spectrometer</vt:lpstr>
      <vt:lpstr>The Michelson interferometer</vt:lpstr>
      <vt:lpstr>The Michelson interferometer can produce a spectrum</vt:lpstr>
      <vt:lpstr>The FTIR spectrometer</vt:lpstr>
      <vt:lpstr>The FTIR spectrometer: performance</vt:lpstr>
      <vt:lpstr>Material and structure issues</vt:lpstr>
      <vt:lpstr>How to increase resolution</vt:lpstr>
      <vt:lpstr>The use of the FTIR spectrometer</vt:lpstr>
      <vt:lpstr>Summary of FTIR properties</vt:lpstr>
      <vt:lpstr>The prism spectrometer</vt:lpstr>
      <vt:lpstr>The refractive prism – physics(1)</vt:lpstr>
      <vt:lpstr>The refractive prism – physics(2)</vt:lpstr>
      <vt:lpstr>Using the prism spectrometer</vt:lpstr>
      <vt:lpstr>Performance of the prism spectrometer</vt:lpstr>
      <vt:lpstr>Material issues</vt:lpstr>
      <vt:lpstr>Summary of prism spectrometer properties</vt:lpstr>
      <vt:lpstr>The Fabri-Pérot cavity spectrometer: principles (1)</vt:lpstr>
      <vt:lpstr>The Fabri-Pérot cavity spectrometer : principles (2)</vt:lpstr>
      <vt:lpstr>The Fabri-Pérot cavity spectrometer : principles (3)</vt:lpstr>
      <vt:lpstr>The Fabri-Pérot cavity spectrometer : instrument</vt:lpstr>
      <vt:lpstr>The Fabri-Pérot cavity spectrometer : use</vt:lpstr>
      <vt:lpstr>Summary of Fabri-Pérot cavity spectrometer properties</vt:lpstr>
      <vt:lpstr>Comparison of spectrometer types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Cathodoluminescence</dc:title>
  <dc:creator>burmilla1@gmail.com</dc:creator>
  <cp:lastModifiedBy>B</cp:lastModifiedBy>
  <cp:revision>416</cp:revision>
  <dcterms:created xsi:type="dcterms:W3CDTF">2019-09-01T16:41:56Z</dcterms:created>
  <dcterms:modified xsi:type="dcterms:W3CDTF">2024-11-05T17:25:28Z</dcterms:modified>
</cp:coreProperties>
</file>