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c200bafc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c200baf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c200bafc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c200bafc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c21ee3b3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c21ee3b3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6Bn7Ka0Tjjw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200" y="573862"/>
            <a:ext cx="5697649" cy="42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475375" y="213700"/>
            <a:ext cx="25884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BAO animation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44225" y="4680825"/>
            <a:ext cx="71241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https://scholar.harvard.edu/deisenstein/book/export/html/28634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5" y="371475"/>
            <a:ext cx="809625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604150" y="371475"/>
            <a:ext cx="25884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BAO </a:t>
            </a:r>
            <a:r>
              <a:rPr lang="fr" sz="1800">
                <a:solidFill>
                  <a:schemeClr val="dk2"/>
                </a:solidFill>
              </a:rPr>
              <a:t>detection</a:t>
            </a:r>
            <a:r>
              <a:rPr lang="fr" sz="1800">
                <a:solidFill>
                  <a:schemeClr val="dk2"/>
                </a:solidFill>
              </a:rPr>
              <a:t> by SDSS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156" y="15625"/>
            <a:ext cx="39565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777500" y="1721575"/>
            <a:ext cx="25884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CMB animation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677225" y="3963225"/>
            <a:ext cx="609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Lyman alpha forest video: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https://www.youtube.com/watch?v=6Bn7Ka0Tjjw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761849" y="-966047"/>
            <a:ext cx="2896849" cy="59450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862675" y="124975"/>
            <a:ext cx="497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QSO spectra from DESI instrument at z=3.42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