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6"/>
  </p:notesMasterIdLst>
  <p:handoutMasterIdLst>
    <p:handoutMasterId r:id="rId107"/>
  </p:handoutMasterIdLst>
  <p:sldIdLst>
    <p:sldId id="462" r:id="rId2"/>
    <p:sldId id="570" r:id="rId3"/>
    <p:sldId id="571" r:id="rId4"/>
    <p:sldId id="568" r:id="rId5"/>
    <p:sldId id="494" r:id="rId6"/>
    <p:sldId id="495" r:id="rId7"/>
    <p:sldId id="569" r:id="rId8"/>
    <p:sldId id="492" r:id="rId9"/>
    <p:sldId id="493" r:id="rId10"/>
    <p:sldId id="504" r:id="rId11"/>
    <p:sldId id="496" r:id="rId12"/>
    <p:sldId id="498" r:id="rId13"/>
    <p:sldId id="499" r:id="rId14"/>
    <p:sldId id="500" r:id="rId15"/>
    <p:sldId id="502" r:id="rId16"/>
    <p:sldId id="466" r:id="rId17"/>
    <p:sldId id="467" r:id="rId18"/>
    <p:sldId id="482" r:id="rId19"/>
    <p:sldId id="515" r:id="rId20"/>
    <p:sldId id="481" r:id="rId21"/>
    <p:sldId id="516" r:id="rId22"/>
    <p:sldId id="517" r:id="rId23"/>
    <p:sldId id="470" r:id="rId24"/>
    <p:sldId id="514" r:id="rId25"/>
    <p:sldId id="468" r:id="rId26"/>
    <p:sldId id="518" r:id="rId27"/>
    <p:sldId id="519" r:id="rId28"/>
    <p:sldId id="520" r:id="rId29"/>
    <p:sldId id="521" r:id="rId30"/>
    <p:sldId id="522" r:id="rId31"/>
    <p:sldId id="523" r:id="rId32"/>
    <p:sldId id="524" r:id="rId33"/>
    <p:sldId id="525" r:id="rId34"/>
    <p:sldId id="526" r:id="rId35"/>
    <p:sldId id="527" r:id="rId36"/>
    <p:sldId id="528" r:id="rId37"/>
    <p:sldId id="529" r:id="rId38"/>
    <p:sldId id="530" r:id="rId39"/>
    <p:sldId id="531" r:id="rId40"/>
    <p:sldId id="532" r:id="rId41"/>
    <p:sldId id="533" r:id="rId42"/>
    <p:sldId id="534" r:id="rId43"/>
    <p:sldId id="535" r:id="rId44"/>
    <p:sldId id="536" r:id="rId45"/>
    <p:sldId id="537" r:id="rId46"/>
    <p:sldId id="538" r:id="rId47"/>
    <p:sldId id="539" r:id="rId48"/>
    <p:sldId id="540" r:id="rId49"/>
    <p:sldId id="541" r:id="rId50"/>
    <p:sldId id="542" r:id="rId51"/>
    <p:sldId id="543" r:id="rId52"/>
    <p:sldId id="544" r:id="rId53"/>
    <p:sldId id="545" r:id="rId54"/>
    <p:sldId id="546" r:id="rId55"/>
    <p:sldId id="547" r:id="rId56"/>
    <p:sldId id="548" r:id="rId57"/>
    <p:sldId id="549" r:id="rId58"/>
    <p:sldId id="550" r:id="rId59"/>
    <p:sldId id="551" r:id="rId60"/>
    <p:sldId id="552" r:id="rId61"/>
    <p:sldId id="553" r:id="rId62"/>
    <p:sldId id="554" r:id="rId63"/>
    <p:sldId id="555" r:id="rId64"/>
    <p:sldId id="556" r:id="rId65"/>
    <p:sldId id="557" r:id="rId66"/>
    <p:sldId id="558" r:id="rId67"/>
    <p:sldId id="559" r:id="rId68"/>
    <p:sldId id="560" r:id="rId69"/>
    <p:sldId id="561" r:id="rId70"/>
    <p:sldId id="562" r:id="rId71"/>
    <p:sldId id="563" r:id="rId72"/>
    <p:sldId id="564" r:id="rId73"/>
    <p:sldId id="565" r:id="rId74"/>
    <p:sldId id="471" r:id="rId75"/>
    <p:sldId id="484" r:id="rId76"/>
    <p:sldId id="483" r:id="rId77"/>
    <p:sldId id="497" r:id="rId78"/>
    <p:sldId id="478" r:id="rId79"/>
    <p:sldId id="487" r:id="rId80"/>
    <p:sldId id="507" r:id="rId81"/>
    <p:sldId id="508" r:id="rId82"/>
    <p:sldId id="509" r:id="rId83"/>
    <p:sldId id="501" r:id="rId84"/>
    <p:sldId id="465" r:id="rId85"/>
    <p:sldId id="479" r:id="rId86"/>
    <p:sldId id="490" r:id="rId87"/>
    <p:sldId id="506" r:id="rId88"/>
    <p:sldId id="513" r:id="rId89"/>
    <p:sldId id="491" r:id="rId90"/>
    <p:sldId id="503" r:id="rId91"/>
    <p:sldId id="488" r:id="rId92"/>
    <p:sldId id="489" r:id="rId93"/>
    <p:sldId id="512" r:id="rId94"/>
    <p:sldId id="505" r:id="rId95"/>
    <p:sldId id="511" r:id="rId96"/>
    <p:sldId id="473" r:id="rId97"/>
    <p:sldId id="474" r:id="rId98"/>
    <p:sldId id="472" r:id="rId99"/>
    <p:sldId id="567" r:id="rId100"/>
    <p:sldId id="475" r:id="rId101"/>
    <p:sldId id="476" r:id="rId102"/>
    <p:sldId id="485" r:id="rId103"/>
    <p:sldId id="477" r:id="rId104"/>
    <p:sldId id="566" r:id="rId105"/>
  </p:sldIdLst>
  <p:sldSz cx="9144000" cy="6858000" type="letter"/>
  <p:notesSz cx="6854825" cy="9748838"/>
  <p:defaultTextStyle>
    <a:defPPr>
      <a:defRPr lang="en-US"/>
    </a:defPPr>
    <a:lvl1pPr algn="l" rtl="0" eaLnBrk="0" fontAlgn="base" hangingPunct="0">
      <a:spcBef>
        <a:spcPct val="0"/>
      </a:spcBef>
      <a:spcAft>
        <a:spcPct val="0"/>
      </a:spcAft>
      <a:defRPr sz="3200" kern="1200">
        <a:solidFill>
          <a:schemeClr val="bg1"/>
        </a:solidFill>
        <a:latin typeface="Helvetica" pitchFamily="2" charset="0"/>
        <a:ea typeface="ＭＳ Ｐゴシック" panose="020B0600070205080204" pitchFamily="34" charset="-128"/>
        <a:cs typeface="+mn-cs"/>
      </a:defRPr>
    </a:lvl1pPr>
    <a:lvl2pPr marL="457200" algn="l" rtl="0" eaLnBrk="0" fontAlgn="base" hangingPunct="0">
      <a:spcBef>
        <a:spcPct val="0"/>
      </a:spcBef>
      <a:spcAft>
        <a:spcPct val="0"/>
      </a:spcAft>
      <a:defRPr sz="3200" kern="1200">
        <a:solidFill>
          <a:schemeClr val="bg1"/>
        </a:solidFill>
        <a:latin typeface="Helvetica" pitchFamily="2" charset="0"/>
        <a:ea typeface="ＭＳ Ｐゴシック" panose="020B0600070205080204" pitchFamily="34" charset="-128"/>
        <a:cs typeface="+mn-cs"/>
      </a:defRPr>
    </a:lvl2pPr>
    <a:lvl3pPr marL="914400" algn="l" rtl="0" eaLnBrk="0" fontAlgn="base" hangingPunct="0">
      <a:spcBef>
        <a:spcPct val="0"/>
      </a:spcBef>
      <a:spcAft>
        <a:spcPct val="0"/>
      </a:spcAft>
      <a:defRPr sz="3200" kern="1200">
        <a:solidFill>
          <a:schemeClr val="bg1"/>
        </a:solidFill>
        <a:latin typeface="Helvetica"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3200" kern="1200">
        <a:solidFill>
          <a:schemeClr val="bg1"/>
        </a:solidFill>
        <a:latin typeface="Helvetica"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3200" kern="1200">
        <a:solidFill>
          <a:schemeClr val="bg1"/>
        </a:solidFill>
        <a:latin typeface="Helvetica" pitchFamily="2" charset="0"/>
        <a:ea typeface="ＭＳ Ｐゴシック" panose="020B0600070205080204" pitchFamily="34" charset="-128"/>
        <a:cs typeface="+mn-cs"/>
      </a:defRPr>
    </a:lvl5pPr>
    <a:lvl6pPr marL="2286000" algn="l" defTabSz="914400" rtl="0" eaLnBrk="1" latinLnBrk="0" hangingPunct="1">
      <a:defRPr sz="3200" kern="1200">
        <a:solidFill>
          <a:schemeClr val="bg1"/>
        </a:solidFill>
        <a:latin typeface="Helvetica" pitchFamily="2" charset="0"/>
        <a:ea typeface="ＭＳ Ｐゴシック" panose="020B0600070205080204" pitchFamily="34" charset="-128"/>
        <a:cs typeface="+mn-cs"/>
      </a:defRPr>
    </a:lvl6pPr>
    <a:lvl7pPr marL="2743200" algn="l" defTabSz="914400" rtl="0" eaLnBrk="1" latinLnBrk="0" hangingPunct="1">
      <a:defRPr sz="3200" kern="1200">
        <a:solidFill>
          <a:schemeClr val="bg1"/>
        </a:solidFill>
        <a:latin typeface="Helvetica" pitchFamily="2" charset="0"/>
        <a:ea typeface="ＭＳ Ｐゴシック" panose="020B0600070205080204" pitchFamily="34" charset="-128"/>
        <a:cs typeface="+mn-cs"/>
      </a:defRPr>
    </a:lvl7pPr>
    <a:lvl8pPr marL="3200400" algn="l" defTabSz="914400" rtl="0" eaLnBrk="1" latinLnBrk="0" hangingPunct="1">
      <a:defRPr sz="3200" kern="1200">
        <a:solidFill>
          <a:schemeClr val="bg1"/>
        </a:solidFill>
        <a:latin typeface="Helvetica" pitchFamily="2" charset="0"/>
        <a:ea typeface="ＭＳ Ｐゴシック" panose="020B0600070205080204" pitchFamily="34" charset="-128"/>
        <a:cs typeface="+mn-cs"/>
      </a:defRPr>
    </a:lvl8pPr>
    <a:lvl9pPr marL="3657600" algn="l" defTabSz="914400" rtl="0" eaLnBrk="1" latinLnBrk="0" hangingPunct="1">
      <a:defRPr sz="3200" kern="1200">
        <a:solidFill>
          <a:schemeClr val="bg1"/>
        </a:solidFill>
        <a:latin typeface="Helvetica"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0">
          <p15:clr>
            <a:srgbClr val="A4A3A4"/>
          </p15:clr>
        </p15:guide>
        <p15:guide id="2" pos="215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95"/>
    <p:restoredTop sz="94694"/>
  </p:normalViewPr>
  <p:slideViewPr>
    <p:cSldViewPr snapToGrid="0" snapToObjects="1">
      <p:cViewPr>
        <p:scale>
          <a:sx n="143" d="100"/>
          <a:sy n="143" d="100"/>
        </p:scale>
        <p:origin x="-528" y="-3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40" d="100"/>
          <a:sy n="40" d="100"/>
        </p:scale>
        <p:origin x="-1410" y="-72"/>
      </p:cViewPr>
      <p:guideLst>
        <p:guide orient="horz" pos="3070"/>
        <p:guide pos="215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408D364-42E3-6376-4363-CCA5F120F900}"/>
              </a:ext>
            </a:extLst>
          </p:cNvPr>
          <p:cNvSpPr>
            <a:spLocks noGrp="1" noChangeArrowheads="1"/>
          </p:cNvSpPr>
          <p:nvPr>
            <p:ph type="hdr" sz="quarter"/>
          </p:nvPr>
        </p:nvSpPr>
        <p:spPr bwMode="auto">
          <a:xfrm>
            <a:off x="0" y="0"/>
            <a:ext cx="2992438" cy="481013"/>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lvl1pPr defTabSz="911225">
              <a:buFontTx/>
              <a:buNone/>
              <a:defRPr sz="1200" b="1">
                <a:solidFill>
                  <a:schemeClr val="tx1"/>
                </a:solidFill>
                <a:effectLst/>
                <a:latin typeface="Helvetica" pitchFamily="-105" charset="0"/>
                <a:ea typeface="+mn-ea"/>
                <a:cs typeface="+mn-cs"/>
              </a:defRPr>
            </a:lvl1pPr>
          </a:lstStyle>
          <a:p>
            <a:pPr>
              <a:defRPr/>
            </a:pPr>
            <a:endParaRPr lang="fr-FR"/>
          </a:p>
        </p:txBody>
      </p:sp>
      <p:sp>
        <p:nvSpPr>
          <p:cNvPr id="63491" name="Rectangle 3">
            <a:extLst>
              <a:ext uri="{FF2B5EF4-FFF2-40B4-BE49-F238E27FC236}">
                <a16:creationId xmlns:a16="http://schemas.microsoft.com/office/drawing/2014/main" id="{E75CCBA5-D847-586B-01EA-268436AC20D0}"/>
              </a:ext>
            </a:extLst>
          </p:cNvPr>
          <p:cNvSpPr>
            <a:spLocks noGrp="1" noChangeArrowheads="1"/>
          </p:cNvSpPr>
          <p:nvPr>
            <p:ph type="dt" sz="quarter" idx="1"/>
          </p:nvPr>
        </p:nvSpPr>
        <p:spPr bwMode="auto">
          <a:xfrm>
            <a:off x="3887788" y="0"/>
            <a:ext cx="2992437" cy="481013"/>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lvl1pPr algn="r" defTabSz="911225">
              <a:buFontTx/>
              <a:buNone/>
              <a:defRPr sz="1200" b="1">
                <a:solidFill>
                  <a:schemeClr val="tx1"/>
                </a:solidFill>
                <a:effectLst/>
                <a:latin typeface="Helvetica" pitchFamily="-105" charset="0"/>
                <a:ea typeface="+mn-ea"/>
                <a:cs typeface="+mn-cs"/>
              </a:defRPr>
            </a:lvl1pPr>
          </a:lstStyle>
          <a:p>
            <a:pPr>
              <a:defRPr/>
            </a:pPr>
            <a:endParaRPr lang="fr-FR"/>
          </a:p>
        </p:txBody>
      </p:sp>
      <p:sp>
        <p:nvSpPr>
          <p:cNvPr id="63492" name="Rectangle 4">
            <a:extLst>
              <a:ext uri="{FF2B5EF4-FFF2-40B4-BE49-F238E27FC236}">
                <a16:creationId xmlns:a16="http://schemas.microsoft.com/office/drawing/2014/main" id="{494118DE-BDB6-1E31-E9D3-6C3FD6E0937A}"/>
              </a:ext>
            </a:extLst>
          </p:cNvPr>
          <p:cNvSpPr>
            <a:spLocks noGrp="1" noChangeArrowheads="1"/>
          </p:cNvSpPr>
          <p:nvPr>
            <p:ph type="ftr" sz="quarter" idx="2"/>
          </p:nvPr>
        </p:nvSpPr>
        <p:spPr bwMode="auto">
          <a:xfrm>
            <a:off x="0" y="9283700"/>
            <a:ext cx="2992438" cy="481013"/>
          </a:xfrm>
          <a:prstGeom prst="rect">
            <a:avLst/>
          </a:prstGeom>
          <a:noFill/>
          <a:ln w="9525">
            <a:noFill/>
            <a:miter lim="800000"/>
            <a:headEnd/>
            <a:tailEnd/>
          </a:ln>
          <a:effectLst/>
        </p:spPr>
        <p:txBody>
          <a:bodyPr vert="horz" wrap="square" lIns="91157" tIns="45578" rIns="91157" bIns="45578" numCol="1" anchor="b" anchorCtr="0" compatLnSpc="1">
            <a:prstTxWarp prst="textNoShape">
              <a:avLst/>
            </a:prstTxWarp>
          </a:bodyPr>
          <a:lstStyle>
            <a:lvl1pPr defTabSz="911225">
              <a:buFontTx/>
              <a:buNone/>
              <a:defRPr sz="1200" b="1">
                <a:solidFill>
                  <a:schemeClr val="tx1"/>
                </a:solidFill>
                <a:effectLst/>
                <a:latin typeface="Helvetica" pitchFamily="-105" charset="0"/>
                <a:ea typeface="+mn-ea"/>
                <a:cs typeface="+mn-cs"/>
              </a:defRPr>
            </a:lvl1pPr>
          </a:lstStyle>
          <a:p>
            <a:pPr>
              <a:defRPr/>
            </a:pPr>
            <a:endParaRPr lang="fr-FR"/>
          </a:p>
        </p:txBody>
      </p:sp>
      <p:sp>
        <p:nvSpPr>
          <p:cNvPr id="63493" name="Rectangle 5">
            <a:extLst>
              <a:ext uri="{FF2B5EF4-FFF2-40B4-BE49-F238E27FC236}">
                <a16:creationId xmlns:a16="http://schemas.microsoft.com/office/drawing/2014/main" id="{422B309B-26A4-86B9-A9D3-D8A123563CAE}"/>
              </a:ext>
            </a:extLst>
          </p:cNvPr>
          <p:cNvSpPr>
            <a:spLocks noGrp="1" noChangeArrowheads="1"/>
          </p:cNvSpPr>
          <p:nvPr>
            <p:ph type="sldNum" sz="quarter" idx="3"/>
          </p:nvPr>
        </p:nvSpPr>
        <p:spPr bwMode="auto">
          <a:xfrm>
            <a:off x="3887788" y="9283700"/>
            <a:ext cx="2992437" cy="481013"/>
          </a:xfrm>
          <a:prstGeom prst="rect">
            <a:avLst/>
          </a:prstGeom>
          <a:noFill/>
          <a:ln w="9525">
            <a:noFill/>
            <a:miter lim="800000"/>
            <a:headEnd/>
            <a:tailEnd/>
          </a:ln>
          <a:effectLst/>
        </p:spPr>
        <p:txBody>
          <a:bodyPr vert="horz" wrap="square" lIns="91157" tIns="45578" rIns="91157" bIns="45578" numCol="1" anchor="b" anchorCtr="0" compatLnSpc="1">
            <a:prstTxWarp prst="textNoShape">
              <a:avLst/>
            </a:prstTxWarp>
          </a:bodyPr>
          <a:lstStyle>
            <a:lvl1pPr algn="r" defTabSz="911225">
              <a:defRPr sz="1200" b="1">
                <a:solidFill>
                  <a:schemeClr val="tx1"/>
                </a:solidFill>
              </a:defRPr>
            </a:lvl1pPr>
          </a:lstStyle>
          <a:p>
            <a:pPr>
              <a:defRPr/>
            </a:pPr>
            <a:fld id="{F9DD99A7-FA40-C34C-88FE-F8D2D8AB1AF4}" type="slidenum">
              <a:rPr lang="fr-FR" altLang="fr-FR"/>
              <a:pPr>
                <a:defRPr/>
              </a:pPr>
              <a:t>‹#›</a:t>
            </a:fld>
            <a:endParaRPr lang="fr-FR" altLang="fr-F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4D06F52-92B0-B051-DFE2-B7511F961059}"/>
              </a:ext>
            </a:extLst>
          </p:cNvPr>
          <p:cNvSpPr>
            <a:spLocks noGrp="1" noChangeArrowheads="1"/>
          </p:cNvSpPr>
          <p:nvPr>
            <p:ph type="hdr" sz="quarter"/>
          </p:nvPr>
        </p:nvSpPr>
        <p:spPr bwMode="auto">
          <a:xfrm>
            <a:off x="0" y="0"/>
            <a:ext cx="2992438" cy="481013"/>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lvl1pPr defTabSz="911225">
              <a:buFontTx/>
              <a:buNone/>
              <a:defRPr sz="1200" b="1">
                <a:solidFill>
                  <a:schemeClr val="tx1"/>
                </a:solidFill>
                <a:effectLst/>
                <a:latin typeface="Helvetica" pitchFamily="-105" charset="0"/>
                <a:ea typeface="+mn-ea"/>
                <a:cs typeface="+mn-cs"/>
              </a:defRPr>
            </a:lvl1pPr>
          </a:lstStyle>
          <a:p>
            <a:pPr>
              <a:defRPr/>
            </a:pPr>
            <a:endParaRPr lang="fr-FR"/>
          </a:p>
        </p:txBody>
      </p:sp>
      <p:sp>
        <p:nvSpPr>
          <p:cNvPr id="47107" name="Rectangle 3">
            <a:extLst>
              <a:ext uri="{FF2B5EF4-FFF2-40B4-BE49-F238E27FC236}">
                <a16:creationId xmlns:a16="http://schemas.microsoft.com/office/drawing/2014/main" id="{37F427F1-9480-DE70-FA77-92BA17D1D371}"/>
              </a:ext>
            </a:extLst>
          </p:cNvPr>
          <p:cNvSpPr>
            <a:spLocks noGrp="1" noChangeArrowheads="1"/>
          </p:cNvSpPr>
          <p:nvPr>
            <p:ph type="dt" idx="1"/>
          </p:nvPr>
        </p:nvSpPr>
        <p:spPr bwMode="auto">
          <a:xfrm>
            <a:off x="3887788" y="0"/>
            <a:ext cx="2992437" cy="481013"/>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lvl1pPr algn="r" defTabSz="911225">
              <a:buFontTx/>
              <a:buNone/>
              <a:defRPr sz="1200" b="1">
                <a:solidFill>
                  <a:schemeClr val="tx1"/>
                </a:solidFill>
                <a:effectLst/>
                <a:latin typeface="Helvetica" pitchFamily="-105" charset="0"/>
                <a:ea typeface="+mn-ea"/>
                <a:cs typeface="+mn-cs"/>
              </a:defRPr>
            </a:lvl1pPr>
          </a:lstStyle>
          <a:p>
            <a:pPr>
              <a:defRPr/>
            </a:pPr>
            <a:endParaRPr lang="fr-FR"/>
          </a:p>
        </p:txBody>
      </p:sp>
      <p:sp>
        <p:nvSpPr>
          <p:cNvPr id="13316" name="Rectangle 4">
            <a:extLst>
              <a:ext uri="{FF2B5EF4-FFF2-40B4-BE49-F238E27FC236}">
                <a16:creationId xmlns:a16="http://schemas.microsoft.com/office/drawing/2014/main" id="{52F74C99-72F5-17E3-0E28-923DF7634645}"/>
              </a:ext>
            </a:extLst>
          </p:cNvPr>
          <p:cNvSpPr>
            <a:spLocks noChangeArrowheads="1" noTextEdit="1"/>
          </p:cNvSpPr>
          <p:nvPr>
            <p:ph type="sldImg" idx="2"/>
          </p:nvPr>
        </p:nvSpPr>
        <p:spPr bwMode="auto">
          <a:xfrm>
            <a:off x="949325" y="720725"/>
            <a:ext cx="4906963" cy="3679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9" name="Rectangle 5">
            <a:extLst>
              <a:ext uri="{FF2B5EF4-FFF2-40B4-BE49-F238E27FC236}">
                <a16:creationId xmlns:a16="http://schemas.microsoft.com/office/drawing/2014/main" id="{34BAB235-01CC-22DC-8723-B4BF8A71B431}"/>
              </a:ext>
            </a:extLst>
          </p:cNvPr>
          <p:cNvSpPr>
            <a:spLocks noGrp="1" noChangeArrowheads="1"/>
          </p:cNvSpPr>
          <p:nvPr>
            <p:ph type="body" sz="quarter" idx="3"/>
          </p:nvPr>
        </p:nvSpPr>
        <p:spPr bwMode="auto">
          <a:xfrm>
            <a:off x="896938" y="4641850"/>
            <a:ext cx="5010150" cy="4402138"/>
          </a:xfrm>
          <a:prstGeom prst="rect">
            <a:avLst/>
          </a:prstGeom>
          <a:noFill/>
          <a:ln w="9525">
            <a:noFill/>
            <a:miter lim="800000"/>
            <a:headEnd/>
            <a:tailEnd/>
          </a:ln>
          <a:effectLst/>
        </p:spPr>
        <p:txBody>
          <a:bodyPr vert="horz" wrap="square" lIns="91157" tIns="45578" rIns="91157" bIns="45578" numCol="1" anchor="t" anchorCtr="0" compatLnSpc="1">
            <a:prstTxWarp prst="textNoShape">
              <a:avLst/>
            </a:prstTxWarp>
          </a:bodyPr>
          <a:lstStyle/>
          <a:p>
            <a:pPr lvl="0"/>
            <a:r>
              <a:rPr lang="es-ES_tradnl" altLang="fr-FR" noProof="0"/>
              <a:t>Haga clic para modificar el estilo de texto del patrón</a:t>
            </a:r>
          </a:p>
          <a:p>
            <a:pPr lvl="1"/>
            <a:r>
              <a:rPr lang="es-ES_tradnl" altLang="fr-FR" noProof="0"/>
              <a:t>Segundo nivel</a:t>
            </a:r>
          </a:p>
          <a:p>
            <a:pPr lvl="2"/>
            <a:r>
              <a:rPr lang="es-ES_tradnl" altLang="fr-FR" noProof="0"/>
              <a:t>Tercer nivel</a:t>
            </a:r>
          </a:p>
          <a:p>
            <a:pPr lvl="3"/>
            <a:r>
              <a:rPr lang="es-ES_tradnl" altLang="fr-FR" noProof="0"/>
              <a:t>Cuarto nivel</a:t>
            </a:r>
          </a:p>
          <a:p>
            <a:pPr lvl="4"/>
            <a:r>
              <a:rPr lang="es-ES_tradnl" altLang="fr-FR" noProof="0"/>
              <a:t>Quinto nivel</a:t>
            </a:r>
          </a:p>
        </p:txBody>
      </p:sp>
      <p:sp>
        <p:nvSpPr>
          <p:cNvPr id="47110" name="Rectangle 6">
            <a:extLst>
              <a:ext uri="{FF2B5EF4-FFF2-40B4-BE49-F238E27FC236}">
                <a16:creationId xmlns:a16="http://schemas.microsoft.com/office/drawing/2014/main" id="{8DD67436-8E25-579D-D538-CC016AC9B557}"/>
              </a:ext>
            </a:extLst>
          </p:cNvPr>
          <p:cNvSpPr>
            <a:spLocks noGrp="1" noChangeArrowheads="1"/>
          </p:cNvSpPr>
          <p:nvPr>
            <p:ph type="ftr" sz="quarter" idx="4"/>
          </p:nvPr>
        </p:nvSpPr>
        <p:spPr bwMode="auto">
          <a:xfrm>
            <a:off x="0" y="9283700"/>
            <a:ext cx="2992438" cy="481013"/>
          </a:xfrm>
          <a:prstGeom prst="rect">
            <a:avLst/>
          </a:prstGeom>
          <a:noFill/>
          <a:ln w="9525">
            <a:noFill/>
            <a:miter lim="800000"/>
            <a:headEnd/>
            <a:tailEnd/>
          </a:ln>
          <a:effectLst/>
        </p:spPr>
        <p:txBody>
          <a:bodyPr vert="horz" wrap="square" lIns="91157" tIns="45578" rIns="91157" bIns="45578" numCol="1" anchor="b" anchorCtr="0" compatLnSpc="1">
            <a:prstTxWarp prst="textNoShape">
              <a:avLst/>
            </a:prstTxWarp>
          </a:bodyPr>
          <a:lstStyle>
            <a:lvl1pPr defTabSz="911225">
              <a:buFontTx/>
              <a:buNone/>
              <a:defRPr sz="1200" b="1">
                <a:solidFill>
                  <a:schemeClr val="tx1"/>
                </a:solidFill>
                <a:effectLst/>
                <a:latin typeface="Helvetica" pitchFamily="-105" charset="0"/>
                <a:ea typeface="+mn-ea"/>
                <a:cs typeface="+mn-cs"/>
              </a:defRPr>
            </a:lvl1pPr>
          </a:lstStyle>
          <a:p>
            <a:pPr>
              <a:defRPr/>
            </a:pPr>
            <a:endParaRPr lang="fr-FR"/>
          </a:p>
        </p:txBody>
      </p:sp>
      <p:sp>
        <p:nvSpPr>
          <p:cNvPr id="47111" name="Rectangle 7">
            <a:extLst>
              <a:ext uri="{FF2B5EF4-FFF2-40B4-BE49-F238E27FC236}">
                <a16:creationId xmlns:a16="http://schemas.microsoft.com/office/drawing/2014/main" id="{C0CEC157-BF35-48E3-EE97-CC02FDA77093}"/>
              </a:ext>
            </a:extLst>
          </p:cNvPr>
          <p:cNvSpPr>
            <a:spLocks noGrp="1" noChangeArrowheads="1"/>
          </p:cNvSpPr>
          <p:nvPr>
            <p:ph type="sldNum" sz="quarter" idx="5"/>
          </p:nvPr>
        </p:nvSpPr>
        <p:spPr bwMode="auto">
          <a:xfrm>
            <a:off x="3887788" y="9283700"/>
            <a:ext cx="2992437" cy="481013"/>
          </a:xfrm>
          <a:prstGeom prst="rect">
            <a:avLst/>
          </a:prstGeom>
          <a:noFill/>
          <a:ln w="9525">
            <a:noFill/>
            <a:miter lim="800000"/>
            <a:headEnd/>
            <a:tailEnd/>
          </a:ln>
          <a:effectLst/>
        </p:spPr>
        <p:txBody>
          <a:bodyPr vert="horz" wrap="square" lIns="91157" tIns="45578" rIns="91157" bIns="45578" numCol="1" anchor="b" anchorCtr="0" compatLnSpc="1">
            <a:prstTxWarp prst="textNoShape">
              <a:avLst/>
            </a:prstTxWarp>
          </a:bodyPr>
          <a:lstStyle>
            <a:lvl1pPr algn="r" defTabSz="911225">
              <a:defRPr sz="1200" b="1">
                <a:solidFill>
                  <a:schemeClr val="tx1"/>
                </a:solidFill>
              </a:defRPr>
            </a:lvl1pPr>
          </a:lstStyle>
          <a:p>
            <a:pPr>
              <a:defRPr/>
            </a:pPr>
            <a:fld id="{4EA0401B-28BA-0B42-A9BC-D378FD73444B}" type="slidenum">
              <a:rPr lang="fr-FR" altLang="fr-FR"/>
              <a:pPr>
                <a:defRPr/>
              </a:pPr>
              <a:t>‹#›</a:t>
            </a:fld>
            <a:endParaRPr lang="fr-FR" altLang="fr-F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B305C9B9-668E-C734-02A7-819223CA61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FA75AB94-9CDC-2C47-9FF4-92C9D0230E86}" type="slidenum">
              <a:rPr lang="fr-FR" altLang="fr-FR" sz="1200" smtClean="0">
                <a:solidFill>
                  <a:schemeClr val="tx1"/>
                </a:solidFill>
              </a:rPr>
              <a:pPr/>
              <a:t>1</a:t>
            </a:fld>
            <a:endParaRPr lang="fr-FR" altLang="fr-FR" sz="1200">
              <a:solidFill>
                <a:schemeClr val="tx1"/>
              </a:solidFill>
            </a:endParaRPr>
          </a:p>
        </p:txBody>
      </p:sp>
      <p:sp>
        <p:nvSpPr>
          <p:cNvPr id="16386" name="Rectangle 2">
            <a:extLst>
              <a:ext uri="{FF2B5EF4-FFF2-40B4-BE49-F238E27FC236}">
                <a16:creationId xmlns:a16="http://schemas.microsoft.com/office/drawing/2014/main" id="{AE55B5DA-F760-ACDA-7F79-7498CCF3B97B}"/>
              </a:ext>
            </a:extLst>
          </p:cNvPr>
          <p:cNvSpPr>
            <a:spLocks noChangeArrowheads="1" noTextEdit="1"/>
          </p:cNvSpPr>
          <p:nvPr>
            <p:ph type="sldImg"/>
          </p:nvPr>
        </p:nvSpPr>
        <p:spPr>
          <a:ln/>
        </p:spPr>
      </p:sp>
      <p:sp>
        <p:nvSpPr>
          <p:cNvPr id="16387" name="Rectangle 3">
            <a:extLst>
              <a:ext uri="{FF2B5EF4-FFF2-40B4-BE49-F238E27FC236}">
                <a16:creationId xmlns:a16="http://schemas.microsoft.com/office/drawing/2014/main" id="{7FD8C6C6-486C-5143-D51B-3448F0B62F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0341422C-AB01-8AA5-4A41-6960735187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02BC6F9A-26D0-704A-9132-8DD661ECB54A}" type="slidenum">
              <a:rPr lang="fr-FR" altLang="fr-FR" sz="1200" smtClean="0">
                <a:solidFill>
                  <a:schemeClr val="tx1"/>
                </a:solidFill>
              </a:rPr>
              <a:pPr/>
              <a:t>13</a:t>
            </a:fld>
            <a:endParaRPr lang="fr-FR" altLang="fr-FR" sz="1200">
              <a:solidFill>
                <a:schemeClr val="tx1"/>
              </a:solidFill>
            </a:endParaRPr>
          </a:p>
        </p:txBody>
      </p:sp>
      <p:sp>
        <p:nvSpPr>
          <p:cNvPr id="35842" name="Rectangle 1026">
            <a:extLst>
              <a:ext uri="{FF2B5EF4-FFF2-40B4-BE49-F238E27FC236}">
                <a16:creationId xmlns:a16="http://schemas.microsoft.com/office/drawing/2014/main" id="{3516566C-5204-3C59-D129-3C7A8A38FFCE}"/>
              </a:ext>
            </a:extLst>
          </p:cNvPr>
          <p:cNvSpPr>
            <a:spLocks noChangeArrowheads="1" noTextEdit="1"/>
          </p:cNvSpPr>
          <p:nvPr>
            <p:ph type="sldImg"/>
          </p:nvPr>
        </p:nvSpPr>
        <p:spPr>
          <a:ln/>
        </p:spPr>
      </p:sp>
      <p:sp>
        <p:nvSpPr>
          <p:cNvPr id="35843" name="Rectangle 1027">
            <a:extLst>
              <a:ext uri="{FF2B5EF4-FFF2-40B4-BE49-F238E27FC236}">
                <a16:creationId xmlns:a16="http://schemas.microsoft.com/office/drawing/2014/main" id="{6317D589-BDA0-1CA8-E9A8-0ACF739A71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5827F21B-20B8-3486-3A5E-9EAA63FB18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AE9D6FE-8DB3-8F44-B2AC-BB874F873A58}" type="slidenum">
              <a:rPr lang="fr-FR" altLang="fr-FR" sz="1200" smtClean="0">
                <a:solidFill>
                  <a:schemeClr val="tx1"/>
                </a:solidFill>
              </a:rPr>
              <a:pPr/>
              <a:t>14</a:t>
            </a:fld>
            <a:endParaRPr lang="fr-FR" altLang="fr-FR" sz="1200">
              <a:solidFill>
                <a:schemeClr val="tx1"/>
              </a:solidFill>
            </a:endParaRPr>
          </a:p>
        </p:txBody>
      </p:sp>
      <p:sp>
        <p:nvSpPr>
          <p:cNvPr id="37890" name="Rectangle 1026">
            <a:extLst>
              <a:ext uri="{FF2B5EF4-FFF2-40B4-BE49-F238E27FC236}">
                <a16:creationId xmlns:a16="http://schemas.microsoft.com/office/drawing/2014/main" id="{9D1CF222-C6E1-33FC-55C0-83D1D658F518}"/>
              </a:ext>
            </a:extLst>
          </p:cNvPr>
          <p:cNvSpPr>
            <a:spLocks noChangeArrowheads="1" noTextEdit="1"/>
          </p:cNvSpPr>
          <p:nvPr>
            <p:ph type="sldImg"/>
          </p:nvPr>
        </p:nvSpPr>
        <p:spPr>
          <a:ln/>
        </p:spPr>
      </p:sp>
      <p:sp>
        <p:nvSpPr>
          <p:cNvPr id="37891" name="Rectangle 1027">
            <a:extLst>
              <a:ext uri="{FF2B5EF4-FFF2-40B4-BE49-F238E27FC236}">
                <a16:creationId xmlns:a16="http://schemas.microsoft.com/office/drawing/2014/main" id="{9EFD6E49-161D-EFF2-68C6-4E41ADD85E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0B8DE23A-F96B-AB21-868E-A37D753875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2892BD43-4DDE-3143-B3F3-F617F2F58761}" type="slidenum">
              <a:rPr lang="fr-FR" altLang="fr-FR" sz="1200" smtClean="0">
                <a:solidFill>
                  <a:schemeClr val="tx1"/>
                </a:solidFill>
              </a:rPr>
              <a:pPr/>
              <a:t>15</a:t>
            </a:fld>
            <a:endParaRPr lang="fr-FR" altLang="fr-FR" sz="1200">
              <a:solidFill>
                <a:schemeClr val="tx1"/>
              </a:solidFill>
            </a:endParaRPr>
          </a:p>
        </p:txBody>
      </p:sp>
      <p:sp>
        <p:nvSpPr>
          <p:cNvPr id="39938" name="Rectangle 2">
            <a:extLst>
              <a:ext uri="{FF2B5EF4-FFF2-40B4-BE49-F238E27FC236}">
                <a16:creationId xmlns:a16="http://schemas.microsoft.com/office/drawing/2014/main" id="{DF9F4BC7-47EF-F379-7BB0-1447FEEF1AEF}"/>
              </a:ext>
            </a:extLst>
          </p:cNvPr>
          <p:cNvSpPr>
            <a:spLocks noChangeArrowheads="1" noTextEdit="1"/>
          </p:cNvSpPr>
          <p:nvPr>
            <p:ph type="sldImg"/>
          </p:nvPr>
        </p:nvSpPr>
        <p:spPr>
          <a:ln/>
        </p:spPr>
      </p:sp>
      <p:sp>
        <p:nvSpPr>
          <p:cNvPr id="39939" name="Rectangle 3">
            <a:extLst>
              <a:ext uri="{FF2B5EF4-FFF2-40B4-BE49-F238E27FC236}">
                <a16:creationId xmlns:a16="http://schemas.microsoft.com/office/drawing/2014/main" id="{A144A4A8-F1D7-39A2-0ABA-96E74A6E0F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F024A361-F98F-8705-0B24-FE63FE1FE3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39CA2B30-C39F-D94F-8561-B73992581E35}" type="slidenum">
              <a:rPr lang="fr-FR" altLang="fr-FR" sz="1200" smtClean="0">
                <a:solidFill>
                  <a:schemeClr val="tx1"/>
                </a:solidFill>
              </a:rPr>
              <a:pPr/>
              <a:t>16</a:t>
            </a:fld>
            <a:endParaRPr lang="fr-FR" altLang="fr-FR" sz="1200">
              <a:solidFill>
                <a:schemeClr val="tx1"/>
              </a:solidFill>
            </a:endParaRPr>
          </a:p>
        </p:txBody>
      </p:sp>
      <p:sp>
        <p:nvSpPr>
          <p:cNvPr id="41986" name="Rectangle 2">
            <a:extLst>
              <a:ext uri="{FF2B5EF4-FFF2-40B4-BE49-F238E27FC236}">
                <a16:creationId xmlns:a16="http://schemas.microsoft.com/office/drawing/2014/main" id="{A7B6EB48-6CB1-EDC2-1432-054DCC2073F1}"/>
              </a:ext>
            </a:extLst>
          </p:cNvPr>
          <p:cNvSpPr>
            <a:spLocks noChangeArrowheads="1" noTextEdit="1"/>
          </p:cNvSpPr>
          <p:nvPr>
            <p:ph type="sldImg"/>
          </p:nvPr>
        </p:nvSpPr>
        <p:spPr>
          <a:ln/>
        </p:spPr>
      </p:sp>
      <p:sp>
        <p:nvSpPr>
          <p:cNvPr id="41987" name="Rectangle 3">
            <a:extLst>
              <a:ext uri="{FF2B5EF4-FFF2-40B4-BE49-F238E27FC236}">
                <a16:creationId xmlns:a16="http://schemas.microsoft.com/office/drawing/2014/main" id="{2777B16D-4653-307B-DCA5-01462C93E3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B973B935-901C-1F51-B390-CFCDDF9CF7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8FF961C-0CB5-2345-BECF-F9F2207ECE58}" type="slidenum">
              <a:rPr lang="fr-FR" altLang="fr-FR" sz="1200" smtClean="0">
                <a:solidFill>
                  <a:schemeClr val="tx1"/>
                </a:solidFill>
              </a:rPr>
              <a:pPr/>
              <a:t>17</a:t>
            </a:fld>
            <a:endParaRPr lang="fr-FR" altLang="fr-FR" sz="1200">
              <a:solidFill>
                <a:schemeClr val="tx1"/>
              </a:solidFill>
            </a:endParaRPr>
          </a:p>
        </p:txBody>
      </p:sp>
      <p:sp>
        <p:nvSpPr>
          <p:cNvPr id="44034" name="Rectangle 2">
            <a:extLst>
              <a:ext uri="{FF2B5EF4-FFF2-40B4-BE49-F238E27FC236}">
                <a16:creationId xmlns:a16="http://schemas.microsoft.com/office/drawing/2014/main" id="{3DDF6D5D-115B-1B97-377F-BB5F49FF2250}"/>
              </a:ext>
            </a:extLst>
          </p:cNvPr>
          <p:cNvSpPr>
            <a:spLocks noChangeArrowheads="1" noTextEdit="1"/>
          </p:cNvSpPr>
          <p:nvPr>
            <p:ph type="sldImg"/>
          </p:nvPr>
        </p:nvSpPr>
        <p:spPr>
          <a:ln/>
        </p:spPr>
      </p:sp>
      <p:sp>
        <p:nvSpPr>
          <p:cNvPr id="44035" name="Rectangle 3">
            <a:extLst>
              <a:ext uri="{FF2B5EF4-FFF2-40B4-BE49-F238E27FC236}">
                <a16:creationId xmlns:a16="http://schemas.microsoft.com/office/drawing/2014/main" id="{1223CF3F-FA9D-0F42-DF22-B3BD618747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5A5454BE-48B2-EE6F-6857-597B0770F4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9777EC0-6F48-8047-8677-4A0EF34F7671}" type="slidenum">
              <a:rPr lang="fr-FR" altLang="fr-FR" sz="1200" smtClean="0">
                <a:solidFill>
                  <a:schemeClr val="tx1"/>
                </a:solidFill>
              </a:rPr>
              <a:pPr/>
              <a:t>18</a:t>
            </a:fld>
            <a:endParaRPr lang="fr-FR" altLang="fr-FR" sz="1200">
              <a:solidFill>
                <a:schemeClr val="tx1"/>
              </a:solidFill>
            </a:endParaRPr>
          </a:p>
        </p:txBody>
      </p:sp>
      <p:sp>
        <p:nvSpPr>
          <p:cNvPr id="46082" name="Rectangle 2">
            <a:extLst>
              <a:ext uri="{FF2B5EF4-FFF2-40B4-BE49-F238E27FC236}">
                <a16:creationId xmlns:a16="http://schemas.microsoft.com/office/drawing/2014/main" id="{21983F15-A45A-AEAE-CCCA-D8B0F56EB6C9}"/>
              </a:ext>
            </a:extLst>
          </p:cNvPr>
          <p:cNvSpPr>
            <a:spLocks noChangeArrowheads="1" noTextEdit="1"/>
          </p:cNvSpPr>
          <p:nvPr>
            <p:ph type="sldImg"/>
          </p:nvPr>
        </p:nvSpPr>
        <p:spPr>
          <a:ln/>
        </p:spPr>
      </p:sp>
      <p:sp>
        <p:nvSpPr>
          <p:cNvPr id="46083" name="Rectangle 3">
            <a:extLst>
              <a:ext uri="{FF2B5EF4-FFF2-40B4-BE49-F238E27FC236}">
                <a16:creationId xmlns:a16="http://schemas.microsoft.com/office/drawing/2014/main" id="{3E54FAAC-71E6-115C-1313-83BA622838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4960E644-7CD0-D21F-4293-BDAA3B7FF2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0104CF6-D7F0-3F4D-8B84-6B8F6718B4EE}" type="slidenum">
              <a:rPr lang="fr-FR" altLang="fr-FR" sz="1200" smtClean="0">
                <a:solidFill>
                  <a:schemeClr val="tx1"/>
                </a:solidFill>
              </a:rPr>
              <a:pPr/>
              <a:t>20</a:t>
            </a:fld>
            <a:endParaRPr lang="fr-FR" altLang="fr-FR" sz="1200">
              <a:solidFill>
                <a:schemeClr val="tx1"/>
              </a:solidFill>
            </a:endParaRPr>
          </a:p>
        </p:txBody>
      </p:sp>
      <p:sp>
        <p:nvSpPr>
          <p:cNvPr id="49154" name="Rectangle 2">
            <a:extLst>
              <a:ext uri="{FF2B5EF4-FFF2-40B4-BE49-F238E27FC236}">
                <a16:creationId xmlns:a16="http://schemas.microsoft.com/office/drawing/2014/main" id="{56BAC4D7-4475-0B5B-64D6-9B3AF7087D83}"/>
              </a:ext>
            </a:extLst>
          </p:cNvPr>
          <p:cNvSpPr>
            <a:spLocks noChangeArrowheads="1" noTextEdit="1"/>
          </p:cNvSpPr>
          <p:nvPr>
            <p:ph type="sldImg"/>
          </p:nvPr>
        </p:nvSpPr>
        <p:spPr>
          <a:ln/>
        </p:spPr>
      </p:sp>
      <p:sp>
        <p:nvSpPr>
          <p:cNvPr id="49155" name="Rectangle 3">
            <a:extLst>
              <a:ext uri="{FF2B5EF4-FFF2-40B4-BE49-F238E27FC236}">
                <a16:creationId xmlns:a16="http://schemas.microsoft.com/office/drawing/2014/main" id="{C16F6BD1-F92B-0761-82A8-AB66D8AD87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B37B65AB-410D-2BCE-FCEB-1EFD0B84E6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19823CF1-FF9B-D847-B94B-A6A5ABD2F390}" type="slidenum">
              <a:rPr lang="fr-FR" altLang="fr-FR" sz="1200" smtClean="0">
                <a:solidFill>
                  <a:schemeClr val="tx1"/>
                </a:solidFill>
              </a:rPr>
              <a:pPr/>
              <a:t>21</a:t>
            </a:fld>
            <a:endParaRPr lang="fr-FR" altLang="fr-FR" sz="1200">
              <a:solidFill>
                <a:schemeClr val="tx1"/>
              </a:solidFill>
            </a:endParaRPr>
          </a:p>
        </p:txBody>
      </p:sp>
      <p:sp>
        <p:nvSpPr>
          <p:cNvPr id="51202" name="Rectangle 2">
            <a:extLst>
              <a:ext uri="{FF2B5EF4-FFF2-40B4-BE49-F238E27FC236}">
                <a16:creationId xmlns:a16="http://schemas.microsoft.com/office/drawing/2014/main" id="{1ECC45E2-9CA1-B0FF-7D4C-EFD8400F94B3}"/>
              </a:ext>
            </a:extLst>
          </p:cNvPr>
          <p:cNvSpPr>
            <a:spLocks noChangeArrowheads="1" noTextEdit="1"/>
          </p:cNvSpPr>
          <p:nvPr>
            <p:ph type="sldImg"/>
          </p:nvPr>
        </p:nvSpPr>
        <p:spPr>
          <a:ln/>
        </p:spPr>
      </p:sp>
      <p:sp>
        <p:nvSpPr>
          <p:cNvPr id="51203" name="Rectangle 3">
            <a:extLst>
              <a:ext uri="{FF2B5EF4-FFF2-40B4-BE49-F238E27FC236}">
                <a16:creationId xmlns:a16="http://schemas.microsoft.com/office/drawing/2014/main" id="{0E476A2E-68B8-E7EC-5E4A-1C2494F1A0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0AE7C6C-D948-BE57-A971-CD4481F651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FFE5B817-AC01-9B47-AE1F-1219B2E70F88}" type="slidenum">
              <a:rPr lang="fr-FR" altLang="fr-FR" sz="1200" smtClean="0">
                <a:solidFill>
                  <a:schemeClr val="tx1"/>
                </a:solidFill>
              </a:rPr>
              <a:pPr/>
              <a:t>23</a:t>
            </a:fld>
            <a:endParaRPr lang="fr-FR" altLang="fr-FR" sz="1200">
              <a:solidFill>
                <a:schemeClr val="tx1"/>
              </a:solidFill>
            </a:endParaRPr>
          </a:p>
        </p:txBody>
      </p:sp>
      <p:sp>
        <p:nvSpPr>
          <p:cNvPr id="54274" name="Rectangle 2">
            <a:extLst>
              <a:ext uri="{FF2B5EF4-FFF2-40B4-BE49-F238E27FC236}">
                <a16:creationId xmlns:a16="http://schemas.microsoft.com/office/drawing/2014/main" id="{2FEB0E0C-DAA8-83CC-2761-5D0F0FE7BA48}"/>
              </a:ext>
            </a:extLst>
          </p:cNvPr>
          <p:cNvSpPr>
            <a:spLocks noChangeArrowheads="1" noTextEdit="1"/>
          </p:cNvSpPr>
          <p:nvPr>
            <p:ph type="sldImg"/>
          </p:nvPr>
        </p:nvSpPr>
        <p:spPr>
          <a:ln/>
        </p:spPr>
      </p:sp>
      <p:sp>
        <p:nvSpPr>
          <p:cNvPr id="54275" name="Rectangle 3">
            <a:extLst>
              <a:ext uri="{FF2B5EF4-FFF2-40B4-BE49-F238E27FC236}">
                <a16:creationId xmlns:a16="http://schemas.microsoft.com/office/drawing/2014/main" id="{938F7F24-33DD-00C9-BE24-681C8475D9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11448B1A-E642-2CBB-43DB-971EF43C20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6DE59C6-D396-044D-8935-92A0F9368FAF}" type="slidenum">
              <a:rPr lang="fr-FR" altLang="fr-FR" sz="1200" smtClean="0">
                <a:solidFill>
                  <a:schemeClr val="tx1"/>
                </a:solidFill>
              </a:rPr>
              <a:pPr/>
              <a:t>25</a:t>
            </a:fld>
            <a:endParaRPr lang="fr-FR" altLang="fr-FR" sz="1200">
              <a:solidFill>
                <a:schemeClr val="tx1"/>
              </a:solidFill>
            </a:endParaRPr>
          </a:p>
        </p:txBody>
      </p:sp>
      <p:sp>
        <p:nvSpPr>
          <p:cNvPr id="57346" name="Rectangle 2">
            <a:extLst>
              <a:ext uri="{FF2B5EF4-FFF2-40B4-BE49-F238E27FC236}">
                <a16:creationId xmlns:a16="http://schemas.microsoft.com/office/drawing/2014/main" id="{C0DDBD31-CB6C-264F-D5E2-7A4FF0A2B8EB}"/>
              </a:ext>
            </a:extLst>
          </p:cNvPr>
          <p:cNvSpPr>
            <a:spLocks noChangeArrowheads="1" noTextEdit="1"/>
          </p:cNvSpPr>
          <p:nvPr>
            <p:ph type="sldImg"/>
          </p:nvPr>
        </p:nvSpPr>
        <p:spPr>
          <a:ln/>
        </p:spPr>
      </p:sp>
      <p:sp>
        <p:nvSpPr>
          <p:cNvPr id="57347" name="Rectangle 3">
            <a:extLst>
              <a:ext uri="{FF2B5EF4-FFF2-40B4-BE49-F238E27FC236}">
                <a16:creationId xmlns:a16="http://schemas.microsoft.com/office/drawing/2014/main" id="{7C658A4E-4ABB-6D2B-C845-E0ADFAAE63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3D14F3FD-6F9D-E07B-D6E0-7AC79B4D88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1004B590-0C8A-4E4C-8E7F-93F6AFC4FE16}" type="slidenum">
              <a:rPr lang="fr-FR" altLang="fr-FR" sz="1200" smtClean="0">
                <a:solidFill>
                  <a:schemeClr val="tx1"/>
                </a:solidFill>
              </a:rPr>
              <a:pPr/>
              <a:t>5</a:t>
            </a:fld>
            <a:endParaRPr lang="fr-FR" altLang="fr-FR" sz="1200">
              <a:solidFill>
                <a:schemeClr val="tx1"/>
              </a:solidFill>
            </a:endParaRPr>
          </a:p>
        </p:txBody>
      </p:sp>
      <p:sp>
        <p:nvSpPr>
          <p:cNvPr id="19458" name="Rectangle 2">
            <a:extLst>
              <a:ext uri="{FF2B5EF4-FFF2-40B4-BE49-F238E27FC236}">
                <a16:creationId xmlns:a16="http://schemas.microsoft.com/office/drawing/2014/main" id="{978A9284-D9F5-4CD8-71D5-247D81712006}"/>
              </a:ext>
            </a:extLst>
          </p:cNvPr>
          <p:cNvSpPr>
            <a:spLocks noChangeArrowheads="1" noTextEdit="1"/>
          </p:cNvSpPr>
          <p:nvPr>
            <p:ph type="sldImg"/>
          </p:nvPr>
        </p:nvSpPr>
        <p:spPr>
          <a:ln/>
        </p:spPr>
      </p:sp>
      <p:sp>
        <p:nvSpPr>
          <p:cNvPr id="19459" name="Rectangle 3">
            <a:extLst>
              <a:ext uri="{FF2B5EF4-FFF2-40B4-BE49-F238E27FC236}">
                <a16:creationId xmlns:a16="http://schemas.microsoft.com/office/drawing/2014/main" id="{9B18E539-7CC0-1114-ED57-9B73A94D27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29ECCD26-DB75-2F97-325B-91B63587FE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E28E1060-E3B6-9546-94F0-A6B0A8963BAA}" type="slidenum">
              <a:rPr lang="en-US" altLang="fr-FR" sz="1200" smtClean="0">
                <a:solidFill>
                  <a:schemeClr val="tx1"/>
                </a:solidFill>
                <a:latin typeface="Arial" panose="020B0604020202020204" pitchFamily="34" charset="0"/>
              </a:rPr>
              <a:pPr/>
              <a:t>26</a:t>
            </a:fld>
            <a:endParaRPr lang="en-US" altLang="fr-FR" sz="1200">
              <a:solidFill>
                <a:schemeClr val="tx1"/>
              </a:solidFill>
              <a:latin typeface="Arial" panose="020B0604020202020204" pitchFamily="34" charset="0"/>
            </a:endParaRPr>
          </a:p>
        </p:txBody>
      </p:sp>
      <p:sp>
        <p:nvSpPr>
          <p:cNvPr id="59394" name="Rectangle 2">
            <a:extLst>
              <a:ext uri="{FF2B5EF4-FFF2-40B4-BE49-F238E27FC236}">
                <a16:creationId xmlns:a16="http://schemas.microsoft.com/office/drawing/2014/main" id="{5B40DA12-5B6E-4ED5-9FD3-B1978F06C825}"/>
              </a:ext>
            </a:extLst>
          </p:cNvPr>
          <p:cNvSpPr>
            <a:spLocks noChangeArrowheads="1" noTextEdit="1"/>
          </p:cNvSpPr>
          <p:nvPr>
            <p:ph type="sldImg"/>
          </p:nvPr>
        </p:nvSpPr>
        <p:spPr>
          <a:ln/>
        </p:spPr>
      </p:sp>
      <p:sp>
        <p:nvSpPr>
          <p:cNvPr id="59395" name="Rectangle 3">
            <a:extLst>
              <a:ext uri="{FF2B5EF4-FFF2-40B4-BE49-F238E27FC236}">
                <a16:creationId xmlns:a16="http://schemas.microsoft.com/office/drawing/2014/main" id="{121D7E0A-9932-E1AD-2C61-A4DDB41CB2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8D1C08CA-1C7F-444B-0085-71A876043C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062DC908-637A-5642-95BB-906DE4452E29}" type="slidenum">
              <a:rPr lang="en-US" altLang="fr-FR" sz="1200" smtClean="0">
                <a:solidFill>
                  <a:schemeClr val="tx1"/>
                </a:solidFill>
                <a:latin typeface="Arial" panose="020B0604020202020204" pitchFamily="34" charset="0"/>
              </a:rPr>
              <a:pPr/>
              <a:t>27</a:t>
            </a:fld>
            <a:endParaRPr lang="en-US" altLang="fr-FR" sz="1200">
              <a:solidFill>
                <a:schemeClr val="tx1"/>
              </a:solidFill>
              <a:latin typeface="Arial" panose="020B0604020202020204" pitchFamily="34" charset="0"/>
            </a:endParaRPr>
          </a:p>
        </p:txBody>
      </p:sp>
      <p:sp>
        <p:nvSpPr>
          <p:cNvPr id="61442" name="Rectangle 2">
            <a:extLst>
              <a:ext uri="{FF2B5EF4-FFF2-40B4-BE49-F238E27FC236}">
                <a16:creationId xmlns:a16="http://schemas.microsoft.com/office/drawing/2014/main" id="{9B0835B9-5CAB-3B96-0733-96DFAE3CF82C}"/>
              </a:ext>
            </a:extLst>
          </p:cNvPr>
          <p:cNvSpPr>
            <a:spLocks noChangeArrowheads="1" noTextEdit="1"/>
          </p:cNvSpPr>
          <p:nvPr>
            <p:ph type="sldImg"/>
          </p:nvPr>
        </p:nvSpPr>
        <p:spPr>
          <a:ln/>
        </p:spPr>
      </p:sp>
      <p:sp>
        <p:nvSpPr>
          <p:cNvPr id="61443" name="Rectangle 3">
            <a:extLst>
              <a:ext uri="{FF2B5EF4-FFF2-40B4-BE49-F238E27FC236}">
                <a16:creationId xmlns:a16="http://schemas.microsoft.com/office/drawing/2014/main" id="{3B0B224B-5367-A23D-527A-08B7A99D34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50DBE437-DDBE-7F2D-1D3A-5C3465E732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7B33EEC-F0D7-384D-8E03-ADEA015E5EFD}" type="slidenum">
              <a:rPr lang="en-US" altLang="fr-FR" sz="1200" smtClean="0">
                <a:solidFill>
                  <a:schemeClr val="tx1"/>
                </a:solidFill>
                <a:latin typeface="Arial" panose="020B0604020202020204" pitchFamily="34" charset="0"/>
              </a:rPr>
              <a:pPr/>
              <a:t>28</a:t>
            </a:fld>
            <a:endParaRPr lang="en-US" altLang="fr-FR" sz="1200">
              <a:solidFill>
                <a:schemeClr val="tx1"/>
              </a:solidFill>
              <a:latin typeface="Arial" panose="020B0604020202020204" pitchFamily="34" charset="0"/>
            </a:endParaRPr>
          </a:p>
        </p:txBody>
      </p:sp>
      <p:sp>
        <p:nvSpPr>
          <p:cNvPr id="63490" name="Rectangle 2">
            <a:extLst>
              <a:ext uri="{FF2B5EF4-FFF2-40B4-BE49-F238E27FC236}">
                <a16:creationId xmlns:a16="http://schemas.microsoft.com/office/drawing/2014/main" id="{335FA06A-4B52-4962-388D-4B20F11DDCB4}"/>
              </a:ext>
            </a:extLst>
          </p:cNvPr>
          <p:cNvSpPr>
            <a:spLocks noChangeArrowheads="1" noTextEdit="1"/>
          </p:cNvSpPr>
          <p:nvPr>
            <p:ph type="sldImg"/>
          </p:nvPr>
        </p:nvSpPr>
        <p:spPr>
          <a:ln/>
        </p:spPr>
      </p:sp>
      <p:sp>
        <p:nvSpPr>
          <p:cNvPr id="63491" name="Rectangle 3">
            <a:extLst>
              <a:ext uri="{FF2B5EF4-FFF2-40B4-BE49-F238E27FC236}">
                <a16:creationId xmlns:a16="http://schemas.microsoft.com/office/drawing/2014/main" id="{B39EC0AD-E81C-8B54-2D97-436EB696D6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CD961F0C-38CA-EF62-36EE-209121FE57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2C8CB572-FF6B-2343-BB14-7D04AAF57D9E}" type="slidenum">
              <a:rPr lang="en-US" altLang="fr-FR" sz="1200" smtClean="0">
                <a:solidFill>
                  <a:schemeClr val="tx1"/>
                </a:solidFill>
                <a:latin typeface="Arial" panose="020B0604020202020204" pitchFamily="34" charset="0"/>
              </a:rPr>
              <a:pPr/>
              <a:t>29</a:t>
            </a:fld>
            <a:endParaRPr lang="en-US" altLang="fr-FR" sz="1200">
              <a:solidFill>
                <a:schemeClr val="tx1"/>
              </a:solidFill>
              <a:latin typeface="Arial" panose="020B0604020202020204" pitchFamily="34" charset="0"/>
            </a:endParaRPr>
          </a:p>
        </p:txBody>
      </p:sp>
      <p:sp>
        <p:nvSpPr>
          <p:cNvPr id="65538" name="Rectangle 2">
            <a:extLst>
              <a:ext uri="{FF2B5EF4-FFF2-40B4-BE49-F238E27FC236}">
                <a16:creationId xmlns:a16="http://schemas.microsoft.com/office/drawing/2014/main" id="{C3BEF446-C88A-B606-A8A3-B3AA9C0EA96F}"/>
              </a:ext>
            </a:extLst>
          </p:cNvPr>
          <p:cNvSpPr>
            <a:spLocks noChangeArrowheads="1" noTextEdit="1"/>
          </p:cNvSpPr>
          <p:nvPr>
            <p:ph type="sldImg"/>
          </p:nvPr>
        </p:nvSpPr>
        <p:spPr>
          <a:ln/>
        </p:spPr>
      </p:sp>
      <p:sp>
        <p:nvSpPr>
          <p:cNvPr id="65539" name="Rectangle 3">
            <a:extLst>
              <a:ext uri="{FF2B5EF4-FFF2-40B4-BE49-F238E27FC236}">
                <a16:creationId xmlns:a16="http://schemas.microsoft.com/office/drawing/2014/main" id="{69BFF697-61CF-5082-E6AC-B18B11818C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D5EE9A95-5A9F-DB70-ED0A-BBBE555E3B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E9396D16-32E8-2341-A042-3AF061D6C216}" type="slidenum">
              <a:rPr lang="en-US" altLang="fr-FR" sz="1200" smtClean="0">
                <a:solidFill>
                  <a:schemeClr val="tx1"/>
                </a:solidFill>
                <a:latin typeface="Arial" panose="020B0604020202020204" pitchFamily="34" charset="0"/>
              </a:rPr>
              <a:pPr/>
              <a:t>30</a:t>
            </a:fld>
            <a:endParaRPr lang="en-US" altLang="fr-FR" sz="1200">
              <a:solidFill>
                <a:schemeClr val="tx1"/>
              </a:solidFill>
              <a:latin typeface="Arial" panose="020B0604020202020204" pitchFamily="34" charset="0"/>
            </a:endParaRPr>
          </a:p>
        </p:txBody>
      </p:sp>
      <p:sp>
        <p:nvSpPr>
          <p:cNvPr id="67586" name="Rectangle 2">
            <a:extLst>
              <a:ext uri="{FF2B5EF4-FFF2-40B4-BE49-F238E27FC236}">
                <a16:creationId xmlns:a16="http://schemas.microsoft.com/office/drawing/2014/main" id="{91BA1D33-9B0E-80AA-3048-EC40EE70ADA3}"/>
              </a:ext>
            </a:extLst>
          </p:cNvPr>
          <p:cNvSpPr>
            <a:spLocks noChangeArrowheads="1" noTextEdit="1"/>
          </p:cNvSpPr>
          <p:nvPr>
            <p:ph type="sldImg"/>
          </p:nvPr>
        </p:nvSpPr>
        <p:spPr>
          <a:ln/>
        </p:spPr>
      </p:sp>
      <p:sp>
        <p:nvSpPr>
          <p:cNvPr id="67587" name="Rectangle 3">
            <a:extLst>
              <a:ext uri="{FF2B5EF4-FFF2-40B4-BE49-F238E27FC236}">
                <a16:creationId xmlns:a16="http://schemas.microsoft.com/office/drawing/2014/main" id="{C50C9B74-2E69-3B5B-64E1-53068CB377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07D71347-BEEC-1A4A-C8F2-5BAE4865A4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0578C3C-7B1D-F541-A97B-92B8AC7F8BBF}" type="slidenum">
              <a:rPr lang="en-US" altLang="fr-FR" sz="1200" smtClean="0">
                <a:solidFill>
                  <a:schemeClr val="tx1"/>
                </a:solidFill>
                <a:latin typeface="Arial" panose="020B0604020202020204" pitchFamily="34" charset="0"/>
              </a:rPr>
              <a:pPr/>
              <a:t>31</a:t>
            </a:fld>
            <a:endParaRPr lang="en-US" altLang="fr-FR" sz="1200">
              <a:solidFill>
                <a:schemeClr val="tx1"/>
              </a:solidFill>
              <a:latin typeface="Arial" panose="020B0604020202020204" pitchFamily="34" charset="0"/>
            </a:endParaRPr>
          </a:p>
        </p:txBody>
      </p:sp>
      <p:sp>
        <p:nvSpPr>
          <p:cNvPr id="69634" name="Rectangle 2">
            <a:extLst>
              <a:ext uri="{FF2B5EF4-FFF2-40B4-BE49-F238E27FC236}">
                <a16:creationId xmlns:a16="http://schemas.microsoft.com/office/drawing/2014/main" id="{2B904DB9-D0B9-FB5C-96CA-C2B43F3722D0}"/>
              </a:ext>
            </a:extLst>
          </p:cNvPr>
          <p:cNvSpPr>
            <a:spLocks noChangeArrowheads="1" noTextEdit="1"/>
          </p:cNvSpPr>
          <p:nvPr>
            <p:ph type="sldImg"/>
          </p:nvPr>
        </p:nvSpPr>
        <p:spPr>
          <a:ln/>
        </p:spPr>
      </p:sp>
      <p:sp>
        <p:nvSpPr>
          <p:cNvPr id="69635" name="Rectangle 3">
            <a:extLst>
              <a:ext uri="{FF2B5EF4-FFF2-40B4-BE49-F238E27FC236}">
                <a16:creationId xmlns:a16="http://schemas.microsoft.com/office/drawing/2014/main" id="{7DFEBDA2-4882-3ECD-D77C-A082AD1255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C811576F-E9B6-A3B3-7A71-4C7CD6DD8F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B816825-B27C-7B42-ABC8-A5942218771F}" type="slidenum">
              <a:rPr lang="en-US" altLang="fr-FR" sz="1200" smtClean="0">
                <a:solidFill>
                  <a:schemeClr val="tx1"/>
                </a:solidFill>
                <a:latin typeface="Arial" panose="020B0604020202020204" pitchFamily="34" charset="0"/>
              </a:rPr>
              <a:pPr/>
              <a:t>32</a:t>
            </a:fld>
            <a:endParaRPr lang="en-US" altLang="fr-FR" sz="1200">
              <a:solidFill>
                <a:schemeClr val="tx1"/>
              </a:solidFill>
              <a:latin typeface="Arial" panose="020B0604020202020204" pitchFamily="34" charset="0"/>
            </a:endParaRPr>
          </a:p>
        </p:txBody>
      </p:sp>
      <p:sp>
        <p:nvSpPr>
          <p:cNvPr id="71682" name="Rectangle 2">
            <a:extLst>
              <a:ext uri="{FF2B5EF4-FFF2-40B4-BE49-F238E27FC236}">
                <a16:creationId xmlns:a16="http://schemas.microsoft.com/office/drawing/2014/main" id="{ACEDDD0F-4D68-2DD2-4503-23D68E17C9A4}"/>
              </a:ext>
            </a:extLst>
          </p:cNvPr>
          <p:cNvSpPr>
            <a:spLocks noChangeArrowheads="1" noTextEdit="1"/>
          </p:cNvSpPr>
          <p:nvPr>
            <p:ph type="sldImg"/>
          </p:nvPr>
        </p:nvSpPr>
        <p:spPr>
          <a:solidFill>
            <a:srgbClr val="FFFFFF"/>
          </a:solidFill>
          <a:ln/>
        </p:spPr>
      </p:sp>
      <p:sp>
        <p:nvSpPr>
          <p:cNvPr id="71683" name="Rectangle 3">
            <a:extLst>
              <a:ext uri="{FF2B5EF4-FFF2-40B4-BE49-F238E27FC236}">
                <a16:creationId xmlns:a16="http://schemas.microsoft.com/office/drawing/2014/main" id="{253E1E2E-A1C0-6924-2711-EFCA680A791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8A9D4A7F-ED29-DB15-DE17-A1D8D934CC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A49A70AF-9884-254B-A934-4CA6BA1D5C0E}" type="slidenum">
              <a:rPr lang="en-US" altLang="fr-FR" sz="1200" smtClean="0">
                <a:solidFill>
                  <a:schemeClr val="tx1"/>
                </a:solidFill>
                <a:latin typeface="Arial" panose="020B0604020202020204" pitchFamily="34" charset="0"/>
              </a:rPr>
              <a:pPr/>
              <a:t>33</a:t>
            </a:fld>
            <a:endParaRPr lang="en-US" altLang="fr-FR" sz="1200">
              <a:solidFill>
                <a:schemeClr val="tx1"/>
              </a:solidFill>
              <a:latin typeface="Arial" panose="020B0604020202020204" pitchFamily="34" charset="0"/>
            </a:endParaRPr>
          </a:p>
        </p:txBody>
      </p:sp>
      <p:sp>
        <p:nvSpPr>
          <p:cNvPr id="73730" name="Rectangle 2">
            <a:extLst>
              <a:ext uri="{FF2B5EF4-FFF2-40B4-BE49-F238E27FC236}">
                <a16:creationId xmlns:a16="http://schemas.microsoft.com/office/drawing/2014/main" id="{859CB32A-D8E2-21CE-2E00-5E20121DC7EB}"/>
              </a:ext>
            </a:extLst>
          </p:cNvPr>
          <p:cNvSpPr>
            <a:spLocks noChangeArrowheads="1" noTextEdit="1"/>
          </p:cNvSpPr>
          <p:nvPr>
            <p:ph type="sldImg"/>
          </p:nvPr>
        </p:nvSpPr>
        <p:spPr>
          <a:solidFill>
            <a:srgbClr val="FFFFFF"/>
          </a:solidFill>
          <a:ln/>
        </p:spPr>
      </p:sp>
      <p:sp>
        <p:nvSpPr>
          <p:cNvPr id="73731" name="Rectangle 3">
            <a:extLst>
              <a:ext uri="{FF2B5EF4-FFF2-40B4-BE49-F238E27FC236}">
                <a16:creationId xmlns:a16="http://schemas.microsoft.com/office/drawing/2014/main" id="{FBA0952C-35FB-B5F6-0260-42DEBDDB02E7}"/>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0C356C54-BD11-2A50-BA47-F232AA4E79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E5F34DA-DA89-6841-9DCE-A79398E3FC04}" type="slidenum">
              <a:rPr lang="en-US" altLang="fr-FR" sz="1200" smtClean="0">
                <a:solidFill>
                  <a:schemeClr val="tx1"/>
                </a:solidFill>
                <a:latin typeface="Arial" panose="020B0604020202020204" pitchFamily="34" charset="0"/>
              </a:rPr>
              <a:pPr/>
              <a:t>34</a:t>
            </a:fld>
            <a:endParaRPr lang="en-US" altLang="fr-FR" sz="1200">
              <a:solidFill>
                <a:schemeClr val="tx1"/>
              </a:solidFill>
              <a:latin typeface="Arial" panose="020B0604020202020204" pitchFamily="34" charset="0"/>
            </a:endParaRPr>
          </a:p>
        </p:txBody>
      </p:sp>
      <p:sp>
        <p:nvSpPr>
          <p:cNvPr id="75778" name="Rectangle 2">
            <a:extLst>
              <a:ext uri="{FF2B5EF4-FFF2-40B4-BE49-F238E27FC236}">
                <a16:creationId xmlns:a16="http://schemas.microsoft.com/office/drawing/2014/main" id="{53D1A9A8-190A-87C8-3588-1195504105DC}"/>
              </a:ext>
            </a:extLst>
          </p:cNvPr>
          <p:cNvSpPr>
            <a:spLocks noChangeArrowheads="1" noTextEdit="1"/>
          </p:cNvSpPr>
          <p:nvPr>
            <p:ph type="sldImg"/>
          </p:nvPr>
        </p:nvSpPr>
        <p:spPr>
          <a:solidFill>
            <a:srgbClr val="FFFFFF"/>
          </a:solidFill>
          <a:ln/>
        </p:spPr>
      </p:sp>
      <p:sp>
        <p:nvSpPr>
          <p:cNvPr id="75779" name="Rectangle 3">
            <a:extLst>
              <a:ext uri="{FF2B5EF4-FFF2-40B4-BE49-F238E27FC236}">
                <a16:creationId xmlns:a16="http://schemas.microsoft.com/office/drawing/2014/main" id="{BF4E1C19-B8DD-F475-C72F-2D94873277F1}"/>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5F62EFB4-9202-C101-B521-61F47598CA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7CB49B9F-8AEA-4547-BBBA-554CBAC8EBFB}" type="slidenum">
              <a:rPr lang="en-US" altLang="fr-FR" sz="1200" smtClean="0">
                <a:solidFill>
                  <a:schemeClr val="tx1"/>
                </a:solidFill>
                <a:latin typeface="Arial" panose="020B0604020202020204" pitchFamily="34" charset="0"/>
              </a:rPr>
              <a:pPr/>
              <a:t>35</a:t>
            </a:fld>
            <a:endParaRPr lang="en-US" altLang="fr-FR" sz="1200">
              <a:solidFill>
                <a:schemeClr val="tx1"/>
              </a:solidFill>
              <a:latin typeface="Arial" panose="020B0604020202020204" pitchFamily="34" charset="0"/>
            </a:endParaRPr>
          </a:p>
        </p:txBody>
      </p:sp>
      <p:sp>
        <p:nvSpPr>
          <p:cNvPr id="77826" name="Rectangle 2">
            <a:extLst>
              <a:ext uri="{FF2B5EF4-FFF2-40B4-BE49-F238E27FC236}">
                <a16:creationId xmlns:a16="http://schemas.microsoft.com/office/drawing/2014/main" id="{13FF7632-5CEC-FE78-759C-1B1BB18DFA27}"/>
              </a:ext>
            </a:extLst>
          </p:cNvPr>
          <p:cNvSpPr>
            <a:spLocks noChangeArrowheads="1" noTextEdit="1"/>
          </p:cNvSpPr>
          <p:nvPr>
            <p:ph type="sldImg"/>
          </p:nvPr>
        </p:nvSpPr>
        <p:spPr>
          <a:ln/>
        </p:spPr>
      </p:sp>
      <p:sp>
        <p:nvSpPr>
          <p:cNvPr id="77827" name="Rectangle 3">
            <a:extLst>
              <a:ext uri="{FF2B5EF4-FFF2-40B4-BE49-F238E27FC236}">
                <a16:creationId xmlns:a16="http://schemas.microsoft.com/office/drawing/2014/main" id="{9F6A3F50-C6CC-CAF6-5763-E3BAE27BE4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10F9FD4E-F9E6-9F4C-F96F-CD1F8F1C4E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70557EEF-A870-034B-BFE2-6E0BA24A92B4}" type="slidenum">
              <a:rPr lang="fr-FR" altLang="fr-FR" sz="1200" smtClean="0">
                <a:solidFill>
                  <a:schemeClr val="tx1"/>
                </a:solidFill>
              </a:rPr>
              <a:pPr/>
              <a:t>6</a:t>
            </a:fld>
            <a:endParaRPr lang="fr-FR" altLang="fr-FR" sz="1200">
              <a:solidFill>
                <a:schemeClr val="tx1"/>
              </a:solidFill>
            </a:endParaRPr>
          </a:p>
        </p:txBody>
      </p:sp>
      <p:sp>
        <p:nvSpPr>
          <p:cNvPr id="21506" name="Rectangle 2">
            <a:extLst>
              <a:ext uri="{FF2B5EF4-FFF2-40B4-BE49-F238E27FC236}">
                <a16:creationId xmlns:a16="http://schemas.microsoft.com/office/drawing/2014/main" id="{5DD43DE3-AC8C-AD3D-9B3C-B93902D37D05}"/>
              </a:ext>
            </a:extLst>
          </p:cNvPr>
          <p:cNvSpPr>
            <a:spLocks noChangeArrowheads="1" noTextEdit="1"/>
          </p:cNvSpPr>
          <p:nvPr>
            <p:ph type="sldImg"/>
          </p:nvPr>
        </p:nvSpPr>
        <p:spPr>
          <a:ln/>
        </p:spPr>
      </p:sp>
      <p:sp>
        <p:nvSpPr>
          <p:cNvPr id="21507" name="Rectangle 3">
            <a:extLst>
              <a:ext uri="{FF2B5EF4-FFF2-40B4-BE49-F238E27FC236}">
                <a16:creationId xmlns:a16="http://schemas.microsoft.com/office/drawing/2014/main" id="{FDE5B196-6B95-15D2-F0C4-8A53203245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4A0BDAD3-DC3E-6E6F-0A7E-8FA45D63E4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17FF0D04-D859-8647-BF6B-AC706503BD2A}" type="slidenum">
              <a:rPr lang="en-US" altLang="fr-FR" sz="1200" smtClean="0">
                <a:solidFill>
                  <a:schemeClr val="tx1"/>
                </a:solidFill>
                <a:latin typeface="Arial" panose="020B0604020202020204" pitchFamily="34" charset="0"/>
              </a:rPr>
              <a:pPr/>
              <a:t>36</a:t>
            </a:fld>
            <a:endParaRPr lang="en-US" altLang="fr-FR" sz="1200">
              <a:solidFill>
                <a:schemeClr val="tx1"/>
              </a:solidFill>
              <a:latin typeface="Arial" panose="020B0604020202020204" pitchFamily="34" charset="0"/>
            </a:endParaRPr>
          </a:p>
        </p:txBody>
      </p:sp>
      <p:sp>
        <p:nvSpPr>
          <p:cNvPr id="79874" name="Rectangle 2">
            <a:extLst>
              <a:ext uri="{FF2B5EF4-FFF2-40B4-BE49-F238E27FC236}">
                <a16:creationId xmlns:a16="http://schemas.microsoft.com/office/drawing/2014/main" id="{5748BF89-D998-74DB-BE6D-EFEF60F1141D}"/>
              </a:ext>
            </a:extLst>
          </p:cNvPr>
          <p:cNvSpPr>
            <a:spLocks noChangeArrowheads="1" noTextEdit="1"/>
          </p:cNvSpPr>
          <p:nvPr>
            <p:ph type="sldImg"/>
          </p:nvPr>
        </p:nvSpPr>
        <p:spPr>
          <a:ln/>
        </p:spPr>
      </p:sp>
      <p:sp>
        <p:nvSpPr>
          <p:cNvPr id="79875" name="Rectangle 3">
            <a:extLst>
              <a:ext uri="{FF2B5EF4-FFF2-40B4-BE49-F238E27FC236}">
                <a16:creationId xmlns:a16="http://schemas.microsoft.com/office/drawing/2014/main" id="{618953E6-10A7-FC0F-BE74-88D9931626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91DCBDD7-760E-AC71-7290-C35BF1267E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326C970D-CFE9-A04F-B1C0-83500C76A213}" type="slidenum">
              <a:rPr lang="en-US" altLang="fr-FR" sz="1200" smtClean="0">
                <a:solidFill>
                  <a:schemeClr val="tx1"/>
                </a:solidFill>
                <a:latin typeface="Arial" panose="020B0604020202020204" pitchFamily="34" charset="0"/>
              </a:rPr>
              <a:pPr/>
              <a:t>37</a:t>
            </a:fld>
            <a:endParaRPr lang="en-US" altLang="fr-FR" sz="1200">
              <a:solidFill>
                <a:schemeClr val="tx1"/>
              </a:solidFill>
              <a:latin typeface="Arial" panose="020B0604020202020204" pitchFamily="34" charset="0"/>
            </a:endParaRPr>
          </a:p>
        </p:txBody>
      </p:sp>
      <p:sp>
        <p:nvSpPr>
          <p:cNvPr id="81922" name="Rectangle 2">
            <a:extLst>
              <a:ext uri="{FF2B5EF4-FFF2-40B4-BE49-F238E27FC236}">
                <a16:creationId xmlns:a16="http://schemas.microsoft.com/office/drawing/2014/main" id="{83896068-5A5E-D08A-2899-B8ADB73D3D54}"/>
              </a:ext>
            </a:extLst>
          </p:cNvPr>
          <p:cNvSpPr>
            <a:spLocks noChangeArrowheads="1" noTextEdit="1"/>
          </p:cNvSpPr>
          <p:nvPr>
            <p:ph type="sldImg"/>
          </p:nvPr>
        </p:nvSpPr>
        <p:spPr>
          <a:ln/>
        </p:spPr>
      </p:sp>
      <p:sp>
        <p:nvSpPr>
          <p:cNvPr id="81923" name="Rectangle 3">
            <a:extLst>
              <a:ext uri="{FF2B5EF4-FFF2-40B4-BE49-F238E27FC236}">
                <a16:creationId xmlns:a16="http://schemas.microsoft.com/office/drawing/2014/main" id="{3058E332-F16E-3182-EB1B-92673BAA3C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174AF4CF-099F-1ED6-0FAB-C7DD21F617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EF73ED05-16D2-1E4E-8A10-FFF1F9BD0323}" type="slidenum">
              <a:rPr lang="en-US" altLang="fr-FR" sz="1200" smtClean="0">
                <a:solidFill>
                  <a:schemeClr val="tx1"/>
                </a:solidFill>
                <a:latin typeface="Arial" panose="020B0604020202020204" pitchFamily="34" charset="0"/>
              </a:rPr>
              <a:pPr/>
              <a:t>38</a:t>
            </a:fld>
            <a:endParaRPr lang="en-US" altLang="fr-FR" sz="1200">
              <a:solidFill>
                <a:schemeClr val="tx1"/>
              </a:solidFill>
              <a:latin typeface="Arial" panose="020B0604020202020204" pitchFamily="34" charset="0"/>
            </a:endParaRPr>
          </a:p>
        </p:txBody>
      </p:sp>
      <p:sp>
        <p:nvSpPr>
          <p:cNvPr id="83970" name="Rectangle 2">
            <a:extLst>
              <a:ext uri="{FF2B5EF4-FFF2-40B4-BE49-F238E27FC236}">
                <a16:creationId xmlns:a16="http://schemas.microsoft.com/office/drawing/2014/main" id="{300FD7F5-2E8E-0816-20EB-75B055E3E57D}"/>
              </a:ext>
            </a:extLst>
          </p:cNvPr>
          <p:cNvSpPr>
            <a:spLocks noChangeArrowheads="1" noTextEdit="1"/>
          </p:cNvSpPr>
          <p:nvPr>
            <p:ph type="sldImg"/>
          </p:nvPr>
        </p:nvSpPr>
        <p:spPr>
          <a:ln/>
        </p:spPr>
      </p:sp>
      <p:sp>
        <p:nvSpPr>
          <p:cNvPr id="83971" name="Rectangle 3">
            <a:extLst>
              <a:ext uri="{FF2B5EF4-FFF2-40B4-BE49-F238E27FC236}">
                <a16:creationId xmlns:a16="http://schemas.microsoft.com/office/drawing/2014/main" id="{57D2250B-E7CF-D860-88C0-CE4A6D7109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4BC24DCF-E02C-CF42-11EF-D063F5E2B8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57C5EF6-6165-9C4E-B626-8F6910E48230}" type="slidenum">
              <a:rPr lang="en-US" altLang="fr-FR" sz="1200" smtClean="0">
                <a:solidFill>
                  <a:schemeClr val="tx1"/>
                </a:solidFill>
                <a:latin typeface="Arial" panose="020B0604020202020204" pitchFamily="34" charset="0"/>
              </a:rPr>
              <a:pPr/>
              <a:t>39</a:t>
            </a:fld>
            <a:endParaRPr lang="en-US" altLang="fr-FR" sz="1200">
              <a:solidFill>
                <a:schemeClr val="tx1"/>
              </a:solidFill>
              <a:latin typeface="Arial" panose="020B0604020202020204" pitchFamily="34" charset="0"/>
            </a:endParaRPr>
          </a:p>
        </p:txBody>
      </p:sp>
      <p:sp>
        <p:nvSpPr>
          <p:cNvPr id="86018" name="Rectangle 2">
            <a:extLst>
              <a:ext uri="{FF2B5EF4-FFF2-40B4-BE49-F238E27FC236}">
                <a16:creationId xmlns:a16="http://schemas.microsoft.com/office/drawing/2014/main" id="{E980BD94-FC38-C6CD-6B51-556C6C8F9D4B}"/>
              </a:ext>
            </a:extLst>
          </p:cNvPr>
          <p:cNvSpPr>
            <a:spLocks noChangeArrowheads="1" noTextEdit="1"/>
          </p:cNvSpPr>
          <p:nvPr>
            <p:ph type="sldImg"/>
          </p:nvPr>
        </p:nvSpPr>
        <p:spPr>
          <a:solidFill>
            <a:srgbClr val="FFFFFF"/>
          </a:solidFill>
          <a:ln/>
        </p:spPr>
      </p:sp>
      <p:sp>
        <p:nvSpPr>
          <p:cNvPr id="86019" name="Rectangle 3">
            <a:extLst>
              <a:ext uri="{FF2B5EF4-FFF2-40B4-BE49-F238E27FC236}">
                <a16:creationId xmlns:a16="http://schemas.microsoft.com/office/drawing/2014/main" id="{91A5EA35-B440-3A15-E723-932B4E8E9A9D}"/>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AE1AD14D-5F47-C40C-9E4A-DB338FD1E1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F6913161-A00C-6E40-B202-FA05FCF9DEB4}" type="slidenum">
              <a:rPr lang="en-US" altLang="fr-FR" sz="1200" smtClean="0">
                <a:solidFill>
                  <a:schemeClr val="tx1"/>
                </a:solidFill>
                <a:latin typeface="Arial" panose="020B0604020202020204" pitchFamily="34" charset="0"/>
              </a:rPr>
              <a:pPr/>
              <a:t>40</a:t>
            </a:fld>
            <a:endParaRPr lang="en-US" altLang="fr-FR" sz="1200">
              <a:solidFill>
                <a:schemeClr val="tx1"/>
              </a:solidFill>
              <a:latin typeface="Arial" panose="020B0604020202020204" pitchFamily="34" charset="0"/>
            </a:endParaRPr>
          </a:p>
        </p:txBody>
      </p:sp>
      <p:sp>
        <p:nvSpPr>
          <p:cNvPr id="88066" name="Rectangle 2">
            <a:extLst>
              <a:ext uri="{FF2B5EF4-FFF2-40B4-BE49-F238E27FC236}">
                <a16:creationId xmlns:a16="http://schemas.microsoft.com/office/drawing/2014/main" id="{B65E971C-3F68-C130-20A6-6133F5B14495}"/>
              </a:ext>
            </a:extLst>
          </p:cNvPr>
          <p:cNvSpPr>
            <a:spLocks noChangeArrowheads="1" noTextEdit="1"/>
          </p:cNvSpPr>
          <p:nvPr>
            <p:ph type="sldImg"/>
          </p:nvPr>
        </p:nvSpPr>
        <p:spPr>
          <a:ln/>
        </p:spPr>
      </p:sp>
      <p:sp>
        <p:nvSpPr>
          <p:cNvPr id="88067" name="Rectangle 3">
            <a:extLst>
              <a:ext uri="{FF2B5EF4-FFF2-40B4-BE49-F238E27FC236}">
                <a16:creationId xmlns:a16="http://schemas.microsoft.com/office/drawing/2014/main" id="{6A4678BA-DF82-0456-FF92-3E2874AB19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D0BB3AB8-FF09-DAEB-DB3B-DD4D11D36B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171BDE33-BF40-4F42-B2E2-98C21E41BB0B}" type="slidenum">
              <a:rPr lang="en-US" altLang="fr-FR" sz="1200" smtClean="0">
                <a:solidFill>
                  <a:schemeClr val="tx1"/>
                </a:solidFill>
                <a:latin typeface="Arial" panose="020B0604020202020204" pitchFamily="34" charset="0"/>
              </a:rPr>
              <a:pPr/>
              <a:t>41</a:t>
            </a:fld>
            <a:endParaRPr lang="en-US" altLang="fr-FR" sz="1200">
              <a:solidFill>
                <a:schemeClr val="tx1"/>
              </a:solidFill>
              <a:latin typeface="Arial" panose="020B0604020202020204" pitchFamily="34" charset="0"/>
            </a:endParaRPr>
          </a:p>
        </p:txBody>
      </p:sp>
      <p:sp>
        <p:nvSpPr>
          <p:cNvPr id="90114" name="Rectangle 2">
            <a:extLst>
              <a:ext uri="{FF2B5EF4-FFF2-40B4-BE49-F238E27FC236}">
                <a16:creationId xmlns:a16="http://schemas.microsoft.com/office/drawing/2014/main" id="{E8E6ACA8-8A25-2E67-FD45-B88BCC690089}"/>
              </a:ext>
            </a:extLst>
          </p:cNvPr>
          <p:cNvSpPr>
            <a:spLocks noChangeArrowheads="1" noTextEdit="1"/>
          </p:cNvSpPr>
          <p:nvPr>
            <p:ph type="sldImg"/>
          </p:nvPr>
        </p:nvSpPr>
        <p:spPr>
          <a:ln/>
        </p:spPr>
      </p:sp>
      <p:sp>
        <p:nvSpPr>
          <p:cNvPr id="90115" name="Rectangle 3">
            <a:extLst>
              <a:ext uri="{FF2B5EF4-FFF2-40B4-BE49-F238E27FC236}">
                <a16:creationId xmlns:a16="http://schemas.microsoft.com/office/drawing/2014/main" id="{211A08D2-B9CE-25BF-53DF-0D4F7DDF9E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D346D4FC-39DE-3B62-EFBA-0C57B74E28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493D78E-AF1B-6A4F-9754-63A2C55FE02C}" type="slidenum">
              <a:rPr lang="en-US" altLang="fr-FR" sz="1200" smtClean="0">
                <a:solidFill>
                  <a:schemeClr val="tx1"/>
                </a:solidFill>
                <a:latin typeface="Arial" panose="020B0604020202020204" pitchFamily="34" charset="0"/>
              </a:rPr>
              <a:pPr/>
              <a:t>42</a:t>
            </a:fld>
            <a:endParaRPr lang="en-US" altLang="fr-FR" sz="1200">
              <a:solidFill>
                <a:schemeClr val="tx1"/>
              </a:solidFill>
              <a:latin typeface="Arial" panose="020B0604020202020204" pitchFamily="34" charset="0"/>
            </a:endParaRPr>
          </a:p>
        </p:txBody>
      </p:sp>
      <p:sp>
        <p:nvSpPr>
          <p:cNvPr id="92162" name="Rectangle 2">
            <a:extLst>
              <a:ext uri="{FF2B5EF4-FFF2-40B4-BE49-F238E27FC236}">
                <a16:creationId xmlns:a16="http://schemas.microsoft.com/office/drawing/2014/main" id="{0775706A-1B70-74B4-711D-927642F68732}"/>
              </a:ext>
            </a:extLst>
          </p:cNvPr>
          <p:cNvSpPr>
            <a:spLocks noChangeArrowheads="1" noTextEdit="1"/>
          </p:cNvSpPr>
          <p:nvPr>
            <p:ph type="sldImg"/>
          </p:nvPr>
        </p:nvSpPr>
        <p:spPr>
          <a:ln/>
        </p:spPr>
      </p:sp>
      <p:sp>
        <p:nvSpPr>
          <p:cNvPr id="92163" name="Rectangle 3">
            <a:extLst>
              <a:ext uri="{FF2B5EF4-FFF2-40B4-BE49-F238E27FC236}">
                <a16:creationId xmlns:a16="http://schemas.microsoft.com/office/drawing/2014/main" id="{ACA79C69-F75C-6C74-042F-A4EB3E06C0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84FE6000-5956-5056-0E4B-BDC24994B6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407A1B5A-D3B4-4F46-A8A1-4AEC6AFF4812}" type="slidenum">
              <a:rPr lang="en-US" altLang="fr-FR" sz="1200" smtClean="0">
                <a:solidFill>
                  <a:schemeClr val="tx1"/>
                </a:solidFill>
                <a:latin typeface="Arial" panose="020B0604020202020204" pitchFamily="34" charset="0"/>
              </a:rPr>
              <a:pPr/>
              <a:t>43</a:t>
            </a:fld>
            <a:endParaRPr lang="en-US" altLang="fr-FR" sz="1200">
              <a:solidFill>
                <a:schemeClr val="tx1"/>
              </a:solidFill>
              <a:latin typeface="Arial" panose="020B0604020202020204" pitchFamily="34" charset="0"/>
            </a:endParaRPr>
          </a:p>
        </p:txBody>
      </p:sp>
      <p:sp>
        <p:nvSpPr>
          <p:cNvPr id="94210" name="Rectangle 2">
            <a:extLst>
              <a:ext uri="{FF2B5EF4-FFF2-40B4-BE49-F238E27FC236}">
                <a16:creationId xmlns:a16="http://schemas.microsoft.com/office/drawing/2014/main" id="{201A570D-FEF9-079E-C6D9-535BF474DEA0}"/>
              </a:ext>
            </a:extLst>
          </p:cNvPr>
          <p:cNvSpPr>
            <a:spLocks noChangeArrowheads="1" noTextEdit="1"/>
          </p:cNvSpPr>
          <p:nvPr>
            <p:ph type="sldImg"/>
          </p:nvPr>
        </p:nvSpPr>
        <p:spPr>
          <a:ln/>
        </p:spPr>
      </p:sp>
      <p:sp>
        <p:nvSpPr>
          <p:cNvPr id="94211" name="Rectangle 3">
            <a:extLst>
              <a:ext uri="{FF2B5EF4-FFF2-40B4-BE49-F238E27FC236}">
                <a16:creationId xmlns:a16="http://schemas.microsoft.com/office/drawing/2014/main" id="{C877C8F2-601D-F0DE-CAE9-527753B5A9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E526B954-4E6F-2C70-B64A-8C713CAF94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2CF9BAD2-2C59-384A-93DB-C0983DF7F2C2}" type="slidenum">
              <a:rPr lang="en-US" altLang="fr-FR" sz="1200" smtClean="0">
                <a:solidFill>
                  <a:schemeClr val="tx1"/>
                </a:solidFill>
                <a:latin typeface="Arial" panose="020B0604020202020204" pitchFamily="34" charset="0"/>
              </a:rPr>
              <a:pPr/>
              <a:t>44</a:t>
            </a:fld>
            <a:endParaRPr lang="en-US" altLang="fr-FR" sz="1200">
              <a:solidFill>
                <a:schemeClr val="tx1"/>
              </a:solidFill>
              <a:latin typeface="Arial" panose="020B0604020202020204" pitchFamily="34" charset="0"/>
            </a:endParaRPr>
          </a:p>
        </p:txBody>
      </p:sp>
      <p:sp>
        <p:nvSpPr>
          <p:cNvPr id="96258" name="Rectangle 2">
            <a:extLst>
              <a:ext uri="{FF2B5EF4-FFF2-40B4-BE49-F238E27FC236}">
                <a16:creationId xmlns:a16="http://schemas.microsoft.com/office/drawing/2014/main" id="{B235D092-BFCE-F731-8810-0E7DBFC3E699}"/>
              </a:ext>
            </a:extLst>
          </p:cNvPr>
          <p:cNvSpPr>
            <a:spLocks noChangeArrowheads="1" noTextEdit="1"/>
          </p:cNvSpPr>
          <p:nvPr>
            <p:ph type="sldImg"/>
          </p:nvPr>
        </p:nvSpPr>
        <p:spPr>
          <a:ln/>
        </p:spPr>
      </p:sp>
      <p:sp>
        <p:nvSpPr>
          <p:cNvPr id="96259" name="Rectangle 3">
            <a:extLst>
              <a:ext uri="{FF2B5EF4-FFF2-40B4-BE49-F238E27FC236}">
                <a16:creationId xmlns:a16="http://schemas.microsoft.com/office/drawing/2014/main" id="{B0F98510-7AA2-02CA-ADFF-2F7C43D395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2980A290-08B2-5E07-D6F4-EA92E2C490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9D9FCF1-600D-5D49-AD4F-45B1E7F6D60E}" type="slidenum">
              <a:rPr lang="en-US" altLang="fr-FR" sz="1200" smtClean="0">
                <a:solidFill>
                  <a:schemeClr val="tx1"/>
                </a:solidFill>
                <a:latin typeface="Arial" panose="020B0604020202020204" pitchFamily="34" charset="0"/>
              </a:rPr>
              <a:pPr/>
              <a:t>45</a:t>
            </a:fld>
            <a:endParaRPr lang="en-US" altLang="fr-FR" sz="1200">
              <a:solidFill>
                <a:schemeClr val="tx1"/>
              </a:solidFill>
              <a:latin typeface="Arial" panose="020B0604020202020204" pitchFamily="34" charset="0"/>
            </a:endParaRPr>
          </a:p>
        </p:txBody>
      </p:sp>
      <p:sp>
        <p:nvSpPr>
          <p:cNvPr id="98306" name="Rectangle 2">
            <a:extLst>
              <a:ext uri="{FF2B5EF4-FFF2-40B4-BE49-F238E27FC236}">
                <a16:creationId xmlns:a16="http://schemas.microsoft.com/office/drawing/2014/main" id="{BD006A4A-8456-2395-6236-E1EC49486A7B}"/>
              </a:ext>
            </a:extLst>
          </p:cNvPr>
          <p:cNvSpPr>
            <a:spLocks noChangeArrowheads="1" noTextEdit="1"/>
          </p:cNvSpPr>
          <p:nvPr>
            <p:ph type="sldImg"/>
          </p:nvPr>
        </p:nvSpPr>
        <p:spPr>
          <a:ln/>
        </p:spPr>
      </p:sp>
      <p:sp>
        <p:nvSpPr>
          <p:cNvPr id="98307" name="Rectangle 3">
            <a:extLst>
              <a:ext uri="{FF2B5EF4-FFF2-40B4-BE49-F238E27FC236}">
                <a16:creationId xmlns:a16="http://schemas.microsoft.com/office/drawing/2014/main" id="{DCE502D3-CEF3-481E-4171-17D6367591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300B5FDD-58A1-AF40-0A44-385BA67036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AADD58B-88D9-7645-9518-D064C677C242}" type="slidenum">
              <a:rPr lang="fr-FR" altLang="fr-FR" sz="1200" smtClean="0">
                <a:solidFill>
                  <a:schemeClr val="tx1"/>
                </a:solidFill>
              </a:rPr>
              <a:pPr/>
              <a:t>7</a:t>
            </a:fld>
            <a:endParaRPr lang="fr-FR" altLang="fr-FR" sz="1200">
              <a:solidFill>
                <a:schemeClr val="tx1"/>
              </a:solidFill>
            </a:endParaRPr>
          </a:p>
        </p:txBody>
      </p:sp>
      <p:sp>
        <p:nvSpPr>
          <p:cNvPr id="23554" name="Rectangle 2">
            <a:extLst>
              <a:ext uri="{FF2B5EF4-FFF2-40B4-BE49-F238E27FC236}">
                <a16:creationId xmlns:a16="http://schemas.microsoft.com/office/drawing/2014/main" id="{4634AB9D-DC1A-BED2-DDD5-5254DDD0122C}"/>
              </a:ext>
            </a:extLst>
          </p:cNvPr>
          <p:cNvSpPr>
            <a:spLocks noChangeArrowheads="1" noTextEdit="1"/>
          </p:cNvSpPr>
          <p:nvPr>
            <p:ph type="sldImg"/>
          </p:nvPr>
        </p:nvSpPr>
        <p:spPr>
          <a:ln/>
        </p:spPr>
      </p:sp>
      <p:sp>
        <p:nvSpPr>
          <p:cNvPr id="23555" name="Rectangle 3">
            <a:extLst>
              <a:ext uri="{FF2B5EF4-FFF2-40B4-BE49-F238E27FC236}">
                <a16:creationId xmlns:a16="http://schemas.microsoft.com/office/drawing/2014/main" id="{5C1C338A-35C9-DFE9-C422-AAF99ED17D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D75F40E3-3619-D2C7-E3C4-7118F99246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E80E8169-B37C-3540-B1D7-04872BD23E5A}" type="slidenum">
              <a:rPr lang="en-US" altLang="fr-FR" sz="1200" smtClean="0">
                <a:solidFill>
                  <a:schemeClr val="tx1"/>
                </a:solidFill>
                <a:latin typeface="Arial" panose="020B0604020202020204" pitchFamily="34" charset="0"/>
              </a:rPr>
              <a:pPr/>
              <a:t>46</a:t>
            </a:fld>
            <a:endParaRPr lang="en-US" altLang="fr-FR" sz="1200">
              <a:solidFill>
                <a:schemeClr val="tx1"/>
              </a:solidFill>
              <a:latin typeface="Arial" panose="020B0604020202020204" pitchFamily="34" charset="0"/>
            </a:endParaRPr>
          </a:p>
        </p:txBody>
      </p:sp>
      <p:sp>
        <p:nvSpPr>
          <p:cNvPr id="100354" name="Rectangle 2">
            <a:extLst>
              <a:ext uri="{FF2B5EF4-FFF2-40B4-BE49-F238E27FC236}">
                <a16:creationId xmlns:a16="http://schemas.microsoft.com/office/drawing/2014/main" id="{30530735-0D04-C106-E4E9-FD4CD9ED0BF9}"/>
              </a:ext>
            </a:extLst>
          </p:cNvPr>
          <p:cNvSpPr>
            <a:spLocks noChangeArrowheads="1" noTextEdit="1"/>
          </p:cNvSpPr>
          <p:nvPr>
            <p:ph type="sldImg"/>
          </p:nvPr>
        </p:nvSpPr>
        <p:spPr>
          <a:ln/>
        </p:spPr>
      </p:sp>
      <p:sp>
        <p:nvSpPr>
          <p:cNvPr id="100355" name="Rectangle 3">
            <a:extLst>
              <a:ext uri="{FF2B5EF4-FFF2-40B4-BE49-F238E27FC236}">
                <a16:creationId xmlns:a16="http://schemas.microsoft.com/office/drawing/2014/main" id="{20C4DC65-B9D7-B7A3-A67E-A30AF78721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B4257BAB-E955-FF9A-19E2-2D34ED04AF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865C75ED-730A-E948-9FF1-DFB7F21FBF1A}" type="slidenum">
              <a:rPr lang="en-US" altLang="fr-FR" sz="1200" smtClean="0">
                <a:solidFill>
                  <a:schemeClr val="tx1"/>
                </a:solidFill>
                <a:latin typeface="Arial" panose="020B0604020202020204" pitchFamily="34" charset="0"/>
              </a:rPr>
              <a:pPr/>
              <a:t>47</a:t>
            </a:fld>
            <a:endParaRPr lang="en-US" altLang="fr-FR" sz="1200">
              <a:solidFill>
                <a:schemeClr val="tx1"/>
              </a:solidFill>
              <a:latin typeface="Arial" panose="020B0604020202020204" pitchFamily="34" charset="0"/>
            </a:endParaRPr>
          </a:p>
        </p:txBody>
      </p:sp>
      <p:sp>
        <p:nvSpPr>
          <p:cNvPr id="102402" name="Rectangle 2">
            <a:extLst>
              <a:ext uri="{FF2B5EF4-FFF2-40B4-BE49-F238E27FC236}">
                <a16:creationId xmlns:a16="http://schemas.microsoft.com/office/drawing/2014/main" id="{BA38383B-168C-A7E8-2780-7D25AB5F3063}"/>
              </a:ext>
            </a:extLst>
          </p:cNvPr>
          <p:cNvSpPr>
            <a:spLocks noChangeArrowheads="1" noTextEdit="1"/>
          </p:cNvSpPr>
          <p:nvPr>
            <p:ph type="sldImg"/>
          </p:nvPr>
        </p:nvSpPr>
        <p:spPr>
          <a:ln/>
        </p:spPr>
      </p:sp>
      <p:sp>
        <p:nvSpPr>
          <p:cNvPr id="102403" name="Rectangle 3">
            <a:extLst>
              <a:ext uri="{FF2B5EF4-FFF2-40B4-BE49-F238E27FC236}">
                <a16:creationId xmlns:a16="http://schemas.microsoft.com/office/drawing/2014/main" id="{A24A1568-002F-6343-9AF0-04786DE80B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D0610FE8-E99B-E51C-B3BB-2427FD5FD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F0D2AC4-D49B-244A-B354-09749541AA99}" type="slidenum">
              <a:rPr lang="en-US" altLang="fr-FR" sz="1200" smtClean="0">
                <a:solidFill>
                  <a:schemeClr val="tx1"/>
                </a:solidFill>
                <a:latin typeface="Arial" panose="020B0604020202020204" pitchFamily="34" charset="0"/>
              </a:rPr>
              <a:pPr/>
              <a:t>48</a:t>
            </a:fld>
            <a:endParaRPr lang="en-US" altLang="fr-FR" sz="1200">
              <a:solidFill>
                <a:schemeClr val="tx1"/>
              </a:solidFill>
              <a:latin typeface="Arial" panose="020B0604020202020204" pitchFamily="34" charset="0"/>
            </a:endParaRPr>
          </a:p>
        </p:txBody>
      </p:sp>
      <p:sp>
        <p:nvSpPr>
          <p:cNvPr id="104450" name="Rectangle 2">
            <a:extLst>
              <a:ext uri="{FF2B5EF4-FFF2-40B4-BE49-F238E27FC236}">
                <a16:creationId xmlns:a16="http://schemas.microsoft.com/office/drawing/2014/main" id="{BE892394-C5EB-68A4-DAB5-B4707BC6BF32}"/>
              </a:ext>
            </a:extLst>
          </p:cNvPr>
          <p:cNvSpPr>
            <a:spLocks noChangeArrowheads="1" noTextEdit="1"/>
          </p:cNvSpPr>
          <p:nvPr>
            <p:ph type="sldImg"/>
          </p:nvPr>
        </p:nvSpPr>
        <p:spPr>
          <a:ln/>
        </p:spPr>
      </p:sp>
      <p:sp>
        <p:nvSpPr>
          <p:cNvPr id="104451" name="Rectangle 3">
            <a:extLst>
              <a:ext uri="{FF2B5EF4-FFF2-40B4-BE49-F238E27FC236}">
                <a16:creationId xmlns:a16="http://schemas.microsoft.com/office/drawing/2014/main" id="{1F715BF3-31B3-59B0-0D2C-D0100E9820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6EFA8CE8-FE3E-A7D3-F2B9-54FE958A52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01C2AD29-FE07-934E-8A86-33B00883466E}" type="slidenum">
              <a:rPr lang="en-US" altLang="fr-FR" sz="1200" smtClean="0">
                <a:solidFill>
                  <a:schemeClr val="tx1"/>
                </a:solidFill>
                <a:latin typeface="Arial" panose="020B0604020202020204" pitchFamily="34" charset="0"/>
              </a:rPr>
              <a:pPr/>
              <a:t>49</a:t>
            </a:fld>
            <a:endParaRPr lang="en-US" altLang="fr-FR" sz="1200">
              <a:solidFill>
                <a:schemeClr val="tx1"/>
              </a:solidFill>
              <a:latin typeface="Arial" panose="020B0604020202020204" pitchFamily="34" charset="0"/>
            </a:endParaRPr>
          </a:p>
        </p:txBody>
      </p:sp>
      <p:sp>
        <p:nvSpPr>
          <p:cNvPr id="106498" name="Rectangle 2">
            <a:extLst>
              <a:ext uri="{FF2B5EF4-FFF2-40B4-BE49-F238E27FC236}">
                <a16:creationId xmlns:a16="http://schemas.microsoft.com/office/drawing/2014/main" id="{97B9D286-E330-6F3B-C5AE-390F7A45401D}"/>
              </a:ext>
            </a:extLst>
          </p:cNvPr>
          <p:cNvSpPr>
            <a:spLocks noChangeArrowheads="1" noTextEdit="1"/>
          </p:cNvSpPr>
          <p:nvPr>
            <p:ph type="sldImg"/>
          </p:nvPr>
        </p:nvSpPr>
        <p:spPr>
          <a:ln/>
        </p:spPr>
      </p:sp>
      <p:sp>
        <p:nvSpPr>
          <p:cNvPr id="106499" name="Rectangle 3">
            <a:extLst>
              <a:ext uri="{FF2B5EF4-FFF2-40B4-BE49-F238E27FC236}">
                <a16:creationId xmlns:a16="http://schemas.microsoft.com/office/drawing/2014/main" id="{E2C1BB90-523D-1FAB-2DA6-0BDB3937FA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59302E21-2515-79E8-8C04-A0CE8897C7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A21325F-CF78-3747-801C-CD093E699B2E}" type="slidenum">
              <a:rPr lang="en-US" altLang="fr-FR" sz="1200" smtClean="0">
                <a:solidFill>
                  <a:schemeClr val="tx1"/>
                </a:solidFill>
                <a:latin typeface="Arial" panose="020B0604020202020204" pitchFamily="34" charset="0"/>
              </a:rPr>
              <a:pPr/>
              <a:t>50</a:t>
            </a:fld>
            <a:endParaRPr lang="en-US" altLang="fr-FR" sz="1200">
              <a:solidFill>
                <a:schemeClr val="tx1"/>
              </a:solidFill>
              <a:latin typeface="Arial" panose="020B0604020202020204" pitchFamily="34" charset="0"/>
            </a:endParaRPr>
          </a:p>
        </p:txBody>
      </p:sp>
      <p:sp>
        <p:nvSpPr>
          <p:cNvPr id="108546" name="Rectangle 2">
            <a:extLst>
              <a:ext uri="{FF2B5EF4-FFF2-40B4-BE49-F238E27FC236}">
                <a16:creationId xmlns:a16="http://schemas.microsoft.com/office/drawing/2014/main" id="{251C8F98-A6E0-0B0C-31BB-34AE51058362}"/>
              </a:ext>
            </a:extLst>
          </p:cNvPr>
          <p:cNvSpPr>
            <a:spLocks noChangeArrowheads="1" noTextEdit="1"/>
          </p:cNvSpPr>
          <p:nvPr>
            <p:ph type="sldImg"/>
          </p:nvPr>
        </p:nvSpPr>
        <p:spPr>
          <a:ln/>
        </p:spPr>
      </p:sp>
      <p:sp>
        <p:nvSpPr>
          <p:cNvPr id="108547" name="Rectangle 3">
            <a:extLst>
              <a:ext uri="{FF2B5EF4-FFF2-40B4-BE49-F238E27FC236}">
                <a16:creationId xmlns:a16="http://schemas.microsoft.com/office/drawing/2014/main" id="{2F619CF8-D432-5CD2-EFE0-DC87B122DC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1F735302-F688-6D5D-6D5E-365B8C145B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845F9D9B-9405-CB42-927E-2A279174E03C}" type="slidenum">
              <a:rPr lang="en-US" altLang="fr-FR" sz="1200" smtClean="0">
                <a:solidFill>
                  <a:schemeClr val="tx1"/>
                </a:solidFill>
                <a:latin typeface="Arial" panose="020B0604020202020204" pitchFamily="34" charset="0"/>
              </a:rPr>
              <a:pPr/>
              <a:t>51</a:t>
            </a:fld>
            <a:endParaRPr lang="en-US" altLang="fr-FR" sz="1200">
              <a:solidFill>
                <a:schemeClr val="tx1"/>
              </a:solidFill>
              <a:latin typeface="Arial" panose="020B0604020202020204" pitchFamily="34" charset="0"/>
            </a:endParaRPr>
          </a:p>
        </p:txBody>
      </p:sp>
      <p:sp>
        <p:nvSpPr>
          <p:cNvPr id="110594" name="Rectangle 2">
            <a:extLst>
              <a:ext uri="{FF2B5EF4-FFF2-40B4-BE49-F238E27FC236}">
                <a16:creationId xmlns:a16="http://schemas.microsoft.com/office/drawing/2014/main" id="{D18BD858-CF4B-3326-4E30-B365AD86751D}"/>
              </a:ext>
            </a:extLst>
          </p:cNvPr>
          <p:cNvSpPr>
            <a:spLocks noChangeArrowheads="1" noTextEdit="1"/>
          </p:cNvSpPr>
          <p:nvPr>
            <p:ph type="sldImg"/>
          </p:nvPr>
        </p:nvSpPr>
        <p:spPr>
          <a:ln/>
        </p:spPr>
      </p:sp>
      <p:sp>
        <p:nvSpPr>
          <p:cNvPr id="110595" name="Rectangle 3">
            <a:extLst>
              <a:ext uri="{FF2B5EF4-FFF2-40B4-BE49-F238E27FC236}">
                <a16:creationId xmlns:a16="http://schemas.microsoft.com/office/drawing/2014/main" id="{25C23921-E143-D326-0F03-3B09F0BE26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6E1D4EDD-15E5-530C-A169-1B3095CB98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E144D4E-1801-6342-8CD6-91ADFC90EBE8}" type="slidenum">
              <a:rPr lang="en-US" altLang="fr-FR" sz="1200" smtClean="0">
                <a:solidFill>
                  <a:schemeClr val="tx1"/>
                </a:solidFill>
                <a:latin typeface="Arial" panose="020B0604020202020204" pitchFamily="34" charset="0"/>
              </a:rPr>
              <a:pPr/>
              <a:t>52</a:t>
            </a:fld>
            <a:endParaRPr lang="en-US" altLang="fr-FR" sz="1200">
              <a:solidFill>
                <a:schemeClr val="tx1"/>
              </a:solidFill>
              <a:latin typeface="Arial" panose="020B0604020202020204" pitchFamily="34" charset="0"/>
            </a:endParaRPr>
          </a:p>
        </p:txBody>
      </p:sp>
      <p:sp>
        <p:nvSpPr>
          <p:cNvPr id="112642" name="Rectangle 2">
            <a:extLst>
              <a:ext uri="{FF2B5EF4-FFF2-40B4-BE49-F238E27FC236}">
                <a16:creationId xmlns:a16="http://schemas.microsoft.com/office/drawing/2014/main" id="{1C4927BD-DB88-E2AE-C225-905276A85543}"/>
              </a:ext>
            </a:extLst>
          </p:cNvPr>
          <p:cNvSpPr>
            <a:spLocks noChangeArrowheads="1" noTextEdit="1"/>
          </p:cNvSpPr>
          <p:nvPr>
            <p:ph type="sldImg"/>
          </p:nvPr>
        </p:nvSpPr>
        <p:spPr>
          <a:ln/>
        </p:spPr>
      </p:sp>
      <p:sp>
        <p:nvSpPr>
          <p:cNvPr id="112643" name="Rectangle 3">
            <a:extLst>
              <a:ext uri="{FF2B5EF4-FFF2-40B4-BE49-F238E27FC236}">
                <a16:creationId xmlns:a16="http://schemas.microsoft.com/office/drawing/2014/main" id="{FEEB52B6-397A-E418-374F-9360F01A5C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3C3A6B4F-5CE1-8F00-9918-91508CA733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E137822-80C7-7B46-8750-AD551BAE3EFA}" type="slidenum">
              <a:rPr lang="en-US" altLang="fr-FR" sz="1200" smtClean="0">
                <a:solidFill>
                  <a:schemeClr val="tx1"/>
                </a:solidFill>
                <a:latin typeface="Arial" panose="020B0604020202020204" pitchFamily="34" charset="0"/>
              </a:rPr>
              <a:pPr/>
              <a:t>53</a:t>
            </a:fld>
            <a:endParaRPr lang="en-US" altLang="fr-FR" sz="1200">
              <a:solidFill>
                <a:schemeClr val="tx1"/>
              </a:solidFill>
              <a:latin typeface="Arial" panose="020B0604020202020204" pitchFamily="34" charset="0"/>
            </a:endParaRPr>
          </a:p>
        </p:txBody>
      </p:sp>
      <p:sp>
        <p:nvSpPr>
          <p:cNvPr id="114690" name="Rectangle 2">
            <a:extLst>
              <a:ext uri="{FF2B5EF4-FFF2-40B4-BE49-F238E27FC236}">
                <a16:creationId xmlns:a16="http://schemas.microsoft.com/office/drawing/2014/main" id="{3D1B7AD6-25E4-2EB7-BE44-046D79D4A343}"/>
              </a:ext>
            </a:extLst>
          </p:cNvPr>
          <p:cNvSpPr>
            <a:spLocks noChangeArrowheads="1" noTextEdit="1"/>
          </p:cNvSpPr>
          <p:nvPr>
            <p:ph type="sldImg"/>
          </p:nvPr>
        </p:nvSpPr>
        <p:spPr>
          <a:ln/>
        </p:spPr>
      </p:sp>
      <p:sp>
        <p:nvSpPr>
          <p:cNvPr id="114691" name="Rectangle 3">
            <a:extLst>
              <a:ext uri="{FF2B5EF4-FFF2-40B4-BE49-F238E27FC236}">
                <a16:creationId xmlns:a16="http://schemas.microsoft.com/office/drawing/2014/main" id="{FEFBB9EF-998F-9BFA-EEDD-6D8BFC0BD4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2DFF7450-9AB1-A519-1F41-5FB8C9FE7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0CCA047B-F481-8642-8BD9-5BDE19F0D552}" type="slidenum">
              <a:rPr lang="en-US" altLang="fr-FR" sz="1200" smtClean="0">
                <a:solidFill>
                  <a:schemeClr val="tx1"/>
                </a:solidFill>
                <a:latin typeface="Arial" panose="020B0604020202020204" pitchFamily="34" charset="0"/>
              </a:rPr>
              <a:pPr/>
              <a:t>54</a:t>
            </a:fld>
            <a:endParaRPr lang="en-US" altLang="fr-FR" sz="1200">
              <a:solidFill>
                <a:schemeClr val="tx1"/>
              </a:solidFill>
              <a:latin typeface="Arial" panose="020B0604020202020204" pitchFamily="34" charset="0"/>
            </a:endParaRPr>
          </a:p>
        </p:txBody>
      </p:sp>
      <p:sp>
        <p:nvSpPr>
          <p:cNvPr id="116738" name="Rectangle 2">
            <a:extLst>
              <a:ext uri="{FF2B5EF4-FFF2-40B4-BE49-F238E27FC236}">
                <a16:creationId xmlns:a16="http://schemas.microsoft.com/office/drawing/2014/main" id="{6B20C4C8-B304-3761-2DE7-DFF08A8F00AD}"/>
              </a:ext>
            </a:extLst>
          </p:cNvPr>
          <p:cNvSpPr>
            <a:spLocks noChangeArrowheads="1" noTextEdit="1"/>
          </p:cNvSpPr>
          <p:nvPr>
            <p:ph type="sldImg"/>
          </p:nvPr>
        </p:nvSpPr>
        <p:spPr>
          <a:ln/>
        </p:spPr>
      </p:sp>
      <p:sp>
        <p:nvSpPr>
          <p:cNvPr id="116739" name="Rectangle 3">
            <a:extLst>
              <a:ext uri="{FF2B5EF4-FFF2-40B4-BE49-F238E27FC236}">
                <a16:creationId xmlns:a16="http://schemas.microsoft.com/office/drawing/2014/main" id="{EDF4191E-5C63-D21C-BA90-97596E1498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7272CDD7-A8C2-631B-1C58-134DF5CBFF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013B79AC-DC9D-DF43-8109-35C911EB5972}" type="slidenum">
              <a:rPr lang="en-US" altLang="fr-FR" sz="1200" smtClean="0">
                <a:solidFill>
                  <a:schemeClr val="tx1"/>
                </a:solidFill>
                <a:latin typeface="Arial" panose="020B0604020202020204" pitchFamily="34" charset="0"/>
              </a:rPr>
              <a:pPr/>
              <a:t>55</a:t>
            </a:fld>
            <a:endParaRPr lang="en-US" altLang="fr-FR" sz="1200">
              <a:solidFill>
                <a:schemeClr val="tx1"/>
              </a:solidFill>
              <a:latin typeface="Arial" panose="020B0604020202020204" pitchFamily="34" charset="0"/>
            </a:endParaRPr>
          </a:p>
        </p:txBody>
      </p:sp>
      <p:sp>
        <p:nvSpPr>
          <p:cNvPr id="118786" name="Rectangle 2">
            <a:extLst>
              <a:ext uri="{FF2B5EF4-FFF2-40B4-BE49-F238E27FC236}">
                <a16:creationId xmlns:a16="http://schemas.microsoft.com/office/drawing/2014/main" id="{AB872D66-4310-50BA-918D-6E2D93715530}"/>
              </a:ext>
            </a:extLst>
          </p:cNvPr>
          <p:cNvSpPr>
            <a:spLocks noChangeArrowheads="1" noTextEdit="1"/>
          </p:cNvSpPr>
          <p:nvPr>
            <p:ph type="sldImg"/>
          </p:nvPr>
        </p:nvSpPr>
        <p:spPr>
          <a:ln/>
        </p:spPr>
      </p:sp>
      <p:sp>
        <p:nvSpPr>
          <p:cNvPr id="118787" name="Rectangle 3">
            <a:extLst>
              <a:ext uri="{FF2B5EF4-FFF2-40B4-BE49-F238E27FC236}">
                <a16:creationId xmlns:a16="http://schemas.microsoft.com/office/drawing/2014/main" id="{C557AB4B-FA06-52BD-24E1-6454D320AE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F61A6342-29B2-AACA-9B2B-0BFF7C8A60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0004073B-3162-BC47-9609-3D264E95B8F8}" type="slidenum">
              <a:rPr lang="fr-FR" altLang="fr-FR" sz="1200" smtClean="0">
                <a:solidFill>
                  <a:schemeClr val="tx1"/>
                </a:solidFill>
              </a:rPr>
              <a:pPr/>
              <a:t>8</a:t>
            </a:fld>
            <a:endParaRPr lang="fr-FR" altLang="fr-FR" sz="1200">
              <a:solidFill>
                <a:schemeClr val="tx1"/>
              </a:solidFill>
            </a:endParaRPr>
          </a:p>
        </p:txBody>
      </p:sp>
      <p:sp>
        <p:nvSpPr>
          <p:cNvPr id="25602" name="Rectangle 2">
            <a:extLst>
              <a:ext uri="{FF2B5EF4-FFF2-40B4-BE49-F238E27FC236}">
                <a16:creationId xmlns:a16="http://schemas.microsoft.com/office/drawing/2014/main" id="{20037910-1FD6-1570-FC2E-B531D6A0AD09}"/>
              </a:ext>
            </a:extLst>
          </p:cNvPr>
          <p:cNvSpPr>
            <a:spLocks noChangeArrowheads="1" noTextEdit="1"/>
          </p:cNvSpPr>
          <p:nvPr>
            <p:ph type="sldImg"/>
          </p:nvPr>
        </p:nvSpPr>
        <p:spPr>
          <a:ln/>
        </p:spPr>
      </p:sp>
      <p:sp>
        <p:nvSpPr>
          <p:cNvPr id="25603" name="Rectangle 3">
            <a:extLst>
              <a:ext uri="{FF2B5EF4-FFF2-40B4-BE49-F238E27FC236}">
                <a16:creationId xmlns:a16="http://schemas.microsoft.com/office/drawing/2014/main" id="{47EFA9EE-C478-BFB8-26BC-DB7E144534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41D89557-4708-B202-1A89-FB1C36C7CF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68F6F7B3-5F3D-CA4E-82FC-A27D2B9CF2D7}" type="slidenum">
              <a:rPr lang="en-US" altLang="fr-FR" sz="1200" smtClean="0">
                <a:solidFill>
                  <a:schemeClr val="tx1"/>
                </a:solidFill>
                <a:latin typeface="Arial" panose="020B0604020202020204" pitchFamily="34" charset="0"/>
              </a:rPr>
              <a:pPr/>
              <a:t>56</a:t>
            </a:fld>
            <a:endParaRPr lang="en-US" altLang="fr-FR" sz="1200">
              <a:solidFill>
                <a:schemeClr val="tx1"/>
              </a:solidFill>
              <a:latin typeface="Arial" panose="020B0604020202020204" pitchFamily="34" charset="0"/>
            </a:endParaRPr>
          </a:p>
        </p:txBody>
      </p:sp>
      <p:sp>
        <p:nvSpPr>
          <p:cNvPr id="120834" name="Rectangle 2">
            <a:extLst>
              <a:ext uri="{FF2B5EF4-FFF2-40B4-BE49-F238E27FC236}">
                <a16:creationId xmlns:a16="http://schemas.microsoft.com/office/drawing/2014/main" id="{767C68EF-C6DE-CCC3-7F5E-1AD9C52C692D}"/>
              </a:ext>
            </a:extLst>
          </p:cNvPr>
          <p:cNvSpPr>
            <a:spLocks noChangeArrowheads="1" noTextEdit="1"/>
          </p:cNvSpPr>
          <p:nvPr>
            <p:ph type="sldImg"/>
          </p:nvPr>
        </p:nvSpPr>
        <p:spPr>
          <a:ln/>
        </p:spPr>
      </p:sp>
      <p:sp>
        <p:nvSpPr>
          <p:cNvPr id="120835" name="Rectangle 3">
            <a:extLst>
              <a:ext uri="{FF2B5EF4-FFF2-40B4-BE49-F238E27FC236}">
                <a16:creationId xmlns:a16="http://schemas.microsoft.com/office/drawing/2014/main" id="{C1B69CD1-FFA6-35FD-A539-CDDB0841D3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A3D04944-AD44-241B-A7BA-0ACD9EF103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B287412A-F109-BD43-BCCB-C692AF10FB29}" type="slidenum">
              <a:rPr lang="en-US" altLang="fr-FR" sz="1200" smtClean="0">
                <a:solidFill>
                  <a:schemeClr val="tx1"/>
                </a:solidFill>
                <a:latin typeface="Arial" panose="020B0604020202020204" pitchFamily="34" charset="0"/>
              </a:rPr>
              <a:pPr/>
              <a:t>57</a:t>
            </a:fld>
            <a:endParaRPr lang="en-US" altLang="fr-FR" sz="1200">
              <a:solidFill>
                <a:schemeClr val="tx1"/>
              </a:solidFill>
              <a:latin typeface="Arial" panose="020B0604020202020204" pitchFamily="34" charset="0"/>
            </a:endParaRPr>
          </a:p>
        </p:txBody>
      </p:sp>
      <p:sp>
        <p:nvSpPr>
          <p:cNvPr id="122882" name="Rectangle 2">
            <a:extLst>
              <a:ext uri="{FF2B5EF4-FFF2-40B4-BE49-F238E27FC236}">
                <a16:creationId xmlns:a16="http://schemas.microsoft.com/office/drawing/2014/main" id="{788775DE-7CA4-3C40-8683-E6C854FB26D8}"/>
              </a:ext>
            </a:extLst>
          </p:cNvPr>
          <p:cNvSpPr>
            <a:spLocks noChangeArrowheads="1" noTextEdit="1"/>
          </p:cNvSpPr>
          <p:nvPr>
            <p:ph type="sldImg"/>
          </p:nvPr>
        </p:nvSpPr>
        <p:spPr>
          <a:ln/>
        </p:spPr>
      </p:sp>
      <p:sp>
        <p:nvSpPr>
          <p:cNvPr id="122883" name="Rectangle 3">
            <a:extLst>
              <a:ext uri="{FF2B5EF4-FFF2-40B4-BE49-F238E27FC236}">
                <a16:creationId xmlns:a16="http://schemas.microsoft.com/office/drawing/2014/main" id="{A750ED5C-8C65-C35A-9E7D-07EACE0BE7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24BA08FA-53E3-A674-EEE4-125390E07A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28D7CDF7-0632-934B-AACD-ACFFAA4F04F7}" type="slidenum">
              <a:rPr lang="en-US" altLang="fr-FR" sz="1200" smtClean="0">
                <a:solidFill>
                  <a:schemeClr val="tx1"/>
                </a:solidFill>
                <a:latin typeface="Arial" panose="020B0604020202020204" pitchFamily="34" charset="0"/>
              </a:rPr>
              <a:pPr/>
              <a:t>58</a:t>
            </a:fld>
            <a:endParaRPr lang="en-US" altLang="fr-FR" sz="1200">
              <a:solidFill>
                <a:schemeClr val="tx1"/>
              </a:solidFill>
              <a:latin typeface="Arial" panose="020B0604020202020204" pitchFamily="34" charset="0"/>
            </a:endParaRPr>
          </a:p>
        </p:txBody>
      </p:sp>
      <p:sp>
        <p:nvSpPr>
          <p:cNvPr id="124930" name="Rectangle 2">
            <a:extLst>
              <a:ext uri="{FF2B5EF4-FFF2-40B4-BE49-F238E27FC236}">
                <a16:creationId xmlns:a16="http://schemas.microsoft.com/office/drawing/2014/main" id="{6C0AABD1-4578-86CC-6A6B-24C96C4B388C}"/>
              </a:ext>
            </a:extLst>
          </p:cNvPr>
          <p:cNvSpPr>
            <a:spLocks noChangeArrowheads="1" noTextEdit="1"/>
          </p:cNvSpPr>
          <p:nvPr>
            <p:ph type="sldImg"/>
          </p:nvPr>
        </p:nvSpPr>
        <p:spPr>
          <a:ln/>
        </p:spPr>
      </p:sp>
      <p:sp>
        <p:nvSpPr>
          <p:cNvPr id="124931" name="Rectangle 3">
            <a:extLst>
              <a:ext uri="{FF2B5EF4-FFF2-40B4-BE49-F238E27FC236}">
                <a16:creationId xmlns:a16="http://schemas.microsoft.com/office/drawing/2014/main" id="{5BEAD902-391E-A7F7-3B58-DC81D9C9F8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D4138011-689B-A9EA-98A5-0EFB9D1DFE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B0280880-10FC-7D4C-BF3A-948DD8EE124B}" type="slidenum">
              <a:rPr lang="en-US" altLang="fr-FR" sz="1200" smtClean="0">
                <a:solidFill>
                  <a:schemeClr val="tx1"/>
                </a:solidFill>
                <a:latin typeface="Arial" panose="020B0604020202020204" pitchFamily="34" charset="0"/>
              </a:rPr>
              <a:pPr/>
              <a:t>59</a:t>
            </a:fld>
            <a:endParaRPr lang="en-US" altLang="fr-FR" sz="1200">
              <a:solidFill>
                <a:schemeClr val="tx1"/>
              </a:solidFill>
              <a:latin typeface="Arial" panose="020B0604020202020204" pitchFamily="34" charset="0"/>
            </a:endParaRPr>
          </a:p>
        </p:txBody>
      </p:sp>
      <p:sp>
        <p:nvSpPr>
          <p:cNvPr id="126978" name="Rectangle 2">
            <a:extLst>
              <a:ext uri="{FF2B5EF4-FFF2-40B4-BE49-F238E27FC236}">
                <a16:creationId xmlns:a16="http://schemas.microsoft.com/office/drawing/2014/main" id="{A9842B4A-0045-E2F8-7546-C45234D1157A}"/>
              </a:ext>
            </a:extLst>
          </p:cNvPr>
          <p:cNvSpPr>
            <a:spLocks noChangeArrowheads="1" noTextEdit="1"/>
          </p:cNvSpPr>
          <p:nvPr>
            <p:ph type="sldImg"/>
          </p:nvPr>
        </p:nvSpPr>
        <p:spPr>
          <a:ln/>
        </p:spPr>
      </p:sp>
      <p:sp>
        <p:nvSpPr>
          <p:cNvPr id="126979" name="Rectangle 3">
            <a:extLst>
              <a:ext uri="{FF2B5EF4-FFF2-40B4-BE49-F238E27FC236}">
                <a16:creationId xmlns:a16="http://schemas.microsoft.com/office/drawing/2014/main" id="{C08FBF27-34DE-A53F-E233-A6ADA2512F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FC6F071E-27B0-118D-B83D-BB169B5BF2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0C60225-4732-814D-9778-76A69D005318}" type="slidenum">
              <a:rPr lang="en-US" altLang="fr-FR" sz="1200" smtClean="0">
                <a:solidFill>
                  <a:schemeClr val="tx1"/>
                </a:solidFill>
                <a:latin typeface="Arial" panose="020B0604020202020204" pitchFamily="34" charset="0"/>
              </a:rPr>
              <a:pPr/>
              <a:t>60</a:t>
            </a:fld>
            <a:endParaRPr lang="en-US" altLang="fr-FR" sz="1200">
              <a:solidFill>
                <a:schemeClr val="tx1"/>
              </a:solidFill>
              <a:latin typeface="Arial" panose="020B0604020202020204" pitchFamily="34" charset="0"/>
            </a:endParaRPr>
          </a:p>
        </p:txBody>
      </p:sp>
      <p:sp>
        <p:nvSpPr>
          <p:cNvPr id="129026" name="Rectangle 2">
            <a:extLst>
              <a:ext uri="{FF2B5EF4-FFF2-40B4-BE49-F238E27FC236}">
                <a16:creationId xmlns:a16="http://schemas.microsoft.com/office/drawing/2014/main" id="{BB98FA41-DACD-92EA-627A-C722433DE658}"/>
              </a:ext>
            </a:extLst>
          </p:cNvPr>
          <p:cNvSpPr>
            <a:spLocks noChangeArrowheads="1" noTextEdit="1"/>
          </p:cNvSpPr>
          <p:nvPr>
            <p:ph type="sldImg"/>
          </p:nvPr>
        </p:nvSpPr>
        <p:spPr>
          <a:ln/>
        </p:spPr>
      </p:sp>
      <p:sp>
        <p:nvSpPr>
          <p:cNvPr id="129027" name="Rectangle 3">
            <a:extLst>
              <a:ext uri="{FF2B5EF4-FFF2-40B4-BE49-F238E27FC236}">
                <a16:creationId xmlns:a16="http://schemas.microsoft.com/office/drawing/2014/main" id="{E015CF81-FEA0-61FB-A74C-37FC0D4F46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C4A5C68C-0E61-5DBE-CBEB-36C7AFFF86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8A41D63E-0685-0644-8821-FC0988C5BDA3}" type="slidenum">
              <a:rPr lang="en-US" altLang="fr-FR" sz="1200" smtClean="0">
                <a:solidFill>
                  <a:schemeClr val="tx1"/>
                </a:solidFill>
                <a:latin typeface="Arial" panose="020B0604020202020204" pitchFamily="34" charset="0"/>
              </a:rPr>
              <a:pPr/>
              <a:t>61</a:t>
            </a:fld>
            <a:endParaRPr lang="en-US" altLang="fr-FR" sz="1200">
              <a:solidFill>
                <a:schemeClr val="tx1"/>
              </a:solidFill>
              <a:latin typeface="Arial" panose="020B0604020202020204" pitchFamily="34" charset="0"/>
            </a:endParaRPr>
          </a:p>
        </p:txBody>
      </p:sp>
      <p:sp>
        <p:nvSpPr>
          <p:cNvPr id="131074" name="Rectangle 2">
            <a:extLst>
              <a:ext uri="{FF2B5EF4-FFF2-40B4-BE49-F238E27FC236}">
                <a16:creationId xmlns:a16="http://schemas.microsoft.com/office/drawing/2014/main" id="{837EB0AE-13CE-8AFE-FAAB-B215FED6FE45}"/>
              </a:ext>
            </a:extLst>
          </p:cNvPr>
          <p:cNvSpPr>
            <a:spLocks noChangeArrowheads="1" noTextEdit="1"/>
          </p:cNvSpPr>
          <p:nvPr>
            <p:ph type="sldImg"/>
          </p:nvPr>
        </p:nvSpPr>
        <p:spPr>
          <a:ln/>
        </p:spPr>
      </p:sp>
      <p:sp>
        <p:nvSpPr>
          <p:cNvPr id="131075" name="Rectangle 3">
            <a:extLst>
              <a:ext uri="{FF2B5EF4-FFF2-40B4-BE49-F238E27FC236}">
                <a16:creationId xmlns:a16="http://schemas.microsoft.com/office/drawing/2014/main" id="{E8523023-2E70-F6C6-1053-A36DCDCBDE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CC459F34-5D42-E204-56E1-1A87277AB0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3A2954BF-ACC0-BB43-8966-A1D0E92BC49B}" type="slidenum">
              <a:rPr lang="en-US" altLang="fr-FR" sz="1200" smtClean="0">
                <a:solidFill>
                  <a:schemeClr val="tx1"/>
                </a:solidFill>
                <a:latin typeface="Arial" panose="020B0604020202020204" pitchFamily="34" charset="0"/>
              </a:rPr>
              <a:pPr/>
              <a:t>62</a:t>
            </a:fld>
            <a:endParaRPr lang="en-US" altLang="fr-FR" sz="1200">
              <a:solidFill>
                <a:schemeClr val="tx1"/>
              </a:solidFill>
              <a:latin typeface="Arial" panose="020B0604020202020204" pitchFamily="34" charset="0"/>
            </a:endParaRPr>
          </a:p>
        </p:txBody>
      </p:sp>
      <p:sp>
        <p:nvSpPr>
          <p:cNvPr id="133122" name="Rectangle 2">
            <a:extLst>
              <a:ext uri="{FF2B5EF4-FFF2-40B4-BE49-F238E27FC236}">
                <a16:creationId xmlns:a16="http://schemas.microsoft.com/office/drawing/2014/main" id="{DE01E6FB-9128-F571-1470-CC49DBA3E00F}"/>
              </a:ext>
            </a:extLst>
          </p:cNvPr>
          <p:cNvSpPr>
            <a:spLocks noChangeArrowheads="1" noTextEdit="1"/>
          </p:cNvSpPr>
          <p:nvPr>
            <p:ph type="sldImg"/>
          </p:nvPr>
        </p:nvSpPr>
        <p:spPr>
          <a:ln/>
        </p:spPr>
      </p:sp>
      <p:sp>
        <p:nvSpPr>
          <p:cNvPr id="133123" name="Rectangle 3">
            <a:extLst>
              <a:ext uri="{FF2B5EF4-FFF2-40B4-BE49-F238E27FC236}">
                <a16:creationId xmlns:a16="http://schemas.microsoft.com/office/drawing/2014/main" id="{7875DA1C-E47F-659E-8520-75EE7745CE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EE2A2BC-5BD0-E09B-F481-C85B328F46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FA61BC1A-397F-894E-807D-05392BDB50D4}" type="slidenum">
              <a:rPr lang="en-US" altLang="fr-FR" sz="1200" smtClean="0">
                <a:solidFill>
                  <a:schemeClr val="tx1"/>
                </a:solidFill>
                <a:latin typeface="Arial" panose="020B0604020202020204" pitchFamily="34" charset="0"/>
              </a:rPr>
              <a:pPr/>
              <a:t>63</a:t>
            </a:fld>
            <a:endParaRPr lang="en-US" altLang="fr-FR" sz="1200">
              <a:solidFill>
                <a:schemeClr val="tx1"/>
              </a:solidFill>
              <a:latin typeface="Arial" panose="020B0604020202020204" pitchFamily="34" charset="0"/>
            </a:endParaRPr>
          </a:p>
        </p:txBody>
      </p:sp>
      <p:sp>
        <p:nvSpPr>
          <p:cNvPr id="135170" name="Rectangle 2">
            <a:extLst>
              <a:ext uri="{FF2B5EF4-FFF2-40B4-BE49-F238E27FC236}">
                <a16:creationId xmlns:a16="http://schemas.microsoft.com/office/drawing/2014/main" id="{DF6CDDF0-4002-2F01-51A0-A6B2F8CE3687}"/>
              </a:ext>
            </a:extLst>
          </p:cNvPr>
          <p:cNvSpPr>
            <a:spLocks noChangeArrowheads="1" noTextEdit="1"/>
          </p:cNvSpPr>
          <p:nvPr>
            <p:ph type="sldImg"/>
          </p:nvPr>
        </p:nvSpPr>
        <p:spPr>
          <a:ln/>
        </p:spPr>
      </p:sp>
      <p:sp>
        <p:nvSpPr>
          <p:cNvPr id="135171" name="Rectangle 3">
            <a:extLst>
              <a:ext uri="{FF2B5EF4-FFF2-40B4-BE49-F238E27FC236}">
                <a16:creationId xmlns:a16="http://schemas.microsoft.com/office/drawing/2014/main" id="{FC599F64-31D4-A611-CB96-2F3A20FF76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4661200D-245E-71AA-F68E-D523438569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E910360-5A19-8242-9228-DFB0B8F1429D}" type="slidenum">
              <a:rPr lang="en-US" altLang="fr-FR" sz="1200" smtClean="0">
                <a:solidFill>
                  <a:schemeClr val="tx1"/>
                </a:solidFill>
                <a:latin typeface="Arial" panose="020B0604020202020204" pitchFamily="34" charset="0"/>
              </a:rPr>
              <a:pPr/>
              <a:t>64</a:t>
            </a:fld>
            <a:endParaRPr lang="en-US" altLang="fr-FR" sz="1200">
              <a:solidFill>
                <a:schemeClr val="tx1"/>
              </a:solidFill>
              <a:latin typeface="Arial" panose="020B0604020202020204" pitchFamily="34" charset="0"/>
            </a:endParaRPr>
          </a:p>
        </p:txBody>
      </p:sp>
      <p:sp>
        <p:nvSpPr>
          <p:cNvPr id="137218" name="Rectangle 2">
            <a:extLst>
              <a:ext uri="{FF2B5EF4-FFF2-40B4-BE49-F238E27FC236}">
                <a16:creationId xmlns:a16="http://schemas.microsoft.com/office/drawing/2014/main" id="{2A08C243-CA7C-0F7D-C480-60A83B61C0A2}"/>
              </a:ext>
            </a:extLst>
          </p:cNvPr>
          <p:cNvSpPr>
            <a:spLocks noChangeArrowheads="1" noTextEdit="1"/>
          </p:cNvSpPr>
          <p:nvPr>
            <p:ph type="sldImg"/>
          </p:nvPr>
        </p:nvSpPr>
        <p:spPr>
          <a:ln/>
        </p:spPr>
      </p:sp>
      <p:sp>
        <p:nvSpPr>
          <p:cNvPr id="137219" name="Rectangle 3">
            <a:extLst>
              <a:ext uri="{FF2B5EF4-FFF2-40B4-BE49-F238E27FC236}">
                <a16:creationId xmlns:a16="http://schemas.microsoft.com/office/drawing/2014/main" id="{E33D16F0-6292-40CE-D75E-6D8003226B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231F20A6-34AE-78EE-921A-C239C510FC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92D2D21-01B7-7041-82F5-FA41A7239D55}" type="slidenum">
              <a:rPr lang="en-US" altLang="fr-FR" sz="1200" smtClean="0">
                <a:solidFill>
                  <a:schemeClr val="tx1"/>
                </a:solidFill>
                <a:latin typeface="Arial" panose="020B0604020202020204" pitchFamily="34" charset="0"/>
              </a:rPr>
              <a:pPr/>
              <a:t>65</a:t>
            </a:fld>
            <a:endParaRPr lang="en-US" altLang="fr-FR" sz="1200">
              <a:solidFill>
                <a:schemeClr val="tx1"/>
              </a:solidFill>
              <a:latin typeface="Arial" panose="020B0604020202020204" pitchFamily="34" charset="0"/>
            </a:endParaRPr>
          </a:p>
        </p:txBody>
      </p:sp>
      <p:sp>
        <p:nvSpPr>
          <p:cNvPr id="139266" name="Rectangle 2">
            <a:extLst>
              <a:ext uri="{FF2B5EF4-FFF2-40B4-BE49-F238E27FC236}">
                <a16:creationId xmlns:a16="http://schemas.microsoft.com/office/drawing/2014/main" id="{AC9AC8A9-B722-CD59-8E23-929B80D0F72F}"/>
              </a:ext>
            </a:extLst>
          </p:cNvPr>
          <p:cNvSpPr>
            <a:spLocks noChangeArrowheads="1" noTextEdit="1"/>
          </p:cNvSpPr>
          <p:nvPr>
            <p:ph type="sldImg"/>
          </p:nvPr>
        </p:nvSpPr>
        <p:spPr>
          <a:ln/>
        </p:spPr>
      </p:sp>
      <p:sp>
        <p:nvSpPr>
          <p:cNvPr id="139267" name="Rectangle 3">
            <a:extLst>
              <a:ext uri="{FF2B5EF4-FFF2-40B4-BE49-F238E27FC236}">
                <a16:creationId xmlns:a16="http://schemas.microsoft.com/office/drawing/2014/main" id="{343E8A3B-5D44-2B5F-E995-A54328CC14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55EB41DE-120A-AEAB-C91E-EF2EB8D994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445E3339-9916-634C-A979-ED9ABCE6514E}" type="slidenum">
              <a:rPr lang="fr-FR" altLang="fr-FR" sz="1200" smtClean="0">
                <a:solidFill>
                  <a:schemeClr val="tx1"/>
                </a:solidFill>
              </a:rPr>
              <a:pPr/>
              <a:t>9</a:t>
            </a:fld>
            <a:endParaRPr lang="fr-FR" altLang="fr-FR" sz="1200">
              <a:solidFill>
                <a:schemeClr val="tx1"/>
              </a:solidFill>
            </a:endParaRPr>
          </a:p>
        </p:txBody>
      </p:sp>
      <p:sp>
        <p:nvSpPr>
          <p:cNvPr id="27650" name="Rectangle 2">
            <a:extLst>
              <a:ext uri="{FF2B5EF4-FFF2-40B4-BE49-F238E27FC236}">
                <a16:creationId xmlns:a16="http://schemas.microsoft.com/office/drawing/2014/main" id="{03DAD322-97E0-D65A-E011-EF43B94AFA5D}"/>
              </a:ext>
            </a:extLst>
          </p:cNvPr>
          <p:cNvSpPr>
            <a:spLocks noChangeArrowheads="1" noTextEdit="1"/>
          </p:cNvSpPr>
          <p:nvPr>
            <p:ph type="sldImg"/>
          </p:nvPr>
        </p:nvSpPr>
        <p:spPr>
          <a:ln/>
        </p:spPr>
      </p:sp>
      <p:sp>
        <p:nvSpPr>
          <p:cNvPr id="27651" name="Rectangle 3">
            <a:extLst>
              <a:ext uri="{FF2B5EF4-FFF2-40B4-BE49-F238E27FC236}">
                <a16:creationId xmlns:a16="http://schemas.microsoft.com/office/drawing/2014/main" id="{E01F0DD7-0052-8888-4769-C2800C67FC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54E0F0DD-1CA7-4EE3-3BA5-56B22900A3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054467F3-8669-D641-A36F-A8B147F8809B}" type="slidenum">
              <a:rPr lang="en-US" altLang="fr-FR" sz="1200" smtClean="0">
                <a:solidFill>
                  <a:schemeClr val="tx1"/>
                </a:solidFill>
                <a:latin typeface="Arial" panose="020B0604020202020204" pitchFamily="34" charset="0"/>
              </a:rPr>
              <a:pPr/>
              <a:t>66</a:t>
            </a:fld>
            <a:endParaRPr lang="en-US" altLang="fr-FR" sz="1200">
              <a:solidFill>
                <a:schemeClr val="tx1"/>
              </a:solidFill>
              <a:latin typeface="Arial" panose="020B0604020202020204" pitchFamily="34" charset="0"/>
            </a:endParaRPr>
          </a:p>
        </p:txBody>
      </p:sp>
      <p:sp>
        <p:nvSpPr>
          <p:cNvPr id="141314" name="Rectangle 2">
            <a:extLst>
              <a:ext uri="{FF2B5EF4-FFF2-40B4-BE49-F238E27FC236}">
                <a16:creationId xmlns:a16="http://schemas.microsoft.com/office/drawing/2014/main" id="{C11A37F7-8CC0-A81A-FB4B-9A3010D59507}"/>
              </a:ext>
            </a:extLst>
          </p:cNvPr>
          <p:cNvSpPr>
            <a:spLocks noChangeArrowheads="1" noTextEdit="1"/>
          </p:cNvSpPr>
          <p:nvPr>
            <p:ph type="sldImg"/>
          </p:nvPr>
        </p:nvSpPr>
        <p:spPr>
          <a:ln/>
        </p:spPr>
      </p:sp>
      <p:sp>
        <p:nvSpPr>
          <p:cNvPr id="141315" name="Rectangle 3">
            <a:extLst>
              <a:ext uri="{FF2B5EF4-FFF2-40B4-BE49-F238E27FC236}">
                <a16:creationId xmlns:a16="http://schemas.microsoft.com/office/drawing/2014/main" id="{4F704C18-C170-99C7-21F2-9CB42ED51B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1F1EF568-0C37-9E58-32D8-04D6711980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6C1389E4-DC45-0A41-B11B-B571C0B4E12F}" type="slidenum">
              <a:rPr lang="en-US" altLang="fr-FR" sz="1200" smtClean="0">
                <a:solidFill>
                  <a:schemeClr val="tx1"/>
                </a:solidFill>
                <a:latin typeface="Arial" panose="020B0604020202020204" pitchFamily="34" charset="0"/>
              </a:rPr>
              <a:pPr/>
              <a:t>67</a:t>
            </a:fld>
            <a:endParaRPr lang="en-US" altLang="fr-FR" sz="1200">
              <a:solidFill>
                <a:schemeClr val="tx1"/>
              </a:solidFill>
              <a:latin typeface="Arial" panose="020B0604020202020204" pitchFamily="34" charset="0"/>
            </a:endParaRPr>
          </a:p>
        </p:txBody>
      </p:sp>
      <p:sp>
        <p:nvSpPr>
          <p:cNvPr id="143362" name="Rectangle 2">
            <a:extLst>
              <a:ext uri="{FF2B5EF4-FFF2-40B4-BE49-F238E27FC236}">
                <a16:creationId xmlns:a16="http://schemas.microsoft.com/office/drawing/2014/main" id="{1987BD34-C90C-BC5D-E872-768C0B6BD060}"/>
              </a:ext>
            </a:extLst>
          </p:cNvPr>
          <p:cNvSpPr>
            <a:spLocks noChangeArrowheads="1" noTextEdit="1"/>
          </p:cNvSpPr>
          <p:nvPr>
            <p:ph type="sldImg"/>
          </p:nvPr>
        </p:nvSpPr>
        <p:spPr>
          <a:ln/>
        </p:spPr>
      </p:sp>
      <p:sp>
        <p:nvSpPr>
          <p:cNvPr id="143363" name="Rectangle 3">
            <a:extLst>
              <a:ext uri="{FF2B5EF4-FFF2-40B4-BE49-F238E27FC236}">
                <a16:creationId xmlns:a16="http://schemas.microsoft.com/office/drawing/2014/main" id="{A3C67523-08F7-0C3C-65D2-9BF2147959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965C4AD5-0ABF-DCA7-6B40-6F1646EE3A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E9896C4-BEED-1643-BDE4-DB0CC4DD4CA1}" type="slidenum">
              <a:rPr lang="en-US" altLang="fr-FR" sz="1200" smtClean="0">
                <a:solidFill>
                  <a:schemeClr val="tx1"/>
                </a:solidFill>
                <a:latin typeface="Arial" panose="020B0604020202020204" pitchFamily="34" charset="0"/>
              </a:rPr>
              <a:pPr/>
              <a:t>68</a:t>
            </a:fld>
            <a:endParaRPr lang="en-US" altLang="fr-FR" sz="1200">
              <a:solidFill>
                <a:schemeClr val="tx1"/>
              </a:solidFill>
              <a:latin typeface="Arial" panose="020B0604020202020204" pitchFamily="34" charset="0"/>
            </a:endParaRPr>
          </a:p>
        </p:txBody>
      </p:sp>
      <p:sp>
        <p:nvSpPr>
          <p:cNvPr id="145410" name="Rectangle 2">
            <a:extLst>
              <a:ext uri="{FF2B5EF4-FFF2-40B4-BE49-F238E27FC236}">
                <a16:creationId xmlns:a16="http://schemas.microsoft.com/office/drawing/2014/main" id="{B71C28D9-C02B-6795-2B32-F009D433E597}"/>
              </a:ext>
            </a:extLst>
          </p:cNvPr>
          <p:cNvSpPr>
            <a:spLocks noChangeArrowheads="1" noTextEdit="1"/>
          </p:cNvSpPr>
          <p:nvPr>
            <p:ph type="sldImg"/>
          </p:nvPr>
        </p:nvSpPr>
        <p:spPr>
          <a:ln/>
        </p:spPr>
      </p:sp>
      <p:sp>
        <p:nvSpPr>
          <p:cNvPr id="145411" name="Rectangle 3">
            <a:extLst>
              <a:ext uri="{FF2B5EF4-FFF2-40B4-BE49-F238E27FC236}">
                <a16:creationId xmlns:a16="http://schemas.microsoft.com/office/drawing/2014/main" id="{8DAB0CB7-3B01-8E66-2DAB-CE6BBF1091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1C2C03B8-FA9D-EC9E-CDAE-48F029B4AB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3BCBBEEE-CC35-8C4F-A85C-E52687FC2C4F}" type="slidenum">
              <a:rPr lang="en-US" altLang="fr-FR" sz="1200" smtClean="0">
                <a:solidFill>
                  <a:schemeClr val="tx1"/>
                </a:solidFill>
                <a:latin typeface="Arial" panose="020B0604020202020204" pitchFamily="34" charset="0"/>
              </a:rPr>
              <a:pPr/>
              <a:t>69</a:t>
            </a:fld>
            <a:endParaRPr lang="en-US" altLang="fr-FR" sz="1200">
              <a:solidFill>
                <a:schemeClr val="tx1"/>
              </a:solidFill>
              <a:latin typeface="Arial" panose="020B0604020202020204" pitchFamily="34" charset="0"/>
            </a:endParaRPr>
          </a:p>
        </p:txBody>
      </p:sp>
      <p:sp>
        <p:nvSpPr>
          <p:cNvPr id="147458" name="Rectangle 2">
            <a:extLst>
              <a:ext uri="{FF2B5EF4-FFF2-40B4-BE49-F238E27FC236}">
                <a16:creationId xmlns:a16="http://schemas.microsoft.com/office/drawing/2014/main" id="{44BC82F8-741E-2EC8-A645-C090FD3266BC}"/>
              </a:ext>
            </a:extLst>
          </p:cNvPr>
          <p:cNvSpPr>
            <a:spLocks noChangeArrowheads="1" noTextEdit="1"/>
          </p:cNvSpPr>
          <p:nvPr>
            <p:ph type="sldImg"/>
          </p:nvPr>
        </p:nvSpPr>
        <p:spPr>
          <a:ln/>
        </p:spPr>
      </p:sp>
      <p:sp>
        <p:nvSpPr>
          <p:cNvPr id="147459" name="Rectangle 3">
            <a:extLst>
              <a:ext uri="{FF2B5EF4-FFF2-40B4-BE49-F238E27FC236}">
                <a16:creationId xmlns:a16="http://schemas.microsoft.com/office/drawing/2014/main" id="{2D50411F-02CD-8DF9-4146-F64BF4430C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186B69C4-6085-730E-8395-0B0FECE416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1181C10B-201E-E849-8315-679BF0C66292}" type="slidenum">
              <a:rPr lang="en-US" altLang="fr-FR" sz="1200" smtClean="0">
                <a:solidFill>
                  <a:schemeClr val="tx1"/>
                </a:solidFill>
                <a:latin typeface="Arial" panose="020B0604020202020204" pitchFamily="34" charset="0"/>
              </a:rPr>
              <a:pPr/>
              <a:t>70</a:t>
            </a:fld>
            <a:endParaRPr lang="en-US" altLang="fr-FR" sz="1200">
              <a:solidFill>
                <a:schemeClr val="tx1"/>
              </a:solidFill>
              <a:latin typeface="Arial" panose="020B0604020202020204" pitchFamily="34" charset="0"/>
            </a:endParaRPr>
          </a:p>
        </p:txBody>
      </p:sp>
      <p:sp>
        <p:nvSpPr>
          <p:cNvPr id="149506" name="Rectangle 2">
            <a:extLst>
              <a:ext uri="{FF2B5EF4-FFF2-40B4-BE49-F238E27FC236}">
                <a16:creationId xmlns:a16="http://schemas.microsoft.com/office/drawing/2014/main" id="{F0409D28-C420-FC7F-4AF6-89745581E6A5}"/>
              </a:ext>
            </a:extLst>
          </p:cNvPr>
          <p:cNvSpPr>
            <a:spLocks noChangeArrowheads="1" noTextEdit="1"/>
          </p:cNvSpPr>
          <p:nvPr>
            <p:ph type="sldImg"/>
          </p:nvPr>
        </p:nvSpPr>
        <p:spPr>
          <a:ln/>
        </p:spPr>
      </p:sp>
      <p:sp>
        <p:nvSpPr>
          <p:cNvPr id="149507" name="Rectangle 3">
            <a:extLst>
              <a:ext uri="{FF2B5EF4-FFF2-40B4-BE49-F238E27FC236}">
                <a16:creationId xmlns:a16="http://schemas.microsoft.com/office/drawing/2014/main" id="{70092FCB-9823-4CBE-0DAB-E72125A871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FCD91B59-BBCF-F422-8E1C-E1DA72BA80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654A6484-5BBB-7949-BA7A-081AEE75A7F5}" type="slidenum">
              <a:rPr lang="en-US" altLang="fr-FR" sz="1200" smtClean="0">
                <a:solidFill>
                  <a:schemeClr val="tx1"/>
                </a:solidFill>
                <a:latin typeface="Arial" panose="020B0604020202020204" pitchFamily="34" charset="0"/>
              </a:rPr>
              <a:pPr/>
              <a:t>71</a:t>
            </a:fld>
            <a:endParaRPr lang="en-US" altLang="fr-FR" sz="1200">
              <a:solidFill>
                <a:schemeClr val="tx1"/>
              </a:solidFill>
              <a:latin typeface="Arial" panose="020B0604020202020204" pitchFamily="34" charset="0"/>
            </a:endParaRPr>
          </a:p>
        </p:txBody>
      </p:sp>
      <p:sp>
        <p:nvSpPr>
          <p:cNvPr id="151554" name="Rectangle 2">
            <a:extLst>
              <a:ext uri="{FF2B5EF4-FFF2-40B4-BE49-F238E27FC236}">
                <a16:creationId xmlns:a16="http://schemas.microsoft.com/office/drawing/2014/main" id="{C9224676-CEDE-ED30-5A0B-EAC67FD7C053}"/>
              </a:ext>
            </a:extLst>
          </p:cNvPr>
          <p:cNvSpPr>
            <a:spLocks noChangeArrowheads="1" noTextEdit="1"/>
          </p:cNvSpPr>
          <p:nvPr>
            <p:ph type="sldImg"/>
          </p:nvPr>
        </p:nvSpPr>
        <p:spPr>
          <a:ln/>
        </p:spPr>
      </p:sp>
      <p:sp>
        <p:nvSpPr>
          <p:cNvPr id="151555" name="Rectangle 3">
            <a:extLst>
              <a:ext uri="{FF2B5EF4-FFF2-40B4-BE49-F238E27FC236}">
                <a16:creationId xmlns:a16="http://schemas.microsoft.com/office/drawing/2014/main" id="{B2F7E15A-C292-D464-7E8F-95E758A765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C906D135-B759-0B2F-0524-87CC6F3373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6F6CE0D7-1DF7-9F4A-A25A-AADF1FFFA79B}" type="slidenum">
              <a:rPr lang="en-US" altLang="fr-FR" sz="1200" smtClean="0">
                <a:solidFill>
                  <a:schemeClr val="tx1"/>
                </a:solidFill>
                <a:latin typeface="Arial" panose="020B0604020202020204" pitchFamily="34" charset="0"/>
              </a:rPr>
              <a:pPr/>
              <a:t>72</a:t>
            </a:fld>
            <a:endParaRPr lang="en-US" altLang="fr-FR" sz="1200">
              <a:solidFill>
                <a:schemeClr val="tx1"/>
              </a:solidFill>
              <a:latin typeface="Arial" panose="020B0604020202020204" pitchFamily="34" charset="0"/>
            </a:endParaRPr>
          </a:p>
        </p:txBody>
      </p:sp>
      <p:sp>
        <p:nvSpPr>
          <p:cNvPr id="153602" name="Rectangle 2">
            <a:extLst>
              <a:ext uri="{FF2B5EF4-FFF2-40B4-BE49-F238E27FC236}">
                <a16:creationId xmlns:a16="http://schemas.microsoft.com/office/drawing/2014/main" id="{746FD20D-5537-3024-4705-DEC9546624C6}"/>
              </a:ext>
            </a:extLst>
          </p:cNvPr>
          <p:cNvSpPr>
            <a:spLocks noChangeArrowheads="1" noTextEdit="1"/>
          </p:cNvSpPr>
          <p:nvPr>
            <p:ph type="sldImg"/>
          </p:nvPr>
        </p:nvSpPr>
        <p:spPr>
          <a:ln/>
        </p:spPr>
      </p:sp>
      <p:sp>
        <p:nvSpPr>
          <p:cNvPr id="153603" name="Rectangle 3">
            <a:extLst>
              <a:ext uri="{FF2B5EF4-FFF2-40B4-BE49-F238E27FC236}">
                <a16:creationId xmlns:a16="http://schemas.microsoft.com/office/drawing/2014/main" id="{86FBB726-E8A8-EE91-3033-E90A625731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BA7804A4-1C30-45F5-8D32-E2BF765476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412B2F0B-FAF8-C844-A9B9-E2922F87D531}" type="slidenum">
              <a:rPr lang="en-US" altLang="fr-FR" sz="1200" smtClean="0">
                <a:solidFill>
                  <a:schemeClr val="tx1"/>
                </a:solidFill>
                <a:latin typeface="Arial" panose="020B0604020202020204" pitchFamily="34" charset="0"/>
              </a:rPr>
              <a:pPr/>
              <a:t>73</a:t>
            </a:fld>
            <a:endParaRPr lang="en-US" altLang="fr-FR" sz="1200">
              <a:solidFill>
                <a:schemeClr val="tx1"/>
              </a:solidFill>
              <a:latin typeface="Arial" panose="020B0604020202020204" pitchFamily="34" charset="0"/>
            </a:endParaRPr>
          </a:p>
        </p:txBody>
      </p:sp>
      <p:sp>
        <p:nvSpPr>
          <p:cNvPr id="155650" name="Rectangle 2">
            <a:extLst>
              <a:ext uri="{FF2B5EF4-FFF2-40B4-BE49-F238E27FC236}">
                <a16:creationId xmlns:a16="http://schemas.microsoft.com/office/drawing/2014/main" id="{5C200878-8DF3-BC8F-CA12-CF0670FB87E5}"/>
              </a:ext>
            </a:extLst>
          </p:cNvPr>
          <p:cNvSpPr>
            <a:spLocks noChangeArrowheads="1" noTextEdit="1"/>
          </p:cNvSpPr>
          <p:nvPr>
            <p:ph type="sldImg"/>
          </p:nvPr>
        </p:nvSpPr>
        <p:spPr>
          <a:ln/>
        </p:spPr>
      </p:sp>
      <p:sp>
        <p:nvSpPr>
          <p:cNvPr id="155651" name="Rectangle 3">
            <a:extLst>
              <a:ext uri="{FF2B5EF4-FFF2-40B4-BE49-F238E27FC236}">
                <a16:creationId xmlns:a16="http://schemas.microsoft.com/office/drawing/2014/main" id="{F61B920D-F623-9FFA-BEC4-0C40786049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1C0FC977-1DFB-07AA-6E6B-BA663F62B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A8D190FD-5BFA-FD4C-B63B-A85D34D3F8B9}" type="slidenum">
              <a:rPr lang="fr-FR" altLang="fr-FR" sz="1200" smtClean="0">
                <a:solidFill>
                  <a:schemeClr val="tx1"/>
                </a:solidFill>
              </a:rPr>
              <a:pPr/>
              <a:t>74</a:t>
            </a:fld>
            <a:endParaRPr lang="fr-FR" altLang="fr-FR" sz="1200">
              <a:solidFill>
                <a:schemeClr val="tx1"/>
              </a:solidFill>
            </a:endParaRPr>
          </a:p>
        </p:txBody>
      </p:sp>
      <p:sp>
        <p:nvSpPr>
          <p:cNvPr id="157698" name="Rectangle 2">
            <a:extLst>
              <a:ext uri="{FF2B5EF4-FFF2-40B4-BE49-F238E27FC236}">
                <a16:creationId xmlns:a16="http://schemas.microsoft.com/office/drawing/2014/main" id="{192A2AD0-2707-5AA7-5140-BF4CD745BF19}"/>
              </a:ext>
            </a:extLst>
          </p:cNvPr>
          <p:cNvSpPr>
            <a:spLocks noChangeArrowheads="1" noTextEdit="1"/>
          </p:cNvSpPr>
          <p:nvPr>
            <p:ph type="sldImg"/>
          </p:nvPr>
        </p:nvSpPr>
        <p:spPr>
          <a:ln/>
        </p:spPr>
      </p:sp>
      <p:sp>
        <p:nvSpPr>
          <p:cNvPr id="157699" name="Rectangle 3">
            <a:extLst>
              <a:ext uri="{FF2B5EF4-FFF2-40B4-BE49-F238E27FC236}">
                <a16:creationId xmlns:a16="http://schemas.microsoft.com/office/drawing/2014/main" id="{E56850CB-58A0-0095-477B-41A134DD1B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1C0363A7-E110-BE56-A51A-E3DF6937A8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4E1EB849-6FA4-DD41-94F2-6D18D6EA7E5B}" type="slidenum">
              <a:rPr lang="fr-FR" altLang="fr-FR" sz="1200" smtClean="0">
                <a:solidFill>
                  <a:schemeClr val="tx1"/>
                </a:solidFill>
              </a:rPr>
              <a:pPr/>
              <a:t>75</a:t>
            </a:fld>
            <a:endParaRPr lang="fr-FR" altLang="fr-FR" sz="1200">
              <a:solidFill>
                <a:schemeClr val="tx1"/>
              </a:solidFill>
            </a:endParaRPr>
          </a:p>
        </p:txBody>
      </p:sp>
      <p:sp>
        <p:nvSpPr>
          <p:cNvPr id="159746" name="Rectangle 2">
            <a:extLst>
              <a:ext uri="{FF2B5EF4-FFF2-40B4-BE49-F238E27FC236}">
                <a16:creationId xmlns:a16="http://schemas.microsoft.com/office/drawing/2014/main" id="{EA72A8B4-2A24-1E6B-EBB2-1F367DD6946C}"/>
              </a:ext>
            </a:extLst>
          </p:cNvPr>
          <p:cNvSpPr>
            <a:spLocks noChangeArrowheads="1" noTextEdit="1"/>
          </p:cNvSpPr>
          <p:nvPr>
            <p:ph type="sldImg"/>
          </p:nvPr>
        </p:nvSpPr>
        <p:spPr>
          <a:ln/>
        </p:spPr>
      </p:sp>
      <p:sp>
        <p:nvSpPr>
          <p:cNvPr id="159747" name="Rectangle 3">
            <a:extLst>
              <a:ext uri="{FF2B5EF4-FFF2-40B4-BE49-F238E27FC236}">
                <a16:creationId xmlns:a16="http://schemas.microsoft.com/office/drawing/2014/main" id="{DA671C4D-38AB-7A2C-EAEA-9F1C8FF223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9AE2F9F9-1473-4C7F-532E-8B3AD11953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65641E9B-4AAF-6C4C-9AC5-E17FF9CF77C8}" type="slidenum">
              <a:rPr lang="fr-FR" altLang="fr-FR" sz="1200" smtClean="0">
                <a:solidFill>
                  <a:schemeClr val="tx1"/>
                </a:solidFill>
              </a:rPr>
              <a:pPr/>
              <a:t>10</a:t>
            </a:fld>
            <a:endParaRPr lang="fr-FR" altLang="fr-FR" sz="1200">
              <a:solidFill>
                <a:schemeClr val="tx1"/>
              </a:solidFill>
            </a:endParaRPr>
          </a:p>
        </p:txBody>
      </p:sp>
      <p:sp>
        <p:nvSpPr>
          <p:cNvPr id="29698" name="Rectangle 2">
            <a:extLst>
              <a:ext uri="{FF2B5EF4-FFF2-40B4-BE49-F238E27FC236}">
                <a16:creationId xmlns:a16="http://schemas.microsoft.com/office/drawing/2014/main" id="{A14B2614-2ED1-591F-D078-CA79F08AE26C}"/>
              </a:ext>
            </a:extLst>
          </p:cNvPr>
          <p:cNvSpPr>
            <a:spLocks noChangeArrowheads="1" noTextEdit="1"/>
          </p:cNvSpPr>
          <p:nvPr>
            <p:ph type="sldImg"/>
          </p:nvPr>
        </p:nvSpPr>
        <p:spPr>
          <a:ln/>
        </p:spPr>
      </p:sp>
      <p:sp>
        <p:nvSpPr>
          <p:cNvPr id="29699" name="Rectangle 3">
            <a:extLst>
              <a:ext uri="{FF2B5EF4-FFF2-40B4-BE49-F238E27FC236}">
                <a16:creationId xmlns:a16="http://schemas.microsoft.com/office/drawing/2014/main" id="{4C8339D6-0F27-B7A7-6515-0E10543EC7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64ADC33B-7FA3-5C23-7C5E-8416B1B782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195707B8-2E71-AB48-ADC4-F38CC87E3A28}" type="slidenum">
              <a:rPr lang="fr-FR" altLang="fr-FR" sz="1200" smtClean="0">
                <a:solidFill>
                  <a:schemeClr val="tx1"/>
                </a:solidFill>
              </a:rPr>
              <a:pPr/>
              <a:t>76</a:t>
            </a:fld>
            <a:endParaRPr lang="fr-FR" altLang="fr-FR" sz="1200">
              <a:solidFill>
                <a:schemeClr val="tx1"/>
              </a:solidFill>
            </a:endParaRPr>
          </a:p>
        </p:txBody>
      </p:sp>
      <p:sp>
        <p:nvSpPr>
          <p:cNvPr id="161794" name="Rectangle 2">
            <a:extLst>
              <a:ext uri="{FF2B5EF4-FFF2-40B4-BE49-F238E27FC236}">
                <a16:creationId xmlns:a16="http://schemas.microsoft.com/office/drawing/2014/main" id="{0ED19A2F-8ABB-1355-F574-3CB99D6C7CA0}"/>
              </a:ext>
            </a:extLst>
          </p:cNvPr>
          <p:cNvSpPr>
            <a:spLocks noChangeArrowheads="1" noTextEdit="1"/>
          </p:cNvSpPr>
          <p:nvPr>
            <p:ph type="sldImg"/>
          </p:nvPr>
        </p:nvSpPr>
        <p:spPr>
          <a:ln/>
        </p:spPr>
      </p:sp>
      <p:sp>
        <p:nvSpPr>
          <p:cNvPr id="161795" name="Rectangle 3">
            <a:extLst>
              <a:ext uri="{FF2B5EF4-FFF2-40B4-BE49-F238E27FC236}">
                <a16:creationId xmlns:a16="http://schemas.microsoft.com/office/drawing/2014/main" id="{9AA8CAD3-14FE-6D42-64B4-96E7DE134B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9E6EBE3B-F7E0-4BE1-C35F-5F73EAEF1E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20BFBFAA-4EE5-324F-B9B2-60A3FF8F46B7}" type="slidenum">
              <a:rPr lang="fr-FR" altLang="fr-FR" sz="1200" smtClean="0">
                <a:solidFill>
                  <a:schemeClr val="tx1"/>
                </a:solidFill>
              </a:rPr>
              <a:pPr/>
              <a:t>77</a:t>
            </a:fld>
            <a:endParaRPr lang="fr-FR" altLang="fr-FR" sz="1200">
              <a:solidFill>
                <a:schemeClr val="tx1"/>
              </a:solidFill>
            </a:endParaRPr>
          </a:p>
        </p:txBody>
      </p:sp>
      <p:sp>
        <p:nvSpPr>
          <p:cNvPr id="163842" name="Rectangle 2">
            <a:extLst>
              <a:ext uri="{FF2B5EF4-FFF2-40B4-BE49-F238E27FC236}">
                <a16:creationId xmlns:a16="http://schemas.microsoft.com/office/drawing/2014/main" id="{4F2FB934-A81F-0CCF-EBC9-7321BAAE0824}"/>
              </a:ext>
            </a:extLst>
          </p:cNvPr>
          <p:cNvSpPr>
            <a:spLocks noChangeArrowheads="1" noTextEdit="1"/>
          </p:cNvSpPr>
          <p:nvPr>
            <p:ph type="sldImg"/>
          </p:nvPr>
        </p:nvSpPr>
        <p:spPr>
          <a:ln/>
        </p:spPr>
      </p:sp>
      <p:sp>
        <p:nvSpPr>
          <p:cNvPr id="163843" name="Rectangle 3">
            <a:extLst>
              <a:ext uri="{FF2B5EF4-FFF2-40B4-BE49-F238E27FC236}">
                <a16:creationId xmlns:a16="http://schemas.microsoft.com/office/drawing/2014/main" id="{937264CF-8A96-FE14-44C2-B02E25E53E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7B90D065-BB74-8B63-25CE-3204297572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CC677DB-FD81-F44F-942E-367BE98F4BF0}" type="slidenum">
              <a:rPr lang="fr-FR" altLang="fr-FR" sz="1200" smtClean="0">
                <a:solidFill>
                  <a:schemeClr val="tx1"/>
                </a:solidFill>
              </a:rPr>
              <a:pPr/>
              <a:t>78</a:t>
            </a:fld>
            <a:endParaRPr lang="fr-FR" altLang="fr-FR" sz="1200">
              <a:solidFill>
                <a:schemeClr val="tx1"/>
              </a:solidFill>
            </a:endParaRPr>
          </a:p>
        </p:txBody>
      </p:sp>
      <p:sp>
        <p:nvSpPr>
          <p:cNvPr id="165890" name="Rectangle 2">
            <a:extLst>
              <a:ext uri="{FF2B5EF4-FFF2-40B4-BE49-F238E27FC236}">
                <a16:creationId xmlns:a16="http://schemas.microsoft.com/office/drawing/2014/main" id="{65D52066-3AFE-43A5-F461-AEADBEE9496D}"/>
              </a:ext>
            </a:extLst>
          </p:cNvPr>
          <p:cNvSpPr>
            <a:spLocks noChangeArrowheads="1" noTextEdit="1"/>
          </p:cNvSpPr>
          <p:nvPr>
            <p:ph type="sldImg"/>
          </p:nvPr>
        </p:nvSpPr>
        <p:spPr>
          <a:ln/>
        </p:spPr>
      </p:sp>
      <p:sp>
        <p:nvSpPr>
          <p:cNvPr id="165891" name="Rectangle 3">
            <a:extLst>
              <a:ext uri="{FF2B5EF4-FFF2-40B4-BE49-F238E27FC236}">
                <a16:creationId xmlns:a16="http://schemas.microsoft.com/office/drawing/2014/main" id="{1DF47C24-694B-59A5-8FF7-605DC3E69C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58D9F469-6C8F-6CFF-7091-1C6B7D668F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08C54FB-D464-6643-B9E0-CA369B3398D3}" type="slidenum">
              <a:rPr lang="fr-FR" altLang="fr-FR" sz="1200" smtClean="0">
                <a:solidFill>
                  <a:schemeClr val="tx1"/>
                </a:solidFill>
              </a:rPr>
              <a:pPr/>
              <a:t>79</a:t>
            </a:fld>
            <a:endParaRPr lang="fr-FR" altLang="fr-FR" sz="1200">
              <a:solidFill>
                <a:schemeClr val="tx1"/>
              </a:solidFill>
            </a:endParaRPr>
          </a:p>
        </p:txBody>
      </p:sp>
      <p:sp>
        <p:nvSpPr>
          <p:cNvPr id="167938" name="Rectangle 2">
            <a:extLst>
              <a:ext uri="{FF2B5EF4-FFF2-40B4-BE49-F238E27FC236}">
                <a16:creationId xmlns:a16="http://schemas.microsoft.com/office/drawing/2014/main" id="{B18E2105-9BE6-6786-0346-04BEF232F461}"/>
              </a:ext>
            </a:extLst>
          </p:cNvPr>
          <p:cNvSpPr>
            <a:spLocks noChangeArrowheads="1" noTextEdit="1"/>
          </p:cNvSpPr>
          <p:nvPr>
            <p:ph type="sldImg"/>
          </p:nvPr>
        </p:nvSpPr>
        <p:spPr>
          <a:ln/>
        </p:spPr>
      </p:sp>
      <p:sp>
        <p:nvSpPr>
          <p:cNvPr id="167939" name="Rectangle 3">
            <a:extLst>
              <a:ext uri="{FF2B5EF4-FFF2-40B4-BE49-F238E27FC236}">
                <a16:creationId xmlns:a16="http://schemas.microsoft.com/office/drawing/2014/main" id="{BC7CC3C7-7BD9-EB4B-B99D-60832E41F1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E2722220-A49A-7020-D1C2-3A51D2183E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988DA723-B17E-3C4A-B3B6-26547D9A75AE}" type="slidenum">
              <a:rPr lang="fr-FR" altLang="fr-FR" sz="1200" smtClean="0">
                <a:solidFill>
                  <a:schemeClr val="tx1"/>
                </a:solidFill>
              </a:rPr>
              <a:pPr/>
              <a:t>80</a:t>
            </a:fld>
            <a:endParaRPr lang="fr-FR" altLang="fr-FR" sz="1200">
              <a:solidFill>
                <a:schemeClr val="tx1"/>
              </a:solidFill>
            </a:endParaRPr>
          </a:p>
        </p:txBody>
      </p:sp>
      <p:sp>
        <p:nvSpPr>
          <p:cNvPr id="169986" name="Rectangle 1026">
            <a:extLst>
              <a:ext uri="{FF2B5EF4-FFF2-40B4-BE49-F238E27FC236}">
                <a16:creationId xmlns:a16="http://schemas.microsoft.com/office/drawing/2014/main" id="{969E67B9-6E39-F9DA-D954-8F369F077A17}"/>
              </a:ext>
            </a:extLst>
          </p:cNvPr>
          <p:cNvSpPr>
            <a:spLocks noChangeArrowheads="1" noTextEdit="1"/>
          </p:cNvSpPr>
          <p:nvPr>
            <p:ph type="sldImg"/>
          </p:nvPr>
        </p:nvSpPr>
        <p:spPr>
          <a:ln/>
        </p:spPr>
      </p:sp>
      <p:sp>
        <p:nvSpPr>
          <p:cNvPr id="169987" name="Rectangle 1027">
            <a:extLst>
              <a:ext uri="{FF2B5EF4-FFF2-40B4-BE49-F238E27FC236}">
                <a16:creationId xmlns:a16="http://schemas.microsoft.com/office/drawing/2014/main" id="{87FE3BD2-584B-24AC-361C-E88FCB15D5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7E7D6E02-C3AD-0B4A-D68C-D40F5CC042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2A0D0D31-761B-074D-8FC3-F34B59306576}" type="slidenum">
              <a:rPr lang="fr-FR" altLang="fr-FR" sz="1200" smtClean="0">
                <a:solidFill>
                  <a:schemeClr val="tx1"/>
                </a:solidFill>
              </a:rPr>
              <a:pPr/>
              <a:t>81</a:t>
            </a:fld>
            <a:endParaRPr lang="fr-FR" altLang="fr-FR" sz="1200">
              <a:solidFill>
                <a:schemeClr val="tx1"/>
              </a:solidFill>
            </a:endParaRPr>
          </a:p>
        </p:txBody>
      </p:sp>
      <p:sp>
        <p:nvSpPr>
          <p:cNvPr id="172034" name="Rectangle 1026">
            <a:extLst>
              <a:ext uri="{FF2B5EF4-FFF2-40B4-BE49-F238E27FC236}">
                <a16:creationId xmlns:a16="http://schemas.microsoft.com/office/drawing/2014/main" id="{848DA96F-10FD-0C19-EE93-BA5BDF1280A0}"/>
              </a:ext>
            </a:extLst>
          </p:cNvPr>
          <p:cNvSpPr>
            <a:spLocks noChangeArrowheads="1" noTextEdit="1"/>
          </p:cNvSpPr>
          <p:nvPr>
            <p:ph type="sldImg"/>
          </p:nvPr>
        </p:nvSpPr>
        <p:spPr>
          <a:ln/>
        </p:spPr>
      </p:sp>
      <p:sp>
        <p:nvSpPr>
          <p:cNvPr id="172035" name="Rectangle 1027">
            <a:extLst>
              <a:ext uri="{FF2B5EF4-FFF2-40B4-BE49-F238E27FC236}">
                <a16:creationId xmlns:a16="http://schemas.microsoft.com/office/drawing/2014/main" id="{3931253C-4218-B1AD-0FB9-DE443D3715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8990D532-BDF3-3416-5811-1B52F7C267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EC6A89C-F51C-D144-887D-468DCD3A1FB8}" type="slidenum">
              <a:rPr lang="fr-FR" altLang="fr-FR" sz="1200" smtClean="0">
                <a:solidFill>
                  <a:schemeClr val="tx1"/>
                </a:solidFill>
              </a:rPr>
              <a:pPr/>
              <a:t>82</a:t>
            </a:fld>
            <a:endParaRPr lang="fr-FR" altLang="fr-FR" sz="1200">
              <a:solidFill>
                <a:schemeClr val="tx1"/>
              </a:solidFill>
            </a:endParaRPr>
          </a:p>
        </p:txBody>
      </p:sp>
      <p:sp>
        <p:nvSpPr>
          <p:cNvPr id="174082" name="Rectangle 2">
            <a:extLst>
              <a:ext uri="{FF2B5EF4-FFF2-40B4-BE49-F238E27FC236}">
                <a16:creationId xmlns:a16="http://schemas.microsoft.com/office/drawing/2014/main" id="{538336C3-C755-FEBB-BC82-7A853A0688F3}"/>
              </a:ext>
            </a:extLst>
          </p:cNvPr>
          <p:cNvSpPr>
            <a:spLocks noChangeArrowheads="1" noTextEdit="1"/>
          </p:cNvSpPr>
          <p:nvPr>
            <p:ph type="sldImg"/>
          </p:nvPr>
        </p:nvSpPr>
        <p:spPr>
          <a:ln/>
        </p:spPr>
      </p:sp>
      <p:sp>
        <p:nvSpPr>
          <p:cNvPr id="174083" name="Rectangle 3">
            <a:extLst>
              <a:ext uri="{FF2B5EF4-FFF2-40B4-BE49-F238E27FC236}">
                <a16:creationId xmlns:a16="http://schemas.microsoft.com/office/drawing/2014/main" id="{F779666E-2954-03CC-0657-17558C37E8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C1A6DAB8-21B8-5A59-A6DD-9B8396EC29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2C50EBA7-3253-414C-AEAC-820D0CF8CB83}" type="slidenum">
              <a:rPr lang="fr-FR" altLang="fr-FR" sz="1200" smtClean="0">
                <a:solidFill>
                  <a:schemeClr val="tx1"/>
                </a:solidFill>
              </a:rPr>
              <a:pPr/>
              <a:t>83</a:t>
            </a:fld>
            <a:endParaRPr lang="fr-FR" altLang="fr-FR" sz="1200">
              <a:solidFill>
                <a:schemeClr val="tx1"/>
              </a:solidFill>
            </a:endParaRPr>
          </a:p>
        </p:txBody>
      </p:sp>
      <p:sp>
        <p:nvSpPr>
          <p:cNvPr id="176130" name="Rectangle 2">
            <a:extLst>
              <a:ext uri="{FF2B5EF4-FFF2-40B4-BE49-F238E27FC236}">
                <a16:creationId xmlns:a16="http://schemas.microsoft.com/office/drawing/2014/main" id="{D5BA608E-B537-965F-476B-B77A7C137F49}"/>
              </a:ext>
            </a:extLst>
          </p:cNvPr>
          <p:cNvSpPr>
            <a:spLocks noChangeArrowheads="1" noTextEdit="1"/>
          </p:cNvSpPr>
          <p:nvPr>
            <p:ph type="sldImg"/>
          </p:nvPr>
        </p:nvSpPr>
        <p:spPr>
          <a:ln/>
        </p:spPr>
      </p:sp>
      <p:sp>
        <p:nvSpPr>
          <p:cNvPr id="176131" name="Rectangle 3">
            <a:extLst>
              <a:ext uri="{FF2B5EF4-FFF2-40B4-BE49-F238E27FC236}">
                <a16:creationId xmlns:a16="http://schemas.microsoft.com/office/drawing/2014/main" id="{76496B76-9B37-4F49-5555-B9B6C32220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36E38C77-68AA-30A0-7B47-B2E049EDAF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EA22D9A9-E4D9-1D49-967A-AD33045333D5}" type="slidenum">
              <a:rPr lang="fr-FR" altLang="fr-FR" sz="1200" smtClean="0">
                <a:solidFill>
                  <a:schemeClr val="tx1"/>
                </a:solidFill>
              </a:rPr>
              <a:pPr/>
              <a:t>84</a:t>
            </a:fld>
            <a:endParaRPr lang="fr-FR" altLang="fr-FR" sz="1200">
              <a:solidFill>
                <a:schemeClr val="tx1"/>
              </a:solidFill>
            </a:endParaRPr>
          </a:p>
        </p:txBody>
      </p:sp>
      <p:sp>
        <p:nvSpPr>
          <p:cNvPr id="178178" name="Rectangle 2">
            <a:extLst>
              <a:ext uri="{FF2B5EF4-FFF2-40B4-BE49-F238E27FC236}">
                <a16:creationId xmlns:a16="http://schemas.microsoft.com/office/drawing/2014/main" id="{B4349966-9531-00B9-5E69-CFDF1A4D4DA2}"/>
              </a:ext>
            </a:extLst>
          </p:cNvPr>
          <p:cNvSpPr>
            <a:spLocks noChangeArrowheads="1" noTextEdit="1"/>
          </p:cNvSpPr>
          <p:nvPr>
            <p:ph type="sldImg"/>
          </p:nvPr>
        </p:nvSpPr>
        <p:spPr>
          <a:ln/>
        </p:spPr>
      </p:sp>
      <p:sp>
        <p:nvSpPr>
          <p:cNvPr id="178179" name="Rectangle 3">
            <a:extLst>
              <a:ext uri="{FF2B5EF4-FFF2-40B4-BE49-F238E27FC236}">
                <a16:creationId xmlns:a16="http://schemas.microsoft.com/office/drawing/2014/main" id="{19779076-7B27-0491-BB70-FCB688E86F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6B65277A-E7BA-B9FC-FF93-C75100DF12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66CAFE68-B2AB-0C48-8560-6E531D863DF4}" type="slidenum">
              <a:rPr lang="fr-FR" altLang="fr-FR" sz="1200" smtClean="0">
                <a:solidFill>
                  <a:schemeClr val="tx1"/>
                </a:solidFill>
              </a:rPr>
              <a:pPr/>
              <a:t>85</a:t>
            </a:fld>
            <a:endParaRPr lang="fr-FR" altLang="fr-FR" sz="1200">
              <a:solidFill>
                <a:schemeClr val="tx1"/>
              </a:solidFill>
            </a:endParaRPr>
          </a:p>
        </p:txBody>
      </p:sp>
      <p:sp>
        <p:nvSpPr>
          <p:cNvPr id="180226" name="Rectangle 2">
            <a:extLst>
              <a:ext uri="{FF2B5EF4-FFF2-40B4-BE49-F238E27FC236}">
                <a16:creationId xmlns:a16="http://schemas.microsoft.com/office/drawing/2014/main" id="{A0AA185B-82CF-AF9E-D042-ADF6A826D068}"/>
              </a:ext>
            </a:extLst>
          </p:cNvPr>
          <p:cNvSpPr>
            <a:spLocks noChangeArrowheads="1" noTextEdit="1"/>
          </p:cNvSpPr>
          <p:nvPr>
            <p:ph type="sldImg"/>
          </p:nvPr>
        </p:nvSpPr>
        <p:spPr>
          <a:ln/>
        </p:spPr>
      </p:sp>
      <p:sp>
        <p:nvSpPr>
          <p:cNvPr id="180227" name="Rectangle 3">
            <a:extLst>
              <a:ext uri="{FF2B5EF4-FFF2-40B4-BE49-F238E27FC236}">
                <a16:creationId xmlns:a16="http://schemas.microsoft.com/office/drawing/2014/main" id="{88857ED7-61D1-0FCC-AED6-5F4056DECE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86624E9A-EBDB-8894-A123-DF95AD667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5B1CA1D8-3D7A-DF4A-96A9-42EA6FA73232}" type="slidenum">
              <a:rPr lang="fr-FR" altLang="fr-FR" sz="1200" smtClean="0">
                <a:solidFill>
                  <a:schemeClr val="tx1"/>
                </a:solidFill>
              </a:rPr>
              <a:pPr/>
              <a:t>11</a:t>
            </a:fld>
            <a:endParaRPr lang="fr-FR" altLang="fr-FR" sz="1200">
              <a:solidFill>
                <a:schemeClr val="tx1"/>
              </a:solidFill>
            </a:endParaRPr>
          </a:p>
        </p:txBody>
      </p:sp>
      <p:sp>
        <p:nvSpPr>
          <p:cNvPr id="31746" name="Rectangle 1026">
            <a:extLst>
              <a:ext uri="{FF2B5EF4-FFF2-40B4-BE49-F238E27FC236}">
                <a16:creationId xmlns:a16="http://schemas.microsoft.com/office/drawing/2014/main" id="{7BBF7B90-EAE9-8CE4-565C-5B541B106640}"/>
              </a:ext>
            </a:extLst>
          </p:cNvPr>
          <p:cNvSpPr>
            <a:spLocks noChangeArrowheads="1" noTextEdit="1"/>
          </p:cNvSpPr>
          <p:nvPr>
            <p:ph type="sldImg"/>
          </p:nvPr>
        </p:nvSpPr>
        <p:spPr>
          <a:ln/>
        </p:spPr>
      </p:sp>
      <p:sp>
        <p:nvSpPr>
          <p:cNvPr id="31747" name="Rectangle 1027">
            <a:extLst>
              <a:ext uri="{FF2B5EF4-FFF2-40B4-BE49-F238E27FC236}">
                <a16:creationId xmlns:a16="http://schemas.microsoft.com/office/drawing/2014/main" id="{0DBA3699-CC3A-5B0A-3429-DB8A31B775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A89695D1-9C17-1898-78C1-39173438F2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763055A-A1C4-5345-8CE0-3DD16C3A96A5}" type="slidenum">
              <a:rPr lang="fr-FR" altLang="fr-FR" sz="1200" smtClean="0">
                <a:solidFill>
                  <a:schemeClr val="tx1"/>
                </a:solidFill>
              </a:rPr>
              <a:pPr/>
              <a:t>86</a:t>
            </a:fld>
            <a:endParaRPr lang="fr-FR" altLang="fr-FR" sz="1200">
              <a:solidFill>
                <a:schemeClr val="tx1"/>
              </a:solidFill>
            </a:endParaRPr>
          </a:p>
        </p:txBody>
      </p:sp>
      <p:sp>
        <p:nvSpPr>
          <p:cNvPr id="182274" name="Rectangle 2">
            <a:extLst>
              <a:ext uri="{FF2B5EF4-FFF2-40B4-BE49-F238E27FC236}">
                <a16:creationId xmlns:a16="http://schemas.microsoft.com/office/drawing/2014/main" id="{EBE97808-FA0C-6400-0F2F-3C4B7CC2E4EE}"/>
              </a:ext>
            </a:extLst>
          </p:cNvPr>
          <p:cNvSpPr>
            <a:spLocks noChangeArrowheads="1" noTextEdit="1"/>
          </p:cNvSpPr>
          <p:nvPr>
            <p:ph type="sldImg"/>
          </p:nvPr>
        </p:nvSpPr>
        <p:spPr>
          <a:ln/>
        </p:spPr>
      </p:sp>
      <p:sp>
        <p:nvSpPr>
          <p:cNvPr id="182275" name="Rectangle 3">
            <a:extLst>
              <a:ext uri="{FF2B5EF4-FFF2-40B4-BE49-F238E27FC236}">
                <a16:creationId xmlns:a16="http://schemas.microsoft.com/office/drawing/2014/main" id="{FBAF8FF6-0AD8-EC3F-3C0F-B4925FEFA0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5CC4376D-E521-8F77-B84F-4A6EBD2B26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6126CB5D-2596-2C4B-95F3-FF8259620D77}" type="slidenum">
              <a:rPr lang="fr-FR" altLang="fr-FR" sz="1200" smtClean="0">
                <a:solidFill>
                  <a:schemeClr val="tx1"/>
                </a:solidFill>
              </a:rPr>
              <a:pPr/>
              <a:t>87</a:t>
            </a:fld>
            <a:endParaRPr lang="fr-FR" altLang="fr-FR" sz="1200">
              <a:solidFill>
                <a:schemeClr val="tx1"/>
              </a:solidFill>
            </a:endParaRPr>
          </a:p>
        </p:txBody>
      </p:sp>
      <p:sp>
        <p:nvSpPr>
          <p:cNvPr id="184322" name="Rectangle 1026">
            <a:extLst>
              <a:ext uri="{FF2B5EF4-FFF2-40B4-BE49-F238E27FC236}">
                <a16:creationId xmlns:a16="http://schemas.microsoft.com/office/drawing/2014/main" id="{277EF242-6A4A-D61D-6133-CFB10D380BDD}"/>
              </a:ext>
            </a:extLst>
          </p:cNvPr>
          <p:cNvSpPr>
            <a:spLocks noChangeArrowheads="1" noTextEdit="1"/>
          </p:cNvSpPr>
          <p:nvPr>
            <p:ph type="sldImg"/>
          </p:nvPr>
        </p:nvSpPr>
        <p:spPr>
          <a:ln/>
        </p:spPr>
      </p:sp>
      <p:sp>
        <p:nvSpPr>
          <p:cNvPr id="184323" name="Rectangle 1027">
            <a:extLst>
              <a:ext uri="{FF2B5EF4-FFF2-40B4-BE49-F238E27FC236}">
                <a16:creationId xmlns:a16="http://schemas.microsoft.com/office/drawing/2014/main" id="{52AE11D5-11D9-FD53-F1BD-84443B2766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F558E946-63B5-228A-7FAF-9C074AEFD7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31DAA8D2-5DC0-7649-A7C5-A87A5263E73F}" type="slidenum">
              <a:rPr lang="fr-FR" altLang="fr-FR" sz="1200" smtClean="0">
                <a:solidFill>
                  <a:schemeClr val="tx1"/>
                </a:solidFill>
              </a:rPr>
              <a:pPr/>
              <a:t>88</a:t>
            </a:fld>
            <a:endParaRPr lang="fr-FR" altLang="fr-FR" sz="1200">
              <a:solidFill>
                <a:schemeClr val="tx1"/>
              </a:solidFill>
            </a:endParaRPr>
          </a:p>
        </p:txBody>
      </p:sp>
      <p:sp>
        <p:nvSpPr>
          <p:cNvPr id="186370" name="Rectangle 1026">
            <a:extLst>
              <a:ext uri="{FF2B5EF4-FFF2-40B4-BE49-F238E27FC236}">
                <a16:creationId xmlns:a16="http://schemas.microsoft.com/office/drawing/2014/main" id="{27228606-240B-0D39-500A-9D8F83E9BCE7}"/>
              </a:ext>
            </a:extLst>
          </p:cNvPr>
          <p:cNvSpPr>
            <a:spLocks noChangeArrowheads="1" noTextEdit="1"/>
          </p:cNvSpPr>
          <p:nvPr>
            <p:ph type="sldImg"/>
          </p:nvPr>
        </p:nvSpPr>
        <p:spPr>
          <a:ln/>
        </p:spPr>
      </p:sp>
      <p:sp>
        <p:nvSpPr>
          <p:cNvPr id="186371" name="Rectangle 1027">
            <a:extLst>
              <a:ext uri="{FF2B5EF4-FFF2-40B4-BE49-F238E27FC236}">
                <a16:creationId xmlns:a16="http://schemas.microsoft.com/office/drawing/2014/main" id="{4412E2F0-8C4E-0A0E-AB0C-C12991C354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60B40F72-A520-55BC-AE9C-7BE525E4CD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6FB140D9-45A0-394F-8B1E-C6D9781E0326}" type="slidenum">
              <a:rPr lang="fr-FR" altLang="fr-FR" sz="1200" smtClean="0">
                <a:solidFill>
                  <a:schemeClr val="tx1"/>
                </a:solidFill>
              </a:rPr>
              <a:pPr/>
              <a:t>89</a:t>
            </a:fld>
            <a:endParaRPr lang="fr-FR" altLang="fr-FR" sz="1200">
              <a:solidFill>
                <a:schemeClr val="tx1"/>
              </a:solidFill>
            </a:endParaRPr>
          </a:p>
        </p:txBody>
      </p:sp>
      <p:sp>
        <p:nvSpPr>
          <p:cNvPr id="188418" name="Rectangle 2">
            <a:extLst>
              <a:ext uri="{FF2B5EF4-FFF2-40B4-BE49-F238E27FC236}">
                <a16:creationId xmlns:a16="http://schemas.microsoft.com/office/drawing/2014/main" id="{856BECC9-C842-3291-3FA5-332B4978814A}"/>
              </a:ext>
            </a:extLst>
          </p:cNvPr>
          <p:cNvSpPr>
            <a:spLocks noChangeArrowheads="1" noTextEdit="1"/>
          </p:cNvSpPr>
          <p:nvPr>
            <p:ph type="sldImg"/>
          </p:nvPr>
        </p:nvSpPr>
        <p:spPr>
          <a:ln/>
        </p:spPr>
      </p:sp>
      <p:sp>
        <p:nvSpPr>
          <p:cNvPr id="188419" name="Rectangle 3">
            <a:extLst>
              <a:ext uri="{FF2B5EF4-FFF2-40B4-BE49-F238E27FC236}">
                <a16:creationId xmlns:a16="http://schemas.microsoft.com/office/drawing/2014/main" id="{DED26DD8-1111-D766-5B5A-3A5EC7165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1F205736-CC87-7DBD-1B7D-CDCAF378AF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0E1F35B-0900-314C-BCAA-A11A109640ED}" type="slidenum">
              <a:rPr lang="fr-FR" altLang="fr-FR" sz="1200" smtClean="0">
                <a:solidFill>
                  <a:schemeClr val="tx1"/>
                </a:solidFill>
              </a:rPr>
              <a:pPr/>
              <a:t>90</a:t>
            </a:fld>
            <a:endParaRPr lang="fr-FR" altLang="fr-FR" sz="1200">
              <a:solidFill>
                <a:schemeClr val="tx1"/>
              </a:solidFill>
            </a:endParaRPr>
          </a:p>
        </p:txBody>
      </p:sp>
      <p:sp>
        <p:nvSpPr>
          <p:cNvPr id="190466" name="Rectangle 2">
            <a:extLst>
              <a:ext uri="{FF2B5EF4-FFF2-40B4-BE49-F238E27FC236}">
                <a16:creationId xmlns:a16="http://schemas.microsoft.com/office/drawing/2014/main" id="{453BE8EF-5C6C-A66A-E2CD-752AE3D98F4E}"/>
              </a:ext>
            </a:extLst>
          </p:cNvPr>
          <p:cNvSpPr>
            <a:spLocks noChangeArrowheads="1" noTextEdit="1"/>
          </p:cNvSpPr>
          <p:nvPr>
            <p:ph type="sldImg"/>
          </p:nvPr>
        </p:nvSpPr>
        <p:spPr>
          <a:ln/>
        </p:spPr>
      </p:sp>
      <p:sp>
        <p:nvSpPr>
          <p:cNvPr id="190467" name="Rectangle 3">
            <a:extLst>
              <a:ext uri="{FF2B5EF4-FFF2-40B4-BE49-F238E27FC236}">
                <a16:creationId xmlns:a16="http://schemas.microsoft.com/office/drawing/2014/main" id="{943E91C4-BE52-06F5-626F-269482C560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EA2AE138-2E5F-425B-A07C-F758F68994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A5105D72-1422-694E-ACAD-1C5E2297742C}" type="slidenum">
              <a:rPr lang="fr-FR" altLang="fr-FR" sz="1200" smtClean="0">
                <a:solidFill>
                  <a:schemeClr val="tx1"/>
                </a:solidFill>
              </a:rPr>
              <a:pPr/>
              <a:t>91</a:t>
            </a:fld>
            <a:endParaRPr lang="fr-FR" altLang="fr-FR" sz="1200">
              <a:solidFill>
                <a:schemeClr val="tx1"/>
              </a:solidFill>
            </a:endParaRPr>
          </a:p>
        </p:txBody>
      </p:sp>
      <p:sp>
        <p:nvSpPr>
          <p:cNvPr id="192514" name="Rectangle 2">
            <a:extLst>
              <a:ext uri="{FF2B5EF4-FFF2-40B4-BE49-F238E27FC236}">
                <a16:creationId xmlns:a16="http://schemas.microsoft.com/office/drawing/2014/main" id="{E762C243-C91A-B17D-89FE-367D74B873C3}"/>
              </a:ext>
            </a:extLst>
          </p:cNvPr>
          <p:cNvSpPr>
            <a:spLocks noChangeArrowheads="1" noTextEdit="1"/>
          </p:cNvSpPr>
          <p:nvPr>
            <p:ph type="sldImg"/>
          </p:nvPr>
        </p:nvSpPr>
        <p:spPr>
          <a:ln/>
        </p:spPr>
      </p:sp>
      <p:sp>
        <p:nvSpPr>
          <p:cNvPr id="192515" name="Rectangle 3">
            <a:extLst>
              <a:ext uri="{FF2B5EF4-FFF2-40B4-BE49-F238E27FC236}">
                <a16:creationId xmlns:a16="http://schemas.microsoft.com/office/drawing/2014/main" id="{28328E28-41A4-6ACE-FC9A-1DF33C8B27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D0B6549F-8315-C482-250E-C181EF4739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804610F5-A0ED-FA47-842C-4B1623E70789}" type="slidenum">
              <a:rPr lang="fr-FR" altLang="fr-FR" sz="1200" smtClean="0">
                <a:solidFill>
                  <a:schemeClr val="tx1"/>
                </a:solidFill>
              </a:rPr>
              <a:pPr/>
              <a:t>92</a:t>
            </a:fld>
            <a:endParaRPr lang="fr-FR" altLang="fr-FR" sz="1200">
              <a:solidFill>
                <a:schemeClr val="tx1"/>
              </a:solidFill>
            </a:endParaRPr>
          </a:p>
        </p:txBody>
      </p:sp>
      <p:sp>
        <p:nvSpPr>
          <p:cNvPr id="194562" name="Rectangle 2">
            <a:extLst>
              <a:ext uri="{FF2B5EF4-FFF2-40B4-BE49-F238E27FC236}">
                <a16:creationId xmlns:a16="http://schemas.microsoft.com/office/drawing/2014/main" id="{AABE71EE-DC98-87D6-E3BE-9CE100BB3AF6}"/>
              </a:ext>
            </a:extLst>
          </p:cNvPr>
          <p:cNvSpPr>
            <a:spLocks noChangeArrowheads="1" noTextEdit="1"/>
          </p:cNvSpPr>
          <p:nvPr>
            <p:ph type="sldImg"/>
          </p:nvPr>
        </p:nvSpPr>
        <p:spPr>
          <a:ln/>
        </p:spPr>
      </p:sp>
      <p:sp>
        <p:nvSpPr>
          <p:cNvPr id="194563" name="Rectangle 3">
            <a:extLst>
              <a:ext uri="{FF2B5EF4-FFF2-40B4-BE49-F238E27FC236}">
                <a16:creationId xmlns:a16="http://schemas.microsoft.com/office/drawing/2014/main" id="{A2D1A0DC-6996-9983-136F-A2E87C5348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a:extLst>
              <a:ext uri="{FF2B5EF4-FFF2-40B4-BE49-F238E27FC236}">
                <a16:creationId xmlns:a16="http://schemas.microsoft.com/office/drawing/2014/main" id="{8B4B4DDF-3CA4-ACC7-136D-69A39EBA55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42BACFBA-ED4E-7A43-AE92-3954479BA977}" type="slidenum">
              <a:rPr lang="fr-FR" altLang="fr-FR" sz="1200" smtClean="0">
                <a:solidFill>
                  <a:schemeClr val="tx1"/>
                </a:solidFill>
              </a:rPr>
              <a:pPr/>
              <a:t>93</a:t>
            </a:fld>
            <a:endParaRPr lang="fr-FR" altLang="fr-FR" sz="1200">
              <a:solidFill>
                <a:schemeClr val="tx1"/>
              </a:solidFill>
            </a:endParaRPr>
          </a:p>
        </p:txBody>
      </p:sp>
      <p:sp>
        <p:nvSpPr>
          <p:cNvPr id="196610" name="Rectangle 2">
            <a:extLst>
              <a:ext uri="{FF2B5EF4-FFF2-40B4-BE49-F238E27FC236}">
                <a16:creationId xmlns:a16="http://schemas.microsoft.com/office/drawing/2014/main" id="{F84CA90A-24AD-3E78-A112-A17525CE1297}"/>
              </a:ext>
            </a:extLst>
          </p:cNvPr>
          <p:cNvSpPr>
            <a:spLocks noChangeArrowheads="1" noTextEdit="1"/>
          </p:cNvSpPr>
          <p:nvPr>
            <p:ph type="sldImg"/>
          </p:nvPr>
        </p:nvSpPr>
        <p:spPr>
          <a:ln/>
        </p:spPr>
      </p:sp>
      <p:sp>
        <p:nvSpPr>
          <p:cNvPr id="196611" name="Rectangle 3">
            <a:extLst>
              <a:ext uri="{FF2B5EF4-FFF2-40B4-BE49-F238E27FC236}">
                <a16:creationId xmlns:a16="http://schemas.microsoft.com/office/drawing/2014/main" id="{4DF55D1C-7CFA-C66F-E841-FD863E049C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a:extLst>
              <a:ext uri="{FF2B5EF4-FFF2-40B4-BE49-F238E27FC236}">
                <a16:creationId xmlns:a16="http://schemas.microsoft.com/office/drawing/2014/main" id="{B7DC56A3-2039-0D66-2455-91304DC659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D1CA65E3-732E-7B42-9A77-807458127AB9}" type="slidenum">
              <a:rPr lang="fr-FR" altLang="fr-FR" sz="1200" smtClean="0">
                <a:solidFill>
                  <a:schemeClr val="tx1"/>
                </a:solidFill>
              </a:rPr>
              <a:pPr/>
              <a:t>94</a:t>
            </a:fld>
            <a:endParaRPr lang="fr-FR" altLang="fr-FR" sz="1200">
              <a:solidFill>
                <a:schemeClr val="tx1"/>
              </a:solidFill>
            </a:endParaRPr>
          </a:p>
        </p:txBody>
      </p:sp>
      <p:sp>
        <p:nvSpPr>
          <p:cNvPr id="198658" name="Rectangle 2">
            <a:extLst>
              <a:ext uri="{FF2B5EF4-FFF2-40B4-BE49-F238E27FC236}">
                <a16:creationId xmlns:a16="http://schemas.microsoft.com/office/drawing/2014/main" id="{5573694C-130D-17D1-BFFF-267F669765AB}"/>
              </a:ext>
            </a:extLst>
          </p:cNvPr>
          <p:cNvSpPr>
            <a:spLocks noChangeArrowheads="1" noTextEdit="1"/>
          </p:cNvSpPr>
          <p:nvPr>
            <p:ph type="sldImg"/>
          </p:nvPr>
        </p:nvSpPr>
        <p:spPr>
          <a:ln/>
        </p:spPr>
      </p:sp>
      <p:sp>
        <p:nvSpPr>
          <p:cNvPr id="198659" name="Rectangle 3">
            <a:extLst>
              <a:ext uri="{FF2B5EF4-FFF2-40B4-BE49-F238E27FC236}">
                <a16:creationId xmlns:a16="http://schemas.microsoft.com/office/drawing/2014/main" id="{1D2AD239-C8D5-98D7-FA02-E3DB0B898B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8E7F7020-9B42-0EF0-0C11-ADAFAF5FE8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3D304273-C854-2340-B7B2-B6D0DB66B1E2}" type="slidenum">
              <a:rPr lang="fr-FR" altLang="fr-FR" sz="1200" smtClean="0">
                <a:solidFill>
                  <a:schemeClr val="tx1"/>
                </a:solidFill>
              </a:rPr>
              <a:pPr/>
              <a:t>95</a:t>
            </a:fld>
            <a:endParaRPr lang="fr-FR" altLang="fr-FR" sz="1200">
              <a:solidFill>
                <a:schemeClr val="tx1"/>
              </a:solidFill>
            </a:endParaRPr>
          </a:p>
        </p:txBody>
      </p:sp>
      <p:sp>
        <p:nvSpPr>
          <p:cNvPr id="200706" name="Rectangle 2">
            <a:extLst>
              <a:ext uri="{FF2B5EF4-FFF2-40B4-BE49-F238E27FC236}">
                <a16:creationId xmlns:a16="http://schemas.microsoft.com/office/drawing/2014/main" id="{F0F847E2-9741-00E7-CEEE-B23EF0A33101}"/>
              </a:ext>
            </a:extLst>
          </p:cNvPr>
          <p:cNvSpPr>
            <a:spLocks noChangeArrowheads="1" noTextEdit="1"/>
          </p:cNvSpPr>
          <p:nvPr>
            <p:ph type="sldImg"/>
          </p:nvPr>
        </p:nvSpPr>
        <p:spPr>
          <a:ln/>
        </p:spPr>
      </p:sp>
      <p:sp>
        <p:nvSpPr>
          <p:cNvPr id="200707" name="Rectangle 3">
            <a:extLst>
              <a:ext uri="{FF2B5EF4-FFF2-40B4-BE49-F238E27FC236}">
                <a16:creationId xmlns:a16="http://schemas.microsoft.com/office/drawing/2014/main" id="{7AD48C6C-2B48-094A-CBB7-B9FEE85001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15C3249A-67C5-AB41-E61D-DEC09DDC54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5B663BC4-654C-094C-A22F-91146BC0819C}" type="slidenum">
              <a:rPr lang="fr-FR" altLang="fr-FR" sz="1200" smtClean="0">
                <a:solidFill>
                  <a:schemeClr val="tx1"/>
                </a:solidFill>
              </a:rPr>
              <a:pPr/>
              <a:t>12</a:t>
            </a:fld>
            <a:endParaRPr lang="fr-FR" altLang="fr-FR" sz="1200">
              <a:solidFill>
                <a:schemeClr val="tx1"/>
              </a:solidFill>
            </a:endParaRPr>
          </a:p>
        </p:txBody>
      </p:sp>
      <p:sp>
        <p:nvSpPr>
          <p:cNvPr id="33794" name="Rectangle 1026">
            <a:extLst>
              <a:ext uri="{FF2B5EF4-FFF2-40B4-BE49-F238E27FC236}">
                <a16:creationId xmlns:a16="http://schemas.microsoft.com/office/drawing/2014/main" id="{0A1C7357-C419-8859-8B2B-985F43C7D7AD}"/>
              </a:ext>
            </a:extLst>
          </p:cNvPr>
          <p:cNvSpPr>
            <a:spLocks noChangeArrowheads="1" noTextEdit="1"/>
          </p:cNvSpPr>
          <p:nvPr>
            <p:ph type="sldImg"/>
          </p:nvPr>
        </p:nvSpPr>
        <p:spPr>
          <a:ln/>
        </p:spPr>
      </p:sp>
      <p:sp>
        <p:nvSpPr>
          <p:cNvPr id="33795" name="Rectangle 1027">
            <a:extLst>
              <a:ext uri="{FF2B5EF4-FFF2-40B4-BE49-F238E27FC236}">
                <a16:creationId xmlns:a16="http://schemas.microsoft.com/office/drawing/2014/main" id="{41E4598F-D139-4D73-93B8-83CA64ABCC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a:extLst>
              <a:ext uri="{FF2B5EF4-FFF2-40B4-BE49-F238E27FC236}">
                <a16:creationId xmlns:a16="http://schemas.microsoft.com/office/drawing/2014/main" id="{2F3C8D98-DA43-F0F1-77D9-FB144641E9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A092E4A1-DFD3-DC41-A8F5-1D211E843C60}" type="slidenum">
              <a:rPr lang="fr-FR" altLang="fr-FR" sz="1200" smtClean="0">
                <a:solidFill>
                  <a:schemeClr val="tx1"/>
                </a:solidFill>
              </a:rPr>
              <a:pPr/>
              <a:t>96</a:t>
            </a:fld>
            <a:endParaRPr lang="fr-FR" altLang="fr-FR" sz="1200">
              <a:solidFill>
                <a:schemeClr val="tx1"/>
              </a:solidFill>
            </a:endParaRPr>
          </a:p>
        </p:txBody>
      </p:sp>
      <p:sp>
        <p:nvSpPr>
          <p:cNvPr id="202754" name="Rectangle 2">
            <a:extLst>
              <a:ext uri="{FF2B5EF4-FFF2-40B4-BE49-F238E27FC236}">
                <a16:creationId xmlns:a16="http://schemas.microsoft.com/office/drawing/2014/main" id="{562A25F8-3026-3651-2277-5254636F97E0}"/>
              </a:ext>
            </a:extLst>
          </p:cNvPr>
          <p:cNvSpPr>
            <a:spLocks noChangeArrowheads="1" noTextEdit="1"/>
          </p:cNvSpPr>
          <p:nvPr>
            <p:ph type="sldImg"/>
          </p:nvPr>
        </p:nvSpPr>
        <p:spPr>
          <a:ln/>
        </p:spPr>
      </p:sp>
      <p:sp>
        <p:nvSpPr>
          <p:cNvPr id="202755" name="Rectangle 3">
            <a:extLst>
              <a:ext uri="{FF2B5EF4-FFF2-40B4-BE49-F238E27FC236}">
                <a16:creationId xmlns:a16="http://schemas.microsoft.com/office/drawing/2014/main" id="{A0A915F7-D100-057A-98AB-A31B71E854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B241D12B-5485-3E1A-DB07-A319DA2166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A03B20BA-0E27-404C-B07E-4DADA9777528}" type="slidenum">
              <a:rPr lang="fr-FR" altLang="fr-FR" sz="1200" smtClean="0">
                <a:solidFill>
                  <a:schemeClr val="tx1"/>
                </a:solidFill>
              </a:rPr>
              <a:pPr/>
              <a:t>97</a:t>
            </a:fld>
            <a:endParaRPr lang="fr-FR" altLang="fr-FR" sz="1200">
              <a:solidFill>
                <a:schemeClr val="tx1"/>
              </a:solidFill>
            </a:endParaRPr>
          </a:p>
        </p:txBody>
      </p:sp>
      <p:sp>
        <p:nvSpPr>
          <p:cNvPr id="204802" name="Rectangle 2">
            <a:extLst>
              <a:ext uri="{FF2B5EF4-FFF2-40B4-BE49-F238E27FC236}">
                <a16:creationId xmlns:a16="http://schemas.microsoft.com/office/drawing/2014/main" id="{3F4BB482-2207-6D2C-9B77-290476046F34}"/>
              </a:ext>
            </a:extLst>
          </p:cNvPr>
          <p:cNvSpPr>
            <a:spLocks noChangeArrowheads="1" noTextEdit="1"/>
          </p:cNvSpPr>
          <p:nvPr>
            <p:ph type="sldImg"/>
          </p:nvPr>
        </p:nvSpPr>
        <p:spPr>
          <a:ln/>
        </p:spPr>
      </p:sp>
      <p:sp>
        <p:nvSpPr>
          <p:cNvPr id="204803" name="Rectangle 3">
            <a:extLst>
              <a:ext uri="{FF2B5EF4-FFF2-40B4-BE49-F238E27FC236}">
                <a16:creationId xmlns:a16="http://schemas.microsoft.com/office/drawing/2014/main" id="{0562E9CA-2D55-139C-9AB6-417C964C24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1FC39764-AF22-013B-6FAD-4F7EBD666B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EC9335FC-CEA7-984E-9D10-E64E93A57FB3}" type="slidenum">
              <a:rPr lang="fr-FR" altLang="fr-FR" sz="1200" smtClean="0">
                <a:solidFill>
                  <a:schemeClr val="tx1"/>
                </a:solidFill>
              </a:rPr>
              <a:pPr/>
              <a:t>98</a:t>
            </a:fld>
            <a:endParaRPr lang="fr-FR" altLang="fr-FR" sz="1200">
              <a:solidFill>
                <a:schemeClr val="tx1"/>
              </a:solidFill>
            </a:endParaRPr>
          </a:p>
        </p:txBody>
      </p:sp>
      <p:sp>
        <p:nvSpPr>
          <p:cNvPr id="206850" name="Rectangle 2">
            <a:extLst>
              <a:ext uri="{FF2B5EF4-FFF2-40B4-BE49-F238E27FC236}">
                <a16:creationId xmlns:a16="http://schemas.microsoft.com/office/drawing/2014/main" id="{3A4ADF28-695B-51A2-8B5D-04CFCCF74197}"/>
              </a:ext>
            </a:extLst>
          </p:cNvPr>
          <p:cNvSpPr>
            <a:spLocks noChangeArrowheads="1" noTextEdit="1"/>
          </p:cNvSpPr>
          <p:nvPr>
            <p:ph type="sldImg"/>
          </p:nvPr>
        </p:nvSpPr>
        <p:spPr>
          <a:ln/>
        </p:spPr>
      </p:sp>
      <p:sp>
        <p:nvSpPr>
          <p:cNvPr id="206851" name="Rectangle 3">
            <a:extLst>
              <a:ext uri="{FF2B5EF4-FFF2-40B4-BE49-F238E27FC236}">
                <a16:creationId xmlns:a16="http://schemas.microsoft.com/office/drawing/2014/main" id="{3F5A1D1B-8A9D-A56E-2D75-0384835507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a:extLst>
              <a:ext uri="{FF2B5EF4-FFF2-40B4-BE49-F238E27FC236}">
                <a16:creationId xmlns:a16="http://schemas.microsoft.com/office/drawing/2014/main" id="{879C3B97-CF80-310D-310D-4EC49EFB7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3B51D393-3EA7-3E45-9848-3B5AB14C7066}" type="slidenum">
              <a:rPr lang="fr-FR" altLang="fr-FR" sz="1200" smtClean="0">
                <a:solidFill>
                  <a:schemeClr val="tx1"/>
                </a:solidFill>
              </a:rPr>
              <a:pPr/>
              <a:t>99</a:t>
            </a:fld>
            <a:endParaRPr lang="fr-FR" altLang="fr-FR" sz="1200">
              <a:solidFill>
                <a:schemeClr val="tx1"/>
              </a:solidFill>
            </a:endParaRPr>
          </a:p>
        </p:txBody>
      </p:sp>
      <p:sp>
        <p:nvSpPr>
          <p:cNvPr id="208898" name="Rectangle 2">
            <a:extLst>
              <a:ext uri="{FF2B5EF4-FFF2-40B4-BE49-F238E27FC236}">
                <a16:creationId xmlns:a16="http://schemas.microsoft.com/office/drawing/2014/main" id="{67D28AA5-A799-ACE4-4071-C59E3BC8070D}"/>
              </a:ext>
            </a:extLst>
          </p:cNvPr>
          <p:cNvSpPr>
            <a:spLocks noChangeArrowheads="1" noTextEdit="1"/>
          </p:cNvSpPr>
          <p:nvPr>
            <p:ph type="sldImg"/>
          </p:nvPr>
        </p:nvSpPr>
        <p:spPr>
          <a:ln/>
        </p:spPr>
      </p:sp>
      <p:sp>
        <p:nvSpPr>
          <p:cNvPr id="208899" name="Rectangle 3">
            <a:extLst>
              <a:ext uri="{FF2B5EF4-FFF2-40B4-BE49-F238E27FC236}">
                <a16:creationId xmlns:a16="http://schemas.microsoft.com/office/drawing/2014/main" id="{48A78789-4D0A-4EBE-A0A1-05207E08BC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a:extLst>
              <a:ext uri="{FF2B5EF4-FFF2-40B4-BE49-F238E27FC236}">
                <a16:creationId xmlns:a16="http://schemas.microsoft.com/office/drawing/2014/main" id="{DBDBB166-F756-8080-FF34-21485BDB4D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CCDEF142-E40C-EB40-A424-61AF610A765C}" type="slidenum">
              <a:rPr lang="fr-FR" altLang="fr-FR" sz="1200" smtClean="0">
                <a:solidFill>
                  <a:schemeClr val="tx1"/>
                </a:solidFill>
              </a:rPr>
              <a:pPr/>
              <a:t>100</a:t>
            </a:fld>
            <a:endParaRPr lang="fr-FR" altLang="fr-FR" sz="1200">
              <a:solidFill>
                <a:schemeClr val="tx1"/>
              </a:solidFill>
            </a:endParaRPr>
          </a:p>
        </p:txBody>
      </p:sp>
      <p:sp>
        <p:nvSpPr>
          <p:cNvPr id="210946" name="Rectangle 2">
            <a:extLst>
              <a:ext uri="{FF2B5EF4-FFF2-40B4-BE49-F238E27FC236}">
                <a16:creationId xmlns:a16="http://schemas.microsoft.com/office/drawing/2014/main" id="{5955005E-A4CE-3F8D-B3F9-FE8410842F74}"/>
              </a:ext>
            </a:extLst>
          </p:cNvPr>
          <p:cNvSpPr>
            <a:spLocks noChangeArrowheads="1" noTextEdit="1"/>
          </p:cNvSpPr>
          <p:nvPr>
            <p:ph type="sldImg"/>
          </p:nvPr>
        </p:nvSpPr>
        <p:spPr>
          <a:ln/>
        </p:spPr>
      </p:sp>
      <p:sp>
        <p:nvSpPr>
          <p:cNvPr id="210947" name="Rectangle 3">
            <a:extLst>
              <a:ext uri="{FF2B5EF4-FFF2-40B4-BE49-F238E27FC236}">
                <a16:creationId xmlns:a16="http://schemas.microsoft.com/office/drawing/2014/main" id="{F934FCCC-C58E-01B6-897A-A113C83C58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C838F17A-F395-038B-1B8A-415999ADB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7A523564-FF4A-5F4C-A50A-CBF91E5ED6F7}" type="slidenum">
              <a:rPr lang="fr-FR" altLang="fr-FR" sz="1200" smtClean="0">
                <a:solidFill>
                  <a:schemeClr val="tx1"/>
                </a:solidFill>
              </a:rPr>
              <a:pPr/>
              <a:t>101</a:t>
            </a:fld>
            <a:endParaRPr lang="fr-FR" altLang="fr-FR" sz="1200">
              <a:solidFill>
                <a:schemeClr val="tx1"/>
              </a:solidFill>
            </a:endParaRPr>
          </a:p>
        </p:txBody>
      </p:sp>
      <p:sp>
        <p:nvSpPr>
          <p:cNvPr id="212994" name="Rectangle 2">
            <a:extLst>
              <a:ext uri="{FF2B5EF4-FFF2-40B4-BE49-F238E27FC236}">
                <a16:creationId xmlns:a16="http://schemas.microsoft.com/office/drawing/2014/main" id="{BDDA7999-D01E-FE9A-07EC-5A00277B9E38}"/>
              </a:ext>
            </a:extLst>
          </p:cNvPr>
          <p:cNvSpPr>
            <a:spLocks noChangeArrowheads="1" noTextEdit="1"/>
          </p:cNvSpPr>
          <p:nvPr>
            <p:ph type="sldImg"/>
          </p:nvPr>
        </p:nvSpPr>
        <p:spPr>
          <a:ln/>
        </p:spPr>
      </p:sp>
      <p:sp>
        <p:nvSpPr>
          <p:cNvPr id="212995" name="Rectangle 3">
            <a:extLst>
              <a:ext uri="{FF2B5EF4-FFF2-40B4-BE49-F238E27FC236}">
                <a16:creationId xmlns:a16="http://schemas.microsoft.com/office/drawing/2014/main" id="{8A45A80F-A748-9C49-FF7D-F711565E22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3A460C6A-70D0-FF28-CF26-D0C59B3EF4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601F1B4A-EE6F-2C4E-A518-EFF290F7F90C}" type="slidenum">
              <a:rPr lang="fr-FR" altLang="fr-FR" sz="1200" smtClean="0">
                <a:solidFill>
                  <a:schemeClr val="tx1"/>
                </a:solidFill>
              </a:rPr>
              <a:pPr/>
              <a:t>102</a:t>
            </a:fld>
            <a:endParaRPr lang="fr-FR" altLang="fr-FR" sz="1200">
              <a:solidFill>
                <a:schemeClr val="tx1"/>
              </a:solidFill>
            </a:endParaRPr>
          </a:p>
        </p:txBody>
      </p:sp>
      <p:sp>
        <p:nvSpPr>
          <p:cNvPr id="215042" name="Rectangle 2">
            <a:extLst>
              <a:ext uri="{FF2B5EF4-FFF2-40B4-BE49-F238E27FC236}">
                <a16:creationId xmlns:a16="http://schemas.microsoft.com/office/drawing/2014/main" id="{3612BF95-FF63-8DA0-0DAA-D6D8D927A1C6}"/>
              </a:ext>
            </a:extLst>
          </p:cNvPr>
          <p:cNvSpPr>
            <a:spLocks noChangeArrowheads="1" noTextEdit="1"/>
          </p:cNvSpPr>
          <p:nvPr>
            <p:ph type="sldImg"/>
          </p:nvPr>
        </p:nvSpPr>
        <p:spPr>
          <a:ln/>
        </p:spPr>
      </p:sp>
      <p:sp>
        <p:nvSpPr>
          <p:cNvPr id="215043" name="Rectangle 3">
            <a:extLst>
              <a:ext uri="{FF2B5EF4-FFF2-40B4-BE49-F238E27FC236}">
                <a16:creationId xmlns:a16="http://schemas.microsoft.com/office/drawing/2014/main" id="{1AFA3246-ADA2-07A3-EB3B-72B80FB7FE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A6BC3390-0EF1-3964-00EC-9BC196712F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F61E6BD6-916F-0446-BE36-74CA429D8ED6}" type="slidenum">
              <a:rPr lang="fr-FR" altLang="fr-FR" sz="1200" smtClean="0">
                <a:solidFill>
                  <a:schemeClr val="tx1"/>
                </a:solidFill>
              </a:rPr>
              <a:pPr/>
              <a:t>103</a:t>
            </a:fld>
            <a:endParaRPr lang="fr-FR" altLang="fr-FR" sz="1200">
              <a:solidFill>
                <a:schemeClr val="tx1"/>
              </a:solidFill>
            </a:endParaRPr>
          </a:p>
        </p:txBody>
      </p:sp>
      <p:sp>
        <p:nvSpPr>
          <p:cNvPr id="217090" name="Rectangle 2">
            <a:extLst>
              <a:ext uri="{FF2B5EF4-FFF2-40B4-BE49-F238E27FC236}">
                <a16:creationId xmlns:a16="http://schemas.microsoft.com/office/drawing/2014/main" id="{2AFEC75B-DD7C-F27B-EC05-05E2F9B906DF}"/>
              </a:ext>
            </a:extLst>
          </p:cNvPr>
          <p:cNvSpPr>
            <a:spLocks noChangeArrowheads="1" noTextEdit="1"/>
          </p:cNvSpPr>
          <p:nvPr>
            <p:ph type="sldImg"/>
          </p:nvPr>
        </p:nvSpPr>
        <p:spPr>
          <a:ln/>
        </p:spPr>
      </p:sp>
      <p:sp>
        <p:nvSpPr>
          <p:cNvPr id="217091" name="Rectangle 3">
            <a:extLst>
              <a:ext uri="{FF2B5EF4-FFF2-40B4-BE49-F238E27FC236}">
                <a16:creationId xmlns:a16="http://schemas.microsoft.com/office/drawing/2014/main" id="{B9047474-417E-2034-8EFC-6820BF1733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8AD6E4BE-8264-A86E-828A-E82C1E4958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sz="3200">
                <a:solidFill>
                  <a:schemeClr val="bg1"/>
                </a:solidFill>
                <a:latin typeface="Helvetica" pitchFamily="2" charset="0"/>
                <a:ea typeface="ＭＳ Ｐゴシック" panose="020B0600070205080204" pitchFamily="34" charset="-128"/>
              </a:defRPr>
            </a:lvl1pPr>
            <a:lvl2pPr marL="742950" indent="-285750" defTabSz="911225">
              <a:defRPr sz="3200">
                <a:solidFill>
                  <a:schemeClr val="bg1"/>
                </a:solidFill>
                <a:latin typeface="Helvetica" pitchFamily="2" charset="0"/>
                <a:ea typeface="ＭＳ Ｐゴシック" panose="020B0600070205080204" pitchFamily="34" charset="-128"/>
              </a:defRPr>
            </a:lvl2pPr>
            <a:lvl3pPr marL="1143000" indent="-228600" defTabSz="911225">
              <a:defRPr sz="3200">
                <a:solidFill>
                  <a:schemeClr val="bg1"/>
                </a:solidFill>
                <a:latin typeface="Helvetica" pitchFamily="2" charset="0"/>
                <a:ea typeface="ＭＳ Ｐゴシック" panose="020B0600070205080204" pitchFamily="34" charset="-128"/>
              </a:defRPr>
            </a:lvl3pPr>
            <a:lvl4pPr marL="1600200" indent="-228600" defTabSz="911225">
              <a:defRPr sz="3200">
                <a:solidFill>
                  <a:schemeClr val="bg1"/>
                </a:solidFill>
                <a:latin typeface="Helvetica" pitchFamily="2" charset="0"/>
                <a:ea typeface="ＭＳ Ｐゴシック" panose="020B0600070205080204" pitchFamily="34" charset="-128"/>
              </a:defRPr>
            </a:lvl4pPr>
            <a:lvl5pPr marL="2057400" indent="-228600" defTabSz="911225">
              <a:defRPr sz="3200">
                <a:solidFill>
                  <a:schemeClr val="bg1"/>
                </a:solidFill>
                <a:latin typeface="Helvetica" pitchFamily="2" charset="0"/>
                <a:ea typeface="ＭＳ Ｐゴシック" panose="020B0600070205080204" pitchFamily="34" charset="-128"/>
              </a:defRPr>
            </a:lvl5pPr>
            <a:lvl6pPr marL="25146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6pPr>
            <a:lvl7pPr marL="29718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7pPr>
            <a:lvl8pPr marL="34290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8pPr>
            <a:lvl9pPr marL="3886200" indent="-228600" defTabSz="911225" eaLnBrk="0" fontAlgn="base" hangingPunct="0">
              <a:spcBef>
                <a:spcPct val="0"/>
              </a:spcBef>
              <a:spcAft>
                <a:spcPct val="0"/>
              </a:spcAft>
              <a:defRPr sz="3200">
                <a:solidFill>
                  <a:schemeClr val="bg1"/>
                </a:solidFill>
                <a:latin typeface="Helvetica" pitchFamily="2" charset="0"/>
                <a:ea typeface="ＭＳ Ｐゴシック" panose="020B0600070205080204" pitchFamily="34" charset="-128"/>
              </a:defRPr>
            </a:lvl9pPr>
          </a:lstStyle>
          <a:p>
            <a:fld id="{75C225D0-578A-8D4D-AF34-B923330CA479}" type="slidenum">
              <a:rPr lang="fr-FR" altLang="fr-FR" sz="1200" smtClean="0">
                <a:solidFill>
                  <a:schemeClr val="tx1"/>
                </a:solidFill>
              </a:rPr>
              <a:pPr/>
              <a:t>104</a:t>
            </a:fld>
            <a:endParaRPr lang="fr-FR" altLang="fr-FR" sz="1200">
              <a:solidFill>
                <a:schemeClr val="tx1"/>
              </a:solidFill>
            </a:endParaRPr>
          </a:p>
        </p:txBody>
      </p:sp>
      <p:sp>
        <p:nvSpPr>
          <p:cNvPr id="219138" name="Rectangle 2">
            <a:extLst>
              <a:ext uri="{FF2B5EF4-FFF2-40B4-BE49-F238E27FC236}">
                <a16:creationId xmlns:a16="http://schemas.microsoft.com/office/drawing/2014/main" id="{92ED414E-96F4-BE02-87CB-221E3FFAED4D}"/>
              </a:ext>
            </a:extLst>
          </p:cNvPr>
          <p:cNvSpPr>
            <a:spLocks noChangeArrowheads="1" noTextEdit="1"/>
          </p:cNvSpPr>
          <p:nvPr>
            <p:ph type="sldImg"/>
          </p:nvPr>
        </p:nvSpPr>
        <p:spPr>
          <a:ln/>
        </p:spPr>
      </p:sp>
      <p:sp>
        <p:nvSpPr>
          <p:cNvPr id="219139" name="Rectangle 3">
            <a:extLst>
              <a:ext uri="{FF2B5EF4-FFF2-40B4-BE49-F238E27FC236}">
                <a16:creationId xmlns:a16="http://schemas.microsoft.com/office/drawing/2014/main" id="{6EDB10D8-3D59-564D-CFFD-E5E40B081E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CH"/>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CH"/>
              <a:t>Cliquez pour modifier le style des sous-titres du masque</a:t>
            </a:r>
            <a:endParaRPr lang="fr-FR"/>
          </a:p>
        </p:txBody>
      </p:sp>
      <p:sp>
        <p:nvSpPr>
          <p:cNvPr id="4" name="Rectangle 4">
            <a:extLst>
              <a:ext uri="{FF2B5EF4-FFF2-40B4-BE49-F238E27FC236}">
                <a16:creationId xmlns:a16="http://schemas.microsoft.com/office/drawing/2014/main" id="{499C3736-C096-B756-A002-F2E522E1E024}"/>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761C6D06-1D26-BD8E-3D8E-6C11C7E2351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BC2CE34B-E440-67E7-D4EA-454F1C674F5F}"/>
              </a:ext>
            </a:extLst>
          </p:cNvPr>
          <p:cNvSpPr>
            <a:spLocks noGrp="1" noChangeArrowheads="1"/>
          </p:cNvSpPr>
          <p:nvPr>
            <p:ph type="sldNum" sz="quarter" idx="12"/>
          </p:nvPr>
        </p:nvSpPr>
        <p:spPr>
          <a:ln/>
        </p:spPr>
        <p:txBody>
          <a:bodyPr/>
          <a:lstStyle>
            <a:lvl1pPr>
              <a:defRPr/>
            </a:lvl1pPr>
          </a:lstStyle>
          <a:p>
            <a:pPr>
              <a:defRPr/>
            </a:pPr>
            <a:fld id="{408D1BE4-C18E-E24F-90C7-6575E62A2D31}" type="slidenum">
              <a:rPr lang="fr-FR" altLang="fr-FR"/>
              <a:pPr>
                <a:defRPr/>
              </a:pPr>
              <a:t>‹#›</a:t>
            </a:fld>
            <a:endParaRPr lang="fr-FR" altLang="fr-FR"/>
          </a:p>
        </p:txBody>
      </p:sp>
    </p:spTree>
    <p:extLst>
      <p:ext uri="{BB962C8B-B14F-4D97-AF65-F5344CB8AC3E}">
        <p14:creationId xmlns:p14="http://schemas.microsoft.com/office/powerpoint/2010/main" val="90739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Rectangle 4">
            <a:extLst>
              <a:ext uri="{FF2B5EF4-FFF2-40B4-BE49-F238E27FC236}">
                <a16:creationId xmlns:a16="http://schemas.microsoft.com/office/drawing/2014/main" id="{D61413E5-D577-5D81-8004-AED262A20F8E}"/>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44ADF838-925A-524D-7183-5A2F1CE72930}"/>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BD853772-B0F0-6DF8-6FFA-881D7E36F477}"/>
              </a:ext>
            </a:extLst>
          </p:cNvPr>
          <p:cNvSpPr>
            <a:spLocks noGrp="1" noChangeArrowheads="1"/>
          </p:cNvSpPr>
          <p:nvPr>
            <p:ph type="sldNum" sz="quarter" idx="12"/>
          </p:nvPr>
        </p:nvSpPr>
        <p:spPr>
          <a:ln/>
        </p:spPr>
        <p:txBody>
          <a:bodyPr/>
          <a:lstStyle>
            <a:lvl1pPr>
              <a:defRPr/>
            </a:lvl1pPr>
          </a:lstStyle>
          <a:p>
            <a:pPr>
              <a:defRPr/>
            </a:pPr>
            <a:fld id="{A98C1394-91CB-1646-B552-637FD8D9F8B1}" type="slidenum">
              <a:rPr lang="fr-FR" altLang="fr-FR"/>
              <a:pPr>
                <a:defRPr/>
              </a:pPr>
              <a:t>‹#›</a:t>
            </a:fld>
            <a:endParaRPr lang="fr-FR" altLang="fr-FR"/>
          </a:p>
        </p:txBody>
      </p:sp>
    </p:spTree>
    <p:extLst>
      <p:ext uri="{BB962C8B-B14F-4D97-AF65-F5344CB8AC3E}">
        <p14:creationId xmlns:p14="http://schemas.microsoft.com/office/powerpoint/2010/main" val="438433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CH"/>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Rectangle 4">
            <a:extLst>
              <a:ext uri="{FF2B5EF4-FFF2-40B4-BE49-F238E27FC236}">
                <a16:creationId xmlns:a16="http://schemas.microsoft.com/office/drawing/2014/main" id="{32885A01-91B0-56A2-EA2F-90FDE90799F7}"/>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CF2E96E1-8B22-B53A-4E8A-1FD6F3B05E7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FB8581BA-C243-4620-91D7-A009D7C8DBD7}"/>
              </a:ext>
            </a:extLst>
          </p:cNvPr>
          <p:cNvSpPr>
            <a:spLocks noGrp="1" noChangeArrowheads="1"/>
          </p:cNvSpPr>
          <p:nvPr>
            <p:ph type="sldNum" sz="quarter" idx="12"/>
          </p:nvPr>
        </p:nvSpPr>
        <p:spPr>
          <a:ln/>
        </p:spPr>
        <p:txBody>
          <a:bodyPr/>
          <a:lstStyle>
            <a:lvl1pPr>
              <a:defRPr/>
            </a:lvl1pPr>
          </a:lstStyle>
          <a:p>
            <a:pPr>
              <a:defRPr/>
            </a:pPr>
            <a:fld id="{8F0D7D1B-2E6B-8148-AF38-877707FFB24F}" type="slidenum">
              <a:rPr lang="fr-FR" altLang="fr-FR"/>
              <a:pPr>
                <a:defRPr/>
              </a:pPr>
              <a:t>‹#›</a:t>
            </a:fld>
            <a:endParaRPr lang="fr-FR" altLang="fr-FR"/>
          </a:p>
        </p:txBody>
      </p:sp>
    </p:spTree>
    <p:extLst>
      <p:ext uri="{BB962C8B-B14F-4D97-AF65-F5344CB8AC3E}">
        <p14:creationId xmlns:p14="http://schemas.microsoft.com/office/powerpoint/2010/main" val="299618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contenu 2"/>
          <p:cNvSpPr>
            <a:spLocks noGrp="1"/>
          </p:cNvSpPr>
          <p:nvPr>
            <p:ph idx="1"/>
          </p:nvPr>
        </p:nvSpPr>
        <p:spPr/>
        <p:txBody>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Rectangle 4">
            <a:extLst>
              <a:ext uri="{FF2B5EF4-FFF2-40B4-BE49-F238E27FC236}">
                <a16:creationId xmlns:a16="http://schemas.microsoft.com/office/drawing/2014/main" id="{F1D854B5-FA56-D3C1-F0B7-67988BE50D5B}"/>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74A1E32E-E637-2B1B-AF1D-EBE01016E7EA}"/>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7BEE52A9-15C1-0EAC-1573-8E8F834779F8}"/>
              </a:ext>
            </a:extLst>
          </p:cNvPr>
          <p:cNvSpPr>
            <a:spLocks noGrp="1" noChangeArrowheads="1"/>
          </p:cNvSpPr>
          <p:nvPr>
            <p:ph type="sldNum" sz="quarter" idx="12"/>
          </p:nvPr>
        </p:nvSpPr>
        <p:spPr>
          <a:ln/>
        </p:spPr>
        <p:txBody>
          <a:bodyPr/>
          <a:lstStyle>
            <a:lvl1pPr>
              <a:defRPr/>
            </a:lvl1pPr>
          </a:lstStyle>
          <a:p>
            <a:pPr>
              <a:defRPr/>
            </a:pPr>
            <a:fld id="{AE9E6DCE-E8FE-2F42-B95E-DDA25212A7BF}" type="slidenum">
              <a:rPr lang="fr-FR" altLang="fr-FR"/>
              <a:pPr>
                <a:defRPr/>
              </a:pPr>
              <a:t>‹#›</a:t>
            </a:fld>
            <a:endParaRPr lang="fr-FR" altLang="fr-FR"/>
          </a:p>
        </p:txBody>
      </p:sp>
    </p:spTree>
    <p:extLst>
      <p:ext uri="{BB962C8B-B14F-4D97-AF65-F5344CB8AC3E}">
        <p14:creationId xmlns:p14="http://schemas.microsoft.com/office/powerpoint/2010/main" val="60415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H"/>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CH"/>
              <a:t>Cliquez pour modifier les styles du texte du masque</a:t>
            </a:r>
          </a:p>
        </p:txBody>
      </p:sp>
      <p:sp>
        <p:nvSpPr>
          <p:cNvPr id="4" name="Rectangle 4">
            <a:extLst>
              <a:ext uri="{FF2B5EF4-FFF2-40B4-BE49-F238E27FC236}">
                <a16:creationId xmlns:a16="http://schemas.microsoft.com/office/drawing/2014/main" id="{3AFFC5F2-E5CA-739D-7069-BD6D579AFD3C}"/>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968DA7DA-4FBB-5AC0-713B-F268BD116BBC}"/>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1EA61E1D-5D60-98F8-D186-789A78243341}"/>
              </a:ext>
            </a:extLst>
          </p:cNvPr>
          <p:cNvSpPr>
            <a:spLocks noGrp="1" noChangeArrowheads="1"/>
          </p:cNvSpPr>
          <p:nvPr>
            <p:ph type="sldNum" sz="quarter" idx="12"/>
          </p:nvPr>
        </p:nvSpPr>
        <p:spPr>
          <a:ln/>
        </p:spPr>
        <p:txBody>
          <a:bodyPr/>
          <a:lstStyle>
            <a:lvl1pPr>
              <a:defRPr/>
            </a:lvl1pPr>
          </a:lstStyle>
          <a:p>
            <a:pPr>
              <a:defRPr/>
            </a:pPr>
            <a:fld id="{90675A26-35DD-D940-9A1B-4558E41FF4B3}" type="slidenum">
              <a:rPr lang="fr-FR" altLang="fr-FR"/>
              <a:pPr>
                <a:defRPr/>
              </a:pPr>
              <a:t>‹#›</a:t>
            </a:fld>
            <a:endParaRPr lang="fr-FR" altLang="fr-FR"/>
          </a:p>
        </p:txBody>
      </p:sp>
    </p:spTree>
    <p:extLst>
      <p:ext uri="{BB962C8B-B14F-4D97-AF65-F5344CB8AC3E}">
        <p14:creationId xmlns:p14="http://schemas.microsoft.com/office/powerpoint/2010/main" val="3512402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5" name="Rectangle 4">
            <a:extLst>
              <a:ext uri="{FF2B5EF4-FFF2-40B4-BE49-F238E27FC236}">
                <a16:creationId xmlns:a16="http://schemas.microsoft.com/office/drawing/2014/main" id="{790AB1B3-33AA-070B-2DE0-8CDE6D4EC93A}"/>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C55DE568-9DBD-7344-F2D7-99EA897436DD}"/>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ABF3E87C-A73E-3FF2-47BD-34CB62FE14AD}"/>
              </a:ext>
            </a:extLst>
          </p:cNvPr>
          <p:cNvSpPr>
            <a:spLocks noGrp="1" noChangeArrowheads="1"/>
          </p:cNvSpPr>
          <p:nvPr>
            <p:ph type="sldNum" sz="quarter" idx="12"/>
          </p:nvPr>
        </p:nvSpPr>
        <p:spPr>
          <a:ln/>
        </p:spPr>
        <p:txBody>
          <a:bodyPr/>
          <a:lstStyle>
            <a:lvl1pPr>
              <a:defRPr/>
            </a:lvl1pPr>
          </a:lstStyle>
          <a:p>
            <a:pPr>
              <a:defRPr/>
            </a:pPr>
            <a:fld id="{3A33AF7F-6296-504F-9E62-6011447E7930}" type="slidenum">
              <a:rPr lang="fr-FR" altLang="fr-FR"/>
              <a:pPr>
                <a:defRPr/>
              </a:pPr>
              <a:t>‹#›</a:t>
            </a:fld>
            <a:endParaRPr lang="fr-FR" altLang="fr-FR"/>
          </a:p>
        </p:txBody>
      </p:sp>
    </p:spTree>
    <p:extLst>
      <p:ext uri="{BB962C8B-B14F-4D97-AF65-F5344CB8AC3E}">
        <p14:creationId xmlns:p14="http://schemas.microsoft.com/office/powerpoint/2010/main" val="1238314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CH"/>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7" name="Rectangle 4">
            <a:extLst>
              <a:ext uri="{FF2B5EF4-FFF2-40B4-BE49-F238E27FC236}">
                <a16:creationId xmlns:a16="http://schemas.microsoft.com/office/drawing/2014/main" id="{6131B296-20DA-EE8A-BB6F-16E48E68ACB9}"/>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D88802FC-8DC6-2862-F66F-E68785217BD9}"/>
              </a:ext>
            </a:extLst>
          </p:cNvPr>
          <p:cNvSpPr>
            <a:spLocks noGrp="1" noChangeArrowheads="1"/>
          </p:cNvSpPr>
          <p:nvPr>
            <p:ph type="ftr" sz="quarter" idx="11"/>
          </p:nvPr>
        </p:nvSpPr>
        <p:spPr>
          <a:ln/>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597585F9-D389-8C23-FBEB-740557D2DAFD}"/>
              </a:ext>
            </a:extLst>
          </p:cNvPr>
          <p:cNvSpPr>
            <a:spLocks noGrp="1" noChangeArrowheads="1"/>
          </p:cNvSpPr>
          <p:nvPr>
            <p:ph type="sldNum" sz="quarter" idx="12"/>
          </p:nvPr>
        </p:nvSpPr>
        <p:spPr>
          <a:ln/>
        </p:spPr>
        <p:txBody>
          <a:bodyPr/>
          <a:lstStyle>
            <a:lvl1pPr>
              <a:defRPr/>
            </a:lvl1pPr>
          </a:lstStyle>
          <a:p>
            <a:pPr>
              <a:defRPr/>
            </a:pPr>
            <a:fld id="{2795C436-3D77-2847-B0B3-1AF3F01B23AC}" type="slidenum">
              <a:rPr lang="fr-FR" altLang="fr-FR"/>
              <a:pPr>
                <a:defRPr/>
              </a:pPr>
              <a:t>‹#›</a:t>
            </a:fld>
            <a:endParaRPr lang="fr-FR" altLang="fr-FR"/>
          </a:p>
        </p:txBody>
      </p:sp>
    </p:spTree>
    <p:extLst>
      <p:ext uri="{BB962C8B-B14F-4D97-AF65-F5344CB8AC3E}">
        <p14:creationId xmlns:p14="http://schemas.microsoft.com/office/powerpoint/2010/main" val="521580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Rectangle 4">
            <a:extLst>
              <a:ext uri="{FF2B5EF4-FFF2-40B4-BE49-F238E27FC236}">
                <a16:creationId xmlns:a16="http://schemas.microsoft.com/office/drawing/2014/main" id="{7F585A76-A7E6-D153-8BFA-B4D89379D54E}"/>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E26C6C99-B2F8-424E-174E-FE4A35ADB8A4}"/>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209AC2C3-773C-6BAA-8CCF-A83B8640702F}"/>
              </a:ext>
            </a:extLst>
          </p:cNvPr>
          <p:cNvSpPr>
            <a:spLocks noGrp="1" noChangeArrowheads="1"/>
          </p:cNvSpPr>
          <p:nvPr>
            <p:ph type="sldNum" sz="quarter" idx="12"/>
          </p:nvPr>
        </p:nvSpPr>
        <p:spPr>
          <a:ln/>
        </p:spPr>
        <p:txBody>
          <a:bodyPr/>
          <a:lstStyle>
            <a:lvl1pPr>
              <a:defRPr/>
            </a:lvl1pPr>
          </a:lstStyle>
          <a:p>
            <a:pPr>
              <a:defRPr/>
            </a:pPr>
            <a:fld id="{332A5E7B-B490-F342-A999-426317643009}" type="slidenum">
              <a:rPr lang="fr-FR" altLang="fr-FR"/>
              <a:pPr>
                <a:defRPr/>
              </a:pPr>
              <a:t>‹#›</a:t>
            </a:fld>
            <a:endParaRPr lang="fr-FR" altLang="fr-FR"/>
          </a:p>
        </p:txBody>
      </p:sp>
    </p:spTree>
    <p:extLst>
      <p:ext uri="{BB962C8B-B14F-4D97-AF65-F5344CB8AC3E}">
        <p14:creationId xmlns:p14="http://schemas.microsoft.com/office/powerpoint/2010/main" val="3197952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4E9ABB4-BDC2-313E-B829-1859DC1EAA9F}"/>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A033754E-0265-137C-25F8-7AE9E619B503}"/>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95338AA3-B1D6-C54F-B369-DABC5998DD6B}"/>
              </a:ext>
            </a:extLst>
          </p:cNvPr>
          <p:cNvSpPr>
            <a:spLocks noGrp="1" noChangeArrowheads="1"/>
          </p:cNvSpPr>
          <p:nvPr>
            <p:ph type="sldNum" sz="quarter" idx="12"/>
          </p:nvPr>
        </p:nvSpPr>
        <p:spPr>
          <a:ln/>
        </p:spPr>
        <p:txBody>
          <a:bodyPr/>
          <a:lstStyle>
            <a:lvl1pPr>
              <a:defRPr/>
            </a:lvl1pPr>
          </a:lstStyle>
          <a:p>
            <a:pPr>
              <a:defRPr/>
            </a:pPr>
            <a:fld id="{9578E42D-FC20-0544-B179-FE2814286378}" type="slidenum">
              <a:rPr lang="fr-FR" altLang="fr-FR"/>
              <a:pPr>
                <a:defRPr/>
              </a:pPr>
              <a:t>‹#›</a:t>
            </a:fld>
            <a:endParaRPr lang="fr-FR" altLang="fr-FR"/>
          </a:p>
        </p:txBody>
      </p:sp>
    </p:spTree>
    <p:extLst>
      <p:ext uri="{BB962C8B-B14F-4D97-AF65-F5344CB8AC3E}">
        <p14:creationId xmlns:p14="http://schemas.microsoft.com/office/powerpoint/2010/main" val="1216559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H"/>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Cliquez pour modifier les styles du texte du masque</a:t>
            </a:r>
          </a:p>
        </p:txBody>
      </p:sp>
      <p:sp>
        <p:nvSpPr>
          <p:cNvPr id="5" name="Rectangle 4">
            <a:extLst>
              <a:ext uri="{FF2B5EF4-FFF2-40B4-BE49-F238E27FC236}">
                <a16:creationId xmlns:a16="http://schemas.microsoft.com/office/drawing/2014/main" id="{AB66FB10-7758-33AD-0A72-DDAAA24ED62D}"/>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23109A7E-D99A-7659-696B-4B353989A68B}"/>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EA0A7436-82EF-314C-CA45-03E5D95DC12A}"/>
              </a:ext>
            </a:extLst>
          </p:cNvPr>
          <p:cNvSpPr>
            <a:spLocks noGrp="1" noChangeArrowheads="1"/>
          </p:cNvSpPr>
          <p:nvPr>
            <p:ph type="sldNum" sz="quarter" idx="12"/>
          </p:nvPr>
        </p:nvSpPr>
        <p:spPr>
          <a:ln/>
        </p:spPr>
        <p:txBody>
          <a:bodyPr/>
          <a:lstStyle>
            <a:lvl1pPr>
              <a:defRPr/>
            </a:lvl1pPr>
          </a:lstStyle>
          <a:p>
            <a:pPr>
              <a:defRPr/>
            </a:pPr>
            <a:fld id="{F1D1D865-F6B9-DD49-9183-ECFE62845409}" type="slidenum">
              <a:rPr lang="fr-FR" altLang="fr-FR"/>
              <a:pPr>
                <a:defRPr/>
              </a:pPr>
              <a:t>‹#›</a:t>
            </a:fld>
            <a:endParaRPr lang="fr-FR" altLang="fr-FR"/>
          </a:p>
        </p:txBody>
      </p:sp>
    </p:spTree>
    <p:extLst>
      <p:ext uri="{BB962C8B-B14F-4D97-AF65-F5344CB8AC3E}">
        <p14:creationId xmlns:p14="http://schemas.microsoft.com/office/powerpoint/2010/main" val="1437416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H"/>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Cliquez pour modifier les styles du texte du masque</a:t>
            </a:r>
          </a:p>
        </p:txBody>
      </p:sp>
      <p:sp>
        <p:nvSpPr>
          <p:cNvPr id="5" name="Rectangle 4">
            <a:extLst>
              <a:ext uri="{FF2B5EF4-FFF2-40B4-BE49-F238E27FC236}">
                <a16:creationId xmlns:a16="http://schemas.microsoft.com/office/drawing/2014/main" id="{84826E9A-00A1-AF59-C08C-69463F4238E3}"/>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70C1D28A-D579-6E2B-285D-6E53F70F0B7A}"/>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96D574DF-2B36-D4E5-16A3-C07AEAA2FDA9}"/>
              </a:ext>
            </a:extLst>
          </p:cNvPr>
          <p:cNvSpPr>
            <a:spLocks noGrp="1" noChangeArrowheads="1"/>
          </p:cNvSpPr>
          <p:nvPr>
            <p:ph type="sldNum" sz="quarter" idx="12"/>
          </p:nvPr>
        </p:nvSpPr>
        <p:spPr>
          <a:ln/>
        </p:spPr>
        <p:txBody>
          <a:bodyPr/>
          <a:lstStyle>
            <a:lvl1pPr>
              <a:defRPr/>
            </a:lvl1pPr>
          </a:lstStyle>
          <a:p>
            <a:pPr>
              <a:defRPr/>
            </a:pPr>
            <a:fld id="{3BC39D99-475F-D545-A04D-402809DF2AF5}" type="slidenum">
              <a:rPr lang="fr-FR" altLang="fr-FR"/>
              <a:pPr>
                <a:defRPr/>
              </a:pPr>
              <a:t>‹#›</a:t>
            </a:fld>
            <a:endParaRPr lang="fr-FR" altLang="fr-FR"/>
          </a:p>
        </p:txBody>
      </p:sp>
    </p:spTree>
    <p:extLst>
      <p:ext uri="{BB962C8B-B14F-4D97-AF65-F5344CB8AC3E}">
        <p14:creationId xmlns:p14="http://schemas.microsoft.com/office/powerpoint/2010/main" val="1469001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877BBB4-CB52-A98E-6F14-DE9E7650588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Cliquez et modifiez le titre</a:t>
            </a:r>
          </a:p>
        </p:txBody>
      </p:sp>
      <p:sp>
        <p:nvSpPr>
          <p:cNvPr id="1027" name="Rectangle 3">
            <a:extLst>
              <a:ext uri="{FF2B5EF4-FFF2-40B4-BE49-F238E27FC236}">
                <a16:creationId xmlns:a16="http://schemas.microsoft.com/office/drawing/2014/main" id="{3E0A429F-7680-D368-2A57-6ACE51CCBE4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Cliquez pour modifier les styles du texte du masque</a:t>
            </a:r>
          </a:p>
          <a:p>
            <a:pPr lvl="1"/>
            <a:r>
              <a:rPr lang="en-US" altLang="fr-FR"/>
              <a:t>Deuxième niveau</a:t>
            </a:r>
          </a:p>
          <a:p>
            <a:pPr lvl="2"/>
            <a:r>
              <a:rPr lang="en-US" altLang="fr-FR"/>
              <a:t>Troisième niveau</a:t>
            </a:r>
          </a:p>
          <a:p>
            <a:pPr lvl="3"/>
            <a:r>
              <a:rPr lang="en-US" altLang="fr-FR"/>
              <a:t>Quatrième niveau</a:t>
            </a:r>
          </a:p>
          <a:p>
            <a:pPr lvl="4"/>
            <a:r>
              <a:rPr lang="en-US" altLang="fr-FR"/>
              <a:t>Cinquième niveau</a:t>
            </a:r>
          </a:p>
        </p:txBody>
      </p:sp>
      <p:sp>
        <p:nvSpPr>
          <p:cNvPr id="1028" name="Rectangle 4">
            <a:extLst>
              <a:ext uri="{FF2B5EF4-FFF2-40B4-BE49-F238E27FC236}">
                <a16:creationId xmlns:a16="http://schemas.microsoft.com/office/drawing/2014/main" id="{922B35E0-6E1D-56FD-15E5-F5F65D22930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Tx/>
              <a:buNone/>
              <a:defRPr sz="1400">
                <a:solidFill>
                  <a:schemeClr val="tx1"/>
                </a:solidFill>
                <a:effectLst/>
                <a:latin typeface="Times New Roman" pitchFamily="-105" charset="0"/>
                <a:ea typeface="+mn-ea"/>
                <a:cs typeface="+mn-cs"/>
              </a:defRPr>
            </a:lvl1pPr>
          </a:lstStyle>
          <a:p>
            <a:pPr>
              <a:defRPr/>
            </a:pPr>
            <a:endParaRPr lang="fr-FR"/>
          </a:p>
        </p:txBody>
      </p:sp>
      <p:sp>
        <p:nvSpPr>
          <p:cNvPr id="1029" name="Rectangle 5">
            <a:extLst>
              <a:ext uri="{FF2B5EF4-FFF2-40B4-BE49-F238E27FC236}">
                <a16:creationId xmlns:a16="http://schemas.microsoft.com/office/drawing/2014/main" id="{82526476-F062-FF98-0751-F5DCCC680F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1400">
                <a:solidFill>
                  <a:schemeClr val="tx1"/>
                </a:solidFill>
                <a:effectLst/>
                <a:latin typeface="Times New Roman" pitchFamily="-105" charset="0"/>
                <a:ea typeface="+mn-ea"/>
                <a:cs typeface="+mn-cs"/>
              </a:defRPr>
            </a:lvl1pPr>
          </a:lstStyle>
          <a:p>
            <a:pPr>
              <a:defRPr/>
            </a:pPr>
            <a:endParaRPr lang="fr-FR"/>
          </a:p>
        </p:txBody>
      </p:sp>
      <p:sp>
        <p:nvSpPr>
          <p:cNvPr id="1030" name="Rectangle 6">
            <a:extLst>
              <a:ext uri="{FF2B5EF4-FFF2-40B4-BE49-F238E27FC236}">
                <a16:creationId xmlns:a16="http://schemas.microsoft.com/office/drawing/2014/main" id="{77BA7BE7-90CF-B632-68CA-E77B9CE06B5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panose="02020603050405020304" pitchFamily="18" charset="0"/>
              </a:defRPr>
            </a:lvl1pPr>
          </a:lstStyle>
          <a:p>
            <a:pPr>
              <a:defRPr/>
            </a:pPr>
            <a:fld id="{C22244CD-8282-F441-9B52-E8CE8AB9035F}" type="slidenum">
              <a:rPr lang="fr-FR" altLang="fr-FR"/>
              <a:pPr>
                <a:defRPr/>
              </a:pPr>
              <a:t>‹#›</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10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56.emf"/><Relationship Id="rId4" Type="http://schemas.openxmlformats.org/officeDocument/2006/relationships/oleObject" Target="../embeddings/oleObject1.bin"/></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7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courbin/Documents/Enseignement/AstroI_Slides/Week08/SOHO5_Sunspot.mpeg" TargetMode="External"/><Relationship Id="rId1" Type="http://schemas.microsoft.com/office/2007/relationships/media" Target="file:////Users/courbin/Documents/Enseignement/AstroI_Slides/Week08/SOHO5_Sunspot.mpeg" TargetMode="External"/><Relationship Id="rId5" Type="http://schemas.openxmlformats.org/officeDocument/2006/relationships/image" Target="../media/image68.png"/><Relationship Id="rId4" Type="http://schemas.openxmlformats.org/officeDocument/2006/relationships/notesSlide" Target="../notesSlides/notesSlide81.xml"/></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courbin/Documents/Enseignement/AstroI_Slides/Week08/vquake1.mpeg" TargetMode="External"/><Relationship Id="rId1" Type="http://schemas.microsoft.com/office/2007/relationships/media" Target="file:////Users/courbin/Documents/Enseignement/AstroI_Slides/Week08/vquake1.mpeg" TargetMode="External"/><Relationship Id="rId5" Type="http://schemas.openxmlformats.org/officeDocument/2006/relationships/image" Target="../media/image70.png"/><Relationship Id="rId4"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5923" name="Rectangle 3">
            <a:extLst>
              <a:ext uri="{FF2B5EF4-FFF2-40B4-BE49-F238E27FC236}">
                <a16:creationId xmlns:a16="http://schemas.microsoft.com/office/drawing/2014/main" id="{5531769D-2CD5-35AA-5AD8-E223790BBC00}"/>
              </a:ext>
            </a:extLst>
          </p:cNvPr>
          <p:cNvSpPr>
            <a:spLocks noGrp="1" noChangeArrowheads="1"/>
          </p:cNvSpPr>
          <p:nvPr>
            <p:ph type="ctrTitle"/>
          </p:nvPr>
        </p:nvSpPr>
        <p:spPr>
          <a:xfrm>
            <a:off x="365125" y="3238500"/>
            <a:ext cx="8412163" cy="434975"/>
          </a:xfrm>
        </p:spPr>
        <p:txBody>
          <a:bodyPr/>
          <a:lstStyle/>
          <a:p>
            <a:pPr>
              <a:defRPr/>
            </a:pPr>
            <a:r>
              <a:rPr lang="fr-FR" altLang="fr-FR" sz="32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Chapitre 8</a:t>
            </a:r>
            <a:br>
              <a:rPr lang="fr-FR" altLang="fr-FR" sz="32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br>
            <a:r>
              <a:rPr lang="fr-FR" altLang="fr-FR" sz="32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Structure et évolution stellaires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62" name="Rectangle 2">
            <a:extLst>
              <a:ext uri="{FF2B5EF4-FFF2-40B4-BE49-F238E27FC236}">
                <a16:creationId xmlns:a16="http://schemas.microsoft.com/office/drawing/2014/main" id="{36F1C1DD-7309-D05B-DB0D-935C18A1CF7D}"/>
              </a:ext>
            </a:extLst>
          </p:cNvPr>
          <p:cNvSpPr>
            <a:spLocks noGrp="1" noChangeArrowheads="1"/>
          </p:cNvSpPr>
          <p:nvPr>
            <p:ph type="ctrTitle"/>
          </p:nvPr>
        </p:nvSpPr>
        <p:spPr>
          <a:xfrm>
            <a:off x="365125" y="3171825"/>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Neutrinos Solaires</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a:extLst>
              <a:ext uri="{FF2B5EF4-FFF2-40B4-BE49-F238E27FC236}">
                <a16:creationId xmlns:a16="http://schemas.microsoft.com/office/drawing/2014/main" id="{4E45E93D-4F0F-CABD-E09E-170DFBEFDD01}"/>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Supernovae</a:t>
            </a:r>
          </a:p>
        </p:txBody>
      </p:sp>
      <p:pic>
        <p:nvPicPr>
          <p:cNvPr id="209922" name="Picture 3">
            <a:extLst>
              <a:ext uri="{FF2B5EF4-FFF2-40B4-BE49-F238E27FC236}">
                <a16:creationId xmlns:a16="http://schemas.microsoft.com/office/drawing/2014/main" id="{77C41A24-E5D2-F35B-8B3E-EE2622F31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3" name="Text Box 4">
            <a:extLst>
              <a:ext uri="{FF2B5EF4-FFF2-40B4-BE49-F238E27FC236}">
                <a16:creationId xmlns:a16="http://schemas.microsoft.com/office/drawing/2014/main" id="{876EF03E-65EA-6A84-C631-CF78AB699BD4}"/>
              </a:ext>
            </a:extLst>
          </p:cNvPr>
          <p:cNvSpPr txBox="1">
            <a:spLocks noChangeArrowheads="1"/>
          </p:cNvSpPr>
          <p:nvPr/>
        </p:nvSpPr>
        <p:spPr bwMode="auto">
          <a:xfrm>
            <a:off x="1312863" y="123825"/>
            <a:ext cx="630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a:solidFill>
                  <a:schemeClr val="bg1"/>
                </a:solidFill>
                <a:latin typeface="Comic Sans MS" panose="030F0902030302020204" pitchFamily="66" charset="0"/>
              </a:rPr>
              <a:t>Supernovae 1987A dans le grand nuage de Magellan</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3">
            <a:extLst>
              <a:ext uri="{FF2B5EF4-FFF2-40B4-BE49-F238E27FC236}">
                <a16:creationId xmlns:a16="http://schemas.microsoft.com/office/drawing/2014/main" id="{BF45F846-8438-23D8-7FBF-F36D45B6E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141413" y="-1141413"/>
            <a:ext cx="6858000" cy="914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Rectangle 2">
            <a:extLst>
              <a:ext uri="{FF2B5EF4-FFF2-40B4-BE49-F238E27FC236}">
                <a16:creationId xmlns:a16="http://schemas.microsoft.com/office/drawing/2014/main" id="{47FF59BA-1E1B-66C0-2502-79C039F6F3E2}"/>
              </a:ext>
            </a:extLst>
          </p:cNvPr>
          <p:cNvSpPr>
            <a:spLocks noGrp="1" noChangeArrowheads="1"/>
          </p:cNvSpPr>
          <p:nvPr>
            <p:ph type="ctrTitle"/>
          </p:nvPr>
        </p:nvSpPr>
        <p:spPr>
          <a:xfrm>
            <a:off x="365125" y="80963"/>
            <a:ext cx="8412163" cy="485775"/>
          </a:xfrm>
        </p:spPr>
        <p:txBody>
          <a:bodyPr/>
          <a:lstStyle/>
          <a:p>
            <a:r>
              <a:rPr lang="fr-FR" altLang="fr-FR" sz="2400">
                <a:solidFill>
                  <a:schemeClr val="bg1"/>
                </a:solidFill>
                <a:latin typeface="Comic Sans MS" panose="030F0902030302020204" pitchFamily="66" charset="0"/>
                <a:ea typeface="Apple LiGothic Medium" pitchFamily="2" charset="-120"/>
              </a:rPr>
              <a:t>Restes de supernovae</a:t>
            </a:r>
          </a:p>
        </p:txBody>
      </p:sp>
      <p:sp>
        <p:nvSpPr>
          <p:cNvPr id="211971" name="Text Box 4">
            <a:extLst>
              <a:ext uri="{FF2B5EF4-FFF2-40B4-BE49-F238E27FC236}">
                <a16:creationId xmlns:a16="http://schemas.microsoft.com/office/drawing/2014/main" id="{23C9AE40-1CF2-8B74-4496-81DEE7D4618E}"/>
              </a:ext>
            </a:extLst>
          </p:cNvPr>
          <p:cNvSpPr txBox="1">
            <a:spLocks noChangeArrowheads="1"/>
          </p:cNvSpPr>
          <p:nvPr/>
        </p:nvSpPr>
        <p:spPr bwMode="auto">
          <a:xfrm>
            <a:off x="4852988" y="600075"/>
            <a:ext cx="3009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1800">
                <a:solidFill>
                  <a:schemeClr val="bg1"/>
                </a:solidFill>
                <a:latin typeface="Comic Sans MS" panose="030F0902030302020204" pitchFamily="66" charset="0"/>
              </a:rPr>
              <a:t>Les « dentelles » du cygne</a:t>
            </a:r>
          </a:p>
        </p:txBody>
      </p:sp>
      <p:pic>
        <p:nvPicPr>
          <p:cNvPr id="211972" name="Picture 5" descr="ngc6888">
            <a:extLst>
              <a:ext uri="{FF2B5EF4-FFF2-40B4-BE49-F238E27FC236}">
                <a16:creationId xmlns:a16="http://schemas.microsoft.com/office/drawing/2014/main" id="{A3079683-15CA-4FEC-31B3-0E6E6A94B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4786313"/>
            <a:ext cx="2651125" cy="20716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4018" name="Picture 5" descr="crab">
            <a:extLst>
              <a:ext uri="{FF2B5EF4-FFF2-40B4-BE49-F238E27FC236}">
                <a16:creationId xmlns:a16="http://schemas.microsoft.com/office/drawing/2014/main" id="{FBF71E96-2107-6F7F-D06A-434D8DD83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513" y="0"/>
            <a:ext cx="6870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Rectangle 2">
            <a:extLst>
              <a:ext uri="{FF2B5EF4-FFF2-40B4-BE49-F238E27FC236}">
                <a16:creationId xmlns:a16="http://schemas.microsoft.com/office/drawing/2014/main" id="{D5881238-6E1F-624E-9AF6-B4296EDF3AC1}"/>
              </a:ext>
            </a:extLst>
          </p:cNvPr>
          <p:cNvSpPr>
            <a:spLocks noGrp="1" noChangeArrowheads="1"/>
          </p:cNvSpPr>
          <p:nvPr>
            <p:ph type="ctrTitle"/>
          </p:nvPr>
        </p:nvSpPr>
        <p:spPr>
          <a:xfrm>
            <a:off x="365125" y="80963"/>
            <a:ext cx="8412163" cy="485775"/>
          </a:xfrm>
        </p:spPr>
        <p:txBody>
          <a:bodyPr/>
          <a:lstStyle/>
          <a:p>
            <a:r>
              <a:rPr lang="fr-FR" altLang="fr-FR" sz="2400">
                <a:solidFill>
                  <a:srgbClr val="FFFFFF"/>
                </a:solidFill>
                <a:latin typeface="Comic Sans MS" panose="030F0902030302020204" pitchFamily="66" charset="0"/>
                <a:ea typeface="Apple LiGothic Medium" pitchFamily="2" charset="-120"/>
              </a:rPr>
              <a:t>Restes de supernovae</a:t>
            </a:r>
          </a:p>
        </p:txBody>
      </p:sp>
      <p:sp>
        <p:nvSpPr>
          <p:cNvPr id="214020" name="Text Box 4">
            <a:extLst>
              <a:ext uri="{FF2B5EF4-FFF2-40B4-BE49-F238E27FC236}">
                <a16:creationId xmlns:a16="http://schemas.microsoft.com/office/drawing/2014/main" id="{798146FB-9A89-C676-BA40-C1AA71F683A2}"/>
              </a:ext>
            </a:extLst>
          </p:cNvPr>
          <p:cNvSpPr txBox="1">
            <a:spLocks noChangeArrowheads="1"/>
          </p:cNvSpPr>
          <p:nvPr/>
        </p:nvSpPr>
        <p:spPr bwMode="auto">
          <a:xfrm>
            <a:off x="1579563" y="6330950"/>
            <a:ext cx="4803775"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1800">
                <a:solidFill>
                  <a:schemeClr val="bg1"/>
                </a:solidFill>
                <a:latin typeface="Comic Sans MS" panose="030F0902030302020204" pitchFamily="66" charset="0"/>
              </a:rPr>
              <a:t>Nébuleuse du « crabe » (explosion en 1024)</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4" descr="SN1994D_NGC4526">
            <a:extLst>
              <a:ext uri="{FF2B5EF4-FFF2-40B4-BE49-F238E27FC236}">
                <a16:creationId xmlns:a16="http://schemas.microsoft.com/office/drawing/2014/main" id="{0ACDC1A7-1319-ADFD-0BF6-5FA1DB7AA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213" y="0"/>
            <a:ext cx="6858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Rectangle 3">
            <a:extLst>
              <a:ext uri="{FF2B5EF4-FFF2-40B4-BE49-F238E27FC236}">
                <a16:creationId xmlns:a16="http://schemas.microsoft.com/office/drawing/2014/main" id="{41B57C46-6F9D-648E-6BE4-B90A4D8374CA}"/>
              </a:ext>
            </a:extLst>
          </p:cNvPr>
          <p:cNvSpPr>
            <a:spLocks noGrp="1" noChangeArrowheads="1"/>
          </p:cNvSpPr>
          <p:nvPr>
            <p:ph type="ctrTitle"/>
          </p:nvPr>
        </p:nvSpPr>
        <p:spPr>
          <a:xfrm>
            <a:off x="365125" y="80963"/>
            <a:ext cx="8412163" cy="485775"/>
          </a:xfrm>
        </p:spPr>
        <p:txBody>
          <a:bodyPr/>
          <a:lstStyle/>
          <a:p>
            <a:r>
              <a:rPr lang="fr-FR" altLang="fr-FR" sz="2400">
                <a:solidFill>
                  <a:schemeClr val="bg1"/>
                </a:solidFill>
                <a:latin typeface="Comic Sans MS" panose="030F0902030302020204" pitchFamily="66" charset="0"/>
                <a:ea typeface="Apple LiGothic Medium" pitchFamily="2" charset="-120"/>
              </a:rPr>
              <a:t>Supernovae dans d’autres galaxies</a:t>
            </a:r>
          </a:p>
        </p:txBody>
      </p:sp>
      <p:sp>
        <p:nvSpPr>
          <p:cNvPr id="651270" name="Line 6">
            <a:extLst>
              <a:ext uri="{FF2B5EF4-FFF2-40B4-BE49-F238E27FC236}">
                <a16:creationId xmlns:a16="http://schemas.microsoft.com/office/drawing/2014/main" id="{84EEBEA4-24AC-4332-CFC1-4D938C58D507}"/>
              </a:ext>
            </a:extLst>
          </p:cNvPr>
          <p:cNvSpPr>
            <a:spLocks noChangeShapeType="1"/>
          </p:cNvSpPr>
          <p:nvPr/>
        </p:nvSpPr>
        <p:spPr bwMode="auto">
          <a:xfrm>
            <a:off x="2259013" y="4529138"/>
            <a:ext cx="498475" cy="985837"/>
          </a:xfrm>
          <a:prstGeom prst="line">
            <a:avLst/>
          </a:prstGeom>
          <a:noFill/>
          <a:ln w="9525">
            <a:solidFill>
              <a:schemeClr val="bg1"/>
            </a:solidFill>
            <a:round/>
            <a:headEnd/>
            <a:tailEnd type="triangle" w="med" len="med"/>
          </a:ln>
          <a:effectLst/>
        </p:spPr>
        <p:txBody>
          <a:bodyPr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8114" name="Picture 2" descr="Image 4">
            <a:extLst>
              <a:ext uri="{FF2B5EF4-FFF2-40B4-BE49-F238E27FC236}">
                <a16:creationId xmlns:a16="http://schemas.microsoft.com/office/drawing/2014/main" id="{82530896-6B6B-A055-B752-32A8B15F6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338" y="3429000"/>
            <a:ext cx="7299325"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9699" name="Rectangle 3">
            <a:extLst>
              <a:ext uri="{FF2B5EF4-FFF2-40B4-BE49-F238E27FC236}">
                <a16:creationId xmlns:a16="http://schemas.microsoft.com/office/drawing/2014/main" id="{5AAC63BD-E79A-E111-324F-3995F9F63B68}"/>
              </a:ext>
            </a:extLst>
          </p:cNvPr>
          <p:cNvSpPr>
            <a:spLocks noGrp="1" noChangeArrowheads="1"/>
          </p:cNvSpPr>
          <p:nvPr>
            <p:ph type="ctrTitle"/>
          </p:nvPr>
        </p:nvSpPr>
        <p:spPr>
          <a:xfrm>
            <a:off x="365125" y="195263"/>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Supernovae dans d’autres galaxies</a:t>
            </a:r>
            <a:b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b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(utiles en tant qu’indicateurs de distance)</a:t>
            </a:r>
          </a:p>
        </p:txBody>
      </p:sp>
      <p:pic>
        <p:nvPicPr>
          <p:cNvPr id="218116" name="Picture 5">
            <a:extLst>
              <a:ext uri="{FF2B5EF4-FFF2-40B4-BE49-F238E27FC236}">
                <a16:creationId xmlns:a16="http://schemas.microsoft.com/office/drawing/2014/main" id="{6F761A74-320E-40F9-6C0D-483EE4CB3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975" y="1081088"/>
            <a:ext cx="358775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9703" name="Line 7">
            <a:extLst>
              <a:ext uri="{FF2B5EF4-FFF2-40B4-BE49-F238E27FC236}">
                <a16:creationId xmlns:a16="http://schemas.microsoft.com/office/drawing/2014/main" id="{B16ECD8E-BCA7-9ECA-4883-3E8FAD04BA6A}"/>
              </a:ext>
            </a:extLst>
          </p:cNvPr>
          <p:cNvSpPr>
            <a:spLocks noChangeShapeType="1"/>
          </p:cNvSpPr>
          <p:nvPr/>
        </p:nvSpPr>
        <p:spPr bwMode="auto">
          <a:xfrm flipV="1">
            <a:off x="4754563" y="2438400"/>
            <a:ext cx="538162" cy="334963"/>
          </a:xfrm>
          <a:prstGeom prst="line">
            <a:avLst/>
          </a:prstGeom>
          <a:noFill/>
          <a:ln w="9525">
            <a:solidFill>
              <a:schemeClr val="bg1"/>
            </a:solidFill>
            <a:round/>
            <a:headEn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pic>
        <p:nvPicPr>
          <p:cNvPr id="218118" name="Image 5" descr="Capture d’écran 2011-04-13 à 14.10.50.png">
            <a:extLst>
              <a:ext uri="{FF2B5EF4-FFF2-40B4-BE49-F238E27FC236}">
                <a16:creationId xmlns:a16="http://schemas.microsoft.com/office/drawing/2014/main" id="{3A5B27E3-A830-7D18-99B0-560F4F90189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60888" y="1081088"/>
            <a:ext cx="3024187"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0180" name="Rectangle 4">
            <a:extLst>
              <a:ext uri="{FF2B5EF4-FFF2-40B4-BE49-F238E27FC236}">
                <a16:creationId xmlns:a16="http://schemas.microsoft.com/office/drawing/2014/main" id="{767CA5B0-D014-6F7C-AB05-7A48704A2184}"/>
              </a:ext>
            </a:extLst>
          </p:cNvPr>
          <p:cNvSpPr>
            <a:spLocks noChangeArrowheads="1"/>
          </p:cNvSpPr>
          <p:nvPr/>
        </p:nvSpPr>
        <p:spPr bwMode="auto">
          <a:xfrm>
            <a:off x="876300" y="1446213"/>
            <a:ext cx="7326313" cy="4400550"/>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sym typeface="Wingdings" pitchFamily="2" charset="2"/>
              </a:rPr>
              <a:t>Les neutrinos sont des particules de très faible masse et de très petite section efficace.</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sym typeface="Wingdings" pitchFamily="2" charset="2"/>
              </a:rPr>
              <a:t>Il existe 3 types de neutrinos: </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sym typeface="Wingdings" pitchFamily="2" charset="2"/>
              </a:rPr>
              <a:t>  - électronique</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sym typeface="Wingdings" pitchFamily="2" charset="2"/>
              </a:rPr>
              <a:t>  - muonique</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sym typeface="Wingdings" pitchFamily="2" charset="2"/>
              </a:rPr>
              <a:t>  - tauique</a:t>
            </a: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endParaRPr lang="fr-FR" altLang="fr-FR" sz="2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sym typeface="Wingdings" pitchFamily="2" charset="2"/>
              </a:rPr>
              <a:t>L’expérience « Super-Kamiokande »  au Japon détecte trop peu de neutrinos électroniques par rapport au flux prédit par la théorie</a:t>
            </a:r>
          </a:p>
        </p:txBody>
      </p:sp>
      <p:sp>
        <p:nvSpPr>
          <p:cNvPr id="690182" name="Rectangle 6">
            <a:extLst>
              <a:ext uri="{FF2B5EF4-FFF2-40B4-BE49-F238E27FC236}">
                <a16:creationId xmlns:a16="http://schemas.microsoft.com/office/drawing/2014/main" id="{95E23487-FE86-4B2A-4572-48DD3890FB1F}"/>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Problème des neutrinos Solaires</a:t>
            </a:r>
          </a:p>
        </p:txBody>
      </p:sp>
      <p:sp>
        <p:nvSpPr>
          <p:cNvPr id="4" name="Ellipse 3">
            <a:extLst>
              <a:ext uri="{FF2B5EF4-FFF2-40B4-BE49-F238E27FC236}">
                <a16:creationId xmlns:a16="http://schemas.microsoft.com/office/drawing/2014/main" id="{CD04A843-9432-E752-ECB0-B21CADB6098A}"/>
              </a:ext>
            </a:extLst>
          </p:cNvPr>
          <p:cNvSpPr/>
          <p:nvPr/>
        </p:nvSpPr>
        <p:spPr bwMode="auto">
          <a:xfrm>
            <a:off x="141288" y="153988"/>
            <a:ext cx="333375" cy="339725"/>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pic>
        <p:nvPicPr>
          <p:cNvPr id="30726" name="Picture 6" descr="Leptons">
            <a:extLst>
              <a:ext uri="{FF2B5EF4-FFF2-40B4-BE49-F238E27FC236}">
                <a16:creationId xmlns:a16="http://schemas.microsoft.com/office/drawing/2014/main" id="{1823FDA0-1493-C9D0-2DB6-66BF6B06B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006" y="2253360"/>
            <a:ext cx="3188607" cy="2351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a:extLst>
              <a:ext uri="{FF2B5EF4-FFF2-40B4-BE49-F238E27FC236}">
                <a16:creationId xmlns:a16="http://schemas.microsoft.com/office/drawing/2014/main" id="{3FE956D0-6A42-C80C-D252-E97514208A92}"/>
              </a:ext>
            </a:extLst>
          </p:cNvPr>
          <p:cNvSpPr>
            <a:spLocks noChangeArrowheads="1"/>
          </p:cNvSpPr>
          <p:nvPr/>
        </p:nvSpPr>
        <p:spPr bwMode="auto">
          <a:xfrm>
            <a:off x="131763" y="1125538"/>
            <a:ext cx="8723312" cy="641350"/>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 « Super-Kamiokande » : cylindre de 50000 tonnes d’eau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 et détecteurs </a:t>
            </a:r>
            <a:r>
              <a:rPr lang="fr-FR" altLang="fr-FR" sz="1800" b="1">
                <a:solidFill>
                  <a:schemeClr val="tx1"/>
                </a:solidFill>
                <a:latin typeface="Comic Sans MS" panose="030F0902030302020204" pitchFamily="66" charset="0"/>
                <a:sym typeface="Wingdings" pitchFamily="2" charset="2"/>
              </a:rPr>
              <a:t>Cherenkov </a:t>
            </a: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(tubes photomultiplicateurs)</a:t>
            </a:r>
          </a:p>
        </p:txBody>
      </p:sp>
      <p:sp>
        <p:nvSpPr>
          <p:cNvPr id="694275" name="Rectangle 3">
            <a:extLst>
              <a:ext uri="{FF2B5EF4-FFF2-40B4-BE49-F238E27FC236}">
                <a16:creationId xmlns:a16="http://schemas.microsoft.com/office/drawing/2014/main" id="{F4D1FE9F-027A-AA8B-3507-5780C12BACF1}"/>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Problème des neutrinos Solaires</a:t>
            </a:r>
          </a:p>
        </p:txBody>
      </p:sp>
      <p:pic>
        <p:nvPicPr>
          <p:cNvPr id="32772" name="Picture 4">
            <a:extLst>
              <a:ext uri="{FF2B5EF4-FFF2-40B4-BE49-F238E27FC236}">
                <a16:creationId xmlns:a16="http://schemas.microsoft.com/office/drawing/2014/main" id="{B13F460E-2A2C-BAF5-B9CA-540AC15E7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2120900"/>
            <a:ext cx="4830763"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a:extLst>
              <a:ext uri="{FF2B5EF4-FFF2-40B4-BE49-F238E27FC236}">
                <a16:creationId xmlns:a16="http://schemas.microsoft.com/office/drawing/2014/main" id="{C2FFDA56-8E7F-60C4-CF12-0E4AED2BE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075" y="1833563"/>
            <a:ext cx="3429000"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4278" name="Rectangle 6">
            <a:extLst>
              <a:ext uri="{FF2B5EF4-FFF2-40B4-BE49-F238E27FC236}">
                <a16:creationId xmlns:a16="http://schemas.microsoft.com/office/drawing/2014/main" id="{2C70495C-9294-ED56-8804-05EEB9103CEB}"/>
              </a:ext>
            </a:extLst>
          </p:cNvPr>
          <p:cNvSpPr>
            <a:spLocks noChangeArrowheads="1"/>
          </p:cNvSpPr>
          <p:nvPr/>
        </p:nvSpPr>
        <p:spPr bwMode="auto">
          <a:xfrm>
            <a:off x="284163" y="5632450"/>
            <a:ext cx="5141912" cy="915988"/>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Le détecteur est situé sous une montagne pour éviter la contamination par les « rayons cosmiques »</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22" name="Rectangle 2">
            <a:extLst>
              <a:ext uri="{FF2B5EF4-FFF2-40B4-BE49-F238E27FC236}">
                <a16:creationId xmlns:a16="http://schemas.microsoft.com/office/drawing/2014/main" id="{6114A1F0-0E3C-3781-0020-F9362C48D38C}"/>
              </a:ext>
            </a:extLst>
          </p:cNvPr>
          <p:cNvSpPr>
            <a:spLocks noChangeArrowheads="1"/>
          </p:cNvSpPr>
          <p:nvPr/>
        </p:nvSpPr>
        <p:spPr bwMode="auto">
          <a:xfrm>
            <a:off x="365125" y="876300"/>
            <a:ext cx="8412163" cy="3113088"/>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Les neutrinos interagissent avec l’oxygène des molécules d’eau, produisant un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électron allant plus vite que la lumière (dans l’eau). On a émission d’un c</a:t>
            </a:r>
            <a:r>
              <a:rPr lang="fr-FR" altLang="ja-JP"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ô</a:t>
            </a: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ne de</a:t>
            </a:r>
          </a:p>
          <a:p>
            <a:pPr>
              <a:defRPr/>
            </a:pPr>
            <a:r>
              <a:rPr lang="fr-FR" altLang="fr-FR" sz="1800">
                <a:solidFill>
                  <a:srgbClr val="FF0000"/>
                </a:solidFill>
                <a:effectLst>
                  <a:outerShdw blurRad="38100" dist="38100" dir="2700000" algn="tl">
                    <a:srgbClr val="C0C0C0"/>
                  </a:outerShdw>
                </a:effectLst>
                <a:latin typeface="Comic Sans MS" panose="030F0902030302020204" pitchFamily="66" charset="0"/>
                <a:sym typeface="Wingdings" pitchFamily="2" charset="2"/>
              </a:rPr>
              <a:t>lumière Tcherenkov </a:t>
            </a: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dans le sens du mouvement.</a:t>
            </a: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Les couleurs indiquent</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le temps d’arrivée</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des photons sur les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détecteurs</a:t>
            </a:r>
          </a:p>
        </p:txBody>
      </p:sp>
      <p:sp>
        <p:nvSpPr>
          <p:cNvPr id="696323" name="Rectangle 3">
            <a:extLst>
              <a:ext uri="{FF2B5EF4-FFF2-40B4-BE49-F238E27FC236}">
                <a16:creationId xmlns:a16="http://schemas.microsoft.com/office/drawing/2014/main" id="{3F93AC6E-FF9A-C5CA-8A5B-F89D6AB14900}"/>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Problème des neutrinos Solaires</a:t>
            </a:r>
          </a:p>
        </p:txBody>
      </p:sp>
      <p:pic>
        <p:nvPicPr>
          <p:cNvPr id="34820" name="Picture 6">
            <a:extLst>
              <a:ext uri="{FF2B5EF4-FFF2-40B4-BE49-F238E27FC236}">
                <a16:creationId xmlns:a16="http://schemas.microsoft.com/office/drawing/2014/main" id="{79CBC447-AAB6-7E96-E985-37A5B3B3F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275" y="2054225"/>
            <a:ext cx="4884738"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8371" name="Rectangle 3">
            <a:extLst>
              <a:ext uri="{FF2B5EF4-FFF2-40B4-BE49-F238E27FC236}">
                <a16:creationId xmlns:a16="http://schemas.microsoft.com/office/drawing/2014/main" id="{74962896-5E08-68AC-4734-9CCC88E7AFB3}"/>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Problème des neutrinos Solaires</a:t>
            </a:r>
          </a:p>
        </p:txBody>
      </p:sp>
      <p:sp>
        <p:nvSpPr>
          <p:cNvPr id="698373" name="Rectangle 5">
            <a:extLst>
              <a:ext uri="{FF2B5EF4-FFF2-40B4-BE49-F238E27FC236}">
                <a16:creationId xmlns:a16="http://schemas.microsoft.com/office/drawing/2014/main" id="{7EDB8258-5500-ADB7-B3EC-EBCBC10E2EC7}"/>
              </a:ext>
            </a:extLst>
          </p:cNvPr>
          <p:cNvSpPr>
            <a:spLocks noChangeArrowheads="1"/>
          </p:cNvSpPr>
          <p:nvPr/>
        </p:nvSpPr>
        <p:spPr bwMode="auto">
          <a:xfrm>
            <a:off x="412750" y="1358900"/>
            <a:ext cx="8491764" cy="4801314"/>
          </a:xfrm>
          <a:prstGeom prst="rect">
            <a:avLst/>
          </a:prstGeom>
          <a:noFill/>
          <a:ln w="9525">
            <a:noFill/>
            <a:miter lim="800000"/>
            <a:headEnd/>
            <a:tailEnd/>
          </a:ln>
          <a:effectLst/>
        </p:spPr>
        <p:txBody>
          <a:bodyPr wrap="square">
            <a:spAutoFit/>
          </a:bodyPr>
          <a:lstStyle>
            <a:lvl1pPr>
              <a:defRPr sz="3200">
                <a:solidFill>
                  <a:schemeClr val="bg1"/>
                </a:solidFill>
                <a:latin typeface="Helvetica" pitchFamily="2" charset="0"/>
                <a:ea typeface="ＭＳ Ｐゴシック" panose="020B0600070205080204" pitchFamily="34" charset="-128"/>
              </a:defRPr>
            </a:lvl1pPr>
            <a:lvl2pPr>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L’expérience « Super-</a:t>
            </a:r>
            <a:r>
              <a:rPr lang="fr-FR" altLang="fr-FR" sz="1800" dirty="0" err="1">
                <a:solidFill>
                  <a:schemeClr val="tx1"/>
                </a:solidFill>
                <a:effectLst>
                  <a:outerShdw blurRad="38100" dist="38100" dir="2700000" algn="tl">
                    <a:srgbClr val="C0C0C0"/>
                  </a:outerShdw>
                </a:effectLst>
                <a:latin typeface="Comic Sans MS" panose="030F0902030302020204" pitchFamily="66" charset="0"/>
                <a:sym typeface="Wingdings" pitchFamily="2" charset="2"/>
              </a:rPr>
              <a:t>Kamiokande</a:t>
            </a:r>
            <a:r>
              <a:rPr lang="fr-FR" altLang="fr-FR" sz="18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 » détecte trop peu de neutrinos électroniques par rapport au flux prédit par la théorie</a:t>
            </a:r>
          </a:p>
          <a:p>
            <a:pPr>
              <a:defRPr/>
            </a:pPr>
            <a:endParaRPr lang="fr-FR" altLang="fr-FR" sz="18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18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La théorie prédit aussi que les neutrinos peuvent « osciller » d’une espèce </a:t>
            </a:r>
          </a:p>
          <a:p>
            <a:pPr>
              <a:defRPr/>
            </a:pPr>
            <a:r>
              <a:rPr lang="fr-FR" altLang="fr-FR" sz="18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à l’autre </a:t>
            </a:r>
            <a:r>
              <a:rPr lang="fr-FR" altLang="fr-FR" sz="1800" b="1"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s’ils ont une masse</a:t>
            </a:r>
          </a:p>
          <a:p>
            <a:pPr>
              <a:defRPr/>
            </a:pPr>
            <a:endParaRPr lang="fr-FR" altLang="fr-FR" sz="1800" b="1"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endParaRPr lang="fr-FR" altLang="fr-FR" sz="1800" b="1"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endParaRPr lang="fr-FR" altLang="fr-FR" sz="1800" b="1"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18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Dans l’hypothèse que les neutrinos oscillent on arrive à montrer à la fois</a:t>
            </a:r>
          </a:p>
          <a:p>
            <a:pPr>
              <a:defRPr/>
            </a:pPr>
            <a:endParaRPr lang="fr-FR" altLang="fr-FR" sz="18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lvl="1">
              <a:defRPr/>
            </a:pPr>
            <a:r>
              <a:rPr lang="fr-FR" altLang="fr-FR" sz="18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1- que le déficit de neutrinos électroniques est compatible avec </a:t>
            </a:r>
          </a:p>
          <a:p>
            <a:pPr lvl="1">
              <a:defRPr/>
            </a:pPr>
            <a:r>
              <a:rPr lang="fr-FR" altLang="fr-FR" sz="18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    l’oscillation d’une espèce à l’autre</a:t>
            </a:r>
          </a:p>
          <a:p>
            <a:pPr lvl="1">
              <a:defRPr/>
            </a:pPr>
            <a:r>
              <a:rPr lang="fr-FR" altLang="fr-FR" sz="18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 </a:t>
            </a:r>
          </a:p>
          <a:p>
            <a:pPr lvl="1">
              <a:defRPr/>
            </a:pPr>
            <a:r>
              <a:rPr lang="fr-FR" altLang="fr-FR" sz="18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2- que les neutrinos ont une masse puisqu’ils « oscillent » !</a:t>
            </a:r>
          </a:p>
          <a:p>
            <a:pPr lvl="1">
              <a:defRPr/>
            </a:pPr>
            <a:endParaRPr lang="fr-FR" altLang="fr-FR" sz="18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18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-&gt; candidat pour la matière sombre (mais insuffisant pour expliquer la totalité de la matière sombre).</a:t>
            </a:r>
          </a:p>
        </p:txBody>
      </p:sp>
      <p:pic>
        <p:nvPicPr>
          <p:cNvPr id="36869" name="Picture 5" descr="Description du neutrino">
            <a:extLst>
              <a:ext uri="{FF2B5EF4-FFF2-40B4-BE49-F238E27FC236}">
                <a16:creationId xmlns:a16="http://schemas.microsoft.com/office/drawing/2014/main" id="{F24E798B-93DE-EC2B-83A3-521E217E9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50" y="2481163"/>
            <a:ext cx="1504950" cy="1062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2466" name="Rectangle 2">
            <a:extLst>
              <a:ext uri="{FF2B5EF4-FFF2-40B4-BE49-F238E27FC236}">
                <a16:creationId xmlns:a16="http://schemas.microsoft.com/office/drawing/2014/main" id="{64885888-9B54-72C4-8320-CFF267CF961F}"/>
              </a:ext>
            </a:extLst>
          </p:cNvPr>
          <p:cNvSpPr>
            <a:spLocks noGrp="1" noChangeArrowheads="1"/>
          </p:cNvSpPr>
          <p:nvPr>
            <p:ph type="ctrTitle"/>
          </p:nvPr>
        </p:nvSpPr>
        <p:spPr>
          <a:xfrm>
            <a:off x="365125" y="3360738"/>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Naissance des étoiles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a:extLst>
              <a:ext uri="{FF2B5EF4-FFF2-40B4-BE49-F238E27FC236}">
                <a16:creationId xmlns:a16="http://schemas.microsoft.com/office/drawing/2014/main" id="{1E52B837-4762-01CE-CBE1-66C5DD7F9EDD}"/>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Naissance des étoiles</a:t>
            </a:r>
          </a:p>
        </p:txBody>
      </p:sp>
      <p:sp>
        <p:nvSpPr>
          <p:cNvPr id="628740" name="Text Box 4">
            <a:extLst>
              <a:ext uri="{FF2B5EF4-FFF2-40B4-BE49-F238E27FC236}">
                <a16:creationId xmlns:a16="http://schemas.microsoft.com/office/drawing/2014/main" id="{2DF9777A-D1C7-6F68-5D69-7CF8181A7566}"/>
              </a:ext>
            </a:extLst>
          </p:cNvPr>
          <p:cNvSpPr txBox="1">
            <a:spLocks noChangeArrowheads="1"/>
          </p:cNvSpPr>
          <p:nvPr/>
        </p:nvSpPr>
        <p:spPr bwMode="auto">
          <a:xfrm>
            <a:off x="2620963" y="1724025"/>
            <a:ext cx="263525" cy="366713"/>
          </a:xfrm>
          <a:prstGeom prst="rect">
            <a:avLst/>
          </a:prstGeom>
          <a:noFill/>
          <a:ln w="9525">
            <a:noFill/>
            <a:miter lim="800000"/>
            <a:headEnd/>
            <a:tailEnd/>
          </a:ln>
          <a:effectLst/>
        </p:spPr>
        <p:txBody>
          <a:bodyPr wrap="none">
            <a:spAutoFit/>
          </a:bodyPr>
          <a:lstStyle/>
          <a:p>
            <a:pPr>
              <a:buFontTx/>
              <a:buChar char="•"/>
              <a:defRPr/>
            </a:pPr>
            <a:endParaRPr lang="fr-FR" sz="1800">
              <a:effectLst>
                <a:outerShdw blurRad="38100" dist="38100" dir="2700000" algn="tl">
                  <a:srgbClr val="000000"/>
                </a:outerShdw>
              </a:effectLst>
              <a:latin typeface="Helvetica" pitchFamily="-105" charset="0"/>
              <a:ea typeface="+mn-ea"/>
            </a:endParaRPr>
          </a:p>
        </p:txBody>
      </p:sp>
      <p:sp>
        <p:nvSpPr>
          <p:cNvPr id="628741" name="Text Box 5">
            <a:extLst>
              <a:ext uri="{FF2B5EF4-FFF2-40B4-BE49-F238E27FC236}">
                <a16:creationId xmlns:a16="http://schemas.microsoft.com/office/drawing/2014/main" id="{7B28CFA7-C128-3F2F-A34C-3F22D6D05B3F}"/>
              </a:ext>
            </a:extLst>
          </p:cNvPr>
          <p:cNvSpPr txBox="1">
            <a:spLocks noChangeArrowheads="1"/>
          </p:cNvSpPr>
          <p:nvPr/>
        </p:nvSpPr>
        <p:spPr bwMode="auto">
          <a:xfrm>
            <a:off x="1355725" y="1281113"/>
            <a:ext cx="6432550" cy="641350"/>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Contraction d’un nuage primordial, si la masse initiale est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suffisante, c’est-à-dire si M &gt; M</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rPr>
              <a:t>Jeans</a:t>
            </a:r>
            <a:r>
              <a:rPr lang="fr-FR" altLang="fr-FR" sz="1800">
                <a:solidFill>
                  <a:schemeClr val="tx1"/>
                </a:solidFill>
                <a:effectLst>
                  <a:outerShdw blurRad="38100" dist="38100" dir="2700000" algn="tl">
                    <a:srgbClr val="C0C0C0"/>
                  </a:outerShdw>
                </a:effectLst>
                <a:latin typeface="Comic Sans MS" panose="030F0902030302020204" pitchFamily="66" charset="0"/>
              </a:rPr>
              <a:t>.</a:t>
            </a:r>
          </a:p>
        </p:txBody>
      </p:sp>
      <p:pic>
        <p:nvPicPr>
          <p:cNvPr id="40965" name="Picture 7" descr="Image 1">
            <a:extLst>
              <a:ext uri="{FF2B5EF4-FFF2-40B4-BE49-F238E27FC236}">
                <a16:creationId xmlns:a16="http://schemas.microsoft.com/office/drawing/2014/main" id="{33271691-83B9-308B-A7D3-B9E0DB7D3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950" y="3875088"/>
            <a:ext cx="25765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8" descr="Image 3">
            <a:extLst>
              <a:ext uri="{FF2B5EF4-FFF2-40B4-BE49-F238E27FC236}">
                <a16:creationId xmlns:a16="http://schemas.microsoft.com/office/drawing/2014/main" id="{37385078-C5E9-6F68-1CA4-D00BE2487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1975" y="2549525"/>
            <a:ext cx="29400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8745" name="Text Box 9">
            <a:extLst>
              <a:ext uri="{FF2B5EF4-FFF2-40B4-BE49-F238E27FC236}">
                <a16:creationId xmlns:a16="http://schemas.microsoft.com/office/drawing/2014/main" id="{A46875BF-2374-5E1C-B08A-5A2F509647D1}"/>
              </a:ext>
            </a:extLst>
          </p:cNvPr>
          <p:cNvSpPr txBox="1">
            <a:spLocks noChangeArrowheads="1"/>
          </p:cNvSpPr>
          <p:nvPr/>
        </p:nvSpPr>
        <p:spPr bwMode="auto">
          <a:xfrm>
            <a:off x="1355725" y="5491163"/>
            <a:ext cx="5907088" cy="366712"/>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R</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rPr>
              <a:t>Jeans</a:t>
            </a:r>
            <a:r>
              <a:rPr lang="fr-FR" altLang="fr-FR" sz="1800">
                <a:solidFill>
                  <a:schemeClr val="tx1"/>
                </a:solidFill>
                <a:effectLst>
                  <a:outerShdw blurRad="38100" dist="38100" dir="2700000" algn="tl">
                    <a:srgbClr val="C0C0C0"/>
                  </a:outerShdw>
                </a:effectLst>
                <a:latin typeface="Comic Sans MS" panose="030F0902030302020204" pitchFamily="66" charset="0"/>
              </a:rPr>
              <a:t>: rayon au-dessus duquel un nuage se contracte </a:t>
            </a:r>
          </a:p>
        </p:txBody>
      </p:sp>
      <p:sp>
        <p:nvSpPr>
          <p:cNvPr id="628746" name="Text Box 10">
            <a:extLst>
              <a:ext uri="{FF2B5EF4-FFF2-40B4-BE49-F238E27FC236}">
                <a16:creationId xmlns:a16="http://schemas.microsoft.com/office/drawing/2014/main" id="{C32EBFE7-FD07-E8DC-06BB-9A08BC6C65D5}"/>
              </a:ext>
            </a:extLst>
          </p:cNvPr>
          <p:cNvSpPr txBox="1">
            <a:spLocks noChangeArrowheads="1"/>
          </p:cNvSpPr>
          <p:nvPr/>
        </p:nvSpPr>
        <p:spPr bwMode="auto">
          <a:xfrm>
            <a:off x="1730375" y="2690813"/>
            <a:ext cx="995363" cy="366712"/>
          </a:xfrm>
          <a:prstGeom prst="rect">
            <a:avLst/>
          </a:prstGeom>
          <a:noFill/>
          <a:ln w="9525">
            <a:noFill/>
            <a:miter lim="800000"/>
            <a:headEnd/>
            <a:tailEnd/>
          </a:ln>
          <a:effectLst/>
        </p:spPr>
        <p:txBody>
          <a:bodyPr wrap="none">
            <a:spAutoFit/>
          </a:bodyPr>
          <a:lstStyle>
            <a:lvl1pPr>
              <a:defRPr sz="3200">
                <a:solidFill>
                  <a:schemeClr val="bg1"/>
                </a:solidFill>
                <a:latin typeface="Helvetica" charset="0"/>
                <a:ea typeface="ＭＳ Ｐゴシック" charset="0"/>
                <a:cs typeface="ＭＳ Ｐゴシック" charset="0"/>
              </a:defRPr>
            </a:lvl1pPr>
            <a:lvl2pPr marL="37931725" indent="-37474525">
              <a:defRPr sz="3200">
                <a:solidFill>
                  <a:schemeClr val="bg1"/>
                </a:solidFill>
                <a:latin typeface="Helvetica" charset="0"/>
                <a:ea typeface="ＭＳ Ｐゴシック" charset="0"/>
              </a:defRPr>
            </a:lvl2pPr>
            <a:lvl3pPr>
              <a:defRPr sz="3200">
                <a:solidFill>
                  <a:schemeClr val="bg1"/>
                </a:solidFill>
                <a:latin typeface="Helvetica" charset="0"/>
                <a:ea typeface="ＭＳ Ｐゴシック" charset="0"/>
              </a:defRPr>
            </a:lvl3pPr>
            <a:lvl4pPr>
              <a:defRPr sz="3200">
                <a:solidFill>
                  <a:schemeClr val="bg1"/>
                </a:solidFill>
                <a:latin typeface="Helvetica" charset="0"/>
                <a:ea typeface="ＭＳ Ｐゴシック" charset="0"/>
              </a:defRPr>
            </a:lvl4pPr>
            <a:lvl5pPr>
              <a:defRPr sz="3200">
                <a:solidFill>
                  <a:schemeClr val="bg1"/>
                </a:solidFill>
                <a:latin typeface="Helvetica" charset="0"/>
                <a:ea typeface="ＭＳ Ｐゴシック" charset="0"/>
              </a:defRPr>
            </a:lvl5pPr>
            <a:lvl6pPr marL="457200" eaLnBrk="0" fontAlgn="base" hangingPunct="0">
              <a:spcBef>
                <a:spcPct val="0"/>
              </a:spcBef>
              <a:spcAft>
                <a:spcPct val="0"/>
              </a:spcAft>
              <a:defRPr sz="3200">
                <a:solidFill>
                  <a:schemeClr val="bg1"/>
                </a:solidFill>
                <a:latin typeface="Helvetica" charset="0"/>
                <a:ea typeface="ＭＳ Ｐゴシック" charset="0"/>
              </a:defRPr>
            </a:lvl6pPr>
            <a:lvl7pPr marL="914400" eaLnBrk="0" fontAlgn="base" hangingPunct="0">
              <a:spcBef>
                <a:spcPct val="0"/>
              </a:spcBef>
              <a:spcAft>
                <a:spcPct val="0"/>
              </a:spcAft>
              <a:defRPr sz="3200">
                <a:solidFill>
                  <a:schemeClr val="bg1"/>
                </a:solidFill>
                <a:latin typeface="Helvetica" charset="0"/>
                <a:ea typeface="ＭＳ Ｐゴシック" charset="0"/>
              </a:defRPr>
            </a:lvl7pPr>
            <a:lvl8pPr marL="1371600" eaLnBrk="0" fontAlgn="base" hangingPunct="0">
              <a:spcBef>
                <a:spcPct val="0"/>
              </a:spcBef>
              <a:spcAft>
                <a:spcPct val="0"/>
              </a:spcAft>
              <a:defRPr sz="3200">
                <a:solidFill>
                  <a:schemeClr val="bg1"/>
                </a:solidFill>
                <a:latin typeface="Helvetica" charset="0"/>
                <a:ea typeface="ＭＳ Ｐゴシック" charset="0"/>
              </a:defRPr>
            </a:lvl8pPr>
            <a:lvl9pPr marL="1828800" eaLnBrk="0" fontAlgn="base" hangingPunct="0">
              <a:spcBef>
                <a:spcPct val="0"/>
              </a:spcBef>
              <a:spcAft>
                <a:spcPct val="0"/>
              </a:spcAft>
              <a:defRPr sz="3200">
                <a:solidFill>
                  <a:schemeClr val="bg1"/>
                </a:solidFill>
                <a:latin typeface="Helvetica" charset="0"/>
                <a:ea typeface="ＭＳ Ｐゴシック" charset="0"/>
              </a:defRPr>
            </a:lvl9pPr>
          </a:lstStyle>
          <a:p>
            <a:pPr>
              <a:defRPr/>
            </a:pPr>
            <a:r>
              <a:rPr lang="fr-FR" sz="1800">
                <a:solidFill>
                  <a:srgbClr val="CC000B"/>
                </a:solidFill>
                <a:effectLst>
                  <a:outerShdw blurRad="38100" dist="38100" dir="2700000" algn="tl">
                    <a:srgbClr val="DDDDDD"/>
                  </a:outerShdw>
                </a:effectLst>
                <a:latin typeface="Comic Sans MS" charset="0"/>
              </a:rPr>
              <a:t>VIRIEL</a:t>
            </a:r>
            <a:endParaRPr lang="fr-FR" sz="1800">
              <a:solidFill>
                <a:schemeClr val="tx1"/>
              </a:solidFill>
              <a:effectLst>
                <a:outerShdw blurRad="38100" dist="38100" dir="2700000" algn="tl">
                  <a:srgbClr val="DDDDDD"/>
                </a:outerShdw>
              </a:effectLst>
              <a:latin typeface="Comic Sans MS" charset="0"/>
            </a:endParaRPr>
          </a:p>
        </p:txBody>
      </p:sp>
      <p:sp>
        <p:nvSpPr>
          <p:cNvPr id="9" name="Ellipse 8">
            <a:extLst>
              <a:ext uri="{FF2B5EF4-FFF2-40B4-BE49-F238E27FC236}">
                <a16:creationId xmlns:a16="http://schemas.microsoft.com/office/drawing/2014/main" id="{1B265487-27C5-6E39-17BA-9A4979416AE1}"/>
              </a:ext>
            </a:extLst>
          </p:cNvPr>
          <p:cNvSpPr/>
          <p:nvPr/>
        </p:nvSpPr>
        <p:spPr bwMode="auto">
          <a:xfrm>
            <a:off x="141288" y="153988"/>
            <a:ext cx="333375" cy="339725"/>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0787" name="Text Box 3">
            <a:extLst>
              <a:ext uri="{FF2B5EF4-FFF2-40B4-BE49-F238E27FC236}">
                <a16:creationId xmlns:a16="http://schemas.microsoft.com/office/drawing/2014/main" id="{26551FF3-8575-E831-DBF5-903EAE77193A}"/>
              </a:ext>
            </a:extLst>
          </p:cNvPr>
          <p:cNvSpPr txBox="1">
            <a:spLocks noChangeArrowheads="1"/>
          </p:cNvSpPr>
          <p:nvPr/>
        </p:nvSpPr>
        <p:spPr bwMode="auto">
          <a:xfrm>
            <a:off x="1855788" y="1233488"/>
            <a:ext cx="5489575" cy="915987"/>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Contraction (et fractionnement éventuel) sur des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échelles de temps de l’ordre du temps de chute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libre (ff: free-fall)</a:t>
            </a:r>
          </a:p>
        </p:txBody>
      </p:sp>
      <p:pic>
        <p:nvPicPr>
          <p:cNvPr id="43011" name="Picture 4" descr="Image 4">
            <a:extLst>
              <a:ext uri="{FF2B5EF4-FFF2-40B4-BE49-F238E27FC236}">
                <a16:creationId xmlns:a16="http://schemas.microsoft.com/office/drawing/2014/main" id="{2C091B6B-A779-87EE-E81B-8899224DC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863" y="2386013"/>
            <a:ext cx="2452687"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Image 5">
            <a:extLst>
              <a:ext uri="{FF2B5EF4-FFF2-40B4-BE49-F238E27FC236}">
                <a16:creationId xmlns:a16="http://schemas.microsoft.com/office/drawing/2014/main" id="{980DC50D-600A-4B77-B111-A818ED4DFF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638" y="4002088"/>
            <a:ext cx="5546725"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0790" name="Text Box 6">
            <a:extLst>
              <a:ext uri="{FF2B5EF4-FFF2-40B4-BE49-F238E27FC236}">
                <a16:creationId xmlns:a16="http://schemas.microsoft.com/office/drawing/2014/main" id="{6A763338-EB10-6C4D-DE03-E5E4B5643E58}"/>
              </a:ext>
            </a:extLst>
          </p:cNvPr>
          <p:cNvSpPr txBox="1">
            <a:spLocks noChangeArrowheads="1"/>
          </p:cNvSpPr>
          <p:nvPr/>
        </p:nvSpPr>
        <p:spPr bwMode="auto">
          <a:xfrm>
            <a:off x="2736850" y="3635375"/>
            <a:ext cx="3668713" cy="366713"/>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Ordres de grandeur (Chapitre 2)</a:t>
            </a:r>
          </a:p>
        </p:txBody>
      </p:sp>
      <p:sp>
        <p:nvSpPr>
          <p:cNvPr id="630792" name="Rectangle 8">
            <a:extLst>
              <a:ext uri="{FF2B5EF4-FFF2-40B4-BE49-F238E27FC236}">
                <a16:creationId xmlns:a16="http://schemas.microsoft.com/office/drawing/2014/main" id="{5B021366-D441-B921-0FE5-CD642124CD7E}"/>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Naissance des étoiles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1507" name="Text Box 1027">
            <a:extLst>
              <a:ext uri="{FF2B5EF4-FFF2-40B4-BE49-F238E27FC236}">
                <a16:creationId xmlns:a16="http://schemas.microsoft.com/office/drawing/2014/main" id="{FD84B71C-72E2-0031-7AE0-BEA87935DE32}"/>
              </a:ext>
            </a:extLst>
          </p:cNvPr>
          <p:cNvSpPr txBox="1">
            <a:spLocks noChangeArrowheads="1"/>
          </p:cNvSpPr>
          <p:nvPr/>
        </p:nvSpPr>
        <p:spPr bwMode="auto">
          <a:xfrm>
            <a:off x="873125" y="1477963"/>
            <a:ext cx="7485063" cy="4211637"/>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buFontTx/>
              <a:buChar cha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 </a:t>
            </a:r>
            <a:r>
              <a:rPr lang="fr-FR" altLang="fr-FR" sz="1800" u="sng">
                <a:solidFill>
                  <a:schemeClr val="tx1"/>
                </a:solidFill>
                <a:effectLst>
                  <a:outerShdw blurRad="38100" dist="38100" dir="2700000" algn="tl">
                    <a:srgbClr val="C0C0C0"/>
                  </a:outerShdw>
                </a:effectLst>
                <a:latin typeface="Comic Sans MS" panose="030F0902030302020204" pitchFamily="66" charset="0"/>
              </a:rPr>
              <a:t>Temps de chute libre</a:t>
            </a:r>
            <a:r>
              <a:rPr lang="fr-FR" altLang="fr-FR" sz="1800">
                <a:solidFill>
                  <a:schemeClr val="tx1"/>
                </a:solidFill>
                <a:effectLst>
                  <a:outerShdw blurRad="38100" dist="38100" dir="2700000" algn="tl">
                    <a:srgbClr val="C0C0C0"/>
                  </a:outerShdw>
                </a:effectLst>
                <a:latin typeface="Comic Sans MS" panose="030F0902030302020204" pitchFamily="66" charset="0"/>
              </a:rPr>
              <a:t>: </a:t>
            </a:r>
          </a:p>
          <a:p>
            <a:pPr>
              <a:buFontTx/>
              <a:buChar char="•"/>
              <a:defRPr/>
            </a:pP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lvl="1">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Temps nécessaire pour se contracter en un point sans qu’aucune force ne compense la gravité. </a:t>
            </a:r>
            <a:r>
              <a:rPr lang="fr-FR" altLang="fr-FR" sz="1800" b="1">
                <a:solidFill>
                  <a:schemeClr val="tx1"/>
                </a:solidFill>
                <a:effectLst>
                  <a:outerShdw blurRad="38100" dist="38100" dir="2700000" algn="tl">
                    <a:srgbClr val="C0C0C0"/>
                  </a:outerShdw>
                </a:effectLst>
                <a:latin typeface="Comic Sans MS" panose="030F0902030302020204" pitchFamily="66" charset="0"/>
              </a:rPr>
              <a:t>T </a:t>
            </a:r>
            <a:r>
              <a:rPr lang="fr-FR" altLang="ja-JP" sz="1800" b="1">
                <a:solidFill>
                  <a:schemeClr val="tx1"/>
                </a:solidFill>
                <a:effectLst>
                  <a:outerShdw blurRad="38100" dist="38100" dir="2700000" algn="tl">
                    <a:srgbClr val="C0C0C0"/>
                  </a:outerShdw>
                </a:effectLst>
                <a:latin typeface="Comic Sans MS" panose="030F0902030302020204" pitchFamily="66" charset="0"/>
              </a:rPr>
              <a:t>~ 30 min</a:t>
            </a:r>
            <a:r>
              <a:rPr lang="fr-FR" altLang="ja-JP" sz="1800">
                <a:solidFill>
                  <a:schemeClr val="tx1"/>
                </a:solidFill>
                <a:effectLst>
                  <a:outerShdw blurRad="38100" dist="38100" dir="2700000" algn="tl">
                    <a:srgbClr val="C0C0C0"/>
                  </a:outerShdw>
                </a:effectLst>
                <a:latin typeface="Comic Sans MS" panose="030F0902030302020204" pitchFamily="66" charset="0"/>
              </a:rPr>
              <a:t> pour le Soleil.</a:t>
            </a: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a:buFontTx/>
              <a:buChar cha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 </a:t>
            </a:r>
            <a:r>
              <a:rPr lang="fr-FR" altLang="fr-FR" sz="1800" u="sng">
                <a:solidFill>
                  <a:schemeClr val="tx1"/>
                </a:solidFill>
                <a:effectLst>
                  <a:outerShdw blurRad="38100" dist="38100" dir="2700000" algn="tl">
                    <a:srgbClr val="C0C0C0"/>
                  </a:outerShdw>
                </a:effectLst>
                <a:latin typeface="Comic Sans MS" panose="030F0902030302020204" pitchFamily="66" charset="0"/>
              </a:rPr>
              <a:t>Temps thermique</a:t>
            </a:r>
            <a:r>
              <a:rPr lang="fr-FR" altLang="fr-FR" sz="1800">
                <a:solidFill>
                  <a:schemeClr val="tx1"/>
                </a:solidFill>
                <a:effectLst>
                  <a:outerShdw blurRad="38100" dist="38100" dir="2700000" algn="tl">
                    <a:srgbClr val="C0C0C0"/>
                  </a:outerShdw>
                </a:effectLst>
                <a:latin typeface="Comic Sans MS" panose="030F0902030302020204" pitchFamily="66" charset="0"/>
              </a:rPr>
              <a:t>: </a:t>
            </a:r>
          </a:p>
          <a:p>
            <a:pPr>
              <a:buFontTx/>
              <a:buChar char="•"/>
              <a:defRPr/>
            </a:pP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lvl="1">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Temps nécessaire pour rayonner toute son énergie si l’on coupait d’un coup les réactions nucléaires. </a:t>
            </a:r>
            <a:r>
              <a:rPr lang="fr-FR" altLang="fr-FR" sz="1800" b="1">
                <a:solidFill>
                  <a:schemeClr val="tx1"/>
                </a:solidFill>
                <a:effectLst>
                  <a:outerShdw blurRad="38100" dist="38100" dir="2700000" algn="tl">
                    <a:srgbClr val="C0C0C0"/>
                  </a:outerShdw>
                </a:effectLst>
                <a:latin typeface="Comic Sans MS" panose="030F0902030302020204" pitchFamily="66" charset="0"/>
              </a:rPr>
              <a:t>T </a:t>
            </a:r>
            <a:r>
              <a:rPr lang="fr-FR" altLang="ja-JP" sz="1800" b="1">
                <a:solidFill>
                  <a:schemeClr val="tx1"/>
                </a:solidFill>
                <a:effectLst>
                  <a:outerShdw blurRad="38100" dist="38100" dir="2700000" algn="tl">
                    <a:srgbClr val="C0C0C0"/>
                  </a:outerShdw>
                </a:effectLst>
                <a:latin typeface="Comic Sans MS" panose="030F0902030302020204" pitchFamily="66" charset="0"/>
              </a:rPr>
              <a:t>~ 2 x 10</a:t>
            </a:r>
            <a:r>
              <a:rPr lang="fr-FR" altLang="ja-JP" sz="1800" b="1" baseline="30000">
                <a:solidFill>
                  <a:schemeClr val="tx1"/>
                </a:solidFill>
                <a:effectLst>
                  <a:outerShdw blurRad="38100" dist="38100" dir="2700000" algn="tl">
                    <a:srgbClr val="C0C0C0"/>
                  </a:outerShdw>
                </a:effectLst>
                <a:latin typeface="Comic Sans MS" panose="030F0902030302020204" pitchFamily="66" charset="0"/>
              </a:rPr>
              <a:t>7 </a:t>
            </a:r>
            <a:r>
              <a:rPr lang="fr-FR" altLang="ja-JP" sz="1800" b="1">
                <a:solidFill>
                  <a:schemeClr val="tx1"/>
                </a:solidFill>
                <a:effectLst>
                  <a:outerShdw blurRad="38100" dist="38100" dir="2700000" algn="tl">
                    <a:srgbClr val="C0C0C0"/>
                  </a:outerShdw>
                </a:effectLst>
                <a:latin typeface="Comic Sans MS" panose="030F0902030302020204" pitchFamily="66" charset="0"/>
              </a:rPr>
              <a:t>ans</a:t>
            </a:r>
            <a:r>
              <a:rPr lang="fr-FR" altLang="ja-JP" sz="1800">
                <a:solidFill>
                  <a:schemeClr val="tx1"/>
                </a:solidFill>
                <a:effectLst>
                  <a:outerShdw blurRad="38100" dist="38100" dir="2700000" algn="tl">
                    <a:srgbClr val="C0C0C0"/>
                  </a:outerShdw>
                </a:effectLst>
                <a:latin typeface="Comic Sans MS" panose="030F0902030302020204" pitchFamily="66" charset="0"/>
              </a:rPr>
              <a:t> pour le Soleil.</a:t>
            </a: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a:buFontTx/>
              <a:buChar char="•"/>
              <a:defRPr/>
            </a:pP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a:buFontTx/>
              <a:buChar cha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 </a:t>
            </a:r>
            <a:r>
              <a:rPr lang="fr-FR" altLang="fr-FR" sz="1800" u="sng">
                <a:solidFill>
                  <a:schemeClr val="tx1"/>
                </a:solidFill>
                <a:effectLst>
                  <a:outerShdw blurRad="38100" dist="38100" dir="2700000" algn="tl">
                    <a:srgbClr val="C0C0C0"/>
                  </a:outerShdw>
                </a:effectLst>
                <a:latin typeface="Comic Sans MS" panose="030F0902030302020204" pitchFamily="66" charset="0"/>
              </a:rPr>
              <a:t>Temps nucléaire</a:t>
            </a:r>
            <a:r>
              <a:rPr lang="fr-FR" altLang="fr-FR" sz="1800">
                <a:solidFill>
                  <a:schemeClr val="tx1"/>
                </a:solidFill>
                <a:effectLst>
                  <a:outerShdw blurRad="38100" dist="38100" dir="2700000" algn="tl">
                    <a:srgbClr val="C0C0C0"/>
                  </a:outerShdw>
                </a:effectLst>
                <a:latin typeface="Comic Sans MS" panose="030F0902030302020204" pitchFamily="66" charset="0"/>
              </a:rPr>
              <a:t>: </a:t>
            </a:r>
          </a:p>
          <a:p>
            <a:pPr>
              <a:buFontTx/>
              <a:buChar char="•"/>
              <a:defRPr/>
            </a:pP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lvl="1">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Temps nécessaire pour rayonner toute l’énergie nucléaire.</a:t>
            </a:r>
          </a:p>
          <a:p>
            <a:pPr lvl="1">
              <a:defRPr/>
            </a:pPr>
            <a:r>
              <a:rPr lang="fr-FR" altLang="fr-FR" sz="1800" b="1">
                <a:solidFill>
                  <a:schemeClr val="tx1"/>
                </a:solidFill>
                <a:effectLst>
                  <a:outerShdw blurRad="38100" dist="38100" dir="2700000" algn="tl">
                    <a:srgbClr val="C0C0C0"/>
                  </a:outerShdw>
                </a:effectLst>
                <a:latin typeface="Comic Sans MS" panose="030F0902030302020204" pitchFamily="66" charset="0"/>
              </a:rPr>
              <a:t>T </a:t>
            </a:r>
            <a:r>
              <a:rPr lang="fr-FR" altLang="ja-JP" sz="1800" b="1">
                <a:solidFill>
                  <a:schemeClr val="tx1"/>
                </a:solidFill>
                <a:effectLst>
                  <a:outerShdw blurRad="38100" dist="38100" dir="2700000" algn="tl">
                    <a:srgbClr val="C0C0C0"/>
                  </a:outerShdw>
                </a:effectLst>
                <a:latin typeface="Comic Sans MS" panose="030F0902030302020204" pitchFamily="66" charset="0"/>
              </a:rPr>
              <a:t>~ 10</a:t>
            </a:r>
            <a:r>
              <a:rPr lang="fr-FR" altLang="ja-JP" sz="1800" b="1" baseline="30000">
                <a:solidFill>
                  <a:schemeClr val="tx1"/>
                </a:solidFill>
                <a:effectLst>
                  <a:outerShdw blurRad="38100" dist="38100" dir="2700000" algn="tl">
                    <a:srgbClr val="C0C0C0"/>
                  </a:outerShdw>
                </a:effectLst>
                <a:latin typeface="Comic Sans MS" panose="030F0902030302020204" pitchFamily="66" charset="0"/>
              </a:rPr>
              <a:t>10 </a:t>
            </a:r>
            <a:r>
              <a:rPr lang="fr-FR" altLang="ja-JP" sz="1800" b="1">
                <a:solidFill>
                  <a:schemeClr val="tx1"/>
                </a:solidFill>
                <a:effectLst>
                  <a:outerShdw blurRad="38100" dist="38100" dir="2700000" algn="tl">
                    <a:srgbClr val="C0C0C0"/>
                  </a:outerShdw>
                </a:effectLst>
                <a:latin typeface="Comic Sans MS" panose="030F0902030302020204" pitchFamily="66" charset="0"/>
              </a:rPr>
              <a:t>ans</a:t>
            </a:r>
            <a:r>
              <a:rPr lang="fr-FR" altLang="ja-JP" sz="1800">
                <a:solidFill>
                  <a:schemeClr val="tx1"/>
                </a:solidFill>
                <a:effectLst>
                  <a:outerShdw blurRad="38100" dist="38100" dir="2700000" algn="tl">
                    <a:srgbClr val="C0C0C0"/>
                  </a:outerShdw>
                </a:effectLst>
                <a:latin typeface="Comic Sans MS" panose="030F0902030302020204" pitchFamily="66" charset="0"/>
              </a:rPr>
              <a:t> pour le Soleil.</a:t>
            </a: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p:txBody>
      </p:sp>
      <p:sp>
        <p:nvSpPr>
          <p:cNvPr id="661512" name="Rectangle 1032">
            <a:extLst>
              <a:ext uri="{FF2B5EF4-FFF2-40B4-BE49-F238E27FC236}">
                <a16:creationId xmlns:a16="http://schemas.microsoft.com/office/drawing/2014/main" id="{CAA45FEC-43E1-C912-9127-B5AC80434701}"/>
              </a:ext>
            </a:extLst>
          </p:cNvPr>
          <p:cNvSpPr>
            <a:spLocks noChangeArrowheads="1"/>
          </p:cNvSpPr>
          <p:nvPr/>
        </p:nvSpPr>
        <p:spPr bwMode="auto">
          <a:xfrm>
            <a:off x="365125" y="323850"/>
            <a:ext cx="84121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Naissance des étoiles</a:t>
            </a:r>
          </a:p>
        </p:txBody>
      </p:sp>
      <p:sp>
        <p:nvSpPr>
          <p:cNvPr id="4" name="Ellipse 3">
            <a:extLst>
              <a:ext uri="{FF2B5EF4-FFF2-40B4-BE49-F238E27FC236}">
                <a16:creationId xmlns:a16="http://schemas.microsoft.com/office/drawing/2014/main" id="{545DD7CB-72F4-E0FD-FE5B-3B58A73D7FEB}"/>
              </a:ext>
            </a:extLst>
          </p:cNvPr>
          <p:cNvSpPr/>
          <p:nvPr/>
        </p:nvSpPr>
        <p:spPr bwMode="auto">
          <a:xfrm>
            <a:off x="141288" y="153988"/>
            <a:ext cx="333375" cy="339725"/>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Image 4" descr="Capture d’écran 2011-04-12 à 20.40.33.png">
            <a:extLst>
              <a:ext uri="{FF2B5EF4-FFF2-40B4-BE49-F238E27FC236}">
                <a16:creationId xmlns:a16="http://schemas.microsoft.com/office/drawing/2014/main" id="{BC7B0D22-3881-521E-C462-E9A6A2EAF8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9738"/>
            <a:ext cx="5010150"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EF9CBEF-3188-2304-1898-42026FA69DCF}"/>
              </a:ext>
            </a:extLst>
          </p:cNvPr>
          <p:cNvSpPr/>
          <p:nvPr/>
        </p:nvSpPr>
        <p:spPr>
          <a:xfrm>
            <a:off x="185738" y="334963"/>
            <a:ext cx="3759200" cy="584200"/>
          </a:xfrm>
          <a:prstGeom prst="rect">
            <a:avLst/>
          </a:prstGeom>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b="1">
                <a:solidFill>
                  <a:schemeClr val="tx1"/>
                </a:solidFill>
                <a:effectLst>
                  <a:outerShdw blurRad="38100" dist="38100" dir="2700000" algn="tl">
                    <a:srgbClr val="C0C0C0"/>
                  </a:outerShdw>
                </a:effectLst>
                <a:latin typeface="Comic Sans MS" panose="030F0902030302020204" pitchFamily="66" charset="0"/>
              </a:rPr>
              <a:t>Limite de Hayashi</a:t>
            </a:r>
          </a:p>
        </p:txBody>
      </p:sp>
      <p:sp>
        <p:nvSpPr>
          <p:cNvPr id="7" name="ZoneTexte 6">
            <a:extLst>
              <a:ext uri="{FF2B5EF4-FFF2-40B4-BE49-F238E27FC236}">
                <a16:creationId xmlns:a16="http://schemas.microsoft.com/office/drawing/2014/main" id="{52D3D181-E4A4-F3CE-D830-B62A43CEA344}"/>
              </a:ext>
            </a:extLst>
          </p:cNvPr>
          <p:cNvSpPr txBox="1"/>
          <p:nvPr/>
        </p:nvSpPr>
        <p:spPr>
          <a:xfrm>
            <a:off x="5010150" y="573088"/>
            <a:ext cx="3852863" cy="5755422"/>
          </a:xfrm>
          <a:prstGeom prst="rect">
            <a:avLst/>
          </a:prstGeom>
          <a:noFill/>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buFontTx/>
              <a:buChar char="•"/>
              <a:defRPr/>
            </a:pPr>
            <a:r>
              <a:rPr lang="fr-FR" altLang="fr-FR" sz="1600" dirty="0">
                <a:solidFill>
                  <a:srgbClr val="000000"/>
                </a:solidFill>
                <a:effectLst>
                  <a:outerShdw blurRad="38100" dist="38100" dir="2700000" algn="tl">
                    <a:srgbClr val="C0C0C0"/>
                  </a:outerShdw>
                </a:effectLst>
                <a:latin typeface="Comic Sans MS" panose="030F0902030302020204" pitchFamily="66" charset="0"/>
              </a:rPr>
              <a:t> Comme </a:t>
            </a:r>
            <a:r>
              <a:rPr lang="fr-FR" altLang="fr-FR" sz="1600" u="sng" dirty="0">
                <a:solidFill>
                  <a:srgbClr val="000000"/>
                </a:solidFill>
                <a:effectLst>
                  <a:outerShdw blurRad="38100" dist="38100" dir="2700000" algn="tl">
                    <a:srgbClr val="C0C0C0"/>
                  </a:outerShdw>
                </a:effectLst>
                <a:latin typeface="Comic Sans MS" panose="030F0902030302020204" pitchFamily="66" charset="0"/>
              </a:rPr>
              <a:t>les protoétoiles sont initialement totalement convectives </a:t>
            </a:r>
            <a:r>
              <a:rPr lang="fr-FR" altLang="fr-FR" sz="1600" dirty="0">
                <a:solidFill>
                  <a:srgbClr val="000000"/>
                </a:solidFill>
                <a:effectLst>
                  <a:outerShdw blurRad="38100" dist="38100" dir="2700000" algn="tl">
                    <a:srgbClr val="C0C0C0"/>
                  </a:outerShdw>
                </a:effectLst>
                <a:latin typeface="Comic Sans MS" panose="030F0902030302020204" pitchFamily="66" charset="0"/>
              </a:rPr>
              <a:t>leur contraction gravitationnelle entraine des instabilités. Seules certaines conditions thermiques sont permises pour que l’étoile puisse se former.    </a:t>
            </a:r>
          </a:p>
          <a:p>
            <a:pPr>
              <a:defRPr/>
            </a:pPr>
            <a:endParaRPr lang="fr-FR" altLang="fr-FR" sz="1600" dirty="0">
              <a:solidFill>
                <a:srgbClr val="000000"/>
              </a:solidFill>
              <a:effectLst>
                <a:outerShdw blurRad="38100" dist="38100" dir="2700000" algn="tl">
                  <a:srgbClr val="C0C0C0"/>
                </a:outerShdw>
              </a:effectLst>
              <a:latin typeface="Comic Sans MS" panose="030F0902030302020204" pitchFamily="66" charset="0"/>
            </a:endParaRPr>
          </a:p>
          <a:p>
            <a:pPr>
              <a:buFontTx/>
              <a:buChar char="•"/>
              <a:defRPr/>
            </a:pPr>
            <a:r>
              <a:rPr lang="fr-FR" altLang="fr-FR" sz="1600" b="1" dirty="0">
                <a:solidFill>
                  <a:srgbClr val="000000"/>
                </a:solidFill>
                <a:effectLst>
                  <a:outerShdw blurRad="38100" dist="38100" dir="2700000" algn="tl">
                    <a:srgbClr val="C0C0C0"/>
                  </a:outerShdw>
                </a:effectLst>
                <a:latin typeface="Comic Sans MS" panose="030F0902030302020204" pitchFamily="66" charset="0"/>
              </a:rPr>
              <a:t> Dans la région à gauche de la limite, la protoétoile convective reste stable en équilibre hydrostatique, elle évolue calmement sur le chemin de Hayashi, puis elle amorce son cœur nucléaire qui se dote d’une enveloppe radiative. La proto étoile se dirige vers la séquence principale. </a:t>
            </a:r>
          </a:p>
          <a:p>
            <a:pPr>
              <a:defRPr/>
            </a:pPr>
            <a:endParaRPr lang="fr-FR" altLang="fr-FR" sz="1600" b="1" dirty="0">
              <a:solidFill>
                <a:srgbClr val="000000"/>
              </a:solidFill>
              <a:effectLst>
                <a:outerShdw blurRad="38100" dist="38100" dir="2700000" algn="tl">
                  <a:srgbClr val="C0C0C0"/>
                </a:outerShdw>
              </a:effectLst>
              <a:latin typeface="Comic Sans MS" panose="030F0902030302020204" pitchFamily="66" charset="0"/>
            </a:endParaRPr>
          </a:p>
          <a:p>
            <a:pPr>
              <a:buFontTx/>
              <a:buChar char="•"/>
              <a:defRPr/>
            </a:pPr>
            <a:r>
              <a:rPr lang="fr-FR" altLang="fr-FR" sz="1600" b="1" dirty="0">
                <a:solidFill>
                  <a:srgbClr val="000000"/>
                </a:solidFill>
                <a:effectLst>
                  <a:outerShdw blurRad="38100" dist="38100" dir="2700000" algn="tl">
                    <a:srgbClr val="C0C0C0"/>
                  </a:outerShdw>
                </a:effectLst>
                <a:latin typeface="Comic Sans MS" panose="030F0902030302020204" pitchFamily="66" charset="0"/>
              </a:rPr>
              <a:t> Dans la région de droite, la protoétoile trop froide garde un cœur convectif qui la rend instable et empêche la formation d’un noyau radiatif :C’est la zone interdite de Hayashi.</a:t>
            </a:r>
            <a:endParaRPr lang="fr-FR" altLang="fr-FR" sz="1600" dirty="0">
              <a:solidFill>
                <a:srgbClr val="000000"/>
              </a:solidFill>
              <a:effectLst>
                <a:outerShdw blurRad="38100" dist="38100" dir="2700000" algn="tl">
                  <a:srgbClr val="C0C0C0"/>
                </a:outerShdw>
              </a:effectLst>
              <a:latin typeface="Comic Sans MS" panose="030F0902030302020204" pitchFamily="66" charset="0"/>
            </a:endParaRPr>
          </a:p>
        </p:txBody>
      </p:sp>
      <p:pic>
        <p:nvPicPr>
          <p:cNvPr id="47109" name="Image 8" descr="Capture d’écran 2011-04-12 à 20.51.43.png">
            <a:extLst>
              <a:ext uri="{FF2B5EF4-FFF2-40B4-BE49-F238E27FC236}">
                <a16:creationId xmlns:a16="http://schemas.microsoft.com/office/drawing/2014/main" id="{C5E1A23B-37EC-3491-68CF-42E29C24BB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050" y="4767263"/>
            <a:ext cx="198278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e 7">
            <a:extLst>
              <a:ext uri="{FF2B5EF4-FFF2-40B4-BE49-F238E27FC236}">
                <a16:creationId xmlns:a16="http://schemas.microsoft.com/office/drawing/2014/main" id="{82596C85-CA75-9A11-7EEB-8BEE143C37FF}"/>
              </a:ext>
            </a:extLst>
          </p:cNvPr>
          <p:cNvSpPr/>
          <p:nvPr/>
        </p:nvSpPr>
        <p:spPr bwMode="auto">
          <a:xfrm>
            <a:off x="141288" y="153988"/>
            <a:ext cx="333375" cy="339725"/>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907D-9817-DB68-241B-3B6CAACF7627}"/>
              </a:ext>
            </a:extLst>
          </p:cNvPr>
          <p:cNvSpPr>
            <a:spLocks noGrp="1"/>
          </p:cNvSpPr>
          <p:nvPr>
            <p:ph type="title"/>
          </p:nvPr>
        </p:nvSpPr>
        <p:spPr>
          <a:xfrm>
            <a:off x="685800" y="87086"/>
            <a:ext cx="7772400" cy="620485"/>
          </a:xfrm>
        </p:spPr>
        <p:txBody>
          <a:bodyPr/>
          <a:lstStyle/>
          <a:p>
            <a:pPr>
              <a:defRPr/>
            </a:pPr>
            <a:r>
              <a:rPr lang="fr-FR" altLang="fr-FR" sz="2800" b="1" kern="0" dirty="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La mission spatiale Gaia (12.2013-03.2025)</a:t>
            </a:r>
          </a:p>
        </p:txBody>
      </p:sp>
      <p:pic>
        <p:nvPicPr>
          <p:cNvPr id="231426" name="Picture 2" descr="undefined">
            <a:extLst>
              <a:ext uri="{FF2B5EF4-FFF2-40B4-BE49-F238E27FC236}">
                <a16:creationId xmlns:a16="http://schemas.microsoft.com/office/drawing/2014/main" id="{7C767875-666B-BCB2-329D-7CF7EFF42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1919" y="3891690"/>
            <a:ext cx="4295137" cy="2803024"/>
          </a:xfrm>
          <a:prstGeom prst="rect">
            <a:avLst/>
          </a:prstGeom>
          <a:noFill/>
          <a:extLst>
            <a:ext uri="{909E8E84-426E-40DD-AFC4-6F175D3DCCD1}">
              <a14:hiddenFill xmlns:a14="http://schemas.microsoft.com/office/drawing/2010/main">
                <a:solidFill>
                  <a:srgbClr val="FFFFFF"/>
                </a:solidFill>
              </a14:hiddenFill>
            </a:ext>
          </a:extLst>
        </p:spPr>
      </p:pic>
      <p:pic>
        <p:nvPicPr>
          <p:cNvPr id="231430" name="Picture 6" descr="undefined">
            <a:extLst>
              <a:ext uri="{FF2B5EF4-FFF2-40B4-BE49-F238E27FC236}">
                <a16:creationId xmlns:a16="http://schemas.microsoft.com/office/drawing/2014/main" id="{52031CE4-49EC-A8DA-FEAC-6DE88CCEA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8" y="3913676"/>
            <a:ext cx="3451225" cy="2875468"/>
          </a:xfrm>
          <a:prstGeom prst="rect">
            <a:avLst/>
          </a:prstGeom>
          <a:noFill/>
          <a:extLst>
            <a:ext uri="{909E8E84-426E-40DD-AFC4-6F175D3DCCD1}">
              <a14:hiddenFill xmlns:a14="http://schemas.microsoft.com/office/drawing/2010/main">
                <a:solidFill>
                  <a:srgbClr val="FFFFFF"/>
                </a:solidFill>
              </a14:hiddenFill>
            </a:ext>
          </a:extLst>
        </p:spPr>
      </p:pic>
      <p:pic>
        <p:nvPicPr>
          <p:cNvPr id="231432" name="Picture 8" descr="Description de cette image, également commentée ci-après">
            <a:extLst>
              <a:ext uri="{FF2B5EF4-FFF2-40B4-BE49-F238E27FC236}">
                <a16:creationId xmlns:a16="http://schemas.microsoft.com/office/drawing/2014/main" id="{0C351F9E-D245-158A-8410-DA4C7E06A7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613" y="776427"/>
            <a:ext cx="3156857" cy="3137249"/>
          </a:xfrm>
          <a:prstGeom prst="rect">
            <a:avLst/>
          </a:prstGeom>
          <a:noFill/>
          <a:extLst>
            <a:ext uri="{909E8E84-426E-40DD-AFC4-6F175D3DCCD1}">
              <a14:hiddenFill xmlns:a14="http://schemas.microsoft.com/office/drawing/2010/main">
                <a:solidFill>
                  <a:srgbClr val="FFFFFF"/>
                </a:solidFill>
              </a14:hiddenFill>
            </a:ext>
          </a:extLst>
        </p:spPr>
      </p:pic>
      <p:pic>
        <p:nvPicPr>
          <p:cNvPr id="231434" name="Picture 10" descr="undefined">
            <a:extLst>
              <a:ext uri="{FF2B5EF4-FFF2-40B4-BE49-F238E27FC236}">
                <a16:creationId xmlns:a16="http://schemas.microsoft.com/office/drawing/2014/main" id="{8BC44442-9495-3FCB-F211-DE4C685AE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5265" y="876734"/>
            <a:ext cx="4588444" cy="286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750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59458" name="Rectangle 2">
            <a:extLst>
              <a:ext uri="{FF2B5EF4-FFF2-40B4-BE49-F238E27FC236}">
                <a16:creationId xmlns:a16="http://schemas.microsoft.com/office/drawing/2014/main" id="{1A2DB923-5802-98CF-42EF-DDE8ECF0B1BB}"/>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Naissance des étoiles</a:t>
            </a:r>
          </a:p>
        </p:txBody>
      </p:sp>
      <p:pic>
        <p:nvPicPr>
          <p:cNvPr id="48131" name="Picture 3" descr="Hayashi">
            <a:extLst>
              <a:ext uri="{FF2B5EF4-FFF2-40B4-BE49-F238E27FC236}">
                <a16:creationId xmlns:a16="http://schemas.microsoft.com/office/drawing/2014/main" id="{DEDCACB0-9EEC-9BD8-F119-9E33E00CD3C7}"/>
              </a:ext>
            </a:extLst>
          </p:cNvPr>
          <p:cNvPicPr>
            <a:picLocks noChangeAspect="1" noChangeArrowheads="1"/>
          </p:cNvPicPr>
          <p:nvPr/>
        </p:nvPicPr>
        <p:blipFill>
          <a:blip r:embed="rId3">
            <a:lum bright="20000" contrast="12000"/>
            <a:extLst>
              <a:ext uri="{28A0092B-C50C-407E-A947-70E740481C1C}">
                <a14:useLocalDpi xmlns:a14="http://schemas.microsoft.com/office/drawing/2010/main" val="0"/>
              </a:ext>
            </a:extLst>
          </a:blip>
          <a:srcRect/>
          <a:stretch>
            <a:fillRect/>
          </a:stretch>
        </p:blipFill>
        <p:spPr bwMode="auto">
          <a:xfrm>
            <a:off x="212725" y="809625"/>
            <a:ext cx="4421188"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461" name="Text Box 5">
            <a:extLst>
              <a:ext uri="{FF2B5EF4-FFF2-40B4-BE49-F238E27FC236}">
                <a16:creationId xmlns:a16="http://schemas.microsoft.com/office/drawing/2014/main" id="{18CB3751-9D62-C608-54DE-843620F40C72}"/>
              </a:ext>
            </a:extLst>
          </p:cNvPr>
          <p:cNvSpPr txBox="1">
            <a:spLocks noChangeArrowheads="1"/>
          </p:cNvSpPr>
          <p:nvPr/>
        </p:nvSpPr>
        <p:spPr bwMode="auto">
          <a:xfrm>
            <a:off x="5283200" y="1019175"/>
            <a:ext cx="3760788" cy="5310188"/>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b="1">
                <a:solidFill>
                  <a:schemeClr val="tx1"/>
                </a:solidFill>
                <a:effectLst>
                  <a:outerShdw blurRad="38100" dist="38100" dir="2700000" algn="tl">
                    <a:srgbClr val="C0C0C0"/>
                  </a:outerShdw>
                </a:effectLst>
                <a:latin typeface="Comic Sans MS" panose="030F0902030302020204" pitchFamily="66" charset="0"/>
              </a:rPr>
              <a:t>Séquence de Hayashi</a:t>
            </a: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Contraction d’un nuage moléculaire « transparent » (temps de chute libre)</a:t>
            </a: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Augmentation de la chaleur rayonnée et donc de la </a:t>
            </a:r>
            <a:r>
              <a:rPr lang="fr-FR" altLang="fr-FR" sz="1800" b="1">
                <a:solidFill>
                  <a:schemeClr val="tx1"/>
                </a:solidFill>
                <a:effectLst>
                  <a:outerShdw blurRad="38100" dist="38100" dir="2700000" algn="tl">
                    <a:srgbClr val="C0C0C0"/>
                  </a:outerShdw>
                </a:effectLst>
                <a:latin typeface="Comic Sans MS" panose="030F0902030302020204" pitchFamily="66" charset="0"/>
              </a:rPr>
              <a:t>pression de radiation</a:t>
            </a:r>
            <a:r>
              <a:rPr lang="fr-FR" altLang="fr-FR" sz="1800">
                <a:solidFill>
                  <a:schemeClr val="tx1"/>
                </a:solidFill>
                <a:effectLst>
                  <a:outerShdw blurRad="38100" dist="38100" dir="2700000" algn="tl">
                    <a:srgbClr val="C0C0C0"/>
                  </a:outerShdw>
                </a:effectLst>
                <a:latin typeface="Comic Sans MS" panose="030F0902030302020204" pitchFamily="66" charset="0"/>
              </a:rPr>
              <a:t> jusqu’à l’équilibre hydrostatique (gravité compensée par la pression)</a:t>
            </a: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Le gaz devient opaque et l’étoile devient moins lumineuse (sur une échelle de temps thermique).</a:t>
            </a: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Contraction et allumage des réactions nucléaires et migration sur la séquence principale</a:t>
            </a:r>
          </a:p>
        </p:txBody>
      </p:sp>
      <p:sp>
        <p:nvSpPr>
          <p:cNvPr id="659462" name="Text Box 6">
            <a:extLst>
              <a:ext uri="{FF2B5EF4-FFF2-40B4-BE49-F238E27FC236}">
                <a16:creationId xmlns:a16="http://schemas.microsoft.com/office/drawing/2014/main" id="{E9771B22-2547-831D-C3D7-A6EADA897966}"/>
              </a:ext>
            </a:extLst>
          </p:cNvPr>
          <p:cNvSpPr txBox="1">
            <a:spLocks noChangeArrowheads="1"/>
          </p:cNvSpPr>
          <p:nvPr/>
        </p:nvSpPr>
        <p:spPr bwMode="auto">
          <a:xfrm rot="16200000">
            <a:off x="-299243" y="3128168"/>
            <a:ext cx="1123950" cy="366713"/>
          </a:xfrm>
          <a:prstGeom prst="rect">
            <a:avLst/>
          </a:prstGeom>
          <a:solidFill>
            <a:schemeClr val="bg1"/>
          </a:solidFill>
          <a:ln w="9525">
            <a:noFill/>
            <a:miter lim="800000"/>
            <a:headEnd/>
            <a:tailEnd/>
          </a:ln>
          <a:effectLst/>
        </p:spPr>
        <p:txBody>
          <a:bodyPr>
            <a:spAutoFit/>
          </a:bodyPr>
          <a:lstStyle>
            <a:lvl1pPr>
              <a:defRPr sz="3200">
                <a:solidFill>
                  <a:schemeClr val="bg1"/>
                </a:solidFill>
                <a:latin typeface="Helvetica" charset="0"/>
                <a:ea typeface="ＭＳ Ｐゴシック" charset="0"/>
                <a:cs typeface="ＭＳ Ｐゴシック" charset="0"/>
              </a:defRPr>
            </a:lvl1pPr>
            <a:lvl2pPr marL="37931725" indent="-37474525">
              <a:defRPr sz="3200">
                <a:solidFill>
                  <a:schemeClr val="bg1"/>
                </a:solidFill>
                <a:latin typeface="Helvetica" charset="0"/>
                <a:ea typeface="ＭＳ Ｐゴシック" charset="0"/>
              </a:defRPr>
            </a:lvl2pPr>
            <a:lvl3pPr>
              <a:defRPr sz="3200">
                <a:solidFill>
                  <a:schemeClr val="bg1"/>
                </a:solidFill>
                <a:latin typeface="Helvetica" charset="0"/>
                <a:ea typeface="ＭＳ Ｐゴシック" charset="0"/>
              </a:defRPr>
            </a:lvl3pPr>
            <a:lvl4pPr>
              <a:defRPr sz="3200">
                <a:solidFill>
                  <a:schemeClr val="bg1"/>
                </a:solidFill>
                <a:latin typeface="Helvetica" charset="0"/>
                <a:ea typeface="ＭＳ Ｐゴシック" charset="0"/>
              </a:defRPr>
            </a:lvl4pPr>
            <a:lvl5pPr>
              <a:defRPr sz="3200">
                <a:solidFill>
                  <a:schemeClr val="bg1"/>
                </a:solidFill>
                <a:latin typeface="Helvetica" charset="0"/>
                <a:ea typeface="ＭＳ Ｐゴシック" charset="0"/>
              </a:defRPr>
            </a:lvl5pPr>
            <a:lvl6pPr marL="457200" eaLnBrk="0" fontAlgn="base" hangingPunct="0">
              <a:spcBef>
                <a:spcPct val="0"/>
              </a:spcBef>
              <a:spcAft>
                <a:spcPct val="0"/>
              </a:spcAft>
              <a:defRPr sz="3200">
                <a:solidFill>
                  <a:schemeClr val="bg1"/>
                </a:solidFill>
                <a:latin typeface="Helvetica" charset="0"/>
                <a:ea typeface="ＭＳ Ｐゴシック" charset="0"/>
              </a:defRPr>
            </a:lvl6pPr>
            <a:lvl7pPr marL="914400" eaLnBrk="0" fontAlgn="base" hangingPunct="0">
              <a:spcBef>
                <a:spcPct val="0"/>
              </a:spcBef>
              <a:spcAft>
                <a:spcPct val="0"/>
              </a:spcAft>
              <a:defRPr sz="3200">
                <a:solidFill>
                  <a:schemeClr val="bg1"/>
                </a:solidFill>
                <a:latin typeface="Helvetica" charset="0"/>
                <a:ea typeface="ＭＳ Ｐゴシック" charset="0"/>
              </a:defRPr>
            </a:lvl7pPr>
            <a:lvl8pPr marL="1371600" eaLnBrk="0" fontAlgn="base" hangingPunct="0">
              <a:spcBef>
                <a:spcPct val="0"/>
              </a:spcBef>
              <a:spcAft>
                <a:spcPct val="0"/>
              </a:spcAft>
              <a:defRPr sz="3200">
                <a:solidFill>
                  <a:schemeClr val="bg1"/>
                </a:solidFill>
                <a:latin typeface="Helvetica" charset="0"/>
                <a:ea typeface="ＭＳ Ｐゴシック" charset="0"/>
              </a:defRPr>
            </a:lvl8pPr>
            <a:lvl9pPr marL="1828800" eaLnBrk="0" fontAlgn="base" hangingPunct="0">
              <a:spcBef>
                <a:spcPct val="0"/>
              </a:spcBef>
              <a:spcAft>
                <a:spcPct val="0"/>
              </a:spcAft>
              <a:defRPr sz="3200">
                <a:solidFill>
                  <a:schemeClr val="bg1"/>
                </a:solidFill>
                <a:latin typeface="Helvetica" charset="0"/>
                <a:ea typeface="ＭＳ Ｐゴシック" charset="0"/>
              </a:defRPr>
            </a:lvl9pPr>
          </a:lstStyle>
          <a:p>
            <a:pPr>
              <a:defRPr/>
            </a:pPr>
            <a:r>
              <a:rPr lang="fr-FR" sz="1800">
                <a:solidFill>
                  <a:schemeClr val="tx1"/>
                </a:solidFill>
                <a:effectLst>
                  <a:outerShdw blurRad="38100" dist="38100" dir="2700000" algn="tl">
                    <a:srgbClr val="DDDDDD"/>
                  </a:outerShdw>
                </a:effectLst>
                <a:latin typeface="Comic Sans MS" charset="0"/>
              </a:rPr>
              <a:t>Log L/L</a:t>
            </a:r>
            <a:r>
              <a:rPr lang="fr-FR" sz="1800" baseline="-25000">
                <a:solidFill>
                  <a:schemeClr val="tx1"/>
                </a:solidFill>
                <a:effectLst>
                  <a:outerShdw blurRad="38100" dist="38100" dir="2700000" algn="tl">
                    <a:srgbClr val="DDDDDD"/>
                  </a:outerShdw>
                </a:effectLst>
                <a:latin typeface="Comic Sans MS" charset="0"/>
                <a:sym typeface="Wingdings" charset="0"/>
              </a:rPr>
              <a:t></a:t>
            </a:r>
            <a:endParaRPr lang="fr-FR" sz="1800">
              <a:solidFill>
                <a:schemeClr val="tx1"/>
              </a:solidFill>
              <a:effectLst>
                <a:outerShdw blurRad="38100" dist="38100" dir="2700000" algn="tl">
                  <a:srgbClr val="DDDDDD"/>
                </a:outerShdw>
              </a:effectLst>
              <a:latin typeface="Comic Sans MS" charset="0"/>
            </a:endParaRPr>
          </a:p>
        </p:txBody>
      </p:sp>
      <p:sp>
        <p:nvSpPr>
          <p:cNvPr id="659463" name="Text Box 7">
            <a:extLst>
              <a:ext uri="{FF2B5EF4-FFF2-40B4-BE49-F238E27FC236}">
                <a16:creationId xmlns:a16="http://schemas.microsoft.com/office/drawing/2014/main" id="{BC4FB9D3-AF74-FC9B-9358-072145EBE83A}"/>
              </a:ext>
            </a:extLst>
          </p:cNvPr>
          <p:cNvSpPr txBox="1">
            <a:spLocks noChangeArrowheads="1"/>
          </p:cNvSpPr>
          <p:nvPr/>
        </p:nvSpPr>
        <p:spPr bwMode="auto">
          <a:xfrm>
            <a:off x="1855788" y="6381750"/>
            <a:ext cx="1389062" cy="366713"/>
          </a:xfrm>
          <a:prstGeom prst="rect">
            <a:avLst/>
          </a:prstGeom>
          <a:solidFill>
            <a:schemeClr val="bg1"/>
          </a:solid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Log T</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rPr>
              <a:t>eff</a:t>
            </a:r>
            <a:r>
              <a:rPr lang="fr-FR" altLang="fr-FR" sz="1800">
                <a:solidFill>
                  <a:schemeClr val="tx1"/>
                </a:solidFill>
                <a:effectLst>
                  <a:outerShdw blurRad="38100" dist="38100" dir="2700000" algn="tl">
                    <a:srgbClr val="C0C0C0"/>
                  </a:outerShdw>
                </a:effectLst>
                <a:latin typeface="Comic Sans MS" panose="030F0902030302020204" pitchFamily="66" charset="0"/>
              </a:rPr>
              <a:t> (K)</a:t>
            </a:r>
          </a:p>
        </p:txBody>
      </p:sp>
      <p:sp>
        <p:nvSpPr>
          <p:cNvPr id="659464" name="Text Box 8">
            <a:extLst>
              <a:ext uri="{FF2B5EF4-FFF2-40B4-BE49-F238E27FC236}">
                <a16:creationId xmlns:a16="http://schemas.microsoft.com/office/drawing/2014/main" id="{ECB9EC56-D802-4CAE-890D-8CA25574809E}"/>
              </a:ext>
            </a:extLst>
          </p:cNvPr>
          <p:cNvSpPr txBox="1">
            <a:spLocks noChangeArrowheads="1"/>
          </p:cNvSpPr>
          <p:nvPr/>
        </p:nvSpPr>
        <p:spPr bwMode="auto">
          <a:xfrm rot="2700000">
            <a:off x="1072357" y="3750468"/>
            <a:ext cx="2286000" cy="366713"/>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rgbClr val="CC000B"/>
                </a:solidFill>
                <a:effectLst>
                  <a:outerShdw blurRad="38100" dist="38100" dir="2700000" algn="tl">
                    <a:srgbClr val="C0C0C0"/>
                  </a:outerShdw>
                </a:effectLst>
                <a:latin typeface="Comic Sans MS" panose="030F0902030302020204" pitchFamily="66" charset="0"/>
              </a:rPr>
              <a:t>Séquence principale</a:t>
            </a:r>
          </a:p>
        </p:txBody>
      </p:sp>
      <p:sp>
        <p:nvSpPr>
          <p:cNvPr id="659465" name="Line 9">
            <a:extLst>
              <a:ext uri="{FF2B5EF4-FFF2-40B4-BE49-F238E27FC236}">
                <a16:creationId xmlns:a16="http://schemas.microsoft.com/office/drawing/2014/main" id="{BEEE7A1B-DE0E-034D-333D-5EA9F7537F97}"/>
              </a:ext>
            </a:extLst>
          </p:cNvPr>
          <p:cNvSpPr>
            <a:spLocks noChangeShapeType="1"/>
          </p:cNvSpPr>
          <p:nvPr/>
        </p:nvSpPr>
        <p:spPr bwMode="auto">
          <a:xfrm flipH="1" flipV="1">
            <a:off x="4513263" y="2020888"/>
            <a:ext cx="465137" cy="3232150"/>
          </a:xfrm>
          <a:prstGeom prst="line">
            <a:avLst/>
          </a:prstGeom>
          <a:noFill/>
          <a:ln w="9525">
            <a:solidFill>
              <a:srgbClr val="CC000B"/>
            </a:solidFill>
            <a:round/>
            <a:headEnd/>
            <a:tailEnd type="triangle" w="med" len="med"/>
          </a:ln>
          <a:effectLst/>
        </p:spPr>
        <p:txBody>
          <a:bodyPr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659466" name="Line 10">
            <a:extLst>
              <a:ext uri="{FF2B5EF4-FFF2-40B4-BE49-F238E27FC236}">
                <a16:creationId xmlns:a16="http://schemas.microsoft.com/office/drawing/2014/main" id="{A16A7AB7-1323-3817-20AB-D4DDEB85700E}"/>
              </a:ext>
            </a:extLst>
          </p:cNvPr>
          <p:cNvSpPr>
            <a:spLocks noChangeShapeType="1"/>
          </p:cNvSpPr>
          <p:nvPr/>
        </p:nvSpPr>
        <p:spPr bwMode="auto">
          <a:xfrm>
            <a:off x="4156075" y="2498725"/>
            <a:ext cx="0" cy="0"/>
          </a:xfrm>
          <a:prstGeom prst="line">
            <a:avLst/>
          </a:prstGeom>
          <a:noFill/>
          <a:ln w="9525">
            <a:noFill/>
            <a:round/>
            <a:headEn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659467" name="Line 11">
            <a:extLst>
              <a:ext uri="{FF2B5EF4-FFF2-40B4-BE49-F238E27FC236}">
                <a16:creationId xmlns:a16="http://schemas.microsoft.com/office/drawing/2014/main" id="{991DADCF-791C-1898-D602-DA8257E4B8FB}"/>
              </a:ext>
            </a:extLst>
          </p:cNvPr>
          <p:cNvSpPr>
            <a:spLocks noChangeShapeType="1"/>
          </p:cNvSpPr>
          <p:nvPr/>
        </p:nvSpPr>
        <p:spPr bwMode="auto">
          <a:xfrm flipH="1">
            <a:off x="4233863" y="2216150"/>
            <a:ext cx="133350" cy="630238"/>
          </a:xfrm>
          <a:prstGeom prst="line">
            <a:avLst/>
          </a:prstGeom>
          <a:noFill/>
          <a:ln w="9525">
            <a:solidFill>
              <a:srgbClr val="CC000B"/>
            </a:solidFill>
            <a:round/>
            <a:headEn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659468" name="AutoShape 12">
            <a:extLst>
              <a:ext uri="{FF2B5EF4-FFF2-40B4-BE49-F238E27FC236}">
                <a16:creationId xmlns:a16="http://schemas.microsoft.com/office/drawing/2014/main" id="{C571094A-07F9-6928-8B28-CDE450725C33}"/>
              </a:ext>
            </a:extLst>
          </p:cNvPr>
          <p:cNvSpPr>
            <a:spLocks noChangeArrowheads="1"/>
          </p:cNvSpPr>
          <p:nvPr/>
        </p:nvSpPr>
        <p:spPr bwMode="auto">
          <a:xfrm>
            <a:off x="4435475" y="4862513"/>
            <a:ext cx="928688" cy="841375"/>
          </a:xfrm>
          <a:prstGeom prst="cloudCallout">
            <a:avLst>
              <a:gd name="adj1" fmla="val 37694"/>
              <a:gd name="adj2" fmla="val 125093"/>
            </a:avLst>
          </a:prstGeom>
          <a:solidFill>
            <a:srgbClr val="CC000B"/>
          </a:solidFill>
          <a:ln w="9525">
            <a:noFill/>
            <a:round/>
            <a:headEnd/>
            <a:tailEnd/>
          </a:ln>
          <a:effectLst/>
        </p:spPr>
        <p:txBody>
          <a:bodyPr anchor="ctr">
            <a:spAutoFit/>
          </a:bodyPr>
          <a:lstStyle/>
          <a:p>
            <a:pPr algn="ctr">
              <a:defRPr/>
            </a:pPr>
            <a:endParaRPr lang="fr-FR">
              <a:effectLst>
                <a:outerShdw blurRad="38100" dist="38100" dir="2700000" algn="tl">
                  <a:srgbClr val="000000"/>
                </a:outerShdw>
              </a:effectLst>
              <a:latin typeface="Helvetica" pitchFamily="-105" charset="0"/>
              <a:ea typeface="+mn-ea"/>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3" descr="Hayashi">
            <a:extLst>
              <a:ext uri="{FF2B5EF4-FFF2-40B4-BE49-F238E27FC236}">
                <a16:creationId xmlns:a16="http://schemas.microsoft.com/office/drawing/2014/main" id="{B2B2E702-7648-2BE9-460F-6E481D2ED32D}"/>
              </a:ext>
            </a:extLst>
          </p:cNvPr>
          <p:cNvPicPr>
            <a:picLocks noChangeAspect="1" noChangeArrowheads="1"/>
          </p:cNvPicPr>
          <p:nvPr/>
        </p:nvPicPr>
        <p:blipFill>
          <a:blip r:embed="rId3">
            <a:lum bright="20000" contrast="12000"/>
            <a:extLst>
              <a:ext uri="{28A0092B-C50C-407E-A947-70E740481C1C}">
                <a14:useLocalDpi xmlns:a14="http://schemas.microsoft.com/office/drawing/2010/main" val="0"/>
              </a:ext>
            </a:extLst>
          </a:blip>
          <a:srcRect/>
          <a:stretch>
            <a:fillRect/>
          </a:stretch>
        </p:blipFill>
        <p:spPr bwMode="auto">
          <a:xfrm>
            <a:off x="212725" y="809625"/>
            <a:ext cx="4421188"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461" name="Text Box 5">
            <a:extLst>
              <a:ext uri="{FF2B5EF4-FFF2-40B4-BE49-F238E27FC236}">
                <a16:creationId xmlns:a16="http://schemas.microsoft.com/office/drawing/2014/main" id="{7642A4B0-0CB4-62B3-4B7C-D5EBCEACE4C7}"/>
              </a:ext>
            </a:extLst>
          </p:cNvPr>
          <p:cNvSpPr txBox="1">
            <a:spLocks noChangeArrowheads="1"/>
          </p:cNvSpPr>
          <p:nvPr/>
        </p:nvSpPr>
        <p:spPr bwMode="auto">
          <a:xfrm>
            <a:off x="5243513" y="192088"/>
            <a:ext cx="3760787" cy="655637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400" b="1">
                <a:solidFill>
                  <a:schemeClr val="tx1"/>
                </a:solidFill>
                <a:effectLst>
                  <a:outerShdw blurRad="38100" dist="38100" dir="2700000" algn="tl">
                    <a:srgbClr val="C0C0C0"/>
                  </a:outerShdw>
                </a:effectLst>
                <a:latin typeface="Comic Sans MS" panose="030F0902030302020204" pitchFamily="66" charset="0"/>
              </a:rPr>
              <a:t>Séquence de Hayashi</a:t>
            </a:r>
          </a:p>
          <a:p>
            <a:pPr>
              <a:defRPr/>
            </a:pPr>
            <a:endParaRPr lang="fr-FR" altLang="fr-FR" sz="1400">
              <a:solidFill>
                <a:schemeClr val="tx1"/>
              </a:solidFill>
              <a:effectLst>
                <a:outerShdw blurRad="38100" dist="38100" dir="2700000" algn="tl">
                  <a:srgbClr val="C0C0C0"/>
                </a:outerShdw>
              </a:effectLst>
              <a:latin typeface="Comic Sans MS" panose="030F0902030302020204" pitchFamily="66" charset="0"/>
            </a:endParaRPr>
          </a:p>
          <a:p>
            <a:pPr>
              <a:defRPr/>
            </a:pPr>
            <a:r>
              <a:rPr lang="fr-CH" altLang="fr-FR" sz="1400">
                <a:solidFill>
                  <a:schemeClr val="tx1"/>
                </a:solidFill>
                <a:effectLst>
                  <a:outerShdw blurRad="38100" dist="38100" dir="2700000" algn="tl">
                    <a:srgbClr val="C0C0C0"/>
                  </a:outerShdw>
                </a:effectLst>
                <a:latin typeface="Comic Sans MS" panose="030F0902030302020204" pitchFamily="66" charset="0"/>
              </a:rPr>
              <a:t>Ligne </a:t>
            </a:r>
            <a:r>
              <a:rPr lang="fr-FR" altLang="fr-FR" sz="1400">
                <a:solidFill>
                  <a:schemeClr val="tx1"/>
                </a:solidFill>
                <a:effectLst>
                  <a:outerShdw blurRad="38100" dist="38100" dir="2700000" algn="tl">
                    <a:srgbClr val="C0C0C0"/>
                  </a:outerShdw>
                </a:effectLst>
                <a:latin typeface="Comic Sans MS" panose="030F0902030302020204" pitchFamily="66" charset="0"/>
              </a:rPr>
              <a:t>pratiquement droite et verticale dans le diagramme HR, sur laquelle se trouvent toutes les étoiles totalement convectives.  </a:t>
            </a:r>
          </a:p>
          <a:p>
            <a:pPr>
              <a:defRPr/>
            </a:pPr>
            <a:endParaRPr lang="fr-FR" altLang="fr-FR" sz="14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1400">
                <a:solidFill>
                  <a:schemeClr val="tx1"/>
                </a:solidFill>
                <a:effectLst>
                  <a:outerShdw blurRad="38100" dist="38100" dir="2700000" algn="tl">
                    <a:srgbClr val="C0C0C0"/>
                  </a:outerShdw>
                </a:effectLst>
                <a:latin typeface="Comic Sans MS" panose="030F0902030302020204" pitchFamily="66" charset="0"/>
              </a:rPr>
              <a:t>Une étoile en formation arrive depuis la droite sur le trajet de Hayashi.  </a:t>
            </a:r>
          </a:p>
          <a:p>
            <a:pPr>
              <a:defRPr/>
            </a:pPr>
            <a:endParaRPr lang="fr-FR" altLang="fr-FR" sz="14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1400">
                <a:solidFill>
                  <a:schemeClr val="tx1"/>
                </a:solidFill>
                <a:effectLst>
                  <a:outerShdw blurRad="38100" dist="38100" dir="2700000" algn="tl">
                    <a:srgbClr val="C0C0C0"/>
                  </a:outerShdw>
                </a:effectLst>
                <a:latin typeface="Comic Sans MS" panose="030F0902030302020204" pitchFamily="66" charset="0"/>
              </a:rPr>
              <a:t>Lorsque l'étoile atteint ce stade, la contraction est freinée par la pression croissante (l'opacité du milieu devient significative, retenant l'énergie gravitationnelle produite, qui doit être évacuée par la convection).</a:t>
            </a:r>
          </a:p>
          <a:p>
            <a:pPr>
              <a:defRPr/>
            </a:pPr>
            <a:endParaRPr lang="fr-FR" altLang="fr-FR" sz="14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1400">
                <a:solidFill>
                  <a:schemeClr val="tx1"/>
                </a:solidFill>
                <a:effectLst>
                  <a:outerShdw blurRad="38100" dist="38100" dir="2700000" algn="tl">
                    <a:srgbClr val="C0C0C0"/>
                  </a:outerShdw>
                </a:effectLst>
                <a:latin typeface="Comic Sans MS" panose="030F0902030302020204" pitchFamily="66" charset="0"/>
              </a:rPr>
              <a:t>La position verticale de cette ligne indique que l'évolution de l'étoile sur le trajet de Hayashi, est isotherme.    Sa luminosité baisse, ce qui ne peut s'expliquer que par une diminution du rayon de l'étoile, qui se contracte lentement. </a:t>
            </a:r>
          </a:p>
          <a:p>
            <a:pPr>
              <a:defRPr/>
            </a:pPr>
            <a:endParaRPr lang="fr-FR" altLang="fr-FR" sz="14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1400">
                <a:solidFill>
                  <a:schemeClr val="tx1"/>
                </a:solidFill>
                <a:effectLst>
                  <a:outerShdw blurRad="38100" dist="38100" dir="2700000" algn="tl">
                    <a:srgbClr val="C0C0C0"/>
                  </a:outerShdw>
                </a:effectLst>
                <a:latin typeface="Comic Sans MS" panose="030F0902030302020204" pitchFamily="66" charset="0"/>
              </a:rPr>
              <a:t>Au cours de la contraction, la température centrale augmente, jusqu'à l'allumage de la fusion de l'hydrogène au centre. Alors, l'étoile quitte le trajet de Hayashi vers la gauche, sa température superficielle augmentant.</a:t>
            </a:r>
          </a:p>
        </p:txBody>
      </p:sp>
      <p:sp>
        <p:nvSpPr>
          <p:cNvPr id="659462" name="Text Box 6">
            <a:extLst>
              <a:ext uri="{FF2B5EF4-FFF2-40B4-BE49-F238E27FC236}">
                <a16:creationId xmlns:a16="http://schemas.microsoft.com/office/drawing/2014/main" id="{A8532824-7AAA-6C4B-799B-D7F8DFF29003}"/>
              </a:ext>
            </a:extLst>
          </p:cNvPr>
          <p:cNvSpPr txBox="1">
            <a:spLocks noChangeArrowheads="1"/>
          </p:cNvSpPr>
          <p:nvPr/>
        </p:nvSpPr>
        <p:spPr bwMode="auto">
          <a:xfrm rot="16200000">
            <a:off x="-299243" y="3128168"/>
            <a:ext cx="1123950" cy="366713"/>
          </a:xfrm>
          <a:prstGeom prst="rect">
            <a:avLst/>
          </a:prstGeom>
          <a:solidFill>
            <a:schemeClr val="bg1"/>
          </a:solidFill>
          <a:ln w="9525">
            <a:noFill/>
            <a:miter lim="800000"/>
            <a:headEnd/>
            <a:tailEnd/>
          </a:ln>
          <a:effectLst/>
        </p:spPr>
        <p:txBody>
          <a:bodyPr>
            <a:spAutoFit/>
          </a:bodyPr>
          <a:lstStyle>
            <a:lvl1pPr>
              <a:defRPr sz="3200">
                <a:solidFill>
                  <a:schemeClr val="bg1"/>
                </a:solidFill>
                <a:latin typeface="Helvetica" charset="0"/>
                <a:ea typeface="ＭＳ Ｐゴシック" charset="0"/>
                <a:cs typeface="ＭＳ Ｐゴシック" charset="0"/>
              </a:defRPr>
            </a:lvl1pPr>
            <a:lvl2pPr marL="37931725" indent="-37474525">
              <a:defRPr sz="3200">
                <a:solidFill>
                  <a:schemeClr val="bg1"/>
                </a:solidFill>
                <a:latin typeface="Helvetica" charset="0"/>
                <a:ea typeface="ＭＳ Ｐゴシック" charset="0"/>
              </a:defRPr>
            </a:lvl2pPr>
            <a:lvl3pPr>
              <a:defRPr sz="3200">
                <a:solidFill>
                  <a:schemeClr val="bg1"/>
                </a:solidFill>
                <a:latin typeface="Helvetica" charset="0"/>
                <a:ea typeface="ＭＳ Ｐゴシック" charset="0"/>
              </a:defRPr>
            </a:lvl3pPr>
            <a:lvl4pPr>
              <a:defRPr sz="3200">
                <a:solidFill>
                  <a:schemeClr val="bg1"/>
                </a:solidFill>
                <a:latin typeface="Helvetica" charset="0"/>
                <a:ea typeface="ＭＳ Ｐゴシック" charset="0"/>
              </a:defRPr>
            </a:lvl4pPr>
            <a:lvl5pPr>
              <a:defRPr sz="3200">
                <a:solidFill>
                  <a:schemeClr val="bg1"/>
                </a:solidFill>
                <a:latin typeface="Helvetica" charset="0"/>
                <a:ea typeface="ＭＳ Ｐゴシック" charset="0"/>
              </a:defRPr>
            </a:lvl5pPr>
            <a:lvl6pPr marL="457200" eaLnBrk="0" fontAlgn="base" hangingPunct="0">
              <a:spcBef>
                <a:spcPct val="0"/>
              </a:spcBef>
              <a:spcAft>
                <a:spcPct val="0"/>
              </a:spcAft>
              <a:defRPr sz="3200">
                <a:solidFill>
                  <a:schemeClr val="bg1"/>
                </a:solidFill>
                <a:latin typeface="Helvetica" charset="0"/>
                <a:ea typeface="ＭＳ Ｐゴシック" charset="0"/>
              </a:defRPr>
            </a:lvl6pPr>
            <a:lvl7pPr marL="914400" eaLnBrk="0" fontAlgn="base" hangingPunct="0">
              <a:spcBef>
                <a:spcPct val="0"/>
              </a:spcBef>
              <a:spcAft>
                <a:spcPct val="0"/>
              </a:spcAft>
              <a:defRPr sz="3200">
                <a:solidFill>
                  <a:schemeClr val="bg1"/>
                </a:solidFill>
                <a:latin typeface="Helvetica" charset="0"/>
                <a:ea typeface="ＭＳ Ｐゴシック" charset="0"/>
              </a:defRPr>
            </a:lvl7pPr>
            <a:lvl8pPr marL="1371600" eaLnBrk="0" fontAlgn="base" hangingPunct="0">
              <a:spcBef>
                <a:spcPct val="0"/>
              </a:spcBef>
              <a:spcAft>
                <a:spcPct val="0"/>
              </a:spcAft>
              <a:defRPr sz="3200">
                <a:solidFill>
                  <a:schemeClr val="bg1"/>
                </a:solidFill>
                <a:latin typeface="Helvetica" charset="0"/>
                <a:ea typeface="ＭＳ Ｐゴシック" charset="0"/>
              </a:defRPr>
            </a:lvl8pPr>
            <a:lvl9pPr marL="1828800" eaLnBrk="0" fontAlgn="base" hangingPunct="0">
              <a:spcBef>
                <a:spcPct val="0"/>
              </a:spcBef>
              <a:spcAft>
                <a:spcPct val="0"/>
              </a:spcAft>
              <a:defRPr sz="3200">
                <a:solidFill>
                  <a:schemeClr val="bg1"/>
                </a:solidFill>
                <a:latin typeface="Helvetica" charset="0"/>
                <a:ea typeface="ＭＳ Ｐゴシック" charset="0"/>
              </a:defRPr>
            </a:lvl9pPr>
          </a:lstStyle>
          <a:p>
            <a:pPr>
              <a:defRPr/>
            </a:pPr>
            <a:r>
              <a:rPr lang="fr-FR" sz="1800">
                <a:solidFill>
                  <a:schemeClr val="tx1"/>
                </a:solidFill>
                <a:effectLst>
                  <a:outerShdw blurRad="38100" dist="38100" dir="2700000" algn="tl">
                    <a:srgbClr val="DDDDDD"/>
                  </a:outerShdw>
                </a:effectLst>
                <a:latin typeface="Comic Sans MS" charset="0"/>
              </a:rPr>
              <a:t>Log L/L</a:t>
            </a:r>
            <a:r>
              <a:rPr lang="fr-FR" sz="1800" baseline="-25000">
                <a:solidFill>
                  <a:schemeClr val="tx1"/>
                </a:solidFill>
                <a:effectLst>
                  <a:outerShdw blurRad="38100" dist="38100" dir="2700000" algn="tl">
                    <a:srgbClr val="DDDDDD"/>
                  </a:outerShdw>
                </a:effectLst>
                <a:latin typeface="Comic Sans MS" charset="0"/>
                <a:sym typeface="Wingdings" charset="0"/>
              </a:rPr>
              <a:t></a:t>
            </a:r>
            <a:endParaRPr lang="fr-FR" sz="1800">
              <a:solidFill>
                <a:schemeClr val="tx1"/>
              </a:solidFill>
              <a:effectLst>
                <a:outerShdw blurRad="38100" dist="38100" dir="2700000" algn="tl">
                  <a:srgbClr val="DDDDDD"/>
                </a:outerShdw>
              </a:effectLst>
              <a:latin typeface="Comic Sans MS" charset="0"/>
            </a:endParaRPr>
          </a:p>
        </p:txBody>
      </p:sp>
      <p:sp>
        <p:nvSpPr>
          <p:cNvPr id="659463" name="Text Box 7">
            <a:extLst>
              <a:ext uri="{FF2B5EF4-FFF2-40B4-BE49-F238E27FC236}">
                <a16:creationId xmlns:a16="http://schemas.microsoft.com/office/drawing/2014/main" id="{C15B7CD3-67C6-9A7C-220D-A0E0DC81B766}"/>
              </a:ext>
            </a:extLst>
          </p:cNvPr>
          <p:cNvSpPr txBox="1">
            <a:spLocks noChangeArrowheads="1"/>
          </p:cNvSpPr>
          <p:nvPr/>
        </p:nvSpPr>
        <p:spPr bwMode="auto">
          <a:xfrm>
            <a:off x="1855788" y="6381750"/>
            <a:ext cx="1389062" cy="366713"/>
          </a:xfrm>
          <a:prstGeom prst="rect">
            <a:avLst/>
          </a:prstGeom>
          <a:solidFill>
            <a:schemeClr val="bg1"/>
          </a:solid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Log T</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rPr>
              <a:t>eff</a:t>
            </a:r>
            <a:r>
              <a:rPr lang="fr-FR" altLang="fr-FR" sz="1800">
                <a:solidFill>
                  <a:schemeClr val="tx1"/>
                </a:solidFill>
                <a:effectLst>
                  <a:outerShdw blurRad="38100" dist="38100" dir="2700000" algn="tl">
                    <a:srgbClr val="C0C0C0"/>
                  </a:outerShdw>
                </a:effectLst>
                <a:latin typeface="Comic Sans MS" panose="030F0902030302020204" pitchFamily="66" charset="0"/>
              </a:rPr>
              <a:t> (K)</a:t>
            </a:r>
          </a:p>
        </p:txBody>
      </p:sp>
      <p:sp>
        <p:nvSpPr>
          <p:cNvPr id="659464" name="Text Box 8">
            <a:extLst>
              <a:ext uri="{FF2B5EF4-FFF2-40B4-BE49-F238E27FC236}">
                <a16:creationId xmlns:a16="http://schemas.microsoft.com/office/drawing/2014/main" id="{89E4DD68-359C-CA7D-6C4E-92B7616754C8}"/>
              </a:ext>
            </a:extLst>
          </p:cNvPr>
          <p:cNvSpPr txBox="1">
            <a:spLocks noChangeArrowheads="1"/>
          </p:cNvSpPr>
          <p:nvPr/>
        </p:nvSpPr>
        <p:spPr bwMode="auto">
          <a:xfrm rot="2700000">
            <a:off x="1072357" y="3750468"/>
            <a:ext cx="2286000" cy="366713"/>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rgbClr val="CC000B"/>
                </a:solidFill>
                <a:effectLst>
                  <a:outerShdw blurRad="38100" dist="38100" dir="2700000" algn="tl">
                    <a:srgbClr val="C0C0C0"/>
                  </a:outerShdw>
                </a:effectLst>
                <a:latin typeface="Comic Sans MS" panose="030F0902030302020204" pitchFamily="66" charset="0"/>
              </a:rPr>
              <a:t>Séquence principale</a:t>
            </a:r>
          </a:p>
        </p:txBody>
      </p:sp>
      <p:sp>
        <p:nvSpPr>
          <p:cNvPr id="659466" name="Line 10">
            <a:extLst>
              <a:ext uri="{FF2B5EF4-FFF2-40B4-BE49-F238E27FC236}">
                <a16:creationId xmlns:a16="http://schemas.microsoft.com/office/drawing/2014/main" id="{0C2E2AFA-4417-24E3-C832-4B546C4EA169}"/>
              </a:ext>
            </a:extLst>
          </p:cNvPr>
          <p:cNvSpPr>
            <a:spLocks noChangeShapeType="1"/>
          </p:cNvSpPr>
          <p:nvPr/>
        </p:nvSpPr>
        <p:spPr bwMode="auto">
          <a:xfrm>
            <a:off x="4156075" y="2498725"/>
            <a:ext cx="0" cy="0"/>
          </a:xfrm>
          <a:prstGeom prst="line">
            <a:avLst/>
          </a:prstGeom>
          <a:noFill/>
          <a:ln w="9525">
            <a:noFill/>
            <a:round/>
            <a:headEn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659467" name="Line 11">
            <a:extLst>
              <a:ext uri="{FF2B5EF4-FFF2-40B4-BE49-F238E27FC236}">
                <a16:creationId xmlns:a16="http://schemas.microsoft.com/office/drawing/2014/main" id="{8BB45A8E-9F41-D0EB-273C-C5781349EB01}"/>
              </a:ext>
            </a:extLst>
          </p:cNvPr>
          <p:cNvSpPr>
            <a:spLocks noChangeShapeType="1"/>
          </p:cNvSpPr>
          <p:nvPr/>
        </p:nvSpPr>
        <p:spPr bwMode="auto">
          <a:xfrm flipH="1">
            <a:off x="4300538" y="427038"/>
            <a:ext cx="942975" cy="2419350"/>
          </a:xfrm>
          <a:prstGeom prst="line">
            <a:avLst/>
          </a:prstGeom>
          <a:noFill/>
          <a:ln w="9525">
            <a:solidFill>
              <a:srgbClr val="CC000B"/>
            </a:solidFill>
            <a:round/>
            <a:headEnd/>
            <a:tailEnd type="triangle" w="med" len="med"/>
          </a:ln>
          <a:effectLst/>
        </p:spPr>
        <p:txBody>
          <a:bodyPr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Image 4" descr="Capture d’écran 2011-04-12 à 20.53.14.png">
            <a:extLst>
              <a:ext uri="{FF2B5EF4-FFF2-40B4-BE49-F238E27FC236}">
                <a16:creationId xmlns:a16="http://schemas.microsoft.com/office/drawing/2014/main" id="{6244CE67-7A2B-24BF-F079-6F93AB8984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300" y="381000"/>
            <a:ext cx="54991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32">
            <a:extLst>
              <a:ext uri="{FF2B5EF4-FFF2-40B4-BE49-F238E27FC236}">
                <a16:creationId xmlns:a16="http://schemas.microsoft.com/office/drawing/2014/main" id="{63CFF2B4-1997-DF8E-A903-0DEFCE4EE2D0}"/>
              </a:ext>
            </a:extLst>
          </p:cNvPr>
          <p:cNvSpPr>
            <a:spLocks noChangeArrowheads="1"/>
          </p:cNvSpPr>
          <p:nvPr/>
        </p:nvSpPr>
        <p:spPr bwMode="auto">
          <a:xfrm>
            <a:off x="2638425" y="946150"/>
            <a:ext cx="84121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Fonction initiale de masse</a:t>
            </a:r>
          </a:p>
        </p:txBody>
      </p:sp>
      <p:sp>
        <p:nvSpPr>
          <p:cNvPr id="4" name="Ellipse 3">
            <a:extLst>
              <a:ext uri="{FF2B5EF4-FFF2-40B4-BE49-F238E27FC236}">
                <a16:creationId xmlns:a16="http://schemas.microsoft.com/office/drawing/2014/main" id="{830B3040-15E6-7960-400E-5B53C11DE387}"/>
              </a:ext>
            </a:extLst>
          </p:cNvPr>
          <p:cNvSpPr/>
          <p:nvPr/>
        </p:nvSpPr>
        <p:spPr bwMode="auto">
          <a:xfrm>
            <a:off x="141288" y="153988"/>
            <a:ext cx="333375" cy="339725"/>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6930" name="Rectangle 2">
            <a:extLst>
              <a:ext uri="{FF2B5EF4-FFF2-40B4-BE49-F238E27FC236}">
                <a16:creationId xmlns:a16="http://schemas.microsoft.com/office/drawing/2014/main" id="{5BE8BEAB-0514-A5B0-E381-BF5C16ACCFE3}"/>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Les étoiles naissent en groupe: amas d’étoiles jeunes (amas dits « ouverts »)</a:t>
            </a:r>
          </a:p>
        </p:txBody>
      </p:sp>
      <p:pic>
        <p:nvPicPr>
          <p:cNvPr id="53251" name="Picture 4">
            <a:extLst>
              <a:ext uri="{FF2B5EF4-FFF2-40B4-BE49-F238E27FC236}">
                <a16:creationId xmlns:a16="http://schemas.microsoft.com/office/drawing/2014/main" id="{D0275817-B6DD-2F2F-9EFA-A74E4D393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438" y="1081088"/>
            <a:ext cx="3403600"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6">
            <a:extLst>
              <a:ext uri="{FF2B5EF4-FFF2-40B4-BE49-F238E27FC236}">
                <a16:creationId xmlns:a16="http://schemas.microsoft.com/office/drawing/2014/main" id="{3A6DC0AA-3390-1897-8627-FAF1FF1D8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0" y="3759200"/>
            <a:ext cx="379253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35" name="Text Box 7">
            <a:extLst>
              <a:ext uri="{FF2B5EF4-FFF2-40B4-BE49-F238E27FC236}">
                <a16:creationId xmlns:a16="http://schemas.microsoft.com/office/drawing/2014/main" id="{C9E03854-4CE0-3C1A-30BF-D00B909D813D}"/>
              </a:ext>
            </a:extLst>
          </p:cNvPr>
          <p:cNvSpPr txBox="1">
            <a:spLocks noChangeArrowheads="1"/>
          </p:cNvSpPr>
          <p:nvPr/>
        </p:nvSpPr>
        <p:spPr bwMode="auto">
          <a:xfrm>
            <a:off x="3033713" y="6194425"/>
            <a:ext cx="2124075" cy="366713"/>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effectLst>
                  <a:outerShdw blurRad="38100" dist="38100" dir="2700000" algn="tl">
                    <a:srgbClr val="C0C0C0"/>
                  </a:outerShdw>
                </a:effectLst>
                <a:latin typeface="Comic Sans MS" panose="030F0902030302020204" pitchFamily="66" charset="0"/>
              </a:rPr>
              <a:t>Amas des Pleiades</a:t>
            </a:r>
          </a:p>
        </p:txBody>
      </p:sp>
      <p:pic>
        <p:nvPicPr>
          <p:cNvPr id="53254" name="Picture 5">
            <a:extLst>
              <a:ext uri="{FF2B5EF4-FFF2-40B4-BE49-F238E27FC236}">
                <a16:creationId xmlns:a16="http://schemas.microsoft.com/office/drawing/2014/main" id="{55771202-FC68-A506-1EB6-19B2D287F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25" y="1081088"/>
            <a:ext cx="3297238"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36" name="Text Box 8">
            <a:extLst>
              <a:ext uri="{FF2B5EF4-FFF2-40B4-BE49-F238E27FC236}">
                <a16:creationId xmlns:a16="http://schemas.microsoft.com/office/drawing/2014/main" id="{329F6AE2-6C49-4014-0926-E065B62EEB84}"/>
              </a:ext>
            </a:extLst>
          </p:cNvPr>
          <p:cNvSpPr txBox="1">
            <a:spLocks noChangeArrowheads="1"/>
          </p:cNvSpPr>
          <p:nvPr/>
        </p:nvSpPr>
        <p:spPr bwMode="auto">
          <a:xfrm>
            <a:off x="5405438" y="1206500"/>
            <a:ext cx="2546350" cy="64135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effectLst>
                  <a:outerShdw blurRad="38100" dist="38100" dir="2700000" algn="tl">
                    <a:srgbClr val="C0C0C0"/>
                  </a:outerShdw>
                </a:effectLst>
                <a:latin typeface="Comic Sans MS" panose="030F0902030302020204" pitchFamily="66" charset="0"/>
              </a:rPr>
              <a:t>Amas d’étoiles jeunes </a:t>
            </a:r>
          </a:p>
          <a:p>
            <a:pPr>
              <a:defRPr/>
            </a:pPr>
            <a:r>
              <a:rPr lang="fr-FR" altLang="fr-FR" sz="1800">
                <a:effectLst>
                  <a:outerShdw blurRad="38100" dist="38100" dir="2700000" algn="tl">
                    <a:srgbClr val="C0C0C0"/>
                  </a:outerShdw>
                </a:effectLst>
                <a:latin typeface="Comic Sans MS" panose="030F0902030302020204" pitchFamily="66" charset="0"/>
              </a:rPr>
              <a:t>dans Orion</a:t>
            </a:r>
          </a:p>
        </p:txBody>
      </p:sp>
      <p:sp>
        <p:nvSpPr>
          <p:cNvPr id="636937" name="Text Box 9">
            <a:extLst>
              <a:ext uri="{FF2B5EF4-FFF2-40B4-BE49-F238E27FC236}">
                <a16:creationId xmlns:a16="http://schemas.microsoft.com/office/drawing/2014/main" id="{C7BC6A19-A3DC-51C8-6CF8-2A1F6AB9B7BE}"/>
              </a:ext>
            </a:extLst>
          </p:cNvPr>
          <p:cNvSpPr txBox="1">
            <a:spLocks noChangeArrowheads="1"/>
          </p:cNvSpPr>
          <p:nvPr/>
        </p:nvSpPr>
        <p:spPr bwMode="auto">
          <a:xfrm>
            <a:off x="3471863" y="2187575"/>
            <a:ext cx="1962150" cy="64135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rgbClr val="CC000B"/>
                </a:solidFill>
                <a:effectLst>
                  <a:outerShdw blurRad="38100" dist="38100" dir="2700000" algn="tl">
                    <a:srgbClr val="C0C0C0"/>
                  </a:outerShdw>
                </a:effectLst>
                <a:latin typeface="Comic Sans MS" panose="030F0902030302020204" pitchFamily="66" charset="0"/>
              </a:rPr>
              <a:t>Age de quelques </a:t>
            </a:r>
          </a:p>
          <a:p>
            <a:pPr>
              <a:defRPr/>
            </a:pPr>
            <a:r>
              <a:rPr lang="fr-FR" altLang="fr-FR" sz="1800">
                <a:solidFill>
                  <a:srgbClr val="CC000B"/>
                </a:solidFill>
                <a:effectLst>
                  <a:outerShdw blurRad="38100" dist="38100" dir="2700000" algn="tl">
                    <a:srgbClr val="C0C0C0"/>
                  </a:outerShdw>
                </a:effectLst>
                <a:latin typeface="Comic Sans MS" panose="030F0902030302020204" pitchFamily="66" charset="0"/>
              </a:rPr>
              <a:t>millions d’années</a:t>
            </a: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Image 2" descr="Capture d’écran 2011-04-12 à 22.48.06.png">
            <a:extLst>
              <a:ext uri="{FF2B5EF4-FFF2-40B4-BE49-F238E27FC236}">
                <a16:creationId xmlns:a16="http://schemas.microsoft.com/office/drawing/2014/main" id="{9B5582E5-1E0D-D074-F8CD-3D240C1044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Ttau_stars">
            <a:extLst>
              <a:ext uri="{FF2B5EF4-FFF2-40B4-BE49-F238E27FC236}">
                <a16:creationId xmlns:a16="http://schemas.microsoft.com/office/drawing/2014/main" id="{2531272F-2653-F205-CBD1-E39109D73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6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24E9924-0076-FDB7-48E5-97204C73D030}"/>
              </a:ext>
            </a:extLst>
          </p:cNvPr>
          <p:cNvSpPr/>
          <p:nvPr/>
        </p:nvSpPr>
        <p:spPr>
          <a:xfrm>
            <a:off x="3228975" y="4981575"/>
            <a:ext cx="696913" cy="369888"/>
          </a:xfrm>
          <a:prstGeom prst="rect">
            <a:avLst/>
          </a:prstGeom>
        </p:spPr>
        <p:txBody>
          <a:bodyPr wrap="none">
            <a:spAutoFit/>
          </a:bodyPr>
          <a:lstStyle/>
          <a:p>
            <a:pPr>
              <a:defRPr/>
            </a:pPr>
            <a:r>
              <a:rPr lang="fr-FR" sz="1800">
                <a:effectLst>
                  <a:outerShdw blurRad="38100" dist="38100" dir="2700000" algn="tl">
                    <a:srgbClr val="DDDDDD"/>
                  </a:outerShdw>
                </a:effectLst>
                <a:latin typeface="Comic Sans MS" charset="0"/>
                <a:ea typeface="ＭＳ Ｐゴシック" charset="0"/>
                <a:cs typeface="ＭＳ Ｐゴシック" charset="0"/>
              </a:rPr>
              <a:t>1 UA </a:t>
            </a:r>
            <a:endParaRPr lang="fr-FR" sz="1800">
              <a:effectLst>
                <a:outerShdw blurRad="38100" dist="38100" dir="2700000" algn="tl">
                  <a:srgbClr val="DDDDDD"/>
                </a:outerShdw>
              </a:effectLst>
              <a:latin typeface="Helvetica" charset="0"/>
              <a:ea typeface="ＭＳ Ｐゴシック" charset="0"/>
              <a:cs typeface="ＭＳ Ｐゴシック"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920A128C-6196-00C4-4569-83E8F2A28211}"/>
              </a:ext>
            </a:extLst>
          </p:cNvPr>
          <p:cNvSpPr>
            <a:spLocks noGrp="1" noChangeArrowheads="1"/>
          </p:cNvSpPr>
          <p:nvPr>
            <p:ph type="title"/>
          </p:nvPr>
        </p:nvSpPr>
        <p:spPr>
          <a:xfrm>
            <a:off x="152400" y="5181600"/>
            <a:ext cx="5867400" cy="1524000"/>
          </a:xfrm>
        </p:spPr>
        <p:txBody>
          <a:bodyPr/>
          <a:lstStyle/>
          <a:p>
            <a:pPr eaLnBrk="1" hangingPunct="1"/>
            <a:r>
              <a:rPr lang="en-US" altLang="fr-FR" sz="3200" b="1">
                <a:solidFill>
                  <a:schemeClr val="accent1"/>
                </a:solidFill>
                <a:ea typeface="ＭＳ Ｐゴシック" panose="020B0600070205080204" pitchFamily="34" charset="-128"/>
              </a:rPr>
              <a:t>Making a Color-Magnitude</a:t>
            </a:r>
            <a:br>
              <a:rPr lang="en-US" altLang="fr-FR" sz="3200" b="1">
                <a:solidFill>
                  <a:schemeClr val="accent1"/>
                </a:solidFill>
                <a:ea typeface="ＭＳ Ｐゴシック" panose="020B0600070205080204" pitchFamily="34" charset="-128"/>
              </a:rPr>
            </a:br>
            <a:r>
              <a:rPr lang="en-US" altLang="fr-FR" sz="3200" b="1">
                <a:solidFill>
                  <a:schemeClr val="accent1"/>
                </a:solidFill>
                <a:ea typeface="ＭＳ Ｐゴシック" panose="020B0600070205080204" pitchFamily="34" charset="-128"/>
              </a:rPr>
              <a:t>Diagram for Globular Cluster </a:t>
            </a:r>
            <a:br>
              <a:rPr lang="en-US" altLang="fr-FR" sz="3200" b="1">
                <a:solidFill>
                  <a:schemeClr val="accent1"/>
                </a:solidFill>
                <a:ea typeface="ＭＳ Ｐゴシック" panose="020B0600070205080204" pitchFamily="34" charset="-128"/>
              </a:rPr>
            </a:br>
            <a:r>
              <a:rPr lang="en-US" altLang="fr-FR" sz="3200" b="1">
                <a:solidFill>
                  <a:schemeClr val="accent1"/>
                </a:solidFill>
                <a:ea typeface="ＭＳ Ｐゴシック" panose="020B0600070205080204" pitchFamily="34" charset="-128"/>
              </a:rPr>
              <a:t>Omega Centauri</a:t>
            </a:r>
            <a:endParaRPr lang="en-US" altLang="fr-FR" b="1">
              <a:ea typeface="ＭＳ Ｐゴシック" panose="020B0600070205080204" pitchFamily="34" charset="-128"/>
            </a:endParaRPr>
          </a:p>
        </p:txBody>
      </p:sp>
      <p:pic>
        <p:nvPicPr>
          <p:cNvPr id="58371" name="Picture 4" descr="T1001">
            <a:extLst>
              <a:ext uri="{FF2B5EF4-FFF2-40B4-BE49-F238E27FC236}">
                <a16:creationId xmlns:a16="http://schemas.microsoft.com/office/drawing/2014/main" id="{441F60B0-571E-FBA4-F0DA-6C137EE9E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a:extLst>
              <a:ext uri="{FF2B5EF4-FFF2-40B4-BE49-F238E27FC236}">
                <a16:creationId xmlns:a16="http://schemas.microsoft.com/office/drawing/2014/main" id="{156CFE19-81A2-863B-A282-EE57A6B7E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5829300"/>
            <a:ext cx="1828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6">
            <a:extLst>
              <a:ext uri="{FF2B5EF4-FFF2-40B4-BE49-F238E27FC236}">
                <a16:creationId xmlns:a16="http://schemas.microsoft.com/office/drawing/2014/main" id="{AA253D2B-35A2-BEC6-2284-32F0DBF9E16D}"/>
              </a:ext>
            </a:extLst>
          </p:cNvPr>
          <p:cNvSpPr>
            <a:spLocks noChangeArrowheads="1"/>
          </p:cNvSpPr>
          <p:nvPr/>
        </p:nvSpPr>
        <p:spPr bwMode="auto">
          <a:xfrm>
            <a:off x="7265988" y="5105400"/>
            <a:ext cx="1865312" cy="708025"/>
          </a:xfrm>
          <a:prstGeom prst="rect">
            <a:avLst/>
          </a:prstGeom>
          <a:noFill/>
          <a:ln w="9525">
            <a:noFill/>
            <a:miter lim="800000"/>
            <a:headEnd/>
            <a:tailEnd/>
          </a:ln>
        </p:spPr>
        <p:txBody>
          <a:bodyPr wrap="none">
            <a:spAutoFit/>
          </a:bodyPr>
          <a:lstStyle/>
          <a:p>
            <a:pPr>
              <a:defRPr/>
            </a:pPr>
            <a:r>
              <a:rPr lang="en-US" sz="2000">
                <a:solidFill>
                  <a:schemeClr val="accent1"/>
                </a:solidFill>
                <a:effectLst>
                  <a:outerShdw blurRad="38100" dist="38100" dir="2700000" algn="tl">
                    <a:srgbClr val="FFFFFF"/>
                  </a:outerShdw>
                </a:effectLst>
                <a:latin typeface="Helvetica" charset="0"/>
                <a:ea typeface="ＭＳ Ｐゴシック" charset="0"/>
                <a:cs typeface="ＭＳ Ｐゴシック" charset="0"/>
              </a:rPr>
              <a:t>Jay Anderson, </a:t>
            </a:r>
          </a:p>
          <a:p>
            <a:pPr>
              <a:defRPr/>
            </a:pPr>
            <a:r>
              <a:rPr lang="en-US" sz="2000">
                <a:solidFill>
                  <a:schemeClr val="accent1"/>
                </a:solidFill>
                <a:effectLst>
                  <a:outerShdw blurRad="38100" dist="38100" dir="2700000" algn="tl">
                    <a:srgbClr val="FFFFFF"/>
                  </a:outerShdw>
                </a:effectLst>
                <a:latin typeface="Helvetica" charset="0"/>
                <a:ea typeface="ＭＳ Ｐゴシック" charset="0"/>
                <a:cs typeface="ＭＳ Ｐゴシック" charset="0"/>
              </a:rPr>
              <a:t>STScI</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630673A-4BCA-7DDC-EE82-5FFAD7B7C84F}"/>
              </a:ext>
            </a:extLst>
          </p:cNvPr>
          <p:cNvSpPr>
            <a:spLocks noGrp="1" noChangeArrowheads="1"/>
          </p:cNvSpPr>
          <p:nvPr>
            <p:ph type="title"/>
          </p:nvPr>
        </p:nvSpPr>
        <p:spPr>
          <a:xfrm>
            <a:off x="152400" y="5257800"/>
            <a:ext cx="7086600" cy="1447800"/>
          </a:xfrm>
        </p:spPr>
        <p:txBody>
          <a:bodyPr/>
          <a:lstStyle/>
          <a:p>
            <a:pPr eaLnBrk="1" hangingPunct="1"/>
            <a:r>
              <a:rPr lang="en-US" altLang="fr-FR" sz="2400">
                <a:solidFill>
                  <a:schemeClr val="accent1"/>
                </a:solidFill>
                <a:ea typeface="ＭＳ Ｐゴシック" panose="020B0600070205080204" pitchFamily="34" charset="-128"/>
              </a:rPr>
              <a:t>This is the Early-Release Image of Omega Centauri, taken by WFC3/UVIS on  board the Hubble Space Telescope (HST)</a:t>
            </a:r>
            <a:endParaRPr lang="en-US" altLang="fr-FR" b="1">
              <a:ea typeface="ＭＳ Ｐゴシック" panose="020B0600070205080204" pitchFamily="34" charset="-128"/>
            </a:endParaRPr>
          </a:p>
        </p:txBody>
      </p:sp>
      <p:pic>
        <p:nvPicPr>
          <p:cNvPr id="60419" name="Picture 3" descr="T1001">
            <a:extLst>
              <a:ext uri="{FF2B5EF4-FFF2-40B4-BE49-F238E27FC236}">
                <a16:creationId xmlns:a16="http://schemas.microsoft.com/office/drawing/2014/main" id="{1CFE0A65-3392-8EDD-6B9F-30BF6628A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B9D2815-941E-8AFE-FA3C-C664AD00EB95}"/>
              </a:ext>
            </a:extLst>
          </p:cNvPr>
          <p:cNvSpPr>
            <a:spLocks noGrp="1" noChangeArrowheads="1"/>
          </p:cNvSpPr>
          <p:nvPr>
            <p:ph type="title"/>
          </p:nvPr>
        </p:nvSpPr>
        <p:spPr>
          <a:xfrm>
            <a:off x="228600" y="5486400"/>
            <a:ext cx="5562600" cy="1143000"/>
          </a:xfrm>
        </p:spPr>
        <p:txBody>
          <a:bodyPr/>
          <a:lstStyle/>
          <a:p>
            <a:pPr eaLnBrk="1" hangingPunct="1"/>
            <a:r>
              <a:rPr lang="en-US" altLang="fr-FR" sz="2400">
                <a:solidFill>
                  <a:schemeClr val="accent1"/>
                </a:solidFill>
                <a:ea typeface="ＭＳ Ｐゴシック" panose="020B0600070205080204" pitchFamily="34" charset="-128"/>
              </a:rPr>
              <a:t>This image was made by combining</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separate red, green, and blue images.</a:t>
            </a:r>
            <a:r>
              <a:rPr lang="en-US" altLang="fr-FR">
                <a:solidFill>
                  <a:schemeClr val="accent1"/>
                </a:solidFill>
                <a:ea typeface="ＭＳ Ｐゴシック" panose="020B0600070205080204" pitchFamily="34" charset="-128"/>
              </a:rPr>
              <a:t>  </a:t>
            </a:r>
            <a:endParaRPr lang="en-US" altLang="fr-FR">
              <a:ea typeface="ＭＳ Ｐゴシック" panose="020B0600070205080204" pitchFamily="34" charset="-128"/>
            </a:endParaRPr>
          </a:p>
        </p:txBody>
      </p:sp>
      <p:pic>
        <p:nvPicPr>
          <p:cNvPr id="62467" name="Picture 4" descr="T1101">
            <a:extLst>
              <a:ext uri="{FF2B5EF4-FFF2-40B4-BE49-F238E27FC236}">
                <a16:creationId xmlns:a16="http://schemas.microsoft.com/office/drawing/2014/main" id="{CA333B55-808A-5B48-BBD4-CCF031C01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A871B82-75B3-05A1-7C0A-D968A042F12B}"/>
              </a:ext>
            </a:extLst>
          </p:cNvPr>
          <p:cNvSpPr>
            <a:spLocks noGrp="1" noChangeArrowheads="1"/>
          </p:cNvSpPr>
          <p:nvPr>
            <p:ph type="title"/>
          </p:nvPr>
        </p:nvSpPr>
        <p:spPr>
          <a:xfrm>
            <a:off x="152400" y="5486400"/>
            <a:ext cx="5334000" cy="1143000"/>
          </a:xfrm>
        </p:spPr>
        <p:txBody>
          <a:bodyPr/>
          <a:lstStyle/>
          <a:p>
            <a:pPr eaLnBrk="1" hangingPunct="1"/>
            <a:r>
              <a:rPr lang="en-US" altLang="fr-FR" sz="2400">
                <a:solidFill>
                  <a:schemeClr val="accent1"/>
                </a:solidFill>
                <a:ea typeface="ＭＳ Ｐゴシック" panose="020B0600070205080204" pitchFamily="34" charset="-128"/>
              </a:rPr>
              <a:t>The </a:t>
            </a:r>
            <a:r>
              <a:rPr lang="en-US" altLang="fr-FR" sz="2400" b="1">
                <a:solidFill>
                  <a:srgbClr val="FF0000"/>
                </a:solidFill>
                <a:ea typeface="ＭＳ Ｐゴシック" panose="020B0600070205080204" pitchFamily="34" charset="-128"/>
              </a:rPr>
              <a:t>red</a:t>
            </a:r>
            <a:r>
              <a:rPr lang="en-US" altLang="fr-FR" sz="2400">
                <a:solidFill>
                  <a:schemeClr val="accent1"/>
                </a:solidFill>
                <a:ea typeface="ＭＳ Ｐゴシック" panose="020B0600070205080204" pitchFamily="34" charset="-128"/>
              </a:rPr>
              <a:t> image is from filter F814W,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which sees only very red light.</a:t>
            </a:r>
            <a:endParaRPr lang="en-US" altLang="fr-FR">
              <a:ea typeface="ＭＳ Ｐゴシック" panose="020B0600070205080204" pitchFamily="34" charset="-128"/>
            </a:endParaRPr>
          </a:p>
        </p:txBody>
      </p:sp>
      <p:pic>
        <p:nvPicPr>
          <p:cNvPr id="64515" name="Picture 5" descr="T2004">
            <a:extLst>
              <a:ext uri="{FF2B5EF4-FFF2-40B4-BE49-F238E27FC236}">
                <a16:creationId xmlns:a16="http://schemas.microsoft.com/office/drawing/2014/main" id="{7E0348EF-0B6D-F905-223E-865A950EE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2" name="Picture 4">
            <a:extLst>
              <a:ext uri="{FF2B5EF4-FFF2-40B4-BE49-F238E27FC236}">
                <a16:creationId xmlns:a16="http://schemas.microsoft.com/office/drawing/2014/main" id="{976E13F3-9547-5D1B-04C4-7DABA9714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5C6CE1-9D45-134D-41C7-AD2C06500EBE}"/>
              </a:ext>
            </a:extLst>
          </p:cNvPr>
          <p:cNvSpPr txBox="1"/>
          <p:nvPr/>
        </p:nvSpPr>
        <p:spPr>
          <a:xfrm>
            <a:off x="446315" y="217714"/>
            <a:ext cx="8371114" cy="1569660"/>
          </a:xfrm>
          <a:prstGeom prst="rect">
            <a:avLst/>
          </a:prstGeom>
          <a:noFill/>
        </p:spPr>
        <p:txBody>
          <a:bodyPr wrap="square" rtlCol="0">
            <a:spAutoFit/>
          </a:bodyPr>
          <a:lstStyle/>
          <a:p>
            <a:r>
              <a:rPr lang="fr-FR" dirty="0">
                <a:solidFill>
                  <a:schemeClr val="tx1"/>
                </a:solidFill>
                <a:latin typeface="Chalkboard" panose="03050602040202020205" pitchFamily="66" charset="77"/>
              </a:rPr>
              <a:t>DR3: 1.8 milliard d’étoiles, 1.5 milliard avec luminosité, couleur, position </a:t>
            </a:r>
          </a:p>
          <a:p>
            <a:r>
              <a:rPr lang="fr-FR" dirty="0">
                <a:solidFill>
                  <a:schemeClr val="tx1"/>
                </a:solidFill>
                <a:latin typeface="Chalkboard" panose="03050602040202020205" pitchFamily="66" charset="77"/>
              </a:rPr>
              <a:t>(moins de ~1% des étoiles de la Voie Lactée)</a:t>
            </a:r>
          </a:p>
        </p:txBody>
      </p:sp>
    </p:spTree>
    <p:extLst>
      <p:ext uri="{BB962C8B-B14F-4D97-AF65-F5344CB8AC3E}">
        <p14:creationId xmlns:p14="http://schemas.microsoft.com/office/powerpoint/2010/main" val="1021476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473A5796-D5CD-D8BB-C05F-24E3E63F3BB2}"/>
              </a:ext>
            </a:extLst>
          </p:cNvPr>
          <p:cNvSpPr>
            <a:spLocks noGrp="1" noChangeArrowheads="1"/>
          </p:cNvSpPr>
          <p:nvPr>
            <p:ph type="title"/>
          </p:nvPr>
        </p:nvSpPr>
        <p:spPr>
          <a:xfrm>
            <a:off x="152400" y="5486400"/>
            <a:ext cx="5562600" cy="1143000"/>
          </a:xfrm>
        </p:spPr>
        <p:txBody>
          <a:bodyPr/>
          <a:lstStyle/>
          <a:p>
            <a:pPr eaLnBrk="1" hangingPunct="1"/>
            <a:r>
              <a:rPr lang="en-US" altLang="fr-FR" sz="2400">
                <a:solidFill>
                  <a:schemeClr val="accent1"/>
                </a:solidFill>
                <a:ea typeface="ＭＳ Ｐゴシック" panose="020B0600070205080204" pitchFamily="34" charset="-128"/>
              </a:rPr>
              <a:t>The </a:t>
            </a:r>
            <a:r>
              <a:rPr lang="en-US" altLang="fr-FR" sz="2400" b="1">
                <a:solidFill>
                  <a:srgbClr val="00FF00"/>
                </a:solidFill>
                <a:ea typeface="ＭＳ Ｐゴシック" panose="020B0600070205080204" pitchFamily="34" charset="-128"/>
              </a:rPr>
              <a:t>green</a:t>
            </a:r>
            <a:r>
              <a:rPr lang="en-US" altLang="fr-FR" sz="2400">
                <a:solidFill>
                  <a:schemeClr val="accent1"/>
                </a:solidFill>
                <a:ea typeface="ＭＳ Ｐゴシック" panose="020B0600070205080204" pitchFamily="34" charset="-128"/>
              </a:rPr>
              <a:t> image is from filter F336W,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which sees only blue light.</a:t>
            </a:r>
            <a:endParaRPr lang="en-US" altLang="fr-FR" sz="2800">
              <a:solidFill>
                <a:schemeClr val="accent1"/>
              </a:solidFill>
              <a:ea typeface="ＭＳ Ｐゴシック" panose="020B0600070205080204" pitchFamily="34" charset="-128"/>
            </a:endParaRPr>
          </a:p>
        </p:txBody>
      </p:sp>
      <p:pic>
        <p:nvPicPr>
          <p:cNvPr id="66563" name="Picture 6" descr="T2003">
            <a:extLst>
              <a:ext uri="{FF2B5EF4-FFF2-40B4-BE49-F238E27FC236}">
                <a16:creationId xmlns:a16="http://schemas.microsoft.com/office/drawing/2014/main" id="{1414C68A-9C1C-97CE-0C00-122CD177D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1851BF86-8AE9-9FBA-A66F-0E2E29095B6A}"/>
              </a:ext>
            </a:extLst>
          </p:cNvPr>
          <p:cNvSpPr>
            <a:spLocks noGrp="1" noChangeArrowheads="1"/>
          </p:cNvSpPr>
          <p:nvPr>
            <p:ph type="title"/>
          </p:nvPr>
        </p:nvSpPr>
        <p:spPr>
          <a:xfrm>
            <a:off x="152400" y="5486400"/>
            <a:ext cx="5486400" cy="1143000"/>
          </a:xfrm>
        </p:spPr>
        <p:txBody>
          <a:bodyPr/>
          <a:lstStyle/>
          <a:p>
            <a:pPr eaLnBrk="1" hangingPunct="1"/>
            <a:r>
              <a:rPr lang="en-US" altLang="fr-FR" sz="2400">
                <a:solidFill>
                  <a:schemeClr val="accent1"/>
                </a:solidFill>
                <a:ea typeface="ＭＳ Ｐゴシック" panose="020B0600070205080204" pitchFamily="34" charset="-128"/>
              </a:rPr>
              <a:t>The </a:t>
            </a:r>
            <a:r>
              <a:rPr lang="en-US" altLang="fr-FR" sz="2400" b="1">
                <a:solidFill>
                  <a:srgbClr val="0000FF"/>
                </a:solidFill>
                <a:ea typeface="ＭＳ Ｐゴシック" panose="020B0600070205080204" pitchFamily="34" charset="-128"/>
              </a:rPr>
              <a:t>blue</a:t>
            </a:r>
            <a:r>
              <a:rPr lang="en-US" altLang="fr-FR" sz="2400">
                <a:solidFill>
                  <a:schemeClr val="accent1"/>
                </a:solidFill>
                <a:ea typeface="ＭＳ Ｐゴシック" panose="020B0600070205080204" pitchFamily="34" charset="-128"/>
              </a:rPr>
              <a:t> image is from filter F225W,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which sees only ultra-violet light.</a:t>
            </a:r>
            <a:endParaRPr lang="en-US" altLang="fr-FR" sz="2800">
              <a:solidFill>
                <a:schemeClr val="accent1"/>
              </a:solidFill>
              <a:ea typeface="ＭＳ Ｐゴシック" panose="020B0600070205080204" pitchFamily="34" charset="-128"/>
            </a:endParaRPr>
          </a:p>
        </p:txBody>
      </p:sp>
      <p:pic>
        <p:nvPicPr>
          <p:cNvPr id="68611" name="Picture 5" descr="T2002">
            <a:extLst>
              <a:ext uri="{FF2B5EF4-FFF2-40B4-BE49-F238E27FC236}">
                <a16:creationId xmlns:a16="http://schemas.microsoft.com/office/drawing/2014/main" id="{0091305C-3E8F-0444-A73D-13E158C9A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0B7C1C2-884B-343C-016F-F5F255C25994}"/>
              </a:ext>
            </a:extLst>
          </p:cNvPr>
          <p:cNvSpPr>
            <a:spLocks noGrp="1" noChangeArrowheads="1"/>
          </p:cNvSpPr>
          <p:nvPr>
            <p:ph type="title"/>
          </p:nvPr>
        </p:nvSpPr>
        <p:spPr>
          <a:xfrm>
            <a:off x="152400" y="5257800"/>
            <a:ext cx="4419600" cy="1447800"/>
          </a:xfrm>
        </p:spPr>
        <p:txBody>
          <a:bodyPr/>
          <a:lstStyle/>
          <a:p>
            <a:pPr eaLnBrk="1" hangingPunct="1"/>
            <a:r>
              <a:rPr lang="en-US" altLang="fr-FR" sz="2400">
                <a:solidFill>
                  <a:schemeClr val="accent1"/>
                </a:solidFill>
                <a:ea typeface="ＭＳ Ｐゴシック" panose="020B0600070205080204" pitchFamily="34" charset="-128"/>
              </a:rPr>
              <a:t>The combined image again.</a:t>
            </a:r>
            <a:endParaRPr lang="en-US" altLang="fr-FR">
              <a:ea typeface="ＭＳ Ｐゴシック" panose="020B0600070205080204" pitchFamily="34" charset="-128"/>
            </a:endParaRPr>
          </a:p>
        </p:txBody>
      </p:sp>
      <p:pic>
        <p:nvPicPr>
          <p:cNvPr id="70659" name="Picture 4" descr="T1101">
            <a:extLst>
              <a:ext uri="{FF2B5EF4-FFF2-40B4-BE49-F238E27FC236}">
                <a16:creationId xmlns:a16="http://schemas.microsoft.com/office/drawing/2014/main" id="{14E9FD53-A822-0A4F-E202-9939D2E43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D7AF46-1949-AE55-11CD-A9912A0C2173}"/>
              </a:ext>
            </a:extLst>
          </p:cNvPr>
          <p:cNvSpPr>
            <a:spLocks noGrp="1" noChangeArrowheads="1"/>
          </p:cNvSpPr>
          <p:nvPr>
            <p:ph type="title"/>
          </p:nvPr>
        </p:nvSpPr>
        <p:spPr>
          <a:xfrm>
            <a:off x="152400" y="5410200"/>
            <a:ext cx="5486400" cy="1143000"/>
          </a:xfrm>
        </p:spPr>
        <p:txBody>
          <a:bodyPr/>
          <a:lstStyle/>
          <a:p>
            <a:pPr eaLnBrk="1" hangingPunct="1"/>
            <a:r>
              <a:rPr lang="en-US" altLang="fr-FR" sz="2400">
                <a:solidFill>
                  <a:schemeClr val="accent1"/>
                </a:solidFill>
                <a:ea typeface="ＭＳ Ｐゴシック" panose="020B0600070205080204" pitchFamily="34" charset="-128"/>
              </a:rPr>
              <a:t>The colors are so extreme because…</a:t>
            </a:r>
            <a:endParaRPr lang="en-US" altLang="fr-FR">
              <a:ea typeface="ＭＳ Ｐゴシック" panose="020B0600070205080204" pitchFamily="34" charset="-128"/>
            </a:endParaRPr>
          </a:p>
        </p:txBody>
      </p:sp>
      <p:pic>
        <p:nvPicPr>
          <p:cNvPr id="72707" name="Picture 4" descr="T1101">
            <a:extLst>
              <a:ext uri="{FF2B5EF4-FFF2-40B4-BE49-F238E27FC236}">
                <a16:creationId xmlns:a16="http://schemas.microsoft.com/office/drawing/2014/main" id="{2E153F14-F070-1FC1-4C39-A780D9814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ABB9072-E7D8-87DC-D855-779BB300AB1C}"/>
              </a:ext>
            </a:extLst>
          </p:cNvPr>
          <p:cNvSpPr>
            <a:spLocks noGrp="1" noChangeArrowheads="1"/>
          </p:cNvSpPr>
          <p:nvPr>
            <p:ph type="title"/>
          </p:nvPr>
        </p:nvSpPr>
        <p:spPr>
          <a:xfrm>
            <a:off x="152400" y="5257800"/>
            <a:ext cx="6553200" cy="1447800"/>
          </a:xfrm>
        </p:spPr>
        <p:txBody>
          <a:bodyPr/>
          <a:lstStyle/>
          <a:p>
            <a:pPr eaLnBrk="1" hangingPunct="1"/>
            <a:r>
              <a:rPr lang="en-US" altLang="fr-FR" sz="2400">
                <a:solidFill>
                  <a:schemeClr val="accent1"/>
                </a:solidFill>
                <a:ea typeface="ＭＳ Ｐゴシック" panose="020B0600070205080204" pitchFamily="34" charset="-128"/>
              </a:rPr>
              <a:t>… the </a:t>
            </a:r>
            <a:r>
              <a:rPr lang="en-US" altLang="fr-FR" sz="2400" b="1">
                <a:solidFill>
                  <a:srgbClr val="FF0000"/>
                </a:solidFill>
                <a:ea typeface="ＭＳ Ｐゴシック" panose="020B0600070205080204" pitchFamily="34" charset="-128"/>
              </a:rPr>
              <a:t>red</a:t>
            </a:r>
            <a:r>
              <a:rPr lang="en-US" altLang="fr-FR" sz="2400">
                <a:solidFill>
                  <a:schemeClr val="accent1"/>
                </a:solidFill>
                <a:ea typeface="ＭＳ Ｐゴシック" panose="020B0600070205080204" pitchFamily="34" charset="-128"/>
              </a:rPr>
              <a:t> stars have almost no </a:t>
            </a:r>
            <a:r>
              <a:rPr lang="en-US" altLang="fr-FR" sz="2400" b="1">
                <a:solidFill>
                  <a:srgbClr val="0000FF"/>
                </a:solidFill>
                <a:ea typeface="ＭＳ Ｐゴシック" panose="020B0600070205080204" pitchFamily="34" charset="-128"/>
              </a:rPr>
              <a:t>blue</a:t>
            </a:r>
            <a:r>
              <a:rPr lang="en-US" altLang="fr-FR" sz="2400">
                <a:solidFill>
                  <a:schemeClr val="accent1"/>
                </a:solidFill>
                <a:ea typeface="ＭＳ Ｐゴシック" panose="020B0600070205080204" pitchFamily="34" charset="-128"/>
              </a:rPr>
              <a:t> light,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and the </a:t>
            </a:r>
            <a:r>
              <a:rPr lang="en-US" altLang="fr-FR" sz="2400" b="1">
                <a:solidFill>
                  <a:srgbClr val="0000FF"/>
                </a:solidFill>
                <a:ea typeface="ＭＳ Ｐゴシック" panose="020B0600070205080204" pitchFamily="34" charset="-128"/>
              </a:rPr>
              <a:t>blue</a:t>
            </a:r>
            <a:r>
              <a:rPr lang="en-US" altLang="fr-FR" sz="2400">
                <a:solidFill>
                  <a:schemeClr val="accent1"/>
                </a:solidFill>
                <a:ea typeface="ＭＳ Ｐゴシック" panose="020B0600070205080204" pitchFamily="34" charset="-128"/>
              </a:rPr>
              <a:t> stars have almost no </a:t>
            </a:r>
            <a:r>
              <a:rPr lang="en-US" altLang="fr-FR" sz="2400" b="1">
                <a:solidFill>
                  <a:srgbClr val="FF0000"/>
                </a:solidFill>
                <a:ea typeface="ＭＳ Ｐゴシック" panose="020B0600070205080204" pitchFamily="34" charset="-128"/>
              </a:rPr>
              <a:t>red</a:t>
            </a:r>
            <a:r>
              <a:rPr lang="en-US" altLang="fr-FR" sz="2400">
                <a:solidFill>
                  <a:schemeClr val="accent1"/>
                </a:solidFill>
                <a:ea typeface="ＭＳ Ｐゴシック" panose="020B0600070205080204" pitchFamily="34" charset="-128"/>
              </a:rPr>
              <a:t> light.</a:t>
            </a:r>
            <a:endParaRPr lang="en-US" altLang="fr-FR">
              <a:ea typeface="ＭＳ Ｐゴシック" panose="020B0600070205080204" pitchFamily="34" charset="-128"/>
            </a:endParaRPr>
          </a:p>
        </p:txBody>
      </p:sp>
      <p:pic>
        <p:nvPicPr>
          <p:cNvPr id="74755" name="Picture 4" descr="T2004">
            <a:extLst>
              <a:ext uri="{FF2B5EF4-FFF2-40B4-BE49-F238E27FC236}">
                <a16:creationId xmlns:a16="http://schemas.microsoft.com/office/drawing/2014/main" id="{86A070D9-5D7C-B86E-DD98-D4150CF9E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6" descr="T2002">
            <a:extLst>
              <a:ext uri="{FF2B5EF4-FFF2-40B4-BE49-F238E27FC236}">
                <a16:creationId xmlns:a16="http://schemas.microsoft.com/office/drawing/2014/main" id="{1712A5A4-8FC3-A1DC-8E70-24972689C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2000" fill="hold"/>
                                        <p:tgtEl>
                                          <p:spTgt spid="7680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5A9B8543-534E-1C28-D3F6-BE8F5E115D9A}"/>
              </a:ext>
            </a:extLst>
          </p:cNvPr>
          <p:cNvSpPr>
            <a:spLocks noGrp="1" noChangeArrowheads="1"/>
          </p:cNvSpPr>
          <p:nvPr>
            <p:ph type="title"/>
          </p:nvPr>
        </p:nvSpPr>
        <p:spPr>
          <a:xfrm>
            <a:off x="152400" y="5486400"/>
            <a:ext cx="4419600" cy="1143000"/>
          </a:xfrm>
        </p:spPr>
        <p:txBody>
          <a:bodyPr/>
          <a:lstStyle/>
          <a:p>
            <a:pPr eaLnBrk="1" hangingPunct="1"/>
            <a:r>
              <a:rPr lang="en-US" altLang="fr-FR" sz="2400">
                <a:solidFill>
                  <a:schemeClr val="accent1"/>
                </a:solidFill>
                <a:ea typeface="ＭＳ Ｐゴシック" panose="020B0600070205080204" pitchFamily="34" charset="-128"/>
              </a:rPr>
              <a:t>The composite image again.</a:t>
            </a:r>
            <a:endParaRPr lang="en-US" altLang="fr-FR">
              <a:ea typeface="ＭＳ Ｐゴシック" panose="020B0600070205080204" pitchFamily="34" charset="-128"/>
            </a:endParaRPr>
          </a:p>
        </p:txBody>
      </p:sp>
      <p:pic>
        <p:nvPicPr>
          <p:cNvPr id="76803" name="Picture 4" descr="T4001">
            <a:extLst>
              <a:ext uri="{FF2B5EF4-FFF2-40B4-BE49-F238E27FC236}">
                <a16:creationId xmlns:a16="http://schemas.microsoft.com/office/drawing/2014/main" id="{535DD3C1-9A74-D46B-4BD0-AE20E1ABC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858A28A-1E5B-08F2-FBAC-1F76798CD6D2}"/>
              </a:ext>
            </a:extLst>
          </p:cNvPr>
          <p:cNvSpPr>
            <a:spLocks noGrp="1" noChangeArrowheads="1"/>
          </p:cNvSpPr>
          <p:nvPr>
            <p:ph type="title"/>
          </p:nvPr>
        </p:nvSpPr>
        <p:spPr>
          <a:xfrm>
            <a:off x="152400" y="5486400"/>
            <a:ext cx="5105400" cy="990600"/>
          </a:xfrm>
        </p:spPr>
        <p:txBody>
          <a:bodyPr/>
          <a:lstStyle/>
          <a:p>
            <a:pPr eaLnBrk="1" hangingPunct="1"/>
            <a:r>
              <a:rPr lang="en-US" altLang="fr-FR" sz="2400">
                <a:solidFill>
                  <a:schemeClr val="accent1"/>
                </a:solidFill>
                <a:ea typeface="ＭＳ Ｐゴシック" panose="020B0600070205080204" pitchFamily="34" charset="-128"/>
              </a:rPr>
              <a:t>Astronomers like to study the colors of stars in a quantitative way.</a:t>
            </a:r>
            <a:endParaRPr lang="en-US" altLang="fr-FR">
              <a:ea typeface="ＭＳ Ｐゴシック" panose="020B0600070205080204" pitchFamily="34" charset="-128"/>
            </a:endParaRPr>
          </a:p>
        </p:txBody>
      </p:sp>
      <p:pic>
        <p:nvPicPr>
          <p:cNvPr id="78851" name="Picture 4" descr="T4001">
            <a:extLst>
              <a:ext uri="{FF2B5EF4-FFF2-40B4-BE49-F238E27FC236}">
                <a16:creationId xmlns:a16="http://schemas.microsoft.com/office/drawing/2014/main" id="{AEC8361F-3685-FBFC-AF55-55130A7AB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FE42773-A3FE-F041-060C-1A175FB100DD}"/>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by color, putting the </a:t>
            </a:r>
            <a:r>
              <a:rPr lang="en-US" altLang="fr-FR" sz="2400" b="1">
                <a:solidFill>
                  <a:srgbClr val="0000FF"/>
                </a:solidFill>
                <a:ea typeface="ＭＳ Ｐゴシック" panose="020B0600070205080204" pitchFamily="34" charset="-128"/>
              </a:rPr>
              <a:t>blue</a:t>
            </a:r>
            <a:r>
              <a:rPr lang="en-US" altLang="fr-FR" sz="2400">
                <a:solidFill>
                  <a:schemeClr val="accent1"/>
                </a:solidFill>
                <a:ea typeface="ＭＳ Ｐゴシック" panose="020B0600070205080204" pitchFamily="34" charset="-128"/>
              </a:rPr>
              <a:t> stars on the left and the </a:t>
            </a:r>
            <a:r>
              <a:rPr lang="en-US" altLang="fr-FR" sz="2400" b="1">
                <a:solidFill>
                  <a:srgbClr val="FF0000"/>
                </a:solidFill>
                <a:ea typeface="ＭＳ Ｐゴシック" panose="020B0600070205080204" pitchFamily="34" charset="-128"/>
              </a:rPr>
              <a:t>red</a:t>
            </a:r>
            <a:r>
              <a:rPr lang="en-US" altLang="fr-FR" sz="2400">
                <a:solidFill>
                  <a:schemeClr val="accent1"/>
                </a:solidFill>
                <a:ea typeface="ＭＳ Ｐゴシック" panose="020B0600070205080204" pitchFamily="34" charset="-128"/>
              </a:rPr>
              <a:t> stars on the right.</a:t>
            </a:r>
            <a:endParaRPr lang="en-US" altLang="fr-FR">
              <a:ea typeface="ＭＳ Ｐゴシック" panose="020B0600070205080204" pitchFamily="34" charset="-128"/>
            </a:endParaRPr>
          </a:p>
        </p:txBody>
      </p:sp>
      <p:pic>
        <p:nvPicPr>
          <p:cNvPr id="80899" name="Picture 4" descr="T4001">
            <a:extLst>
              <a:ext uri="{FF2B5EF4-FFF2-40B4-BE49-F238E27FC236}">
                <a16:creationId xmlns:a16="http://schemas.microsoft.com/office/drawing/2014/main" id="{1E134C35-4168-29B4-5F74-15DE81BA4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5E486E53-EDB3-44C6-EB6C-F2DC3ED18F35}"/>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by color, putting the </a:t>
            </a:r>
            <a:r>
              <a:rPr lang="en-US" altLang="fr-FR" sz="2400" b="1">
                <a:solidFill>
                  <a:srgbClr val="0000FF"/>
                </a:solidFill>
                <a:ea typeface="ＭＳ Ｐゴシック" panose="020B0600070205080204" pitchFamily="34" charset="-128"/>
              </a:rPr>
              <a:t>blue</a:t>
            </a:r>
            <a:r>
              <a:rPr lang="en-US" altLang="fr-FR" sz="2400">
                <a:solidFill>
                  <a:schemeClr val="accent1"/>
                </a:solidFill>
                <a:ea typeface="ＭＳ Ｐゴシック" panose="020B0600070205080204" pitchFamily="34" charset="-128"/>
              </a:rPr>
              <a:t> stars on the left and the </a:t>
            </a:r>
            <a:r>
              <a:rPr lang="en-US" altLang="fr-FR" sz="2400" b="1">
                <a:solidFill>
                  <a:srgbClr val="FF0000"/>
                </a:solidFill>
                <a:ea typeface="ＭＳ Ｐゴシック" panose="020B0600070205080204" pitchFamily="34" charset="-128"/>
              </a:rPr>
              <a:t>red</a:t>
            </a:r>
            <a:r>
              <a:rPr lang="en-US" altLang="fr-FR" sz="2400">
                <a:solidFill>
                  <a:schemeClr val="accent1"/>
                </a:solidFill>
                <a:ea typeface="ＭＳ Ｐゴシック" panose="020B0600070205080204" pitchFamily="34" charset="-128"/>
              </a:rPr>
              <a:t> stars on the right.</a:t>
            </a:r>
            <a:endParaRPr lang="en-US" altLang="fr-FR">
              <a:ea typeface="ＭＳ Ｐゴシック" panose="020B0600070205080204" pitchFamily="34" charset="-128"/>
            </a:endParaRPr>
          </a:p>
        </p:txBody>
      </p:sp>
      <p:pic>
        <p:nvPicPr>
          <p:cNvPr id="82947" name="Picture 5" descr="T4011">
            <a:extLst>
              <a:ext uri="{FF2B5EF4-FFF2-40B4-BE49-F238E27FC236}">
                <a16:creationId xmlns:a16="http://schemas.microsoft.com/office/drawing/2014/main" id="{976EF942-8919-A5ED-74C8-242C21962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1E9A859E-64A2-64EA-E0FC-68CCD35EC559}"/>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by color, putting the </a:t>
            </a:r>
            <a:r>
              <a:rPr lang="en-US" altLang="fr-FR" sz="2400" b="1">
                <a:solidFill>
                  <a:srgbClr val="0000FF"/>
                </a:solidFill>
                <a:ea typeface="ＭＳ Ｐゴシック" panose="020B0600070205080204" pitchFamily="34" charset="-128"/>
              </a:rPr>
              <a:t>blue</a:t>
            </a:r>
            <a:r>
              <a:rPr lang="en-US" altLang="fr-FR" sz="2400">
                <a:solidFill>
                  <a:schemeClr val="accent1"/>
                </a:solidFill>
                <a:ea typeface="ＭＳ Ｐゴシック" panose="020B0600070205080204" pitchFamily="34" charset="-128"/>
              </a:rPr>
              <a:t> stars on the left and the </a:t>
            </a:r>
            <a:r>
              <a:rPr lang="en-US" altLang="fr-FR" sz="2400" b="1">
                <a:solidFill>
                  <a:srgbClr val="FF0000"/>
                </a:solidFill>
                <a:ea typeface="ＭＳ Ｐゴシック" panose="020B0600070205080204" pitchFamily="34" charset="-128"/>
              </a:rPr>
              <a:t>red</a:t>
            </a:r>
            <a:r>
              <a:rPr lang="en-US" altLang="fr-FR" sz="2400">
                <a:solidFill>
                  <a:schemeClr val="accent1"/>
                </a:solidFill>
                <a:ea typeface="ＭＳ Ｐゴシック" panose="020B0600070205080204" pitchFamily="34" charset="-128"/>
              </a:rPr>
              <a:t> stars on the right.</a:t>
            </a:r>
            <a:endParaRPr lang="en-US" altLang="fr-FR">
              <a:ea typeface="ＭＳ Ｐゴシック" panose="020B0600070205080204" pitchFamily="34" charset="-128"/>
            </a:endParaRPr>
          </a:p>
        </p:txBody>
      </p:sp>
      <p:pic>
        <p:nvPicPr>
          <p:cNvPr id="84995" name="Picture 4" descr="T4021">
            <a:extLst>
              <a:ext uri="{FF2B5EF4-FFF2-40B4-BE49-F238E27FC236}">
                <a16:creationId xmlns:a16="http://schemas.microsoft.com/office/drawing/2014/main" id="{D2B4B186-EACC-6DF1-6403-12574056B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Image 2">
            <a:extLst>
              <a:ext uri="{FF2B5EF4-FFF2-40B4-BE49-F238E27FC236}">
                <a16:creationId xmlns:a16="http://schemas.microsoft.com/office/drawing/2014/main" id="{C4034AFC-E1F7-49FE-B730-5928C4EC0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012825"/>
            <a:ext cx="4073525"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Image 4">
            <a:extLst>
              <a:ext uri="{FF2B5EF4-FFF2-40B4-BE49-F238E27FC236}">
                <a16:creationId xmlns:a16="http://schemas.microsoft.com/office/drawing/2014/main" id="{880A211C-5DB3-4701-D903-E55E2ABA6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316038"/>
            <a:ext cx="4822825"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A6C2ACE6-88F8-4EF8-42BB-78550C5B128D}"/>
              </a:ext>
            </a:extLst>
          </p:cNvPr>
          <p:cNvSpPr txBox="1">
            <a:spLocks noChangeArrowheads="1"/>
          </p:cNvSpPr>
          <p:nvPr/>
        </p:nvSpPr>
        <p:spPr>
          <a:xfrm>
            <a:off x="365125" y="323850"/>
            <a:ext cx="8412163" cy="4857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defRPr/>
            </a:pPr>
            <a:r>
              <a:rPr lang="fr-FR" altLang="fr-FR" sz="2400" b="1" kern="0" dirty="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Diagramme HR de la Voie Lactée par Gaia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143071B-0B91-B9AC-6B0D-28FEC02FD015}"/>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by color, putting the </a:t>
            </a:r>
            <a:r>
              <a:rPr lang="en-US" altLang="fr-FR" sz="2400" b="1">
                <a:solidFill>
                  <a:srgbClr val="0000FF"/>
                </a:solidFill>
                <a:ea typeface="ＭＳ Ｐゴシック" panose="020B0600070205080204" pitchFamily="34" charset="-128"/>
              </a:rPr>
              <a:t>blue</a:t>
            </a:r>
            <a:r>
              <a:rPr lang="en-US" altLang="fr-FR" sz="2400">
                <a:solidFill>
                  <a:schemeClr val="accent1"/>
                </a:solidFill>
                <a:ea typeface="ＭＳ Ｐゴシック" panose="020B0600070205080204" pitchFamily="34" charset="-128"/>
              </a:rPr>
              <a:t> stars on the left and the </a:t>
            </a:r>
            <a:r>
              <a:rPr lang="en-US" altLang="fr-FR" sz="2400" b="1">
                <a:solidFill>
                  <a:srgbClr val="FF0000"/>
                </a:solidFill>
                <a:ea typeface="ＭＳ Ｐゴシック" panose="020B0600070205080204" pitchFamily="34" charset="-128"/>
              </a:rPr>
              <a:t>red</a:t>
            </a:r>
            <a:r>
              <a:rPr lang="en-US" altLang="fr-FR" sz="2400">
                <a:solidFill>
                  <a:schemeClr val="accent1"/>
                </a:solidFill>
                <a:ea typeface="ＭＳ Ｐゴシック" panose="020B0600070205080204" pitchFamily="34" charset="-128"/>
              </a:rPr>
              <a:t> stars on the right.</a:t>
            </a:r>
            <a:endParaRPr lang="en-US" altLang="fr-FR">
              <a:ea typeface="ＭＳ Ｐゴシック" panose="020B0600070205080204" pitchFamily="34" charset="-128"/>
            </a:endParaRPr>
          </a:p>
        </p:txBody>
      </p:sp>
      <p:pic>
        <p:nvPicPr>
          <p:cNvPr id="87043" name="Picture 5" descr="T4031">
            <a:extLst>
              <a:ext uri="{FF2B5EF4-FFF2-40B4-BE49-F238E27FC236}">
                <a16:creationId xmlns:a16="http://schemas.microsoft.com/office/drawing/2014/main" id="{3A80A134-0C14-49DD-0FB3-F22B46832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9F05B145-EC11-27B6-439A-56DD8C2169D2}"/>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by color, putting the </a:t>
            </a:r>
            <a:r>
              <a:rPr lang="en-US" altLang="fr-FR" sz="2400" b="1">
                <a:solidFill>
                  <a:srgbClr val="0000FF"/>
                </a:solidFill>
                <a:ea typeface="ＭＳ Ｐゴシック" panose="020B0600070205080204" pitchFamily="34" charset="-128"/>
              </a:rPr>
              <a:t>blue</a:t>
            </a:r>
            <a:r>
              <a:rPr lang="en-US" altLang="fr-FR" sz="2400">
                <a:solidFill>
                  <a:schemeClr val="accent1"/>
                </a:solidFill>
                <a:ea typeface="ＭＳ Ｐゴシック" panose="020B0600070205080204" pitchFamily="34" charset="-128"/>
              </a:rPr>
              <a:t> stars on the left and the </a:t>
            </a:r>
            <a:r>
              <a:rPr lang="en-US" altLang="fr-FR" sz="2400" b="1">
                <a:solidFill>
                  <a:srgbClr val="FF0000"/>
                </a:solidFill>
                <a:ea typeface="ＭＳ Ｐゴシック" panose="020B0600070205080204" pitchFamily="34" charset="-128"/>
              </a:rPr>
              <a:t>red</a:t>
            </a:r>
            <a:r>
              <a:rPr lang="en-US" altLang="fr-FR" sz="2400">
                <a:solidFill>
                  <a:schemeClr val="accent1"/>
                </a:solidFill>
                <a:ea typeface="ＭＳ Ｐゴシック" panose="020B0600070205080204" pitchFamily="34" charset="-128"/>
              </a:rPr>
              <a:t> stars on the right.</a:t>
            </a:r>
            <a:endParaRPr lang="en-US" altLang="fr-FR">
              <a:ea typeface="ＭＳ Ｐゴシック" panose="020B0600070205080204" pitchFamily="34" charset="-128"/>
            </a:endParaRPr>
          </a:p>
        </p:txBody>
      </p:sp>
      <p:pic>
        <p:nvPicPr>
          <p:cNvPr id="89091" name="Picture 7" descr="T4041">
            <a:extLst>
              <a:ext uri="{FF2B5EF4-FFF2-40B4-BE49-F238E27FC236}">
                <a16:creationId xmlns:a16="http://schemas.microsoft.com/office/drawing/2014/main" id="{F10D156B-98B0-5CD8-CEF8-E97D72F95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DD5F1E5D-BCAE-94A1-A8EC-D7B2A481D745}"/>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by color, putting the </a:t>
            </a:r>
            <a:r>
              <a:rPr lang="en-US" altLang="fr-FR" sz="2400" b="1">
                <a:solidFill>
                  <a:srgbClr val="0000FF"/>
                </a:solidFill>
                <a:ea typeface="ＭＳ Ｐゴシック" panose="020B0600070205080204" pitchFamily="34" charset="-128"/>
              </a:rPr>
              <a:t>blue</a:t>
            </a:r>
            <a:r>
              <a:rPr lang="en-US" altLang="fr-FR" sz="2400">
                <a:solidFill>
                  <a:schemeClr val="accent1"/>
                </a:solidFill>
                <a:ea typeface="ＭＳ Ｐゴシック" panose="020B0600070205080204" pitchFamily="34" charset="-128"/>
              </a:rPr>
              <a:t> stars on the left and the </a:t>
            </a:r>
            <a:r>
              <a:rPr lang="en-US" altLang="fr-FR" sz="2400" b="1">
                <a:solidFill>
                  <a:srgbClr val="FF0000"/>
                </a:solidFill>
                <a:ea typeface="ＭＳ Ｐゴシック" panose="020B0600070205080204" pitchFamily="34" charset="-128"/>
              </a:rPr>
              <a:t>red</a:t>
            </a:r>
            <a:r>
              <a:rPr lang="en-US" altLang="fr-FR" sz="2400">
                <a:solidFill>
                  <a:schemeClr val="accent1"/>
                </a:solidFill>
                <a:ea typeface="ＭＳ Ｐゴシック" panose="020B0600070205080204" pitchFamily="34" charset="-128"/>
              </a:rPr>
              <a:t> stars on the right.</a:t>
            </a:r>
            <a:endParaRPr lang="en-US" altLang="fr-FR">
              <a:ea typeface="ＭＳ Ｐゴシック" panose="020B0600070205080204" pitchFamily="34" charset="-128"/>
            </a:endParaRPr>
          </a:p>
        </p:txBody>
      </p:sp>
      <p:pic>
        <p:nvPicPr>
          <p:cNvPr id="91139" name="Picture 8" descr="T4051">
            <a:extLst>
              <a:ext uri="{FF2B5EF4-FFF2-40B4-BE49-F238E27FC236}">
                <a16:creationId xmlns:a16="http://schemas.microsoft.com/office/drawing/2014/main" id="{14B04F3E-8410-0B5F-0733-3D0FECDF4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B36CC2BA-E1DE-DDEF-EAFE-48E3D630B7EF}"/>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by color, putting the </a:t>
            </a:r>
            <a:r>
              <a:rPr lang="en-US" altLang="fr-FR" sz="2400" b="1">
                <a:solidFill>
                  <a:srgbClr val="0000FF"/>
                </a:solidFill>
                <a:ea typeface="ＭＳ Ｐゴシック" panose="020B0600070205080204" pitchFamily="34" charset="-128"/>
              </a:rPr>
              <a:t>blue</a:t>
            </a:r>
            <a:r>
              <a:rPr lang="en-US" altLang="fr-FR" sz="2400">
                <a:solidFill>
                  <a:schemeClr val="accent1"/>
                </a:solidFill>
                <a:ea typeface="ＭＳ Ｐゴシック" panose="020B0600070205080204" pitchFamily="34" charset="-128"/>
              </a:rPr>
              <a:t> stars on the left and the </a:t>
            </a:r>
            <a:r>
              <a:rPr lang="en-US" altLang="fr-FR" sz="2400" b="1">
                <a:solidFill>
                  <a:srgbClr val="FF0000"/>
                </a:solidFill>
                <a:ea typeface="ＭＳ Ｐゴシック" panose="020B0600070205080204" pitchFamily="34" charset="-128"/>
              </a:rPr>
              <a:t>red</a:t>
            </a:r>
            <a:r>
              <a:rPr lang="en-US" altLang="fr-FR" sz="2400">
                <a:solidFill>
                  <a:schemeClr val="accent1"/>
                </a:solidFill>
                <a:ea typeface="ＭＳ Ｐゴシック" panose="020B0600070205080204" pitchFamily="34" charset="-128"/>
              </a:rPr>
              <a:t> stars on the right.</a:t>
            </a:r>
            <a:endParaRPr lang="en-US" altLang="fr-FR">
              <a:ea typeface="ＭＳ Ｐゴシック" panose="020B0600070205080204" pitchFamily="34" charset="-128"/>
            </a:endParaRPr>
          </a:p>
        </p:txBody>
      </p:sp>
      <p:pic>
        <p:nvPicPr>
          <p:cNvPr id="93187" name="Picture 4" descr="T4061">
            <a:extLst>
              <a:ext uri="{FF2B5EF4-FFF2-40B4-BE49-F238E27FC236}">
                <a16:creationId xmlns:a16="http://schemas.microsoft.com/office/drawing/2014/main" id="{E7E8182D-5436-010B-A645-06BC29F50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011D36A3-DC56-8077-D986-ADD4822EC4BE}"/>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by color, putting the </a:t>
            </a:r>
            <a:r>
              <a:rPr lang="en-US" altLang="fr-FR" sz="2400" b="1">
                <a:solidFill>
                  <a:srgbClr val="0000FF"/>
                </a:solidFill>
                <a:ea typeface="ＭＳ Ｐゴシック" panose="020B0600070205080204" pitchFamily="34" charset="-128"/>
              </a:rPr>
              <a:t>blue</a:t>
            </a:r>
            <a:r>
              <a:rPr lang="en-US" altLang="fr-FR" sz="2400">
                <a:solidFill>
                  <a:schemeClr val="accent1"/>
                </a:solidFill>
                <a:ea typeface="ＭＳ Ｐゴシック" panose="020B0600070205080204" pitchFamily="34" charset="-128"/>
              </a:rPr>
              <a:t> stars on the left and the </a:t>
            </a:r>
            <a:r>
              <a:rPr lang="en-US" altLang="fr-FR" sz="2400" b="1">
                <a:solidFill>
                  <a:srgbClr val="FF0000"/>
                </a:solidFill>
                <a:ea typeface="ＭＳ Ｐゴシック" panose="020B0600070205080204" pitchFamily="34" charset="-128"/>
              </a:rPr>
              <a:t>red</a:t>
            </a:r>
            <a:r>
              <a:rPr lang="en-US" altLang="fr-FR" sz="2400">
                <a:solidFill>
                  <a:schemeClr val="accent1"/>
                </a:solidFill>
                <a:ea typeface="ＭＳ Ｐゴシック" panose="020B0600070205080204" pitchFamily="34" charset="-128"/>
              </a:rPr>
              <a:t> stars on the right.</a:t>
            </a:r>
            <a:endParaRPr lang="en-US" altLang="fr-FR">
              <a:ea typeface="ＭＳ Ｐゴシック" panose="020B0600070205080204" pitchFamily="34" charset="-128"/>
            </a:endParaRPr>
          </a:p>
        </p:txBody>
      </p:sp>
      <p:pic>
        <p:nvPicPr>
          <p:cNvPr id="95235" name="Picture 6" descr="T4071">
            <a:extLst>
              <a:ext uri="{FF2B5EF4-FFF2-40B4-BE49-F238E27FC236}">
                <a16:creationId xmlns:a16="http://schemas.microsoft.com/office/drawing/2014/main" id="{5A827307-E656-F697-882B-632E2AE40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9D25CAB8-BC32-FB25-9E5E-96434CA3506F}"/>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by color, putting the </a:t>
            </a:r>
            <a:r>
              <a:rPr lang="en-US" altLang="fr-FR" sz="2400" b="1">
                <a:solidFill>
                  <a:srgbClr val="0000FF"/>
                </a:solidFill>
                <a:ea typeface="ＭＳ Ｐゴシック" panose="020B0600070205080204" pitchFamily="34" charset="-128"/>
              </a:rPr>
              <a:t>blue</a:t>
            </a:r>
            <a:r>
              <a:rPr lang="en-US" altLang="fr-FR" sz="2400">
                <a:solidFill>
                  <a:schemeClr val="accent1"/>
                </a:solidFill>
                <a:ea typeface="ＭＳ Ｐゴシック" panose="020B0600070205080204" pitchFamily="34" charset="-128"/>
              </a:rPr>
              <a:t> stars on the left and the </a:t>
            </a:r>
            <a:r>
              <a:rPr lang="en-US" altLang="fr-FR" sz="2400" b="1">
                <a:solidFill>
                  <a:srgbClr val="FF0000"/>
                </a:solidFill>
                <a:ea typeface="ＭＳ Ｐゴシック" panose="020B0600070205080204" pitchFamily="34" charset="-128"/>
              </a:rPr>
              <a:t>red</a:t>
            </a:r>
            <a:r>
              <a:rPr lang="en-US" altLang="fr-FR" sz="2400">
                <a:solidFill>
                  <a:schemeClr val="accent1"/>
                </a:solidFill>
                <a:ea typeface="ＭＳ Ｐゴシック" panose="020B0600070205080204" pitchFamily="34" charset="-128"/>
              </a:rPr>
              <a:t> stars on the right.</a:t>
            </a:r>
            <a:endParaRPr lang="en-US" altLang="fr-FR">
              <a:ea typeface="ＭＳ Ｐゴシック" panose="020B0600070205080204" pitchFamily="34" charset="-128"/>
            </a:endParaRPr>
          </a:p>
        </p:txBody>
      </p:sp>
      <p:pic>
        <p:nvPicPr>
          <p:cNvPr id="97283" name="Picture 7" descr="T4081">
            <a:extLst>
              <a:ext uri="{FF2B5EF4-FFF2-40B4-BE49-F238E27FC236}">
                <a16:creationId xmlns:a16="http://schemas.microsoft.com/office/drawing/2014/main" id="{0C6DCFF3-7F19-B276-D07A-74F60CCA6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B5E0D289-A044-199D-AFA4-976E4EA79149}"/>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by color, putting the </a:t>
            </a:r>
            <a:r>
              <a:rPr lang="en-US" altLang="fr-FR" sz="2400" b="1">
                <a:solidFill>
                  <a:srgbClr val="0000FF"/>
                </a:solidFill>
                <a:ea typeface="ＭＳ Ｐゴシック" panose="020B0600070205080204" pitchFamily="34" charset="-128"/>
              </a:rPr>
              <a:t>blue</a:t>
            </a:r>
            <a:r>
              <a:rPr lang="en-US" altLang="fr-FR" sz="2400">
                <a:solidFill>
                  <a:schemeClr val="accent1"/>
                </a:solidFill>
                <a:ea typeface="ＭＳ Ｐゴシック" panose="020B0600070205080204" pitchFamily="34" charset="-128"/>
              </a:rPr>
              <a:t> stars on the left and the </a:t>
            </a:r>
            <a:r>
              <a:rPr lang="en-US" altLang="fr-FR" sz="2400" b="1">
                <a:solidFill>
                  <a:srgbClr val="FF0000"/>
                </a:solidFill>
                <a:ea typeface="ＭＳ Ｐゴシック" panose="020B0600070205080204" pitchFamily="34" charset="-128"/>
              </a:rPr>
              <a:t>red</a:t>
            </a:r>
            <a:r>
              <a:rPr lang="en-US" altLang="fr-FR" sz="2400">
                <a:solidFill>
                  <a:schemeClr val="accent1"/>
                </a:solidFill>
                <a:ea typeface="ＭＳ Ｐゴシック" panose="020B0600070205080204" pitchFamily="34" charset="-128"/>
              </a:rPr>
              <a:t> stars on the right.</a:t>
            </a:r>
            <a:endParaRPr lang="en-US" altLang="fr-FR">
              <a:ea typeface="ＭＳ Ｐゴシック" panose="020B0600070205080204" pitchFamily="34" charset="-128"/>
            </a:endParaRPr>
          </a:p>
        </p:txBody>
      </p:sp>
      <p:pic>
        <p:nvPicPr>
          <p:cNvPr id="99331" name="Picture 5" descr="T4091">
            <a:extLst>
              <a:ext uri="{FF2B5EF4-FFF2-40B4-BE49-F238E27FC236}">
                <a16:creationId xmlns:a16="http://schemas.microsoft.com/office/drawing/2014/main" id="{C1D469FF-587B-82B4-7B24-19085586D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D88274CD-47A0-08A8-23BB-3077EE0B235E}"/>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by color, putting the </a:t>
            </a:r>
            <a:r>
              <a:rPr lang="en-US" altLang="fr-FR" sz="2400" b="1">
                <a:solidFill>
                  <a:srgbClr val="0000FF"/>
                </a:solidFill>
                <a:ea typeface="ＭＳ Ｐゴシック" panose="020B0600070205080204" pitchFamily="34" charset="-128"/>
              </a:rPr>
              <a:t>blue</a:t>
            </a:r>
            <a:r>
              <a:rPr lang="en-US" altLang="fr-FR" sz="2400">
                <a:solidFill>
                  <a:schemeClr val="accent1"/>
                </a:solidFill>
                <a:ea typeface="ＭＳ Ｐゴシック" panose="020B0600070205080204" pitchFamily="34" charset="-128"/>
              </a:rPr>
              <a:t> stars on the left and the </a:t>
            </a:r>
            <a:r>
              <a:rPr lang="en-US" altLang="fr-FR" sz="2400" b="1">
                <a:solidFill>
                  <a:srgbClr val="FF0000"/>
                </a:solidFill>
                <a:ea typeface="ＭＳ Ｐゴシック" panose="020B0600070205080204" pitchFamily="34" charset="-128"/>
              </a:rPr>
              <a:t>red</a:t>
            </a:r>
            <a:r>
              <a:rPr lang="en-US" altLang="fr-FR" sz="2400">
                <a:solidFill>
                  <a:schemeClr val="accent1"/>
                </a:solidFill>
                <a:ea typeface="ＭＳ Ｐゴシック" panose="020B0600070205080204" pitchFamily="34" charset="-128"/>
              </a:rPr>
              <a:t> stars on the right.</a:t>
            </a:r>
            <a:endParaRPr lang="en-US" altLang="fr-FR">
              <a:ea typeface="ＭＳ Ｐゴシック" panose="020B0600070205080204" pitchFamily="34" charset="-128"/>
            </a:endParaRPr>
          </a:p>
        </p:txBody>
      </p:sp>
      <p:pic>
        <p:nvPicPr>
          <p:cNvPr id="101379" name="Picture 6" descr="T4101">
            <a:extLst>
              <a:ext uri="{FF2B5EF4-FFF2-40B4-BE49-F238E27FC236}">
                <a16:creationId xmlns:a16="http://schemas.microsoft.com/office/drawing/2014/main" id="{FD226742-1BC0-D61C-A2C1-50DC7664C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0BD450F6-6646-D979-C24D-A63443BC71C5}"/>
              </a:ext>
            </a:extLst>
          </p:cNvPr>
          <p:cNvSpPr>
            <a:spLocks noGrp="1" noChangeArrowheads="1"/>
          </p:cNvSpPr>
          <p:nvPr>
            <p:ph type="title"/>
          </p:nvPr>
        </p:nvSpPr>
        <p:spPr>
          <a:xfrm>
            <a:off x="152400" y="5334000"/>
            <a:ext cx="5791200" cy="1371600"/>
          </a:xfrm>
        </p:spPr>
        <p:txBody>
          <a:bodyPr/>
          <a:lstStyle/>
          <a:p>
            <a:pPr eaLnBrk="1" hangingPunct="1"/>
            <a:r>
              <a:rPr lang="en-US" altLang="fr-FR" sz="2400">
                <a:solidFill>
                  <a:schemeClr val="accent1"/>
                </a:solidFill>
                <a:ea typeface="ＭＳ Ｐゴシック" panose="020B0600070205080204" pitchFamily="34" charset="-128"/>
              </a:rPr>
              <a:t>Note that there are very few extreme stars; most stars are </a:t>
            </a:r>
            <a:r>
              <a:rPr lang="en-US" altLang="fr-FR" sz="2400" b="1">
                <a:solidFill>
                  <a:schemeClr val="bg1"/>
                </a:solidFill>
                <a:ea typeface="ＭＳ Ｐゴシック" panose="020B0600070205080204" pitchFamily="34" charset="-128"/>
              </a:rPr>
              <a:t>white</a:t>
            </a:r>
            <a:r>
              <a:rPr lang="en-US" altLang="fr-FR" sz="2400">
                <a:solidFill>
                  <a:schemeClr val="accent1"/>
                </a:solidFill>
                <a:ea typeface="ＭＳ Ｐゴシック" panose="020B0600070205080204" pitchFamily="34" charset="-128"/>
              </a:rPr>
              <a:t>, meaning they have a balanced spectrum.</a:t>
            </a:r>
            <a:endParaRPr lang="en-US" altLang="fr-FR">
              <a:ea typeface="ＭＳ Ｐゴシック" panose="020B0600070205080204" pitchFamily="34" charset="-128"/>
            </a:endParaRPr>
          </a:p>
        </p:txBody>
      </p:sp>
      <p:pic>
        <p:nvPicPr>
          <p:cNvPr id="103427" name="Picture 4" descr="T4101">
            <a:extLst>
              <a:ext uri="{FF2B5EF4-FFF2-40B4-BE49-F238E27FC236}">
                <a16:creationId xmlns:a16="http://schemas.microsoft.com/office/drawing/2014/main" id="{596E7813-0C3D-619A-55F8-60269D8CD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93C2B43C-69E1-53A0-C91F-7B461597BE1D}"/>
              </a:ext>
            </a:extLst>
          </p:cNvPr>
          <p:cNvSpPr>
            <a:spLocks noGrp="1" noChangeArrowheads="1"/>
          </p:cNvSpPr>
          <p:nvPr>
            <p:ph type="title"/>
          </p:nvPr>
        </p:nvSpPr>
        <p:spPr>
          <a:xfrm>
            <a:off x="152400" y="5334000"/>
            <a:ext cx="5562600" cy="1371600"/>
          </a:xfrm>
        </p:spPr>
        <p:txBody>
          <a:bodyPr/>
          <a:lstStyle/>
          <a:p>
            <a:pPr eaLnBrk="1" hangingPunct="1"/>
            <a:r>
              <a:rPr lang="en-US" altLang="fr-FR" sz="2400">
                <a:solidFill>
                  <a:schemeClr val="accent1"/>
                </a:solidFill>
                <a:ea typeface="ＭＳ Ｐゴシック" panose="020B0600070205080204" pitchFamily="34" charset="-128"/>
              </a:rPr>
              <a:t>Astronomers also like to characterize the stars in terms of brightness.</a:t>
            </a:r>
            <a:endParaRPr lang="en-US" altLang="fr-FR">
              <a:ea typeface="ＭＳ Ｐゴシック" panose="020B0600070205080204" pitchFamily="34" charset="-128"/>
            </a:endParaRPr>
          </a:p>
        </p:txBody>
      </p:sp>
      <p:pic>
        <p:nvPicPr>
          <p:cNvPr id="105475" name="Picture 4" descr="T4101">
            <a:extLst>
              <a:ext uri="{FF2B5EF4-FFF2-40B4-BE49-F238E27FC236}">
                <a16:creationId xmlns:a16="http://schemas.microsoft.com/office/drawing/2014/main" id="{E2B998B8-ECE1-E1CD-997A-D9E1DC607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082" name="Text Box 2">
            <a:extLst>
              <a:ext uri="{FF2B5EF4-FFF2-40B4-BE49-F238E27FC236}">
                <a16:creationId xmlns:a16="http://schemas.microsoft.com/office/drawing/2014/main" id="{C9B049BB-7693-A149-DEE9-48C0AE8A9064}"/>
              </a:ext>
            </a:extLst>
          </p:cNvPr>
          <p:cNvSpPr txBox="1">
            <a:spLocks noChangeArrowheads="1"/>
          </p:cNvSpPr>
          <p:nvPr/>
        </p:nvSpPr>
        <p:spPr bwMode="auto">
          <a:xfrm>
            <a:off x="966788" y="1636713"/>
            <a:ext cx="7034212" cy="4094162"/>
          </a:xfrm>
          <a:prstGeom prst="rect">
            <a:avLst/>
          </a:prstGeom>
          <a:noFill/>
          <a:ln w="9525">
            <a:noFill/>
            <a:miter lim="800000"/>
            <a:headEnd/>
            <a:tailEnd/>
          </a:ln>
          <a:effectLst/>
        </p:spPr>
        <p:txBody>
          <a:bodyPr>
            <a:spAutoFit/>
          </a:bodyPr>
          <a:lstStyle>
            <a:lvl1pPr marL="457200" indent="-457200">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Description de la structure interne des étoiles </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Naissance des étoiles</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Les différentes phases de « vie » des étoiles</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Les différentes « morts » possibles</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Evolution vers des objets ultra-compacts</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a:p>
            <a:pPr>
              <a:buFontTx/>
              <a:buChar cha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Recyclage des éléments dans les nébuleuses </a:t>
            </a:r>
          </a:p>
          <a:p>
            <a:pPr>
              <a:defRPr/>
            </a:pPr>
            <a:r>
              <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 </a:t>
            </a:r>
          </a:p>
          <a:p>
            <a:pPr>
              <a:buFontTx/>
              <a:buChar char="•"/>
              <a:defRPr/>
            </a:pPr>
            <a:endParaRPr lang="fr-FR" altLang="fr-FR" sz="200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endParaRPr>
          </a:p>
        </p:txBody>
      </p:sp>
      <p:sp>
        <p:nvSpPr>
          <p:cNvPr id="686083" name="Rectangle 3">
            <a:extLst>
              <a:ext uri="{FF2B5EF4-FFF2-40B4-BE49-F238E27FC236}">
                <a16:creationId xmlns:a16="http://schemas.microsoft.com/office/drawing/2014/main" id="{E4093CE3-E260-4EF9-DDA4-3145E4D0BD54}"/>
              </a:ext>
            </a:extLst>
          </p:cNvPr>
          <p:cNvSpPr>
            <a:spLocks noGrp="1" noChangeArrowheads="1"/>
          </p:cNvSpPr>
          <p:nvPr>
            <p:ph type="ctrTitle"/>
          </p:nvPr>
        </p:nvSpPr>
        <p:spPr>
          <a:xfrm>
            <a:off x="365125" y="323850"/>
            <a:ext cx="8412163" cy="485775"/>
          </a:xfrm>
        </p:spPr>
        <p:txBody>
          <a:bodyPr/>
          <a:lstStyle/>
          <a:p>
            <a:pPr>
              <a:defRPr/>
            </a:pPr>
            <a:r>
              <a:rPr lang="fr-FR" altLang="fr-FR" sz="2400" b="1" dirty="0">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Structure et évolution stellaires</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B40DD5B3-6CBC-4FEB-90FF-C89EAD1DAEC2}"/>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putting the </a:t>
            </a:r>
            <a:r>
              <a:rPr lang="en-US" altLang="fr-FR" sz="2400" b="1">
                <a:solidFill>
                  <a:schemeClr val="bg1"/>
                </a:solidFill>
                <a:ea typeface="ＭＳ Ｐゴシック" panose="020B0600070205080204" pitchFamily="34" charset="-128"/>
              </a:rPr>
              <a:t>bright</a:t>
            </a:r>
            <a:r>
              <a:rPr lang="en-US" altLang="fr-FR" sz="2400">
                <a:solidFill>
                  <a:schemeClr val="accent1"/>
                </a:solidFill>
                <a:ea typeface="ＭＳ Ｐゴシック" panose="020B0600070205080204" pitchFamily="34" charset="-128"/>
              </a:rPr>
              <a:t> stars on top,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and the </a:t>
            </a:r>
            <a:r>
              <a:rPr lang="en-US" altLang="fr-FR" sz="2400" b="1">
                <a:solidFill>
                  <a:srgbClr val="4C4C4C"/>
                </a:solidFill>
                <a:ea typeface="ＭＳ Ｐゴシック" panose="020B0600070205080204" pitchFamily="34" charset="-128"/>
              </a:rPr>
              <a:t>faint</a:t>
            </a:r>
            <a:r>
              <a:rPr lang="en-US" altLang="fr-FR" sz="2400">
                <a:solidFill>
                  <a:schemeClr val="accent1"/>
                </a:solidFill>
                <a:ea typeface="ＭＳ Ｐゴシック" panose="020B0600070205080204" pitchFamily="34" charset="-128"/>
              </a:rPr>
              <a:t> stars on the bottom.</a:t>
            </a:r>
            <a:endParaRPr lang="en-US" altLang="fr-FR">
              <a:ea typeface="ＭＳ Ｐゴシック" panose="020B0600070205080204" pitchFamily="34" charset="-128"/>
            </a:endParaRPr>
          </a:p>
        </p:txBody>
      </p:sp>
      <p:pic>
        <p:nvPicPr>
          <p:cNvPr id="107523" name="Picture 4" descr="T4101">
            <a:extLst>
              <a:ext uri="{FF2B5EF4-FFF2-40B4-BE49-F238E27FC236}">
                <a16:creationId xmlns:a16="http://schemas.microsoft.com/office/drawing/2014/main" id="{0A943554-E9DF-7E47-2D8E-6390F9E52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BC8747D8-267C-0B95-6F8C-29542031330F}"/>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putting the </a:t>
            </a:r>
            <a:r>
              <a:rPr lang="en-US" altLang="fr-FR" sz="2400" b="1">
                <a:solidFill>
                  <a:schemeClr val="bg1"/>
                </a:solidFill>
                <a:ea typeface="ＭＳ Ｐゴシック" panose="020B0600070205080204" pitchFamily="34" charset="-128"/>
              </a:rPr>
              <a:t>bright</a:t>
            </a:r>
            <a:r>
              <a:rPr lang="en-US" altLang="fr-FR" sz="2400">
                <a:solidFill>
                  <a:schemeClr val="accent1"/>
                </a:solidFill>
                <a:ea typeface="ＭＳ Ｐゴシック" panose="020B0600070205080204" pitchFamily="34" charset="-128"/>
              </a:rPr>
              <a:t> stars on top,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and the </a:t>
            </a:r>
            <a:r>
              <a:rPr lang="en-US" altLang="fr-FR" sz="2400" b="1">
                <a:solidFill>
                  <a:srgbClr val="4C4C4C"/>
                </a:solidFill>
                <a:ea typeface="ＭＳ Ｐゴシック" panose="020B0600070205080204" pitchFamily="34" charset="-128"/>
              </a:rPr>
              <a:t>faint</a:t>
            </a:r>
            <a:r>
              <a:rPr lang="en-US" altLang="fr-FR" sz="2400">
                <a:solidFill>
                  <a:schemeClr val="accent1"/>
                </a:solidFill>
                <a:ea typeface="ＭＳ Ｐゴシック" panose="020B0600070205080204" pitchFamily="34" charset="-128"/>
              </a:rPr>
              <a:t> stars on the bottom.</a:t>
            </a:r>
            <a:endParaRPr lang="en-US" altLang="fr-FR">
              <a:ea typeface="ＭＳ Ｐゴシック" panose="020B0600070205080204" pitchFamily="34" charset="-128"/>
            </a:endParaRPr>
          </a:p>
        </p:txBody>
      </p:sp>
      <p:pic>
        <p:nvPicPr>
          <p:cNvPr id="109571" name="Picture 6" descr="T5011">
            <a:extLst>
              <a:ext uri="{FF2B5EF4-FFF2-40B4-BE49-F238E27FC236}">
                <a16:creationId xmlns:a16="http://schemas.microsoft.com/office/drawing/2014/main" id="{AFC88FF1-2BE1-5527-B460-E6841DBB7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40EBFE3E-53F9-DB16-8928-443B290B194C}"/>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putting the </a:t>
            </a:r>
            <a:r>
              <a:rPr lang="en-US" altLang="fr-FR" sz="2400" b="1">
                <a:solidFill>
                  <a:schemeClr val="bg1"/>
                </a:solidFill>
                <a:ea typeface="ＭＳ Ｐゴシック" panose="020B0600070205080204" pitchFamily="34" charset="-128"/>
              </a:rPr>
              <a:t>bright</a:t>
            </a:r>
            <a:r>
              <a:rPr lang="en-US" altLang="fr-FR" sz="2400">
                <a:solidFill>
                  <a:schemeClr val="accent1"/>
                </a:solidFill>
                <a:ea typeface="ＭＳ Ｐゴシック" panose="020B0600070205080204" pitchFamily="34" charset="-128"/>
              </a:rPr>
              <a:t> stars on top,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and the </a:t>
            </a:r>
            <a:r>
              <a:rPr lang="en-US" altLang="fr-FR" sz="2400" b="1">
                <a:solidFill>
                  <a:srgbClr val="4C4C4C"/>
                </a:solidFill>
                <a:ea typeface="ＭＳ Ｐゴシック" panose="020B0600070205080204" pitchFamily="34" charset="-128"/>
              </a:rPr>
              <a:t>faint</a:t>
            </a:r>
            <a:r>
              <a:rPr lang="en-US" altLang="fr-FR" sz="2400">
                <a:solidFill>
                  <a:schemeClr val="accent1"/>
                </a:solidFill>
                <a:ea typeface="ＭＳ Ｐゴシック" panose="020B0600070205080204" pitchFamily="34" charset="-128"/>
              </a:rPr>
              <a:t> stars on the bottom.</a:t>
            </a:r>
            <a:endParaRPr lang="en-US" altLang="fr-FR">
              <a:ea typeface="ＭＳ Ｐゴシック" panose="020B0600070205080204" pitchFamily="34" charset="-128"/>
            </a:endParaRPr>
          </a:p>
        </p:txBody>
      </p:sp>
      <p:pic>
        <p:nvPicPr>
          <p:cNvPr id="111619" name="Picture 6" descr="T5021">
            <a:extLst>
              <a:ext uri="{FF2B5EF4-FFF2-40B4-BE49-F238E27FC236}">
                <a16:creationId xmlns:a16="http://schemas.microsoft.com/office/drawing/2014/main" id="{AC4298E2-CABC-32FF-FDB3-FCB44A579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9A0BC3F-7668-48DD-BAF1-4F599BAE4133}"/>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putting the </a:t>
            </a:r>
            <a:r>
              <a:rPr lang="en-US" altLang="fr-FR" sz="2400" b="1">
                <a:solidFill>
                  <a:schemeClr val="bg1"/>
                </a:solidFill>
                <a:ea typeface="ＭＳ Ｐゴシック" panose="020B0600070205080204" pitchFamily="34" charset="-128"/>
              </a:rPr>
              <a:t>bright</a:t>
            </a:r>
            <a:r>
              <a:rPr lang="en-US" altLang="fr-FR" sz="2400">
                <a:solidFill>
                  <a:schemeClr val="accent1"/>
                </a:solidFill>
                <a:ea typeface="ＭＳ Ｐゴシック" panose="020B0600070205080204" pitchFamily="34" charset="-128"/>
              </a:rPr>
              <a:t> stars on top,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and the </a:t>
            </a:r>
            <a:r>
              <a:rPr lang="en-US" altLang="fr-FR" sz="2400" b="1">
                <a:solidFill>
                  <a:srgbClr val="4C4C4C"/>
                </a:solidFill>
                <a:ea typeface="ＭＳ Ｐゴシック" panose="020B0600070205080204" pitchFamily="34" charset="-128"/>
              </a:rPr>
              <a:t>faint</a:t>
            </a:r>
            <a:r>
              <a:rPr lang="en-US" altLang="fr-FR" sz="2400">
                <a:solidFill>
                  <a:schemeClr val="accent1"/>
                </a:solidFill>
                <a:ea typeface="ＭＳ Ｐゴシック" panose="020B0600070205080204" pitchFamily="34" charset="-128"/>
              </a:rPr>
              <a:t> stars on the bottom.</a:t>
            </a:r>
            <a:endParaRPr lang="en-US" altLang="fr-FR">
              <a:ea typeface="ＭＳ Ｐゴシック" panose="020B0600070205080204" pitchFamily="34" charset="-128"/>
            </a:endParaRPr>
          </a:p>
        </p:txBody>
      </p:sp>
      <p:pic>
        <p:nvPicPr>
          <p:cNvPr id="113667" name="Picture 6" descr="T5031">
            <a:extLst>
              <a:ext uri="{FF2B5EF4-FFF2-40B4-BE49-F238E27FC236}">
                <a16:creationId xmlns:a16="http://schemas.microsoft.com/office/drawing/2014/main" id="{2F52FB47-58DC-D47C-7812-6B29542F9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D6A7B4F-F857-0FD2-4795-E614DAC8CD2E}"/>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putting the </a:t>
            </a:r>
            <a:r>
              <a:rPr lang="en-US" altLang="fr-FR" sz="2400" b="1">
                <a:solidFill>
                  <a:schemeClr val="bg1"/>
                </a:solidFill>
                <a:ea typeface="ＭＳ Ｐゴシック" panose="020B0600070205080204" pitchFamily="34" charset="-128"/>
              </a:rPr>
              <a:t>bright</a:t>
            </a:r>
            <a:r>
              <a:rPr lang="en-US" altLang="fr-FR" sz="2400">
                <a:solidFill>
                  <a:schemeClr val="accent1"/>
                </a:solidFill>
                <a:ea typeface="ＭＳ Ｐゴシック" panose="020B0600070205080204" pitchFamily="34" charset="-128"/>
              </a:rPr>
              <a:t> stars on top,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and the </a:t>
            </a:r>
            <a:r>
              <a:rPr lang="en-US" altLang="fr-FR" sz="2400" b="1">
                <a:solidFill>
                  <a:srgbClr val="4C4C4C"/>
                </a:solidFill>
                <a:ea typeface="ＭＳ Ｐゴシック" panose="020B0600070205080204" pitchFamily="34" charset="-128"/>
              </a:rPr>
              <a:t>faint</a:t>
            </a:r>
            <a:r>
              <a:rPr lang="en-US" altLang="fr-FR" sz="2400">
                <a:solidFill>
                  <a:schemeClr val="accent1"/>
                </a:solidFill>
                <a:ea typeface="ＭＳ Ｐゴシック" panose="020B0600070205080204" pitchFamily="34" charset="-128"/>
              </a:rPr>
              <a:t> stars on the bottom.</a:t>
            </a:r>
            <a:endParaRPr lang="en-US" altLang="fr-FR">
              <a:ea typeface="ＭＳ Ｐゴシック" panose="020B0600070205080204" pitchFamily="34" charset="-128"/>
            </a:endParaRPr>
          </a:p>
        </p:txBody>
      </p:sp>
      <p:pic>
        <p:nvPicPr>
          <p:cNvPr id="115715" name="Picture 6" descr="T5041">
            <a:extLst>
              <a:ext uri="{FF2B5EF4-FFF2-40B4-BE49-F238E27FC236}">
                <a16:creationId xmlns:a16="http://schemas.microsoft.com/office/drawing/2014/main" id="{B6CCB821-075F-0D8A-6AF2-22D8FAC44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9C7D3745-5014-AA8B-5A9D-86665FC02283}"/>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putting the </a:t>
            </a:r>
            <a:r>
              <a:rPr lang="en-US" altLang="fr-FR" sz="2400" b="1">
                <a:solidFill>
                  <a:schemeClr val="bg1"/>
                </a:solidFill>
                <a:ea typeface="ＭＳ Ｐゴシック" panose="020B0600070205080204" pitchFamily="34" charset="-128"/>
              </a:rPr>
              <a:t>bright</a:t>
            </a:r>
            <a:r>
              <a:rPr lang="en-US" altLang="fr-FR" sz="2400">
                <a:solidFill>
                  <a:schemeClr val="accent1"/>
                </a:solidFill>
                <a:ea typeface="ＭＳ Ｐゴシック" panose="020B0600070205080204" pitchFamily="34" charset="-128"/>
              </a:rPr>
              <a:t> stars on top,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and the </a:t>
            </a:r>
            <a:r>
              <a:rPr lang="en-US" altLang="fr-FR" sz="2400" b="1">
                <a:solidFill>
                  <a:srgbClr val="4C4C4C"/>
                </a:solidFill>
                <a:ea typeface="ＭＳ Ｐゴシック" panose="020B0600070205080204" pitchFamily="34" charset="-128"/>
              </a:rPr>
              <a:t>faint</a:t>
            </a:r>
            <a:r>
              <a:rPr lang="en-US" altLang="fr-FR" sz="2400">
                <a:solidFill>
                  <a:schemeClr val="accent1"/>
                </a:solidFill>
                <a:ea typeface="ＭＳ Ｐゴシック" panose="020B0600070205080204" pitchFamily="34" charset="-128"/>
              </a:rPr>
              <a:t> stars on the bottom.</a:t>
            </a:r>
            <a:endParaRPr lang="en-US" altLang="fr-FR">
              <a:ea typeface="ＭＳ Ｐゴシック" panose="020B0600070205080204" pitchFamily="34" charset="-128"/>
            </a:endParaRPr>
          </a:p>
        </p:txBody>
      </p:sp>
      <p:pic>
        <p:nvPicPr>
          <p:cNvPr id="117763" name="Picture 11" descr="T5051">
            <a:extLst>
              <a:ext uri="{FF2B5EF4-FFF2-40B4-BE49-F238E27FC236}">
                <a16:creationId xmlns:a16="http://schemas.microsoft.com/office/drawing/2014/main" id="{E53A3F45-CB07-A917-13F7-BCFFF4F2B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9F09D221-3578-97A9-4C8D-3894BC4D0788}"/>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putting the </a:t>
            </a:r>
            <a:r>
              <a:rPr lang="en-US" altLang="fr-FR" sz="2400" b="1">
                <a:solidFill>
                  <a:schemeClr val="bg1"/>
                </a:solidFill>
                <a:ea typeface="ＭＳ Ｐゴシック" panose="020B0600070205080204" pitchFamily="34" charset="-128"/>
              </a:rPr>
              <a:t>bright</a:t>
            </a:r>
            <a:r>
              <a:rPr lang="en-US" altLang="fr-FR" sz="2400">
                <a:solidFill>
                  <a:schemeClr val="accent1"/>
                </a:solidFill>
                <a:ea typeface="ＭＳ Ｐゴシック" panose="020B0600070205080204" pitchFamily="34" charset="-128"/>
              </a:rPr>
              <a:t> stars on top,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and the </a:t>
            </a:r>
            <a:r>
              <a:rPr lang="en-US" altLang="fr-FR" sz="2400" b="1">
                <a:solidFill>
                  <a:srgbClr val="4C4C4C"/>
                </a:solidFill>
                <a:ea typeface="ＭＳ Ｐゴシック" panose="020B0600070205080204" pitchFamily="34" charset="-128"/>
              </a:rPr>
              <a:t>faint</a:t>
            </a:r>
            <a:r>
              <a:rPr lang="en-US" altLang="fr-FR" sz="2400">
                <a:solidFill>
                  <a:schemeClr val="accent1"/>
                </a:solidFill>
                <a:ea typeface="ＭＳ Ｐゴシック" panose="020B0600070205080204" pitchFamily="34" charset="-128"/>
              </a:rPr>
              <a:t> stars on the bottom.</a:t>
            </a:r>
            <a:endParaRPr lang="en-US" altLang="fr-FR">
              <a:ea typeface="ＭＳ Ｐゴシック" panose="020B0600070205080204" pitchFamily="34" charset="-128"/>
            </a:endParaRPr>
          </a:p>
        </p:txBody>
      </p:sp>
      <p:pic>
        <p:nvPicPr>
          <p:cNvPr id="119811" name="Picture 4" descr="T5061">
            <a:extLst>
              <a:ext uri="{FF2B5EF4-FFF2-40B4-BE49-F238E27FC236}">
                <a16:creationId xmlns:a16="http://schemas.microsoft.com/office/drawing/2014/main" id="{36601CE8-F3EE-EA64-CB6E-5A8380A7A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E3A45B72-A7C9-71CA-3CEF-1B8B78EACDA8}"/>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putting the </a:t>
            </a:r>
            <a:r>
              <a:rPr lang="en-US" altLang="fr-FR" sz="2400" b="1">
                <a:solidFill>
                  <a:schemeClr val="bg1"/>
                </a:solidFill>
                <a:ea typeface="ＭＳ Ｐゴシック" panose="020B0600070205080204" pitchFamily="34" charset="-128"/>
              </a:rPr>
              <a:t>bright</a:t>
            </a:r>
            <a:r>
              <a:rPr lang="en-US" altLang="fr-FR" sz="2400">
                <a:solidFill>
                  <a:schemeClr val="accent1"/>
                </a:solidFill>
                <a:ea typeface="ＭＳ Ｐゴシック" panose="020B0600070205080204" pitchFamily="34" charset="-128"/>
              </a:rPr>
              <a:t> stars on top,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and the </a:t>
            </a:r>
            <a:r>
              <a:rPr lang="en-US" altLang="fr-FR" sz="2400" b="1">
                <a:solidFill>
                  <a:srgbClr val="4C4C4C"/>
                </a:solidFill>
                <a:ea typeface="ＭＳ Ｐゴシック" panose="020B0600070205080204" pitchFamily="34" charset="-128"/>
              </a:rPr>
              <a:t>faint</a:t>
            </a:r>
            <a:r>
              <a:rPr lang="en-US" altLang="fr-FR" sz="2400">
                <a:solidFill>
                  <a:schemeClr val="accent1"/>
                </a:solidFill>
                <a:ea typeface="ＭＳ Ｐゴシック" panose="020B0600070205080204" pitchFamily="34" charset="-128"/>
              </a:rPr>
              <a:t> stars on the bottom.</a:t>
            </a:r>
            <a:endParaRPr lang="en-US" altLang="fr-FR">
              <a:ea typeface="ＭＳ Ｐゴシック" panose="020B0600070205080204" pitchFamily="34" charset="-128"/>
            </a:endParaRPr>
          </a:p>
        </p:txBody>
      </p:sp>
      <p:pic>
        <p:nvPicPr>
          <p:cNvPr id="121859" name="Picture 6" descr="T5071">
            <a:extLst>
              <a:ext uri="{FF2B5EF4-FFF2-40B4-BE49-F238E27FC236}">
                <a16:creationId xmlns:a16="http://schemas.microsoft.com/office/drawing/2014/main" id="{F84D1903-5458-3562-FB67-C3A914E65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33944409-A84B-09F8-E194-DDDA9955D0F2}"/>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putting the </a:t>
            </a:r>
            <a:r>
              <a:rPr lang="en-US" altLang="fr-FR" sz="2400" b="1">
                <a:solidFill>
                  <a:schemeClr val="bg1"/>
                </a:solidFill>
                <a:ea typeface="ＭＳ Ｐゴシック" panose="020B0600070205080204" pitchFamily="34" charset="-128"/>
              </a:rPr>
              <a:t>bright</a:t>
            </a:r>
            <a:r>
              <a:rPr lang="en-US" altLang="fr-FR" sz="2400">
                <a:solidFill>
                  <a:schemeClr val="accent1"/>
                </a:solidFill>
                <a:ea typeface="ＭＳ Ｐゴシック" panose="020B0600070205080204" pitchFamily="34" charset="-128"/>
              </a:rPr>
              <a:t> stars on top,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and the </a:t>
            </a:r>
            <a:r>
              <a:rPr lang="en-US" altLang="fr-FR" sz="2400" b="1">
                <a:solidFill>
                  <a:srgbClr val="4C4C4C"/>
                </a:solidFill>
                <a:ea typeface="ＭＳ Ｐゴシック" panose="020B0600070205080204" pitchFamily="34" charset="-128"/>
              </a:rPr>
              <a:t>faint</a:t>
            </a:r>
            <a:r>
              <a:rPr lang="en-US" altLang="fr-FR" sz="2400">
                <a:solidFill>
                  <a:schemeClr val="accent1"/>
                </a:solidFill>
                <a:ea typeface="ＭＳ Ｐゴシック" panose="020B0600070205080204" pitchFamily="34" charset="-128"/>
              </a:rPr>
              <a:t> stars on the bottom.</a:t>
            </a:r>
            <a:endParaRPr lang="en-US" altLang="fr-FR">
              <a:ea typeface="ＭＳ Ｐゴシック" panose="020B0600070205080204" pitchFamily="34" charset="-128"/>
            </a:endParaRPr>
          </a:p>
        </p:txBody>
      </p:sp>
      <p:pic>
        <p:nvPicPr>
          <p:cNvPr id="123907" name="Picture 6" descr="T5081">
            <a:extLst>
              <a:ext uri="{FF2B5EF4-FFF2-40B4-BE49-F238E27FC236}">
                <a16:creationId xmlns:a16="http://schemas.microsoft.com/office/drawing/2014/main" id="{405E83C9-AD34-20DC-19FA-0DD0F548F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E253EE1F-CD24-7839-8954-D225CE268636}"/>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They like to sort the stars,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putting the </a:t>
            </a:r>
            <a:r>
              <a:rPr lang="en-US" altLang="fr-FR" sz="2400" b="1">
                <a:solidFill>
                  <a:schemeClr val="bg1"/>
                </a:solidFill>
                <a:ea typeface="ＭＳ Ｐゴシック" panose="020B0600070205080204" pitchFamily="34" charset="-128"/>
              </a:rPr>
              <a:t>bright</a:t>
            </a:r>
            <a:r>
              <a:rPr lang="en-US" altLang="fr-FR" sz="2400">
                <a:solidFill>
                  <a:schemeClr val="accent1"/>
                </a:solidFill>
                <a:ea typeface="ＭＳ Ｐゴシック" panose="020B0600070205080204" pitchFamily="34" charset="-128"/>
              </a:rPr>
              <a:t> stars on top,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and the </a:t>
            </a:r>
            <a:r>
              <a:rPr lang="en-US" altLang="fr-FR" sz="2400" b="1">
                <a:solidFill>
                  <a:srgbClr val="4C4C4C"/>
                </a:solidFill>
                <a:ea typeface="ＭＳ Ｐゴシック" panose="020B0600070205080204" pitchFamily="34" charset="-128"/>
              </a:rPr>
              <a:t>faint</a:t>
            </a:r>
            <a:r>
              <a:rPr lang="en-US" altLang="fr-FR" sz="2400">
                <a:solidFill>
                  <a:schemeClr val="accent1"/>
                </a:solidFill>
                <a:ea typeface="ＭＳ Ｐゴシック" panose="020B0600070205080204" pitchFamily="34" charset="-128"/>
              </a:rPr>
              <a:t> stars on the bottom.</a:t>
            </a:r>
            <a:endParaRPr lang="en-US" altLang="fr-FR">
              <a:ea typeface="ＭＳ Ｐゴシック" panose="020B0600070205080204" pitchFamily="34" charset="-128"/>
            </a:endParaRPr>
          </a:p>
        </p:txBody>
      </p:sp>
      <p:pic>
        <p:nvPicPr>
          <p:cNvPr id="125955" name="Picture 6" descr="T5101">
            <a:extLst>
              <a:ext uri="{FF2B5EF4-FFF2-40B4-BE49-F238E27FC236}">
                <a16:creationId xmlns:a16="http://schemas.microsoft.com/office/drawing/2014/main" id="{CBCCD262-B1C0-0564-648C-720B14527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7">
            <a:extLst>
              <a:ext uri="{FF2B5EF4-FFF2-40B4-BE49-F238E27FC236}">
                <a16:creationId xmlns:a16="http://schemas.microsoft.com/office/drawing/2014/main" id="{76E78B71-CDCF-A680-6C34-F8A43A8B70CF}"/>
              </a:ext>
            </a:extLst>
          </p:cNvPr>
          <p:cNvSpPr>
            <a:spLocks noChangeArrowheads="1"/>
          </p:cNvSpPr>
          <p:nvPr/>
        </p:nvSpPr>
        <p:spPr bwMode="auto">
          <a:xfrm>
            <a:off x="8556625" y="6445250"/>
            <a:ext cx="5111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15k</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8131" name="Rectangle 3">
            <a:extLst>
              <a:ext uri="{FF2B5EF4-FFF2-40B4-BE49-F238E27FC236}">
                <a16:creationId xmlns:a16="http://schemas.microsoft.com/office/drawing/2014/main" id="{BDCD4E9A-A605-1DE9-C600-D28F4493731B}"/>
              </a:ext>
            </a:extLst>
          </p:cNvPr>
          <p:cNvSpPr>
            <a:spLocks noGrp="1" noChangeArrowheads="1"/>
          </p:cNvSpPr>
          <p:nvPr>
            <p:ph type="ctrTitle"/>
          </p:nvPr>
        </p:nvSpPr>
        <p:spPr>
          <a:xfrm>
            <a:off x="365125" y="3171825"/>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Réactions nucléaires au sein des étoiles</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E5C81DA9-72C2-4751-6915-4990F76379A0}"/>
              </a:ext>
            </a:extLst>
          </p:cNvPr>
          <p:cNvSpPr>
            <a:spLocks noGrp="1" noChangeArrowheads="1"/>
          </p:cNvSpPr>
          <p:nvPr>
            <p:ph type="title"/>
          </p:nvPr>
        </p:nvSpPr>
        <p:spPr>
          <a:xfrm>
            <a:off x="152400" y="5334000"/>
            <a:ext cx="4876800" cy="1371600"/>
          </a:xfrm>
        </p:spPr>
        <p:txBody>
          <a:bodyPr/>
          <a:lstStyle/>
          <a:p>
            <a:pPr eaLnBrk="1" hangingPunct="1"/>
            <a:r>
              <a:rPr lang="en-US" altLang="fr-FR" sz="2400">
                <a:solidFill>
                  <a:schemeClr val="accent1"/>
                </a:solidFill>
                <a:ea typeface="ＭＳ Ｐゴシック" panose="020B0600070205080204" pitchFamily="34" charset="-128"/>
              </a:rPr>
              <a:t>This is called a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Color-Magnitude Diagram </a:t>
            </a:r>
            <a:br>
              <a:rPr lang="en-US" altLang="fr-FR" sz="2400">
                <a:solidFill>
                  <a:schemeClr val="accent1"/>
                </a:solidFill>
                <a:ea typeface="ＭＳ Ｐゴシック" panose="020B0600070205080204" pitchFamily="34" charset="-128"/>
              </a:rPr>
            </a:br>
            <a:r>
              <a:rPr lang="en-US" altLang="fr-FR" sz="2400">
                <a:solidFill>
                  <a:schemeClr val="accent1"/>
                </a:solidFill>
                <a:ea typeface="ＭＳ Ｐゴシック" panose="020B0600070205080204" pitchFamily="34" charset="-128"/>
              </a:rPr>
              <a:t>(CMD).</a:t>
            </a:r>
            <a:endParaRPr lang="en-US" altLang="fr-FR">
              <a:ea typeface="ＭＳ Ｐゴシック" panose="020B0600070205080204" pitchFamily="34" charset="-128"/>
            </a:endParaRPr>
          </a:p>
        </p:txBody>
      </p:sp>
      <p:pic>
        <p:nvPicPr>
          <p:cNvPr id="128003" name="Picture 4" descr="T5101">
            <a:extLst>
              <a:ext uri="{FF2B5EF4-FFF2-40B4-BE49-F238E27FC236}">
                <a16:creationId xmlns:a16="http://schemas.microsoft.com/office/drawing/2014/main" id="{E13E7E99-8CFC-C29A-6CFE-F283771CA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Rectangle 5">
            <a:extLst>
              <a:ext uri="{FF2B5EF4-FFF2-40B4-BE49-F238E27FC236}">
                <a16:creationId xmlns:a16="http://schemas.microsoft.com/office/drawing/2014/main" id="{2128FDA2-5875-76BF-6818-ADC48F93D24F}"/>
              </a:ext>
            </a:extLst>
          </p:cNvPr>
          <p:cNvSpPr>
            <a:spLocks noChangeArrowheads="1"/>
          </p:cNvSpPr>
          <p:nvPr/>
        </p:nvSpPr>
        <p:spPr bwMode="auto">
          <a:xfrm>
            <a:off x="8658225" y="6445250"/>
            <a:ext cx="4095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16</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0C923E73-7ACF-C339-16AC-2E06B0BD81D0}"/>
              </a:ext>
            </a:extLst>
          </p:cNvPr>
          <p:cNvSpPr>
            <a:spLocks noGrp="1" noChangeArrowheads="1"/>
          </p:cNvSpPr>
          <p:nvPr>
            <p:ph type="title"/>
          </p:nvPr>
        </p:nvSpPr>
        <p:spPr>
          <a:xfrm>
            <a:off x="152400" y="5334000"/>
            <a:ext cx="4419600" cy="1371600"/>
          </a:xfrm>
        </p:spPr>
        <p:txBody>
          <a:bodyPr/>
          <a:lstStyle/>
          <a:p>
            <a:pPr eaLnBrk="1" hangingPunct="1"/>
            <a:r>
              <a:rPr lang="en-US" altLang="fr-FR" sz="2400">
                <a:solidFill>
                  <a:schemeClr val="accent1"/>
                </a:solidFill>
                <a:ea typeface="ＭＳ Ｐゴシック" panose="020B0600070205080204" pitchFamily="34" charset="-128"/>
              </a:rPr>
              <a:t>Stars tend to lie along a few well-defined sequences.</a:t>
            </a:r>
            <a:endParaRPr lang="en-US" altLang="fr-FR">
              <a:ea typeface="ＭＳ Ｐゴシック" panose="020B0600070205080204" pitchFamily="34" charset="-128"/>
            </a:endParaRPr>
          </a:p>
        </p:txBody>
      </p:sp>
      <p:pic>
        <p:nvPicPr>
          <p:cNvPr id="130051" name="Picture 4" descr="T5101">
            <a:extLst>
              <a:ext uri="{FF2B5EF4-FFF2-40B4-BE49-F238E27FC236}">
                <a16:creationId xmlns:a16="http://schemas.microsoft.com/office/drawing/2014/main" id="{24C93EA9-4CAE-E6B4-D804-86292966F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5">
            <a:extLst>
              <a:ext uri="{FF2B5EF4-FFF2-40B4-BE49-F238E27FC236}">
                <a16:creationId xmlns:a16="http://schemas.microsoft.com/office/drawing/2014/main" id="{BFDA3A63-D469-15D8-1FA6-DC7A80880CB3}"/>
              </a:ext>
            </a:extLst>
          </p:cNvPr>
          <p:cNvSpPr>
            <a:spLocks noChangeArrowheads="1"/>
          </p:cNvSpPr>
          <p:nvPr/>
        </p:nvSpPr>
        <p:spPr bwMode="auto">
          <a:xfrm>
            <a:off x="8658225" y="6445250"/>
            <a:ext cx="4095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18</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53DCC98F-0F7F-92BF-7EE4-3A2759BD2669}"/>
              </a:ext>
            </a:extLst>
          </p:cNvPr>
          <p:cNvSpPr>
            <a:spLocks noGrp="1" noChangeArrowheads="1"/>
          </p:cNvSpPr>
          <p:nvPr>
            <p:ph type="title"/>
          </p:nvPr>
        </p:nvSpPr>
        <p:spPr>
          <a:xfrm>
            <a:off x="152400" y="5334000"/>
            <a:ext cx="5257800" cy="1371600"/>
          </a:xfrm>
        </p:spPr>
        <p:txBody>
          <a:bodyPr/>
          <a:lstStyle/>
          <a:p>
            <a:pPr eaLnBrk="1" hangingPunct="1"/>
            <a:r>
              <a:rPr lang="en-US" altLang="fr-FR" sz="2400">
                <a:solidFill>
                  <a:schemeClr val="accent1"/>
                </a:solidFill>
                <a:ea typeface="ＭＳ Ｐゴシック" panose="020B0600070205080204" pitchFamily="34" charset="-128"/>
              </a:rPr>
              <a:t>The vast majority of stars lie along the </a:t>
            </a:r>
            <a:r>
              <a:rPr lang="en-US" altLang="fr-FR" sz="2400" b="1">
                <a:solidFill>
                  <a:srgbClr val="FFFF00"/>
                </a:solidFill>
                <a:ea typeface="ＭＳ Ｐゴシック" panose="020B0600070205080204" pitchFamily="34" charset="-128"/>
              </a:rPr>
              <a:t>Main Sequence (MS)</a:t>
            </a:r>
            <a:r>
              <a:rPr lang="en-US" altLang="fr-FR" sz="2400">
                <a:solidFill>
                  <a:schemeClr val="accent1"/>
                </a:solidFill>
                <a:ea typeface="ＭＳ Ｐゴシック" panose="020B0600070205080204" pitchFamily="34" charset="-128"/>
              </a:rPr>
              <a:t>.</a:t>
            </a:r>
            <a:endParaRPr lang="en-US" altLang="fr-FR">
              <a:ea typeface="ＭＳ Ｐゴシック" panose="020B0600070205080204" pitchFamily="34" charset="-128"/>
            </a:endParaRPr>
          </a:p>
        </p:txBody>
      </p:sp>
      <p:pic>
        <p:nvPicPr>
          <p:cNvPr id="132099" name="Picture 4" descr="T5101">
            <a:extLst>
              <a:ext uri="{FF2B5EF4-FFF2-40B4-BE49-F238E27FC236}">
                <a16:creationId xmlns:a16="http://schemas.microsoft.com/office/drawing/2014/main" id="{EC074B11-853C-EB63-CBD3-6A26651CE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ectangle 5">
            <a:extLst>
              <a:ext uri="{FF2B5EF4-FFF2-40B4-BE49-F238E27FC236}">
                <a16:creationId xmlns:a16="http://schemas.microsoft.com/office/drawing/2014/main" id="{9664C7C7-5508-FA9C-B01F-697FF12D0499}"/>
              </a:ext>
            </a:extLst>
          </p:cNvPr>
          <p:cNvSpPr>
            <a:spLocks noChangeArrowheads="1"/>
          </p:cNvSpPr>
          <p:nvPr/>
        </p:nvSpPr>
        <p:spPr bwMode="auto">
          <a:xfrm>
            <a:off x="8534400" y="6445250"/>
            <a:ext cx="5238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20a</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96262" name="Rectangle 8">
            <a:extLst>
              <a:ext uri="{FF2B5EF4-FFF2-40B4-BE49-F238E27FC236}">
                <a16:creationId xmlns:a16="http://schemas.microsoft.com/office/drawing/2014/main" id="{0B5FB65C-EBD8-E55B-3A9E-93407604450C}"/>
              </a:ext>
            </a:extLst>
          </p:cNvPr>
          <p:cNvSpPr>
            <a:spLocks noChangeArrowheads="1"/>
          </p:cNvSpPr>
          <p:nvPr/>
        </p:nvSpPr>
        <p:spPr bwMode="auto">
          <a:xfrm>
            <a:off x="4572000" y="3810000"/>
            <a:ext cx="6413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MS</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96263" name="Line 9">
            <a:extLst>
              <a:ext uri="{FF2B5EF4-FFF2-40B4-BE49-F238E27FC236}">
                <a16:creationId xmlns:a16="http://schemas.microsoft.com/office/drawing/2014/main" id="{FF945729-74C8-8D16-B852-86A46C14FBAB}"/>
              </a:ext>
            </a:extLst>
          </p:cNvPr>
          <p:cNvSpPr>
            <a:spLocks noChangeShapeType="1"/>
          </p:cNvSpPr>
          <p:nvPr/>
        </p:nvSpPr>
        <p:spPr bwMode="auto">
          <a:xfrm>
            <a:off x="3505200" y="2743200"/>
            <a:ext cx="2819400" cy="1676400"/>
          </a:xfrm>
          <a:prstGeom prst="line">
            <a:avLst/>
          </a:prstGeom>
          <a:noFill/>
          <a:ln w="25400">
            <a:solidFill>
              <a:srgbClr val="FFFF00"/>
            </a:solidFill>
            <a:round/>
            <a:headEnd type="triangle" w="med" len="me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7BD9A8F3-D0C2-A85A-691C-FE61C26AB9F7}"/>
              </a:ext>
            </a:extLst>
          </p:cNvPr>
          <p:cNvSpPr>
            <a:spLocks noGrp="1" noChangeArrowheads="1"/>
          </p:cNvSpPr>
          <p:nvPr>
            <p:ph type="title"/>
          </p:nvPr>
        </p:nvSpPr>
        <p:spPr>
          <a:xfrm>
            <a:off x="152400" y="5334000"/>
            <a:ext cx="6096000" cy="1371600"/>
          </a:xfrm>
        </p:spPr>
        <p:txBody>
          <a:bodyPr/>
          <a:lstStyle/>
          <a:p>
            <a:pPr eaLnBrk="1" hangingPunct="1"/>
            <a:r>
              <a:rPr lang="en-US" altLang="fr-FR" sz="2400">
                <a:solidFill>
                  <a:schemeClr val="accent1"/>
                </a:solidFill>
                <a:ea typeface="ＭＳ Ｐゴシック" panose="020B0600070205080204" pitchFamily="34" charset="-128"/>
              </a:rPr>
              <a:t>Stars don</a:t>
            </a:r>
            <a:r>
              <a:rPr lang="ja-JP" altLang="en-US" sz="2400">
                <a:solidFill>
                  <a:schemeClr val="accent1"/>
                </a:solidFill>
                <a:ea typeface="ＭＳ Ｐゴシック" panose="020B0600070205080204" pitchFamily="34" charset="-128"/>
              </a:rPr>
              <a:t>’</a:t>
            </a:r>
            <a:r>
              <a:rPr lang="en-US" altLang="ja-JP" sz="2400">
                <a:solidFill>
                  <a:schemeClr val="accent1"/>
                </a:solidFill>
                <a:ea typeface="ＭＳ Ｐゴシック" panose="020B0600070205080204" pitchFamily="34" charset="-128"/>
              </a:rPr>
              <a:t>t move along this sequence; rather they sit at the same place for a long time fusing their hydrogen into helium.</a:t>
            </a:r>
            <a:endParaRPr lang="en-US" altLang="fr-FR">
              <a:ea typeface="ＭＳ Ｐゴシック" panose="020B0600070205080204" pitchFamily="34" charset="-128"/>
            </a:endParaRPr>
          </a:p>
        </p:txBody>
      </p:sp>
      <p:pic>
        <p:nvPicPr>
          <p:cNvPr id="134147" name="Picture 4" descr="T5101">
            <a:extLst>
              <a:ext uri="{FF2B5EF4-FFF2-40B4-BE49-F238E27FC236}">
                <a16:creationId xmlns:a16="http://schemas.microsoft.com/office/drawing/2014/main" id="{F183DB98-86D3-0CF0-1AA8-2F246B25C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5">
            <a:extLst>
              <a:ext uri="{FF2B5EF4-FFF2-40B4-BE49-F238E27FC236}">
                <a16:creationId xmlns:a16="http://schemas.microsoft.com/office/drawing/2014/main" id="{1EFB3C02-787A-31CD-3A0C-8C438A5F3B66}"/>
              </a:ext>
            </a:extLst>
          </p:cNvPr>
          <p:cNvSpPr>
            <a:spLocks noChangeArrowheads="1"/>
          </p:cNvSpPr>
          <p:nvPr/>
        </p:nvSpPr>
        <p:spPr bwMode="auto">
          <a:xfrm>
            <a:off x="8534400" y="6445250"/>
            <a:ext cx="5238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20b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98310" name="Rectangle 8">
            <a:extLst>
              <a:ext uri="{FF2B5EF4-FFF2-40B4-BE49-F238E27FC236}">
                <a16:creationId xmlns:a16="http://schemas.microsoft.com/office/drawing/2014/main" id="{59E5604E-3456-9C5D-463C-2D80BA309C96}"/>
              </a:ext>
            </a:extLst>
          </p:cNvPr>
          <p:cNvSpPr>
            <a:spLocks noChangeArrowheads="1"/>
          </p:cNvSpPr>
          <p:nvPr/>
        </p:nvSpPr>
        <p:spPr bwMode="auto">
          <a:xfrm>
            <a:off x="4572000" y="3810000"/>
            <a:ext cx="6413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MS</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98311" name="Line 9">
            <a:extLst>
              <a:ext uri="{FF2B5EF4-FFF2-40B4-BE49-F238E27FC236}">
                <a16:creationId xmlns:a16="http://schemas.microsoft.com/office/drawing/2014/main" id="{5B96ED18-47E7-E9EF-7593-43F0066967F6}"/>
              </a:ext>
            </a:extLst>
          </p:cNvPr>
          <p:cNvSpPr>
            <a:spLocks noChangeShapeType="1"/>
          </p:cNvSpPr>
          <p:nvPr/>
        </p:nvSpPr>
        <p:spPr bwMode="auto">
          <a:xfrm>
            <a:off x="3505200" y="2743200"/>
            <a:ext cx="2819400" cy="1676400"/>
          </a:xfrm>
          <a:prstGeom prst="line">
            <a:avLst/>
          </a:prstGeom>
          <a:noFill/>
          <a:ln w="25400">
            <a:solidFill>
              <a:srgbClr val="FFFF00"/>
            </a:solidFill>
            <a:round/>
            <a:headEnd type="triangle" w="med" len="me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D1FE39DA-1220-4579-3850-09BA3EE951B7}"/>
              </a:ext>
            </a:extLst>
          </p:cNvPr>
          <p:cNvSpPr>
            <a:spLocks noGrp="1" noChangeArrowheads="1"/>
          </p:cNvSpPr>
          <p:nvPr>
            <p:ph type="title"/>
          </p:nvPr>
        </p:nvSpPr>
        <p:spPr>
          <a:xfrm>
            <a:off x="152400" y="5334000"/>
            <a:ext cx="6019800" cy="1371600"/>
          </a:xfrm>
        </p:spPr>
        <p:txBody>
          <a:bodyPr/>
          <a:lstStyle/>
          <a:p>
            <a:pPr eaLnBrk="1" hangingPunct="1"/>
            <a:r>
              <a:rPr lang="en-US" altLang="fr-FR" sz="2400" b="1" u="sng">
                <a:solidFill>
                  <a:schemeClr val="accent1"/>
                </a:solidFill>
                <a:ea typeface="ＭＳ Ｐゴシック" panose="020B0600070205080204" pitchFamily="34" charset="-128"/>
              </a:rPr>
              <a:t>This is a sequence in mass</a:t>
            </a:r>
            <a:r>
              <a:rPr lang="en-US" altLang="fr-FR" sz="2400">
                <a:solidFill>
                  <a:schemeClr val="accent1"/>
                </a:solidFill>
                <a:ea typeface="ＭＳ Ｐゴシック" panose="020B0600070205080204" pitchFamily="34" charset="-128"/>
              </a:rPr>
              <a:t>.  Stars at the bright end are massive, and those at the faint, red end have very low masses.</a:t>
            </a:r>
            <a:endParaRPr lang="en-US" altLang="fr-FR">
              <a:ea typeface="ＭＳ Ｐゴシック" panose="020B0600070205080204" pitchFamily="34" charset="-128"/>
            </a:endParaRPr>
          </a:p>
        </p:txBody>
      </p:sp>
      <p:pic>
        <p:nvPicPr>
          <p:cNvPr id="136195" name="Picture 4" descr="T5101">
            <a:extLst>
              <a:ext uri="{FF2B5EF4-FFF2-40B4-BE49-F238E27FC236}">
                <a16:creationId xmlns:a16="http://schemas.microsoft.com/office/drawing/2014/main" id="{C62F5E6E-BAE1-43A8-EA36-6F2D9A049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Rectangle 5">
            <a:extLst>
              <a:ext uri="{FF2B5EF4-FFF2-40B4-BE49-F238E27FC236}">
                <a16:creationId xmlns:a16="http://schemas.microsoft.com/office/drawing/2014/main" id="{C4BF471C-7F55-86F3-A073-CDC46F932E79}"/>
              </a:ext>
            </a:extLst>
          </p:cNvPr>
          <p:cNvSpPr>
            <a:spLocks noChangeArrowheads="1"/>
          </p:cNvSpPr>
          <p:nvPr/>
        </p:nvSpPr>
        <p:spPr bwMode="auto">
          <a:xfrm>
            <a:off x="8534400" y="6445250"/>
            <a:ext cx="5111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20c</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0358" name="Rectangle 8">
            <a:extLst>
              <a:ext uri="{FF2B5EF4-FFF2-40B4-BE49-F238E27FC236}">
                <a16:creationId xmlns:a16="http://schemas.microsoft.com/office/drawing/2014/main" id="{A0803336-FE66-3D91-43E8-9664A1232B4D}"/>
              </a:ext>
            </a:extLst>
          </p:cNvPr>
          <p:cNvSpPr>
            <a:spLocks noChangeArrowheads="1"/>
          </p:cNvSpPr>
          <p:nvPr/>
        </p:nvSpPr>
        <p:spPr bwMode="auto">
          <a:xfrm>
            <a:off x="4572000" y="3810000"/>
            <a:ext cx="6413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MS</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0359" name="Line 9">
            <a:extLst>
              <a:ext uri="{FF2B5EF4-FFF2-40B4-BE49-F238E27FC236}">
                <a16:creationId xmlns:a16="http://schemas.microsoft.com/office/drawing/2014/main" id="{F4F8D0F6-CF16-7AE7-F775-089C2089F368}"/>
              </a:ext>
            </a:extLst>
          </p:cNvPr>
          <p:cNvSpPr>
            <a:spLocks noChangeShapeType="1"/>
          </p:cNvSpPr>
          <p:nvPr/>
        </p:nvSpPr>
        <p:spPr bwMode="auto">
          <a:xfrm>
            <a:off x="3505200" y="2743200"/>
            <a:ext cx="2819400" cy="1676400"/>
          </a:xfrm>
          <a:prstGeom prst="line">
            <a:avLst/>
          </a:prstGeom>
          <a:noFill/>
          <a:ln w="25400">
            <a:solidFill>
              <a:srgbClr val="FFFF00"/>
            </a:solidFill>
            <a:round/>
            <a:headEnd type="triangle" w="med" len="me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B231A896-25A9-9716-5329-E55160A2F24A}"/>
              </a:ext>
            </a:extLst>
          </p:cNvPr>
          <p:cNvSpPr>
            <a:spLocks noGrp="1" noChangeArrowheads="1"/>
          </p:cNvSpPr>
          <p:nvPr>
            <p:ph type="title"/>
          </p:nvPr>
        </p:nvSpPr>
        <p:spPr>
          <a:xfrm>
            <a:off x="152400" y="5334000"/>
            <a:ext cx="5638800" cy="1371600"/>
          </a:xfrm>
        </p:spPr>
        <p:txBody>
          <a:bodyPr/>
          <a:lstStyle/>
          <a:p>
            <a:pPr eaLnBrk="1" hangingPunct="1"/>
            <a:r>
              <a:rPr lang="en-US" altLang="fr-FR" sz="2400">
                <a:solidFill>
                  <a:schemeClr val="accent1"/>
                </a:solidFill>
                <a:ea typeface="ＭＳ Ｐゴシック" panose="020B0600070205080204" pitchFamily="34" charset="-128"/>
              </a:rPr>
              <a:t>The </a:t>
            </a:r>
            <a:r>
              <a:rPr lang="en-US" altLang="fr-FR" sz="2400" b="1">
                <a:solidFill>
                  <a:schemeClr val="accent1"/>
                </a:solidFill>
                <a:ea typeface="ＭＳ Ｐゴシック" panose="020B0600070205080204" pitchFamily="34" charset="-128"/>
              </a:rPr>
              <a:t>more massive stars </a:t>
            </a:r>
            <a:r>
              <a:rPr lang="en-US" altLang="fr-FR" sz="2400">
                <a:solidFill>
                  <a:schemeClr val="accent1"/>
                </a:solidFill>
                <a:ea typeface="ＭＳ Ｐゴシック" panose="020B0600070205080204" pitchFamily="34" charset="-128"/>
              </a:rPr>
              <a:t>consume their hydrogen fuel much </a:t>
            </a:r>
            <a:r>
              <a:rPr lang="en-US" altLang="fr-FR" sz="2400" b="1">
                <a:solidFill>
                  <a:schemeClr val="accent1"/>
                </a:solidFill>
                <a:ea typeface="ＭＳ Ｐゴシック" panose="020B0600070205080204" pitchFamily="34" charset="-128"/>
              </a:rPr>
              <a:t>faster </a:t>
            </a:r>
            <a:r>
              <a:rPr lang="en-US" altLang="fr-FR" sz="2400">
                <a:solidFill>
                  <a:schemeClr val="accent1"/>
                </a:solidFill>
                <a:ea typeface="ＭＳ Ｐゴシック" panose="020B0600070205080204" pitchFamily="34" charset="-128"/>
              </a:rPr>
              <a:t>than the lower-mass stars.</a:t>
            </a:r>
            <a:endParaRPr lang="en-US" altLang="fr-FR">
              <a:ea typeface="ＭＳ Ｐゴシック" panose="020B0600070205080204" pitchFamily="34" charset="-128"/>
            </a:endParaRPr>
          </a:p>
        </p:txBody>
      </p:sp>
      <p:pic>
        <p:nvPicPr>
          <p:cNvPr id="138243" name="Picture 4" descr="T5101">
            <a:extLst>
              <a:ext uri="{FF2B5EF4-FFF2-40B4-BE49-F238E27FC236}">
                <a16:creationId xmlns:a16="http://schemas.microsoft.com/office/drawing/2014/main" id="{585BF403-1160-36B0-49EE-EE2B2AD95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Rectangle 5">
            <a:extLst>
              <a:ext uri="{FF2B5EF4-FFF2-40B4-BE49-F238E27FC236}">
                <a16:creationId xmlns:a16="http://schemas.microsoft.com/office/drawing/2014/main" id="{0F07692B-33BD-B988-7F91-5BD4011D30C9}"/>
              </a:ext>
            </a:extLst>
          </p:cNvPr>
          <p:cNvSpPr>
            <a:spLocks noChangeArrowheads="1"/>
          </p:cNvSpPr>
          <p:nvPr/>
        </p:nvSpPr>
        <p:spPr bwMode="auto">
          <a:xfrm>
            <a:off x="8534400" y="6445250"/>
            <a:ext cx="5238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20d</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2406" name="Rectangle 9">
            <a:extLst>
              <a:ext uri="{FF2B5EF4-FFF2-40B4-BE49-F238E27FC236}">
                <a16:creationId xmlns:a16="http://schemas.microsoft.com/office/drawing/2014/main" id="{E45E8A91-803C-2483-BD3C-3331BFA2B5AD}"/>
              </a:ext>
            </a:extLst>
          </p:cNvPr>
          <p:cNvSpPr>
            <a:spLocks noChangeArrowheads="1"/>
          </p:cNvSpPr>
          <p:nvPr/>
        </p:nvSpPr>
        <p:spPr bwMode="auto">
          <a:xfrm>
            <a:off x="4572000" y="3810000"/>
            <a:ext cx="6413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MS</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2407" name="Line 10">
            <a:extLst>
              <a:ext uri="{FF2B5EF4-FFF2-40B4-BE49-F238E27FC236}">
                <a16:creationId xmlns:a16="http://schemas.microsoft.com/office/drawing/2014/main" id="{16C960A5-D20E-E94D-C392-6465A2A5B5A1}"/>
              </a:ext>
            </a:extLst>
          </p:cNvPr>
          <p:cNvSpPr>
            <a:spLocks noChangeShapeType="1"/>
          </p:cNvSpPr>
          <p:nvPr/>
        </p:nvSpPr>
        <p:spPr bwMode="auto">
          <a:xfrm>
            <a:off x="3505200" y="2743200"/>
            <a:ext cx="2819400" cy="1676400"/>
          </a:xfrm>
          <a:prstGeom prst="line">
            <a:avLst/>
          </a:prstGeom>
          <a:noFill/>
          <a:ln w="25400">
            <a:solidFill>
              <a:srgbClr val="FFFF00"/>
            </a:solidFill>
            <a:round/>
            <a:headEnd type="triangle" w="med" len="me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F8C328E1-57A4-011C-E549-C1A4FA8B50E2}"/>
              </a:ext>
            </a:extLst>
          </p:cNvPr>
          <p:cNvSpPr>
            <a:spLocks noGrp="1" noChangeArrowheads="1"/>
          </p:cNvSpPr>
          <p:nvPr>
            <p:ph type="title"/>
          </p:nvPr>
        </p:nvSpPr>
        <p:spPr>
          <a:xfrm>
            <a:off x="152400" y="5334000"/>
            <a:ext cx="6553200" cy="1371600"/>
          </a:xfrm>
        </p:spPr>
        <p:txBody>
          <a:bodyPr/>
          <a:lstStyle/>
          <a:p>
            <a:pPr eaLnBrk="1" hangingPunct="1"/>
            <a:r>
              <a:rPr lang="en-US" altLang="fr-FR" sz="2400">
                <a:solidFill>
                  <a:schemeClr val="accent1"/>
                </a:solidFill>
                <a:ea typeface="ＭＳ Ｐゴシック" panose="020B0600070205080204" pitchFamily="34" charset="-128"/>
              </a:rPr>
              <a:t>When fuel becomes sparse in the stellar core, stars re-adjust their internal structure and move red-ward along the </a:t>
            </a:r>
            <a:r>
              <a:rPr lang="en-US" altLang="fr-FR" sz="2400" b="1">
                <a:solidFill>
                  <a:srgbClr val="FFFF00"/>
                </a:solidFill>
                <a:ea typeface="ＭＳ Ｐゴシック" panose="020B0600070205080204" pitchFamily="34" charset="-128"/>
              </a:rPr>
              <a:t>Sub-Giant Branch (SGB)</a:t>
            </a:r>
            <a:r>
              <a:rPr lang="en-US" altLang="fr-FR" sz="2400">
                <a:solidFill>
                  <a:schemeClr val="accent1"/>
                </a:solidFill>
                <a:ea typeface="ＭＳ Ｐゴシック" panose="020B0600070205080204" pitchFamily="34" charset="-128"/>
              </a:rPr>
              <a:t>.</a:t>
            </a:r>
          </a:p>
        </p:txBody>
      </p:sp>
      <p:pic>
        <p:nvPicPr>
          <p:cNvPr id="140291" name="Picture 4" descr="T5101">
            <a:extLst>
              <a:ext uri="{FF2B5EF4-FFF2-40B4-BE49-F238E27FC236}">
                <a16:creationId xmlns:a16="http://schemas.microsoft.com/office/drawing/2014/main" id="{6E62F090-3865-6C82-34E9-CCCF24D85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Rectangle 5">
            <a:extLst>
              <a:ext uri="{FF2B5EF4-FFF2-40B4-BE49-F238E27FC236}">
                <a16:creationId xmlns:a16="http://schemas.microsoft.com/office/drawing/2014/main" id="{D87B1C92-BF54-C479-6797-43956EFB07F3}"/>
              </a:ext>
            </a:extLst>
          </p:cNvPr>
          <p:cNvSpPr>
            <a:spLocks noChangeArrowheads="1"/>
          </p:cNvSpPr>
          <p:nvPr/>
        </p:nvSpPr>
        <p:spPr bwMode="auto">
          <a:xfrm>
            <a:off x="8658225" y="6445250"/>
            <a:ext cx="4095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21</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4454" name="Rectangle 6">
            <a:extLst>
              <a:ext uri="{FF2B5EF4-FFF2-40B4-BE49-F238E27FC236}">
                <a16:creationId xmlns:a16="http://schemas.microsoft.com/office/drawing/2014/main" id="{986B6C3D-2E83-BCCE-3014-99EBA21DC08F}"/>
              </a:ext>
            </a:extLst>
          </p:cNvPr>
          <p:cNvSpPr>
            <a:spLocks noChangeArrowheads="1"/>
          </p:cNvSpPr>
          <p:nvPr/>
        </p:nvSpPr>
        <p:spPr bwMode="auto">
          <a:xfrm>
            <a:off x="4572000" y="3810000"/>
            <a:ext cx="6413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MS</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4455" name="Rectangle 8">
            <a:extLst>
              <a:ext uri="{FF2B5EF4-FFF2-40B4-BE49-F238E27FC236}">
                <a16:creationId xmlns:a16="http://schemas.microsoft.com/office/drawing/2014/main" id="{6EDBA057-CCB4-DFAF-9329-408FB8627E96}"/>
              </a:ext>
            </a:extLst>
          </p:cNvPr>
          <p:cNvSpPr>
            <a:spLocks noChangeArrowheads="1"/>
          </p:cNvSpPr>
          <p:nvPr/>
        </p:nvSpPr>
        <p:spPr bwMode="auto">
          <a:xfrm>
            <a:off x="2286000" y="1371600"/>
            <a:ext cx="8445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SGB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4456" name="Line 9">
            <a:extLst>
              <a:ext uri="{FF2B5EF4-FFF2-40B4-BE49-F238E27FC236}">
                <a16:creationId xmlns:a16="http://schemas.microsoft.com/office/drawing/2014/main" id="{15C42B04-7F4A-2371-3348-ED990B23FA2C}"/>
              </a:ext>
            </a:extLst>
          </p:cNvPr>
          <p:cNvSpPr>
            <a:spLocks noChangeShapeType="1"/>
          </p:cNvSpPr>
          <p:nvPr/>
        </p:nvSpPr>
        <p:spPr bwMode="auto">
          <a:xfrm>
            <a:off x="3200400" y="1600200"/>
            <a:ext cx="1066800" cy="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04457" name="Line 10">
            <a:extLst>
              <a:ext uri="{FF2B5EF4-FFF2-40B4-BE49-F238E27FC236}">
                <a16:creationId xmlns:a16="http://schemas.microsoft.com/office/drawing/2014/main" id="{54F8A710-4B3B-8B50-F3E1-624C87B1B0DF}"/>
              </a:ext>
            </a:extLst>
          </p:cNvPr>
          <p:cNvSpPr>
            <a:spLocks noChangeShapeType="1"/>
          </p:cNvSpPr>
          <p:nvPr/>
        </p:nvSpPr>
        <p:spPr bwMode="auto">
          <a:xfrm>
            <a:off x="3505200" y="2743200"/>
            <a:ext cx="2819400" cy="1676400"/>
          </a:xfrm>
          <a:prstGeom prst="line">
            <a:avLst/>
          </a:prstGeom>
          <a:noFill/>
          <a:ln w="25400">
            <a:solidFill>
              <a:srgbClr val="FFFF00"/>
            </a:solidFill>
            <a:round/>
            <a:headEnd type="triangle" w="med" len="me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52E6D19A-8AF6-1FBA-61DD-7E326D34A95C}"/>
              </a:ext>
            </a:extLst>
          </p:cNvPr>
          <p:cNvSpPr>
            <a:spLocks noGrp="1" noChangeArrowheads="1"/>
          </p:cNvSpPr>
          <p:nvPr>
            <p:ph type="title"/>
          </p:nvPr>
        </p:nvSpPr>
        <p:spPr>
          <a:xfrm>
            <a:off x="152400" y="5334000"/>
            <a:ext cx="6705600" cy="1371600"/>
          </a:xfrm>
        </p:spPr>
        <p:txBody>
          <a:bodyPr/>
          <a:lstStyle/>
          <a:p>
            <a:pPr eaLnBrk="1" hangingPunct="1"/>
            <a:r>
              <a:rPr lang="en-US" altLang="fr-FR" sz="2400">
                <a:solidFill>
                  <a:schemeClr val="accent1"/>
                </a:solidFill>
                <a:ea typeface="ＭＳ Ｐゴシック" panose="020B0600070205080204" pitchFamily="34" charset="-128"/>
              </a:rPr>
              <a:t>They start to burn the hydrogen in a shell around the core and become big and bloated as they move up the  </a:t>
            </a:r>
            <a:r>
              <a:rPr lang="en-US" altLang="fr-FR" sz="2400" b="1">
                <a:solidFill>
                  <a:srgbClr val="FFFF00"/>
                </a:solidFill>
                <a:ea typeface="ＭＳ Ｐゴシック" panose="020B0600070205080204" pitchFamily="34" charset="-128"/>
              </a:rPr>
              <a:t>Red Giant Branch (RGB)</a:t>
            </a:r>
            <a:r>
              <a:rPr lang="en-US" altLang="fr-FR" sz="2400">
                <a:solidFill>
                  <a:schemeClr val="accent1"/>
                </a:solidFill>
                <a:ea typeface="ＭＳ Ｐゴシック" panose="020B0600070205080204" pitchFamily="34" charset="-128"/>
              </a:rPr>
              <a:t>.</a:t>
            </a:r>
          </a:p>
        </p:txBody>
      </p:sp>
      <p:pic>
        <p:nvPicPr>
          <p:cNvPr id="142339" name="Picture 4" descr="T5101">
            <a:extLst>
              <a:ext uri="{FF2B5EF4-FFF2-40B4-BE49-F238E27FC236}">
                <a16:creationId xmlns:a16="http://schemas.microsoft.com/office/drawing/2014/main" id="{07D108F5-8EEA-634A-5251-24E61CE7E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Rectangle 5">
            <a:extLst>
              <a:ext uri="{FF2B5EF4-FFF2-40B4-BE49-F238E27FC236}">
                <a16:creationId xmlns:a16="http://schemas.microsoft.com/office/drawing/2014/main" id="{C068801C-F386-E7A5-CDFA-4BC066CEC758}"/>
              </a:ext>
            </a:extLst>
          </p:cNvPr>
          <p:cNvSpPr>
            <a:spLocks noChangeArrowheads="1"/>
          </p:cNvSpPr>
          <p:nvPr/>
        </p:nvSpPr>
        <p:spPr bwMode="auto">
          <a:xfrm>
            <a:off x="8534400" y="6445250"/>
            <a:ext cx="5238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22a</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6502" name="Rectangle 6">
            <a:extLst>
              <a:ext uri="{FF2B5EF4-FFF2-40B4-BE49-F238E27FC236}">
                <a16:creationId xmlns:a16="http://schemas.microsoft.com/office/drawing/2014/main" id="{189789E3-8AD8-0FED-7325-937D512397F6}"/>
              </a:ext>
            </a:extLst>
          </p:cNvPr>
          <p:cNvSpPr>
            <a:spLocks noChangeArrowheads="1"/>
          </p:cNvSpPr>
          <p:nvPr/>
        </p:nvSpPr>
        <p:spPr bwMode="auto">
          <a:xfrm>
            <a:off x="4572000" y="3810000"/>
            <a:ext cx="6413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MS</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6503" name="Rectangle 7">
            <a:extLst>
              <a:ext uri="{FF2B5EF4-FFF2-40B4-BE49-F238E27FC236}">
                <a16:creationId xmlns:a16="http://schemas.microsoft.com/office/drawing/2014/main" id="{91747F9C-04DE-F91D-6757-D3E8B0850E23}"/>
              </a:ext>
            </a:extLst>
          </p:cNvPr>
          <p:cNvSpPr>
            <a:spLocks noChangeArrowheads="1"/>
          </p:cNvSpPr>
          <p:nvPr/>
        </p:nvSpPr>
        <p:spPr bwMode="auto">
          <a:xfrm>
            <a:off x="2286000" y="1371600"/>
            <a:ext cx="8445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SGB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6504" name="Line 8">
            <a:extLst>
              <a:ext uri="{FF2B5EF4-FFF2-40B4-BE49-F238E27FC236}">
                <a16:creationId xmlns:a16="http://schemas.microsoft.com/office/drawing/2014/main" id="{4EFBFBB8-6DE4-3961-54F0-962AFF67DB99}"/>
              </a:ext>
            </a:extLst>
          </p:cNvPr>
          <p:cNvSpPr>
            <a:spLocks noChangeShapeType="1"/>
          </p:cNvSpPr>
          <p:nvPr/>
        </p:nvSpPr>
        <p:spPr bwMode="auto">
          <a:xfrm>
            <a:off x="3200400" y="1600200"/>
            <a:ext cx="1066800" cy="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06505" name="Line 9">
            <a:extLst>
              <a:ext uri="{FF2B5EF4-FFF2-40B4-BE49-F238E27FC236}">
                <a16:creationId xmlns:a16="http://schemas.microsoft.com/office/drawing/2014/main" id="{5C39B991-E8DF-0432-8F04-941101A07ECF}"/>
              </a:ext>
            </a:extLst>
          </p:cNvPr>
          <p:cNvSpPr>
            <a:spLocks noChangeShapeType="1"/>
          </p:cNvSpPr>
          <p:nvPr/>
        </p:nvSpPr>
        <p:spPr bwMode="auto">
          <a:xfrm>
            <a:off x="3505200" y="2743200"/>
            <a:ext cx="2819400" cy="1676400"/>
          </a:xfrm>
          <a:prstGeom prst="line">
            <a:avLst/>
          </a:prstGeom>
          <a:noFill/>
          <a:ln w="25400">
            <a:solidFill>
              <a:srgbClr val="FFFF00"/>
            </a:solidFill>
            <a:round/>
            <a:headEnd type="triangle" w="med" len="me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06506" name="Rectangle 11">
            <a:extLst>
              <a:ext uri="{FF2B5EF4-FFF2-40B4-BE49-F238E27FC236}">
                <a16:creationId xmlns:a16="http://schemas.microsoft.com/office/drawing/2014/main" id="{B5A1A74A-D8D2-46A5-A478-5E15F622C63F}"/>
              </a:ext>
            </a:extLst>
          </p:cNvPr>
          <p:cNvSpPr>
            <a:spLocks noChangeArrowheads="1"/>
          </p:cNvSpPr>
          <p:nvPr/>
        </p:nvSpPr>
        <p:spPr bwMode="auto">
          <a:xfrm>
            <a:off x="7467600" y="0"/>
            <a:ext cx="862013"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RGB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6507" name="Line 12">
            <a:extLst>
              <a:ext uri="{FF2B5EF4-FFF2-40B4-BE49-F238E27FC236}">
                <a16:creationId xmlns:a16="http://schemas.microsoft.com/office/drawing/2014/main" id="{3D222BCB-32BC-1DE9-FE97-360ED2120B55}"/>
              </a:ext>
            </a:extLst>
          </p:cNvPr>
          <p:cNvSpPr>
            <a:spLocks noChangeShapeType="1"/>
          </p:cNvSpPr>
          <p:nvPr/>
        </p:nvSpPr>
        <p:spPr bwMode="auto">
          <a:xfrm flipV="1">
            <a:off x="4572000" y="381000"/>
            <a:ext cx="2514600" cy="76200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F2E2E42C-5555-673F-C5EC-2A3D18C7AD6F}"/>
              </a:ext>
            </a:extLst>
          </p:cNvPr>
          <p:cNvSpPr>
            <a:spLocks noGrp="1" noChangeArrowheads="1"/>
          </p:cNvSpPr>
          <p:nvPr>
            <p:ph type="title"/>
          </p:nvPr>
        </p:nvSpPr>
        <p:spPr>
          <a:xfrm>
            <a:off x="76200" y="5334000"/>
            <a:ext cx="6629400" cy="1371600"/>
          </a:xfrm>
        </p:spPr>
        <p:txBody>
          <a:bodyPr/>
          <a:lstStyle/>
          <a:p>
            <a:pPr eaLnBrk="1" hangingPunct="1"/>
            <a:r>
              <a:rPr lang="en-US" altLang="fr-FR" sz="2400">
                <a:solidFill>
                  <a:schemeClr val="accent1"/>
                </a:solidFill>
                <a:ea typeface="ＭＳ Ｐゴシック" panose="020B0600070205080204" pitchFamily="34" charset="-128"/>
              </a:rPr>
              <a:t>As the shell-burning continues, more and more helium gets deposited onto the core.</a:t>
            </a:r>
          </a:p>
        </p:txBody>
      </p:sp>
      <p:pic>
        <p:nvPicPr>
          <p:cNvPr id="144387" name="Picture 4" descr="T5101">
            <a:extLst>
              <a:ext uri="{FF2B5EF4-FFF2-40B4-BE49-F238E27FC236}">
                <a16:creationId xmlns:a16="http://schemas.microsoft.com/office/drawing/2014/main" id="{1A3D75FC-F970-C062-A9FD-26AC9269E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Rectangle 5">
            <a:extLst>
              <a:ext uri="{FF2B5EF4-FFF2-40B4-BE49-F238E27FC236}">
                <a16:creationId xmlns:a16="http://schemas.microsoft.com/office/drawing/2014/main" id="{F4687121-F44B-AF56-EEF3-E4EC7A16A47F}"/>
              </a:ext>
            </a:extLst>
          </p:cNvPr>
          <p:cNvSpPr>
            <a:spLocks noChangeArrowheads="1"/>
          </p:cNvSpPr>
          <p:nvPr/>
        </p:nvSpPr>
        <p:spPr bwMode="auto">
          <a:xfrm>
            <a:off x="8534400" y="6445250"/>
            <a:ext cx="5238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22b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8550" name="Rectangle 6">
            <a:extLst>
              <a:ext uri="{FF2B5EF4-FFF2-40B4-BE49-F238E27FC236}">
                <a16:creationId xmlns:a16="http://schemas.microsoft.com/office/drawing/2014/main" id="{B1996763-3EF7-02A2-9720-BFB516FE39D0}"/>
              </a:ext>
            </a:extLst>
          </p:cNvPr>
          <p:cNvSpPr>
            <a:spLocks noChangeArrowheads="1"/>
          </p:cNvSpPr>
          <p:nvPr/>
        </p:nvSpPr>
        <p:spPr bwMode="auto">
          <a:xfrm>
            <a:off x="4572000" y="3810000"/>
            <a:ext cx="6413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MS</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8551" name="Rectangle 7">
            <a:extLst>
              <a:ext uri="{FF2B5EF4-FFF2-40B4-BE49-F238E27FC236}">
                <a16:creationId xmlns:a16="http://schemas.microsoft.com/office/drawing/2014/main" id="{E05E480E-1FA0-4419-687C-F280FC5C70A1}"/>
              </a:ext>
            </a:extLst>
          </p:cNvPr>
          <p:cNvSpPr>
            <a:spLocks noChangeArrowheads="1"/>
          </p:cNvSpPr>
          <p:nvPr/>
        </p:nvSpPr>
        <p:spPr bwMode="auto">
          <a:xfrm>
            <a:off x="2286000" y="1371600"/>
            <a:ext cx="8445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SGB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8552" name="Line 8">
            <a:extLst>
              <a:ext uri="{FF2B5EF4-FFF2-40B4-BE49-F238E27FC236}">
                <a16:creationId xmlns:a16="http://schemas.microsoft.com/office/drawing/2014/main" id="{3F2521A4-3FEB-A536-2BD9-8E1BB9866841}"/>
              </a:ext>
            </a:extLst>
          </p:cNvPr>
          <p:cNvSpPr>
            <a:spLocks noChangeShapeType="1"/>
          </p:cNvSpPr>
          <p:nvPr/>
        </p:nvSpPr>
        <p:spPr bwMode="auto">
          <a:xfrm>
            <a:off x="3200400" y="1600200"/>
            <a:ext cx="1066800" cy="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08553" name="Line 9">
            <a:extLst>
              <a:ext uri="{FF2B5EF4-FFF2-40B4-BE49-F238E27FC236}">
                <a16:creationId xmlns:a16="http://schemas.microsoft.com/office/drawing/2014/main" id="{E7E0983E-0765-7560-8AF7-098D0169858D}"/>
              </a:ext>
            </a:extLst>
          </p:cNvPr>
          <p:cNvSpPr>
            <a:spLocks noChangeShapeType="1"/>
          </p:cNvSpPr>
          <p:nvPr/>
        </p:nvSpPr>
        <p:spPr bwMode="auto">
          <a:xfrm>
            <a:off x="3505200" y="2743200"/>
            <a:ext cx="2819400" cy="1676400"/>
          </a:xfrm>
          <a:prstGeom prst="line">
            <a:avLst/>
          </a:prstGeom>
          <a:noFill/>
          <a:ln w="25400">
            <a:solidFill>
              <a:srgbClr val="FFFF00"/>
            </a:solidFill>
            <a:round/>
            <a:headEnd type="triangle" w="med" len="me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08554" name="Rectangle 10">
            <a:extLst>
              <a:ext uri="{FF2B5EF4-FFF2-40B4-BE49-F238E27FC236}">
                <a16:creationId xmlns:a16="http://schemas.microsoft.com/office/drawing/2014/main" id="{41EB7396-9FE5-ECDF-D3F2-E3BBE10E365E}"/>
              </a:ext>
            </a:extLst>
          </p:cNvPr>
          <p:cNvSpPr>
            <a:spLocks noChangeArrowheads="1"/>
          </p:cNvSpPr>
          <p:nvPr/>
        </p:nvSpPr>
        <p:spPr bwMode="auto">
          <a:xfrm>
            <a:off x="7467600" y="0"/>
            <a:ext cx="862013"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RGB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08555" name="Line 11">
            <a:extLst>
              <a:ext uri="{FF2B5EF4-FFF2-40B4-BE49-F238E27FC236}">
                <a16:creationId xmlns:a16="http://schemas.microsoft.com/office/drawing/2014/main" id="{46D6EEE3-4A79-D44E-F1B6-CA992D4D9AD0}"/>
              </a:ext>
            </a:extLst>
          </p:cNvPr>
          <p:cNvSpPr>
            <a:spLocks noChangeShapeType="1"/>
          </p:cNvSpPr>
          <p:nvPr/>
        </p:nvSpPr>
        <p:spPr bwMode="auto">
          <a:xfrm flipV="1">
            <a:off x="4572000" y="381000"/>
            <a:ext cx="2514600" cy="76200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22BC9787-C95A-ED86-82E6-4F71CFA617F6}"/>
              </a:ext>
            </a:extLst>
          </p:cNvPr>
          <p:cNvSpPr>
            <a:spLocks noGrp="1" noChangeArrowheads="1"/>
          </p:cNvSpPr>
          <p:nvPr>
            <p:ph type="title"/>
          </p:nvPr>
        </p:nvSpPr>
        <p:spPr>
          <a:xfrm>
            <a:off x="152400" y="5334000"/>
            <a:ext cx="6781800" cy="1371600"/>
          </a:xfrm>
        </p:spPr>
        <p:txBody>
          <a:bodyPr/>
          <a:lstStyle/>
          <a:p>
            <a:pPr eaLnBrk="1" hangingPunct="1"/>
            <a:r>
              <a:rPr lang="en-US" altLang="fr-FR" sz="2400">
                <a:solidFill>
                  <a:schemeClr val="accent1"/>
                </a:solidFill>
                <a:ea typeface="ＭＳ Ｐゴシック" panose="020B0600070205080204" pitchFamily="34" charset="-128"/>
              </a:rPr>
              <a:t>When the core has enough mass, it is finally able to ignite helium into carbon.</a:t>
            </a:r>
          </a:p>
        </p:txBody>
      </p:sp>
      <p:pic>
        <p:nvPicPr>
          <p:cNvPr id="146435" name="Picture 4" descr="T5101">
            <a:extLst>
              <a:ext uri="{FF2B5EF4-FFF2-40B4-BE49-F238E27FC236}">
                <a16:creationId xmlns:a16="http://schemas.microsoft.com/office/drawing/2014/main" id="{26CF7F4F-BFC0-7EDF-F9F5-EC1D01535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Rectangle 5">
            <a:extLst>
              <a:ext uri="{FF2B5EF4-FFF2-40B4-BE49-F238E27FC236}">
                <a16:creationId xmlns:a16="http://schemas.microsoft.com/office/drawing/2014/main" id="{FFA59AD4-8CC1-09A5-22EB-D1C7CCFB89DA}"/>
              </a:ext>
            </a:extLst>
          </p:cNvPr>
          <p:cNvSpPr>
            <a:spLocks noChangeArrowheads="1"/>
          </p:cNvSpPr>
          <p:nvPr/>
        </p:nvSpPr>
        <p:spPr bwMode="auto">
          <a:xfrm>
            <a:off x="8534400" y="6445250"/>
            <a:ext cx="5111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22c</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0598" name="Rectangle 6">
            <a:extLst>
              <a:ext uri="{FF2B5EF4-FFF2-40B4-BE49-F238E27FC236}">
                <a16:creationId xmlns:a16="http://schemas.microsoft.com/office/drawing/2014/main" id="{7E6840E2-548E-1B46-70C4-FDAA3543FDB9}"/>
              </a:ext>
            </a:extLst>
          </p:cNvPr>
          <p:cNvSpPr>
            <a:spLocks noChangeArrowheads="1"/>
          </p:cNvSpPr>
          <p:nvPr/>
        </p:nvSpPr>
        <p:spPr bwMode="auto">
          <a:xfrm>
            <a:off x="4572000" y="3810000"/>
            <a:ext cx="6413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MS</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0599" name="Rectangle 7">
            <a:extLst>
              <a:ext uri="{FF2B5EF4-FFF2-40B4-BE49-F238E27FC236}">
                <a16:creationId xmlns:a16="http://schemas.microsoft.com/office/drawing/2014/main" id="{85008BAB-3AE1-CD93-D1F7-4DDC68C0E5CC}"/>
              </a:ext>
            </a:extLst>
          </p:cNvPr>
          <p:cNvSpPr>
            <a:spLocks noChangeArrowheads="1"/>
          </p:cNvSpPr>
          <p:nvPr/>
        </p:nvSpPr>
        <p:spPr bwMode="auto">
          <a:xfrm>
            <a:off x="2286000" y="1371600"/>
            <a:ext cx="8445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SGB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0600" name="Line 8">
            <a:extLst>
              <a:ext uri="{FF2B5EF4-FFF2-40B4-BE49-F238E27FC236}">
                <a16:creationId xmlns:a16="http://schemas.microsoft.com/office/drawing/2014/main" id="{59CE8551-5A98-6494-E165-477A7FE2D0CA}"/>
              </a:ext>
            </a:extLst>
          </p:cNvPr>
          <p:cNvSpPr>
            <a:spLocks noChangeShapeType="1"/>
          </p:cNvSpPr>
          <p:nvPr/>
        </p:nvSpPr>
        <p:spPr bwMode="auto">
          <a:xfrm>
            <a:off x="3200400" y="1600200"/>
            <a:ext cx="1066800" cy="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0601" name="Line 9">
            <a:extLst>
              <a:ext uri="{FF2B5EF4-FFF2-40B4-BE49-F238E27FC236}">
                <a16:creationId xmlns:a16="http://schemas.microsoft.com/office/drawing/2014/main" id="{CB932B89-3219-7703-D5FE-817E203FC97F}"/>
              </a:ext>
            </a:extLst>
          </p:cNvPr>
          <p:cNvSpPr>
            <a:spLocks noChangeShapeType="1"/>
          </p:cNvSpPr>
          <p:nvPr/>
        </p:nvSpPr>
        <p:spPr bwMode="auto">
          <a:xfrm>
            <a:off x="3505200" y="2743200"/>
            <a:ext cx="2819400" cy="1676400"/>
          </a:xfrm>
          <a:prstGeom prst="line">
            <a:avLst/>
          </a:prstGeom>
          <a:noFill/>
          <a:ln w="25400">
            <a:solidFill>
              <a:srgbClr val="FFFF00"/>
            </a:solidFill>
            <a:round/>
            <a:headEnd type="triangle" w="med" len="me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0602" name="Rectangle 10">
            <a:extLst>
              <a:ext uri="{FF2B5EF4-FFF2-40B4-BE49-F238E27FC236}">
                <a16:creationId xmlns:a16="http://schemas.microsoft.com/office/drawing/2014/main" id="{7E0D5287-E6C9-7298-86EA-FD87059A02CF}"/>
              </a:ext>
            </a:extLst>
          </p:cNvPr>
          <p:cNvSpPr>
            <a:spLocks noChangeArrowheads="1"/>
          </p:cNvSpPr>
          <p:nvPr/>
        </p:nvSpPr>
        <p:spPr bwMode="auto">
          <a:xfrm>
            <a:off x="7467600" y="0"/>
            <a:ext cx="862013"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RGB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0603" name="Line 11">
            <a:extLst>
              <a:ext uri="{FF2B5EF4-FFF2-40B4-BE49-F238E27FC236}">
                <a16:creationId xmlns:a16="http://schemas.microsoft.com/office/drawing/2014/main" id="{82F1B229-FDFD-56FE-C9D0-287E96A96319}"/>
              </a:ext>
            </a:extLst>
          </p:cNvPr>
          <p:cNvSpPr>
            <a:spLocks noChangeShapeType="1"/>
          </p:cNvSpPr>
          <p:nvPr/>
        </p:nvSpPr>
        <p:spPr bwMode="auto">
          <a:xfrm flipV="1">
            <a:off x="4572000" y="381000"/>
            <a:ext cx="2514600" cy="76200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1618" name="Rectangle 2">
            <a:extLst>
              <a:ext uri="{FF2B5EF4-FFF2-40B4-BE49-F238E27FC236}">
                <a16:creationId xmlns:a16="http://schemas.microsoft.com/office/drawing/2014/main" id="{D591EB05-08CE-1459-15A2-63A36F58EC37}"/>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Les réactions nucléaires</a:t>
            </a:r>
          </a:p>
        </p:txBody>
      </p:sp>
      <p:sp>
        <p:nvSpPr>
          <p:cNvPr id="22531" name="Rectangle 3">
            <a:extLst>
              <a:ext uri="{FF2B5EF4-FFF2-40B4-BE49-F238E27FC236}">
                <a16:creationId xmlns:a16="http://schemas.microsoft.com/office/drawing/2014/main" id="{4CA676CB-62D7-13B4-1B77-75CC0FB7D91A}"/>
              </a:ext>
            </a:extLst>
          </p:cNvPr>
          <p:cNvSpPr>
            <a:spLocks noChangeArrowheads="1"/>
          </p:cNvSpPr>
          <p:nvPr/>
        </p:nvSpPr>
        <p:spPr bwMode="auto">
          <a:xfrm>
            <a:off x="736600" y="1204913"/>
            <a:ext cx="804068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1800">
                <a:latin typeface="Comic Sans MS" panose="030F0902030302020204" pitchFamily="66" charset="0"/>
                <a:ea typeface="Apple LiGothic Medium" pitchFamily="2" charset="-120"/>
              </a:rPr>
              <a:t>La vie d’une étoile est une succession de contractions et de réactions nucléaires, toujours plus énergétiques. Les éléments se forment à tour</a:t>
            </a:r>
          </a:p>
          <a:p>
            <a:pPr>
              <a:spcBef>
                <a:spcPct val="0"/>
              </a:spcBef>
              <a:buFontTx/>
              <a:buNone/>
            </a:pPr>
            <a:r>
              <a:rPr lang="fr-FR" altLang="fr-FR" sz="1800">
                <a:latin typeface="Comic Sans MS" panose="030F0902030302020204" pitchFamily="66" charset="0"/>
                <a:ea typeface="Apple LiGothic Medium" pitchFamily="2" charset="-120"/>
              </a:rPr>
              <a:t>de r</a:t>
            </a:r>
            <a:r>
              <a:rPr lang="fr-FR" altLang="ja-JP" sz="1800">
                <a:latin typeface="Comic Sans MS" panose="030F0902030302020204" pitchFamily="66" charset="0"/>
                <a:ea typeface="Apple LiGothic Medium" pitchFamily="2" charset="-120"/>
              </a:rPr>
              <a:t>ôle en « pelures d’oignons » dans le cœur de l’étoile</a:t>
            </a:r>
            <a:endParaRPr lang="fr-FR" altLang="fr-FR" sz="1800">
              <a:latin typeface="Comic Sans MS" panose="030F0902030302020204" pitchFamily="66" charset="0"/>
              <a:ea typeface="Apple LiGothic Medium" pitchFamily="2" charset="-120"/>
            </a:endParaRPr>
          </a:p>
        </p:txBody>
      </p:sp>
      <p:pic>
        <p:nvPicPr>
          <p:cNvPr id="22532" name="Picture 6" descr="Image 1">
            <a:extLst>
              <a:ext uri="{FF2B5EF4-FFF2-40B4-BE49-F238E27FC236}">
                <a16:creationId xmlns:a16="http://schemas.microsoft.com/office/drawing/2014/main" id="{54718145-0B64-D977-4BE2-4765C4C60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75" y="2305050"/>
            <a:ext cx="4770438"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e 4">
            <a:extLst>
              <a:ext uri="{FF2B5EF4-FFF2-40B4-BE49-F238E27FC236}">
                <a16:creationId xmlns:a16="http://schemas.microsoft.com/office/drawing/2014/main" id="{DFB02CFF-15F6-DC44-B56C-405E193F9844}"/>
              </a:ext>
            </a:extLst>
          </p:cNvPr>
          <p:cNvSpPr>
            <a:spLocks noChangeAspect="1"/>
          </p:cNvSpPr>
          <p:nvPr/>
        </p:nvSpPr>
        <p:spPr bwMode="auto">
          <a:xfrm>
            <a:off x="142875" y="149225"/>
            <a:ext cx="360363" cy="360363"/>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E04C870B-355D-CEA4-8AB4-C2918F205999}"/>
              </a:ext>
            </a:extLst>
          </p:cNvPr>
          <p:cNvSpPr>
            <a:spLocks noGrp="1" noChangeArrowheads="1"/>
          </p:cNvSpPr>
          <p:nvPr>
            <p:ph type="title"/>
          </p:nvPr>
        </p:nvSpPr>
        <p:spPr>
          <a:xfrm>
            <a:off x="76200" y="5334000"/>
            <a:ext cx="7010400" cy="1371600"/>
          </a:xfrm>
        </p:spPr>
        <p:txBody>
          <a:bodyPr/>
          <a:lstStyle/>
          <a:p>
            <a:pPr eaLnBrk="1" hangingPunct="1"/>
            <a:r>
              <a:rPr lang="en-US" altLang="fr-FR" sz="2400">
                <a:solidFill>
                  <a:schemeClr val="accent1"/>
                </a:solidFill>
                <a:ea typeface="ＭＳ Ｐゴシック" panose="020B0600070205080204" pitchFamily="34" charset="-128"/>
              </a:rPr>
              <a:t>The star readjusts its structure again and finds itself on the </a:t>
            </a:r>
            <a:r>
              <a:rPr lang="en-US" altLang="fr-FR" sz="2400" b="1">
                <a:solidFill>
                  <a:srgbClr val="FFFF00"/>
                </a:solidFill>
                <a:ea typeface="ＭＳ Ｐゴシック" panose="020B0600070205080204" pitchFamily="34" charset="-128"/>
              </a:rPr>
              <a:t>Horizontal Branch (HB)</a:t>
            </a:r>
            <a:r>
              <a:rPr lang="en-US" altLang="fr-FR" sz="2400">
                <a:solidFill>
                  <a:schemeClr val="accent1"/>
                </a:solidFill>
                <a:ea typeface="ＭＳ Ｐゴシック" panose="020B0600070205080204" pitchFamily="34" charset="-128"/>
              </a:rPr>
              <a:t>.</a:t>
            </a:r>
          </a:p>
        </p:txBody>
      </p:sp>
      <p:pic>
        <p:nvPicPr>
          <p:cNvPr id="148483" name="Picture 4" descr="T5101">
            <a:extLst>
              <a:ext uri="{FF2B5EF4-FFF2-40B4-BE49-F238E27FC236}">
                <a16:creationId xmlns:a16="http://schemas.microsoft.com/office/drawing/2014/main" id="{5E7FECB9-4984-29C4-74A8-CF419FA9F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Rectangle 5">
            <a:extLst>
              <a:ext uri="{FF2B5EF4-FFF2-40B4-BE49-F238E27FC236}">
                <a16:creationId xmlns:a16="http://schemas.microsoft.com/office/drawing/2014/main" id="{B4E9FB80-43E3-BD39-AE21-756DDADB3269}"/>
              </a:ext>
            </a:extLst>
          </p:cNvPr>
          <p:cNvSpPr>
            <a:spLocks noChangeArrowheads="1"/>
          </p:cNvSpPr>
          <p:nvPr/>
        </p:nvSpPr>
        <p:spPr bwMode="auto">
          <a:xfrm>
            <a:off x="8534400" y="6445250"/>
            <a:ext cx="5238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23a</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2646" name="Rectangle 6">
            <a:extLst>
              <a:ext uri="{FF2B5EF4-FFF2-40B4-BE49-F238E27FC236}">
                <a16:creationId xmlns:a16="http://schemas.microsoft.com/office/drawing/2014/main" id="{E4198DA2-7146-51B5-6252-DDB0B9A06E2C}"/>
              </a:ext>
            </a:extLst>
          </p:cNvPr>
          <p:cNvSpPr>
            <a:spLocks noChangeArrowheads="1"/>
          </p:cNvSpPr>
          <p:nvPr/>
        </p:nvSpPr>
        <p:spPr bwMode="auto">
          <a:xfrm>
            <a:off x="4572000" y="3810000"/>
            <a:ext cx="6413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MS</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2647" name="Rectangle 7">
            <a:extLst>
              <a:ext uri="{FF2B5EF4-FFF2-40B4-BE49-F238E27FC236}">
                <a16:creationId xmlns:a16="http://schemas.microsoft.com/office/drawing/2014/main" id="{D9B10077-4B8E-2E59-4DF7-901FAEFDD330}"/>
              </a:ext>
            </a:extLst>
          </p:cNvPr>
          <p:cNvSpPr>
            <a:spLocks noChangeArrowheads="1"/>
          </p:cNvSpPr>
          <p:nvPr/>
        </p:nvSpPr>
        <p:spPr bwMode="auto">
          <a:xfrm>
            <a:off x="2286000" y="1371600"/>
            <a:ext cx="8445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SGB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2648" name="Line 8">
            <a:extLst>
              <a:ext uri="{FF2B5EF4-FFF2-40B4-BE49-F238E27FC236}">
                <a16:creationId xmlns:a16="http://schemas.microsoft.com/office/drawing/2014/main" id="{9B1A8C94-B5EF-DDCB-A445-515A768A53F8}"/>
              </a:ext>
            </a:extLst>
          </p:cNvPr>
          <p:cNvSpPr>
            <a:spLocks noChangeShapeType="1"/>
          </p:cNvSpPr>
          <p:nvPr/>
        </p:nvSpPr>
        <p:spPr bwMode="auto">
          <a:xfrm>
            <a:off x="3200400" y="1600200"/>
            <a:ext cx="1066800" cy="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2649" name="Line 9">
            <a:extLst>
              <a:ext uri="{FF2B5EF4-FFF2-40B4-BE49-F238E27FC236}">
                <a16:creationId xmlns:a16="http://schemas.microsoft.com/office/drawing/2014/main" id="{DBB0BF6D-9F60-5A6D-2E60-3E12E6F1E792}"/>
              </a:ext>
            </a:extLst>
          </p:cNvPr>
          <p:cNvSpPr>
            <a:spLocks noChangeShapeType="1"/>
          </p:cNvSpPr>
          <p:nvPr/>
        </p:nvSpPr>
        <p:spPr bwMode="auto">
          <a:xfrm>
            <a:off x="3505200" y="2743200"/>
            <a:ext cx="2819400" cy="1676400"/>
          </a:xfrm>
          <a:prstGeom prst="line">
            <a:avLst/>
          </a:prstGeom>
          <a:noFill/>
          <a:ln w="25400">
            <a:solidFill>
              <a:srgbClr val="FFFF00"/>
            </a:solidFill>
            <a:round/>
            <a:headEnd type="triangle" w="med" len="me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2650" name="Rectangle 10">
            <a:extLst>
              <a:ext uri="{FF2B5EF4-FFF2-40B4-BE49-F238E27FC236}">
                <a16:creationId xmlns:a16="http://schemas.microsoft.com/office/drawing/2014/main" id="{C8E9A8E6-B19A-874D-9227-075B3712F1B3}"/>
              </a:ext>
            </a:extLst>
          </p:cNvPr>
          <p:cNvSpPr>
            <a:spLocks noChangeArrowheads="1"/>
          </p:cNvSpPr>
          <p:nvPr/>
        </p:nvSpPr>
        <p:spPr bwMode="auto">
          <a:xfrm>
            <a:off x="7467600" y="0"/>
            <a:ext cx="862013"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RGB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2651" name="Line 11">
            <a:extLst>
              <a:ext uri="{FF2B5EF4-FFF2-40B4-BE49-F238E27FC236}">
                <a16:creationId xmlns:a16="http://schemas.microsoft.com/office/drawing/2014/main" id="{1B496FB1-FD3A-132B-7C5D-6B8731F84779}"/>
              </a:ext>
            </a:extLst>
          </p:cNvPr>
          <p:cNvSpPr>
            <a:spLocks noChangeShapeType="1"/>
          </p:cNvSpPr>
          <p:nvPr/>
        </p:nvSpPr>
        <p:spPr bwMode="auto">
          <a:xfrm flipV="1">
            <a:off x="4572000" y="381000"/>
            <a:ext cx="2514600" cy="76200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2652" name="Line 12">
            <a:extLst>
              <a:ext uri="{FF2B5EF4-FFF2-40B4-BE49-F238E27FC236}">
                <a16:creationId xmlns:a16="http://schemas.microsoft.com/office/drawing/2014/main" id="{D86561E7-1097-0F17-09C8-7EC36C5CFC18}"/>
              </a:ext>
            </a:extLst>
          </p:cNvPr>
          <p:cNvSpPr>
            <a:spLocks noChangeShapeType="1"/>
          </p:cNvSpPr>
          <p:nvPr/>
        </p:nvSpPr>
        <p:spPr bwMode="auto">
          <a:xfrm flipH="1">
            <a:off x="2667000" y="228600"/>
            <a:ext cx="4648200" cy="304800"/>
          </a:xfrm>
          <a:prstGeom prst="line">
            <a:avLst/>
          </a:prstGeom>
          <a:noFill/>
          <a:ln w="25400" cap="rnd">
            <a:solidFill>
              <a:srgbClr val="FFFF00"/>
            </a:solidFill>
            <a:prstDash val="sysDot"/>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2653" name="Rectangle 13">
            <a:extLst>
              <a:ext uri="{FF2B5EF4-FFF2-40B4-BE49-F238E27FC236}">
                <a16:creationId xmlns:a16="http://schemas.microsoft.com/office/drawing/2014/main" id="{96C1C5B9-70E6-82EB-44AE-5E20B6B93424}"/>
              </a:ext>
            </a:extLst>
          </p:cNvPr>
          <p:cNvSpPr>
            <a:spLocks noChangeArrowheads="1"/>
          </p:cNvSpPr>
          <p:nvPr/>
        </p:nvSpPr>
        <p:spPr bwMode="auto">
          <a:xfrm>
            <a:off x="1905000" y="76200"/>
            <a:ext cx="623888"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HB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791CABE4-64DA-AED4-7EA6-025185BDA53C}"/>
              </a:ext>
            </a:extLst>
          </p:cNvPr>
          <p:cNvSpPr>
            <a:spLocks noGrp="1" noChangeArrowheads="1"/>
          </p:cNvSpPr>
          <p:nvPr>
            <p:ph type="title"/>
          </p:nvPr>
        </p:nvSpPr>
        <p:spPr>
          <a:xfrm>
            <a:off x="76200" y="5334000"/>
            <a:ext cx="5029200" cy="1371600"/>
          </a:xfrm>
        </p:spPr>
        <p:txBody>
          <a:bodyPr/>
          <a:lstStyle/>
          <a:p>
            <a:pPr eaLnBrk="1" hangingPunct="1"/>
            <a:r>
              <a:rPr lang="en-US" altLang="fr-FR" sz="2400">
                <a:solidFill>
                  <a:schemeClr val="accent1"/>
                </a:solidFill>
                <a:ea typeface="ＭＳ Ｐゴシック" panose="020B0600070205080204" pitchFamily="34" charset="-128"/>
              </a:rPr>
              <a:t>The helium fuel is not as potent as the hydrogen, so it runs out quickly.</a:t>
            </a:r>
          </a:p>
        </p:txBody>
      </p:sp>
      <p:pic>
        <p:nvPicPr>
          <p:cNvPr id="150531" name="Picture 4" descr="T5101">
            <a:extLst>
              <a:ext uri="{FF2B5EF4-FFF2-40B4-BE49-F238E27FC236}">
                <a16:creationId xmlns:a16="http://schemas.microsoft.com/office/drawing/2014/main" id="{6E9E5CE2-3CE7-4691-AC3B-1672824E7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Rectangle 5">
            <a:extLst>
              <a:ext uri="{FF2B5EF4-FFF2-40B4-BE49-F238E27FC236}">
                <a16:creationId xmlns:a16="http://schemas.microsoft.com/office/drawing/2014/main" id="{1EDEA099-4015-97A7-DED8-C1DF37446B99}"/>
              </a:ext>
            </a:extLst>
          </p:cNvPr>
          <p:cNvSpPr>
            <a:spLocks noChangeArrowheads="1"/>
          </p:cNvSpPr>
          <p:nvPr/>
        </p:nvSpPr>
        <p:spPr bwMode="auto">
          <a:xfrm>
            <a:off x="8534400" y="6445250"/>
            <a:ext cx="5238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23b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4694" name="Rectangle 6">
            <a:extLst>
              <a:ext uri="{FF2B5EF4-FFF2-40B4-BE49-F238E27FC236}">
                <a16:creationId xmlns:a16="http://schemas.microsoft.com/office/drawing/2014/main" id="{95B3DCB8-4243-1FDA-5FF2-6EAFA128659A}"/>
              </a:ext>
            </a:extLst>
          </p:cNvPr>
          <p:cNvSpPr>
            <a:spLocks noChangeArrowheads="1"/>
          </p:cNvSpPr>
          <p:nvPr/>
        </p:nvSpPr>
        <p:spPr bwMode="auto">
          <a:xfrm>
            <a:off x="4572000" y="3810000"/>
            <a:ext cx="6413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MS</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4695" name="Rectangle 7">
            <a:extLst>
              <a:ext uri="{FF2B5EF4-FFF2-40B4-BE49-F238E27FC236}">
                <a16:creationId xmlns:a16="http://schemas.microsoft.com/office/drawing/2014/main" id="{5473D1B7-C8AC-7450-E694-A2120E2ADC55}"/>
              </a:ext>
            </a:extLst>
          </p:cNvPr>
          <p:cNvSpPr>
            <a:spLocks noChangeArrowheads="1"/>
          </p:cNvSpPr>
          <p:nvPr/>
        </p:nvSpPr>
        <p:spPr bwMode="auto">
          <a:xfrm>
            <a:off x="2286000" y="1371600"/>
            <a:ext cx="8445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SGB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4696" name="Line 8">
            <a:extLst>
              <a:ext uri="{FF2B5EF4-FFF2-40B4-BE49-F238E27FC236}">
                <a16:creationId xmlns:a16="http://schemas.microsoft.com/office/drawing/2014/main" id="{FEE56E7D-A979-1C3B-340C-4FA8A40EAF25}"/>
              </a:ext>
            </a:extLst>
          </p:cNvPr>
          <p:cNvSpPr>
            <a:spLocks noChangeShapeType="1"/>
          </p:cNvSpPr>
          <p:nvPr/>
        </p:nvSpPr>
        <p:spPr bwMode="auto">
          <a:xfrm>
            <a:off x="3200400" y="1600200"/>
            <a:ext cx="1066800" cy="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4697" name="Line 9">
            <a:extLst>
              <a:ext uri="{FF2B5EF4-FFF2-40B4-BE49-F238E27FC236}">
                <a16:creationId xmlns:a16="http://schemas.microsoft.com/office/drawing/2014/main" id="{1D4693EE-3843-4A50-F27E-38CE4E6B3993}"/>
              </a:ext>
            </a:extLst>
          </p:cNvPr>
          <p:cNvSpPr>
            <a:spLocks noChangeShapeType="1"/>
          </p:cNvSpPr>
          <p:nvPr/>
        </p:nvSpPr>
        <p:spPr bwMode="auto">
          <a:xfrm>
            <a:off x="3505200" y="2743200"/>
            <a:ext cx="2819400" cy="1676400"/>
          </a:xfrm>
          <a:prstGeom prst="line">
            <a:avLst/>
          </a:prstGeom>
          <a:noFill/>
          <a:ln w="25400">
            <a:solidFill>
              <a:srgbClr val="FFFF00"/>
            </a:solidFill>
            <a:round/>
            <a:headEnd type="triangle" w="med" len="me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4698" name="Rectangle 10">
            <a:extLst>
              <a:ext uri="{FF2B5EF4-FFF2-40B4-BE49-F238E27FC236}">
                <a16:creationId xmlns:a16="http://schemas.microsoft.com/office/drawing/2014/main" id="{25C2D60F-512C-E7CC-D909-EA1C42AE39FE}"/>
              </a:ext>
            </a:extLst>
          </p:cNvPr>
          <p:cNvSpPr>
            <a:spLocks noChangeArrowheads="1"/>
          </p:cNvSpPr>
          <p:nvPr/>
        </p:nvSpPr>
        <p:spPr bwMode="auto">
          <a:xfrm>
            <a:off x="7467600" y="0"/>
            <a:ext cx="862013"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RGB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4699" name="Line 11">
            <a:extLst>
              <a:ext uri="{FF2B5EF4-FFF2-40B4-BE49-F238E27FC236}">
                <a16:creationId xmlns:a16="http://schemas.microsoft.com/office/drawing/2014/main" id="{C25BBE35-6537-7720-F3AB-270168EDA0CF}"/>
              </a:ext>
            </a:extLst>
          </p:cNvPr>
          <p:cNvSpPr>
            <a:spLocks noChangeShapeType="1"/>
          </p:cNvSpPr>
          <p:nvPr/>
        </p:nvSpPr>
        <p:spPr bwMode="auto">
          <a:xfrm flipV="1">
            <a:off x="4572000" y="381000"/>
            <a:ext cx="2514600" cy="76200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4700" name="Line 12">
            <a:extLst>
              <a:ext uri="{FF2B5EF4-FFF2-40B4-BE49-F238E27FC236}">
                <a16:creationId xmlns:a16="http://schemas.microsoft.com/office/drawing/2014/main" id="{6CB5BC9E-EF89-2A88-4E60-D50178AF933B}"/>
              </a:ext>
            </a:extLst>
          </p:cNvPr>
          <p:cNvSpPr>
            <a:spLocks noChangeShapeType="1"/>
          </p:cNvSpPr>
          <p:nvPr/>
        </p:nvSpPr>
        <p:spPr bwMode="auto">
          <a:xfrm flipH="1">
            <a:off x="2667000" y="228600"/>
            <a:ext cx="4648200" cy="304800"/>
          </a:xfrm>
          <a:prstGeom prst="line">
            <a:avLst/>
          </a:prstGeom>
          <a:noFill/>
          <a:ln w="25400" cap="rnd">
            <a:solidFill>
              <a:srgbClr val="FFFF00"/>
            </a:solidFill>
            <a:prstDash val="sysDot"/>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4701" name="Rectangle 13">
            <a:extLst>
              <a:ext uri="{FF2B5EF4-FFF2-40B4-BE49-F238E27FC236}">
                <a16:creationId xmlns:a16="http://schemas.microsoft.com/office/drawing/2014/main" id="{EB095B03-B5D1-D80B-5F75-A2975417EF20}"/>
              </a:ext>
            </a:extLst>
          </p:cNvPr>
          <p:cNvSpPr>
            <a:spLocks noChangeArrowheads="1"/>
          </p:cNvSpPr>
          <p:nvPr/>
        </p:nvSpPr>
        <p:spPr bwMode="auto">
          <a:xfrm>
            <a:off x="1905000" y="76200"/>
            <a:ext cx="623888"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HB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787F5419-0C12-BF9A-AAD9-F7610DA4C308}"/>
              </a:ext>
            </a:extLst>
          </p:cNvPr>
          <p:cNvSpPr>
            <a:spLocks noGrp="1" noChangeArrowheads="1"/>
          </p:cNvSpPr>
          <p:nvPr>
            <p:ph type="title"/>
          </p:nvPr>
        </p:nvSpPr>
        <p:spPr>
          <a:xfrm>
            <a:off x="76200" y="5334000"/>
            <a:ext cx="6096000" cy="1371600"/>
          </a:xfrm>
        </p:spPr>
        <p:txBody>
          <a:bodyPr/>
          <a:lstStyle/>
          <a:p>
            <a:pPr eaLnBrk="1" hangingPunct="1"/>
            <a:r>
              <a:rPr lang="en-US" altLang="fr-FR" sz="2400">
                <a:solidFill>
                  <a:schemeClr val="accent1"/>
                </a:solidFill>
                <a:ea typeface="ＭＳ Ｐゴシック" panose="020B0600070205080204" pitchFamily="34" charset="-128"/>
              </a:rPr>
              <a:t>That is why there are so few stars on the </a:t>
            </a:r>
            <a:r>
              <a:rPr lang="en-US" altLang="fr-FR" sz="2400" b="1">
                <a:solidFill>
                  <a:srgbClr val="FFFF00"/>
                </a:solidFill>
                <a:ea typeface="ＭＳ Ｐゴシック" panose="020B0600070205080204" pitchFamily="34" charset="-128"/>
              </a:rPr>
              <a:t>HB</a:t>
            </a:r>
            <a:r>
              <a:rPr lang="en-US" altLang="fr-FR" sz="2400">
                <a:solidFill>
                  <a:schemeClr val="accent1"/>
                </a:solidFill>
                <a:ea typeface="ＭＳ Ｐゴシック" panose="020B0600070205080204" pitchFamily="34" charset="-128"/>
              </a:rPr>
              <a:t> compared to the </a:t>
            </a:r>
            <a:r>
              <a:rPr lang="en-US" altLang="fr-FR" sz="2400" b="1">
                <a:solidFill>
                  <a:srgbClr val="FFFF00"/>
                </a:solidFill>
                <a:ea typeface="ＭＳ Ｐゴシック" panose="020B0600070205080204" pitchFamily="34" charset="-128"/>
              </a:rPr>
              <a:t>MS</a:t>
            </a:r>
            <a:r>
              <a:rPr lang="en-US" altLang="fr-FR" sz="2400">
                <a:solidFill>
                  <a:schemeClr val="accent1"/>
                </a:solidFill>
                <a:ea typeface="ＭＳ Ｐゴシック" panose="020B0600070205080204" pitchFamily="34" charset="-128"/>
              </a:rPr>
              <a:t>.  Stars do not spend much time on the </a:t>
            </a:r>
            <a:r>
              <a:rPr lang="en-US" altLang="fr-FR" sz="2400" b="1">
                <a:solidFill>
                  <a:srgbClr val="FFFF00"/>
                </a:solidFill>
                <a:ea typeface="ＭＳ Ｐゴシック" panose="020B0600070205080204" pitchFamily="34" charset="-128"/>
              </a:rPr>
              <a:t>HB</a:t>
            </a:r>
            <a:r>
              <a:rPr lang="en-US" altLang="fr-FR" sz="2400">
                <a:solidFill>
                  <a:schemeClr val="accent1"/>
                </a:solidFill>
                <a:ea typeface="ＭＳ Ｐゴシック" panose="020B0600070205080204" pitchFamily="34" charset="-128"/>
              </a:rPr>
              <a:t>.</a:t>
            </a:r>
          </a:p>
        </p:txBody>
      </p:sp>
      <p:pic>
        <p:nvPicPr>
          <p:cNvPr id="152579" name="Picture 4" descr="T5101">
            <a:extLst>
              <a:ext uri="{FF2B5EF4-FFF2-40B4-BE49-F238E27FC236}">
                <a16:creationId xmlns:a16="http://schemas.microsoft.com/office/drawing/2014/main" id="{B1252F32-DB63-56A1-550A-314833FE4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Rectangle 5">
            <a:extLst>
              <a:ext uri="{FF2B5EF4-FFF2-40B4-BE49-F238E27FC236}">
                <a16:creationId xmlns:a16="http://schemas.microsoft.com/office/drawing/2014/main" id="{E735C01F-57CC-2890-3ECB-4784BE1E3819}"/>
              </a:ext>
            </a:extLst>
          </p:cNvPr>
          <p:cNvSpPr>
            <a:spLocks noChangeArrowheads="1"/>
          </p:cNvSpPr>
          <p:nvPr/>
        </p:nvSpPr>
        <p:spPr bwMode="auto">
          <a:xfrm>
            <a:off x="8534400" y="6445250"/>
            <a:ext cx="5111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23c</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6742" name="Rectangle 6">
            <a:extLst>
              <a:ext uri="{FF2B5EF4-FFF2-40B4-BE49-F238E27FC236}">
                <a16:creationId xmlns:a16="http://schemas.microsoft.com/office/drawing/2014/main" id="{668D380E-C2B3-DDFE-02B5-27E8C9837926}"/>
              </a:ext>
            </a:extLst>
          </p:cNvPr>
          <p:cNvSpPr>
            <a:spLocks noChangeArrowheads="1"/>
          </p:cNvSpPr>
          <p:nvPr/>
        </p:nvSpPr>
        <p:spPr bwMode="auto">
          <a:xfrm>
            <a:off x="4572000" y="3810000"/>
            <a:ext cx="6413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MS</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6743" name="Rectangle 7">
            <a:extLst>
              <a:ext uri="{FF2B5EF4-FFF2-40B4-BE49-F238E27FC236}">
                <a16:creationId xmlns:a16="http://schemas.microsoft.com/office/drawing/2014/main" id="{E27C0E8A-D0FC-DD45-707F-509E3EEE8C3B}"/>
              </a:ext>
            </a:extLst>
          </p:cNvPr>
          <p:cNvSpPr>
            <a:spLocks noChangeArrowheads="1"/>
          </p:cNvSpPr>
          <p:nvPr/>
        </p:nvSpPr>
        <p:spPr bwMode="auto">
          <a:xfrm>
            <a:off x="2286000" y="1371600"/>
            <a:ext cx="8445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SGB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6744" name="Line 8">
            <a:extLst>
              <a:ext uri="{FF2B5EF4-FFF2-40B4-BE49-F238E27FC236}">
                <a16:creationId xmlns:a16="http://schemas.microsoft.com/office/drawing/2014/main" id="{A6517AF9-90AA-6E5D-FE2E-0B560883A36B}"/>
              </a:ext>
            </a:extLst>
          </p:cNvPr>
          <p:cNvSpPr>
            <a:spLocks noChangeShapeType="1"/>
          </p:cNvSpPr>
          <p:nvPr/>
        </p:nvSpPr>
        <p:spPr bwMode="auto">
          <a:xfrm>
            <a:off x="3200400" y="1600200"/>
            <a:ext cx="1066800" cy="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6745" name="Line 9">
            <a:extLst>
              <a:ext uri="{FF2B5EF4-FFF2-40B4-BE49-F238E27FC236}">
                <a16:creationId xmlns:a16="http://schemas.microsoft.com/office/drawing/2014/main" id="{FB9AFDBB-0C70-C9BC-050E-4A2A4EE5F8F9}"/>
              </a:ext>
            </a:extLst>
          </p:cNvPr>
          <p:cNvSpPr>
            <a:spLocks noChangeShapeType="1"/>
          </p:cNvSpPr>
          <p:nvPr/>
        </p:nvSpPr>
        <p:spPr bwMode="auto">
          <a:xfrm>
            <a:off x="3505200" y="2743200"/>
            <a:ext cx="2819400" cy="1676400"/>
          </a:xfrm>
          <a:prstGeom prst="line">
            <a:avLst/>
          </a:prstGeom>
          <a:noFill/>
          <a:ln w="25400">
            <a:solidFill>
              <a:srgbClr val="FFFF00"/>
            </a:solidFill>
            <a:round/>
            <a:headEnd type="triangle" w="med" len="me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6746" name="Rectangle 10">
            <a:extLst>
              <a:ext uri="{FF2B5EF4-FFF2-40B4-BE49-F238E27FC236}">
                <a16:creationId xmlns:a16="http://schemas.microsoft.com/office/drawing/2014/main" id="{6A9E665C-7305-5F18-B236-F052F0DEEEA2}"/>
              </a:ext>
            </a:extLst>
          </p:cNvPr>
          <p:cNvSpPr>
            <a:spLocks noChangeArrowheads="1"/>
          </p:cNvSpPr>
          <p:nvPr/>
        </p:nvSpPr>
        <p:spPr bwMode="auto">
          <a:xfrm>
            <a:off x="7467600" y="0"/>
            <a:ext cx="862013"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RGB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6747" name="Line 11">
            <a:extLst>
              <a:ext uri="{FF2B5EF4-FFF2-40B4-BE49-F238E27FC236}">
                <a16:creationId xmlns:a16="http://schemas.microsoft.com/office/drawing/2014/main" id="{50B24EAB-9454-D4CD-33F9-587A2C0A3ADE}"/>
              </a:ext>
            </a:extLst>
          </p:cNvPr>
          <p:cNvSpPr>
            <a:spLocks noChangeShapeType="1"/>
          </p:cNvSpPr>
          <p:nvPr/>
        </p:nvSpPr>
        <p:spPr bwMode="auto">
          <a:xfrm flipV="1">
            <a:off x="4572000" y="381000"/>
            <a:ext cx="2514600" cy="76200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6748" name="Line 12">
            <a:extLst>
              <a:ext uri="{FF2B5EF4-FFF2-40B4-BE49-F238E27FC236}">
                <a16:creationId xmlns:a16="http://schemas.microsoft.com/office/drawing/2014/main" id="{DB1140B4-307F-D396-E38E-A72DB487649B}"/>
              </a:ext>
            </a:extLst>
          </p:cNvPr>
          <p:cNvSpPr>
            <a:spLocks noChangeShapeType="1"/>
          </p:cNvSpPr>
          <p:nvPr/>
        </p:nvSpPr>
        <p:spPr bwMode="auto">
          <a:xfrm flipH="1">
            <a:off x="2667000" y="228600"/>
            <a:ext cx="4648200" cy="304800"/>
          </a:xfrm>
          <a:prstGeom prst="line">
            <a:avLst/>
          </a:prstGeom>
          <a:noFill/>
          <a:ln w="25400" cap="rnd">
            <a:solidFill>
              <a:srgbClr val="FFFF00"/>
            </a:solidFill>
            <a:prstDash val="sysDot"/>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6749" name="Rectangle 13">
            <a:extLst>
              <a:ext uri="{FF2B5EF4-FFF2-40B4-BE49-F238E27FC236}">
                <a16:creationId xmlns:a16="http://schemas.microsoft.com/office/drawing/2014/main" id="{C41B8543-E601-7771-D6E3-B35A84CE0AA0}"/>
              </a:ext>
            </a:extLst>
          </p:cNvPr>
          <p:cNvSpPr>
            <a:spLocks noChangeArrowheads="1"/>
          </p:cNvSpPr>
          <p:nvPr/>
        </p:nvSpPr>
        <p:spPr bwMode="auto">
          <a:xfrm>
            <a:off x="1905000" y="76200"/>
            <a:ext cx="623888"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HB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5DA83A20-9F8B-DF5D-A5D2-26D83BA229E7}"/>
              </a:ext>
            </a:extLst>
          </p:cNvPr>
          <p:cNvSpPr>
            <a:spLocks noGrp="1" noChangeArrowheads="1"/>
          </p:cNvSpPr>
          <p:nvPr>
            <p:ph type="title"/>
          </p:nvPr>
        </p:nvSpPr>
        <p:spPr>
          <a:xfrm>
            <a:off x="76200" y="5334000"/>
            <a:ext cx="6705600" cy="1371600"/>
          </a:xfrm>
        </p:spPr>
        <p:txBody>
          <a:bodyPr/>
          <a:lstStyle/>
          <a:p>
            <a:pPr eaLnBrk="1" hangingPunct="1"/>
            <a:r>
              <a:rPr lang="en-US" altLang="fr-FR" sz="2400">
                <a:solidFill>
                  <a:schemeClr val="accent1"/>
                </a:solidFill>
                <a:ea typeface="ＭＳ Ｐゴシック" panose="020B0600070205080204" pitchFamily="34" charset="-128"/>
              </a:rPr>
              <a:t>When the helium is gone, the star has no more fuel.  With nothing left to burn, it fades away into blue darkness as a </a:t>
            </a:r>
            <a:r>
              <a:rPr lang="en-US" altLang="fr-FR" sz="2400" b="1">
                <a:solidFill>
                  <a:srgbClr val="FFFF00"/>
                </a:solidFill>
                <a:ea typeface="ＭＳ Ｐゴシック" panose="020B0600070205080204" pitchFamily="34" charset="-128"/>
              </a:rPr>
              <a:t>White Dwarf (WD)</a:t>
            </a:r>
            <a:r>
              <a:rPr lang="en-US" altLang="fr-FR" sz="2400">
                <a:solidFill>
                  <a:schemeClr val="accent1"/>
                </a:solidFill>
                <a:ea typeface="ＭＳ Ｐゴシック" panose="020B0600070205080204" pitchFamily="34" charset="-128"/>
              </a:rPr>
              <a:t>.</a:t>
            </a:r>
          </a:p>
        </p:txBody>
      </p:sp>
      <p:pic>
        <p:nvPicPr>
          <p:cNvPr id="154627" name="Picture 4" descr="T5101">
            <a:extLst>
              <a:ext uri="{FF2B5EF4-FFF2-40B4-BE49-F238E27FC236}">
                <a16:creationId xmlns:a16="http://schemas.microsoft.com/office/drawing/2014/main" id="{D42F4FCC-7344-C430-2C42-D37DA61C4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Rectangle 5">
            <a:extLst>
              <a:ext uri="{FF2B5EF4-FFF2-40B4-BE49-F238E27FC236}">
                <a16:creationId xmlns:a16="http://schemas.microsoft.com/office/drawing/2014/main" id="{663631F2-C13A-2FC4-6026-4000DBE89CF8}"/>
              </a:ext>
            </a:extLst>
          </p:cNvPr>
          <p:cNvSpPr>
            <a:spLocks noChangeArrowheads="1"/>
          </p:cNvSpPr>
          <p:nvPr/>
        </p:nvSpPr>
        <p:spPr bwMode="auto">
          <a:xfrm>
            <a:off x="8534400" y="6445250"/>
            <a:ext cx="409575" cy="336550"/>
          </a:xfrm>
          <a:prstGeom prst="rect">
            <a:avLst/>
          </a:prstGeom>
          <a:noFill/>
          <a:ln w="9525">
            <a:noFill/>
            <a:miter lim="800000"/>
            <a:headEnd/>
            <a:tailEnd/>
          </a:ln>
        </p:spPr>
        <p:txBody>
          <a:bodyPr wrap="none">
            <a:spAutoFit/>
          </a:bodyPr>
          <a:lstStyle/>
          <a:p>
            <a:pPr>
              <a:buFontTx/>
              <a:buChar char="•"/>
              <a:defRPr/>
            </a:pPr>
            <a:r>
              <a:rPr lang="en-US" sz="1600">
                <a:effectLst>
                  <a:outerShdw blurRad="38100" dist="38100" dir="2700000" algn="tl">
                    <a:srgbClr val="808080"/>
                  </a:outerShdw>
                </a:effectLst>
                <a:latin typeface="Helvetica" charset="0"/>
                <a:ea typeface="ＭＳ Ｐゴシック" charset="0"/>
                <a:cs typeface="ＭＳ Ｐゴシック" charset="0"/>
              </a:rPr>
              <a:t>24</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8790" name="Rectangle 6">
            <a:extLst>
              <a:ext uri="{FF2B5EF4-FFF2-40B4-BE49-F238E27FC236}">
                <a16:creationId xmlns:a16="http://schemas.microsoft.com/office/drawing/2014/main" id="{28708EEF-B47F-46FF-6C16-C09F3E7C636D}"/>
              </a:ext>
            </a:extLst>
          </p:cNvPr>
          <p:cNvSpPr>
            <a:spLocks noChangeArrowheads="1"/>
          </p:cNvSpPr>
          <p:nvPr/>
        </p:nvSpPr>
        <p:spPr bwMode="auto">
          <a:xfrm>
            <a:off x="4572000" y="3810000"/>
            <a:ext cx="6413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MS</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8791" name="Rectangle 7">
            <a:extLst>
              <a:ext uri="{FF2B5EF4-FFF2-40B4-BE49-F238E27FC236}">
                <a16:creationId xmlns:a16="http://schemas.microsoft.com/office/drawing/2014/main" id="{F897AFC7-DE05-1953-8A59-6A1376F83B73}"/>
              </a:ext>
            </a:extLst>
          </p:cNvPr>
          <p:cNvSpPr>
            <a:spLocks noChangeArrowheads="1"/>
          </p:cNvSpPr>
          <p:nvPr/>
        </p:nvSpPr>
        <p:spPr bwMode="auto">
          <a:xfrm>
            <a:off x="2286000" y="1371600"/>
            <a:ext cx="8445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SGB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8792" name="Line 8">
            <a:extLst>
              <a:ext uri="{FF2B5EF4-FFF2-40B4-BE49-F238E27FC236}">
                <a16:creationId xmlns:a16="http://schemas.microsoft.com/office/drawing/2014/main" id="{71F9D2B9-857A-21BF-D53A-4B0F8624C41C}"/>
              </a:ext>
            </a:extLst>
          </p:cNvPr>
          <p:cNvSpPr>
            <a:spLocks noChangeShapeType="1"/>
          </p:cNvSpPr>
          <p:nvPr/>
        </p:nvSpPr>
        <p:spPr bwMode="auto">
          <a:xfrm>
            <a:off x="3200400" y="1600200"/>
            <a:ext cx="1066800" cy="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8793" name="Line 9">
            <a:extLst>
              <a:ext uri="{FF2B5EF4-FFF2-40B4-BE49-F238E27FC236}">
                <a16:creationId xmlns:a16="http://schemas.microsoft.com/office/drawing/2014/main" id="{EC08893C-BEDF-C1E6-8404-B5F0D3007849}"/>
              </a:ext>
            </a:extLst>
          </p:cNvPr>
          <p:cNvSpPr>
            <a:spLocks noChangeShapeType="1"/>
          </p:cNvSpPr>
          <p:nvPr/>
        </p:nvSpPr>
        <p:spPr bwMode="auto">
          <a:xfrm>
            <a:off x="3505200" y="2743200"/>
            <a:ext cx="2819400" cy="1676400"/>
          </a:xfrm>
          <a:prstGeom prst="line">
            <a:avLst/>
          </a:prstGeom>
          <a:noFill/>
          <a:ln w="25400">
            <a:solidFill>
              <a:srgbClr val="FFFF00"/>
            </a:solidFill>
            <a:round/>
            <a:headEnd type="triangle" w="med" len="me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8794" name="Rectangle 10">
            <a:extLst>
              <a:ext uri="{FF2B5EF4-FFF2-40B4-BE49-F238E27FC236}">
                <a16:creationId xmlns:a16="http://schemas.microsoft.com/office/drawing/2014/main" id="{2F675B2E-0BBB-02B3-CE47-0A19E558BC06}"/>
              </a:ext>
            </a:extLst>
          </p:cNvPr>
          <p:cNvSpPr>
            <a:spLocks noChangeArrowheads="1"/>
          </p:cNvSpPr>
          <p:nvPr/>
        </p:nvSpPr>
        <p:spPr bwMode="auto">
          <a:xfrm>
            <a:off x="7467600" y="0"/>
            <a:ext cx="862013"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RGB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8795" name="Line 11">
            <a:extLst>
              <a:ext uri="{FF2B5EF4-FFF2-40B4-BE49-F238E27FC236}">
                <a16:creationId xmlns:a16="http://schemas.microsoft.com/office/drawing/2014/main" id="{B2269FD2-501B-4ECD-B897-206F16D2ECB5}"/>
              </a:ext>
            </a:extLst>
          </p:cNvPr>
          <p:cNvSpPr>
            <a:spLocks noChangeShapeType="1"/>
          </p:cNvSpPr>
          <p:nvPr/>
        </p:nvSpPr>
        <p:spPr bwMode="auto">
          <a:xfrm flipV="1">
            <a:off x="4572000" y="381000"/>
            <a:ext cx="2514600" cy="76200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8796" name="Line 12">
            <a:extLst>
              <a:ext uri="{FF2B5EF4-FFF2-40B4-BE49-F238E27FC236}">
                <a16:creationId xmlns:a16="http://schemas.microsoft.com/office/drawing/2014/main" id="{56206DF3-3250-E7B2-E5EA-B46DC2EEA075}"/>
              </a:ext>
            </a:extLst>
          </p:cNvPr>
          <p:cNvSpPr>
            <a:spLocks noChangeShapeType="1"/>
          </p:cNvSpPr>
          <p:nvPr/>
        </p:nvSpPr>
        <p:spPr bwMode="auto">
          <a:xfrm flipH="1">
            <a:off x="2667000" y="228600"/>
            <a:ext cx="4648200" cy="304800"/>
          </a:xfrm>
          <a:prstGeom prst="line">
            <a:avLst/>
          </a:prstGeom>
          <a:noFill/>
          <a:ln w="25400">
            <a:solidFill>
              <a:srgbClr val="FFFF00"/>
            </a:solidFill>
            <a:prstDash val="sysDot"/>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8797" name="Rectangle 13">
            <a:extLst>
              <a:ext uri="{FF2B5EF4-FFF2-40B4-BE49-F238E27FC236}">
                <a16:creationId xmlns:a16="http://schemas.microsoft.com/office/drawing/2014/main" id="{7C2A1BAA-3CE5-CC28-BF71-9B916EB8C0FE}"/>
              </a:ext>
            </a:extLst>
          </p:cNvPr>
          <p:cNvSpPr>
            <a:spLocks noChangeArrowheads="1"/>
          </p:cNvSpPr>
          <p:nvPr/>
        </p:nvSpPr>
        <p:spPr bwMode="auto">
          <a:xfrm>
            <a:off x="1905000" y="76200"/>
            <a:ext cx="623888"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HB</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8798" name="Rectangle 16">
            <a:extLst>
              <a:ext uri="{FF2B5EF4-FFF2-40B4-BE49-F238E27FC236}">
                <a16:creationId xmlns:a16="http://schemas.microsoft.com/office/drawing/2014/main" id="{A1F4E7A9-869F-F454-70A6-32E0718005E4}"/>
              </a:ext>
            </a:extLst>
          </p:cNvPr>
          <p:cNvSpPr>
            <a:spLocks noChangeArrowheads="1"/>
          </p:cNvSpPr>
          <p:nvPr/>
        </p:nvSpPr>
        <p:spPr bwMode="auto">
          <a:xfrm>
            <a:off x="1295400" y="2971800"/>
            <a:ext cx="692150" cy="457200"/>
          </a:xfrm>
          <a:prstGeom prst="rect">
            <a:avLst/>
          </a:prstGeom>
          <a:noFill/>
          <a:ln w="9525">
            <a:noFill/>
            <a:miter lim="800000"/>
            <a:headEnd/>
            <a:tailEnd/>
          </a:ln>
        </p:spPr>
        <p:txBody>
          <a:bodyPr wrap="none">
            <a:spAutoFit/>
          </a:bodyPr>
          <a:lstStyle/>
          <a:p>
            <a:pPr>
              <a:buFontTx/>
              <a:buChar char="•"/>
              <a:defRPr/>
            </a:pPr>
            <a:r>
              <a:rPr lang="en-US" b="1">
                <a:solidFill>
                  <a:srgbClr val="FFFF00"/>
                </a:solidFill>
                <a:effectLst>
                  <a:outerShdw blurRad="38100" dist="38100" dir="2700000" algn="tl">
                    <a:srgbClr val="FFFFFF"/>
                  </a:outerShdw>
                </a:effectLst>
                <a:latin typeface="Helvetica" charset="0"/>
                <a:ea typeface="ＭＳ Ｐゴシック" charset="0"/>
                <a:cs typeface="ＭＳ Ｐゴシック" charset="0"/>
              </a:rPr>
              <a:t>WD</a:t>
            </a:r>
            <a:endParaRPr lang="en-US">
              <a:effectLst>
                <a:outerShdw blurRad="38100" dist="38100" dir="2700000" algn="tl">
                  <a:srgbClr val="808080"/>
                </a:outerShdw>
              </a:effectLst>
              <a:latin typeface="Helvetica" charset="0"/>
              <a:ea typeface="ＭＳ Ｐゴシック" charset="0"/>
              <a:cs typeface="ＭＳ Ｐゴシック" charset="0"/>
            </a:endParaRPr>
          </a:p>
        </p:txBody>
      </p:sp>
      <p:sp>
        <p:nvSpPr>
          <p:cNvPr id="118799" name="Line 17">
            <a:extLst>
              <a:ext uri="{FF2B5EF4-FFF2-40B4-BE49-F238E27FC236}">
                <a16:creationId xmlns:a16="http://schemas.microsoft.com/office/drawing/2014/main" id="{7989056C-92AD-4924-34B9-05544FCCABBC}"/>
              </a:ext>
            </a:extLst>
          </p:cNvPr>
          <p:cNvSpPr>
            <a:spLocks noChangeShapeType="1"/>
          </p:cNvSpPr>
          <p:nvPr/>
        </p:nvSpPr>
        <p:spPr bwMode="auto">
          <a:xfrm>
            <a:off x="533400" y="3429000"/>
            <a:ext cx="762000" cy="990600"/>
          </a:xfrm>
          <a:prstGeom prst="line">
            <a:avLst/>
          </a:prstGeom>
          <a:noFill/>
          <a:ln w="25400">
            <a:solidFill>
              <a:srgbClr val="FFFF00"/>
            </a:solidFill>
            <a:round/>
            <a:headEnd/>
            <a:tailEnd type="triangle" w="med" len="me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18800" name="Freeform 18">
            <a:extLst>
              <a:ext uri="{FF2B5EF4-FFF2-40B4-BE49-F238E27FC236}">
                <a16:creationId xmlns:a16="http://schemas.microsoft.com/office/drawing/2014/main" id="{3191DBC3-4F81-6D6B-C7F1-536CA3398652}"/>
              </a:ext>
            </a:extLst>
          </p:cNvPr>
          <p:cNvSpPr>
            <a:spLocks/>
          </p:cNvSpPr>
          <p:nvPr/>
        </p:nvSpPr>
        <p:spPr bwMode="auto">
          <a:xfrm>
            <a:off x="25400" y="88900"/>
            <a:ext cx="1803400" cy="3340100"/>
          </a:xfrm>
          <a:custGeom>
            <a:avLst/>
            <a:gdLst>
              <a:gd name="T0" fmla="*/ 2147483647 w 1136"/>
              <a:gd name="T1" fmla="*/ 463708750 h 2104"/>
              <a:gd name="T2" fmla="*/ 443547500 w 1136"/>
              <a:gd name="T3" fmla="*/ 463708750 h 2104"/>
              <a:gd name="T4" fmla="*/ 201612500 w 1136"/>
              <a:gd name="T5" fmla="*/ 2147483647 h 2104"/>
              <a:gd name="T6" fmla="*/ 806450000 w 1136"/>
              <a:gd name="T7" fmla="*/ 2147483647 h 2104"/>
              <a:gd name="T8" fmla="*/ 0 60000 65536"/>
              <a:gd name="T9" fmla="*/ 0 60000 65536"/>
              <a:gd name="T10" fmla="*/ 0 60000 65536"/>
              <a:gd name="T11" fmla="*/ 0 60000 65536"/>
              <a:gd name="T12" fmla="*/ 0 w 1136"/>
              <a:gd name="T13" fmla="*/ 0 h 2104"/>
              <a:gd name="T14" fmla="*/ 1136 w 1136"/>
              <a:gd name="T15" fmla="*/ 2104 h 2104"/>
            </a:gdLst>
            <a:ahLst/>
            <a:cxnLst>
              <a:cxn ang="T8">
                <a:pos x="T0" y="T1"/>
              </a:cxn>
              <a:cxn ang="T9">
                <a:pos x="T2" y="T3"/>
              </a:cxn>
              <a:cxn ang="T10">
                <a:pos x="T4" y="T5"/>
              </a:cxn>
              <a:cxn ang="T11">
                <a:pos x="T6" y="T7"/>
              </a:cxn>
            </a:cxnLst>
            <a:rect l="T12" t="T13" r="T14" b="T15"/>
            <a:pathLst>
              <a:path w="1136" h="2104">
                <a:moveTo>
                  <a:pt x="1136" y="184"/>
                </a:moveTo>
                <a:cubicBezTo>
                  <a:pt x="744" y="92"/>
                  <a:pt x="352" y="0"/>
                  <a:pt x="176" y="184"/>
                </a:cubicBezTo>
                <a:cubicBezTo>
                  <a:pt x="0" y="368"/>
                  <a:pt x="56" y="968"/>
                  <a:pt x="80" y="1288"/>
                </a:cubicBezTo>
                <a:cubicBezTo>
                  <a:pt x="104" y="1608"/>
                  <a:pt x="212" y="1856"/>
                  <a:pt x="320" y="2104"/>
                </a:cubicBezTo>
              </a:path>
            </a:pathLst>
          </a:custGeom>
          <a:noFill/>
          <a:ln w="25400">
            <a:solidFill>
              <a:srgbClr val="FFFF00"/>
            </a:solidFill>
            <a:prstDash val="sysDot"/>
            <a:round/>
            <a:headEnd/>
            <a:tailEnd/>
          </a:ln>
        </p:spPr>
        <p:txBody>
          <a:bodyPr wrap="none" anchor="ct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8978" name="Rectangle 2">
            <a:extLst>
              <a:ext uri="{FF2B5EF4-FFF2-40B4-BE49-F238E27FC236}">
                <a16:creationId xmlns:a16="http://schemas.microsoft.com/office/drawing/2014/main" id="{AAA14A44-A9FA-C519-1591-50D23506F746}"/>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La séquence principale</a:t>
            </a:r>
          </a:p>
        </p:txBody>
      </p:sp>
      <p:pic>
        <p:nvPicPr>
          <p:cNvPr id="156675" name="Picture 3" descr="MainSequence">
            <a:extLst>
              <a:ext uri="{FF2B5EF4-FFF2-40B4-BE49-F238E27FC236}">
                <a16:creationId xmlns:a16="http://schemas.microsoft.com/office/drawing/2014/main" id="{6345059A-2D3E-8D28-542A-3F6E1DEBE8D3}"/>
              </a:ext>
            </a:extLst>
          </p:cNvPr>
          <p:cNvPicPr>
            <a:picLocks noChangeAspect="1" noChangeArrowheads="1"/>
          </p:cNvPicPr>
          <p:nvPr/>
        </p:nvPicPr>
        <p:blipFill>
          <a:blip r:embed="rId3">
            <a:lum bright="16000" contrast="8000"/>
            <a:extLst>
              <a:ext uri="{28A0092B-C50C-407E-A947-70E740481C1C}">
                <a14:useLocalDpi xmlns:a14="http://schemas.microsoft.com/office/drawing/2010/main" val="0"/>
              </a:ext>
            </a:extLst>
          </a:blip>
          <a:srcRect/>
          <a:stretch>
            <a:fillRect/>
          </a:stretch>
        </p:blipFill>
        <p:spPr bwMode="auto">
          <a:xfrm>
            <a:off x="2525713" y="1020763"/>
            <a:ext cx="4073525"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8980" name="Text Box 4">
            <a:extLst>
              <a:ext uri="{FF2B5EF4-FFF2-40B4-BE49-F238E27FC236}">
                <a16:creationId xmlns:a16="http://schemas.microsoft.com/office/drawing/2014/main" id="{74960977-1082-120D-C9EE-04403EE4B6B4}"/>
              </a:ext>
            </a:extLst>
          </p:cNvPr>
          <p:cNvSpPr txBox="1">
            <a:spLocks noChangeArrowheads="1"/>
          </p:cNvSpPr>
          <p:nvPr/>
        </p:nvSpPr>
        <p:spPr bwMode="auto">
          <a:xfrm>
            <a:off x="1447800" y="3244850"/>
            <a:ext cx="1123950" cy="366713"/>
          </a:xfrm>
          <a:prstGeom prst="rect">
            <a:avLst/>
          </a:prstGeom>
          <a:noFill/>
          <a:ln w="9525">
            <a:noFill/>
            <a:miter lim="800000"/>
            <a:headEnd/>
            <a:tailEnd/>
          </a:ln>
          <a:effectLst/>
        </p:spPr>
        <p:txBody>
          <a:bodyPr wrap="none">
            <a:spAutoFit/>
          </a:bodyPr>
          <a:lstStyle>
            <a:lvl1pPr>
              <a:defRPr sz="3200">
                <a:solidFill>
                  <a:schemeClr val="bg1"/>
                </a:solidFill>
                <a:latin typeface="Helvetica" charset="0"/>
                <a:ea typeface="ＭＳ Ｐゴシック" charset="0"/>
                <a:cs typeface="ＭＳ Ｐゴシック" charset="0"/>
              </a:defRPr>
            </a:lvl1pPr>
            <a:lvl2pPr marL="37931725" indent="-37474525">
              <a:defRPr sz="3200">
                <a:solidFill>
                  <a:schemeClr val="bg1"/>
                </a:solidFill>
                <a:latin typeface="Helvetica" charset="0"/>
                <a:ea typeface="ＭＳ Ｐゴシック" charset="0"/>
              </a:defRPr>
            </a:lvl2pPr>
            <a:lvl3pPr>
              <a:defRPr sz="3200">
                <a:solidFill>
                  <a:schemeClr val="bg1"/>
                </a:solidFill>
                <a:latin typeface="Helvetica" charset="0"/>
                <a:ea typeface="ＭＳ Ｐゴシック" charset="0"/>
              </a:defRPr>
            </a:lvl3pPr>
            <a:lvl4pPr>
              <a:defRPr sz="3200">
                <a:solidFill>
                  <a:schemeClr val="bg1"/>
                </a:solidFill>
                <a:latin typeface="Helvetica" charset="0"/>
                <a:ea typeface="ＭＳ Ｐゴシック" charset="0"/>
              </a:defRPr>
            </a:lvl4pPr>
            <a:lvl5pPr>
              <a:defRPr sz="3200">
                <a:solidFill>
                  <a:schemeClr val="bg1"/>
                </a:solidFill>
                <a:latin typeface="Helvetica" charset="0"/>
                <a:ea typeface="ＭＳ Ｐゴシック" charset="0"/>
              </a:defRPr>
            </a:lvl5pPr>
            <a:lvl6pPr marL="457200" eaLnBrk="0" fontAlgn="base" hangingPunct="0">
              <a:spcBef>
                <a:spcPct val="0"/>
              </a:spcBef>
              <a:spcAft>
                <a:spcPct val="0"/>
              </a:spcAft>
              <a:defRPr sz="3200">
                <a:solidFill>
                  <a:schemeClr val="bg1"/>
                </a:solidFill>
                <a:latin typeface="Helvetica" charset="0"/>
                <a:ea typeface="ＭＳ Ｐゴシック" charset="0"/>
              </a:defRPr>
            </a:lvl6pPr>
            <a:lvl7pPr marL="914400" eaLnBrk="0" fontAlgn="base" hangingPunct="0">
              <a:spcBef>
                <a:spcPct val="0"/>
              </a:spcBef>
              <a:spcAft>
                <a:spcPct val="0"/>
              </a:spcAft>
              <a:defRPr sz="3200">
                <a:solidFill>
                  <a:schemeClr val="bg1"/>
                </a:solidFill>
                <a:latin typeface="Helvetica" charset="0"/>
                <a:ea typeface="ＭＳ Ｐゴシック" charset="0"/>
              </a:defRPr>
            </a:lvl7pPr>
            <a:lvl8pPr marL="1371600" eaLnBrk="0" fontAlgn="base" hangingPunct="0">
              <a:spcBef>
                <a:spcPct val="0"/>
              </a:spcBef>
              <a:spcAft>
                <a:spcPct val="0"/>
              </a:spcAft>
              <a:defRPr sz="3200">
                <a:solidFill>
                  <a:schemeClr val="bg1"/>
                </a:solidFill>
                <a:latin typeface="Helvetica" charset="0"/>
                <a:ea typeface="ＭＳ Ｐゴシック" charset="0"/>
              </a:defRPr>
            </a:lvl8pPr>
            <a:lvl9pPr marL="1828800" eaLnBrk="0" fontAlgn="base" hangingPunct="0">
              <a:spcBef>
                <a:spcPct val="0"/>
              </a:spcBef>
              <a:spcAft>
                <a:spcPct val="0"/>
              </a:spcAft>
              <a:defRPr sz="3200">
                <a:solidFill>
                  <a:schemeClr val="bg1"/>
                </a:solidFill>
                <a:latin typeface="Helvetica" charset="0"/>
                <a:ea typeface="ＭＳ Ｐゴシック" charset="0"/>
              </a:defRPr>
            </a:lvl9pPr>
          </a:lstStyle>
          <a:p>
            <a:pPr>
              <a:defRPr/>
            </a:pPr>
            <a:r>
              <a:rPr lang="fr-FR" sz="1800">
                <a:solidFill>
                  <a:schemeClr val="tx1"/>
                </a:solidFill>
                <a:effectLst>
                  <a:outerShdw blurRad="38100" dist="38100" dir="2700000" algn="tl">
                    <a:srgbClr val="DDDDDD"/>
                  </a:outerShdw>
                </a:effectLst>
                <a:latin typeface="Comic Sans MS" charset="0"/>
              </a:rPr>
              <a:t>Log L/L</a:t>
            </a:r>
            <a:r>
              <a:rPr lang="fr-FR" sz="1800" baseline="-25000">
                <a:solidFill>
                  <a:schemeClr val="tx1"/>
                </a:solidFill>
                <a:effectLst>
                  <a:outerShdw blurRad="38100" dist="38100" dir="2700000" algn="tl">
                    <a:srgbClr val="DDDDDD"/>
                  </a:outerShdw>
                </a:effectLst>
                <a:latin typeface="Comic Sans MS" charset="0"/>
                <a:sym typeface="Wingdings" charset="0"/>
              </a:rPr>
              <a:t></a:t>
            </a:r>
            <a:endParaRPr lang="fr-FR" sz="1800">
              <a:solidFill>
                <a:schemeClr val="tx1"/>
              </a:solidFill>
              <a:effectLst>
                <a:outerShdw blurRad="38100" dist="38100" dir="2700000" algn="tl">
                  <a:srgbClr val="DDDDDD"/>
                </a:outerShdw>
              </a:effectLst>
              <a:latin typeface="Comic Sans MS" charset="0"/>
            </a:endParaRPr>
          </a:p>
        </p:txBody>
      </p:sp>
      <p:sp>
        <p:nvSpPr>
          <p:cNvPr id="638981" name="Text Box 5">
            <a:extLst>
              <a:ext uri="{FF2B5EF4-FFF2-40B4-BE49-F238E27FC236}">
                <a16:creationId xmlns:a16="http://schemas.microsoft.com/office/drawing/2014/main" id="{7F4F186B-CB5C-EB38-E8B9-D71165F849E8}"/>
              </a:ext>
            </a:extLst>
          </p:cNvPr>
          <p:cNvSpPr txBox="1">
            <a:spLocks noChangeArrowheads="1"/>
          </p:cNvSpPr>
          <p:nvPr/>
        </p:nvSpPr>
        <p:spPr bwMode="auto">
          <a:xfrm>
            <a:off x="3876675" y="6305550"/>
            <a:ext cx="1389063" cy="366713"/>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Log T</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rPr>
              <a:t>eff</a:t>
            </a:r>
            <a:r>
              <a:rPr lang="fr-FR" altLang="fr-FR" sz="1800">
                <a:solidFill>
                  <a:schemeClr val="tx1"/>
                </a:solidFill>
                <a:effectLst>
                  <a:outerShdw blurRad="38100" dist="38100" dir="2700000" algn="tl">
                    <a:srgbClr val="C0C0C0"/>
                  </a:outerShdw>
                </a:effectLst>
                <a:latin typeface="Comic Sans MS" panose="030F0902030302020204" pitchFamily="66" charset="0"/>
              </a:rPr>
              <a:t> (K)</a:t>
            </a:r>
          </a:p>
        </p:txBody>
      </p:sp>
      <p:sp>
        <p:nvSpPr>
          <p:cNvPr id="638982" name="Text Box 6">
            <a:extLst>
              <a:ext uri="{FF2B5EF4-FFF2-40B4-BE49-F238E27FC236}">
                <a16:creationId xmlns:a16="http://schemas.microsoft.com/office/drawing/2014/main" id="{FDC3749F-07B2-13D7-4C12-E8C76E656FF9}"/>
              </a:ext>
            </a:extLst>
          </p:cNvPr>
          <p:cNvSpPr txBox="1">
            <a:spLocks noChangeArrowheads="1"/>
          </p:cNvSpPr>
          <p:nvPr/>
        </p:nvSpPr>
        <p:spPr bwMode="auto">
          <a:xfrm>
            <a:off x="7208838" y="2032000"/>
            <a:ext cx="1141412" cy="64135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Flash de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L’hélium</a:t>
            </a:r>
          </a:p>
        </p:txBody>
      </p:sp>
      <p:sp>
        <p:nvSpPr>
          <p:cNvPr id="638983" name="Line 7">
            <a:extLst>
              <a:ext uri="{FF2B5EF4-FFF2-40B4-BE49-F238E27FC236}">
                <a16:creationId xmlns:a16="http://schemas.microsoft.com/office/drawing/2014/main" id="{110DF3C4-CA6D-5411-6006-06A17F776DD0}"/>
              </a:ext>
            </a:extLst>
          </p:cNvPr>
          <p:cNvSpPr>
            <a:spLocks noChangeShapeType="1"/>
          </p:cNvSpPr>
          <p:nvPr/>
        </p:nvSpPr>
        <p:spPr bwMode="auto">
          <a:xfrm flipH="1">
            <a:off x="6391275" y="2673350"/>
            <a:ext cx="817563" cy="323850"/>
          </a:xfrm>
          <a:prstGeom prst="line">
            <a:avLst/>
          </a:prstGeom>
          <a:noFill/>
          <a:ln w="9525">
            <a:solidFill>
              <a:schemeClr val="tx1"/>
            </a:solidFill>
            <a:round/>
            <a:headEn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638984" name="Text Box 8">
            <a:extLst>
              <a:ext uri="{FF2B5EF4-FFF2-40B4-BE49-F238E27FC236}">
                <a16:creationId xmlns:a16="http://schemas.microsoft.com/office/drawing/2014/main" id="{8EDEF652-6D49-E2BF-49B6-9A3FC5EFF3AB}"/>
              </a:ext>
            </a:extLst>
          </p:cNvPr>
          <p:cNvSpPr txBox="1">
            <a:spLocks noChangeArrowheads="1"/>
          </p:cNvSpPr>
          <p:nvPr/>
        </p:nvSpPr>
        <p:spPr bwMode="auto">
          <a:xfrm>
            <a:off x="6599238" y="4144963"/>
            <a:ext cx="2341562" cy="173990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Combustion de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l’hydrogène en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hélium</a:t>
            </a: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phase la plus longue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de la vie d’une étoile</a:t>
            </a:r>
          </a:p>
        </p:txBody>
      </p:sp>
      <p:sp>
        <p:nvSpPr>
          <p:cNvPr id="638985" name="Text Box 9">
            <a:extLst>
              <a:ext uri="{FF2B5EF4-FFF2-40B4-BE49-F238E27FC236}">
                <a16:creationId xmlns:a16="http://schemas.microsoft.com/office/drawing/2014/main" id="{E910B23D-DBE6-190A-1736-30457AFAA4C4}"/>
              </a:ext>
            </a:extLst>
          </p:cNvPr>
          <p:cNvSpPr txBox="1">
            <a:spLocks noChangeArrowheads="1"/>
          </p:cNvSpPr>
          <p:nvPr/>
        </p:nvSpPr>
        <p:spPr bwMode="auto">
          <a:xfrm rot="3120000">
            <a:off x="2616994" y="3591719"/>
            <a:ext cx="3354388" cy="33655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600">
                <a:solidFill>
                  <a:srgbClr val="CC000B"/>
                </a:solidFill>
                <a:effectLst>
                  <a:outerShdw blurRad="38100" dist="38100" dir="2700000" algn="tl">
                    <a:srgbClr val="C0C0C0"/>
                  </a:outerShdw>
                </a:effectLst>
                <a:latin typeface="Comic Sans MS" panose="030F0902030302020204" pitchFamily="66" charset="0"/>
              </a:rPr>
              <a:t>Zero Age Main Sequence (ZAMS)</a:t>
            </a:r>
          </a:p>
        </p:txBody>
      </p:sp>
      <p:graphicFrame>
        <p:nvGraphicFramePr>
          <p:cNvPr id="156682" name="Object 2">
            <a:extLst>
              <a:ext uri="{FF2B5EF4-FFF2-40B4-BE49-F238E27FC236}">
                <a16:creationId xmlns:a16="http://schemas.microsoft.com/office/drawing/2014/main" id="{14BD7633-4402-81E6-E00E-F104F77850F8}"/>
              </a:ext>
            </a:extLst>
          </p:cNvPr>
          <p:cNvGraphicFramePr>
            <a:graphicFrameLocks noChangeAspect="1"/>
          </p:cNvGraphicFramePr>
          <p:nvPr/>
        </p:nvGraphicFramePr>
        <p:xfrm>
          <a:off x="365125" y="5013325"/>
          <a:ext cx="1879600" cy="736600"/>
        </p:xfrm>
        <a:graphic>
          <a:graphicData uri="http://schemas.openxmlformats.org/presentationml/2006/ole">
            <mc:AlternateContent xmlns:mc="http://schemas.openxmlformats.org/markup-compatibility/2006">
              <mc:Choice xmlns:v="urn:schemas-microsoft-com:vml" Requires="v">
                <p:oleObj name="Équation" r:id="rId4" imgW="1231900" imgH="482600" progId="Equation.3">
                  <p:embed/>
                </p:oleObj>
              </mc:Choice>
              <mc:Fallback>
                <p:oleObj name="Équation" r:id="rId4" imgW="1231900" imgH="4826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5" y="5013325"/>
                        <a:ext cx="1879600" cy="736600"/>
                      </a:xfrm>
                      <a:prstGeom prst="rect">
                        <a:avLst/>
                      </a:prstGeom>
                      <a:noFill/>
                      <a:ln w="22225">
                        <a:solidFill>
                          <a:srgbClr val="FF00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8987" name="Line 11">
            <a:extLst>
              <a:ext uri="{FF2B5EF4-FFF2-40B4-BE49-F238E27FC236}">
                <a16:creationId xmlns:a16="http://schemas.microsoft.com/office/drawing/2014/main" id="{398ABB6E-98E2-B759-48C9-1321875633B6}"/>
              </a:ext>
            </a:extLst>
          </p:cNvPr>
          <p:cNvSpPr>
            <a:spLocks noChangeShapeType="1"/>
          </p:cNvSpPr>
          <p:nvPr/>
        </p:nvSpPr>
        <p:spPr bwMode="auto">
          <a:xfrm>
            <a:off x="2244725" y="5437188"/>
            <a:ext cx="1631950" cy="0"/>
          </a:xfrm>
          <a:prstGeom prst="line">
            <a:avLst/>
          </a:prstGeom>
          <a:noFill/>
          <a:ln w="9525">
            <a:solidFill>
              <a:schemeClr val="tx1"/>
            </a:solidFill>
            <a:round/>
            <a:headEn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12" name="Ellipse 11">
            <a:extLst>
              <a:ext uri="{FF2B5EF4-FFF2-40B4-BE49-F238E27FC236}">
                <a16:creationId xmlns:a16="http://schemas.microsoft.com/office/drawing/2014/main" id="{A5CD5FD4-C371-1EB8-6866-4B59468F86B2}"/>
              </a:ext>
            </a:extLst>
          </p:cNvPr>
          <p:cNvSpPr/>
          <p:nvPr/>
        </p:nvSpPr>
        <p:spPr bwMode="auto">
          <a:xfrm>
            <a:off x="141288" y="153988"/>
            <a:ext cx="333375" cy="339725"/>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02" name="Rectangle 2">
            <a:extLst>
              <a:ext uri="{FF2B5EF4-FFF2-40B4-BE49-F238E27FC236}">
                <a16:creationId xmlns:a16="http://schemas.microsoft.com/office/drawing/2014/main" id="{62157A48-6108-D122-9979-50C013058E9C}"/>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La phase « géante »</a:t>
            </a:r>
          </a:p>
        </p:txBody>
      </p:sp>
      <p:pic>
        <p:nvPicPr>
          <p:cNvPr id="158723" name="Picture 3" descr="MainSequence">
            <a:extLst>
              <a:ext uri="{FF2B5EF4-FFF2-40B4-BE49-F238E27FC236}">
                <a16:creationId xmlns:a16="http://schemas.microsoft.com/office/drawing/2014/main" id="{CF3EF5EF-B6F0-4855-5880-1ABC6C2160BC}"/>
              </a:ext>
            </a:extLst>
          </p:cNvPr>
          <p:cNvPicPr>
            <a:picLocks noChangeAspect="1" noChangeArrowheads="1"/>
          </p:cNvPicPr>
          <p:nvPr/>
        </p:nvPicPr>
        <p:blipFill>
          <a:blip r:embed="rId3">
            <a:lum bright="18000" contrast="8000"/>
            <a:extLst>
              <a:ext uri="{28A0092B-C50C-407E-A947-70E740481C1C}">
                <a14:useLocalDpi xmlns:a14="http://schemas.microsoft.com/office/drawing/2010/main" val="0"/>
              </a:ext>
            </a:extLst>
          </a:blip>
          <a:srcRect/>
          <a:stretch>
            <a:fillRect/>
          </a:stretch>
        </p:blipFill>
        <p:spPr bwMode="auto">
          <a:xfrm>
            <a:off x="2525713" y="1020763"/>
            <a:ext cx="4073525"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04" name="Text Box 4">
            <a:extLst>
              <a:ext uri="{FF2B5EF4-FFF2-40B4-BE49-F238E27FC236}">
                <a16:creationId xmlns:a16="http://schemas.microsoft.com/office/drawing/2014/main" id="{08B53713-4991-AAC8-235D-B0A57A8F7276}"/>
              </a:ext>
            </a:extLst>
          </p:cNvPr>
          <p:cNvSpPr txBox="1">
            <a:spLocks noChangeArrowheads="1"/>
          </p:cNvSpPr>
          <p:nvPr/>
        </p:nvSpPr>
        <p:spPr bwMode="auto">
          <a:xfrm>
            <a:off x="1447800" y="3244850"/>
            <a:ext cx="1123950" cy="366713"/>
          </a:xfrm>
          <a:prstGeom prst="rect">
            <a:avLst/>
          </a:prstGeom>
          <a:noFill/>
          <a:ln w="9525">
            <a:noFill/>
            <a:miter lim="800000"/>
            <a:headEnd/>
            <a:tailEnd/>
          </a:ln>
          <a:effectLst/>
        </p:spPr>
        <p:txBody>
          <a:bodyPr wrap="none">
            <a:spAutoFit/>
          </a:bodyPr>
          <a:lstStyle>
            <a:lvl1pPr>
              <a:defRPr sz="3200">
                <a:solidFill>
                  <a:schemeClr val="bg1"/>
                </a:solidFill>
                <a:latin typeface="Helvetica" charset="0"/>
                <a:ea typeface="ＭＳ Ｐゴシック" charset="0"/>
                <a:cs typeface="ＭＳ Ｐゴシック" charset="0"/>
              </a:defRPr>
            </a:lvl1pPr>
            <a:lvl2pPr marL="37931725" indent="-37474525">
              <a:defRPr sz="3200">
                <a:solidFill>
                  <a:schemeClr val="bg1"/>
                </a:solidFill>
                <a:latin typeface="Helvetica" charset="0"/>
                <a:ea typeface="ＭＳ Ｐゴシック" charset="0"/>
              </a:defRPr>
            </a:lvl2pPr>
            <a:lvl3pPr>
              <a:defRPr sz="3200">
                <a:solidFill>
                  <a:schemeClr val="bg1"/>
                </a:solidFill>
                <a:latin typeface="Helvetica" charset="0"/>
                <a:ea typeface="ＭＳ Ｐゴシック" charset="0"/>
              </a:defRPr>
            </a:lvl3pPr>
            <a:lvl4pPr>
              <a:defRPr sz="3200">
                <a:solidFill>
                  <a:schemeClr val="bg1"/>
                </a:solidFill>
                <a:latin typeface="Helvetica" charset="0"/>
                <a:ea typeface="ＭＳ Ｐゴシック" charset="0"/>
              </a:defRPr>
            </a:lvl4pPr>
            <a:lvl5pPr>
              <a:defRPr sz="3200">
                <a:solidFill>
                  <a:schemeClr val="bg1"/>
                </a:solidFill>
                <a:latin typeface="Helvetica" charset="0"/>
                <a:ea typeface="ＭＳ Ｐゴシック" charset="0"/>
              </a:defRPr>
            </a:lvl5pPr>
            <a:lvl6pPr marL="457200" eaLnBrk="0" fontAlgn="base" hangingPunct="0">
              <a:spcBef>
                <a:spcPct val="0"/>
              </a:spcBef>
              <a:spcAft>
                <a:spcPct val="0"/>
              </a:spcAft>
              <a:defRPr sz="3200">
                <a:solidFill>
                  <a:schemeClr val="bg1"/>
                </a:solidFill>
                <a:latin typeface="Helvetica" charset="0"/>
                <a:ea typeface="ＭＳ Ｐゴシック" charset="0"/>
              </a:defRPr>
            </a:lvl6pPr>
            <a:lvl7pPr marL="914400" eaLnBrk="0" fontAlgn="base" hangingPunct="0">
              <a:spcBef>
                <a:spcPct val="0"/>
              </a:spcBef>
              <a:spcAft>
                <a:spcPct val="0"/>
              </a:spcAft>
              <a:defRPr sz="3200">
                <a:solidFill>
                  <a:schemeClr val="bg1"/>
                </a:solidFill>
                <a:latin typeface="Helvetica" charset="0"/>
                <a:ea typeface="ＭＳ Ｐゴシック" charset="0"/>
              </a:defRPr>
            </a:lvl7pPr>
            <a:lvl8pPr marL="1371600" eaLnBrk="0" fontAlgn="base" hangingPunct="0">
              <a:spcBef>
                <a:spcPct val="0"/>
              </a:spcBef>
              <a:spcAft>
                <a:spcPct val="0"/>
              </a:spcAft>
              <a:defRPr sz="3200">
                <a:solidFill>
                  <a:schemeClr val="bg1"/>
                </a:solidFill>
                <a:latin typeface="Helvetica" charset="0"/>
                <a:ea typeface="ＭＳ Ｐゴシック" charset="0"/>
              </a:defRPr>
            </a:lvl8pPr>
            <a:lvl9pPr marL="1828800" eaLnBrk="0" fontAlgn="base" hangingPunct="0">
              <a:spcBef>
                <a:spcPct val="0"/>
              </a:spcBef>
              <a:spcAft>
                <a:spcPct val="0"/>
              </a:spcAft>
              <a:defRPr sz="3200">
                <a:solidFill>
                  <a:schemeClr val="bg1"/>
                </a:solidFill>
                <a:latin typeface="Helvetica" charset="0"/>
                <a:ea typeface="ＭＳ Ｐゴシック" charset="0"/>
              </a:defRPr>
            </a:lvl9pPr>
          </a:lstStyle>
          <a:p>
            <a:pPr>
              <a:defRPr/>
            </a:pPr>
            <a:r>
              <a:rPr lang="fr-FR" sz="1800">
                <a:solidFill>
                  <a:schemeClr val="tx1"/>
                </a:solidFill>
                <a:effectLst>
                  <a:outerShdw blurRad="38100" dist="38100" dir="2700000" algn="tl">
                    <a:srgbClr val="DDDDDD"/>
                  </a:outerShdw>
                </a:effectLst>
                <a:latin typeface="Comic Sans MS" charset="0"/>
              </a:rPr>
              <a:t>Log L/L</a:t>
            </a:r>
            <a:r>
              <a:rPr lang="fr-FR" sz="1800" baseline="-25000">
                <a:solidFill>
                  <a:schemeClr val="tx1"/>
                </a:solidFill>
                <a:effectLst>
                  <a:outerShdw blurRad="38100" dist="38100" dir="2700000" algn="tl">
                    <a:srgbClr val="DDDDDD"/>
                  </a:outerShdw>
                </a:effectLst>
                <a:latin typeface="Comic Sans MS" charset="0"/>
                <a:sym typeface="Wingdings" charset="0"/>
              </a:rPr>
              <a:t></a:t>
            </a:r>
            <a:endParaRPr lang="fr-FR" sz="1800">
              <a:solidFill>
                <a:schemeClr val="tx1"/>
              </a:solidFill>
              <a:effectLst>
                <a:outerShdw blurRad="38100" dist="38100" dir="2700000" algn="tl">
                  <a:srgbClr val="DDDDDD"/>
                </a:outerShdw>
              </a:effectLst>
              <a:latin typeface="Comic Sans MS" charset="0"/>
            </a:endParaRPr>
          </a:p>
        </p:txBody>
      </p:sp>
      <p:sp>
        <p:nvSpPr>
          <p:cNvPr id="665605" name="Text Box 5">
            <a:extLst>
              <a:ext uri="{FF2B5EF4-FFF2-40B4-BE49-F238E27FC236}">
                <a16:creationId xmlns:a16="http://schemas.microsoft.com/office/drawing/2014/main" id="{7648E615-FCB0-BB40-54D0-DAA16F99F4E1}"/>
              </a:ext>
            </a:extLst>
          </p:cNvPr>
          <p:cNvSpPr txBox="1">
            <a:spLocks noChangeArrowheads="1"/>
          </p:cNvSpPr>
          <p:nvPr/>
        </p:nvSpPr>
        <p:spPr bwMode="auto">
          <a:xfrm>
            <a:off x="3876675" y="6305550"/>
            <a:ext cx="1389063" cy="366713"/>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Log T</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rPr>
              <a:t>eff</a:t>
            </a:r>
            <a:r>
              <a:rPr lang="fr-FR" altLang="fr-FR" sz="1800">
                <a:solidFill>
                  <a:schemeClr val="tx1"/>
                </a:solidFill>
                <a:effectLst>
                  <a:outerShdw blurRad="38100" dist="38100" dir="2700000" algn="tl">
                    <a:srgbClr val="C0C0C0"/>
                  </a:outerShdw>
                </a:effectLst>
                <a:latin typeface="Comic Sans MS" panose="030F0902030302020204" pitchFamily="66" charset="0"/>
              </a:rPr>
              <a:t> (K)</a:t>
            </a:r>
          </a:p>
        </p:txBody>
      </p:sp>
      <p:sp>
        <p:nvSpPr>
          <p:cNvPr id="665606" name="Text Box 6">
            <a:extLst>
              <a:ext uri="{FF2B5EF4-FFF2-40B4-BE49-F238E27FC236}">
                <a16:creationId xmlns:a16="http://schemas.microsoft.com/office/drawing/2014/main" id="{E80208C2-1DD0-0757-4687-EA850D0A5150}"/>
              </a:ext>
            </a:extLst>
          </p:cNvPr>
          <p:cNvSpPr txBox="1">
            <a:spLocks noChangeArrowheads="1"/>
          </p:cNvSpPr>
          <p:nvPr/>
        </p:nvSpPr>
        <p:spPr bwMode="auto">
          <a:xfrm>
            <a:off x="7208838" y="2032000"/>
            <a:ext cx="1141412" cy="64135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Flash de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L’hélium</a:t>
            </a:r>
          </a:p>
        </p:txBody>
      </p:sp>
      <p:sp>
        <p:nvSpPr>
          <p:cNvPr id="665607" name="Line 7">
            <a:extLst>
              <a:ext uri="{FF2B5EF4-FFF2-40B4-BE49-F238E27FC236}">
                <a16:creationId xmlns:a16="http://schemas.microsoft.com/office/drawing/2014/main" id="{CEE6692B-3247-6969-8807-E4FB016FA469}"/>
              </a:ext>
            </a:extLst>
          </p:cNvPr>
          <p:cNvSpPr>
            <a:spLocks noChangeShapeType="1"/>
          </p:cNvSpPr>
          <p:nvPr/>
        </p:nvSpPr>
        <p:spPr bwMode="auto">
          <a:xfrm flipH="1">
            <a:off x="6391275" y="2673350"/>
            <a:ext cx="817563" cy="323850"/>
          </a:xfrm>
          <a:prstGeom prst="line">
            <a:avLst/>
          </a:prstGeom>
          <a:noFill/>
          <a:ln w="9525">
            <a:solidFill>
              <a:schemeClr val="tx1"/>
            </a:solidFill>
            <a:round/>
            <a:headEn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665608" name="Text Box 8">
            <a:extLst>
              <a:ext uri="{FF2B5EF4-FFF2-40B4-BE49-F238E27FC236}">
                <a16:creationId xmlns:a16="http://schemas.microsoft.com/office/drawing/2014/main" id="{8606BBAB-8941-9D17-DED4-AC4A5EF8B5CD}"/>
              </a:ext>
            </a:extLst>
          </p:cNvPr>
          <p:cNvSpPr txBox="1">
            <a:spLocks noChangeArrowheads="1"/>
          </p:cNvSpPr>
          <p:nvPr/>
        </p:nvSpPr>
        <p:spPr bwMode="auto">
          <a:xfrm>
            <a:off x="6654800" y="4144963"/>
            <a:ext cx="2238375" cy="2014537"/>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L’étoile quitte la</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séquence principale</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et devient une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géante (rouge).</a:t>
            </a: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-&gt; création des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éléments lourds</a:t>
            </a:r>
          </a:p>
        </p:txBody>
      </p:sp>
      <p:sp>
        <p:nvSpPr>
          <p:cNvPr id="665609" name="Text Box 9">
            <a:extLst>
              <a:ext uri="{FF2B5EF4-FFF2-40B4-BE49-F238E27FC236}">
                <a16:creationId xmlns:a16="http://schemas.microsoft.com/office/drawing/2014/main" id="{C2095914-E401-7578-081B-CB2E15148294}"/>
              </a:ext>
            </a:extLst>
          </p:cNvPr>
          <p:cNvSpPr txBox="1">
            <a:spLocks noChangeArrowheads="1"/>
          </p:cNvSpPr>
          <p:nvPr/>
        </p:nvSpPr>
        <p:spPr bwMode="auto">
          <a:xfrm rot="3120000">
            <a:off x="2616994" y="3591719"/>
            <a:ext cx="3354388" cy="33655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600">
                <a:solidFill>
                  <a:srgbClr val="CC000B"/>
                </a:solidFill>
                <a:effectLst>
                  <a:outerShdw blurRad="38100" dist="38100" dir="2700000" algn="tl">
                    <a:srgbClr val="C0C0C0"/>
                  </a:outerShdw>
                </a:effectLst>
                <a:latin typeface="Comic Sans MS" panose="030F0902030302020204" pitchFamily="66" charset="0"/>
              </a:rPr>
              <a:t>Zero Age Main Sequence (ZAMS)</a:t>
            </a:r>
          </a:p>
        </p:txBody>
      </p:sp>
      <p:sp>
        <p:nvSpPr>
          <p:cNvPr id="10" name="Ellipse 9">
            <a:extLst>
              <a:ext uri="{FF2B5EF4-FFF2-40B4-BE49-F238E27FC236}">
                <a16:creationId xmlns:a16="http://schemas.microsoft.com/office/drawing/2014/main" id="{C8E05C1B-8E03-5358-010B-41CD8252F0B1}"/>
              </a:ext>
            </a:extLst>
          </p:cNvPr>
          <p:cNvSpPr/>
          <p:nvPr/>
        </p:nvSpPr>
        <p:spPr bwMode="auto">
          <a:xfrm>
            <a:off x="141288" y="153988"/>
            <a:ext cx="333375" cy="339725"/>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3554" name="Rectangle 2">
            <a:extLst>
              <a:ext uri="{FF2B5EF4-FFF2-40B4-BE49-F238E27FC236}">
                <a16:creationId xmlns:a16="http://schemas.microsoft.com/office/drawing/2014/main" id="{6278825A-F274-4DFA-D643-AA58D792A135}"/>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Temps caractéristiques (en millions d’années)</a:t>
            </a:r>
          </a:p>
        </p:txBody>
      </p:sp>
      <p:pic>
        <p:nvPicPr>
          <p:cNvPr id="160771" name="Picture 4" descr="Image 3">
            <a:extLst>
              <a:ext uri="{FF2B5EF4-FFF2-40B4-BE49-F238E27FC236}">
                <a16:creationId xmlns:a16="http://schemas.microsoft.com/office/drawing/2014/main" id="{DD33EFF8-4798-8E9D-338A-EE8BD6326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0" y="1490663"/>
            <a:ext cx="6650038"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3557" name="Text Box 5">
            <a:extLst>
              <a:ext uri="{FF2B5EF4-FFF2-40B4-BE49-F238E27FC236}">
                <a16:creationId xmlns:a16="http://schemas.microsoft.com/office/drawing/2014/main" id="{3254AFE4-45B3-A447-1FED-9DE8838D3161}"/>
              </a:ext>
            </a:extLst>
          </p:cNvPr>
          <p:cNvSpPr txBox="1">
            <a:spLocks noChangeArrowheads="1"/>
          </p:cNvSpPr>
          <p:nvPr/>
        </p:nvSpPr>
        <p:spPr bwMode="auto">
          <a:xfrm>
            <a:off x="217488" y="2198688"/>
            <a:ext cx="1843087" cy="64135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Etoiles chaudes</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(bleues)</a:t>
            </a:r>
          </a:p>
        </p:txBody>
      </p:sp>
      <p:sp>
        <p:nvSpPr>
          <p:cNvPr id="663558" name="Text Box 6">
            <a:extLst>
              <a:ext uri="{FF2B5EF4-FFF2-40B4-BE49-F238E27FC236}">
                <a16:creationId xmlns:a16="http://schemas.microsoft.com/office/drawing/2014/main" id="{B10375FE-D83A-4564-B013-4611426636D3}"/>
              </a:ext>
            </a:extLst>
          </p:cNvPr>
          <p:cNvSpPr txBox="1">
            <a:spLocks noChangeArrowheads="1"/>
          </p:cNvSpPr>
          <p:nvPr/>
        </p:nvSpPr>
        <p:spPr bwMode="auto">
          <a:xfrm>
            <a:off x="265113" y="3917950"/>
            <a:ext cx="1766887" cy="64135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Etoiles froides</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(rouges)</a:t>
            </a:r>
          </a:p>
        </p:txBody>
      </p:sp>
      <p:sp>
        <p:nvSpPr>
          <p:cNvPr id="663559" name="Line 7">
            <a:extLst>
              <a:ext uri="{FF2B5EF4-FFF2-40B4-BE49-F238E27FC236}">
                <a16:creationId xmlns:a16="http://schemas.microsoft.com/office/drawing/2014/main" id="{342B83C8-7382-B5DB-4EAC-7B15FB3AD153}"/>
              </a:ext>
            </a:extLst>
          </p:cNvPr>
          <p:cNvSpPr>
            <a:spLocks noChangeShapeType="1"/>
          </p:cNvSpPr>
          <p:nvPr/>
        </p:nvSpPr>
        <p:spPr bwMode="auto">
          <a:xfrm>
            <a:off x="1117600" y="2986088"/>
            <a:ext cx="0" cy="884237"/>
          </a:xfrm>
          <a:prstGeom prst="line">
            <a:avLst/>
          </a:prstGeom>
          <a:noFill/>
          <a:ln w="9525">
            <a:solidFill>
              <a:schemeClr val="tx1"/>
            </a:solidFill>
            <a:round/>
            <a:headEn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663560" name="Text Box 8">
            <a:extLst>
              <a:ext uri="{FF2B5EF4-FFF2-40B4-BE49-F238E27FC236}">
                <a16:creationId xmlns:a16="http://schemas.microsoft.com/office/drawing/2014/main" id="{F73A9B0A-F659-E319-8606-68DE0E2F237B}"/>
              </a:ext>
            </a:extLst>
          </p:cNvPr>
          <p:cNvSpPr txBox="1">
            <a:spLocks noChangeArrowheads="1"/>
          </p:cNvSpPr>
          <p:nvPr/>
        </p:nvSpPr>
        <p:spPr bwMode="auto">
          <a:xfrm>
            <a:off x="2079625" y="4935538"/>
            <a:ext cx="6650038" cy="915987"/>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L’essentiel de la vie d’une étoile se déroule sur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la </a:t>
            </a:r>
            <a:r>
              <a:rPr lang="fr-FR" altLang="fr-FR" sz="1800">
                <a:solidFill>
                  <a:srgbClr val="CC000B"/>
                </a:solidFill>
                <a:effectLst>
                  <a:outerShdw blurRad="38100" dist="38100" dir="2700000" algn="tl">
                    <a:srgbClr val="C0C0C0"/>
                  </a:outerShdw>
                </a:effectLst>
                <a:latin typeface="Comic Sans MS" panose="030F0902030302020204" pitchFamily="66" charset="0"/>
              </a:rPr>
              <a:t>séquence principale</a:t>
            </a:r>
            <a:r>
              <a:rPr lang="fr-FR" altLang="fr-FR" sz="1800">
                <a:solidFill>
                  <a:schemeClr val="tx1"/>
                </a:solidFill>
                <a:effectLst>
                  <a:outerShdw blurRad="38100" dist="38100" dir="2700000" algn="tl">
                    <a:srgbClr val="C0C0C0"/>
                  </a:outerShdw>
                </a:effectLst>
                <a:latin typeface="Comic Sans MS" panose="030F0902030302020204" pitchFamily="66" charset="0"/>
              </a:rPr>
              <a:t> o</a:t>
            </a:r>
            <a:r>
              <a:rPr lang="fr-FR" altLang="ja-JP" sz="1800">
                <a:solidFill>
                  <a:schemeClr val="tx1"/>
                </a:solidFill>
                <a:effectLst>
                  <a:outerShdw blurRad="38100" dist="38100" dir="2700000" algn="tl">
                    <a:srgbClr val="C0C0C0"/>
                  </a:outerShdw>
                </a:effectLst>
                <a:latin typeface="Comic Sans MS" panose="030F0902030302020204" pitchFamily="66" charset="0"/>
              </a:rPr>
              <a:t>ù l’étoile tire son énergie de la fusion de l’hydrogène en hélium</a:t>
            </a: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p:txBody>
      </p:sp>
      <p:sp>
        <p:nvSpPr>
          <p:cNvPr id="8" name="Ellipse 7">
            <a:extLst>
              <a:ext uri="{FF2B5EF4-FFF2-40B4-BE49-F238E27FC236}">
                <a16:creationId xmlns:a16="http://schemas.microsoft.com/office/drawing/2014/main" id="{3247DD57-03CC-F748-8C02-2E45E2458FDB}"/>
              </a:ext>
            </a:extLst>
          </p:cNvPr>
          <p:cNvSpPr/>
          <p:nvPr/>
        </p:nvSpPr>
        <p:spPr bwMode="auto">
          <a:xfrm>
            <a:off x="141288" y="153988"/>
            <a:ext cx="333375" cy="339725"/>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2226" name="Rectangle 1026">
            <a:extLst>
              <a:ext uri="{FF2B5EF4-FFF2-40B4-BE49-F238E27FC236}">
                <a16:creationId xmlns:a16="http://schemas.microsoft.com/office/drawing/2014/main" id="{C197FC30-B2C3-5307-1825-0F2B48F53176}"/>
              </a:ext>
            </a:extLst>
          </p:cNvPr>
          <p:cNvSpPr>
            <a:spLocks noGrp="1" noChangeArrowheads="1"/>
          </p:cNvSpPr>
          <p:nvPr>
            <p:ph type="ctrTitle"/>
          </p:nvPr>
        </p:nvSpPr>
        <p:spPr>
          <a:xfrm>
            <a:off x="365125" y="3360738"/>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Age des amas d’étoiles</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068CFFC4-13A6-EF21-C6A8-369814E8A534}"/>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Age des amas stellaires</a:t>
            </a:r>
          </a:p>
        </p:txBody>
      </p:sp>
      <p:pic>
        <p:nvPicPr>
          <p:cNvPr id="164867" name="Picture 3" descr="M%_CMD">
            <a:extLst>
              <a:ext uri="{FF2B5EF4-FFF2-40B4-BE49-F238E27FC236}">
                <a16:creationId xmlns:a16="http://schemas.microsoft.com/office/drawing/2014/main" id="{9A8BD71C-1231-1475-87CB-533B986F63F1}"/>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4572000" y="1838325"/>
            <a:ext cx="42052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4">
            <a:extLst>
              <a:ext uri="{FF2B5EF4-FFF2-40B4-BE49-F238E27FC236}">
                <a16:creationId xmlns:a16="http://schemas.microsoft.com/office/drawing/2014/main" id="{C0EF0645-2F64-C88C-5ECB-98976354D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63" y="1838325"/>
            <a:ext cx="374015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17" name="Text Box 5">
            <a:extLst>
              <a:ext uri="{FF2B5EF4-FFF2-40B4-BE49-F238E27FC236}">
                <a16:creationId xmlns:a16="http://schemas.microsoft.com/office/drawing/2014/main" id="{904BA3F3-160A-CDAC-A9DF-4B666CBFBAFA}"/>
              </a:ext>
            </a:extLst>
          </p:cNvPr>
          <p:cNvSpPr txBox="1">
            <a:spLocks noChangeArrowheads="1"/>
          </p:cNvSpPr>
          <p:nvPr/>
        </p:nvSpPr>
        <p:spPr bwMode="auto">
          <a:xfrm>
            <a:off x="1049338" y="1196975"/>
            <a:ext cx="7361237" cy="366713"/>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Amas globulaire M5: 160 al de diamètre,  13 milliards d’années</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1746" name="Rectangle 1026">
            <a:extLst>
              <a:ext uri="{FF2B5EF4-FFF2-40B4-BE49-F238E27FC236}">
                <a16:creationId xmlns:a16="http://schemas.microsoft.com/office/drawing/2014/main" id="{6B65396B-C137-7093-3D6D-653392CBCB1C}"/>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Age des amas stellaires</a:t>
            </a:r>
          </a:p>
        </p:txBody>
      </p:sp>
      <p:pic>
        <p:nvPicPr>
          <p:cNvPr id="166915" name="Picture 1027" descr="M%_CMD">
            <a:extLst>
              <a:ext uri="{FF2B5EF4-FFF2-40B4-BE49-F238E27FC236}">
                <a16:creationId xmlns:a16="http://schemas.microsoft.com/office/drawing/2014/main" id="{7399740F-1A7A-5B9D-C974-FC43D58CE82E}"/>
              </a:ext>
            </a:extLst>
          </p:cNvPr>
          <p:cNvPicPr>
            <a:picLocks noChangeAspect="1" noChangeArrowheads="1"/>
          </p:cNvPicPr>
          <p:nvPr/>
        </p:nvPicPr>
        <p:blipFill>
          <a:blip r:embed="rId3">
            <a:lum bright="20000" contrast="12000"/>
            <a:extLst>
              <a:ext uri="{28A0092B-C50C-407E-A947-70E740481C1C}">
                <a14:useLocalDpi xmlns:a14="http://schemas.microsoft.com/office/drawing/2010/main" val="0"/>
              </a:ext>
            </a:extLst>
          </a:blip>
          <a:srcRect/>
          <a:stretch>
            <a:fillRect/>
          </a:stretch>
        </p:blipFill>
        <p:spPr bwMode="auto">
          <a:xfrm>
            <a:off x="4572000" y="1838325"/>
            <a:ext cx="42052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1749" name="Text Box 1029">
            <a:extLst>
              <a:ext uri="{FF2B5EF4-FFF2-40B4-BE49-F238E27FC236}">
                <a16:creationId xmlns:a16="http://schemas.microsoft.com/office/drawing/2014/main" id="{13C73FEA-F832-FE05-0098-66CB7B9EF722}"/>
              </a:ext>
            </a:extLst>
          </p:cNvPr>
          <p:cNvSpPr txBox="1">
            <a:spLocks noChangeArrowheads="1"/>
          </p:cNvSpPr>
          <p:nvPr/>
        </p:nvSpPr>
        <p:spPr bwMode="auto">
          <a:xfrm>
            <a:off x="1049338" y="1196975"/>
            <a:ext cx="7361237" cy="366713"/>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Amas globulaire M5: 160 al de diamètre,  13 milliards d’années</a:t>
            </a:r>
          </a:p>
        </p:txBody>
      </p:sp>
      <p:pic>
        <p:nvPicPr>
          <p:cNvPr id="166917" name="Picture 1030" descr="CMDs_ages">
            <a:extLst>
              <a:ext uri="{FF2B5EF4-FFF2-40B4-BE49-F238E27FC236}">
                <a16:creationId xmlns:a16="http://schemas.microsoft.com/office/drawing/2014/main" id="{D2BFB29A-27B6-CA3F-6470-7A6719EF275C}"/>
              </a:ext>
            </a:extLst>
          </p:cNvPr>
          <p:cNvPicPr>
            <a:picLocks noChangeAspect="1" noChangeArrowheads="1"/>
          </p:cNvPicPr>
          <p:nvPr/>
        </p:nvPicPr>
        <p:blipFill>
          <a:blip r:embed="rId4">
            <a:lum bright="20000" contrast="12000"/>
            <a:extLst>
              <a:ext uri="{28A0092B-C50C-407E-A947-70E740481C1C}">
                <a14:useLocalDpi xmlns:a14="http://schemas.microsoft.com/office/drawing/2010/main" val="0"/>
              </a:ext>
            </a:extLst>
          </a:blip>
          <a:srcRect/>
          <a:stretch>
            <a:fillRect/>
          </a:stretch>
        </p:blipFill>
        <p:spPr bwMode="auto">
          <a:xfrm>
            <a:off x="660400" y="1838325"/>
            <a:ext cx="3565525"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1751" name="Text Box 1031">
            <a:extLst>
              <a:ext uri="{FF2B5EF4-FFF2-40B4-BE49-F238E27FC236}">
                <a16:creationId xmlns:a16="http://schemas.microsoft.com/office/drawing/2014/main" id="{2A2870A9-A949-A042-D7B4-79F32CC66723}"/>
              </a:ext>
            </a:extLst>
          </p:cNvPr>
          <p:cNvSpPr txBox="1">
            <a:spLocks noChangeArrowheads="1"/>
          </p:cNvSpPr>
          <p:nvPr/>
        </p:nvSpPr>
        <p:spPr bwMode="auto">
          <a:xfrm>
            <a:off x="1049338" y="5930900"/>
            <a:ext cx="7361237" cy="641350"/>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Détermination de l’</a:t>
            </a:r>
            <a:r>
              <a:rPr lang="fr-FR" altLang="ja-JP" sz="1800">
                <a:solidFill>
                  <a:schemeClr val="tx1"/>
                </a:solidFill>
                <a:effectLst>
                  <a:outerShdw blurRad="38100" dist="38100" dir="2700000" algn="tl">
                    <a:srgbClr val="C0C0C0"/>
                  </a:outerShdw>
                </a:effectLst>
                <a:latin typeface="Comic Sans MS" panose="030F0902030302020204" pitchFamily="66" charset="0"/>
              </a:rPr>
              <a:t>âge si la distance est connue, à partir du « coude » (turn-off) de la séquence principale.</a:t>
            </a: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p:txBody>
      </p:sp>
      <p:sp>
        <p:nvSpPr>
          <p:cNvPr id="7" name="Ellipse 6">
            <a:extLst>
              <a:ext uri="{FF2B5EF4-FFF2-40B4-BE49-F238E27FC236}">
                <a16:creationId xmlns:a16="http://schemas.microsoft.com/office/drawing/2014/main" id="{D3B3E0C4-FFE2-3CFC-1D07-D962C9B3BC71}"/>
              </a:ext>
            </a:extLst>
          </p:cNvPr>
          <p:cNvSpPr/>
          <p:nvPr/>
        </p:nvSpPr>
        <p:spPr bwMode="auto">
          <a:xfrm>
            <a:off x="141288" y="153988"/>
            <a:ext cx="333375" cy="339725"/>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1986" name="Rectangle 2">
            <a:extLst>
              <a:ext uri="{FF2B5EF4-FFF2-40B4-BE49-F238E27FC236}">
                <a16:creationId xmlns:a16="http://schemas.microsoft.com/office/drawing/2014/main" id="{FE6EB965-F44C-EA5C-A459-56F63AA73D74}"/>
              </a:ext>
            </a:extLst>
          </p:cNvPr>
          <p:cNvSpPr>
            <a:spLocks noGrp="1" noChangeArrowheads="1"/>
          </p:cNvSpPr>
          <p:nvPr>
            <p:ph type="ctrTitle"/>
          </p:nvPr>
        </p:nvSpPr>
        <p:spPr>
          <a:xfrm>
            <a:off x="-150813" y="207963"/>
            <a:ext cx="319881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Cha</a:t>
            </a:r>
            <a:r>
              <a:rPr lang="fr-FR" altLang="ja-JP"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î</a:t>
            </a: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ne(s) proton-proton</a:t>
            </a:r>
          </a:p>
        </p:txBody>
      </p:sp>
      <p:pic>
        <p:nvPicPr>
          <p:cNvPr id="24579" name="Picture 3" descr="ppchain">
            <a:extLst>
              <a:ext uri="{FF2B5EF4-FFF2-40B4-BE49-F238E27FC236}">
                <a16:creationId xmlns:a16="http://schemas.microsoft.com/office/drawing/2014/main" id="{A2D840B0-DE83-2B74-DA1A-B1654BD907BD}"/>
              </a:ext>
            </a:extLst>
          </p:cNvPr>
          <p:cNvPicPr>
            <a:picLocks noChangeAspect="1" noChangeArrowheads="1"/>
          </p:cNvPicPr>
          <p:nvPr/>
        </p:nvPicPr>
        <p:blipFill>
          <a:blip r:embed="rId3">
            <a:lum bright="12000" contrast="22000"/>
            <a:extLst>
              <a:ext uri="{28A0092B-C50C-407E-A947-70E740481C1C}">
                <a14:useLocalDpi xmlns:a14="http://schemas.microsoft.com/office/drawing/2010/main" val="0"/>
              </a:ext>
            </a:extLst>
          </a:blip>
          <a:srcRect/>
          <a:stretch>
            <a:fillRect/>
          </a:stretch>
        </p:blipFill>
        <p:spPr bwMode="auto">
          <a:xfrm>
            <a:off x="3048000" y="80963"/>
            <a:ext cx="579596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1988" name="Rectangle 4">
            <a:extLst>
              <a:ext uri="{FF2B5EF4-FFF2-40B4-BE49-F238E27FC236}">
                <a16:creationId xmlns:a16="http://schemas.microsoft.com/office/drawing/2014/main" id="{43975D62-07F6-9730-EE01-93E3A7FB1C99}"/>
              </a:ext>
            </a:extLst>
          </p:cNvPr>
          <p:cNvSpPr>
            <a:spLocks noChangeArrowheads="1"/>
          </p:cNvSpPr>
          <p:nvPr/>
        </p:nvSpPr>
        <p:spPr bwMode="auto">
          <a:xfrm>
            <a:off x="104775" y="1711325"/>
            <a:ext cx="2373313" cy="4524375"/>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Etoiles de masse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M &lt; 1,5 M</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rPr>
              <a:t></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T &gt; 4 x 10</a:t>
            </a:r>
            <a:r>
              <a:rPr lang="fr-FR" altLang="fr-FR" sz="1800" baseline="30000">
                <a:solidFill>
                  <a:schemeClr val="tx1"/>
                </a:solidFill>
                <a:effectLst>
                  <a:outerShdw blurRad="38100" dist="38100" dir="2700000" algn="tl">
                    <a:srgbClr val="C0C0C0"/>
                  </a:outerShdw>
                </a:effectLst>
                <a:latin typeface="Comic Sans MS" panose="030F0902030302020204" pitchFamily="66" charset="0"/>
                <a:sym typeface="Wingdings" pitchFamily="2" charset="2"/>
              </a:rPr>
              <a:t>6</a:t>
            </a: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 K</a:t>
            </a:r>
          </a:p>
          <a:p>
            <a:pPr>
              <a:defRPr/>
            </a:pP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Les neutrons sont</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produits par </a:t>
            </a:r>
          </a:p>
          <a:p>
            <a:pPr>
              <a:defRPr/>
            </a:pPr>
            <a:r>
              <a:rPr lang="fr-FR" altLang="fr-FR" sz="1800" b="1">
                <a:solidFill>
                  <a:schemeClr val="tx1"/>
                </a:solidFill>
                <a:effectLst>
                  <a:outerShdw blurRad="38100" dist="38100" dir="2700000" algn="tl">
                    <a:srgbClr val="C0C0C0"/>
                  </a:outerShdw>
                </a:effectLst>
                <a:latin typeface="Comic Sans MS" panose="030F0902030302020204" pitchFamily="66" charset="0"/>
                <a:sym typeface="Wingdings" pitchFamily="2" charset="2"/>
              </a:rPr>
              <a:t>désintégration Beta</a:t>
            </a: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de protons:</a:t>
            </a: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Désintégration </a:t>
            </a:r>
            <a:r>
              <a:rPr lang="fr-FR" altLang="fr-FR" sz="1800" b="1">
                <a:solidFill>
                  <a:schemeClr val="tx1"/>
                </a:solidFill>
                <a:effectLst>
                  <a:outerShdw blurRad="38100" dist="38100" dir="2700000" algn="tl">
                    <a:srgbClr val="C0C0C0"/>
                  </a:outerShdw>
                </a:effectLst>
                <a:latin typeface="Comic Sans MS" panose="030F0902030302020204" pitchFamily="66" charset="0"/>
                <a:sym typeface="Symbol" pitchFamily="2" charset="2"/>
              </a:rPr>
              <a:t></a:t>
            </a:r>
            <a:r>
              <a:rPr lang="fr-FR" altLang="fr-FR" sz="1800" b="1" baseline="30000">
                <a:solidFill>
                  <a:schemeClr val="tx1"/>
                </a:solidFill>
                <a:effectLst>
                  <a:outerShdw blurRad="38100" dist="38100" dir="2700000" algn="tl">
                    <a:srgbClr val="C0C0C0"/>
                  </a:outerShdw>
                </a:effectLst>
                <a:latin typeface="Comic Sans MS" panose="030F0902030302020204" pitchFamily="66" charset="0"/>
                <a:sym typeface="Symbol" pitchFamily="2" charset="2"/>
              </a:rPr>
              <a:t>+</a:t>
            </a:r>
            <a:endPar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p -&gt; n + e</a:t>
            </a:r>
            <a:r>
              <a:rPr lang="fr-FR" altLang="fr-FR" sz="1800" baseline="30000">
                <a:solidFill>
                  <a:schemeClr val="tx1"/>
                </a:solidFill>
                <a:effectLst>
                  <a:outerShdw blurRad="38100" dist="38100" dir="2700000" algn="tl">
                    <a:srgbClr val="C0C0C0"/>
                  </a:outerShdw>
                </a:effectLst>
                <a:latin typeface="Comic Sans MS" panose="030F0902030302020204" pitchFamily="66" charset="0"/>
                <a:sym typeface="Wingdings" pitchFamily="2" charset="2"/>
              </a:rPr>
              <a:t>+ </a:t>
            </a: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 </a:t>
            </a:r>
            <a:r>
              <a:rPr lang="fr-FR" altLang="fr-FR" sz="1800">
                <a:solidFill>
                  <a:schemeClr val="tx1"/>
                </a:solidFill>
                <a:effectLst>
                  <a:outerShdw blurRad="38100" dist="38100" dir="2700000" algn="tl">
                    <a:srgbClr val="C0C0C0"/>
                  </a:outerShdw>
                </a:effectLst>
                <a:latin typeface="Comic Sans MS" panose="030F0902030302020204" pitchFamily="66" charset="0"/>
                <a:sym typeface="Symbol" pitchFamily="2" charset="2"/>
              </a:rPr>
              <a:t></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Symbol" pitchFamily="2" charset="2"/>
              </a:rPr>
              <a:t>e</a:t>
            </a:r>
          </a:p>
          <a:p>
            <a:pPr>
              <a:defRPr/>
            </a:pP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Symbol" pitchFamily="2" charset="2"/>
            </a:endParaRPr>
          </a:p>
          <a:p>
            <a:pPr>
              <a:defRPr/>
            </a:pP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Symbol" pitchFamily="2" charset="2"/>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Désintégration </a:t>
            </a:r>
            <a:r>
              <a:rPr lang="fr-FR" altLang="fr-FR" sz="1800" b="1">
                <a:solidFill>
                  <a:schemeClr val="tx1"/>
                </a:solidFill>
                <a:effectLst>
                  <a:outerShdw blurRad="38100" dist="38100" dir="2700000" algn="tl">
                    <a:srgbClr val="C0C0C0"/>
                  </a:outerShdw>
                </a:effectLst>
                <a:latin typeface="Comic Sans MS" panose="030F0902030302020204" pitchFamily="66" charset="0"/>
                <a:sym typeface="Symbol" pitchFamily="2" charset="2"/>
              </a:rPr>
              <a:t></a:t>
            </a:r>
            <a:r>
              <a:rPr lang="fr-FR" altLang="fr-FR" sz="1800" b="1" baseline="30000">
                <a:solidFill>
                  <a:schemeClr val="tx1"/>
                </a:solidFill>
                <a:effectLst>
                  <a:outerShdw blurRad="38100" dist="38100" dir="2700000" algn="tl">
                    <a:srgbClr val="C0C0C0"/>
                  </a:outerShdw>
                </a:effectLst>
                <a:latin typeface="Comic Sans MS" panose="030F0902030302020204" pitchFamily="66" charset="0"/>
                <a:sym typeface="Symbol" pitchFamily="2" charset="2"/>
              </a:rPr>
              <a:t>-</a:t>
            </a:r>
            <a:endPar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n -&gt; p + e</a:t>
            </a:r>
            <a:r>
              <a:rPr lang="fr-FR" altLang="fr-FR" sz="1800" baseline="30000">
                <a:solidFill>
                  <a:schemeClr val="tx1"/>
                </a:solidFill>
                <a:effectLst>
                  <a:outerShdw blurRad="38100" dist="38100" dir="2700000" algn="tl">
                    <a:srgbClr val="C0C0C0"/>
                  </a:outerShdw>
                </a:effectLst>
                <a:latin typeface="Comic Sans MS" panose="030F0902030302020204" pitchFamily="66" charset="0"/>
                <a:sym typeface="Wingdings" pitchFamily="2" charset="2"/>
              </a:rPr>
              <a:t>- </a:t>
            </a: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 </a:t>
            </a:r>
            <a:r>
              <a:rPr lang="fr-FR" altLang="fr-FR" sz="1800">
                <a:solidFill>
                  <a:schemeClr val="tx1"/>
                </a:solidFill>
                <a:effectLst>
                  <a:outerShdw blurRad="38100" dist="38100" dir="2700000" algn="tl">
                    <a:srgbClr val="C0C0C0"/>
                  </a:outerShdw>
                </a:effectLst>
                <a:latin typeface="Comic Sans MS" panose="030F0902030302020204" pitchFamily="66" charset="0"/>
                <a:sym typeface="Symbol" pitchFamily="2" charset="2"/>
              </a:rPr>
              <a:t></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Symbol" pitchFamily="2" charset="2"/>
              </a:rPr>
              <a:t>e</a:t>
            </a:r>
          </a:p>
          <a:p>
            <a:pPr>
              <a:defRPr/>
            </a:pP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Symbol" pitchFamily="2" charset="2"/>
            </a:endParaRPr>
          </a:p>
          <a:p>
            <a:pPr>
              <a:defRPr/>
            </a:pP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Symbol" pitchFamily="2" charset="2"/>
            </a:endParaRPr>
          </a:p>
          <a:p>
            <a:pPr>
              <a:defRPr/>
            </a:pP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Symbol" pitchFamily="2" charset="2"/>
            </a:endParaRPr>
          </a:p>
        </p:txBody>
      </p:sp>
      <p:cxnSp>
        <p:nvCxnSpPr>
          <p:cNvPr id="24581" name="Connecteur droit 6">
            <a:extLst>
              <a:ext uri="{FF2B5EF4-FFF2-40B4-BE49-F238E27FC236}">
                <a16:creationId xmlns:a16="http://schemas.microsoft.com/office/drawing/2014/main" id="{CB62691A-56AC-5969-56D6-CBF18B674118}"/>
              </a:ext>
            </a:extLst>
          </p:cNvPr>
          <p:cNvCxnSpPr>
            <a:cxnSpLocks noChangeShapeType="1"/>
          </p:cNvCxnSpPr>
          <p:nvPr/>
        </p:nvCxnSpPr>
        <p:spPr bwMode="auto">
          <a:xfrm>
            <a:off x="1416050" y="5384800"/>
            <a:ext cx="1206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6" name="Ellipse 5">
            <a:extLst>
              <a:ext uri="{FF2B5EF4-FFF2-40B4-BE49-F238E27FC236}">
                <a16:creationId xmlns:a16="http://schemas.microsoft.com/office/drawing/2014/main" id="{F9B375FF-C692-0B84-2B3D-3B3D8EC0460C}"/>
              </a:ext>
            </a:extLst>
          </p:cNvPr>
          <p:cNvSpPr/>
          <p:nvPr/>
        </p:nvSpPr>
        <p:spPr bwMode="auto">
          <a:xfrm>
            <a:off x="141288" y="606425"/>
            <a:ext cx="333375" cy="338138"/>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2706" name="Rectangle 2">
            <a:extLst>
              <a:ext uri="{FF2B5EF4-FFF2-40B4-BE49-F238E27FC236}">
                <a16:creationId xmlns:a16="http://schemas.microsoft.com/office/drawing/2014/main" id="{962642ED-248A-8A24-FF96-6E1906501992}"/>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Age des amas stellaires</a:t>
            </a:r>
          </a:p>
        </p:txBody>
      </p:sp>
      <p:sp>
        <p:nvSpPr>
          <p:cNvPr id="712710" name="Text Box 6">
            <a:extLst>
              <a:ext uri="{FF2B5EF4-FFF2-40B4-BE49-F238E27FC236}">
                <a16:creationId xmlns:a16="http://schemas.microsoft.com/office/drawing/2014/main" id="{5A75C8DE-2463-1630-8140-4E6290EEA232}"/>
              </a:ext>
            </a:extLst>
          </p:cNvPr>
          <p:cNvSpPr txBox="1">
            <a:spLocks noChangeArrowheads="1"/>
          </p:cNvSpPr>
          <p:nvPr/>
        </p:nvSpPr>
        <p:spPr bwMode="auto">
          <a:xfrm>
            <a:off x="5726113" y="1185863"/>
            <a:ext cx="3192462" cy="1190625"/>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Amas très jeune (10</a:t>
            </a:r>
            <a:r>
              <a:rPr lang="fr-FR" altLang="fr-FR" sz="1800" baseline="30000">
                <a:solidFill>
                  <a:schemeClr val="tx1"/>
                </a:solidFill>
                <a:effectLst>
                  <a:outerShdw blurRad="38100" dist="38100" dir="2700000" algn="tl">
                    <a:srgbClr val="C0C0C0"/>
                  </a:outerShdw>
                </a:effectLst>
                <a:latin typeface="Comic Sans MS" panose="030F0902030302020204" pitchFamily="66" charset="0"/>
              </a:rPr>
              <a:t>6</a:t>
            </a:r>
            <a:r>
              <a:rPr lang="fr-FR" altLang="fr-FR" sz="1800">
                <a:solidFill>
                  <a:schemeClr val="tx1"/>
                </a:solidFill>
                <a:effectLst>
                  <a:outerShdw blurRad="38100" dist="38100" dir="2700000" algn="tl">
                    <a:srgbClr val="C0C0C0"/>
                  </a:outerShdw>
                </a:effectLst>
                <a:latin typeface="Comic Sans MS" panose="030F0902030302020204" pitchFamily="66" charset="0"/>
              </a:rPr>
              <a:t> ans) :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Association OB</a:t>
            </a: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Ici NGC 607</a:t>
            </a:r>
          </a:p>
        </p:txBody>
      </p:sp>
      <p:pic>
        <p:nvPicPr>
          <p:cNvPr id="168964" name="Picture 7">
            <a:extLst>
              <a:ext uri="{FF2B5EF4-FFF2-40B4-BE49-F238E27FC236}">
                <a16:creationId xmlns:a16="http://schemas.microsoft.com/office/drawing/2014/main" id="{734F38B1-7EF3-A768-391B-FA848DE91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185863"/>
            <a:ext cx="5440362" cy="544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9" descr="Image 1">
            <a:extLst>
              <a:ext uri="{FF2B5EF4-FFF2-40B4-BE49-F238E27FC236}">
                <a16:creationId xmlns:a16="http://schemas.microsoft.com/office/drawing/2014/main" id="{E6366975-6492-4C07-37C1-6159CC5B5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0975" y="3052763"/>
            <a:ext cx="36576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1010" name="Picture 6">
            <a:extLst>
              <a:ext uri="{FF2B5EF4-FFF2-40B4-BE49-F238E27FC236}">
                <a16:creationId xmlns:a16="http://schemas.microsoft.com/office/drawing/2014/main" id="{A116BF95-8513-A1DE-E12B-9DC932763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Rectangle 2">
            <a:extLst>
              <a:ext uri="{FF2B5EF4-FFF2-40B4-BE49-F238E27FC236}">
                <a16:creationId xmlns:a16="http://schemas.microsoft.com/office/drawing/2014/main" id="{CE1D0D1A-0D2E-26E5-C8D8-1840FA07D6A5}"/>
              </a:ext>
            </a:extLst>
          </p:cNvPr>
          <p:cNvSpPr>
            <a:spLocks noGrp="1" noChangeArrowheads="1"/>
          </p:cNvSpPr>
          <p:nvPr>
            <p:ph type="ctrTitle"/>
          </p:nvPr>
        </p:nvSpPr>
        <p:spPr>
          <a:xfrm>
            <a:off x="365125" y="80963"/>
            <a:ext cx="8412163" cy="485775"/>
          </a:xfrm>
        </p:spPr>
        <p:txBody>
          <a:bodyPr/>
          <a:lstStyle/>
          <a:p>
            <a:r>
              <a:rPr lang="fr-FR" altLang="fr-FR" sz="2400" b="1">
                <a:solidFill>
                  <a:srgbClr val="FFFFFF"/>
                </a:solidFill>
                <a:latin typeface="Comic Sans MS" panose="030F0902030302020204" pitchFamily="66" charset="0"/>
                <a:ea typeface="Apple LiGothic Medium" pitchFamily="2" charset="-120"/>
              </a:rPr>
              <a:t>Age des amas stellaires</a:t>
            </a:r>
          </a:p>
        </p:txBody>
      </p:sp>
      <p:sp>
        <p:nvSpPr>
          <p:cNvPr id="171012" name="Text Box 3">
            <a:extLst>
              <a:ext uri="{FF2B5EF4-FFF2-40B4-BE49-F238E27FC236}">
                <a16:creationId xmlns:a16="http://schemas.microsoft.com/office/drawing/2014/main" id="{629A52BE-0D9D-765B-0A96-3BAD8CAE35F4}"/>
              </a:ext>
            </a:extLst>
          </p:cNvPr>
          <p:cNvSpPr txBox="1">
            <a:spLocks noChangeArrowheads="1"/>
          </p:cNvSpPr>
          <p:nvPr/>
        </p:nvSpPr>
        <p:spPr bwMode="auto">
          <a:xfrm>
            <a:off x="630238" y="566738"/>
            <a:ext cx="8288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1800">
                <a:solidFill>
                  <a:srgbClr val="FFFFFF"/>
                </a:solidFill>
                <a:latin typeface="Comic Sans MS" panose="030F0902030302020204" pitchFamily="66" charset="0"/>
              </a:rPr>
              <a:t>Amas jeune (10</a:t>
            </a:r>
            <a:r>
              <a:rPr lang="fr-FR" altLang="fr-FR" sz="1800" baseline="30000">
                <a:solidFill>
                  <a:srgbClr val="FFFFFF"/>
                </a:solidFill>
                <a:latin typeface="Comic Sans MS" panose="030F0902030302020204" pitchFamily="66" charset="0"/>
              </a:rPr>
              <a:t>7</a:t>
            </a:r>
            <a:r>
              <a:rPr lang="fr-FR" altLang="fr-FR" sz="1800">
                <a:solidFill>
                  <a:srgbClr val="FFFFFF"/>
                </a:solidFill>
                <a:latin typeface="Comic Sans MS" panose="030F0902030302020204" pitchFamily="66" charset="0"/>
              </a:rPr>
              <a:t>-10</a:t>
            </a:r>
            <a:r>
              <a:rPr lang="fr-FR" altLang="fr-FR" sz="1800" baseline="30000">
                <a:solidFill>
                  <a:srgbClr val="FFFFFF"/>
                </a:solidFill>
                <a:latin typeface="Comic Sans MS" panose="030F0902030302020204" pitchFamily="66" charset="0"/>
              </a:rPr>
              <a:t>8</a:t>
            </a:r>
            <a:r>
              <a:rPr lang="fr-FR" altLang="fr-FR" sz="1800">
                <a:solidFill>
                  <a:srgbClr val="FFFFFF"/>
                </a:solidFill>
                <a:latin typeface="Comic Sans MS" panose="030F0902030302020204" pitchFamily="66" charset="0"/>
              </a:rPr>
              <a:t> ans) : amas « ouverts »   (ici amas double de Persée)</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02" name="Rectangle 1026">
            <a:extLst>
              <a:ext uri="{FF2B5EF4-FFF2-40B4-BE49-F238E27FC236}">
                <a16:creationId xmlns:a16="http://schemas.microsoft.com/office/drawing/2014/main" id="{F72E0E51-0461-A826-362F-8E66A665D938}"/>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Age des amas stellaires</a:t>
            </a:r>
          </a:p>
        </p:txBody>
      </p:sp>
      <p:sp>
        <p:nvSpPr>
          <p:cNvPr id="716803" name="Text Box 1027">
            <a:extLst>
              <a:ext uri="{FF2B5EF4-FFF2-40B4-BE49-F238E27FC236}">
                <a16:creationId xmlns:a16="http://schemas.microsoft.com/office/drawing/2014/main" id="{F7579249-DE27-4362-E3BF-9D2BD1AB0BE2}"/>
              </a:ext>
            </a:extLst>
          </p:cNvPr>
          <p:cNvSpPr txBox="1">
            <a:spLocks noChangeArrowheads="1"/>
          </p:cNvSpPr>
          <p:nvPr/>
        </p:nvSpPr>
        <p:spPr bwMode="auto">
          <a:xfrm>
            <a:off x="5653088" y="1219200"/>
            <a:ext cx="3490912" cy="2563813"/>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Amas vieux (10</a:t>
            </a:r>
            <a:r>
              <a:rPr lang="fr-FR" altLang="fr-FR" sz="1800" baseline="30000">
                <a:solidFill>
                  <a:schemeClr val="tx1"/>
                </a:solidFill>
                <a:effectLst>
                  <a:outerShdw blurRad="38100" dist="38100" dir="2700000" algn="tl">
                    <a:srgbClr val="C0C0C0"/>
                  </a:outerShdw>
                </a:effectLst>
                <a:latin typeface="Comic Sans MS" panose="030F0902030302020204" pitchFamily="66" charset="0"/>
              </a:rPr>
              <a:t>10</a:t>
            </a:r>
            <a:r>
              <a:rPr lang="fr-FR" altLang="fr-FR" sz="1800">
                <a:solidFill>
                  <a:schemeClr val="tx1"/>
                </a:solidFill>
                <a:effectLst>
                  <a:outerShdw blurRad="38100" dist="38100" dir="2700000" algn="tl">
                    <a:srgbClr val="C0C0C0"/>
                  </a:outerShdw>
                </a:effectLst>
                <a:latin typeface="Comic Sans MS" panose="030F0902030302020204" pitchFamily="66" charset="0"/>
              </a:rPr>
              <a:t>-10</a:t>
            </a:r>
            <a:r>
              <a:rPr lang="fr-FR" altLang="fr-FR" sz="1800" baseline="30000">
                <a:solidFill>
                  <a:schemeClr val="tx1"/>
                </a:solidFill>
                <a:effectLst>
                  <a:outerShdw blurRad="38100" dist="38100" dir="2700000" algn="tl">
                    <a:srgbClr val="C0C0C0"/>
                  </a:outerShdw>
                </a:effectLst>
                <a:latin typeface="Comic Sans MS" panose="030F0902030302020204" pitchFamily="66" charset="0"/>
              </a:rPr>
              <a:t>11</a:t>
            </a:r>
            <a:r>
              <a:rPr lang="fr-FR" altLang="fr-FR" sz="1800">
                <a:solidFill>
                  <a:schemeClr val="tx1"/>
                </a:solidFill>
                <a:effectLst>
                  <a:outerShdw blurRad="38100" dist="38100" dir="2700000" algn="tl">
                    <a:srgbClr val="C0C0C0"/>
                  </a:outerShdw>
                </a:effectLst>
                <a:latin typeface="Comic Sans MS" panose="030F0902030302020204" pitchFamily="66" charset="0"/>
              </a:rPr>
              <a:t> ans) :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Amas « globulaires »</a:t>
            </a: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Ici Omega Centauri</a:t>
            </a: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Image du satellite Spitzer</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dans l’infrarouge, permettant</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d’étudier les géantes rouges</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cachées par la poussière</a:t>
            </a:r>
          </a:p>
        </p:txBody>
      </p:sp>
      <p:pic>
        <p:nvPicPr>
          <p:cNvPr id="173060" name="Picture 1030">
            <a:extLst>
              <a:ext uri="{FF2B5EF4-FFF2-40B4-BE49-F238E27FC236}">
                <a16:creationId xmlns:a16="http://schemas.microsoft.com/office/drawing/2014/main" id="{48D0EC67-B07D-54EB-E5CB-197A93E2E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225550"/>
            <a:ext cx="5475288"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00418" name="Rectangle 2">
            <a:extLst>
              <a:ext uri="{FF2B5EF4-FFF2-40B4-BE49-F238E27FC236}">
                <a16:creationId xmlns:a16="http://schemas.microsoft.com/office/drawing/2014/main" id="{F685FC5B-BC7A-9BA6-A9A8-2632C1BE6589}"/>
              </a:ext>
            </a:extLst>
          </p:cNvPr>
          <p:cNvSpPr>
            <a:spLocks noGrp="1" noChangeArrowheads="1"/>
          </p:cNvSpPr>
          <p:nvPr>
            <p:ph type="ctrTitle"/>
          </p:nvPr>
        </p:nvSpPr>
        <p:spPr>
          <a:xfrm>
            <a:off x="365125" y="3360738"/>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Structure interne des étoiles</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69347" name="Rectangle 3">
            <a:extLst>
              <a:ext uri="{FF2B5EF4-FFF2-40B4-BE49-F238E27FC236}">
                <a16:creationId xmlns:a16="http://schemas.microsoft.com/office/drawing/2014/main" id="{C75E04D1-0E04-5FEE-3212-462D09A55AEB}"/>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Equations fondamentales de la structure stellaire</a:t>
            </a:r>
          </a:p>
        </p:txBody>
      </p:sp>
      <p:pic>
        <p:nvPicPr>
          <p:cNvPr id="177155" name="Picture 5" descr="Image 1">
            <a:extLst>
              <a:ext uri="{FF2B5EF4-FFF2-40B4-BE49-F238E27FC236}">
                <a16:creationId xmlns:a16="http://schemas.microsoft.com/office/drawing/2014/main" id="{6E1D9A30-34E5-3C0D-F9E9-E31286F14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366838"/>
            <a:ext cx="8101013"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9350" name="Rectangle 6">
            <a:extLst>
              <a:ext uri="{FF2B5EF4-FFF2-40B4-BE49-F238E27FC236}">
                <a16:creationId xmlns:a16="http://schemas.microsoft.com/office/drawing/2014/main" id="{0FAF4113-CA8E-1B8D-1117-ED9C372D830A}"/>
              </a:ext>
            </a:extLst>
          </p:cNvPr>
          <p:cNvSpPr>
            <a:spLocks noChangeArrowheads="1"/>
          </p:cNvSpPr>
          <p:nvPr/>
        </p:nvSpPr>
        <p:spPr bwMode="auto">
          <a:xfrm>
            <a:off x="2082800" y="5975350"/>
            <a:ext cx="5192713" cy="641350"/>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Convection si faibles gradients de température</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Radiation si forts gradients de température</a:t>
            </a: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55364" name="Rectangle 4">
            <a:extLst>
              <a:ext uri="{FF2B5EF4-FFF2-40B4-BE49-F238E27FC236}">
                <a16:creationId xmlns:a16="http://schemas.microsoft.com/office/drawing/2014/main" id="{C92534E2-ED29-A237-CF4A-E152534CF7A8}"/>
              </a:ext>
            </a:extLst>
          </p:cNvPr>
          <p:cNvSpPr>
            <a:spLocks noChangeArrowheads="1"/>
          </p:cNvSpPr>
          <p:nvPr/>
        </p:nvSpPr>
        <p:spPr bwMode="auto">
          <a:xfrm>
            <a:off x="365125" y="323850"/>
            <a:ext cx="84121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Que se passe t’il à l’intérieur ?</a:t>
            </a:r>
          </a:p>
        </p:txBody>
      </p:sp>
      <p:pic>
        <p:nvPicPr>
          <p:cNvPr id="179203" name="Picture 5" descr="evol0001">
            <a:extLst>
              <a:ext uri="{FF2B5EF4-FFF2-40B4-BE49-F238E27FC236}">
                <a16:creationId xmlns:a16="http://schemas.microsoft.com/office/drawing/2014/main" id="{D3F012A8-BF9F-51E8-526A-07B4852B3983}"/>
              </a:ext>
            </a:extLst>
          </p:cNvPr>
          <p:cNvPicPr>
            <a:picLocks noChangeAspect="1" noChangeArrowheads="1"/>
          </p:cNvPicPr>
          <p:nvPr/>
        </p:nvPicPr>
        <p:blipFill>
          <a:blip r:embed="rId3">
            <a:lum bright="18000" contrast="8000"/>
            <a:extLst>
              <a:ext uri="{28A0092B-C50C-407E-A947-70E740481C1C}">
                <a14:useLocalDpi xmlns:a14="http://schemas.microsoft.com/office/drawing/2010/main" val="0"/>
              </a:ext>
            </a:extLst>
          </a:blip>
          <a:srcRect/>
          <a:stretch>
            <a:fillRect/>
          </a:stretch>
        </p:blipFill>
        <p:spPr bwMode="auto">
          <a:xfrm>
            <a:off x="1531938" y="1128713"/>
            <a:ext cx="6078537"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9204" name="Group 10">
            <a:extLst>
              <a:ext uri="{FF2B5EF4-FFF2-40B4-BE49-F238E27FC236}">
                <a16:creationId xmlns:a16="http://schemas.microsoft.com/office/drawing/2014/main" id="{9F7FB7C4-486C-B500-3750-947E63BB1377}"/>
              </a:ext>
            </a:extLst>
          </p:cNvPr>
          <p:cNvGrpSpPr>
            <a:grpSpLocks/>
          </p:cNvGrpSpPr>
          <p:nvPr/>
        </p:nvGrpSpPr>
        <p:grpSpPr bwMode="auto">
          <a:xfrm>
            <a:off x="581025" y="3581400"/>
            <a:ext cx="7800975" cy="1373188"/>
            <a:chOff x="345" y="2781"/>
            <a:chExt cx="4914" cy="865"/>
          </a:xfrm>
        </p:grpSpPr>
        <p:sp>
          <p:nvSpPr>
            <p:cNvPr id="655366" name="Rectangle 6">
              <a:extLst>
                <a:ext uri="{FF2B5EF4-FFF2-40B4-BE49-F238E27FC236}">
                  <a16:creationId xmlns:a16="http://schemas.microsoft.com/office/drawing/2014/main" id="{1A76376D-D139-5790-E76B-96B730D0E0FD}"/>
                </a:ext>
              </a:extLst>
            </p:cNvPr>
            <p:cNvSpPr>
              <a:spLocks noChangeArrowheads="1"/>
            </p:cNvSpPr>
            <p:nvPr/>
          </p:nvSpPr>
          <p:spPr bwMode="auto">
            <a:xfrm>
              <a:off x="345" y="2781"/>
              <a:ext cx="1242" cy="692"/>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M &lt; 0,26 M</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rPr>
                <a:t></a:t>
              </a:r>
            </a:p>
            <a:p>
              <a:pPr>
                <a:defRPr/>
              </a:pP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Etoile dominée</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par la convection</a:t>
              </a: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p:txBody>
        </p:sp>
        <p:sp>
          <p:nvSpPr>
            <p:cNvPr id="655367" name="Rectangle 7">
              <a:extLst>
                <a:ext uri="{FF2B5EF4-FFF2-40B4-BE49-F238E27FC236}">
                  <a16:creationId xmlns:a16="http://schemas.microsoft.com/office/drawing/2014/main" id="{87C362F3-B4A6-72F8-0C82-CB50FBCA4A92}"/>
                </a:ext>
              </a:extLst>
            </p:cNvPr>
            <p:cNvSpPr>
              <a:spLocks noChangeArrowheads="1"/>
            </p:cNvSpPr>
            <p:nvPr/>
          </p:nvSpPr>
          <p:spPr bwMode="auto">
            <a:xfrm>
              <a:off x="1996" y="2781"/>
              <a:ext cx="1526" cy="865"/>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M &gt; 0,26 M</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rPr>
                <a:t></a:t>
              </a:r>
            </a:p>
            <a:p>
              <a:pPr>
                <a:defRPr/>
              </a:pP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Cœur radiatif</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Enveloppe convective</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(Soleil)</a:t>
              </a: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p:txBody>
        </p:sp>
        <p:sp>
          <p:nvSpPr>
            <p:cNvPr id="655368" name="Rectangle 8">
              <a:extLst>
                <a:ext uri="{FF2B5EF4-FFF2-40B4-BE49-F238E27FC236}">
                  <a16:creationId xmlns:a16="http://schemas.microsoft.com/office/drawing/2014/main" id="{BC8F2193-D80D-BB19-E7BE-29566AB81E65}"/>
                </a:ext>
              </a:extLst>
            </p:cNvPr>
            <p:cNvSpPr>
              <a:spLocks noChangeArrowheads="1"/>
            </p:cNvSpPr>
            <p:nvPr/>
          </p:nvSpPr>
          <p:spPr bwMode="auto">
            <a:xfrm>
              <a:off x="3839" y="2781"/>
              <a:ext cx="1420" cy="692"/>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M &gt; 1,25 M</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rPr>
                <a:t></a:t>
              </a:r>
            </a:p>
            <a:p>
              <a:pPr>
                <a:defRPr/>
              </a:pP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Cœur convectif</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Enveloppe radiative</a:t>
              </a: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p:txBody>
        </p:sp>
      </p:grpSp>
      <p:sp>
        <p:nvSpPr>
          <p:cNvPr id="655369" name="Rectangle 9">
            <a:extLst>
              <a:ext uri="{FF2B5EF4-FFF2-40B4-BE49-F238E27FC236}">
                <a16:creationId xmlns:a16="http://schemas.microsoft.com/office/drawing/2014/main" id="{203C728B-BE16-2988-1549-782AFF5E6E66}"/>
              </a:ext>
            </a:extLst>
          </p:cNvPr>
          <p:cNvSpPr>
            <a:spLocks noChangeArrowheads="1"/>
          </p:cNvSpPr>
          <p:nvPr/>
        </p:nvSpPr>
        <p:spPr bwMode="auto">
          <a:xfrm>
            <a:off x="581025" y="5048250"/>
            <a:ext cx="8342313" cy="1754188"/>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dirty="0">
                <a:solidFill>
                  <a:schemeClr val="tx1"/>
                </a:solidFill>
                <a:effectLst>
                  <a:outerShdw blurRad="38100" dist="38100" dir="2700000" algn="tl">
                    <a:srgbClr val="C0C0C0"/>
                  </a:outerShdw>
                </a:effectLst>
                <a:latin typeface="Comic Sans MS" panose="030F0902030302020204" pitchFamily="66" charset="0"/>
              </a:rPr>
              <a:t>Il existe un gradient « limite » de température qui définit le comportement de la matière dans les intérieurs stellaires. Il s’agit du « gradient adiabatique » </a:t>
            </a:r>
            <a:r>
              <a:rPr lang="fr-FR" altLang="fr-FR" sz="1800" dirty="0">
                <a:solidFill>
                  <a:schemeClr val="tx1"/>
                </a:solidFill>
                <a:effectLst>
                  <a:outerShdw blurRad="38100" dist="38100" dir="2700000" algn="tl">
                    <a:srgbClr val="C0C0C0"/>
                  </a:outerShdw>
                </a:effectLst>
                <a:latin typeface="Comic Sans MS" panose="030F0902030302020204" pitchFamily="66" charset="0"/>
                <a:sym typeface="Symbol" pitchFamily="2" charset="2"/>
              </a:rPr>
              <a:t></a:t>
            </a:r>
            <a:r>
              <a:rPr lang="fr-FR" altLang="fr-FR" sz="1800" baseline="-25000" dirty="0" err="1">
                <a:solidFill>
                  <a:schemeClr val="tx1"/>
                </a:solidFill>
                <a:effectLst>
                  <a:outerShdw blurRad="38100" dist="38100" dir="2700000" algn="tl">
                    <a:srgbClr val="C0C0C0"/>
                  </a:outerShdw>
                </a:effectLst>
                <a:latin typeface="Comic Sans MS" panose="030F0902030302020204" pitchFamily="66" charset="0"/>
                <a:sym typeface="Symbol" pitchFamily="2" charset="2"/>
              </a:rPr>
              <a:t>adiab</a:t>
            </a:r>
            <a:r>
              <a:rPr lang="fr-FR" altLang="fr-FR" sz="1800" dirty="0">
                <a:solidFill>
                  <a:schemeClr val="tx1"/>
                </a:solidFill>
                <a:effectLst>
                  <a:outerShdw blurRad="38100" dist="38100" dir="2700000" algn="tl">
                    <a:srgbClr val="C0C0C0"/>
                  </a:outerShdw>
                </a:effectLst>
                <a:latin typeface="Comic Sans MS" panose="030F0902030302020204" pitchFamily="66" charset="0"/>
              </a:rPr>
              <a:t>:           </a:t>
            </a:r>
          </a:p>
          <a:p>
            <a:pPr>
              <a:defRPr/>
            </a:pPr>
            <a:r>
              <a:rPr lang="fr-FR" altLang="fr-FR" sz="1800" dirty="0">
                <a:solidFill>
                  <a:schemeClr val="tx1"/>
                </a:solidFill>
                <a:effectLst>
                  <a:outerShdw blurRad="38100" dist="38100" dir="2700000" algn="tl">
                    <a:srgbClr val="C0C0C0"/>
                  </a:outerShdw>
                </a:effectLst>
                <a:latin typeface="Comic Sans MS" panose="030F0902030302020204" pitchFamily="66" charset="0"/>
              </a:rPr>
              <a:t>                                      </a:t>
            </a:r>
          </a:p>
          <a:p>
            <a:pPr>
              <a:defRPr/>
            </a:pPr>
            <a:r>
              <a:rPr lang="fr-FR" altLang="fr-FR" sz="1800" dirty="0">
                <a:solidFill>
                  <a:schemeClr val="tx1"/>
                </a:solidFill>
                <a:effectLst>
                  <a:outerShdw blurRad="38100" dist="38100" dir="2700000" algn="tl">
                    <a:srgbClr val="C0C0C0"/>
                  </a:outerShdw>
                </a:effectLst>
                <a:latin typeface="Comic Sans MS" panose="030F0902030302020204" pitchFamily="66" charset="0"/>
              </a:rPr>
              <a:t>                           </a:t>
            </a:r>
            <a:r>
              <a:rPr lang="fr-FR" altLang="fr-FR" sz="1800" b="1" dirty="0">
                <a:solidFill>
                  <a:schemeClr val="tx1"/>
                </a:solidFill>
                <a:effectLst>
                  <a:outerShdw blurRad="38100" dist="38100" dir="2700000" algn="tl">
                    <a:srgbClr val="C0C0C0"/>
                  </a:outerShdw>
                </a:effectLst>
                <a:latin typeface="Comic Sans MS" panose="030F0902030302020204" pitchFamily="66" charset="0"/>
              </a:rPr>
              <a:t>-</a:t>
            </a:r>
            <a:r>
              <a:rPr lang="fr-FR" altLang="fr-FR" sz="1800" dirty="0">
                <a:solidFill>
                  <a:schemeClr val="tx1"/>
                </a:solidFill>
                <a:effectLst>
                  <a:outerShdw blurRad="38100" dist="38100" dir="2700000" algn="tl">
                    <a:srgbClr val="C0C0C0"/>
                  </a:outerShdw>
                </a:effectLst>
                <a:latin typeface="Comic Sans MS" panose="030F0902030302020204" pitchFamily="66" charset="0"/>
              </a:rPr>
              <a:t> </a:t>
            </a:r>
            <a:r>
              <a:rPr lang="fr-FR" altLang="fr-FR" sz="1800" b="1" dirty="0">
                <a:solidFill>
                  <a:schemeClr val="tx1"/>
                </a:solidFill>
                <a:effectLst>
                  <a:outerShdw blurRad="38100" dist="38100" dir="2700000" algn="tl">
                    <a:srgbClr val="C0C0C0"/>
                  </a:outerShdw>
                </a:effectLst>
                <a:latin typeface="Comic Sans MS" panose="030F0902030302020204" pitchFamily="66" charset="0"/>
              </a:rPr>
              <a:t>Convection si faible gradient de température</a:t>
            </a:r>
          </a:p>
          <a:p>
            <a:pPr>
              <a:defRPr/>
            </a:pPr>
            <a:r>
              <a:rPr lang="fr-FR" altLang="fr-FR" sz="1800" b="1" dirty="0">
                <a:solidFill>
                  <a:schemeClr val="tx1"/>
                </a:solidFill>
                <a:effectLst>
                  <a:outerShdw blurRad="38100" dist="38100" dir="2700000" algn="tl">
                    <a:srgbClr val="C0C0C0"/>
                  </a:outerShdw>
                </a:effectLst>
                <a:latin typeface="Comic Sans MS" panose="030F0902030302020204" pitchFamily="66" charset="0"/>
              </a:rPr>
              <a:t>                           - Radiation si fort gradient de température</a:t>
            </a:r>
            <a:endParaRPr lang="fr-FR" altLang="fr-FR" sz="1800" b="1"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77890" name="Rectangle 2">
            <a:extLst>
              <a:ext uri="{FF2B5EF4-FFF2-40B4-BE49-F238E27FC236}">
                <a16:creationId xmlns:a16="http://schemas.microsoft.com/office/drawing/2014/main" id="{ADF615EA-9A63-6CC0-E4A8-ABAF0D916C9D}"/>
              </a:ext>
            </a:extLst>
          </p:cNvPr>
          <p:cNvSpPr>
            <a:spLocks noChangeArrowheads="1"/>
          </p:cNvSpPr>
          <p:nvPr/>
        </p:nvSpPr>
        <p:spPr bwMode="auto">
          <a:xfrm>
            <a:off x="365125" y="323850"/>
            <a:ext cx="84121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Photosphère et chromosphère</a:t>
            </a:r>
          </a:p>
        </p:txBody>
      </p:sp>
      <p:pic>
        <p:nvPicPr>
          <p:cNvPr id="181251" name="Picture 9">
            <a:extLst>
              <a:ext uri="{FF2B5EF4-FFF2-40B4-BE49-F238E27FC236}">
                <a16:creationId xmlns:a16="http://schemas.microsoft.com/office/drawing/2014/main" id="{D9012A68-134D-01F9-3325-E46516C3F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1855788"/>
            <a:ext cx="90551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7898" name="Rectangle 10">
            <a:extLst>
              <a:ext uri="{FF2B5EF4-FFF2-40B4-BE49-F238E27FC236}">
                <a16:creationId xmlns:a16="http://schemas.microsoft.com/office/drawing/2014/main" id="{59A2CB4B-01FA-73D3-8AAD-95D0964ADB9A}"/>
              </a:ext>
            </a:extLst>
          </p:cNvPr>
          <p:cNvSpPr>
            <a:spLocks noChangeArrowheads="1"/>
          </p:cNvSpPr>
          <p:nvPr/>
        </p:nvSpPr>
        <p:spPr bwMode="auto">
          <a:xfrm>
            <a:off x="2617788" y="1855788"/>
            <a:ext cx="3500437" cy="641350"/>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effectLst>
                  <a:outerShdw blurRad="38100" dist="38100" dir="2700000" algn="tl">
                    <a:srgbClr val="C0C0C0"/>
                  </a:outerShdw>
                </a:effectLst>
                <a:latin typeface="Comic Sans MS" panose="030F0902030302020204" pitchFamily="66" charset="0"/>
              </a:rPr>
              <a:t>Protubérance suivant le champ magnétique</a:t>
            </a:r>
            <a:endParaRPr lang="fr-FR" altLang="fr-FR" sz="1800" baseline="-25000">
              <a:effectLst>
                <a:outerShdw blurRad="38100" dist="38100" dir="2700000" algn="tl">
                  <a:srgbClr val="C0C0C0"/>
                </a:outerShdw>
              </a:effectLst>
              <a:latin typeface="Comic Sans MS" panose="030F0902030302020204" pitchFamily="66" charset="0"/>
              <a:sym typeface="Wingdings" pitchFamily="2" charset="2"/>
            </a:endParaRPr>
          </a:p>
        </p:txBody>
      </p:sp>
      <p:sp>
        <p:nvSpPr>
          <p:cNvPr id="677899" name="Line 11">
            <a:extLst>
              <a:ext uri="{FF2B5EF4-FFF2-40B4-BE49-F238E27FC236}">
                <a16:creationId xmlns:a16="http://schemas.microsoft.com/office/drawing/2014/main" id="{E38CC61B-1D7F-9FDA-F377-CBC8C007A6D7}"/>
              </a:ext>
            </a:extLst>
          </p:cNvPr>
          <p:cNvSpPr>
            <a:spLocks noChangeShapeType="1"/>
          </p:cNvSpPr>
          <p:nvPr/>
        </p:nvSpPr>
        <p:spPr bwMode="auto">
          <a:xfrm flipH="1">
            <a:off x="2263775" y="2098675"/>
            <a:ext cx="354013" cy="398463"/>
          </a:xfrm>
          <a:prstGeom prst="line">
            <a:avLst/>
          </a:prstGeom>
          <a:noFill/>
          <a:ln w="9525">
            <a:solidFill>
              <a:schemeClr val="bg1"/>
            </a:solidFill>
            <a:round/>
            <a:headEn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677900" name="Line 12">
            <a:extLst>
              <a:ext uri="{FF2B5EF4-FFF2-40B4-BE49-F238E27FC236}">
                <a16:creationId xmlns:a16="http://schemas.microsoft.com/office/drawing/2014/main" id="{9F0A5642-4BAD-5D58-2939-A686DC22CDA2}"/>
              </a:ext>
            </a:extLst>
          </p:cNvPr>
          <p:cNvSpPr>
            <a:spLocks noChangeShapeType="1"/>
          </p:cNvSpPr>
          <p:nvPr/>
        </p:nvSpPr>
        <p:spPr bwMode="auto">
          <a:xfrm flipV="1">
            <a:off x="7388225" y="3687763"/>
            <a:ext cx="66675" cy="873125"/>
          </a:xfrm>
          <a:prstGeom prst="line">
            <a:avLst/>
          </a:prstGeom>
          <a:noFill/>
          <a:ln w="9525">
            <a:solidFill>
              <a:schemeClr val="bg1"/>
            </a:solidFill>
            <a:round/>
            <a:headEnd type="triangle" w="med" len="me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677901" name="Rectangle 13">
            <a:extLst>
              <a:ext uri="{FF2B5EF4-FFF2-40B4-BE49-F238E27FC236}">
                <a16:creationId xmlns:a16="http://schemas.microsoft.com/office/drawing/2014/main" id="{D5E36221-9D44-5D5B-FC2A-FC99B8DFA136}"/>
              </a:ext>
            </a:extLst>
          </p:cNvPr>
          <p:cNvSpPr>
            <a:spLocks noChangeArrowheads="1"/>
          </p:cNvSpPr>
          <p:nvPr/>
        </p:nvSpPr>
        <p:spPr bwMode="auto">
          <a:xfrm>
            <a:off x="4445000" y="3932238"/>
            <a:ext cx="3087688" cy="366712"/>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effectLst>
                  <a:outerShdw blurRad="38100" dist="38100" dir="2700000" algn="tl">
                    <a:srgbClr val="C0C0C0"/>
                  </a:outerShdw>
                </a:effectLst>
                <a:latin typeface="Comic Sans MS" panose="030F0902030302020204" pitchFamily="66" charset="0"/>
                <a:sym typeface="Wingdings" pitchFamily="2" charset="2"/>
              </a:rPr>
              <a:t>Début de la chromosphère</a:t>
            </a:r>
          </a:p>
        </p:txBody>
      </p:sp>
      <p:sp>
        <p:nvSpPr>
          <p:cNvPr id="677902" name="Rectangle 14">
            <a:extLst>
              <a:ext uri="{FF2B5EF4-FFF2-40B4-BE49-F238E27FC236}">
                <a16:creationId xmlns:a16="http://schemas.microsoft.com/office/drawing/2014/main" id="{8258A60F-E5CC-F746-1BB6-5B33FD94D83F}"/>
              </a:ext>
            </a:extLst>
          </p:cNvPr>
          <p:cNvSpPr>
            <a:spLocks noChangeArrowheads="1"/>
          </p:cNvSpPr>
          <p:nvPr/>
        </p:nvSpPr>
        <p:spPr bwMode="auto">
          <a:xfrm>
            <a:off x="1514475" y="5434013"/>
            <a:ext cx="3087688" cy="366712"/>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Cellules convectives</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10658" name="Rectangle 2">
            <a:extLst>
              <a:ext uri="{FF2B5EF4-FFF2-40B4-BE49-F238E27FC236}">
                <a16:creationId xmlns:a16="http://schemas.microsoft.com/office/drawing/2014/main" id="{21B08683-0A11-8491-1A4D-1D9DA2ED4A27}"/>
              </a:ext>
            </a:extLst>
          </p:cNvPr>
          <p:cNvSpPr>
            <a:spLocks noChangeArrowheads="1"/>
          </p:cNvSpPr>
          <p:nvPr/>
        </p:nvSpPr>
        <p:spPr bwMode="auto">
          <a:xfrm>
            <a:off x="365125" y="177800"/>
            <a:ext cx="84121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Mouvements de convection</a:t>
            </a:r>
          </a:p>
        </p:txBody>
      </p:sp>
      <p:sp>
        <p:nvSpPr>
          <p:cNvPr id="710660" name="Rectangle 4">
            <a:extLst>
              <a:ext uri="{FF2B5EF4-FFF2-40B4-BE49-F238E27FC236}">
                <a16:creationId xmlns:a16="http://schemas.microsoft.com/office/drawing/2014/main" id="{13E43C8B-C4FA-EEE4-CA18-7FAEB7BB1876}"/>
              </a:ext>
            </a:extLst>
          </p:cNvPr>
          <p:cNvSpPr>
            <a:spLocks noChangeArrowheads="1"/>
          </p:cNvSpPr>
          <p:nvPr/>
        </p:nvSpPr>
        <p:spPr bwMode="auto">
          <a:xfrm>
            <a:off x="3484563" y="1071563"/>
            <a:ext cx="2038350" cy="366712"/>
          </a:xfrm>
          <a:prstGeom prst="rect">
            <a:avLst/>
          </a:prstGeom>
          <a:noFill/>
          <a:ln w="9525">
            <a:noFill/>
            <a:miter lim="800000"/>
            <a:headEnd/>
            <a:tailEnd/>
          </a:ln>
          <a:effectLst/>
        </p:spPr>
        <p:txBody>
          <a:bodyPr>
            <a:spAutoFit/>
          </a:bodyPr>
          <a:lstStyle/>
          <a:p>
            <a:pPr>
              <a:defRPr/>
            </a:pPr>
            <a:r>
              <a:rPr lang="fr-FR" sz="1800">
                <a:solidFill>
                  <a:schemeClr val="tx1"/>
                </a:solidFill>
                <a:effectLst>
                  <a:outerShdw blurRad="38100" dist="38100" dir="2700000" algn="tl">
                    <a:srgbClr val="DDDDDD"/>
                  </a:outerShdw>
                </a:effectLst>
                <a:latin typeface="Comic Sans MS" charset="0"/>
                <a:ea typeface="ＭＳ Ｐゴシック" charset="0"/>
                <a:cs typeface="ＭＳ Ｐゴシック" charset="0"/>
              </a:rPr>
              <a:t>Surface du Soleil</a:t>
            </a:r>
            <a:endParaRPr lang="fr-FR" sz="1800" baseline="-25000">
              <a:solidFill>
                <a:schemeClr val="tx1"/>
              </a:solidFill>
              <a:effectLst>
                <a:outerShdw blurRad="38100" dist="38100" dir="2700000" algn="tl">
                  <a:srgbClr val="DDDDDD"/>
                </a:outerShdw>
              </a:effectLst>
              <a:latin typeface="Comic Sans MS" charset="0"/>
              <a:ea typeface="ＭＳ Ｐゴシック" charset="0"/>
              <a:cs typeface="ＭＳ Ｐゴシック" charset="0"/>
              <a:sym typeface="Wingdings" charset="0"/>
            </a:endParaRPr>
          </a:p>
        </p:txBody>
      </p:sp>
      <p:pic>
        <p:nvPicPr>
          <p:cNvPr id="180228" name="SOHO5_Sunspot.mpeg" descr="/Users/courbin/Documents/Cours/Slides_2009/Week08/SOHO5_Sunspot.mpeg">
            <a:hlinkClick r:id="" action="ppaction://media"/>
            <a:extLst>
              <a:ext uri="{FF2B5EF4-FFF2-40B4-BE49-F238E27FC236}">
                <a16:creationId xmlns:a16="http://schemas.microsoft.com/office/drawing/2014/main" id="{594F7CC3-4C80-9F8C-EE2A-EBA7EE6B95DF}"/>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711200" y="857250"/>
            <a:ext cx="77216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8022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80228"/>
                                        </p:tgtEl>
                                      </p:cBhvr>
                                    </p:cmd>
                                  </p:childTnLst>
                                </p:cTn>
                              </p:par>
                            </p:childTnLst>
                          </p:cTn>
                        </p:par>
                      </p:childTnLst>
                    </p:cTn>
                  </p:par>
                </p:childTnLst>
              </p:cTn>
              <p:nextCondLst>
                <p:cond evt="onClick" delay="0">
                  <p:tgtEl>
                    <p:spTgt spid="180228"/>
                  </p:tgtEl>
                </p:cond>
              </p:nextCondLst>
            </p:seq>
            <p:video>
              <p:cMediaNode vol="80000">
                <p:cTn id="7" fill="hold" display="0">
                  <p:stCondLst>
                    <p:cond delay="indefinite"/>
                  </p:stCondLst>
                </p:cTn>
                <p:tgtEl>
                  <p:spTgt spid="180228"/>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10658" name="Rectangle 2">
            <a:extLst>
              <a:ext uri="{FF2B5EF4-FFF2-40B4-BE49-F238E27FC236}">
                <a16:creationId xmlns:a16="http://schemas.microsoft.com/office/drawing/2014/main" id="{36E6AB2C-F6CA-8342-0059-CA3F00103F94}"/>
              </a:ext>
            </a:extLst>
          </p:cNvPr>
          <p:cNvSpPr>
            <a:spLocks noChangeArrowheads="1"/>
          </p:cNvSpPr>
          <p:nvPr/>
        </p:nvSpPr>
        <p:spPr bwMode="auto">
          <a:xfrm>
            <a:off x="365125" y="177800"/>
            <a:ext cx="84121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Taches solaires au cours du temps</a:t>
            </a:r>
          </a:p>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(cycle d’activité de 11 ans)</a:t>
            </a:r>
          </a:p>
        </p:txBody>
      </p:sp>
      <p:pic>
        <p:nvPicPr>
          <p:cNvPr id="185347" name="Image 4">
            <a:extLst>
              <a:ext uri="{FF2B5EF4-FFF2-40B4-BE49-F238E27FC236}">
                <a16:creationId xmlns:a16="http://schemas.microsoft.com/office/drawing/2014/main" id="{AABE7248-D569-82C1-F0AC-C93234E5C9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79938" name="Rectangle 2">
            <a:extLst>
              <a:ext uri="{FF2B5EF4-FFF2-40B4-BE49-F238E27FC236}">
                <a16:creationId xmlns:a16="http://schemas.microsoft.com/office/drawing/2014/main" id="{59DCEBFD-D011-88FA-7503-5950E48EA570}"/>
              </a:ext>
            </a:extLst>
          </p:cNvPr>
          <p:cNvSpPr>
            <a:spLocks noChangeArrowheads="1"/>
          </p:cNvSpPr>
          <p:nvPr/>
        </p:nvSpPr>
        <p:spPr bwMode="auto">
          <a:xfrm>
            <a:off x="365125" y="225425"/>
            <a:ext cx="84121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 Tremblement » de Soleil</a:t>
            </a:r>
          </a:p>
        </p:txBody>
      </p:sp>
      <p:pic>
        <p:nvPicPr>
          <p:cNvPr id="184323" name="vquake1.mpeg" descr="/Users/courbin/Documents/Cours/Slides_2009/Week08/vquake1.mpeg">
            <a:hlinkClick r:id="" action="ppaction://media"/>
            <a:extLst>
              <a:ext uri="{FF2B5EF4-FFF2-40B4-BE49-F238E27FC236}">
                <a16:creationId xmlns:a16="http://schemas.microsoft.com/office/drawing/2014/main" id="{763329BA-508A-8F3F-B18A-20833B2C57FC}"/>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309688" y="1136650"/>
            <a:ext cx="6037262"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843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84323"/>
                                        </p:tgtEl>
                                      </p:cBhvr>
                                    </p:cmd>
                                  </p:childTnLst>
                                </p:cTn>
                              </p:par>
                            </p:childTnLst>
                          </p:cTn>
                        </p:par>
                      </p:childTnLst>
                    </p:cTn>
                  </p:par>
                </p:childTnLst>
              </p:cTn>
              <p:nextCondLst>
                <p:cond evt="onClick" delay="0">
                  <p:tgtEl>
                    <p:spTgt spid="184323"/>
                  </p:tgtEl>
                </p:cond>
              </p:nextCondLst>
            </p:seq>
            <p:video>
              <p:cMediaNode vol="80000">
                <p:cTn id="7" fill="hold" display="0">
                  <p:stCondLst>
                    <p:cond delay="indefinite"/>
                  </p:stCondLst>
                </p:cTn>
                <p:tgtEl>
                  <p:spTgt spid="18432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4034" name="Rectangle 2">
            <a:extLst>
              <a:ext uri="{FF2B5EF4-FFF2-40B4-BE49-F238E27FC236}">
                <a16:creationId xmlns:a16="http://schemas.microsoft.com/office/drawing/2014/main" id="{DB85E620-66F6-F706-FDA3-2007D4F23715}"/>
              </a:ext>
            </a:extLst>
          </p:cNvPr>
          <p:cNvSpPr>
            <a:spLocks noGrp="1" noChangeArrowheads="1"/>
          </p:cNvSpPr>
          <p:nvPr>
            <p:ph type="ctrTitle"/>
          </p:nvPr>
        </p:nvSpPr>
        <p:spPr>
          <a:xfrm>
            <a:off x="-104775" y="111125"/>
            <a:ext cx="24050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Cycle CNO</a:t>
            </a:r>
          </a:p>
        </p:txBody>
      </p:sp>
      <p:pic>
        <p:nvPicPr>
          <p:cNvPr id="26627" name="Picture 4" descr="CNO">
            <a:extLst>
              <a:ext uri="{FF2B5EF4-FFF2-40B4-BE49-F238E27FC236}">
                <a16:creationId xmlns:a16="http://schemas.microsoft.com/office/drawing/2014/main" id="{E4FCCBDE-CD2A-D058-4BC0-0A52603BAD3C}"/>
              </a:ext>
            </a:extLst>
          </p:cNvPr>
          <p:cNvPicPr>
            <a:picLocks noChangeAspect="1" noChangeArrowheads="1"/>
          </p:cNvPicPr>
          <p:nvPr/>
        </p:nvPicPr>
        <p:blipFill>
          <a:blip r:embed="rId3">
            <a:lum bright="16000" contrast="30000"/>
            <a:extLst>
              <a:ext uri="{28A0092B-C50C-407E-A947-70E740481C1C}">
                <a14:useLocalDpi xmlns:a14="http://schemas.microsoft.com/office/drawing/2010/main" val="0"/>
              </a:ext>
            </a:extLst>
          </a:blip>
          <a:srcRect/>
          <a:stretch>
            <a:fillRect/>
          </a:stretch>
        </p:blipFill>
        <p:spPr bwMode="auto">
          <a:xfrm>
            <a:off x="2984500" y="488950"/>
            <a:ext cx="5373688"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4037" name="Rectangle 5">
            <a:extLst>
              <a:ext uri="{FF2B5EF4-FFF2-40B4-BE49-F238E27FC236}">
                <a16:creationId xmlns:a16="http://schemas.microsoft.com/office/drawing/2014/main" id="{E32AA442-95CF-31E7-BE2C-FB044940D5AD}"/>
              </a:ext>
            </a:extLst>
          </p:cNvPr>
          <p:cNvSpPr>
            <a:spLocks noChangeArrowheads="1"/>
          </p:cNvSpPr>
          <p:nvPr/>
        </p:nvSpPr>
        <p:spPr bwMode="auto">
          <a:xfrm>
            <a:off x="4763" y="2408238"/>
            <a:ext cx="2081212" cy="3786187"/>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Etoiles de masse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M &gt; 1,5 M</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rPr>
              <a:t></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T &gt; 1,2 x 10</a:t>
            </a:r>
            <a:r>
              <a:rPr lang="fr-FR" altLang="fr-FR" sz="1800" baseline="30000">
                <a:solidFill>
                  <a:schemeClr val="tx1"/>
                </a:solidFill>
                <a:effectLst>
                  <a:outerShdw blurRad="38100" dist="38100" dir="2700000" algn="tl">
                    <a:srgbClr val="C0C0C0"/>
                  </a:outerShdw>
                </a:effectLst>
                <a:latin typeface="Comic Sans MS" panose="030F0902030302020204" pitchFamily="66" charset="0"/>
                <a:sym typeface="Wingdings" pitchFamily="2" charset="2"/>
              </a:rPr>
              <a:t>7</a:t>
            </a: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 K</a:t>
            </a:r>
          </a:p>
          <a:p>
            <a:pPr>
              <a:defRPr/>
            </a:pP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Réaction plus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énergétique que</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la cha</a:t>
            </a:r>
            <a:r>
              <a:rPr lang="fr-FR" altLang="ja-JP"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î</a:t>
            </a: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ne pp mais</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produit plus de</a:t>
            </a:r>
          </a:p>
          <a:p>
            <a:pPr>
              <a:defRPr/>
            </a:pPr>
            <a:r>
              <a:rPr lang="fr-FR" altLang="fr-FR" sz="1800" b="1">
                <a:solidFill>
                  <a:schemeClr val="tx1"/>
                </a:solidFill>
                <a:effectLst>
                  <a:outerShdw blurRad="38100" dist="38100" dir="2700000" algn="tl">
                    <a:srgbClr val="C0C0C0"/>
                  </a:outerShdw>
                </a:effectLst>
                <a:latin typeface="Comic Sans MS" panose="030F0902030302020204" pitchFamily="66" charset="0"/>
                <a:sym typeface="Wingdings" pitchFamily="2" charset="2"/>
              </a:rPr>
              <a:t>neutrinos</a:t>
            </a:r>
            <a:endPar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endPar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-&gt; moins d’énergie</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retenue dans </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l’étoile</a:t>
            </a: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p:txBody>
      </p:sp>
      <p:sp>
        <p:nvSpPr>
          <p:cNvPr id="5" name="Ellipse 4">
            <a:extLst>
              <a:ext uri="{FF2B5EF4-FFF2-40B4-BE49-F238E27FC236}">
                <a16:creationId xmlns:a16="http://schemas.microsoft.com/office/drawing/2014/main" id="{A91B4DC4-3381-DAB4-AF94-09A35815BA75}"/>
              </a:ext>
            </a:extLst>
          </p:cNvPr>
          <p:cNvSpPr/>
          <p:nvPr/>
        </p:nvSpPr>
        <p:spPr bwMode="auto">
          <a:xfrm>
            <a:off x="141288" y="606425"/>
            <a:ext cx="333375" cy="338138"/>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4514" name="Rectangle 2">
            <a:extLst>
              <a:ext uri="{FF2B5EF4-FFF2-40B4-BE49-F238E27FC236}">
                <a16:creationId xmlns:a16="http://schemas.microsoft.com/office/drawing/2014/main" id="{C4F47481-2850-F148-3109-B7FC0A4DE75A}"/>
              </a:ext>
            </a:extLst>
          </p:cNvPr>
          <p:cNvSpPr>
            <a:spLocks noGrp="1" noChangeArrowheads="1"/>
          </p:cNvSpPr>
          <p:nvPr>
            <p:ph type="ctrTitle"/>
          </p:nvPr>
        </p:nvSpPr>
        <p:spPr>
          <a:xfrm>
            <a:off x="365125" y="3117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Evolution stellaire</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3794" name="Rectangle 2">
            <a:extLst>
              <a:ext uri="{FF2B5EF4-FFF2-40B4-BE49-F238E27FC236}">
                <a16:creationId xmlns:a16="http://schemas.microsoft.com/office/drawing/2014/main" id="{E3314D89-20BB-ECFD-B384-84D2D01626B7}"/>
              </a:ext>
            </a:extLst>
          </p:cNvPr>
          <p:cNvSpPr>
            <a:spLocks noChangeArrowheads="1"/>
          </p:cNvSpPr>
          <p:nvPr/>
        </p:nvSpPr>
        <p:spPr bwMode="auto">
          <a:xfrm>
            <a:off x="365125" y="323850"/>
            <a:ext cx="84121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Evolution stellaire</a:t>
            </a:r>
          </a:p>
        </p:txBody>
      </p:sp>
      <p:pic>
        <p:nvPicPr>
          <p:cNvPr id="191491" name="Picture 3" descr="evol0002">
            <a:extLst>
              <a:ext uri="{FF2B5EF4-FFF2-40B4-BE49-F238E27FC236}">
                <a16:creationId xmlns:a16="http://schemas.microsoft.com/office/drawing/2014/main" id="{74DB7132-188A-C4F7-7B7F-9219716340B6}"/>
              </a:ext>
            </a:extLst>
          </p:cNvPr>
          <p:cNvPicPr>
            <a:picLocks noChangeArrowheads="1"/>
          </p:cNvPicPr>
          <p:nvPr/>
        </p:nvPicPr>
        <p:blipFill>
          <a:blip r:embed="rId3">
            <a:lum bright="18000" contrast="26000"/>
            <a:extLst>
              <a:ext uri="{28A0092B-C50C-407E-A947-70E740481C1C}">
                <a14:useLocalDpi xmlns:a14="http://schemas.microsoft.com/office/drawing/2010/main" val="0"/>
              </a:ext>
            </a:extLst>
          </a:blip>
          <a:srcRect/>
          <a:stretch>
            <a:fillRect/>
          </a:stretch>
        </p:blipFill>
        <p:spPr bwMode="auto">
          <a:xfrm>
            <a:off x="-1588" y="719138"/>
            <a:ext cx="9144001"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3796" name="Rectangle 4">
            <a:extLst>
              <a:ext uri="{FF2B5EF4-FFF2-40B4-BE49-F238E27FC236}">
                <a16:creationId xmlns:a16="http://schemas.microsoft.com/office/drawing/2014/main" id="{0365ABD0-FC9D-BDEC-4BB5-82F755DF70EA}"/>
              </a:ext>
            </a:extLst>
          </p:cNvPr>
          <p:cNvSpPr>
            <a:spLocks noChangeArrowheads="1"/>
          </p:cNvSpPr>
          <p:nvPr/>
        </p:nvSpPr>
        <p:spPr bwMode="auto">
          <a:xfrm>
            <a:off x="6738938" y="1071563"/>
            <a:ext cx="2038350" cy="366712"/>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Naine blanche</a:t>
            </a:r>
          </a:p>
        </p:txBody>
      </p:sp>
      <p:sp>
        <p:nvSpPr>
          <p:cNvPr id="673797" name="Rectangle 5">
            <a:extLst>
              <a:ext uri="{FF2B5EF4-FFF2-40B4-BE49-F238E27FC236}">
                <a16:creationId xmlns:a16="http://schemas.microsoft.com/office/drawing/2014/main" id="{D660E79B-AFC6-BCE3-B566-F7102F70AF4D}"/>
              </a:ext>
            </a:extLst>
          </p:cNvPr>
          <p:cNvSpPr>
            <a:spLocks noChangeArrowheads="1"/>
          </p:cNvSpPr>
          <p:nvPr/>
        </p:nvSpPr>
        <p:spPr bwMode="auto">
          <a:xfrm>
            <a:off x="1058863" y="5959475"/>
            <a:ext cx="2038350" cy="366713"/>
          </a:xfrm>
          <a:prstGeom prst="rect">
            <a:avLst/>
          </a:prstGeom>
          <a:no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sym typeface="Wingdings" pitchFamily="2" charset="2"/>
              </a:rPr>
              <a:t>Naine brune</a:t>
            </a:r>
          </a:p>
        </p:txBody>
      </p:sp>
      <p:sp>
        <p:nvSpPr>
          <p:cNvPr id="673798" name="Line 6">
            <a:extLst>
              <a:ext uri="{FF2B5EF4-FFF2-40B4-BE49-F238E27FC236}">
                <a16:creationId xmlns:a16="http://schemas.microsoft.com/office/drawing/2014/main" id="{25B2F6DA-BA3B-5DA3-E08B-EF946821B765}"/>
              </a:ext>
            </a:extLst>
          </p:cNvPr>
          <p:cNvSpPr>
            <a:spLocks noChangeShapeType="1"/>
          </p:cNvSpPr>
          <p:nvPr/>
        </p:nvSpPr>
        <p:spPr bwMode="auto">
          <a:xfrm>
            <a:off x="1058863" y="4694238"/>
            <a:ext cx="803275" cy="1087437"/>
          </a:xfrm>
          <a:prstGeom prst="line">
            <a:avLst/>
          </a:prstGeom>
          <a:noFill/>
          <a:ln w="9525">
            <a:solidFill>
              <a:schemeClr val="tx1"/>
            </a:solidFill>
            <a:round/>
            <a:headEnd/>
            <a:tailEnd type="triangle" w="med" len="med"/>
          </a:ln>
          <a:effectLst/>
        </p:spPr>
        <p:txBody>
          <a:bodyPr wrap="none"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
        <p:nvSpPr>
          <p:cNvPr id="673799" name="Rectangle 7">
            <a:extLst>
              <a:ext uri="{FF2B5EF4-FFF2-40B4-BE49-F238E27FC236}">
                <a16:creationId xmlns:a16="http://schemas.microsoft.com/office/drawing/2014/main" id="{FDEAB70C-36FD-0E70-C0CA-2719C5EDB7A3}"/>
              </a:ext>
            </a:extLst>
          </p:cNvPr>
          <p:cNvSpPr>
            <a:spLocks noChangeArrowheads="1"/>
          </p:cNvSpPr>
          <p:nvPr/>
        </p:nvSpPr>
        <p:spPr bwMode="auto">
          <a:xfrm>
            <a:off x="138113" y="5291138"/>
            <a:ext cx="1497012" cy="366712"/>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M &lt; 0,08 M</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rPr>
              <a:t></a:t>
            </a:r>
          </a:p>
        </p:txBody>
      </p:sp>
      <p:sp>
        <p:nvSpPr>
          <p:cNvPr id="8" name="Rectangle 7">
            <a:extLst>
              <a:ext uri="{FF2B5EF4-FFF2-40B4-BE49-F238E27FC236}">
                <a16:creationId xmlns:a16="http://schemas.microsoft.com/office/drawing/2014/main" id="{1CAF91DD-694C-69A0-E324-FFC80BBAF19E}"/>
              </a:ext>
            </a:extLst>
          </p:cNvPr>
          <p:cNvSpPr>
            <a:spLocks noChangeArrowheads="1"/>
          </p:cNvSpPr>
          <p:nvPr/>
        </p:nvSpPr>
        <p:spPr bwMode="auto">
          <a:xfrm>
            <a:off x="8408988" y="5837238"/>
            <a:ext cx="889000" cy="276225"/>
          </a:xfrm>
          <a:prstGeom prst="rect">
            <a:avLst/>
          </a:prstGeom>
          <a:solidFill>
            <a:schemeClr val="bg1"/>
          </a:solid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200" dirty="0">
                <a:solidFill>
                  <a:schemeClr val="tx1"/>
                </a:solidFill>
                <a:effectLst>
                  <a:outerShdw blurRad="38100" dist="38100" dir="2700000" algn="tl">
                    <a:srgbClr val="C0C0C0"/>
                  </a:outerShdw>
                </a:effectLst>
                <a:latin typeface="Comic Sans MS" panose="030F0902030302020204" pitchFamily="66" charset="0"/>
              </a:rPr>
              <a:t>M &gt; 8 M</a:t>
            </a:r>
            <a:r>
              <a:rPr lang="fr-FR" altLang="fr-FR" sz="12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a:t>
            </a:r>
          </a:p>
        </p:txBody>
      </p:sp>
      <p:sp>
        <p:nvSpPr>
          <p:cNvPr id="9" name="Ellipse 8">
            <a:extLst>
              <a:ext uri="{FF2B5EF4-FFF2-40B4-BE49-F238E27FC236}">
                <a16:creationId xmlns:a16="http://schemas.microsoft.com/office/drawing/2014/main" id="{108228FC-25C7-5EB8-39ED-06DC847D5B13}"/>
              </a:ext>
            </a:extLst>
          </p:cNvPr>
          <p:cNvSpPr/>
          <p:nvPr/>
        </p:nvSpPr>
        <p:spPr bwMode="auto">
          <a:xfrm>
            <a:off x="141288" y="153988"/>
            <a:ext cx="333375" cy="339725"/>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sp>
        <p:nvSpPr>
          <p:cNvPr id="10" name="Rectangle 8">
            <a:extLst>
              <a:ext uri="{FF2B5EF4-FFF2-40B4-BE49-F238E27FC236}">
                <a16:creationId xmlns:a16="http://schemas.microsoft.com/office/drawing/2014/main" id="{48B7961C-46B3-FA1C-4294-C64D5AE0819A}"/>
              </a:ext>
            </a:extLst>
          </p:cNvPr>
          <p:cNvSpPr>
            <a:spLocks noChangeArrowheads="1"/>
          </p:cNvSpPr>
          <p:nvPr/>
        </p:nvSpPr>
        <p:spPr bwMode="auto">
          <a:xfrm>
            <a:off x="8297863" y="3336925"/>
            <a:ext cx="841375" cy="276225"/>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200" dirty="0">
                <a:solidFill>
                  <a:schemeClr val="tx1"/>
                </a:solidFill>
                <a:effectLst>
                  <a:outerShdw blurRad="38100" dist="38100" dir="2700000" algn="tl">
                    <a:srgbClr val="C0C0C0"/>
                  </a:outerShdw>
                </a:effectLst>
                <a:latin typeface="Comic Sans MS" panose="030F0902030302020204" pitchFamily="66" charset="0"/>
              </a:rPr>
              <a:t>M &lt; 8 M</a:t>
            </a:r>
            <a:r>
              <a:rPr lang="fr-FR" altLang="fr-FR" sz="12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a:t>
            </a:r>
          </a:p>
        </p:txBody>
      </p:sp>
      <p:sp>
        <p:nvSpPr>
          <p:cNvPr id="14" name="Rectangle 13">
            <a:extLst>
              <a:ext uri="{FF2B5EF4-FFF2-40B4-BE49-F238E27FC236}">
                <a16:creationId xmlns:a16="http://schemas.microsoft.com/office/drawing/2014/main" id="{D11578EE-9F7E-AD77-2F53-2E13358046A8}"/>
              </a:ext>
            </a:extLst>
          </p:cNvPr>
          <p:cNvSpPr>
            <a:spLocks noChangeArrowheads="1"/>
          </p:cNvSpPr>
          <p:nvPr/>
        </p:nvSpPr>
        <p:spPr bwMode="auto">
          <a:xfrm>
            <a:off x="4125913" y="4757738"/>
            <a:ext cx="889000" cy="276225"/>
          </a:xfrm>
          <a:prstGeom prst="rect">
            <a:avLst/>
          </a:prstGeom>
          <a:solidFill>
            <a:schemeClr val="bg1"/>
          </a:solid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200" dirty="0">
                <a:solidFill>
                  <a:schemeClr val="tx1"/>
                </a:solidFill>
                <a:effectLst>
                  <a:outerShdw blurRad="38100" dist="38100" dir="2700000" algn="tl">
                    <a:srgbClr val="C0C0C0"/>
                  </a:outerShdw>
                </a:effectLst>
                <a:latin typeface="Comic Sans MS" panose="030F0902030302020204" pitchFamily="66" charset="0"/>
              </a:rPr>
              <a:t>M &gt; 8 M</a:t>
            </a:r>
            <a:r>
              <a:rPr lang="fr-FR" altLang="fr-FR" sz="12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a:t>
            </a:r>
          </a:p>
        </p:txBody>
      </p:sp>
      <p:sp>
        <p:nvSpPr>
          <p:cNvPr id="15" name="Rectangle 14">
            <a:extLst>
              <a:ext uri="{FF2B5EF4-FFF2-40B4-BE49-F238E27FC236}">
                <a16:creationId xmlns:a16="http://schemas.microsoft.com/office/drawing/2014/main" id="{79ECFD7B-15B2-48E7-CDAA-B94A5F6F9E95}"/>
              </a:ext>
            </a:extLst>
          </p:cNvPr>
          <p:cNvSpPr>
            <a:spLocks noChangeArrowheads="1"/>
          </p:cNvSpPr>
          <p:nvPr/>
        </p:nvSpPr>
        <p:spPr bwMode="auto">
          <a:xfrm rot="16200000">
            <a:off x="4648201" y="3030537"/>
            <a:ext cx="889000" cy="276225"/>
          </a:xfrm>
          <a:prstGeom prst="rect">
            <a:avLst/>
          </a:prstGeom>
          <a:solidFill>
            <a:schemeClr val="bg1"/>
          </a:solidFill>
          <a:ln w="9525">
            <a:noFill/>
            <a:miter lim="800000"/>
            <a:headEnd/>
            <a:tailEnd/>
          </a:ln>
          <a:effectLst/>
        </p:spPr>
        <p:txBody>
          <a:bodyPr>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200" dirty="0">
                <a:solidFill>
                  <a:schemeClr val="tx1"/>
                </a:solidFill>
                <a:effectLst>
                  <a:outerShdw blurRad="38100" dist="38100" dir="2700000" algn="tl">
                    <a:srgbClr val="C0C0C0"/>
                  </a:outerShdw>
                </a:effectLst>
                <a:latin typeface="Comic Sans MS" panose="030F0902030302020204" pitchFamily="66" charset="0"/>
              </a:rPr>
              <a:t>M &lt; 8 M</a:t>
            </a:r>
            <a:r>
              <a:rPr lang="fr-FR" altLang="fr-FR" sz="12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3" descr="evol0003">
            <a:extLst>
              <a:ext uri="{FF2B5EF4-FFF2-40B4-BE49-F238E27FC236}">
                <a16:creationId xmlns:a16="http://schemas.microsoft.com/office/drawing/2014/main" id="{DF754E83-5383-7C4C-E058-FA6BB79F42C6}"/>
              </a:ext>
            </a:extLst>
          </p:cNvPr>
          <p:cNvPicPr>
            <a:picLocks noChangeArrowheads="1"/>
          </p:cNvPicPr>
          <p:nvPr/>
        </p:nvPicPr>
        <p:blipFill>
          <a:blip r:embed="rId3">
            <a:lum bright="20000" contrast="12000"/>
            <a:extLst>
              <a:ext uri="{28A0092B-C50C-407E-A947-70E740481C1C}">
                <a14:useLocalDpi xmlns:a14="http://schemas.microsoft.com/office/drawing/2010/main" val="0"/>
              </a:ext>
            </a:extLst>
          </a:blip>
          <a:srcRect/>
          <a:stretch>
            <a:fillRect/>
          </a:stretch>
        </p:blipFill>
        <p:spPr bwMode="auto">
          <a:xfrm>
            <a:off x="0" y="809625"/>
            <a:ext cx="91440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44" name="Rectangle 4">
            <a:extLst>
              <a:ext uri="{FF2B5EF4-FFF2-40B4-BE49-F238E27FC236}">
                <a16:creationId xmlns:a16="http://schemas.microsoft.com/office/drawing/2014/main" id="{DD9F5683-221F-DD46-0B99-2A12DFB9E1E1}"/>
              </a:ext>
            </a:extLst>
          </p:cNvPr>
          <p:cNvSpPr>
            <a:spLocks noChangeArrowheads="1"/>
          </p:cNvSpPr>
          <p:nvPr/>
        </p:nvSpPr>
        <p:spPr bwMode="auto">
          <a:xfrm>
            <a:off x="7191375" y="4760913"/>
            <a:ext cx="1412875" cy="366712"/>
          </a:xfrm>
          <a:prstGeom prst="rect">
            <a:avLst/>
          </a:prstGeom>
          <a:noFill/>
          <a:ln w="9525">
            <a:noFill/>
            <a:miter lim="800000"/>
            <a:headEnd/>
            <a:tailEnd/>
          </a:ln>
          <a:effectLst/>
        </p:spPr>
        <p:txBody>
          <a:bodyPr wrap="none">
            <a:spAutoFit/>
          </a:bodyPr>
          <a:lstStyle/>
          <a:p>
            <a:pPr>
              <a:defRPr/>
            </a:pPr>
            <a:r>
              <a:rPr lang="fr-FR" sz="1800">
                <a:solidFill>
                  <a:schemeClr val="tx1"/>
                </a:solidFill>
                <a:effectLst>
                  <a:outerShdw blurRad="38100" dist="38100" dir="2700000" algn="tl">
                    <a:srgbClr val="DDDDDD"/>
                  </a:outerShdw>
                </a:effectLst>
                <a:latin typeface="Comic Sans MS" charset="0"/>
                <a:ea typeface="ＭＳ Ｐゴシック" charset="0"/>
                <a:cs typeface="ＭＳ Ｐゴシック" charset="0"/>
              </a:rPr>
              <a:t>Supernovae</a:t>
            </a:r>
            <a:endParaRPr lang="fr-FR" sz="1800" baseline="-25000">
              <a:solidFill>
                <a:schemeClr val="tx1"/>
              </a:solidFill>
              <a:effectLst>
                <a:outerShdw blurRad="38100" dist="38100" dir="2700000" algn="tl">
                  <a:srgbClr val="DDDDDD"/>
                </a:outerShdw>
              </a:effectLst>
              <a:latin typeface="Comic Sans MS" charset="0"/>
              <a:ea typeface="ＭＳ Ｐゴシック" charset="0"/>
              <a:cs typeface="ＭＳ Ｐゴシック" charset="0"/>
              <a:sym typeface="Wingdings" charset="0"/>
            </a:endParaRPr>
          </a:p>
        </p:txBody>
      </p:sp>
      <p:sp>
        <p:nvSpPr>
          <p:cNvPr id="675845" name="Rectangle 5">
            <a:extLst>
              <a:ext uri="{FF2B5EF4-FFF2-40B4-BE49-F238E27FC236}">
                <a16:creationId xmlns:a16="http://schemas.microsoft.com/office/drawing/2014/main" id="{ED182838-5733-A468-CD7A-6F6512EBDA47}"/>
              </a:ext>
            </a:extLst>
          </p:cNvPr>
          <p:cNvSpPr>
            <a:spLocks noChangeArrowheads="1"/>
          </p:cNvSpPr>
          <p:nvPr/>
        </p:nvSpPr>
        <p:spPr bwMode="auto">
          <a:xfrm>
            <a:off x="7556500" y="2576513"/>
            <a:ext cx="1670050" cy="915987"/>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Naine blanche</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 nébuleuse</a:t>
            </a:r>
          </a:p>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planétaire</a:t>
            </a:r>
            <a:endPar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p:txBody>
      </p:sp>
      <p:sp>
        <p:nvSpPr>
          <p:cNvPr id="675846" name="Rectangle 6">
            <a:extLst>
              <a:ext uri="{FF2B5EF4-FFF2-40B4-BE49-F238E27FC236}">
                <a16:creationId xmlns:a16="http://schemas.microsoft.com/office/drawing/2014/main" id="{FF101815-02FF-37B5-C732-B87E58FAC4C9}"/>
              </a:ext>
            </a:extLst>
          </p:cNvPr>
          <p:cNvSpPr>
            <a:spLocks noChangeArrowheads="1"/>
          </p:cNvSpPr>
          <p:nvPr/>
        </p:nvSpPr>
        <p:spPr bwMode="auto">
          <a:xfrm>
            <a:off x="0" y="4943475"/>
            <a:ext cx="1295400" cy="366713"/>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M &gt; 30 M</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rPr>
              <a:t></a:t>
            </a:r>
          </a:p>
        </p:txBody>
      </p:sp>
      <p:sp>
        <p:nvSpPr>
          <p:cNvPr id="675847" name="Rectangle 7">
            <a:extLst>
              <a:ext uri="{FF2B5EF4-FFF2-40B4-BE49-F238E27FC236}">
                <a16:creationId xmlns:a16="http://schemas.microsoft.com/office/drawing/2014/main" id="{7AE5894C-92CA-8ED0-6549-9360A66945D0}"/>
              </a:ext>
            </a:extLst>
          </p:cNvPr>
          <p:cNvSpPr>
            <a:spLocks noChangeArrowheads="1"/>
          </p:cNvSpPr>
          <p:nvPr/>
        </p:nvSpPr>
        <p:spPr bwMode="auto">
          <a:xfrm>
            <a:off x="0" y="3062288"/>
            <a:ext cx="1165225" cy="369887"/>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solidFill>
                  <a:schemeClr val="tx1"/>
                </a:solidFill>
                <a:effectLst>
                  <a:outerShdw blurRad="38100" dist="38100" dir="2700000" algn="tl">
                    <a:srgbClr val="C0C0C0"/>
                  </a:outerShdw>
                </a:effectLst>
                <a:latin typeface="Comic Sans MS" panose="030F0902030302020204" pitchFamily="66" charset="0"/>
              </a:rPr>
              <a:t>M &gt; 8 M</a:t>
            </a:r>
            <a:r>
              <a:rPr lang="fr-FR" altLang="fr-FR" sz="1800" baseline="-25000">
                <a:solidFill>
                  <a:schemeClr val="tx1"/>
                </a:solidFill>
                <a:effectLst>
                  <a:outerShdw blurRad="38100" dist="38100" dir="2700000" algn="tl">
                    <a:srgbClr val="C0C0C0"/>
                  </a:outerShdw>
                </a:effectLst>
                <a:latin typeface="Comic Sans MS" panose="030F0902030302020204" pitchFamily="66" charset="0"/>
                <a:sym typeface="Wingdings" pitchFamily="2" charset="2"/>
              </a:rPr>
              <a:t></a:t>
            </a:r>
          </a:p>
        </p:txBody>
      </p:sp>
      <p:sp>
        <p:nvSpPr>
          <p:cNvPr id="675848" name="Rectangle 8">
            <a:extLst>
              <a:ext uri="{FF2B5EF4-FFF2-40B4-BE49-F238E27FC236}">
                <a16:creationId xmlns:a16="http://schemas.microsoft.com/office/drawing/2014/main" id="{73A2C53D-58B2-921E-AB16-38AEA85FF19B}"/>
              </a:ext>
            </a:extLst>
          </p:cNvPr>
          <p:cNvSpPr>
            <a:spLocks noChangeArrowheads="1"/>
          </p:cNvSpPr>
          <p:nvPr/>
        </p:nvSpPr>
        <p:spPr bwMode="auto">
          <a:xfrm>
            <a:off x="0" y="1039813"/>
            <a:ext cx="1165225" cy="369887"/>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dirty="0">
                <a:solidFill>
                  <a:schemeClr val="tx1"/>
                </a:solidFill>
                <a:effectLst>
                  <a:outerShdw blurRad="38100" dist="38100" dir="2700000" algn="tl">
                    <a:srgbClr val="C0C0C0"/>
                  </a:outerShdw>
                </a:effectLst>
                <a:latin typeface="Comic Sans MS" panose="030F0902030302020204" pitchFamily="66" charset="0"/>
              </a:rPr>
              <a:t>M &lt; 8 M</a:t>
            </a:r>
            <a:r>
              <a:rPr lang="fr-FR" altLang="fr-FR" sz="18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a:t>
            </a:r>
          </a:p>
        </p:txBody>
      </p:sp>
      <p:sp>
        <p:nvSpPr>
          <p:cNvPr id="675849" name="Rectangle 9">
            <a:extLst>
              <a:ext uri="{FF2B5EF4-FFF2-40B4-BE49-F238E27FC236}">
                <a16:creationId xmlns:a16="http://schemas.microsoft.com/office/drawing/2014/main" id="{4971BEFE-857E-0BCC-3028-019699D72723}"/>
              </a:ext>
            </a:extLst>
          </p:cNvPr>
          <p:cNvSpPr>
            <a:spLocks noChangeArrowheads="1"/>
          </p:cNvSpPr>
          <p:nvPr/>
        </p:nvSpPr>
        <p:spPr bwMode="auto">
          <a:xfrm>
            <a:off x="365125" y="323850"/>
            <a:ext cx="8412163" cy="485775"/>
          </a:xfrm>
          <a:prstGeom prst="rect">
            <a:avLst/>
          </a:prstGeom>
          <a:noFill/>
          <a:ln w="9525">
            <a:noFill/>
            <a:miter lim="800000"/>
            <a:headEnd/>
            <a:tailEnd/>
          </a:ln>
          <a:effectLst/>
        </p:spPr>
        <p:txBody>
          <a:bodyPr anchor="ct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lgn="ct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Evolution stellaire</a:t>
            </a:r>
          </a:p>
        </p:txBody>
      </p:sp>
      <p:sp>
        <p:nvSpPr>
          <p:cNvPr id="9" name="Ellipse 8">
            <a:extLst>
              <a:ext uri="{FF2B5EF4-FFF2-40B4-BE49-F238E27FC236}">
                <a16:creationId xmlns:a16="http://schemas.microsoft.com/office/drawing/2014/main" id="{31071E96-CDA9-AD56-7A86-630253F79AFD}"/>
              </a:ext>
            </a:extLst>
          </p:cNvPr>
          <p:cNvSpPr/>
          <p:nvPr/>
        </p:nvSpPr>
        <p:spPr bwMode="auto">
          <a:xfrm>
            <a:off x="141288" y="153988"/>
            <a:ext cx="333375" cy="339725"/>
          </a:xfrm>
          <a:prstGeom prst="ellipse">
            <a:avLst/>
          </a:prstGeom>
          <a:solidFill>
            <a:srgbClr val="FF0000"/>
          </a:solidFill>
          <a:ln w="9525" cap="flat" cmpd="sng" algn="ctr">
            <a:noFill/>
            <a:prstDash val="solid"/>
            <a:round/>
            <a:headEnd type="none" w="med" len="med"/>
            <a:tailEnd type="none" w="med" len="med"/>
          </a:ln>
          <a:effectLst/>
        </p:spPr>
        <p:txBody>
          <a:bodyPr>
            <a:spAutoFit/>
          </a:bodyPr>
          <a:lstStyle/>
          <a:p>
            <a:pPr>
              <a:buFontTx/>
              <a:buChar char="•"/>
              <a:defRPr/>
            </a:pPr>
            <a:endParaRPr lang="fr-FR">
              <a:effectLst>
                <a:outerShdw blurRad="38100" dist="38100" dir="2700000" algn="tl">
                  <a:srgbClr val="000000">
                    <a:alpha val="43137"/>
                  </a:srgbClr>
                </a:outerShdw>
              </a:effectLst>
              <a:latin typeface="Helvetica" charset="0"/>
              <a:ea typeface="ＭＳ Ｐゴシック" charset="0"/>
              <a:cs typeface="ＭＳ Ｐゴシック"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95586" name="Image 9" descr="stellarevolution-stellar_fate_type1a_label_300dpi.jpg">
            <a:extLst>
              <a:ext uri="{FF2B5EF4-FFF2-40B4-BE49-F238E27FC236}">
                <a16:creationId xmlns:a16="http://schemas.microsoft.com/office/drawing/2014/main" id="{C4E7EBBC-87FD-9159-327C-C3E6480820CC}"/>
              </a:ext>
            </a:extLst>
          </p:cNvPr>
          <p:cNvPicPr>
            <a:picLocks noChangeAspect="1"/>
          </p:cNvPicPr>
          <p:nvPr/>
        </p:nvPicPr>
        <p:blipFill>
          <a:blip r:embed="rId3">
            <a:extLst>
              <a:ext uri="{28A0092B-C50C-407E-A947-70E740481C1C}">
                <a14:useLocalDpi xmlns:a14="http://schemas.microsoft.com/office/drawing/2010/main" val="0"/>
              </a:ext>
            </a:extLst>
          </a:blip>
          <a:srcRect l="2316" t="3580" r="4053" b="2684"/>
          <a:stretch>
            <a:fillRect/>
          </a:stretch>
        </p:blipFill>
        <p:spPr bwMode="auto">
          <a:xfrm>
            <a:off x="20638" y="773113"/>
            <a:ext cx="9123362"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9">
            <a:extLst>
              <a:ext uri="{FF2B5EF4-FFF2-40B4-BE49-F238E27FC236}">
                <a16:creationId xmlns:a16="http://schemas.microsoft.com/office/drawing/2014/main" id="{6DE82518-2C10-8292-1E30-AFAFFA411D72}"/>
              </a:ext>
            </a:extLst>
          </p:cNvPr>
          <p:cNvSpPr>
            <a:spLocks noChangeArrowheads="1"/>
          </p:cNvSpPr>
          <p:nvPr/>
        </p:nvSpPr>
        <p:spPr bwMode="auto">
          <a:xfrm>
            <a:off x="365125" y="117475"/>
            <a:ext cx="841216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fr-FR" altLang="fr-FR" sz="2400" b="1">
                <a:solidFill>
                  <a:schemeClr val="bg1"/>
                </a:solidFill>
                <a:latin typeface="Comic Sans MS" panose="030F0902030302020204" pitchFamily="66" charset="0"/>
                <a:ea typeface="Apple LiGothic Medium" pitchFamily="2" charset="-120"/>
              </a:rPr>
              <a:t>Evolution stellaire (résumé)</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8610" name="Rectangle 2">
            <a:extLst>
              <a:ext uri="{FF2B5EF4-FFF2-40B4-BE49-F238E27FC236}">
                <a16:creationId xmlns:a16="http://schemas.microsoft.com/office/drawing/2014/main" id="{E86C7FBC-7F6C-3833-0401-C31CE2720877}"/>
              </a:ext>
            </a:extLst>
          </p:cNvPr>
          <p:cNvSpPr>
            <a:spLocks noGrp="1" noChangeArrowheads="1"/>
          </p:cNvSpPr>
          <p:nvPr>
            <p:ph type="ctrTitle"/>
          </p:nvPr>
        </p:nvSpPr>
        <p:spPr>
          <a:xfrm>
            <a:off x="365125" y="2874963"/>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Mort des étoiles</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6591018E-13B4-66F0-8AFD-B39A9B3FA3AA}"/>
              </a:ext>
            </a:extLst>
          </p:cNvPr>
          <p:cNvSpPr>
            <a:spLocks noGrp="1" noChangeArrowheads="1"/>
          </p:cNvSpPr>
          <p:nvPr>
            <p:ph type="ctrTitle"/>
          </p:nvPr>
        </p:nvSpPr>
        <p:spPr>
          <a:xfrm>
            <a:off x="365125" y="323850"/>
            <a:ext cx="8412163" cy="485775"/>
          </a:xfrm>
        </p:spPr>
        <p:txBody>
          <a:bodyPr/>
          <a:lstStyle/>
          <a:p>
            <a:r>
              <a:rPr lang="fr-FR" altLang="fr-FR" sz="2400" b="1">
                <a:solidFill>
                  <a:schemeClr val="tx1"/>
                </a:solidFill>
                <a:latin typeface="Comic Sans MS" panose="030F0902030302020204" pitchFamily="66" charset="0"/>
                <a:ea typeface="Apple LiGothic Medium" pitchFamily="2" charset="-120"/>
              </a:rPr>
              <a:t>Nébuleuses planétaires</a:t>
            </a:r>
          </a:p>
        </p:txBody>
      </p:sp>
      <p:sp>
        <p:nvSpPr>
          <p:cNvPr id="199683" name="Text Box 4">
            <a:extLst>
              <a:ext uri="{FF2B5EF4-FFF2-40B4-BE49-F238E27FC236}">
                <a16:creationId xmlns:a16="http://schemas.microsoft.com/office/drawing/2014/main" id="{1D8B6482-3839-391D-45C9-E7AD00A04D93}"/>
              </a:ext>
            </a:extLst>
          </p:cNvPr>
          <p:cNvSpPr txBox="1">
            <a:spLocks noChangeArrowheads="1"/>
          </p:cNvSpPr>
          <p:nvPr/>
        </p:nvSpPr>
        <p:spPr bwMode="auto">
          <a:xfrm>
            <a:off x="661988" y="1425575"/>
            <a:ext cx="826452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2000" b="1">
                <a:solidFill>
                  <a:srgbClr val="000000"/>
                </a:solidFill>
                <a:latin typeface="Comic Sans MS" panose="030F0902030302020204" pitchFamily="66" charset="0"/>
              </a:rPr>
              <a:t>Naine blanche centrale:</a:t>
            </a:r>
          </a:p>
          <a:p>
            <a:pPr>
              <a:spcBef>
                <a:spcPct val="0"/>
              </a:spcBef>
              <a:buFontTx/>
              <a:buNone/>
            </a:pPr>
            <a:endParaRPr lang="fr-FR" altLang="fr-FR" sz="1800" b="1">
              <a:solidFill>
                <a:srgbClr val="000000"/>
              </a:solidFill>
              <a:latin typeface="Comic Sans MS" panose="030F0902030302020204" pitchFamily="66" charset="0"/>
            </a:endParaRPr>
          </a:p>
          <a:p>
            <a:pPr>
              <a:spcBef>
                <a:spcPct val="0"/>
              </a:spcBef>
            </a:pPr>
            <a:r>
              <a:rPr lang="fr-FR" altLang="fr-FR" sz="1800" b="1">
                <a:solidFill>
                  <a:srgbClr val="000000"/>
                </a:solidFill>
                <a:latin typeface="Comic Sans MS" panose="030F0902030302020204" pitchFamily="66" charset="0"/>
              </a:rPr>
              <a:t> </a:t>
            </a:r>
            <a:r>
              <a:rPr lang="fr-FR" altLang="fr-FR" sz="1800">
                <a:solidFill>
                  <a:srgbClr val="000000"/>
                </a:solidFill>
                <a:latin typeface="Comic Sans MS" panose="030F0902030302020204" pitchFamily="66" charset="0"/>
              </a:rPr>
              <a:t>Etoile de faible masse ayant « brûlé » presque tout son hydrogène</a:t>
            </a:r>
          </a:p>
          <a:p>
            <a:pPr>
              <a:spcBef>
                <a:spcPct val="0"/>
              </a:spcBef>
            </a:pPr>
            <a:endParaRPr lang="fr-FR" altLang="fr-FR" sz="1800" b="1">
              <a:solidFill>
                <a:srgbClr val="000000"/>
              </a:solidFill>
              <a:latin typeface="Comic Sans MS" panose="030F0902030302020204" pitchFamily="66" charset="0"/>
            </a:endParaRPr>
          </a:p>
          <a:p>
            <a:pPr>
              <a:spcBef>
                <a:spcPct val="0"/>
              </a:spcBef>
            </a:pPr>
            <a:r>
              <a:rPr lang="fr-FR" altLang="fr-FR" sz="1800" b="1">
                <a:solidFill>
                  <a:srgbClr val="000000"/>
                </a:solidFill>
                <a:latin typeface="Comic Sans MS" panose="030F0902030302020204" pitchFamily="66" charset="0"/>
              </a:rPr>
              <a:t> </a:t>
            </a:r>
            <a:r>
              <a:rPr lang="fr-FR" altLang="fr-FR" sz="1800">
                <a:solidFill>
                  <a:srgbClr val="000000"/>
                </a:solidFill>
                <a:latin typeface="Comic Sans MS" panose="030F0902030302020204" pitchFamily="66" charset="0"/>
              </a:rPr>
              <a:t>Effondrement, puis allumage de la fusion de l’Hélium</a:t>
            </a:r>
          </a:p>
          <a:p>
            <a:pPr>
              <a:spcBef>
                <a:spcPct val="0"/>
              </a:spcBef>
            </a:pPr>
            <a:endParaRPr lang="fr-FR" altLang="fr-FR" sz="1800">
              <a:solidFill>
                <a:srgbClr val="000000"/>
              </a:solidFill>
              <a:latin typeface="Comic Sans MS" panose="030F0902030302020204" pitchFamily="66" charset="0"/>
            </a:endParaRPr>
          </a:p>
          <a:p>
            <a:pPr>
              <a:spcBef>
                <a:spcPct val="0"/>
              </a:spcBef>
            </a:pPr>
            <a:r>
              <a:rPr lang="fr-FR" altLang="fr-FR" sz="1800">
                <a:solidFill>
                  <a:srgbClr val="000000"/>
                </a:solidFill>
                <a:latin typeface="Comic Sans MS" panose="030F0902030302020204" pitchFamily="66" charset="0"/>
              </a:rPr>
              <a:t> Nouvelle contraction, mais insuffisante pour allumer la fusion du Carbone</a:t>
            </a:r>
          </a:p>
          <a:p>
            <a:pPr>
              <a:spcBef>
                <a:spcPct val="0"/>
              </a:spcBef>
            </a:pPr>
            <a:endParaRPr lang="fr-FR" altLang="fr-FR" sz="1800">
              <a:solidFill>
                <a:srgbClr val="000000"/>
              </a:solidFill>
              <a:latin typeface="Comic Sans MS" panose="030F0902030302020204" pitchFamily="66" charset="0"/>
            </a:endParaRPr>
          </a:p>
          <a:p>
            <a:pPr>
              <a:spcBef>
                <a:spcPct val="0"/>
              </a:spcBef>
            </a:pPr>
            <a:r>
              <a:rPr lang="fr-FR" altLang="fr-FR" sz="1800">
                <a:solidFill>
                  <a:srgbClr val="000000"/>
                </a:solidFill>
                <a:latin typeface="Comic Sans MS" panose="030F0902030302020204" pitchFamily="66" charset="0"/>
              </a:rPr>
              <a:t> Arrêt de la contraction à cause de la « pression quantique » des électrons</a:t>
            </a:r>
          </a:p>
          <a:p>
            <a:pPr>
              <a:spcBef>
                <a:spcPct val="0"/>
              </a:spcBef>
            </a:pPr>
            <a:endParaRPr lang="fr-FR" altLang="fr-FR" sz="1800">
              <a:solidFill>
                <a:srgbClr val="000000"/>
              </a:solidFill>
              <a:latin typeface="Comic Sans MS" panose="030F0902030302020204" pitchFamily="66" charset="0"/>
            </a:endParaRPr>
          </a:p>
          <a:p>
            <a:pPr>
              <a:spcBef>
                <a:spcPct val="0"/>
              </a:spcBef>
            </a:pPr>
            <a:r>
              <a:rPr lang="fr-FR" altLang="fr-FR" sz="1800">
                <a:solidFill>
                  <a:srgbClr val="000000"/>
                </a:solidFill>
                <a:latin typeface="Comic Sans MS" panose="030F0902030302020204" pitchFamily="66" charset="0"/>
              </a:rPr>
              <a:t> Si </a:t>
            </a:r>
            <a:r>
              <a:rPr lang="fr-FR" altLang="fr-FR" sz="1800" b="1">
                <a:solidFill>
                  <a:srgbClr val="000000"/>
                </a:solidFill>
                <a:latin typeface="Comic Sans MS" panose="030F0902030302020204" pitchFamily="66" charset="0"/>
              </a:rPr>
              <a:t>M &gt; 1,4 M</a:t>
            </a:r>
            <a:r>
              <a:rPr lang="en-US" altLang="zh-TW" sz="1800" b="1" baseline="-25000">
                <a:solidFill>
                  <a:srgbClr val="000000"/>
                </a:solidFill>
                <a:latin typeface="Comic Sans MS" panose="030F0902030302020204" pitchFamily="66" charset="0"/>
              </a:rPr>
              <a:t>☉</a:t>
            </a:r>
            <a:r>
              <a:rPr lang="en-US" altLang="zh-TW" sz="1800" b="1">
                <a:solidFill>
                  <a:srgbClr val="000000"/>
                </a:solidFill>
                <a:latin typeface="Comic Sans MS" panose="030F0902030302020204" pitchFamily="66" charset="0"/>
              </a:rPr>
              <a:t> (masse de Chandrasekhar) </a:t>
            </a:r>
            <a:r>
              <a:rPr lang="en-US" altLang="zh-TW" sz="1800">
                <a:solidFill>
                  <a:srgbClr val="000000"/>
                </a:solidFill>
                <a:latin typeface="Comic Sans MS" panose="030F0902030302020204" pitchFamily="66" charset="0"/>
              </a:rPr>
              <a:t>la contraction peut continuer</a:t>
            </a:r>
          </a:p>
          <a:p>
            <a:pPr>
              <a:spcBef>
                <a:spcPct val="0"/>
              </a:spcBef>
            </a:pPr>
            <a:endParaRPr lang="en-US" altLang="zh-TW" sz="1800">
              <a:solidFill>
                <a:srgbClr val="000000"/>
              </a:solidFill>
              <a:latin typeface="Comic Sans MS" panose="030F0902030302020204" pitchFamily="66" charset="0"/>
            </a:endParaRPr>
          </a:p>
          <a:p>
            <a:pPr>
              <a:spcBef>
                <a:spcPct val="0"/>
              </a:spcBef>
            </a:pPr>
            <a:r>
              <a:rPr lang="en-US" altLang="zh-TW" sz="1800">
                <a:solidFill>
                  <a:srgbClr val="000000"/>
                </a:solidFill>
                <a:latin typeface="Comic Sans MS" panose="030F0902030302020204" pitchFamily="66" charset="0"/>
              </a:rPr>
              <a:t> Masse maximale des étoiles aboutissant à des naines-blanches: 8 </a:t>
            </a:r>
            <a:r>
              <a:rPr lang="fr-FR" altLang="fr-FR" sz="1800">
                <a:solidFill>
                  <a:srgbClr val="000000"/>
                </a:solidFill>
                <a:latin typeface="Comic Sans MS" panose="030F0902030302020204" pitchFamily="66" charset="0"/>
              </a:rPr>
              <a:t>M</a:t>
            </a:r>
            <a:r>
              <a:rPr lang="en-US" altLang="zh-TW" sz="1800" baseline="-25000">
                <a:solidFill>
                  <a:srgbClr val="000000"/>
                </a:solidFill>
                <a:latin typeface="Comic Sans MS" panose="030F0902030302020204" pitchFamily="66" charset="0"/>
              </a:rPr>
              <a:t>☉</a:t>
            </a:r>
            <a:r>
              <a:rPr lang="en-US" altLang="zh-TW" sz="1800">
                <a:solidFill>
                  <a:srgbClr val="000000"/>
                </a:solidFill>
                <a:latin typeface="Comic Sans MS" panose="030F0902030302020204" pitchFamily="66" charset="0"/>
              </a:rPr>
              <a:t>  </a:t>
            </a:r>
          </a:p>
          <a:p>
            <a:pPr>
              <a:spcBef>
                <a:spcPct val="0"/>
              </a:spcBef>
            </a:pPr>
            <a:endParaRPr lang="en-US" altLang="fr-FR" sz="1800">
              <a:solidFill>
                <a:srgbClr val="000000"/>
              </a:solidFill>
              <a:latin typeface="Comic Sans MS" panose="030F0902030302020204" pitchFamily="66" charset="0"/>
            </a:endParaRPr>
          </a:p>
          <a:p>
            <a:pPr>
              <a:spcBef>
                <a:spcPct val="0"/>
              </a:spcBef>
            </a:pPr>
            <a:r>
              <a:rPr lang="en-US" altLang="fr-FR" sz="1800">
                <a:solidFill>
                  <a:srgbClr val="000000"/>
                </a:solidFill>
                <a:latin typeface="Comic Sans MS" panose="030F0902030302020204" pitchFamily="66" charset="0"/>
              </a:rPr>
              <a:t> Electrons et noyaux (protons) se combinent pour donner des neutrons</a:t>
            </a:r>
          </a:p>
          <a:p>
            <a:pPr>
              <a:spcBef>
                <a:spcPct val="0"/>
              </a:spcBef>
            </a:pPr>
            <a:endParaRPr lang="en-US" altLang="fr-FR" sz="1800">
              <a:solidFill>
                <a:srgbClr val="000000"/>
              </a:solidFill>
              <a:latin typeface="Comic Sans MS" panose="030F0902030302020204" pitchFamily="66" charset="0"/>
            </a:endParaRPr>
          </a:p>
          <a:p>
            <a:pPr>
              <a:spcBef>
                <a:spcPct val="0"/>
              </a:spcBef>
            </a:pPr>
            <a:r>
              <a:rPr lang="en-US" altLang="fr-FR" sz="1800">
                <a:solidFill>
                  <a:srgbClr val="000000"/>
                </a:solidFill>
                <a:latin typeface="Comic Sans MS" panose="030F0902030302020204" pitchFamily="66" charset="0"/>
              </a:rPr>
              <a:t> Formation d</a:t>
            </a:r>
            <a:r>
              <a:rPr lang="ja-JP" altLang="en-US" sz="1800">
                <a:solidFill>
                  <a:srgbClr val="000000"/>
                </a:solidFill>
                <a:latin typeface="Comic Sans MS" panose="030F0902030302020204" pitchFamily="66" charset="0"/>
              </a:rPr>
              <a:t>’</a:t>
            </a:r>
            <a:r>
              <a:rPr lang="en-US" altLang="ja-JP" sz="1800">
                <a:solidFill>
                  <a:srgbClr val="000000"/>
                </a:solidFill>
                <a:latin typeface="Comic Sans MS" panose="030F0902030302020204" pitchFamily="66" charset="0"/>
              </a:rPr>
              <a:t>une </a:t>
            </a:r>
            <a:r>
              <a:rPr lang="en-US" altLang="ja-JP" sz="1800" b="1">
                <a:solidFill>
                  <a:srgbClr val="000000"/>
                </a:solidFill>
                <a:latin typeface="Comic Sans MS" panose="030F0902030302020204" pitchFamily="66" charset="0"/>
              </a:rPr>
              <a:t>étoile à neutrons</a:t>
            </a:r>
            <a:endParaRPr lang="fr-FR" altLang="fr-FR" sz="1800" b="1">
              <a:solidFill>
                <a:srgbClr val="000000"/>
              </a:solidFill>
              <a:latin typeface="Comic Sans MS" panose="030F0902030302020204" pitchFamily="66" charset="0"/>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1730" name="Picture 3">
            <a:extLst>
              <a:ext uri="{FF2B5EF4-FFF2-40B4-BE49-F238E27FC236}">
                <a16:creationId xmlns:a16="http://schemas.microsoft.com/office/drawing/2014/main" id="{6B9FBDE7-8B2C-A54D-8DF0-2220FF101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24" t="9448" r="4724" b="15118"/>
          <a:stretch>
            <a:fillRect/>
          </a:stretch>
        </p:blipFill>
        <p:spPr bwMode="auto">
          <a:xfrm>
            <a:off x="1298575" y="4763"/>
            <a:ext cx="6604000"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2">
            <a:extLst>
              <a:ext uri="{FF2B5EF4-FFF2-40B4-BE49-F238E27FC236}">
                <a16:creationId xmlns:a16="http://schemas.microsoft.com/office/drawing/2014/main" id="{B66C308C-4A2B-4EC0-B5AB-F3A4A413FEDF}"/>
              </a:ext>
            </a:extLst>
          </p:cNvPr>
          <p:cNvSpPr>
            <a:spLocks noGrp="1" noChangeArrowheads="1"/>
          </p:cNvSpPr>
          <p:nvPr>
            <p:ph type="ctrTitle"/>
          </p:nvPr>
        </p:nvSpPr>
        <p:spPr>
          <a:xfrm>
            <a:off x="365125" y="80963"/>
            <a:ext cx="8412163" cy="485775"/>
          </a:xfrm>
        </p:spPr>
        <p:txBody>
          <a:bodyPr/>
          <a:lstStyle/>
          <a:p>
            <a:r>
              <a:rPr lang="fr-FR" altLang="fr-FR" sz="2400">
                <a:solidFill>
                  <a:srgbClr val="FFFFFF"/>
                </a:solidFill>
                <a:latin typeface="Comic Sans MS" panose="030F0902030302020204" pitchFamily="66" charset="0"/>
                <a:ea typeface="Apple LiGothic Medium" pitchFamily="2" charset="-120"/>
              </a:rPr>
              <a:t>Nébuleuses planétaires (Messier 57)</a:t>
            </a:r>
          </a:p>
        </p:txBody>
      </p:sp>
      <p:sp>
        <p:nvSpPr>
          <p:cNvPr id="643079" name="Text Box 7">
            <a:extLst>
              <a:ext uri="{FF2B5EF4-FFF2-40B4-BE49-F238E27FC236}">
                <a16:creationId xmlns:a16="http://schemas.microsoft.com/office/drawing/2014/main" id="{B1D8B56D-A95D-D9BA-888B-BF85A531E4DA}"/>
              </a:ext>
            </a:extLst>
          </p:cNvPr>
          <p:cNvSpPr txBox="1">
            <a:spLocks noChangeArrowheads="1"/>
          </p:cNvSpPr>
          <p:nvPr/>
        </p:nvSpPr>
        <p:spPr bwMode="auto">
          <a:xfrm>
            <a:off x="6232525" y="1362075"/>
            <a:ext cx="1670050" cy="366713"/>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marL="742950" indent="-285750">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defRPr/>
            </a:pPr>
            <a:r>
              <a:rPr lang="fr-FR" altLang="fr-FR" sz="1800">
                <a:effectLst>
                  <a:outerShdw blurRad="38100" dist="38100" dir="2700000" algn="tl">
                    <a:srgbClr val="808080"/>
                  </a:outerShdw>
                </a:effectLst>
                <a:latin typeface="Comic Sans MS" panose="030F0902030302020204" pitchFamily="66" charset="0"/>
              </a:rPr>
              <a:t>Naine blanche</a:t>
            </a:r>
          </a:p>
        </p:txBody>
      </p:sp>
      <p:sp>
        <p:nvSpPr>
          <p:cNvPr id="643080" name="Line 8">
            <a:extLst>
              <a:ext uri="{FF2B5EF4-FFF2-40B4-BE49-F238E27FC236}">
                <a16:creationId xmlns:a16="http://schemas.microsoft.com/office/drawing/2014/main" id="{87B04C63-13EA-FF34-AB90-EC2308912A43}"/>
              </a:ext>
            </a:extLst>
          </p:cNvPr>
          <p:cNvSpPr>
            <a:spLocks noChangeShapeType="1"/>
          </p:cNvSpPr>
          <p:nvPr/>
        </p:nvSpPr>
        <p:spPr bwMode="auto">
          <a:xfrm flipH="1">
            <a:off x="4689475" y="1885950"/>
            <a:ext cx="1543050" cy="1249363"/>
          </a:xfrm>
          <a:prstGeom prst="line">
            <a:avLst/>
          </a:prstGeom>
          <a:noFill/>
          <a:ln w="9525">
            <a:solidFill>
              <a:schemeClr val="bg1"/>
            </a:solidFill>
            <a:round/>
            <a:headEnd/>
            <a:tailEnd type="triangle" w="med" len="med"/>
          </a:ln>
          <a:effectLst/>
        </p:spPr>
        <p:txBody>
          <a:bodyPr anchor="ctr">
            <a:spAutoFit/>
          </a:bodyPr>
          <a:lstStyle/>
          <a:p>
            <a:pPr>
              <a:buFontTx/>
              <a:buChar char="•"/>
              <a:defRPr/>
            </a:pPr>
            <a:endParaRPr lang="fr-FR">
              <a:effectLst>
                <a:outerShdw blurRad="38100" dist="38100" dir="2700000" algn="tl">
                  <a:srgbClr val="000000">
                    <a:alpha val="43137"/>
                  </a:srgbClr>
                </a:outerShdw>
              </a:effectLst>
              <a:latin typeface="Helvetica" charset="0"/>
              <a:ea typeface="+mn-ea"/>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3">
            <a:extLst>
              <a:ext uri="{FF2B5EF4-FFF2-40B4-BE49-F238E27FC236}">
                <a16:creationId xmlns:a16="http://schemas.microsoft.com/office/drawing/2014/main" id="{15826E8F-EE35-CF27-7E1C-8018CE40F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21" t="2461" b="4921"/>
          <a:stretch>
            <a:fillRect/>
          </a:stretch>
        </p:blipFill>
        <p:spPr bwMode="auto">
          <a:xfrm>
            <a:off x="1000125" y="0"/>
            <a:ext cx="711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2">
            <a:extLst>
              <a:ext uri="{FF2B5EF4-FFF2-40B4-BE49-F238E27FC236}">
                <a16:creationId xmlns:a16="http://schemas.microsoft.com/office/drawing/2014/main" id="{E7A99A65-19B3-6871-1E30-A44519AA2D90}"/>
              </a:ext>
            </a:extLst>
          </p:cNvPr>
          <p:cNvSpPr>
            <a:spLocks noGrp="1" noChangeArrowheads="1"/>
          </p:cNvSpPr>
          <p:nvPr>
            <p:ph type="ctrTitle"/>
          </p:nvPr>
        </p:nvSpPr>
        <p:spPr>
          <a:xfrm>
            <a:off x="365125" y="80963"/>
            <a:ext cx="8412163" cy="485775"/>
          </a:xfrm>
        </p:spPr>
        <p:txBody>
          <a:bodyPr/>
          <a:lstStyle/>
          <a:p>
            <a:r>
              <a:rPr lang="fr-FR" altLang="fr-FR" sz="2400">
                <a:solidFill>
                  <a:srgbClr val="FFFFFF"/>
                </a:solidFill>
                <a:latin typeface="Comic Sans MS" panose="030F0902030302020204" pitchFamily="66" charset="0"/>
                <a:ea typeface="Apple LiGothic Medium" pitchFamily="2" charset="-120"/>
              </a:rPr>
              <a:t>Nébuleuses planétaires</a:t>
            </a:r>
          </a:p>
        </p:txBody>
      </p:sp>
      <p:sp>
        <p:nvSpPr>
          <p:cNvPr id="203780" name="Text Box 4">
            <a:extLst>
              <a:ext uri="{FF2B5EF4-FFF2-40B4-BE49-F238E27FC236}">
                <a16:creationId xmlns:a16="http://schemas.microsoft.com/office/drawing/2014/main" id="{7EA11489-5DA7-9B5E-0FA6-1535BEC25053}"/>
              </a:ext>
            </a:extLst>
          </p:cNvPr>
          <p:cNvSpPr txBox="1">
            <a:spLocks noChangeArrowheads="1"/>
          </p:cNvSpPr>
          <p:nvPr/>
        </p:nvSpPr>
        <p:spPr bwMode="auto">
          <a:xfrm>
            <a:off x="1195388" y="566738"/>
            <a:ext cx="6767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1800">
                <a:solidFill>
                  <a:srgbClr val="FFFFFF"/>
                </a:solidFill>
                <a:latin typeface="Comic Sans MS" panose="030F0902030302020204" pitchFamily="66" charset="0"/>
              </a:rPr>
              <a:t>NGC 6751, raies de l’hydrogène (rouge) et de l’oxygène (vert)</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72907647-48CD-56D0-FBBD-48D94624DBEB}"/>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Mort des étoiles</a:t>
            </a:r>
          </a:p>
        </p:txBody>
      </p:sp>
      <p:sp>
        <p:nvSpPr>
          <p:cNvPr id="641027" name="Text Box 3">
            <a:extLst>
              <a:ext uri="{FF2B5EF4-FFF2-40B4-BE49-F238E27FC236}">
                <a16:creationId xmlns:a16="http://schemas.microsoft.com/office/drawing/2014/main" id="{1B1B0183-6B42-1416-05EC-F5FFFAA9AF2C}"/>
              </a:ext>
            </a:extLst>
          </p:cNvPr>
          <p:cNvSpPr txBox="1">
            <a:spLocks noChangeArrowheads="1"/>
          </p:cNvSpPr>
          <p:nvPr/>
        </p:nvSpPr>
        <p:spPr bwMode="auto">
          <a:xfrm>
            <a:off x="1193800" y="1701800"/>
            <a:ext cx="184150" cy="366713"/>
          </a:xfrm>
          <a:prstGeom prst="rect">
            <a:avLst/>
          </a:prstGeom>
          <a:noFill/>
          <a:ln w="9525">
            <a:noFill/>
            <a:miter lim="800000"/>
            <a:headEnd/>
            <a:tailEnd/>
          </a:ln>
          <a:effectLst/>
        </p:spPr>
        <p:txBody>
          <a:bodyPr wrap="none">
            <a:spAutoFit/>
          </a:bodyPr>
          <a:lstStyle/>
          <a:p>
            <a:pPr>
              <a:defRPr/>
            </a:pPr>
            <a:endParaRPr lang="fr-FR" sz="1800">
              <a:solidFill>
                <a:schemeClr val="tx1"/>
              </a:solidFill>
              <a:effectLst>
                <a:outerShdw blurRad="38100" dist="38100" dir="2700000" algn="tl">
                  <a:srgbClr val="FFFFFF"/>
                </a:outerShdw>
              </a:effectLst>
              <a:latin typeface="Comic Sans MS" pitchFamily="-105" charset="0"/>
              <a:ea typeface="+mn-ea"/>
            </a:endParaRPr>
          </a:p>
        </p:txBody>
      </p:sp>
      <p:sp>
        <p:nvSpPr>
          <p:cNvPr id="641028" name="Text Box 4">
            <a:extLst>
              <a:ext uri="{FF2B5EF4-FFF2-40B4-BE49-F238E27FC236}">
                <a16:creationId xmlns:a16="http://schemas.microsoft.com/office/drawing/2014/main" id="{B8AB2FBC-B274-96AE-E46E-DE9744149384}"/>
              </a:ext>
            </a:extLst>
          </p:cNvPr>
          <p:cNvSpPr txBox="1">
            <a:spLocks noChangeArrowheads="1"/>
          </p:cNvSpPr>
          <p:nvPr/>
        </p:nvSpPr>
        <p:spPr bwMode="auto">
          <a:xfrm>
            <a:off x="1620838" y="1260475"/>
            <a:ext cx="5338762" cy="3170238"/>
          </a:xfrm>
          <a:prstGeom prst="rect">
            <a:avLst/>
          </a:prstGeom>
          <a:noFill/>
          <a:ln w="9525">
            <a:noFill/>
            <a:miter lim="800000"/>
            <a:headEnd/>
            <a:tailEnd/>
          </a:ln>
          <a:effectLst/>
        </p:spPr>
        <p:txBody>
          <a:bodyPr wrap="none">
            <a:spAutoFit/>
          </a:bodyPr>
          <a:lstStyle>
            <a:lvl1pPr>
              <a:defRPr sz="3200">
                <a:solidFill>
                  <a:schemeClr val="bg1"/>
                </a:solidFill>
                <a:latin typeface="Helvetica" pitchFamily="2" charset="0"/>
                <a:ea typeface="ＭＳ Ｐゴシック" panose="020B0600070205080204" pitchFamily="34" charset="-128"/>
              </a:defRPr>
            </a:lvl1pPr>
            <a:lvl2pPr>
              <a:defRPr sz="3200">
                <a:solidFill>
                  <a:schemeClr val="bg1"/>
                </a:solidFill>
                <a:latin typeface="Helvetica" pitchFamily="2" charset="0"/>
                <a:ea typeface="ＭＳ Ｐゴシック" panose="020B0600070205080204" pitchFamily="34" charset="-128"/>
              </a:defRPr>
            </a:lvl2pPr>
            <a:lvl3pPr marL="1143000" indent="-228600">
              <a:defRPr sz="3200">
                <a:solidFill>
                  <a:schemeClr val="bg1"/>
                </a:solidFill>
                <a:latin typeface="Helvetica" pitchFamily="2" charset="0"/>
                <a:ea typeface="ＭＳ Ｐゴシック" panose="020B0600070205080204" pitchFamily="34" charset="-128"/>
              </a:defRPr>
            </a:lvl3pPr>
            <a:lvl4pPr marL="1600200" indent="-228600">
              <a:defRPr sz="3200">
                <a:solidFill>
                  <a:schemeClr val="bg1"/>
                </a:solidFill>
                <a:latin typeface="Helvetica" pitchFamily="2" charset="0"/>
                <a:ea typeface="ＭＳ Ｐゴシック" panose="020B0600070205080204" pitchFamily="34" charset="-128"/>
              </a:defRPr>
            </a:lvl4pPr>
            <a:lvl5pPr marL="2057400" indent="-228600">
              <a:defRPr sz="3200">
                <a:solidFill>
                  <a:schemeClr val="bg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buChar char="•"/>
              <a:defRPr sz="3200">
                <a:solidFill>
                  <a:schemeClr val="bg1"/>
                </a:solidFill>
                <a:latin typeface="Helvetica" pitchFamily="2" charset="0"/>
                <a:ea typeface="ＭＳ Ｐゴシック" panose="020B0600070205080204" pitchFamily="34" charset="-128"/>
              </a:defRPr>
            </a:lvl9pPr>
          </a:lstStyle>
          <a:p>
            <a:pPr>
              <a:buFontTx/>
              <a:buChar char="•"/>
              <a:defRPr/>
            </a:pPr>
            <a:r>
              <a:rPr lang="fr-FR" altLang="fr-FR" sz="2000" dirty="0">
                <a:solidFill>
                  <a:schemeClr val="tx1"/>
                </a:solidFill>
                <a:effectLst>
                  <a:outerShdw blurRad="38100" dist="38100" dir="2700000" algn="tl">
                    <a:srgbClr val="C0C0C0"/>
                  </a:outerShdw>
                </a:effectLst>
                <a:latin typeface="Comic Sans MS" panose="030F0902030302020204" pitchFamily="66" charset="0"/>
              </a:rPr>
              <a:t> </a:t>
            </a:r>
            <a:r>
              <a:rPr lang="fr-FR" altLang="fr-FR" sz="2000" b="1" dirty="0">
                <a:solidFill>
                  <a:schemeClr val="tx1"/>
                </a:solidFill>
                <a:latin typeface="Comic Sans MS" panose="030F0902030302020204" pitchFamily="66" charset="0"/>
              </a:rPr>
              <a:t>M &lt; 8 M</a:t>
            </a:r>
            <a:r>
              <a:rPr lang="fr-FR" altLang="fr-FR" sz="2000" b="1" baseline="-25000" dirty="0">
                <a:solidFill>
                  <a:schemeClr val="tx1"/>
                </a:solidFill>
                <a:latin typeface="Comic Sans MS" panose="030F0902030302020204" pitchFamily="66" charset="0"/>
                <a:sym typeface="Wingdings" pitchFamily="2" charset="2"/>
              </a:rPr>
              <a:t> </a:t>
            </a:r>
            <a:r>
              <a:rPr lang="fr-FR" altLang="fr-FR" sz="2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(nébuleuse planétaire)</a:t>
            </a:r>
            <a:endParaRPr lang="fr-FR" altLang="fr-FR" sz="20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buFontTx/>
              <a:buChar char="•"/>
              <a:defRPr/>
            </a:pPr>
            <a:endParaRPr lang="fr-FR" altLang="fr-FR" sz="20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lvl="1">
              <a:defRPr/>
            </a:pPr>
            <a:r>
              <a:rPr lang="fr-FR" altLang="fr-FR" sz="2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Concerne la plupart des étoiles (~ 97%)</a:t>
            </a:r>
          </a:p>
          <a:p>
            <a:pPr lvl="1">
              <a:defRPr/>
            </a:pPr>
            <a:r>
              <a:rPr lang="fr-FR" altLang="fr-FR" sz="2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Expulsion des couches externes</a:t>
            </a:r>
            <a:endParaRPr lang="fr-FR" altLang="fr-FR" sz="20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endParaRPr lang="fr-FR" altLang="fr-FR" sz="20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endParaRPr lang="fr-FR" altLang="fr-FR" sz="20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buFontTx/>
              <a:buChar char="•"/>
              <a:defRPr/>
            </a:pPr>
            <a:r>
              <a:rPr lang="fr-FR" altLang="fr-FR" sz="2000" dirty="0">
                <a:solidFill>
                  <a:schemeClr val="tx1"/>
                </a:solidFill>
                <a:effectLst>
                  <a:outerShdw blurRad="38100" dist="38100" dir="2700000" algn="tl">
                    <a:srgbClr val="C0C0C0"/>
                  </a:outerShdw>
                </a:effectLst>
                <a:latin typeface="Comic Sans MS" panose="030F0902030302020204" pitchFamily="66" charset="0"/>
              </a:rPr>
              <a:t> </a:t>
            </a:r>
            <a:r>
              <a:rPr lang="fr-FR" altLang="fr-FR" sz="2000" b="1" dirty="0">
                <a:solidFill>
                  <a:schemeClr val="tx1"/>
                </a:solidFill>
                <a:latin typeface="Comic Sans MS" panose="030F0902030302020204" pitchFamily="66" charset="0"/>
              </a:rPr>
              <a:t>8 M</a:t>
            </a:r>
            <a:r>
              <a:rPr lang="fr-FR" altLang="fr-FR" sz="2000" b="1" baseline="-25000" dirty="0">
                <a:solidFill>
                  <a:schemeClr val="tx1"/>
                </a:solidFill>
                <a:latin typeface="Comic Sans MS" panose="030F0902030302020204" pitchFamily="66" charset="0"/>
                <a:sym typeface="Wingdings" pitchFamily="2" charset="2"/>
              </a:rPr>
              <a:t> </a:t>
            </a:r>
            <a:r>
              <a:rPr lang="fr-FR" altLang="fr-FR" sz="2000" b="1" dirty="0">
                <a:solidFill>
                  <a:schemeClr val="tx1"/>
                </a:solidFill>
                <a:latin typeface="Comic Sans MS" panose="030F0902030302020204" pitchFamily="66" charset="0"/>
                <a:sym typeface="Wingdings" pitchFamily="2" charset="2"/>
              </a:rPr>
              <a:t>&lt;</a:t>
            </a:r>
            <a:r>
              <a:rPr lang="fr-FR" altLang="fr-FR" sz="2000" b="1" baseline="-25000" dirty="0">
                <a:solidFill>
                  <a:schemeClr val="tx1"/>
                </a:solidFill>
                <a:latin typeface="Comic Sans MS" panose="030F0902030302020204" pitchFamily="66" charset="0"/>
                <a:sym typeface="Wingdings" pitchFamily="2" charset="2"/>
              </a:rPr>
              <a:t> </a:t>
            </a:r>
            <a:r>
              <a:rPr lang="fr-FR" altLang="fr-FR" sz="2000" b="1" dirty="0">
                <a:solidFill>
                  <a:schemeClr val="tx1"/>
                </a:solidFill>
                <a:latin typeface="Comic Sans MS" panose="030F0902030302020204" pitchFamily="66" charset="0"/>
              </a:rPr>
              <a:t>M &lt; 30 M</a:t>
            </a:r>
            <a:r>
              <a:rPr lang="fr-FR" altLang="fr-FR" sz="2000" b="1" baseline="-25000" dirty="0">
                <a:solidFill>
                  <a:schemeClr val="tx1"/>
                </a:solidFill>
                <a:latin typeface="Comic Sans MS" panose="030F0902030302020204" pitchFamily="66" charset="0"/>
                <a:sym typeface="Wingdings" pitchFamily="2" charset="2"/>
              </a:rPr>
              <a:t> </a:t>
            </a:r>
            <a:r>
              <a:rPr lang="fr-FR" altLang="fr-FR" sz="2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(supernova)</a:t>
            </a:r>
            <a:endParaRPr lang="fr-FR" altLang="fr-FR" sz="20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buFontTx/>
              <a:buChar char="•"/>
              <a:defRPr/>
            </a:pPr>
            <a:endParaRPr lang="fr-FR" altLang="fr-FR" sz="20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lvl="1">
              <a:defRPr/>
            </a:pPr>
            <a:r>
              <a:rPr lang="fr-FR" altLang="fr-FR" sz="2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Effondrement, explosion, résidus</a:t>
            </a:r>
            <a:endParaRPr lang="fr-FR" altLang="fr-FR" sz="20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defRPr/>
            </a:pPr>
            <a:endParaRPr lang="fr-FR" altLang="fr-FR" sz="20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buFontTx/>
              <a:buChar char="•"/>
              <a:defRPr/>
            </a:pPr>
            <a:endParaRPr lang="fr-FR" altLang="fr-FR" sz="20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a:p>
            <a:pPr>
              <a:buFontTx/>
              <a:buChar char="•"/>
              <a:defRPr/>
            </a:pPr>
            <a:r>
              <a:rPr lang="fr-FR" altLang="fr-FR" sz="20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 </a:t>
            </a:r>
            <a:r>
              <a:rPr lang="fr-FR" altLang="fr-FR" sz="2000" b="1" dirty="0">
                <a:solidFill>
                  <a:schemeClr val="tx1"/>
                </a:solidFill>
                <a:latin typeface="Comic Sans MS" panose="030F0902030302020204" pitchFamily="66" charset="0"/>
              </a:rPr>
              <a:t>M &gt; 30 M</a:t>
            </a:r>
            <a:r>
              <a:rPr lang="fr-FR" altLang="fr-FR" sz="2000" b="1" baseline="-25000" dirty="0">
                <a:solidFill>
                  <a:schemeClr val="tx1"/>
                </a:solidFill>
                <a:latin typeface="Comic Sans MS" panose="030F0902030302020204" pitchFamily="66" charset="0"/>
                <a:sym typeface="Wingdings" pitchFamily="2" charset="2"/>
              </a:rPr>
              <a:t> </a:t>
            </a:r>
            <a:r>
              <a:rPr lang="fr-FR" altLang="fr-FR" sz="2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rPr>
              <a:t>(supernova)</a:t>
            </a:r>
            <a:endParaRPr lang="fr-FR" altLang="fr-FR" sz="2000" baseline="-25000" dirty="0">
              <a:solidFill>
                <a:schemeClr val="tx1"/>
              </a:solidFill>
              <a:effectLst>
                <a:outerShdw blurRad="38100" dist="38100" dir="2700000" algn="tl">
                  <a:srgbClr val="C0C0C0"/>
                </a:outerShdw>
              </a:effectLst>
              <a:latin typeface="Comic Sans MS" panose="030F0902030302020204" pitchFamily="66" charset="0"/>
              <a:sym typeface="Wingdings" pitchFamily="2" charset="2"/>
            </a:endParaRPr>
          </a:p>
        </p:txBody>
      </p:sp>
      <p:pic>
        <p:nvPicPr>
          <p:cNvPr id="205829" name="Picture 5">
            <a:extLst>
              <a:ext uri="{FF2B5EF4-FFF2-40B4-BE49-F238E27FC236}">
                <a16:creationId xmlns:a16="http://schemas.microsoft.com/office/drawing/2014/main" id="{76D2105D-0496-2D5B-483F-F63B9DAA1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4592638"/>
            <a:ext cx="40640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8851" name="Rectangle 3">
            <a:extLst>
              <a:ext uri="{FF2B5EF4-FFF2-40B4-BE49-F238E27FC236}">
                <a16:creationId xmlns:a16="http://schemas.microsoft.com/office/drawing/2014/main" id="{1EF94AC3-71C9-49B9-7EC5-7D58FCCAE64E}"/>
              </a:ext>
            </a:extLst>
          </p:cNvPr>
          <p:cNvSpPr>
            <a:spLocks noGrp="1" noChangeArrowheads="1"/>
          </p:cNvSpPr>
          <p:nvPr>
            <p:ph type="ctrTitle"/>
          </p:nvPr>
        </p:nvSpPr>
        <p:spPr>
          <a:xfrm>
            <a:off x="365125" y="323850"/>
            <a:ext cx="8412163" cy="485775"/>
          </a:xfrm>
        </p:spPr>
        <p:txBody>
          <a:bodyPr/>
          <a:lstStyle/>
          <a:p>
            <a:pPr>
              <a:defRPr/>
            </a:pPr>
            <a:r>
              <a:rPr lang="fr-FR" altLang="fr-FR" sz="2400" b="1">
                <a:solidFill>
                  <a:schemeClr val="tx1"/>
                </a:solidFill>
                <a:effectLst>
                  <a:outerShdw blurRad="38100" dist="38100" dir="2700000" algn="tl">
                    <a:srgbClr val="C0C0C0"/>
                  </a:outerShdw>
                </a:effectLst>
                <a:latin typeface="Comic Sans MS" panose="030F0902030302020204" pitchFamily="66" charset="0"/>
                <a:ea typeface="Apple LiGothic Medium" pitchFamily="2" charset="-120"/>
              </a:rPr>
              <a:t>Différents types de supernovae</a:t>
            </a:r>
          </a:p>
        </p:txBody>
      </p:sp>
      <p:sp>
        <p:nvSpPr>
          <p:cNvPr id="207875" name="Text Box 5">
            <a:extLst>
              <a:ext uri="{FF2B5EF4-FFF2-40B4-BE49-F238E27FC236}">
                <a16:creationId xmlns:a16="http://schemas.microsoft.com/office/drawing/2014/main" id="{49960898-769B-182E-9491-824AA2435EA8}"/>
              </a:ext>
            </a:extLst>
          </p:cNvPr>
          <p:cNvSpPr txBox="1">
            <a:spLocks noChangeArrowheads="1"/>
          </p:cNvSpPr>
          <p:nvPr/>
        </p:nvSpPr>
        <p:spPr bwMode="auto">
          <a:xfrm>
            <a:off x="365125" y="1211263"/>
            <a:ext cx="841216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fr-FR" altLang="fr-FR" sz="1800" b="1">
                <a:latin typeface="Comic Sans MS" panose="030F0902030302020204" pitchFamily="66" charset="0"/>
              </a:rPr>
              <a:t>Supernovae thermonucléaires (Type I): </a:t>
            </a:r>
          </a:p>
          <a:p>
            <a:pPr>
              <a:spcBef>
                <a:spcPct val="0"/>
              </a:spcBef>
              <a:buFontTx/>
              <a:buNone/>
            </a:pPr>
            <a:endParaRPr lang="fr-FR" altLang="fr-FR" sz="1800">
              <a:latin typeface="Comic Sans MS" panose="030F0902030302020204" pitchFamily="66" charset="0"/>
            </a:endParaRPr>
          </a:p>
          <a:p>
            <a:pPr>
              <a:spcBef>
                <a:spcPct val="0"/>
              </a:spcBef>
            </a:pPr>
            <a:r>
              <a:rPr lang="fr-FR" altLang="fr-FR" sz="1800">
                <a:latin typeface="Comic Sans MS" panose="030F0902030302020204" pitchFamily="66" charset="0"/>
              </a:rPr>
              <a:t> Arrachement de matière dans un système </a:t>
            </a:r>
          </a:p>
          <a:p>
            <a:pPr>
              <a:spcBef>
                <a:spcPct val="0"/>
              </a:spcBef>
            </a:pPr>
            <a:r>
              <a:rPr lang="fr-FR" altLang="fr-FR" sz="1800">
                <a:latin typeface="Comic Sans MS" panose="030F0902030302020204" pitchFamily="66" charset="0"/>
              </a:rPr>
              <a:t> binaire comportant une naine blanche.</a:t>
            </a:r>
          </a:p>
          <a:p>
            <a:pPr>
              <a:spcBef>
                <a:spcPct val="0"/>
              </a:spcBef>
            </a:pPr>
            <a:r>
              <a:rPr lang="fr-FR" altLang="fr-FR" sz="1800">
                <a:latin typeface="Comic Sans MS" panose="030F0902030302020204" pitchFamily="66" charset="0"/>
              </a:rPr>
              <a:t> Détonation quand M &gt; 1,4 M</a:t>
            </a:r>
            <a:r>
              <a:rPr lang="fr-FR" altLang="fr-FR" sz="1800" b="1" baseline="-25000">
                <a:latin typeface="Comic Sans MS" panose="030F0902030302020204" pitchFamily="66" charset="0"/>
                <a:sym typeface="Wingdings" pitchFamily="2" charset="2"/>
              </a:rPr>
              <a:t></a:t>
            </a:r>
            <a:r>
              <a:rPr lang="fr-FR" altLang="fr-FR" sz="1800">
                <a:latin typeface="Comic Sans MS" panose="030F0902030302020204" pitchFamily="66" charset="0"/>
              </a:rPr>
              <a:t> </a:t>
            </a:r>
          </a:p>
          <a:p>
            <a:pPr>
              <a:spcBef>
                <a:spcPct val="0"/>
              </a:spcBef>
              <a:buFontTx/>
              <a:buNone/>
            </a:pPr>
            <a:endParaRPr lang="fr-FR" altLang="fr-FR" sz="1800">
              <a:latin typeface="Comic Sans MS" panose="030F0902030302020204" pitchFamily="66" charset="0"/>
            </a:endParaRPr>
          </a:p>
          <a:p>
            <a:pPr>
              <a:spcBef>
                <a:spcPct val="0"/>
              </a:spcBef>
              <a:buFontTx/>
              <a:buNone/>
            </a:pPr>
            <a:r>
              <a:rPr lang="fr-FR" altLang="fr-FR" sz="1800" b="1">
                <a:latin typeface="Comic Sans MS" panose="030F0902030302020204" pitchFamily="66" charset="0"/>
              </a:rPr>
              <a:t>Supernovae par effondrement (Type II):</a:t>
            </a:r>
          </a:p>
          <a:p>
            <a:pPr>
              <a:spcBef>
                <a:spcPct val="0"/>
              </a:spcBef>
              <a:buFontTx/>
              <a:buNone/>
            </a:pPr>
            <a:endParaRPr lang="fr-FR" altLang="fr-FR" sz="1800" b="1">
              <a:latin typeface="Comic Sans MS" panose="030F0902030302020204" pitchFamily="66" charset="0"/>
            </a:endParaRPr>
          </a:p>
          <a:p>
            <a:pPr>
              <a:spcBef>
                <a:spcPct val="0"/>
              </a:spcBef>
            </a:pPr>
            <a:r>
              <a:rPr lang="fr-FR" altLang="fr-FR" sz="1800">
                <a:latin typeface="Comic Sans MS" panose="030F0902030302020204" pitchFamily="66" charset="0"/>
              </a:rPr>
              <a:t> Fusion du Fer endothermique -&gt; effondrement rapide </a:t>
            </a:r>
          </a:p>
          <a:p>
            <a:pPr>
              <a:spcBef>
                <a:spcPct val="0"/>
              </a:spcBef>
              <a:buFontTx/>
              <a:buNone/>
            </a:pPr>
            <a:endParaRPr lang="fr-FR" altLang="fr-FR" sz="1800">
              <a:latin typeface="Comic Sans MS" panose="030F0902030302020204" pitchFamily="66" charset="0"/>
            </a:endParaRPr>
          </a:p>
          <a:p>
            <a:pPr>
              <a:spcBef>
                <a:spcPct val="0"/>
              </a:spcBef>
            </a:pPr>
            <a:r>
              <a:rPr lang="fr-FR" altLang="fr-FR" sz="1800">
                <a:latin typeface="Comic Sans MS" panose="030F0902030302020204" pitchFamily="66" charset="0"/>
              </a:rPr>
              <a:t> Les noyaux de Fer sont dissociés -&gt; les protons et les </a:t>
            </a:r>
          </a:p>
          <a:p>
            <a:pPr>
              <a:spcBef>
                <a:spcPct val="0"/>
              </a:spcBef>
              <a:buFontTx/>
              <a:buNone/>
            </a:pPr>
            <a:r>
              <a:rPr lang="fr-FR" altLang="fr-FR" sz="1800">
                <a:latin typeface="Comic Sans MS" panose="030F0902030302020204" pitchFamily="66" charset="0"/>
              </a:rPr>
              <a:t>  électrons  forment des neutrons (par « capture » </a:t>
            </a:r>
          </a:p>
          <a:p>
            <a:pPr>
              <a:spcBef>
                <a:spcPct val="0"/>
              </a:spcBef>
              <a:buFontTx/>
              <a:buNone/>
            </a:pPr>
            <a:r>
              <a:rPr lang="fr-FR" altLang="fr-FR" sz="1800">
                <a:latin typeface="Comic Sans MS" panose="030F0902030302020204" pitchFamily="66" charset="0"/>
              </a:rPr>
              <a:t>  électronique)</a:t>
            </a:r>
          </a:p>
          <a:p>
            <a:pPr>
              <a:spcBef>
                <a:spcPct val="0"/>
              </a:spcBef>
              <a:buFontTx/>
              <a:buNone/>
            </a:pPr>
            <a:endParaRPr lang="fr-FR" altLang="fr-FR" sz="1800">
              <a:latin typeface="Comic Sans MS" panose="030F0902030302020204" pitchFamily="66" charset="0"/>
            </a:endParaRPr>
          </a:p>
          <a:p>
            <a:pPr>
              <a:spcBef>
                <a:spcPct val="0"/>
              </a:spcBef>
            </a:pPr>
            <a:r>
              <a:rPr lang="fr-FR" altLang="fr-FR" sz="1800">
                <a:latin typeface="Comic Sans MS" panose="030F0902030302020204" pitchFamily="66" charset="0"/>
              </a:rPr>
              <a:t> Formation d’un cœur compact: étoile à neutrons maintenue par </a:t>
            </a:r>
          </a:p>
          <a:p>
            <a:pPr>
              <a:spcBef>
                <a:spcPct val="0"/>
              </a:spcBef>
              <a:buFontTx/>
              <a:buNone/>
            </a:pPr>
            <a:r>
              <a:rPr lang="fr-FR" altLang="fr-FR" sz="1800">
                <a:latin typeface="Comic Sans MS" panose="030F0902030302020204" pitchFamily="66" charset="0"/>
              </a:rPr>
              <a:t>  « dégénérescence » quantique </a:t>
            </a:r>
          </a:p>
          <a:p>
            <a:pPr>
              <a:spcBef>
                <a:spcPct val="0"/>
              </a:spcBef>
              <a:buFontTx/>
              <a:buNone/>
            </a:pPr>
            <a:endParaRPr lang="fr-FR" altLang="fr-FR" sz="1800">
              <a:latin typeface="Comic Sans MS" panose="030F0902030302020204" pitchFamily="66" charset="0"/>
            </a:endParaRPr>
          </a:p>
          <a:p>
            <a:pPr>
              <a:spcBef>
                <a:spcPct val="0"/>
              </a:spcBef>
            </a:pPr>
            <a:r>
              <a:rPr lang="fr-FR" altLang="fr-FR" sz="1800">
                <a:latin typeface="Comic Sans MS" panose="030F0902030302020204" pitchFamily="66" charset="0"/>
              </a:rPr>
              <a:t> Compression et éjection des couches externes -&gt; résidus de supernovae</a:t>
            </a:r>
            <a:endParaRPr lang="fr-FR" altLang="fr-FR" sz="1800" b="1">
              <a:latin typeface="Comic Sans MS" panose="030F0902030302020204" pitchFamily="66" charset="0"/>
            </a:endParaRPr>
          </a:p>
          <a:p>
            <a:pPr>
              <a:spcBef>
                <a:spcPct val="0"/>
              </a:spcBef>
              <a:buFontTx/>
              <a:buNone/>
            </a:pPr>
            <a:endParaRPr lang="fr-FR" altLang="fr-FR" sz="1800" b="1">
              <a:latin typeface="Comic Sans MS" panose="030F0902030302020204" pitchFamily="66" charset="0"/>
            </a:endParaRPr>
          </a:p>
          <a:p>
            <a:pPr>
              <a:spcBef>
                <a:spcPct val="0"/>
              </a:spcBef>
              <a:buFontTx/>
              <a:buNone/>
            </a:pPr>
            <a:endParaRPr lang="fr-FR" altLang="fr-FR" sz="1800" b="1">
              <a:latin typeface="Comic Sans MS" panose="030F0902030302020204" pitchFamily="66" charset="0"/>
            </a:endParaRPr>
          </a:p>
        </p:txBody>
      </p:sp>
      <p:pic>
        <p:nvPicPr>
          <p:cNvPr id="207876" name="Image 3" descr="Capture d’écran 2011-04-13 à 14.12.56.png">
            <a:extLst>
              <a:ext uri="{FF2B5EF4-FFF2-40B4-BE49-F238E27FC236}">
                <a16:creationId xmlns:a16="http://schemas.microsoft.com/office/drawing/2014/main" id="{F8207E4F-D41F-5B28-3DDD-3C88F64D4D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6738" y="987425"/>
            <a:ext cx="207645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7" name="Image 4" descr="Capture d’écran 2011-04-13 à 14.14.55.png">
            <a:extLst>
              <a:ext uri="{FF2B5EF4-FFF2-40B4-BE49-F238E27FC236}">
                <a16:creationId xmlns:a16="http://schemas.microsoft.com/office/drawing/2014/main" id="{A01DE201-C7E8-2FE5-D6BA-7C66C4374C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2263" y="2641600"/>
            <a:ext cx="210185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Presentación en blanco">
  <a:themeElements>
    <a:clrScheme name="Presentación en bl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ción en blanco">
      <a:majorFont>
        <a:latin typeface="Times New Roman"/>
        <a:ea typeface=""/>
        <a:cs typeface=""/>
      </a:majorFont>
      <a:minorFont>
        <a:latin typeface="Times New Roman"/>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3200" b="0" i="0" u="none" strike="noStrike" cap="none" normalizeH="0" baseline="0">
            <a:ln>
              <a:noFill/>
            </a:ln>
            <a:solidFill>
              <a:schemeClr val="bg1"/>
            </a:solidFill>
            <a:effectLst>
              <a:outerShdw blurRad="38100" dist="38100" dir="2700000" algn="tl">
                <a:srgbClr val="000000">
                  <a:alpha val="43137"/>
                </a:srgbClr>
              </a:outerShdw>
            </a:effectLst>
            <a:latin typeface="Helvetica" charset="0"/>
          </a:defRPr>
        </a:defPPr>
      </a:lstStyle>
    </a:spDef>
    <a:lnDef>
      <a:spPr bwMode="auto">
        <a:xfrm>
          <a:off x="0" y="0"/>
          <a:ext cx="1" cy="1"/>
        </a:xfrm>
        <a:custGeom>
          <a:avLst/>
          <a:gdLst/>
          <a:ahLst/>
          <a:cxnLst/>
          <a:rect l="0" t="0" r="0" b="0"/>
          <a:pathLst/>
        </a:custGeom>
        <a:solidFill>
          <a:schemeClr val="tx1"/>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3200" b="0" i="0" u="none" strike="noStrike" cap="none" normalizeH="0" baseline="0">
            <a:ln>
              <a:noFill/>
            </a:ln>
            <a:solidFill>
              <a:schemeClr val="bg1"/>
            </a:solidFill>
            <a:effectLst>
              <a:outerShdw blurRad="38100" dist="38100" dir="2700000" algn="tl">
                <a:srgbClr val="000000">
                  <a:alpha val="43137"/>
                </a:srgbClr>
              </a:outerShdw>
            </a:effectLst>
            <a:latin typeface="Helvetica" charset="0"/>
          </a:defRPr>
        </a:defPPr>
      </a:lstStyle>
    </a:lnDef>
  </a:objectDefaults>
  <a:extraClrSchemeLst>
    <a:extraClrScheme>
      <a:clrScheme name="Presentación en bl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ción en bl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ción en blanc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ción en blanc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ción en blanc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ción en blanc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ción en blanc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8906</TotalTime>
  <Words>2919</Words>
  <Application>Microsoft Macintosh PowerPoint</Application>
  <PresentationFormat>Letter Paper (8.5x11 in)</PresentationFormat>
  <Paragraphs>526</Paragraphs>
  <Slides>104</Slides>
  <Notes>98</Notes>
  <HiddenSlides>9</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14" baseType="lpstr">
      <vt:lpstr>Helvetica</vt:lpstr>
      <vt:lpstr>ＭＳ Ｐゴシック</vt:lpstr>
      <vt:lpstr>Arial</vt:lpstr>
      <vt:lpstr>Times New Roman</vt:lpstr>
      <vt:lpstr>Comic Sans MS</vt:lpstr>
      <vt:lpstr>Apple LiGothic Medium</vt:lpstr>
      <vt:lpstr>Wingdings</vt:lpstr>
      <vt:lpstr>Symbol</vt:lpstr>
      <vt:lpstr>Presentación en blanco</vt:lpstr>
      <vt:lpstr>Equation Microsoft</vt:lpstr>
      <vt:lpstr>Chapitre 8 Structure et évolution stellaires</vt:lpstr>
      <vt:lpstr>La mission spatiale Gaia (12.2013-03.2025)</vt:lpstr>
      <vt:lpstr>PowerPoint Presentation</vt:lpstr>
      <vt:lpstr>PowerPoint Presentation</vt:lpstr>
      <vt:lpstr>Structure et évolution stellaires</vt:lpstr>
      <vt:lpstr>Réactions nucléaires au sein des étoiles</vt:lpstr>
      <vt:lpstr>Les réactions nucléaires</vt:lpstr>
      <vt:lpstr>Chaîne(s) proton-proton</vt:lpstr>
      <vt:lpstr>Cycle CNO</vt:lpstr>
      <vt:lpstr>Neutrinos Solaires</vt:lpstr>
      <vt:lpstr>Problème des neutrinos Solaires</vt:lpstr>
      <vt:lpstr>Problème des neutrinos Solaires</vt:lpstr>
      <vt:lpstr>Problème des neutrinos Solaires</vt:lpstr>
      <vt:lpstr>Problème des neutrinos Solaires</vt:lpstr>
      <vt:lpstr>Naissance des étoiles</vt:lpstr>
      <vt:lpstr>Naissance des étoiles</vt:lpstr>
      <vt:lpstr>Naissance des étoiles</vt:lpstr>
      <vt:lpstr>PowerPoint Presentation</vt:lpstr>
      <vt:lpstr>PowerPoint Presentation</vt:lpstr>
      <vt:lpstr>Naissance des étoiles</vt:lpstr>
      <vt:lpstr>PowerPoint Presentation</vt:lpstr>
      <vt:lpstr>PowerPoint Presentation</vt:lpstr>
      <vt:lpstr>Les étoiles naissent en groupe: amas d’étoiles jeunes (amas dits « ouverts »)</vt:lpstr>
      <vt:lpstr>PowerPoint Presentation</vt:lpstr>
      <vt:lpstr>PowerPoint Presentation</vt:lpstr>
      <vt:lpstr>Making a Color-Magnitude Diagram for Globular Cluster  Omega Centauri</vt:lpstr>
      <vt:lpstr>This is the Early-Release Image of Omega Centauri, taken by WFC3/UVIS on  board the Hubble Space Telescope (HST)</vt:lpstr>
      <vt:lpstr>This image was made by combining separate red, green, and blue images.  </vt:lpstr>
      <vt:lpstr>The red image is from filter F814W,  which sees only very red light.</vt:lpstr>
      <vt:lpstr>The green image is from filter F336W,  which sees only blue light.</vt:lpstr>
      <vt:lpstr>The blue image is from filter F225W,  which sees only ultra-violet light.</vt:lpstr>
      <vt:lpstr>The combined image again.</vt:lpstr>
      <vt:lpstr>The colors are so extreme because…</vt:lpstr>
      <vt:lpstr>… the red stars have almost no blue light,  and the blue stars have almost no red light.</vt:lpstr>
      <vt:lpstr>The composite image again.</vt:lpstr>
      <vt:lpstr>Astronomers like to study the colors of stars in a quantitative way.</vt:lpstr>
      <vt:lpstr>They like to sort the stars by color, putting the blue stars on the left and the red stars on the right.</vt:lpstr>
      <vt:lpstr>They like to sort the stars by color, putting the blue stars on the left and the red stars on the right.</vt:lpstr>
      <vt:lpstr>They like to sort the stars by color, putting the blue stars on the left and the red stars on the right.</vt:lpstr>
      <vt:lpstr>They like to sort the stars by color, putting the blue stars on the left and the red stars on the right.</vt:lpstr>
      <vt:lpstr>They like to sort the stars by color, putting the blue stars on the left and the red stars on the right.</vt:lpstr>
      <vt:lpstr>They like to sort the stars by color, putting the blue stars on the left and the red stars on the right.</vt:lpstr>
      <vt:lpstr>They like to sort the stars by color, putting the blue stars on the left and the red stars on the right.</vt:lpstr>
      <vt:lpstr>They like to sort the stars by color, putting the blue stars on the left and the red stars on the right.</vt:lpstr>
      <vt:lpstr>They like to sort the stars by color, putting the blue stars on the left and the red stars on the right.</vt:lpstr>
      <vt:lpstr>They like to sort the stars by color, putting the blue stars on the left and the red stars on the right.</vt:lpstr>
      <vt:lpstr>They like to sort the stars by color, putting the blue stars on the left and the red stars on the right.</vt:lpstr>
      <vt:lpstr>Note that there are very few extreme stars; most stars are white, meaning they have a balanced spectrum.</vt:lpstr>
      <vt:lpstr>Astronomers also like to characterize the stars in terms of brightness.</vt:lpstr>
      <vt:lpstr>They like to sort the stars,  putting the bright stars on top,  and the faint stars on the bottom.</vt:lpstr>
      <vt:lpstr>They like to sort the stars,  putting the bright stars on top,  and the faint stars on the bottom.</vt:lpstr>
      <vt:lpstr>They like to sort the stars,  putting the bright stars on top,  and the faint stars on the bottom.</vt:lpstr>
      <vt:lpstr>They like to sort the stars,  putting the bright stars on top,  and the faint stars on the bottom.</vt:lpstr>
      <vt:lpstr>They like to sort the stars,  putting the bright stars on top,  and the faint stars on the bottom.</vt:lpstr>
      <vt:lpstr>They like to sort the stars,  putting the bright stars on top,  and the faint stars on the bottom.</vt:lpstr>
      <vt:lpstr>They like to sort the stars,  putting the bright stars on top,  and the faint stars on the bottom.</vt:lpstr>
      <vt:lpstr>They like to sort the stars,  putting the bright stars on top,  and the faint stars on the bottom.</vt:lpstr>
      <vt:lpstr>They like to sort the stars,  putting the bright stars on top,  and the faint stars on the bottom.</vt:lpstr>
      <vt:lpstr>They like to sort the stars,  putting the bright stars on top,  and the faint stars on the bottom.</vt:lpstr>
      <vt:lpstr>This is called a  Color-Magnitude Diagram  (CMD).</vt:lpstr>
      <vt:lpstr>Stars tend to lie along a few well-defined sequences.</vt:lpstr>
      <vt:lpstr>The vast majority of stars lie along the Main Sequence (MS).</vt:lpstr>
      <vt:lpstr>Stars don’t move along this sequence; rather they sit at the same place for a long time fusing their hydrogen into helium.</vt:lpstr>
      <vt:lpstr>This is a sequence in mass.  Stars at the bright end are massive, and those at the faint, red end have very low masses.</vt:lpstr>
      <vt:lpstr>The more massive stars consume their hydrogen fuel much faster than the lower-mass stars.</vt:lpstr>
      <vt:lpstr>When fuel becomes sparse in the stellar core, stars re-adjust their internal structure and move red-ward along the Sub-Giant Branch (SGB).</vt:lpstr>
      <vt:lpstr>They start to burn the hydrogen in a shell around the core and become big and bloated as they move up the  Red Giant Branch (RGB).</vt:lpstr>
      <vt:lpstr>As the shell-burning continues, more and more helium gets deposited onto the core.</vt:lpstr>
      <vt:lpstr>When the core has enough mass, it is finally able to ignite helium into carbon.</vt:lpstr>
      <vt:lpstr>The star readjusts its structure again and finds itself on the Horizontal Branch (HB).</vt:lpstr>
      <vt:lpstr>The helium fuel is not as potent as the hydrogen, so it runs out quickly.</vt:lpstr>
      <vt:lpstr>That is why there are so few stars on the HB compared to the MS.  Stars do not spend much time on the HB.</vt:lpstr>
      <vt:lpstr>When the helium is gone, the star has no more fuel.  With nothing left to burn, it fades away into blue darkness as a White Dwarf (WD).</vt:lpstr>
      <vt:lpstr>La séquence principale</vt:lpstr>
      <vt:lpstr>La phase « géante »</vt:lpstr>
      <vt:lpstr>Temps caractéristiques (en millions d’années)</vt:lpstr>
      <vt:lpstr>Age des amas d’étoiles</vt:lpstr>
      <vt:lpstr>Age des amas stellaires</vt:lpstr>
      <vt:lpstr>Age des amas stellaires</vt:lpstr>
      <vt:lpstr>Age des amas stellaires</vt:lpstr>
      <vt:lpstr>Age des amas stellaires</vt:lpstr>
      <vt:lpstr>Age des amas stellaires</vt:lpstr>
      <vt:lpstr>Structure interne des étoiles</vt:lpstr>
      <vt:lpstr>Equations fondamentales de la structure stellaire</vt:lpstr>
      <vt:lpstr>PowerPoint Presentation</vt:lpstr>
      <vt:lpstr>PowerPoint Presentation</vt:lpstr>
      <vt:lpstr>PowerPoint Presentation</vt:lpstr>
      <vt:lpstr>PowerPoint Presentation</vt:lpstr>
      <vt:lpstr>PowerPoint Presentation</vt:lpstr>
      <vt:lpstr>Evolution stellaire</vt:lpstr>
      <vt:lpstr>PowerPoint Presentation</vt:lpstr>
      <vt:lpstr>PowerPoint Presentation</vt:lpstr>
      <vt:lpstr>PowerPoint Presentation</vt:lpstr>
      <vt:lpstr>Mort des étoiles</vt:lpstr>
      <vt:lpstr>Nébuleuses planétaires</vt:lpstr>
      <vt:lpstr>Nébuleuses planétaires (Messier 57)</vt:lpstr>
      <vt:lpstr>Nébuleuses planétaires</vt:lpstr>
      <vt:lpstr>Mort des étoiles</vt:lpstr>
      <vt:lpstr>Différents types de supernovae</vt:lpstr>
      <vt:lpstr>Supernovae</vt:lpstr>
      <vt:lpstr>Restes de supernovae</vt:lpstr>
      <vt:lpstr>Restes de supernovae</vt:lpstr>
      <vt:lpstr>Supernovae dans d’autres galaxies</vt:lpstr>
      <vt:lpstr>Supernovae dans d’autres galaxies (utiles en tant qu’indicateurs de distance)</vt:lpstr>
    </vt:vector>
  </TitlesOfParts>
  <Manager/>
  <Company>Frédéric Courbin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Astrophysique I: introduction à l’astrophysique </dc:title>
  <dc:subject/>
  <dc:creator/>
  <cp:keywords/>
  <dc:description/>
  <cp:lastModifiedBy>Jean-Paul Kneib</cp:lastModifiedBy>
  <cp:revision>415</cp:revision>
  <cp:lastPrinted>2018-04-25T13:21:22Z</cp:lastPrinted>
  <dcterms:created xsi:type="dcterms:W3CDTF">2014-04-16T06:19:56Z</dcterms:created>
  <dcterms:modified xsi:type="dcterms:W3CDTF">2025-04-06T21:02:31Z</dcterms:modified>
  <cp:category/>
</cp:coreProperties>
</file>