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5"/>
  </p:notesMasterIdLst>
  <p:handoutMasterIdLst>
    <p:handoutMasterId r:id="rId96"/>
  </p:handoutMasterIdLst>
  <p:sldIdLst>
    <p:sldId id="564" r:id="rId2"/>
    <p:sldId id="462" r:id="rId3"/>
    <p:sldId id="463" r:id="rId4"/>
    <p:sldId id="551" r:id="rId5"/>
    <p:sldId id="491" r:id="rId6"/>
    <p:sldId id="482" r:id="rId7"/>
    <p:sldId id="483" r:id="rId8"/>
    <p:sldId id="484" r:id="rId9"/>
    <p:sldId id="464" r:id="rId10"/>
    <p:sldId id="490" r:id="rId11"/>
    <p:sldId id="486" r:id="rId12"/>
    <p:sldId id="487" r:id="rId13"/>
    <p:sldId id="488" r:id="rId14"/>
    <p:sldId id="485" r:id="rId15"/>
    <p:sldId id="562" r:id="rId16"/>
    <p:sldId id="492" r:id="rId17"/>
    <p:sldId id="493" r:id="rId18"/>
    <p:sldId id="494" r:id="rId19"/>
    <p:sldId id="495" r:id="rId20"/>
    <p:sldId id="489" r:id="rId21"/>
    <p:sldId id="503" r:id="rId22"/>
    <p:sldId id="504" r:id="rId23"/>
    <p:sldId id="505" r:id="rId24"/>
    <p:sldId id="506" r:id="rId25"/>
    <p:sldId id="507" r:id="rId26"/>
    <p:sldId id="497" r:id="rId27"/>
    <p:sldId id="508" r:id="rId28"/>
    <p:sldId id="569" r:id="rId29"/>
    <p:sldId id="511" r:id="rId30"/>
    <p:sldId id="512" r:id="rId31"/>
    <p:sldId id="513" r:id="rId32"/>
    <p:sldId id="563" r:id="rId33"/>
    <p:sldId id="510" r:id="rId34"/>
    <p:sldId id="541" r:id="rId35"/>
    <p:sldId id="514" r:id="rId36"/>
    <p:sldId id="515" r:id="rId37"/>
    <p:sldId id="516" r:id="rId38"/>
    <p:sldId id="498" r:id="rId39"/>
    <p:sldId id="502" r:id="rId40"/>
    <p:sldId id="496" r:id="rId41"/>
    <p:sldId id="501" r:id="rId42"/>
    <p:sldId id="500" r:id="rId43"/>
    <p:sldId id="517" r:id="rId44"/>
    <p:sldId id="518" r:id="rId45"/>
    <p:sldId id="538" r:id="rId46"/>
    <p:sldId id="573" r:id="rId47"/>
    <p:sldId id="590" r:id="rId48"/>
    <p:sldId id="520" r:id="rId49"/>
    <p:sldId id="523" r:id="rId50"/>
    <p:sldId id="548" r:id="rId51"/>
    <p:sldId id="555" r:id="rId52"/>
    <p:sldId id="521" r:id="rId53"/>
    <p:sldId id="524" r:id="rId54"/>
    <p:sldId id="556" r:id="rId55"/>
    <p:sldId id="577" r:id="rId56"/>
    <p:sldId id="578" r:id="rId57"/>
    <p:sldId id="522" r:id="rId58"/>
    <p:sldId id="525" r:id="rId59"/>
    <p:sldId id="570" r:id="rId60"/>
    <p:sldId id="568" r:id="rId61"/>
    <p:sldId id="550" r:id="rId62"/>
    <p:sldId id="526" r:id="rId63"/>
    <p:sldId id="527" r:id="rId64"/>
    <p:sldId id="549" r:id="rId65"/>
    <p:sldId id="528" r:id="rId66"/>
    <p:sldId id="531" r:id="rId67"/>
    <p:sldId id="529" r:id="rId68"/>
    <p:sldId id="575" r:id="rId69"/>
    <p:sldId id="530" r:id="rId70"/>
    <p:sldId id="591" r:id="rId71"/>
    <p:sldId id="539" r:id="rId72"/>
    <p:sldId id="552" r:id="rId73"/>
    <p:sldId id="558" r:id="rId74"/>
    <p:sldId id="571" r:id="rId75"/>
    <p:sldId id="572" r:id="rId76"/>
    <p:sldId id="532" r:id="rId77"/>
    <p:sldId id="592" r:id="rId78"/>
    <p:sldId id="593" r:id="rId79"/>
    <p:sldId id="594" r:id="rId80"/>
    <p:sldId id="595" r:id="rId81"/>
    <p:sldId id="533" r:id="rId82"/>
    <p:sldId id="579" r:id="rId83"/>
    <p:sldId id="580" r:id="rId84"/>
    <p:sldId id="537" r:id="rId85"/>
    <p:sldId id="581" r:id="rId86"/>
    <p:sldId id="587" r:id="rId87"/>
    <p:sldId id="588" r:id="rId88"/>
    <p:sldId id="589" r:id="rId89"/>
    <p:sldId id="596" r:id="rId90"/>
    <p:sldId id="542" r:id="rId91"/>
    <p:sldId id="553" r:id="rId92"/>
    <p:sldId id="544" r:id="rId93"/>
    <p:sldId id="545" r:id="rId94"/>
  </p:sldIdLst>
  <p:sldSz cx="9144000" cy="6858000" type="letter"/>
  <p:notesSz cx="6854825" cy="9748838"/>
  <p:defaultTextStyle>
    <a:defPPr>
      <a:defRPr lang="en-US"/>
    </a:defPPr>
    <a:lvl1pPr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1pPr>
    <a:lvl2pPr marL="4572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2pPr>
    <a:lvl3pPr marL="9144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5pPr>
    <a:lvl6pPr marL="22860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6pPr>
    <a:lvl7pPr marL="27432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7pPr>
    <a:lvl8pPr marL="32004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8pPr>
    <a:lvl9pPr marL="36576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0">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B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0"/>
    <p:restoredTop sz="94687"/>
  </p:normalViewPr>
  <p:slideViewPr>
    <p:cSldViewPr snapToGrid="0" snapToObjects="1">
      <p:cViewPr varScale="1">
        <p:scale>
          <a:sx n="108" d="100"/>
          <a:sy n="108" d="100"/>
        </p:scale>
        <p:origin x="1048" y="192"/>
      </p:cViewPr>
      <p:guideLst>
        <p:guide orient="horz" pos="2160"/>
        <p:guide pos="2880"/>
      </p:guideLst>
    </p:cSldViewPr>
  </p:slideViewPr>
  <p:outlineViewPr>
    <p:cViewPr>
      <p:scale>
        <a:sx n="33" d="100"/>
        <a:sy n="33" d="100"/>
      </p:scale>
      <p:origin x="0" y="-7624"/>
    </p:cViewPr>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40" d="100"/>
          <a:sy n="40" d="100"/>
        </p:scale>
        <p:origin x="-1410" y="-72"/>
      </p:cViewPr>
      <p:guideLst>
        <p:guide orient="horz" pos="3070"/>
        <p:guide pos="215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4C34314-84DA-CAE1-4047-C96C501731F5}"/>
              </a:ext>
            </a:extLst>
          </p:cNvPr>
          <p:cNvSpPr>
            <a:spLocks noGrp="1" noChangeArrowheads="1"/>
          </p:cNvSpPr>
          <p:nvPr>
            <p:ph type="hdr" sz="quarter"/>
          </p:nvPr>
        </p:nvSpPr>
        <p:spPr bwMode="auto">
          <a:xfrm>
            <a:off x="0" y="0"/>
            <a:ext cx="2992438"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defTabSz="911225">
              <a:buFontTx/>
              <a:buNone/>
              <a:defRPr sz="1200" b="1">
                <a:solidFill>
                  <a:schemeClr val="tx1"/>
                </a:solidFill>
                <a:effectLst/>
                <a:latin typeface="Helvetica" pitchFamily="-108" charset="0"/>
                <a:ea typeface="+mn-ea"/>
                <a:cs typeface="+mn-cs"/>
              </a:defRPr>
            </a:lvl1pPr>
          </a:lstStyle>
          <a:p>
            <a:pPr>
              <a:defRPr/>
            </a:pPr>
            <a:endParaRPr lang="fr-FR"/>
          </a:p>
        </p:txBody>
      </p:sp>
      <p:sp>
        <p:nvSpPr>
          <p:cNvPr id="63491" name="Rectangle 3">
            <a:extLst>
              <a:ext uri="{FF2B5EF4-FFF2-40B4-BE49-F238E27FC236}">
                <a16:creationId xmlns:a16="http://schemas.microsoft.com/office/drawing/2014/main" id="{C8257F85-8B29-D43E-6420-2CBB0104927C}"/>
              </a:ext>
            </a:extLst>
          </p:cNvPr>
          <p:cNvSpPr>
            <a:spLocks noGrp="1" noChangeArrowheads="1"/>
          </p:cNvSpPr>
          <p:nvPr>
            <p:ph type="dt" sz="quarter" idx="1"/>
          </p:nvPr>
        </p:nvSpPr>
        <p:spPr bwMode="auto">
          <a:xfrm>
            <a:off x="3887788" y="0"/>
            <a:ext cx="2992437"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algn="r" defTabSz="911225">
              <a:buFontTx/>
              <a:buNone/>
              <a:defRPr sz="1200" b="1">
                <a:solidFill>
                  <a:schemeClr val="tx1"/>
                </a:solidFill>
                <a:effectLst/>
                <a:latin typeface="Helvetica" pitchFamily="-108" charset="0"/>
                <a:ea typeface="+mn-ea"/>
                <a:cs typeface="+mn-cs"/>
              </a:defRPr>
            </a:lvl1pPr>
          </a:lstStyle>
          <a:p>
            <a:pPr>
              <a:defRPr/>
            </a:pPr>
            <a:endParaRPr lang="fr-FR"/>
          </a:p>
        </p:txBody>
      </p:sp>
      <p:sp>
        <p:nvSpPr>
          <p:cNvPr id="63492" name="Rectangle 4">
            <a:extLst>
              <a:ext uri="{FF2B5EF4-FFF2-40B4-BE49-F238E27FC236}">
                <a16:creationId xmlns:a16="http://schemas.microsoft.com/office/drawing/2014/main" id="{3B9E95D2-BE76-0D24-29B7-2DDCA0CB5D2A}"/>
              </a:ext>
            </a:extLst>
          </p:cNvPr>
          <p:cNvSpPr>
            <a:spLocks noGrp="1" noChangeArrowheads="1"/>
          </p:cNvSpPr>
          <p:nvPr>
            <p:ph type="ftr" sz="quarter" idx="2"/>
          </p:nvPr>
        </p:nvSpPr>
        <p:spPr bwMode="auto">
          <a:xfrm>
            <a:off x="0" y="9283700"/>
            <a:ext cx="2992438"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defTabSz="911225">
              <a:buFontTx/>
              <a:buNone/>
              <a:defRPr sz="1200" b="1">
                <a:solidFill>
                  <a:schemeClr val="tx1"/>
                </a:solidFill>
                <a:effectLst/>
                <a:latin typeface="Helvetica" pitchFamily="-108" charset="0"/>
                <a:ea typeface="+mn-ea"/>
                <a:cs typeface="+mn-cs"/>
              </a:defRPr>
            </a:lvl1pPr>
          </a:lstStyle>
          <a:p>
            <a:pPr>
              <a:defRPr/>
            </a:pPr>
            <a:endParaRPr lang="fr-FR"/>
          </a:p>
        </p:txBody>
      </p:sp>
      <p:sp>
        <p:nvSpPr>
          <p:cNvPr id="63493" name="Rectangle 5">
            <a:extLst>
              <a:ext uri="{FF2B5EF4-FFF2-40B4-BE49-F238E27FC236}">
                <a16:creationId xmlns:a16="http://schemas.microsoft.com/office/drawing/2014/main" id="{F5837C95-58F5-107B-DB8E-7760A3F04E7E}"/>
              </a:ext>
            </a:extLst>
          </p:cNvPr>
          <p:cNvSpPr>
            <a:spLocks noGrp="1" noChangeArrowheads="1"/>
          </p:cNvSpPr>
          <p:nvPr>
            <p:ph type="sldNum" sz="quarter" idx="3"/>
          </p:nvPr>
        </p:nvSpPr>
        <p:spPr bwMode="auto">
          <a:xfrm>
            <a:off x="3887788" y="9283700"/>
            <a:ext cx="2992437"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algn="r" defTabSz="911225">
              <a:defRPr sz="1200" b="1">
                <a:solidFill>
                  <a:schemeClr val="tx1"/>
                </a:solidFill>
              </a:defRPr>
            </a:lvl1pPr>
          </a:lstStyle>
          <a:p>
            <a:pPr>
              <a:defRPr/>
            </a:pPr>
            <a:fld id="{8166C6A3-5D62-4245-A5CE-99BD0A8FCB13}"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C940F98-A302-E89D-B3C0-79CCDAF202B2}"/>
              </a:ext>
            </a:extLst>
          </p:cNvPr>
          <p:cNvSpPr>
            <a:spLocks noGrp="1" noChangeArrowheads="1"/>
          </p:cNvSpPr>
          <p:nvPr>
            <p:ph type="hdr" sz="quarter"/>
          </p:nvPr>
        </p:nvSpPr>
        <p:spPr bwMode="auto">
          <a:xfrm>
            <a:off x="0" y="0"/>
            <a:ext cx="2992438"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defTabSz="911225">
              <a:buFontTx/>
              <a:buNone/>
              <a:defRPr sz="1200" b="1">
                <a:solidFill>
                  <a:schemeClr val="tx1"/>
                </a:solidFill>
                <a:effectLst/>
                <a:latin typeface="Helvetica" pitchFamily="-108" charset="0"/>
                <a:ea typeface="+mn-ea"/>
                <a:cs typeface="+mn-cs"/>
              </a:defRPr>
            </a:lvl1pPr>
          </a:lstStyle>
          <a:p>
            <a:pPr>
              <a:defRPr/>
            </a:pPr>
            <a:endParaRPr lang="fr-FR"/>
          </a:p>
        </p:txBody>
      </p:sp>
      <p:sp>
        <p:nvSpPr>
          <p:cNvPr id="47107" name="Rectangle 3">
            <a:extLst>
              <a:ext uri="{FF2B5EF4-FFF2-40B4-BE49-F238E27FC236}">
                <a16:creationId xmlns:a16="http://schemas.microsoft.com/office/drawing/2014/main" id="{3D3DD233-F472-7ADB-B089-1FA7AA2D6B74}"/>
              </a:ext>
            </a:extLst>
          </p:cNvPr>
          <p:cNvSpPr>
            <a:spLocks noGrp="1" noChangeArrowheads="1"/>
          </p:cNvSpPr>
          <p:nvPr>
            <p:ph type="dt" idx="1"/>
          </p:nvPr>
        </p:nvSpPr>
        <p:spPr bwMode="auto">
          <a:xfrm>
            <a:off x="3887788" y="0"/>
            <a:ext cx="2992437"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algn="r" defTabSz="911225">
              <a:buFontTx/>
              <a:buNone/>
              <a:defRPr sz="1200" b="1">
                <a:solidFill>
                  <a:schemeClr val="tx1"/>
                </a:solidFill>
                <a:effectLst/>
                <a:latin typeface="Helvetica" pitchFamily="-108" charset="0"/>
                <a:ea typeface="+mn-ea"/>
                <a:cs typeface="+mn-cs"/>
              </a:defRPr>
            </a:lvl1pPr>
          </a:lstStyle>
          <a:p>
            <a:pPr>
              <a:defRPr/>
            </a:pPr>
            <a:endParaRPr lang="fr-FR"/>
          </a:p>
        </p:txBody>
      </p:sp>
      <p:sp>
        <p:nvSpPr>
          <p:cNvPr id="13316" name="Rectangle 4">
            <a:extLst>
              <a:ext uri="{FF2B5EF4-FFF2-40B4-BE49-F238E27FC236}">
                <a16:creationId xmlns:a16="http://schemas.microsoft.com/office/drawing/2014/main" id="{8FEAB841-4DF6-EC37-E535-6C6F7BEF84F1}"/>
              </a:ext>
            </a:extLst>
          </p:cNvPr>
          <p:cNvSpPr>
            <a:spLocks noChangeArrowheads="1" noTextEdit="1"/>
          </p:cNvSpPr>
          <p:nvPr>
            <p:ph type="sldImg" idx="2"/>
          </p:nvPr>
        </p:nvSpPr>
        <p:spPr bwMode="auto">
          <a:xfrm>
            <a:off x="949325" y="720725"/>
            <a:ext cx="4906963" cy="3679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a:extLst>
              <a:ext uri="{FF2B5EF4-FFF2-40B4-BE49-F238E27FC236}">
                <a16:creationId xmlns:a16="http://schemas.microsoft.com/office/drawing/2014/main" id="{AFAE28E4-EF4C-51FC-0636-95CA7F6D7F1E}"/>
              </a:ext>
            </a:extLst>
          </p:cNvPr>
          <p:cNvSpPr>
            <a:spLocks noGrp="1" noChangeArrowheads="1"/>
          </p:cNvSpPr>
          <p:nvPr>
            <p:ph type="body" sz="quarter" idx="3"/>
          </p:nvPr>
        </p:nvSpPr>
        <p:spPr bwMode="auto">
          <a:xfrm>
            <a:off x="896938" y="4641850"/>
            <a:ext cx="5010150" cy="4402138"/>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p>
            <a:pPr lvl="0"/>
            <a:r>
              <a:rPr lang="es-ES_tradnl" altLang="fr-FR" noProof="0"/>
              <a:t>Haga clic para modificar el estilo de texto del patrón</a:t>
            </a:r>
          </a:p>
          <a:p>
            <a:pPr lvl="1"/>
            <a:r>
              <a:rPr lang="es-ES_tradnl" altLang="fr-FR" noProof="0"/>
              <a:t>Segundo nivel</a:t>
            </a:r>
          </a:p>
          <a:p>
            <a:pPr lvl="2"/>
            <a:r>
              <a:rPr lang="es-ES_tradnl" altLang="fr-FR" noProof="0"/>
              <a:t>Tercer nivel</a:t>
            </a:r>
          </a:p>
          <a:p>
            <a:pPr lvl="3"/>
            <a:r>
              <a:rPr lang="es-ES_tradnl" altLang="fr-FR" noProof="0"/>
              <a:t>Cuarto nivel</a:t>
            </a:r>
          </a:p>
          <a:p>
            <a:pPr lvl="4"/>
            <a:r>
              <a:rPr lang="es-ES_tradnl" altLang="fr-FR" noProof="0"/>
              <a:t>Quinto nivel</a:t>
            </a:r>
          </a:p>
        </p:txBody>
      </p:sp>
      <p:sp>
        <p:nvSpPr>
          <p:cNvPr id="47110" name="Rectangle 6">
            <a:extLst>
              <a:ext uri="{FF2B5EF4-FFF2-40B4-BE49-F238E27FC236}">
                <a16:creationId xmlns:a16="http://schemas.microsoft.com/office/drawing/2014/main" id="{5BB960D2-FF10-85D0-3C94-71C9B679D7D1}"/>
              </a:ext>
            </a:extLst>
          </p:cNvPr>
          <p:cNvSpPr>
            <a:spLocks noGrp="1" noChangeArrowheads="1"/>
          </p:cNvSpPr>
          <p:nvPr>
            <p:ph type="ftr" sz="quarter" idx="4"/>
          </p:nvPr>
        </p:nvSpPr>
        <p:spPr bwMode="auto">
          <a:xfrm>
            <a:off x="0" y="9283700"/>
            <a:ext cx="2992438"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defTabSz="911225">
              <a:buFontTx/>
              <a:buNone/>
              <a:defRPr sz="1200" b="1">
                <a:solidFill>
                  <a:schemeClr val="tx1"/>
                </a:solidFill>
                <a:effectLst/>
                <a:latin typeface="Helvetica" pitchFamily="-108" charset="0"/>
                <a:ea typeface="+mn-ea"/>
                <a:cs typeface="+mn-cs"/>
              </a:defRPr>
            </a:lvl1pPr>
          </a:lstStyle>
          <a:p>
            <a:pPr>
              <a:defRPr/>
            </a:pPr>
            <a:endParaRPr lang="fr-FR"/>
          </a:p>
        </p:txBody>
      </p:sp>
      <p:sp>
        <p:nvSpPr>
          <p:cNvPr id="47111" name="Rectangle 7">
            <a:extLst>
              <a:ext uri="{FF2B5EF4-FFF2-40B4-BE49-F238E27FC236}">
                <a16:creationId xmlns:a16="http://schemas.microsoft.com/office/drawing/2014/main" id="{66309D54-1EC9-EBFF-1149-52FF3227B5C4}"/>
              </a:ext>
            </a:extLst>
          </p:cNvPr>
          <p:cNvSpPr>
            <a:spLocks noGrp="1" noChangeArrowheads="1"/>
          </p:cNvSpPr>
          <p:nvPr>
            <p:ph type="sldNum" sz="quarter" idx="5"/>
          </p:nvPr>
        </p:nvSpPr>
        <p:spPr bwMode="auto">
          <a:xfrm>
            <a:off x="3887788" y="9283700"/>
            <a:ext cx="2992437"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algn="r" defTabSz="911225">
              <a:defRPr sz="1200" b="1">
                <a:solidFill>
                  <a:schemeClr val="tx1"/>
                </a:solidFill>
              </a:defRPr>
            </a:lvl1pPr>
          </a:lstStyle>
          <a:p>
            <a:pPr>
              <a:defRPr/>
            </a:pPr>
            <a:fld id="{BC9E014C-76CF-984E-A7CE-128DA4EC7CAE}"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EB732312-B069-829C-71D6-953C4DB25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D8F0CD0-1018-5548-9750-0BD587F4697E}" type="slidenum">
              <a:rPr lang="fr-FR" altLang="fr-FR" sz="1200" smtClean="0">
                <a:solidFill>
                  <a:schemeClr val="tx1"/>
                </a:solidFill>
              </a:rPr>
              <a:pPr/>
              <a:t>1</a:t>
            </a:fld>
            <a:endParaRPr lang="fr-FR" altLang="fr-FR" sz="1200">
              <a:solidFill>
                <a:schemeClr val="tx1"/>
              </a:solidFill>
            </a:endParaRPr>
          </a:p>
        </p:txBody>
      </p:sp>
      <p:sp>
        <p:nvSpPr>
          <p:cNvPr id="25602" name="Rectangle 2">
            <a:extLst>
              <a:ext uri="{FF2B5EF4-FFF2-40B4-BE49-F238E27FC236}">
                <a16:creationId xmlns:a16="http://schemas.microsoft.com/office/drawing/2014/main" id="{5765E5D6-5FC7-0042-A292-367FC6FDCF7A}"/>
              </a:ext>
            </a:extLst>
          </p:cNvPr>
          <p:cNvSpPr>
            <a:spLocks noChangeArrowheads="1" noTextEdit="1"/>
          </p:cNvSpPr>
          <p:nvPr>
            <p:ph type="sldImg"/>
          </p:nvPr>
        </p:nvSpPr>
        <p:spPr>
          <a:solidFill>
            <a:srgbClr val="FFFFFF"/>
          </a:solidFill>
          <a:ln/>
        </p:spPr>
      </p:sp>
      <p:sp>
        <p:nvSpPr>
          <p:cNvPr id="25603" name="Rectangle 3">
            <a:extLst>
              <a:ext uri="{FF2B5EF4-FFF2-40B4-BE49-F238E27FC236}">
                <a16:creationId xmlns:a16="http://schemas.microsoft.com/office/drawing/2014/main" id="{115F2ECD-AED2-1675-2734-D43B20594E98}"/>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EF965EC-FD6D-624E-FC5D-BB9E8C68AF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DE62A63-34BE-6040-B574-755B5FE7BAB7}" type="slidenum">
              <a:rPr lang="fr-FR" altLang="fr-FR" sz="1200" smtClean="0">
                <a:solidFill>
                  <a:schemeClr val="tx1"/>
                </a:solidFill>
              </a:rPr>
              <a:pPr/>
              <a:t>10</a:t>
            </a:fld>
            <a:endParaRPr lang="fr-FR" altLang="fr-FR" sz="1200">
              <a:solidFill>
                <a:schemeClr val="tx1"/>
              </a:solidFill>
            </a:endParaRPr>
          </a:p>
        </p:txBody>
      </p:sp>
      <p:sp>
        <p:nvSpPr>
          <p:cNvPr id="44034" name="Rectangle 2">
            <a:extLst>
              <a:ext uri="{FF2B5EF4-FFF2-40B4-BE49-F238E27FC236}">
                <a16:creationId xmlns:a16="http://schemas.microsoft.com/office/drawing/2014/main" id="{6018B2D9-A312-9D1C-D4A3-178DB56F9077}"/>
              </a:ext>
            </a:extLst>
          </p:cNvPr>
          <p:cNvSpPr>
            <a:spLocks noChangeArrowheads="1" noTextEdit="1"/>
          </p:cNvSpPr>
          <p:nvPr>
            <p:ph type="sldImg"/>
          </p:nvPr>
        </p:nvSpPr>
        <p:spPr>
          <a:solidFill>
            <a:srgbClr val="FFFFFF"/>
          </a:solidFill>
          <a:ln/>
        </p:spPr>
      </p:sp>
      <p:sp>
        <p:nvSpPr>
          <p:cNvPr id="44035" name="Rectangle 3">
            <a:extLst>
              <a:ext uri="{FF2B5EF4-FFF2-40B4-BE49-F238E27FC236}">
                <a16:creationId xmlns:a16="http://schemas.microsoft.com/office/drawing/2014/main" id="{8AD64C0A-8780-718E-ACF2-BF9878F7BFC8}"/>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8A6636D0-CD7A-D400-28C4-BFB4987FAF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E326A7F-C7DF-0B40-821B-FC6CE1B261D1}" type="slidenum">
              <a:rPr lang="fr-FR" altLang="fr-FR" sz="1200" smtClean="0">
                <a:solidFill>
                  <a:schemeClr val="tx1"/>
                </a:solidFill>
              </a:rPr>
              <a:pPr/>
              <a:t>11</a:t>
            </a:fld>
            <a:endParaRPr lang="fr-FR" altLang="fr-FR" sz="1200">
              <a:solidFill>
                <a:schemeClr val="tx1"/>
              </a:solidFill>
            </a:endParaRPr>
          </a:p>
        </p:txBody>
      </p:sp>
      <p:sp>
        <p:nvSpPr>
          <p:cNvPr id="46082" name="Rectangle 2">
            <a:extLst>
              <a:ext uri="{FF2B5EF4-FFF2-40B4-BE49-F238E27FC236}">
                <a16:creationId xmlns:a16="http://schemas.microsoft.com/office/drawing/2014/main" id="{C49BF922-5B05-43A4-F594-934D7EF231D9}"/>
              </a:ext>
            </a:extLst>
          </p:cNvPr>
          <p:cNvSpPr>
            <a:spLocks noChangeArrowheads="1" noTextEdit="1"/>
          </p:cNvSpPr>
          <p:nvPr>
            <p:ph type="sldImg"/>
          </p:nvPr>
        </p:nvSpPr>
        <p:spPr>
          <a:solidFill>
            <a:srgbClr val="FFFFFF"/>
          </a:solidFill>
          <a:ln/>
        </p:spPr>
      </p:sp>
      <p:sp>
        <p:nvSpPr>
          <p:cNvPr id="46083" name="Rectangle 3">
            <a:extLst>
              <a:ext uri="{FF2B5EF4-FFF2-40B4-BE49-F238E27FC236}">
                <a16:creationId xmlns:a16="http://schemas.microsoft.com/office/drawing/2014/main" id="{6377A99D-5456-F4E3-F9AF-68B43F9A4818}"/>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3AD63F8-99E4-71F9-BE07-DA485F318F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09B468A-B933-3E4E-B038-17EE24093FDF}" type="slidenum">
              <a:rPr lang="fr-FR" altLang="fr-FR" sz="1200" smtClean="0">
                <a:solidFill>
                  <a:schemeClr val="tx1"/>
                </a:solidFill>
              </a:rPr>
              <a:pPr/>
              <a:t>12</a:t>
            </a:fld>
            <a:endParaRPr lang="fr-FR" altLang="fr-FR" sz="1200">
              <a:solidFill>
                <a:schemeClr val="tx1"/>
              </a:solidFill>
            </a:endParaRPr>
          </a:p>
        </p:txBody>
      </p:sp>
      <p:sp>
        <p:nvSpPr>
          <p:cNvPr id="48130" name="Rectangle 2">
            <a:extLst>
              <a:ext uri="{FF2B5EF4-FFF2-40B4-BE49-F238E27FC236}">
                <a16:creationId xmlns:a16="http://schemas.microsoft.com/office/drawing/2014/main" id="{7BB6DF2B-8BF8-6F03-0AE0-8224561843B9}"/>
              </a:ext>
            </a:extLst>
          </p:cNvPr>
          <p:cNvSpPr>
            <a:spLocks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37A3793D-F5D7-30A3-9399-200AA9FA522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D4C4048-EAC4-C275-B622-B356696B63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63767FA-F4D0-BE49-A83B-1620FF45CD0A}" type="slidenum">
              <a:rPr lang="fr-FR" altLang="fr-FR" sz="1200" smtClean="0">
                <a:solidFill>
                  <a:schemeClr val="tx1"/>
                </a:solidFill>
              </a:rPr>
              <a:pPr/>
              <a:t>13</a:t>
            </a:fld>
            <a:endParaRPr lang="fr-FR" altLang="fr-FR" sz="1200">
              <a:solidFill>
                <a:schemeClr val="tx1"/>
              </a:solidFill>
            </a:endParaRPr>
          </a:p>
        </p:txBody>
      </p:sp>
      <p:sp>
        <p:nvSpPr>
          <p:cNvPr id="50178" name="Rectangle 2">
            <a:extLst>
              <a:ext uri="{FF2B5EF4-FFF2-40B4-BE49-F238E27FC236}">
                <a16:creationId xmlns:a16="http://schemas.microsoft.com/office/drawing/2014/main" id="{EE278ABA-26E5-A3E4-E4A4-59EDCC2ADD6C}"/>
              </a:ext>
            </a:extLst>
          </p:cNvPr>
          <p:cNvSpPr>
            <a:spLocks noChangeArrowheads="1" noTextEdit="1"/>
          </p:cNvSpPr>
          <p:nvPr>
            <p:ph type="sldImg"/>
          </p:nvPr>
        </p:nvSpPr>
        <p:spPr>
          <a:solidFill>
            <a:srgbClr val="FFFFFF"/>
          </a:solidFill>
          <a:ln/>
        </p:spPr>
      </p:sp>
      <p:sp>
        <p:nvSpPr>
          <p:cNvPr id="50179" name="Rectangle 3">
            <a:extLst>
              <a:ext uri="{FF2B5EF4-FFF2-40B4-BE49-F238E27FC236}">
                <a16:creationId xmlns:a16="http://schemas.microsoft.com/office/drawing/2014/main" id="{91F37A3D-EA0C-ABBD-4DDD-2A06D1252A8D}"/>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87738C36-C99B-E93C-053D-AD3192166A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33989C1-9695-A947-97B8-D8DFFCCFF85D}" type="slidenum">
              <a:rPr lang="fr-FR" altLang="fr-FR" sz="1200" smtClean="0">
                <a:solidFill>
                  <a:schemeClr val="tx1"/>
                </a:solidFill>
              </a:rPr>
              <a:pPr/>
              <a:t>14</a:t>
            </a:fld>
            <a:endParaRPr lang="fr-FR" altLang="fr-FR" sz="1200">
              <a:solidFill>
                <a:schemeClr val="tx1"/>
              </a:solidFill>
            </a:endParaRPr>
          </a:p>
        </p:txBody>
      </p:sp>
      <p:sp>
        <p:nvSpPr>
          <p:cNvPr id="52226" name="Rectangle 2">
            <a:extLst>
              <a:ext uri="{FF2B5EF4-FFF2-40B4-BE49-F238E27FC236}">
                <a16:creationId xmlns:a16="http://schemas.microsoft.com/office/drawing/2014/main" id="{E4E331E3-53FC-9D37-5AA6-6E7F62EC8078}"/>
              </a:ext>
            </a:extLst>
          </p:cNvPr>
          <p:cNvSpPr>
            <a:spLocks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2C59675B-241E-8B82-D7CF-88358C69E92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F0140B46-418D-351E-72FB-907ED41E4E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4421BE5-2963-964C-A02F-3C5EE8231498}" type="slidenum">
              <a:rPr lang="fr-FR" altLang="fr-FR" sz="1200" smtClean="0">
                <a:solidFill>
                  <a:schemeClr val="tx1"/>
                </a:solidFill>
              </a:rPr>
              <a:pPr/>
              <a:t>16</a:t>
            </a:fld>
            <a:endParaRPr lang="fr-FR" altLang="fr-FR" sz="1200">
              <a:solidFill>
                <a:schemeClr val="tx1"/>
              </a:solidFill>
            </a:endParaRPr>
          </a:p>
        </p:txBody>
      </p:sp>
      <p:sp>
        <p:nvSpPr>
          <p:cNvPr id="55298" name="Rectangle 2">
            <a:extLst>
              <a:ext uri="{FF2B5EF4-FFF2-40B4-BE49-F238E27FC236}">
                <a16:creationId xmlns:a16="http://schemas.microsoft.com/office/drawing/2014/main" id="{CB3EC7B1-634D-7D5F-65AB-715B39E61D07}"/>
              </a:ext>
            </a:extLst>
          </p:cNvPr>
          <p:cNvSpPr>
            <a:spLocks noChangeArrowheads="1" noTextEdit="1"/>
          </p:cNvSpPr>
          <p:nvPr>
            <p:ph type="sldImg"/>
          </p:nvPr>
        </p:nvSpPr>
        <p:spPr>
          <a:solidFill>
            <a:srgbClr val="FFFFFF"/>
          </a:solidFill>
          <a:ln/>
        </p:spPr>
      </p:sp>
      <p:sp>
        <p:nvSpPr>
          <p:cNvPr id="55299" name="Rectangle 3">
            <a:extLst>
              <a:ext uri="{FF2B5EF4-FFF2-40B4-BE49-F238E27FC236}">
                <a16:creationId xmlns:a16="http://schemas.microsoft.com/office/drawing/2014/main" id="{2F12C7E7-52C5-FB0C-6EA6-ED9A31695FC3}"/>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B91BD2D2-6187-08FB-146A-968A28436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5208A06-124F-B546-972B-063309D3369B}" type="slidenum">
              <a:rPr lang="fr-FR" altLang="fr-FR" sz="1200" smtClean="0">
                <a:solidFill>
                  <a:schemeClr val="tx1"/>
                </a:solidFill>
              </a:rPr>
              <a:pPr/>
              <a:t>17</a:t>
            </a:fld>
            <a:endParaRPr lang="fr-FR" altLang="fr-FR" sz="1200">
              <a:solidFill>
                <a:schemeClr val="tx1"/>
              </a:solidFill>
            </a:endParaRPr>
          </a:p>
        </p:txBody>
      </p:sp>
      <p:sp>
        <p:nvSpPr>
          <p:cNvPr id="57346" name="Rectangle 2">
            <a:extLst>
              <a:ext uri="{FF2B5EF4-FFF2-40B4-BE49-F238E27FC236}">
                <a16:creationId xmlns:a16="http://schemas.microsoft.com/office/drawing/2014/main" id="{26088617-771C-4F73-0B5A-7415EE37097A}"/>
              </a:ext>
            </a:extLst>
          </p:cNvPr>
          <p:cNvSpPr>
            <a:spLocks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D6CE1651-C485-A96C-C762-B7D9FE84492D}"/>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35A4792F-A1D2-19A9-3B9F-224F8A30CC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BF2C5DF-8497-E841-BF92-25EB26677DB6}" type="slidenum">
              <a:rPr lang="fr-FR" altLang="fr-FR" sz="1200" smtClean="0">
                <a:solidFill>
                  <a:schemeClr val="tx1"/>
                </a:solidFill>
              </a:rPr>
              <a:pPr/>
              <a:t>18</a:t>
            </a:fld>
            <a:endParaRPr lang="fr-FR" altLang="fr-FR" sz="1200">
              <a:solidFill>
                <a:schemeClr val="tx1"/>
              </a:solidFill>
            </a:endParaRPr>
          </a:p>
        </p:txBody>
      </p:sp>
      <p:sp>
        <p:nvSpPr>
          <p:cNvPr id="59394" name="Rectangle 2">
            <a:extLst>
              <a:ext uri="{FF2B5EF4-FFF2-40B4-BE49-F238E27FC236}">
                <a16:creationId xmlns:a16="http://schemas.microsoft.com/office/drawing/2014/main" id="{33585BA7-AC18-FFA9-FDBB-50491893776B}"/>
              </a:ext>
            </a:extLst>
          </p:cNvPr>
          <p:cNvSpPr>
            <a:spLocks noChangeArrowheads="1" noTextEdit="1"/>
          </p:cNvSpPr>
          <p:nvPr>
            <p:ph type="sldImg"/>
          </p:nvPr>
        </p:nvSpPr>
        <p:spPr>
          <a:solidFill>
            <a:srgbClr val="FFFFFF"/>
          </a:solidFill>
          <a:ln/>
        </p:spPr>
      </p:sp>
      <p:sp>
        <p:nvSpPr>
          <p:cNvPr id="59395" name="Rectangle 3">
            <a:extLst>
              <a:ext uri="{FF2B5EF4-FFF2-40B4-BE49-F238E27FC236}">
                <a16:creationId xmlns:a16="http://schemas.microsoft.com/office/drawing/2014/main" id="{F228E2FF-91C8-C8AE-A97D-09F1D8F980B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1BB875B9-54EF-05F6-2770-178593643E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A2275E6-2676-2E40-9A95-F492BDC68FD2}" type="slidenum">
              <a:rPr lang="fr-FR" altLang="fr-FR" sz="1200" smtClean="0">
                <a:solidFill>
                  <a:schemeClr val="tx1"/>
                </a:solidFill>
              </a:rPr>
              <a:pPr/>
              <a:t>19</a:t>
            </a:fld>
            <a:endParaRPr lang="fr-FR" altLang="fr-FR" sz="1200">
              <a:solidFill>
                <a:schemeClr val="tx1"/>
              </a:solidFill>
            </a:endParaRPr>
          </a:p>
        </p:txBody>
      </p:sp>
      <p:sp>
        <p:nvSpPr>
          <p:cNvPr id="61442" name="Rectangle 2">
            <a:extLst>
              <a:ext uri="{FF2B5EF4-FFF2-40B4-BE49-F238E27FC236}">
                <a16:creationId xmlns:a16="http://schemas.microsoft.com/office/drawing/2014/main" id="{5E87AFBF-521E-018F-45AF-245617B031FB}"/>
              </a:ext>
            </a:extLst>
          </p:cNvPr>
          <p:cNvSpPr>
            <a:spLocks noChangeArrowheads="1" noTextEdit="1"/>
          </p:cNvSpPr>
          <p:nvPr>
            <p:ph type="sldImg"/>
          </p:nvPr>
        </p:nvSpPr>
        <p:spPr>
          <a:solidFill>
            <a:srgbClr val="FFFFFF"/>
          </a:solidFill>
          <a:ln/>
        </p:spPr>
      </p:sp>
      <p:sp>
        <p:nvSpPr>
          <p:cNvPr id="61443" name="Rectangle 3">
            <a:extLst>
              <a:ext uri="{FF2B5EF4-FFF2-40B4-BE49-F238E27FC236}">
                <a16:creationId xmlns:a16="http://schemas.microsoft.com/office/drawing/2014/main" id="{90D047B9-72D3-64EC-1757-4CFE4C603D3F}"/>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346DEC67-62E6-0907-5D63-B91945467C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6213C33-3BAF-D241-A1B4-A3B782B0DF2E}" type="slidenum">
              <a:rPr lang="fr-FR" altLang="fr-FR" sz="1200" smtClean="0">
                <a:solidFill>
                  <a:schemeClr val="tx1"/>
                </a:solidFill>
              </a:rPr>
              <a:pPr/>
              <a:t>20</a:t>
            </a:fld>
            <a:endParaRPr lang="fr-FR" altLang="fr-FR" sz="1200">
              <a:solidFill>
                <a:schemeClr val="tx1"/>
              </a:solidFill>
            </a:endParaRPr>
          </a:p>
        </p:txBody>
      </p:sp>
      <p:sp>
        <p:nvSpPr>
          <p:cNvPr id="63490" name="Rectangle 2">
            <a:extLst>
              <a:ext uri="{FF2B5EF4-FFF2-40B4-BE49-F238E27FC236}">
                <a16:creationId xmlns:a16="http://schemas.microsoft.com/office/drawing/2014/main" id="{671DC417-8F93-7CF5-CF89-E247C485F662}"/>
              </a:ext>
            </a:extLst>
          </p:cNvPr>
          <p:cNvSpPr>
            <a:spLocks noChangeArrowheads="1" noTextEdit="1"/>
          </p:cNvSpPr>
          <p:nvPr>
            <p:ph type="sldImg"/>
          </p:nvPr>
        </p:nvSpPr>
        <p:spPr>
          <a:solidFill>
            <a:srgbClr val="FFFFFF"/>
          </a:solidFill>
          <a:ln/>
        </p:spPr>
      </p:sp>
      <p:sp>
        <p:nvSpPr>
          <p:cNvPr id="63491" name="Rectangle 3">
            <a:extLst>
              <a:ext uri="{FF2B5EF4-FFF2-40B4-BE49-F238E27FC236}">
                <a16:creationId xmlns:a16="http://schemas.microsoft.com/office/drawing/2014/main" id="{D646A889-421B-E82B-1AD5-896C739DB31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C078EFAD-848A-830A-3216-78678C3E7D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169FBDB-5112-9E48-9062-271FFE54282A}" type="slidenum">
              <a:rPr lang="fr-FR" altLang="fr-FR" sz="1200" smtClean="0">
                <a:solidFill>
                  <a:schemeClr val="tx1"/>
                </a:solidFill>
              </a:rPr>
              <a:pPr/>
              <a:t>2</a:t>
            </a:fld>
            <a:endParaRPr lang="fr-FR" altLang="fr-FR" sz="1200">
              <a:solidFill>
                <a:schemeClr val="tx1"/>
              </a:solidFill>
            </a:endParaRPr>
          </a:p>
        </p:txBody>
      </p:sp>
      <p:sp>
        <p:nvSpPr>
          <p:cNvPr id="27650" name="Rectangle 2">
            <a:extLst>
              <a:ext uri="{FF2B5EF4-FFF2-40B4-BE49-F238E27FC236}">
                <a16:creationId xmlns:a16="http://schemas.microsoft.com/office/drawing/2014/main" id="{DD8E5E6C-774C-C253-0A45-FB0B7EFDE2BF}"/>
              </a:ext>
            </a:extLst>
          </p:cNvPr>
          <p:cNvSpPr>
            <a:spLocks noChangeArrowheads="1" noTextEdit="1"/>
          </p:cNvSpPr>
          <p:nvPr>
            <p:ph type="sldImg"/>
          </p:nvPr>
        </p:nvSpPr>
        <p:spPr>
          <a:solidFill>
            <a:srgbClr val="FFFFFF"/>
          </a:solidFill>
          <a:ln/>
        </p:spPr>
      </p:sp>
      <p:sp>
        <p:nvSpPr>
          <p:cNvPr id="27651" name="Rectangle 3">
            <a:extLst>
              <a:ext uri="{FF2B5EF4-FFF2-40B4-BE49-F238E27FC236}">
                <a16:creationId xmlns:a16="http://schemas.microsoft.com/office/drawing/2014/main" id="{7BC81AE7-8C75-AAA8-58BB-1290325D38DA}"/>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C64EEDB-C78E-7A8E-3372-5DB1907569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52C8D2FC-9E36-434F-B26C-406A53FB7B4D}" type="slidenum">
              <a:rPr lang="fr-FR" altLang="fr-FR" sz="1200" smtClean="0">
                <a:solidFill>
                  <a:schemeClr val="tx1"/>
                </a:solidFill>
              </a:rPr>
              <a:pPr/>
              <a:t>21</a:t>
            </a:fld>
            <a:endParaRPr lang="fr-FR" altLang="fr-FR" sz="1200">
              <a:solidFill>
                <a:schemeClr val="tx1"/>
              </a:solidFill>
            </a:endParaRPr>
          </a:p>
        </p:txBody>
      </p:sp>
      <p:sp>
        <p:nvSpPr>
          <p:cNvPr id="65538" name="Rectangle 2">
            <a:extLst>
              <a:ext uri="{FF2B5EF4-FFF2-40B4-BE49-F238E27FC236}">
                <a16:creationId xmlns:a16="http://schemas.microsoft.com/office/drawing/2014/main" id="{7C61FE83-046D-D04E-DE47-15839B93D581}"/>
              </a:ext>
            </a:extLst>
          </p:cNvPr>
          <p:cNvSpPr>
            <a:spLocks noChangeArrowheads="1" noTextEdit="1"/>
          </p:cNvSpPr>
          <p:nvPr>
            <p:ph type="sldImg"/>
          </p:nvPr>
        </p:nvSpPr>
        <p:spPr>
          <a:solidFill>
            <a:srgbClr val="FFFFFF"/>
          </a:solidFill>
          <a:ln/>
        </p:spPr>
      </p:sp>
      <p:sp>
        <p:nvSpPr>
          <p:cNvPr id="65539" name="Rectangle 3">
            <a:extLst>
              <a:ext uri="{FF2B5EF4-FFF2-40B4-BE49-F238E27FC236}">
                <a16:creationId xmlns:a16="http://schemas.microsoft.com/office/drawing/2014/main" id="{4FD5744A-D22E-23C3-1C22-92D84535F457}"/>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A92C3461-EF3B-84EF-BD43-0B1E1E713E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599F048-2CF4-CF40-84CD-FCB1FC607ED7}" type="slidenum">
              <a:rPr lang="fr-FR" altLang="fr-FR" sz="1200" smtClean="0">
                <a:solidFill>
                  <a:schemeClr val="tx1"/>
                </a:solidFill>
              </a:rPr>
              <a:pPr/>
              <a:t>22</a:t>
            </a:fld>
            <a:endParaRPr lang="fr-FR" altLang="fr-FR" sz="1200">
              <a:solidFill>
                <a:schemeClr val="tx1"/>
              </a:solidFill>
            </a:endParaRPr>
          </a:p>
        </p:txBody>
      </p:sp>
      <p:sp>
        <p:nvSpPr>
          <p:cNvPr id="67586" name="Rectangle 2">
            <a:extLst>
              <a:ext uri="{FF2B5EF4-FFF2-40B4-BE49-F238E27FC236}">
                <a16:creationId xmlns:a16="http://schemas.microsoft.com/office/drawing/2014/main" id="{A908454A-5B3A-D459-2237-07461EED6EE4}"/>
              </a:ext>
            </a:extLst>
          </p:cNvPr>
          <p:cNvSpPr>
            <a:spLocks noChangeArrowheads="1" noTextEdit="1"/>
          </p:cNvSpPr>
          <p:nvPr>
            <p:ph type="sldImg"/>
          </p:nvPr>
        </p:nvSpPr>
        <p:spPr>
          <a:solidFill>
            <a:srgbClr val="FFFFFF"/>
          </a:solidFill>
          <a:ln/>
        </p:spPr>
      </p:sp>
      <p:sp>
        <p:nvSpPr>
          <p:cNvPr id="67587" name="Rectangle 3">
            <a:extLst>
              <a:ext uri="{FF2B5EF4-FFF2-40B4-BE49-F238E27FC236}">
                <a16:creationId xmlns:a16="http://schemas.microsoft.com/office/drawing/2014/main" id="{97F651B6-5748-548C-1316-4FE6061C469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DB34D127-8AA4-6194-4B71-9E5557B69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FE37062-2A9C-B54D-97BD-7586850A8D89}" type="slidenum">
              <a:rPr lang="fr-FR" altLang="fr-FR" sz="1200" smtClean="0">
                <a:solidFill>
                  <a:schemeClr val="tx1"/>
                </a:solidFill>
              </a:rPr>
              <a:pPr/>
              <a:t>23</a:t>
            </a:fld>
            <a:endParaRPr lang="fr-FR" altLang="fr-FR" sz="1200">
              <a:solidFill>
                <a:schemeClr val="tx1"/>
              </a:solidFill>
            </a:endParaRPr>
          </a:p>
        </p:txBody>
      </p:sp>
      <p:sp>
        <p:nvSpPr>
          <p:cNvPr id="69634" name="Rectangle 2">
            <a:extLst>
              <a:ext uri="{FF2B5EF4-FFF2-40B4-BE49-F238E27FC236}">
                <a16:creationId xmlns:a16="http://schemas.microsoft.com/office/drawing/2014/main" id="{437B53DE-8431-0ADD-9F7F-32AA9184D070}"/>
              </a:ext>
            </a:extLst>
          </p:cNvPr>
          <p:cNvSpPr>
            <a:spLocks noChangeArrowheads="1" noTextEdit="1"/>
          </p:cNvSpPr>
          <p:nvPr>
            <p:ph type="sldImg"/>
          </p:nvPr>
        </p:nvSpPr>
        <p:spPr>
          <a:solidFill>
            <a:srgbClr val="FFFFFF"/>
          </a:solidFill>
          <a:ln/>
        </p:spPr>
      </p:sp>
      <p:sp>
        <p:nvSpPr>
          <p:cNvPr id="69635" name="Rectangle 3">
            <a:extLst>
              <a:ext uri="{FF2B5EF4-FFF2-40B4-BE49-F238E27FC236}">
                <a16:creationId xmlns:a16="http://schemas.microsoft.com/office/drawing/2014/main" id="{5EAE83FC-C55B-6B21-9B5C-513EF1F957C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B2F752F0-A98E-B05D-EE05-0BB7E72039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DECE1B7-F01B-A241-8FE1-60BA25515618}" type="slidenum">
              <a:rPr lang="fr-FR" altLang="fr-FR" sz="1200" smtClean="0">
                <a:solidFill>
                  <a:schemeClr val="tx1"/>
                </a:solidFill>
              </a:rPr>
              <a:pPr/>
              <a:t>24</a:t>
            </a:fld>
            <a:endParaRPr lang="fr-FR" altLang="fr-FR" sz="1200">
              <a:solidFill>
                <a:schemeClr val="tx1"/>
              </a:solidFill>
            </a:endParaRPr>
          </a:p>
        </p:txBody>
      </p:sp>
      <p:sp>
        <p:nvSpPr>
          <p:cNvPr id="71682" name="Rectangle 2">
            <a:extLst>
              <a:ext uri="{FF2B5EF4-FFF2-40B4-BE49-F238E27FC236}">
                <a16:creationId xmlns:a16="http://schemas.microsoft.com/office/drawing/2014/main" id="{F86107B8-82FC-E4EC-C153-43F00D8F3149}"/>
              </a:ext>
            </a:extLst>
          </p:cNvPr>
          <p:cNvSpPr>
            <a:spLocks noChangeArrowheads="1" noTextEdit="1"/>
          </p:cNvSpPr>
          <p:nvPr>
            <p:ph type="sldImg"/>
          </p:nvPr>
        </p:nvSpPr>
        <p:spPr>
          <a:solidFill>
            <a:srgbClr val="FFFFFF"/>
          </a:solidFill>
          <a:ln/>
        </p:spPr>
      </p:sp>
      <p:sp>
        <p:nvSpPr>
          <p:cNvPr id="71683" name="Rectangle 3">
            <a:extLst>
              <a:ext uri="{FF2B5EF4-FFF2-40B4-BE49-F238E27FC236}">
                <a16:creationId xmlns:a16="http://schemas.microsoft.com/office/drawing/2014/main" id="{97294DAC-5BC0-1480-383A-673ED35904C0}"/>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5E32A79-DE27-3078-CF96-70E245018D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424CD04-19EA-DD4F-8251-E896C9CCB06E}" type="slidenum">
              <a:rPr lang="fr-FR" altLang="fr-FR" sz="1200" smtClean="0">
                <a:solidFill>
                  <a:schemeClr val="tx1"/>
                </a:solidFill>
              </a:rPr>
              <a:pPr/>
              <a:t>25</a:t>
            </a:fld>
            <a:endParaRPr lang="fr-FR" altLang="fr-FR" sz="1200">
              <a:solidFill>
                <a:schemeClr val="tx1"/>
              </a:solidFill>
            </a:endParaRPr>
          </a:p>
        </p:txBody>
      </p:sp>
      <p:sp>
        <p:nvSpPr>
          <p:cNvPr id="73730" name="Rectangle 1026">
            <a:extLst>
              <a:ext uri="{FF2B5EF4-FFF2-40B4-BE49-F238E27FC236}">
                <a16:creationId xmlns:a16="http://schemas.microsoft.com/office/drawing/2014/main" id="{D02BD897-E75D-D521-DDDF-D261CA40AA51}"/>
              </a:ext>
            </a:extLst>
          </p:cNvPr>
          <p:cNvSpPr>
            <a:spLocks noChangeArrowheads="1" noTextEdit="1"/>
          </p:cNvSpPr>
          <p:nvPr>
            <p:ph type="sldImg"/>
          </p:nvPr>
        </p:nvSpPr>
        <p:spPr>
          <a:solidFill>
            <a:srgbClr val="FFFFFF"/>
          </a:solidFill>
          <a:ln/>
        </p:spPr>
      </p:sp>
      <p:sp>
        <p:nvSpPr>
          <p:cNvPr id="73731" name="Rectangle 1027">
            <a:extLst>
              <a:ext uri="{FF2B5EF4-FFF2-40B4-BE49-F238E27FC236}">
                <a16:creationId xmlns:a16="http://schemas.microsoft.com/office/drawing/2014/main" id="{B5B414B1-D02B-9665-6016-FCBCDF2E1F1A}"/>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5AF92CE6-4896-B29F-087A-3F63F06377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4AF70F1-00A4-E64E-8DFF-A836B08AE0E3}" type="slidenum">
              <a:rPr lang="fr-FR" altLang="fr-FR" sz="1200" smtClean="0">
                <a:solidFill>
                  <a:schemeClr val="tx1"/>
                </a:solidFill>
              </a:rPr>
              <a:pPr/>
              <a:t>26</a:t>
            </a:fld>
            <a:endParaRPr lang="fr-FR" altLang="fr-FR" sz="1200">
              <a:solidFill>
                <a:schemeClr val="tx1"/>
              </a:solidFill>
            </a:endParaRPr>
          </a:p>
        </p:txBody>
      </p:sp>
      <p:sp>
        <p:nvSpPr>
          <p:cNvPr id="75778" name="Rectangle 2">
            <a:extLst>
              <a:ext uri="{FF2B5EF4-FFF2-40B4-BE49-F238E27FC236}">
                <a16:creationId xmlns:a16="http://schemas.microsoft.com/office/drawing/2014/main" id="{7C2D96EC-3797-5C72-4C5A-227160AAD171}"/>
              </a:ext>
            </a:extLst>
          </p:cNvPr>
          <p:cNvSpPr>
            <a:spLocks noChangeArrowheads="1" noTextEdit="1"/>
          </p:cNvSpPr>
          <p:nvPr>
            <p:ph type="sldImg"/>
          </p:nvPr>
        </p:nvSpPr>
        <p:spPr>
          <a:solidFill>
            <a:srgbClr val="FFFFFF"/>
          </a:solidFill>
          <a:ln/>
        </p:spPr>
      </p:sp>
      <p:sp>
        <p:nvSpPr>
          <p:cNvPr id="75779" name="Rectangle 3">
            <a:extLst>
              <a:ext uri="{FF2B5EF4-FFF2-40B4-BE49-F238E27FC236}">
                <a16:creationId xmlns:a16="http://schemas.microsoft.com/office/drawing/2014/main" id="{F026DC94-1E7A-9B9B-A0AB-BFB2D818228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2B7DEDE-5A8B-88FF-B8D9-D61B47A2B3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B62A1F91-60F2-1C49-BB04-56FDC7C82289}" type="slidenum">
              <a:rPr lang="fr-FR" altLang="fr-FR" sz="1200" smtClean="0">
                <a:solidFill>
                  <a:schemeClr val="tx1"/>
                </a:solidFill>
              </a:rPr>
              <a:pPr/>
              <a:t>27</a:t>
            </a:fld>
            <a:endParaRPr lang="fr-FR" altLang="fr-FR" sz="1200">
              <a:solidFill>
                <a:schemeClr val="tx1"/>
              </a:solidFill>
            </a:endParaRPr>
          </a:p>
        </p:txBody>
      </p:sp>
      <p:sp>
        <p:nvSpPr>
          <p:cNvPr id="77826" name="Rectangle 1026">
            <a:extLst>
              <a:ext uri="{FF2B5EF4-FFF2-40B4-BE49-F238E27FC236}">
                <a16:creationId xmlns:a16="http://schemas.microsoft.com/office/drawing/2014/main" id="{13A3DB60-7F80-AC69-EFBA-0D8F16F06F44}"/>
              </a:ext>
            </a:extLst>
          </p:cNvPr>
          <p:cNvSpPr>
            <a:spLocks noChangeArrowheads="1" noTextEdit="1"/>
          </p:cNvSpPr>
          <p:nvPr>
            <p:ph type="sldImg"/>
          </p:nvPr>
        </p:nvSpPr>
        <p:spPr>
          <a:solidFill>
            <a:srgbClr val="FFFFFF"/>
          </a:solidFill>
          <a:ln/>
        </p:spPr>
      </p:sp>
      <p:sp>
        <p:nvSpPr>
          <p:cNvPr id="77827" name="Rectangle 1027">
            <a:extLst>
              <a:ext uri="{FF2B5EF4-FFF2-40B4-BE49-F238E27FC236}">
                <a16:creationId xmlns:a16="http://schemas.microsoft.com/office/drawing/2014/main" id="{0E259060-ADCF-BED5-CD65-3B5F8E63445F}"/>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8556F7D-9F0A-082D-CFDA-A80E401AC9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76D8B03-3F74-C248-8D7E-F053EE3E90FD}" type="slidenum">
              <a:rPr lang="fr-FR" altLang="fr-FR" sz="1200" smtClean="0">
                <a:solidFill>
                  <a:schemeClr val="tx1"/>
                </a:solidFill>
              </a:rPr>
              <a:pPr/>
              <a:t>28</a:t>
            </a:fld>
            <a:endParaRPr lang="fr-FR" altLang="fr-FR" sz="1200">
              <a:solidFill>
                <a:schemeClr val="tx1"/>
              </a:solidFill>
            </a:endParaRPr>
          </a:p>
        </p:txBody>
      </p:sp>
      <p:sp>
        <p:nvSpPr>
          <p:cNvPr id="79874" name="Rectangle 2">
            <a:extLst>
              <a:ext uri="{FF2B5EF4-FFF2-40B4-BE49-F238E27FC236}">
                <a16:creationId xmlns:a16="http://schemas.microsoft.com/office/drawing/2014/main" id="{D603E6D8-B650-C757-A1C8-6F5882EC3339}"/>
              </a:ext>
            </a:extLst>
          </p:cNvPr>
          <p:cNvSpPr>
            <a:spLocks noChangeArrowheads="1" noTextEdit="1"/>
          </p:cNvSpPr>
          <p:nvPr>
            <p:ph type="sldImg"/>
          </p:nvPr>
        </p:nvSpPr>
        <p:spPr>
          <a:solidFill>
            <a:srgbClr val="FFFFFF"/>
          </a:solidFill>
          <a:ln/>
        </p:spPr>
      </p:sp>
      <p:sp>
        <p:nvSpPr>
          <p:cNvPr id="79875" name="Rectangle 3">
            <a:extLst>
              <a:ext uri="{FF2B5EF4-FFF2-40B4-BE49-F238E27FC236}">
                <a16:creationId xmlns:a16="http://schemas.microsoft.com/office/drawing/2014/main" id="{B1A5571C-4A56-FE4E-933E-A15211AEBAC6}"/>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6E48814A-5598-67BE-E502-F94A7BB2F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3D0AE52-1B40-454F-A8D6-729D8184D2EC}" type="slidenum">
              <a:rPr lang="fr-FR" altLang="fr-FR" sz="1200" smtClean="0">
                <a:solidFill>
                  <a:schemeClr val="tx1"/>
                </a:solidFill>
              </a:rPr>
              <a:pPr/>
              <a:t>29</a:t>
            </a:fld>
            <a:endParaRPr lang="fr-FR" altLang="fr-FR" sz="1200">
              <a:solidFill>
                <a:schemeClr val="tx1"/>
              </a:solidFill>
            </a:endParaRPr>
          </a:p>
        </p:txBody>
      </p:sp>
      <p:sp>
        <p:nvSpPr>
          <p:cNvPr id="81922" name="Rectangle 2">
            <a:extLst>
              <a:ext uri="{FF2B5EF4-FFF2-40B4-BE49-F238E27FC236}">
                <a16:creationId xmlns:a16="http://schemas.microsoft.com/office/drawing/2014/main" id="{5EBD7D2B-A666-7904-7DBA-357790F463FC}"/>
              </a:ext>
            </a:extLst>
          </p:cNvPr>
          <p:cNvSpPr>
            <a:spLocks noChangeArrowheads="1" noTextEdit="1"/>
          </p:cNvSpPr>
          <p:nvPr>
            <p:ph type="sldImg"/>
          </p:nvPr>
        </p:nvSpPr>
        <p:spPr>
          <a:solidFill>
            <a:srgbClr val="FFFFFF"/>
          </a:solidFill>
          <a:ln/>
        </p:spPr>
      </p:sp>
      <p:sp>
        <p:nvSpPr>
          <p:cNvPr id="81923" name="Rectangle 3">
            <a:extLst>
              <a:ext uri="{FF2B5EF4-FFF2-40B4-BE49-F238E27FC236}">
                <a16:creationId xmlns:a16="http://schemas.microsoft.com/office/drawing/2014/main" id="{5377B117-1CA9-882D-79FF-9BA163D13E8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0A041503-0E69-B75A-CA9A-66DBF0133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B8F3729B-9D91-DC4E-8D2B-5725716D0B97}" type="slidenum">
              <a:rPr lang="fr-FR" altLang="fr-FR" sz="1200" smtClean="0">
                <a:solidFill>
                  <a:schemeClr val="tx1"/>
                </a:solidFill>
              </a:rPr>
              <a:pPr/>
              <a:t>30</a:t>
            </a:fld>
            <a:endParaRPr lang="fr-FR" altLang="fr-FR" sz="1200">
              <a:solidFill>
                <a:schemeClr val="tx1"/>
              </a:solidFill>
            </a:endParaRPr>
          </a:p>
        </p:txBody>
      </p:sp>
      <p:sp>
        <p:nvSpPr>
          <p:cNvPr id="83970" name="Rectangle 2">
            <a:extLst>
              <a:ext uri="{FF2B5EF4-FFF2-40B4-BE49-F238E27FC236}">
                <a16:creationId xmlns:a16="http://schemas.microsoft.com/office/drawing/2014/main" id="{16FB9179-2A6A-AD79-35F9-BF9F84CE43F8}"/>
              </a:ext>
            </a:extLst>
          </p:cNvPr>
          <p:cNvSpPr>
            <a:spLocks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129B17E0-AB19-6E73-46E1-00EEC3100B98}"/>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76A3DAF2-0A70-D6F9-5693-95E80EBAD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D2DB775-FFCE-AA49-8E42-66023A046CCC}" type="slidenum">
              <a:rPr lang="fr-FR" altLang="fr-FR" sz="1200" smtClean="0">
                <a:solidFill>
                  <a:schemeClr val="tx1"/>
                </a:solidFill>
              </a:rPr>
              <a:pPr/>
              <a:t>3</a:t>
            </a:fld>
            <a:endParaRPr lang="fr-FR" altLang="fr-FR" sz="1200">
              <a:solidFill>
                <a:schemeClr val="tx1"/>
              </a:solidFill>
            </a:endParaRPr>
          </a:p>
        </p:txBody>
      </p:sp>
      <p:sp>
        <p:nvSpPr>
          <p:cNvPr id="29698" name="Rectangle 2">
            <a:extLst>
              <a:ext uri="{FF2B5EF4-FFF2-40B4-BE49-F238E27FC236}">
                <a16:creationId xmlns:a16="http://schemas.microsoft.com/office/drawing/2014/main" id="{4FBBC912-4849-9D35-3EEE-7FCEC4D5B5D8}"/>
              </a:ext>
            </a:extLst>
          </p:cNvPr>
          <p:cNvSpPr>
            <a:spLocks noChangeArrowheads="1" noTextEdit="1"/>
          </p:cNvSpPr>
          <p:nvPr>
            <p:ph type="sldImg"/>
          </p:nvPr>
        </p:nvSpPr>
        <p:spPr>
          <a:solidFill>
            <a:srgbClr val="FFFFFF"/>
          </a:solidFill>
          <a:ln/>
        </p:spPr>
      </p:sp>
      <p:sp>
        <p:nvSpPr>
          <p:cNvPr id="29699" name="Rectangle 3">
            <a:extLst>
              <a:ext uri="{FF2B5EF4-FFF2-40B4-BE49-F238E27FC236}">
                <a16:creationId xmlns:a16="http://schemas.microsoft.com/office/drawing/2014/main" id="{BE767612-222B-5790-24A8-1C1F5D6983B6}"/>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30C3CA8-D39F-0FB9-6C94-2A9D9377A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531FC4D-0593-7149-8E1B-785B25131489}" type="slidenum">
              <a:rPr lang="fr-FR" altLang="fr-FR" sz="1200" smtClean="0">
                <a:solidFill>
                  <a:schemeClr val="tx1"/>
                </a:solidFill>
              </a:rPr>
              <a:pPr/>
              <a:t>31</a:t>
            </a:fld>
            <a:endParaRPr lang="fr-FR" altLang="fr-FR" sz="1200">
              <a:solidFill>
                <a:schemeClr val="tx1"/>
              </a:solidFill>
            </a:endParaRPr>
          </a:p>
        </p:txBody>
      </p:sp>
      <p:sp>
        <p:nvSpPr>
          <p:cNvPr id="86018" name="Rectangle 2">
            <a:extLst>
              <a:ext uri="{FF2B5EF4-FFF2-40B4-BE49-F238E27FC236}">
                <a16:creationId xmlns:a16="http://schemas.microsoft.com/office/drawing/2014/main" id="{68C97A7D-1554-48EB-C53A-0E94966170A5}"/>
              </a:ext>
            </a:extLst>
          </p:cNvPr>
          <p:cNvSpPr>
            <a:spLocks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253D6B1A-3897-7796-4AC5-147473C49C27}"/>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275698CD-CE6C-17F4-3050-5989B15343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BB65DD40-4873-784C-852D-B0486D1B8EDD}" type="slidenum">
              <a:rPr lang="fr-FR" altLang="fr-FR" sz="1200" smtClean="0">
                <a:solidFill>
                  <a:schemeClr val="tx1"/>
                </a:solidFill>
              </a:rPr>
              <a:pPr/>
              <a:t>32</a:t>
            </a:fld>
            <a:endParaRPr lang="fr-FR" altLang="fr-FR" sz="1200">
              <a:solidFill>
                <a:schemeClr val="tx1"/>
              </a:solidFill>
            </a:endParaRPr>
          </a:p>
        </p:txBody>
      </p:sp>
      <p:sp>
        <p:nvSpPr>
          <p:cNvPr id="88066" name="Rectangle 2">
            <a:extLst>
              <a:ext uri="{FF2B5EF4-FFF2-40B4-BE49-F238E27FC236}">
                <a16:creationId xmlns:a16="http://schemas.microsoft.com/office/drawing/2014/main" id="{8878886A-5303-B1C7-E8FB-D3DA863931E4}"/>
              </a:ext>
            </a:extLst>
          </p:cNvPr>
          <p:cNvSpPr>
            <a:spLocks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D6CFD035-18CA-059F-D933-271B4A459470}"/>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8FFE6286-D78E-1C7C-F614-A9006B4ACC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0D425B6-E77C-A74C-BCA2-066C72DC76C1}" type="slidenum">
              <a:rPr lang="fr-FR" altLang="fr-FR" sz="1200" smtClean="0">
                <a:solidFill>
                  <a:schemeClr val="tx1"/>
                </a:solidFill>
              </a:rPr>
              <a:pPr/>
              <a:t>33</a:t>
            </a:fld>
            <a:endParaRPr lang="fr-FR" altLang="fr-FR" sz="1200">
              <a:solidFill>
                <a:schemeClr val="tx1"/>
              </a:solidFill>
            </a:endParaRPr>
          </a:p>
        </p:txBody>
      </p:sp>
      <p:sp>
        <p:nvSpPr>
          <p:cNvPr id="90114" name="Rectangle 2">
            <a:extLst>
              <a:ext uri="{FF2B5EF4-FFF2-40B4-BE49-F238E27FC236}">
                <a16:creationId xmlns:a16="http://schemas.microsoft.com/office/drawing/2014/main" id="{16943435-8010-3AAA-9D58-D3CDFA2E8FCF}"/>
              </a:ext>
            </a:extLst>
          </p:cNvPr>
          <p:cNvSpPr>
            <a:spLocks noChangeArrowheads="1" noTextEdit="1"/>
          </p:cNvSpPr>
          <p:nvPr>
            <p:ph type="sldImg"/>
          </p:nvPr>
        </p:nvSpPr>
        <p:spPr>
          <a:solidFill>
            <a:srgbClr val="FFFFFF"/>
          </a:solidFill>
          <a:ln/>
        </p:spPr>
      </p:sp>
      <p:sp>
        <p:nvSpPr>
          <p:cNvPr id="90115" name="Rectangle 3">
            <a:extLst>
              <a:ext uri="{FF2B5EF4-FFF2-40B4-BE49-F238E27FC236}">
                <a16:creationId xmlns:a16="http://schemas.microsoft.com/office/drawing/2014/main" id="{B648EC4F-A876-CC76-F974-98BE6FBE343C}"/>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02D102A1-B270-9866-E353-85DC1C1E05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E6EBC73-6711-F047-8CFD-00FFCE927282}" type="slidenum">
              <a:rPr lang="fr-FR" altLang="fr-FR" sz="1200" smtClean="0">
                <a:solidFill>
                  <a:schemeClr val="tx1"/>
                </a:solidFill>
              </a:rPr>
              <a:pPr/>
              <a:t>34</a:t>
            </a:fld>
            <a:endParaRPr lang="fr-FR" altLang="fr-FR" sz="1200">
              <a:solidFill>
                <a:schemeClr val="tx1"/>
              </a:solidFill>
            </a:endParaRPr>
          </a:p>
        </p:txBody>
      </p:sp>
      <p:sp>
        <p:nvSpPr>
          <p:cNvPr id="92162" name="Rectangle 1026">
            <a:extLst>
              <a:ext uri="{FF2B5EF4-FFF2-40B4-BE49-F238E27FC236}">
                <a16:creationId xmlns:a16="http://schemas.microsoft.com/office/drawing/2014/main" id="{D9C7AFFD-03DA-3E2B-63AF-813BE62B6D62}"/>
              </a:ext>
            </a:extLst>
          </p:cNvPr>
          <p:cNvSpPr>
            <a:spLocks noChangeArrowheads="1" noTextEdit="1"/>
          </p:cNvSpPr>
          <p:nvPr>
            <p:ph type="sldImg"/>
          </p:nvPr>
        </p:nvSpPr>
        <p:spPr>
          <a:solidFill>
            <a:srgbClr val="FFFFFF"/>
          </a:solidFill>
          <a:ln/>
        </p:spPr>
      </p:sp>
      <p:sp>
        <p:nvSpPr>
          <p:cNvPr id="92163" name="Rectangle 1027">
            <a:extLst>
              <a:ext uri="{FF2B5EF4-FFF2-40B4-BE49-F238E27FC236}">
                <a16:creationId xmlns:a16="http://schemas.microsoft.com/office/drawing/2014/main" id="{337EA803-02B6-DFF8-C220-710456A5F01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7BA93E97-0958-E50D-8714-EA5FB1286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F4B0F42-1833-2842-BC29-062F8C2D291B}" type="slidenum">
              <a:rPr lang="fr-FR" altLang="fr-FR" sz="1200" smtClean="0">
                <a:solidFill>
                  <a:schemeClr val="tx1"/>
                </a:solidFill>
              </a:rPr>
              <a:pPr/>
              <a:t>35</a:t>
            </a:fld>
            <a:endParaRPr lang="fr-FR" altLang="fr-FR" sz="1200">
              <a:solidFill>
                <a:schemeClr val="tx1"/>
              </a:solidFill>
            </a:endParaRPr>
          </a:p>
        </p:txBody>
      </p:sp>
      <p:sp>
        <p:nvSpPr>
          <p:cNvPr id="94210" name="Rectangle 2">
            <a:extLst>
              <a:ext uri="{FF2B5EF4-FFF2-40B4-BE49-F238E27FC236}">
                <a16:creationId xmlns:a16="http://schemas.microsoft.com/office/drawing/2014/main" id="{2C1DD42A-F643-4500-548D-64ADF9B1EBCC}"/>
              </a:ext>
            </a:extLst>
          </p:cNvPr>
          <p:cNvSpPr>
            <a:spLocks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95DC0A5E-0E8E-6503-A202-12D61D586EC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9F16E7C-31B6-35F0-63FE-F6AB7C37CC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D806811-2E82-4142-AA76-A47EB22F8B7A}" type="slidenum">
              <a:rPr lang="fr-FR" altLang="fr-FR" sz="1200" smtClean="0">
                <a:solidFill>
                  <a:schemeClr val="tx1"/>
                </a:solidFill>
              </a:rPr>
              <a:pPr/>
              <a:t>36</a:t>
            </a:fld>
            <a:endParaRPr lang="fr-FR" altLang="fr-FR" sz="1200">
              <a:solidFill>
                <a:schemeClr val="tx1"/>
              </a:solidFill>
            </a:endParaRPr>
          </a:p>
        </p:txBody>
      </p:sp>
      <p:sp>
        <p:nvSpPr>
          <p:cNvPr id="96258" name="Rectangle 2">
            <a:extLst>
              <a:ext uri="{FF2B5EF4-FFF2-40B4-BE49-F238E27FC236}">
                <a16:creationId xmlns:a16="http://schemas.microsoft.com/office/drawing/2014/main" id="{5DDBAF88-EA22-F173-B475-604B66323430}"/>
              </a:ext>
            </a:extLst>
          </p:cNvPr>
          <p:cNvSpPr>
            <a:spLocks noChangeArrowheads="1" noTextEdit="1"/>
          </p:cNvSpPr>
          <p:nvPr>
            <p:ph type="sldImg"/>
          </p:nvPr>
        </p:nvSpPr>
        <p:spPr>
          <a:solidFill>
            <a:srgbClr val="FFFFFF"/>
          </a:solidFill>
          <a:ln/>
        </p:spPr>
      </p:sp>
      <p:sp>
        <p:nvSpPr>
          <p:cNvPr id="96259" name="Rectangle 3">
            <a:extLst>
              <a:ext uri="{FF2B5EF4-FFF2-40B4-BE49-F238E27FC236}">
                <a16:creationId xmlns:a16="http://schemas.microsoft.com/office/drawing/2014/main" id="{72B8817A-3960-25A2-A6DD-C76DA7FB59E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1A99C081-0667-02FB-D9DA-B19B8ECECF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33498F6-BD0A-1D4E-917F-B714E5E2DF5E}" type="slidenum">
              <a:rPr lang="fr-FR" altLang="fr-FR" sz="1200" smtClean="0">
                <a:solidFill>
                  <a:schemeClr val="tx1"/>
                </a:solidFill>
              </a:rPr>
              <a:pPr/>
              <a:t>37</a:t>
            </a:fld>
            <a:endParaRPr lang="fr-FR" altLang="fr-FR" sz="1200">
              <a:solidFill>
                <a:schemeClr val="tx1"/>
              </a:solidFill>
            </a:endParaRPr>
          </a:p>
        </p:txBody>
      </p:sp>
      <p:sp>
        <p:nvSpPr>
          <p:cNvPr id="98306" name="Rectangle 2">
            <a:extLst>
              <a:ext uri="{FF2B5EF4-FFF2-40B4-BE49-F238E27FC236}">
                <a16:creationId xmlns:a16="http://schemas.microsoft.com/office/drawing/2014/main" id="{8335DF56-752C-5ADE-D884-ED577EEB9137}"/>
              </a:ext>
            </a:extLst>
          </p:cNvPr>
          <p:cNvSpPr>
            <a:spLocks noChangeArrowheads="1" noTextEdit="1"/>
          </p:cNvSpPr>
          <p:nvPr>
            <p:ph type="sldImg"/>
          </p:nvPr>
        </p:nvSpPr>
        <p:spPr>
          <a:solidFill>
            <a:srgbClr val="FFFFFF"/>
          </a:solidFill>
          <a:ln/>
        </p:spPr>
      </p:sp>
      <p:sp>
        <p:nvSpPr>
          <p:cNvPr id="98307" name="Rectangle 3">
            <a:extLst>
              <a:ext uri="{FF2B5EF4-FFF2-40B4-BE49-F238E27FC236}">
                <a16:creationId xmlns:a16="http://schemas.microsoft.com/office/drawing/2014/main" id="{6A33A6C3-AAD3-BD6F-3FF6-FD456687E2E1}"/>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08F90AA-8973-7559-B5A7-165268006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6FDE075-8F1F-0245-A6CC-EEB70B3F4D43}" type="slidenum">
              <a:rPr lang="fr-FR" altLang="fr-FR" sz="1200" smtClean="0">
                <a:solidFill>
                  <a:schemeClr val="tx1"/>
                </a:solidFill>
              </a:rPr>
              <a:pPr/>
              <a:t>38</a:t>
            </a:fld>
            <a:endParaRPr lang="fr-FR" altLang="fr-FR" sz="1200">
              <a:solidFill>
                <a:schemeClr val="tx1"/>
              </a:solidFill>
            </a:endParaRPr>
          </a:p>
        </p:txBody>
      </p:sp>
      <p:sp>
        <p:nvSpPr>
          <p:cNvPr id="100354" name="Rectangle 2">
            <a:extLst>
              <a:ext uri="{FF2B5EF4-FFF2-40B4-BE49-F238E27FC236}">
                <a16:creationId xmlns:a16="http://schemas.microsoft.com/office/drawing/2014/main" id="{AA5603E4-75CD-387F-5B11-DD0E0565FC9A}"/>
              </a:ext>
            </a:extLst>
          </p:cNvPr>
          <p:cNvSpPr>
            <a:spLocks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058CE394-C7C7-4F90-47B2-8646A9FEED9F}"/>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1CDADEB-A1CF-9B49-FBF1-B4AA3CB4D4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643C959-D091-0A4A-BF6A-2B4A421A09BA}" type="slidenum">
              <a:rPr lang="fr-FR" altLang="fr-FR" sz="1200" smtClean="0">
                <a:solidFill>
                  <a:schemeClr val="tx1"/>
                </a:solidFill>
              </a:rPr>
              <a:pPr/>
              <a:t>39</a:t>
            </a:fld>
            <a:endParaRPr lang="fr-FR" altLang="fr-FR" sz="1200">
              <a:solidFill>
                <a:schemeClr val="tx1"/>
              </a:solidFill>
            </a:endParaRPr>
          </a:p>
        </p:txBody>
      </p:sp>
      <p:sp>
        <p:nvSpPr>
          <p:cNvPr id="105474" name="Rectangle 2">
            <a:extLst>
              <a:ext uri="{FF2B5EF4-FFF2-40B4-BE49-F238E27FC236}">
                <a16:creationId xmlns:a16="http://schemas.microsoft.com/office/drawing/2014/main" id="{AE9C5362-9053-0FEF-F299-910A5344CCDF}"/>
              </a:ext>
            </a:extLst>
          </p:cNvPr>
          <p:cNvSpPr>
            <a:spLocks noChangeArrowheads="1" noTextEdit="1"/>
          </p:cNvSpPr>
          <p:nvPr>
            <p:ph type="sldImg"/>
          </p:nvPr>
        </p:nvSpPr>
        <p:spPr>
          <a:solidFill>
            <a:srgbClr val="FFFFFF"/>
          </a:solidFill>
          <a:ln/>
        </p:spPr>
      </p:sp>
      <p:sp>
        <p:nvSpPr>
          <p:cNvPr id="105475" name="Rectangle 3">
            <a:extLst>
              <a:ext uri="{FF2B5EF4-FFF2-40B4-BE49-F238E27FC236}">
                <a16:creationId xmlns:a16="http://schemas.microsoft.com/office/drawing/2014/main" id="{467AC814-4EBE-6D9C-BC15-32A9B3C7F4D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79312C57-5172-56EA-D0E1-B8D74CFCFF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6752A85-7E3A-6B43-B5A5-F053C98A7AA3}" type="slidenum">
              <a:rPr lang="fr-FR" altLang="fr-FR" sz="1200" smtClean="0">
                <a:solidFill>
                  <a:schemeClr val="tx1"/>
                </a:solidFill>
              </a:rPr>
              <a:pPr/>
              <a:t>40</a:t>
            </a:fld>
            <a:endParaRPr lang="fr-FR" altLang="fr-FR" sz="1200">
              <a:solidFill>
                <a:schemeClr val="tx1"/>
              </a:solidFill>
            </a:endParaRPr>
          </a:p>
        </p:txBody>
      </p:sp>
      <p:sp>
        <p:nvSpPr>
          <p:cNvPr id="107522" name="Rectangle 2">
            <a:extLst>
              <a:ext uri="{FF2B5EF4-FFF2-40B4-BE49-F238E27FC236}">
                <a16:creationId xmlns:a16="http://schemas.microsoft.com/office/drawing/2014/main" id="{56791298-8109-DFFD-1C4C-CE495F755714}"/>
              </a:ext>
            </a:extLst>
          </p:cNvPr>
          <p:cNvSpPr>
            <a:spLocks noChangeArrowheads="1" noTextEdit="1"/>
          </p:cNvSpPr>
          <p:nvPr>
            <p:ph type="sldImg"/>
          </p:nvPr>
        </p:nvSpPr>
        <p:spPr>
          <a:solidFill>
            <a:srgbClr val="FFFFFF"/>
          </a:solidFill>
          <a:ln/>
        </p:spPr>
      </p:sp>
      <p:sp>
        <p:nvSpPr>
          <p:cNvPr id="107523" name="Rectangle 3">
            <a:extLst>
              <a:ext uri="{FF2B5EF4-FFF2-40B4-BE49-F238E27FC236}">
                <a16:creationId xmlns:a16="http://schemas.microsoft.com/office/drawing/2014/main" id="{EFA499FB-10DF-1739-66A3-13BF05523C23}"/>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86D22E3-083E-730A-EBE0-6A0E3B2E3D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5812556E-EEA3-8746-AD29-89FF7AFC596D}" type="slidenum">
              <a:rPr lang="fr-FR" altLang="fr-FR" sz="1200" smtClean="0">
                <a:solidFill>
                  <a:schemeClr val="tx1"/>
                </a:solidFill>
              </a:rPr>
              <a:pPr/>
              <a:t>4</a:t>
            </a:fld>
            <a:endParaRPr lang="fr-FR" altLang="fr-FR" sz="1200">
              <a:solidFill>
                <a:schemeClr val="tx1"/>
              </a:solidFill>
            </a:endParaRPr>
          </a:p>
        </p:txBody>
      </p:sp>
      <p:sp>
        <p:nvSpPr>
          <p:cNvPr id="31746" name="Rectangle 2">
            <a:extLst>
              <a:ext uri="{FF2B5EF4-FFF2-40B4-BE49-F238E27FC236}">
                <a16:creationId xmlns:a16="http://schemas.microsoft.com/office/drawing/2014/main" id="{43C6123A-40C1-992D-121E-FB45AED80B07}"/>
              </a:ext>
            </a:extLst>
          </p:cNvPr>
          <p:cNvSpPr>
            <a:spLocks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41D1C773-B73F-02F6-4E6A-77C65B8DE20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F7702B66-6157-7CDC-B33C-1199C4730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7620ABB-BBFA-DE46-854C-D02F43255ED8}" type="slidenum">
              <a:rPr lang="fr-FR" altLang="fr-FR" sz="1200" smtClean="0">
                <a:solidFill>
                  <a:schemeClr val="tx1"/>
                </a:solidFill>
              </a:rPr>
              <a:pPr/>
              <a:t>41</a:t>
            </a:fld>
            <a:endParaRPr lang="fr-FR" altLang="fr-FR" sz="1200">
              <a:solidFill>
                <a:schemeClr val="tx1"/>
              </a:solidFill>
            </a:endParaRPr>
          </a:p>
        </p:txBody>
      </p:sp>
      <p:sp>
        <p:nvSpPr>
          <p:cNvPr id="109570" name="Rectangle 2">
            <a:extLst>
              <a:ext uri="{FF2B5EF4-FFF2-40B4-BE49-F238E27FC236}">
                <a16:creationId xmlns:a16="http://schemas.microsoft.com/office/drawing/2014/main" id="{1A7E7B45-EFEF-DB16-DD7C-E450BEA10470}"/>
              </a:ext>
            </a:extLst>
          </p:cNvPr>
          <p:cNvSpPr>
            <a:spLocks noChangeArrowheads="1" noTextEdit="1"/>
          </p:cNvSpPr>
          <p:nvPr>
            <p:ph type="sldImg"/>
          </p:nvPr>
        </p:nvSpPr>
        <p:spPr>
          <a:solidFill>
            <a:srgbClr val="FFFFFF"/>
          </a:solidFill>
          <a:ln/>
        </p:spPr>
      </p:sp>
      <p:sp>
        <p:nvSpPr>
          <p:cNvPr id="109571" name="Rectangle 3">
            <a:extLst>
              <a:ext uri="{FF2B5EF4-FFF2-40B4-BE49-F238E27FC236}">
                <a16:creationId xmlns:a16="http://schemas.microsoft.com/office/drawing/2014/main" id="{D292C3CB-3FAA-3C8D-AD06-38BEAB482B9E}"/>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7A583E74-5645-78D0-D638-925D8B14A2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467B7E4-E8BE-EA43-BE41-0C9D05413E6B}" type="slidenum">
              <a:rPr lang="fr-FR" altLang="fr-FR" sz="1200" smtClean="0">
                <a:solidFill>
                  <a:schemeClr val="tx1"/>
                </a:solidFill>
              </a:rPr>
              <a:pPr/>
              <a:t>42</a:t>
            </a:fld>
            <a:endParaRPr lang="fr-FR" altLang="fr-FR" sz="1200">
              <a:solidFill>
                <a:schemeClr val="tx1"/>
              </a:solidFill>
            </a:endParaRPr>
          </a:p>
        </p:txBody>
      </p:sp>
      <p:sp>
        <p:nvSpPr>
          <p:cNvPr id="111618" name="Rectangle 2">
            <a:extLst>
              <a:ext uri="{FF2B5EF4-FFF2-40B4-BE49-F238E27FC236}">
                <a16:creationId xmlns:a16="http://schemas.microsoft.com/office/drawing/2014/main" id="{2C38FA33-58FB-CCA6-2D14-D96A6D8FB13B}"/>
              </a:ext>
            </a:extLst>
          </p:cNvPr>
          <p:cNvSpPr>
            <a:spLocks noChangeArrowheads="1" noTextEdit="1"/>
          </p:cNvSpPr>
          <p:nvPr>
            <p:ph type="sldImg"/>
          </p:nvPr>
        </p:nvSpPr>
        <p:spPr>
          <a:solidFill>
            <a:srgbClr val="FFFFFF"/>
          </a:solidFill>
          <a:ln/>
        </p:spPr>
      </p:sp>
      <p:sp>
        <p:nvSpPr>
          <p:cNvPr id="111619" name="Rectangle 3">
            <a:extLst>
              <a:ext uri="{FF2B5EF4-FFF2-40B4-BE49-F238E27FC236}">
                <a16:creationId xmlns:a16="http://schemas.microsoft.com/office/drawing/2014/main" id="{781E27DE-2CB1-5AAC-7A8E-9C4512DD11D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B3262283-53D1-3E1B-E0F1-80FB64B470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0769B88-F966-1245-AA51-90D5CE3DBB7C}" type="slidenum">
              <a:rPr lang="fr-FR" altLang="fr-FR" sz="1200" smtClean="0">
                <a:solidFill>
                  <a:schemeClr val="tx1"/>
                </a:solidFill>
              </a:rPr>
              <a:pPr/>
              <a:t>43</a:t>
            </a:fld>
            <a:endParaRPr lang="fr-FR" altLang="fr-FR" sz="1200">
              <a:solidFill>
                <a:schemeClr val="tx1"/>
              </a:solidFill>
            </a:endParaRPr>
          </a:p>
        </p:txBody>
      </p:sp>
      <p:sp>
        <p:nvSpPr>
          <p:cNvPr id="113666" name="Rectangle 2">
            <a:extLst>
              <a:ext uri="{FF2B5EF4-FFF2-40B4-BE49-F238E27FC236}">
                <a16:creationId xmlns:a16="http://schemas.microsoft.com/office/drawing/2014/main" id="{0B8E8D15-59FC-D720-66A4-D0A9A9CB4ABD}"/>
              </a:ext>
            </a:extLst>
          </p:cNvPr>
          <p:cNvSpPr>
            <a:spLocks noChangeArrowheads="1" noTextEdit="1"/>
          </p:cNvSpPr>
          <p:nvPr>
            <p:ph type="sldImg"/>
          </p:nvPr>
        </p:nvSpPr>
        <p:spPr>
          <a:solidFill>
            <a:srgbClr val="FFFFFF"/>
          </a:solidFill>
          <a:ln/>
        </p:spPr>
      </p:sp>
      <p:sp>
        <p:nvSpPr>
          <p:cNvPr id="113667" name="Rectangle 3">
            <a:extLst>
              <a:ext uri="{FF2B5EF4-FFF2-40B4-BE49-F238E27FC236}">
                <a16:creationId xmlns:a16="http://schemas.microsoft.com/office/drawing/2014/main" id="{DFC8A367-9307-358D-3079-C7FE647B5F30}"/>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51538705-3A35-56EC-28CF-1E42ACD266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99CE947-1B9C-8C49-9162-360CC83D3580}" type="slidenum">
              <a:rPr lang="fr-FR" altLang="fr-FR" sz="1200" smtClean="0">
                <a:solidFill>
                  <a:schemeClr val="tx1"/>
                </a:solidFill>
              </a:rPr>
              <a:pPr/>
              <a:t>44</a:t>
            </a:fld>
            <a:endParaRPr lang="fr-FR" altLang="fr-FR" sz="1200">
              <a:solidFill>
                <a:schemeClr val="tx1"/>
              </a:solidFill>
            </a:endParaRPr>
          </a:p>
        </p:txBody>
      </p:sp>
      <p:sp>
        <p:nvSpPr>
          <p:cNvPr id="115714" name="Rectangle 2">
            <a:extLst>
              <a:ext uri="{FF2B5EF4-FFF2-40B4-BE49-F238E27FC236}">
                <a16:creationId xmlns:a16="http://schemas.microsoft.com/office/drawing/2014/main" id="{897FA384-30A9-410F-8E98-4A6A7E05C91A}"/>
              </a:ext>
            </a:extLst>
          </p:cNvPr>
          <p:cNvSpPr>
            <a:spLocks noChangeArrowheads="1" noTextEdit="1"/>
          </p:cNvSpPr>
          <p:nvPr>
            <p:ph type="sldImg"/>
          </p:nvPr>
        </p:nvSpPr>
        <p:spPr>
          <a:solidFill>
            <a:srgbClr val="FFFFFF"/>
          </a:solidFill>
          <a:ln/>
        </p:spPr>
      </p:sp>
      <p:sp>
        <p:nvSpPr>
          <p:cNvPr id="115715" name="Rectangle 3">
            <a:extLst>
              <a:ext uri="{FF2B5EF4-FFF2-40B4-BE49-F238E27FC236}">
                <a16:creationId xmlns:a16="http://schemas.microsoft.com/office/drawing/2014/main" id="{6BBED5D9-D3DE-909F-1E91-21FD3402564F}"/>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6CAA560C-1816-EC37-FB10-CD6BA1967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25BEDC6-2FA0-E242-A99E-CBF281ABD28F}" type="slidenum">
              <a:rPr lang="fr-FR" altLang="fr-FR" sz="1200" smtClean="0">
                <a:solidFill>
                  <a:schemeClr val="tx1"/>
                </a:solidFill>
              </a:rPr>
              <a:pPr/>
              <a:t>45</a:t>
            </a:fld>
            <a:endParaRPr lang="fr-FR" altLang="fr-FR" sz="1200">
              <a:solidFill>
                <a:schemeClr val="tx1"/>
              </a:solidFill>
            </a:endParaRPr>
          </a:p>
        </p:txBody>
      </p:sp>
      <p:sp>
        <p:nvSpPr>
          <p:cNvPr id="201730" name="Rectangle 2">
            <a:extLst>
              <a:ext uri="{FF2B5EF4-FFF2-40B4-BE49-F238E27FC236}">
                <a16:creationId xmlns:a16="http://schemas.microsoft.com/office/drawing/2014/main" id="{FE5EBB15-CFA2-6F60-80CD-098ED47E6829}"/>
              </a:ext>
            </a:extLst>
          </p:cNvPr>
          <p:cNvSpPr>
            <a:spLocks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FD303F2E-F7B0-6207-325E-3E94A4FE3D0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47385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EEF04E7C-4F5E-07DC-643D-D263527863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94803DC-E9C3-5049-A82D-EE8BB63346E4}" type="slidenum">
              <a:rPr lang="fr-FR" altLang="fr-FR" sz="1200" smtClean="0">
                <a:solidFill>
                  <a:schemeClr val="tx1"/>
                </a:solidFill>
              </a:rPr>
              <a:pPr/>
              <a:t>46</a:t>
            </a:fld>
            <a:endParaRPr lang="fr-FR" altLang="fr-FR" sz="1200">
              <a:solidFill>
                <a:schemeClr val="tx1"/>
              </a:solidFill>
            </a:endParaRPr>
          </a:p>
        </p:txBody>
      </p:sp>
      <p:sp>
        <p:nvSpPr>
          <p:cNvPr id="207874" name="Rectangle 2">
            <a:extLst>
              <a:ext uri="{FF2B5EF4-FFF2-40B4-BE49-F238E27FC236}">
                <a16:creationId xmlns:a16="http://schemas.microsoft.com/office/drawing/2014/main" id="{D527453A-279E-58C8-662A-DB7564DD4EC0}"/>
              </a:ext>
            </a:extLst>
          </p:cNvPr>
          <p:cNvSpPr>
            <a:spLocks noChangeArrowheads="1" noTextEdit="1"/>
          </p:cNvSpPr>
          <p:nvPr>
            <p:ph type="sldImg"/>
          </p:nvPr>
        </p:nvSpPr>
        <p:spPr>
          <a:solidFill>
            <a:srgbClr val="FFFFFF"/>
          </a:solidFill>
          <a:ln/>
        </p:spPr>
      </p:sp>
      <p:sp>
        <p:nvSpPr>
          <p:cNvPr id="207875" name="Rectangle 3">
            <a:extLst>
              <a:ext uri="{FF2B5EF4-FFF2-40B4-BE49-F238E27FC236}">
                <a16:creationId xmlns:a16="http://schemas.microsoft.com/office/drawing/2014/main" id="{352CCE16-E92A-7896-6633-9AF50732F0AD}"/>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77052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DE8CEE26-B5DE-5FD3-58CA-90FEDDBACB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7C141275-3968-554D-8352-95F862FF904E}" type="slidenum">
              <a:rPr lang="fr-FR" altLang="fr-FR" sz="1200" smtClean="0">
                <a:solidFill>
                  <a:schemeClr val="tx1"/>
                </a:solidFill>
              </a:rPr>
              <a:pPr/>
              <a:t>48</a:t>
            </a:fld>
            <a:endParaRPr lang="fr-FR" altLang="fr-FR" sz="1200">
              <a:solidFill>
                <a:schemeClr val="tx1"/>
              </a:solidFill>
            </a:endParaRPr>
          </a:p>
        </p:txBody>
      </p:sp>
      <p:sp>
        <p:nvSpPr>
          <p:cNvPr id="117762" name="Rectangle 2">
            <a:extLst>
              <a:ext uri="{FF2B5EF4-FFF2-40B4-BE49-F238E27FC236}">
                <a16:creationId xmlns:a16="http://schemas.microsoft.com/office/drawing/2014/main" id="{DD098234-FB45-66AC-7A14-F7E450D4BAF9}"/>
              </a:ext>
            </a:extLst>
          </p:cNvPr>
          <p:cNvSpPr>
            <a:spLocks noChangeArrowheads="1" noTextEdit="1"/>
          </p:cNvSpPr>
          <p:nvPr>
            <p:ph type="sldImg"/>
          </p:nvPr>
        </p:nvSpPr>
        <p:spPr>
          <a:solidFill>
            <a:srgbClr val="FFFFFF"/>
          </a:solidFill>
          <a:ln/>
        </p:spPr>
      </p:sp>
      <p:sp>
        <p:nvSpPr>
          <p:cNvPr id="117763" name="Rectangle 3">
            <a:extLst>
              <a:ext uri="{FF2B5EF4-FFF2-40B4-BE49-F238E27FC236}">
                <a16:creationId xmlns:a16="http://schemas.microsoft.com/office/drawing/2014/main" id="{3A112F4D-3DFA-1B9C-062E-9135E04D0DAA}"/>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2953232F-3093-6267-667D-DC92C95DED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A1D9F68-D3D8-9147-BAF0-5DE81C63ECF1}" type="slidenum">
              <a:rPr lang="fr-FR" altLang="fr-FR" sz="1200" smtClean="0">
                <a:solidFill>
                  <a:schemeClr val="tx1"/>
                </a:solidFill>
              </a:rPr>
              <a:pPr/>
              <a:t>49</a:t>
            </a:fld>
            <a:endParaRPr lang="fr-FR" altLang="fr-FR" sz="1200">
              <a:solidFill>
                <a:schemeClr val="tx1"/>
              </a:solidFill>
            </a:endParaRPr>
          </a:p>
        </p:txBody>
      </p:sp>
      <p:sp>
        <p:nvSpPr>
          <p:cNvPr id="119810" name="Rectangle 2">
            <a:extLst>
              <a:ext uri="{FF2B5EF4-FFF2-40B4-BE49-F238E27FC236}">
                <a16:creationId xmlns:a16="http://schemas.microsoft.com/office/drawing/2014/main" id="{E61DBD43-E1CF-CE60-5CE6-31483024FEC0}"/>
              </a:ext>
            </a:extLst>
          </p:cNvPr>
          <p:cNvSpPr>
            <a:spLocks noChangeArrowheads="1" noTextEdit="1"/>
          </p:cNvSpPr>
          <p:nvPr>
            <p:ph type="sldImg"/>
          </p:nvPr>
        </p:nvSpPr>
        <p:spPr>
          <a:solidFill>
            <a:srgbClr val="FFFFFF"/>
          </a:solidFill>
          <a:ln/>
        </p:spPr>
      </p:sp>
      <p:sp>
        <p:nvSpPr>
          <p:cNvPr id="119811" name="Rectangle 3">
            <a:extLst>
              <a:ext uri="{FF2B5EF4-FFF2-40B4-BE49-F238E27FC236}">
                <a16:creationId xmlns:a16="http://schemas.microsoft.com/office/drawing/2014/main" id="{58955210-55B4-CE82-BDF6-DB52AACBB58E}"/>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892AC35A-83EF-F2F3-F0E2-5A3BEA210A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5D21F9F-9741-EC4C-96FD-3DDBDD9999E9}" type="slidenum">
              <a:rPr lang="fr-FR" altLang="fr-FR" sz="1200" smtClean="0">
                <a:solidFill>
                  <a:schemeClr val="tx1"/>
                </a:solidFill>
              </a:rPr>
              <a:pPr/>
              <a:t>50</a:t>
            </a:fld>
            <a:endParaRPr lang="fr-FR" altLang="fr-FR" sz="1200">
              <a:solidFill>
                <a:schemeClr val="tx1"/>
              </a:solidFill>
            </a:endParaRPr>
          </a:p>
        </p:txBody>
      </p:sp>
      <p:sp>
        <p:nvSpPr>
          <p:cNvPr id="121858" name="Rectangle 1026">
            <a:extLst>
              <a:ext uri="{FF2B5EF4-FFF2-40B4-BE49-F238E27FC236}">
                <a16:creationId xmlns:a16="http://schemas.microsoft.com/office/drawing/2014/main" id="{E013ADFD-0118-5DDC-6221-3439E0752E72}"/>
              </a:ext>
            </a:extLst>
          </p:cNvPr>
          <p:cNvSpPr>
            <a:spLocks noChangeArrowheads="1" noTextEdit="1"/>
          </p:cNvSpPr>
          <p:nvPr>
            <p:ph type="sldImg"/>
          </p:nvPr>
        </p:nvSpPr>
        <p:spPr>
          <a:solidFill>
            <a:srgbClr val="FFFFFF"/>
          </a:solidFill>
          <a:ln/>
        </p:spPr>
      </p:sp>
      <p:sp>
        <p:nvSpPr>
          <p:cNvPr id="121859" name="Rectangle 1027">
            <a:extLst>
              <a:ext uri="{FF2B5EF4-FFF2-40B4-BE49-F238E27FC236}">
                <a16:creationId xmlns:a16="http://schemas.microsoft.com/office/drawing/2014/main" id="{61AA2984-3868-1CEA-4ADD-19C5CD572E48}"/>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E7FE5021-5AEF-28DB-0430-56D9172D4E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E884C62-F797-724A-A7A9-80661DEAD072}" type="slidenum">
              <a:rPr lang="fr-FR" altLang="fr-FR" sz="1200" smtClean="0">
                <a:solidFill>
                  <a:schemeClr val="tx1"/>
                </a:solidFill>
              </a:rPr>
              <a:pPr/>
              <a:t>51</a:t>
            </a:fld>
            <a:endParaRPr lang="fr-FR" altLang="fr-FR" sz="1200">
              <a:solidFill>
                <a:schemeClr val="tx1"/>
              </a:solidFill>
            </a:endParaRPr>
          </a:p>
        </p:txBody>
      </p:sp>
      <p:sp>
        <p:nvSpPr>
          <p:cNvPr id="123906" name="Rectangle 2">
            <a:extLst>
              <a:ext uri="{FF2B5EF4-FFF2-40B4-BE49-F238E27FC236}">
                <a16:creationId xmlns:a16="http://schemas.microsoft.com/office/drawing/2014/main" id="{A0A1D956-837E-1783-D533-E28B5E46D89D}"/>
              </a:ext>
            </a:extLst>
          </p:cNvPr>
          <p:cNvSpPr>
            <a:spLocks noChangeArrowheads="1" noTextEdit="1"/>
          </p:cNvSpPr>
          <p:nvPr>
            <p:ph type="sldImg"/>
          </p:nvPr>
        </p:nvSpPr>
        <p:spPr>
          <a:solidFill>
            <a:srgbClr val="FFFFFF"/>
          </a:solidFill>
          <a:ln/>
        </p:spPr>
      </p:sp>
      <p:sp>
        <p:nvSpPr>
          <p:cNvPr id="123907" name="Rectangle 3">
            <a:extLst>
              <a:ext uri="{FF2B5EF4-FFF2-40B4-BE49-F238E27FC236}">
                <a16:creationId xmlns:a16="http://schemas.microsoft.com/office/drawing/2014/main" id="{3032C28B-AB09-C75A-1971-7406F7E1696D}"/>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937468FC-C5B7-2727-DF39-98CEA2A145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34BBE58-A598-2540-81D5-DB8E56519EF5}" type="slidenum">
              <a:rPr lang="fr-FR" altLang="fr-FR" sz="1200" smtClean="0">
                <a:solidFill>
                  <a:schemeClr val="tx1"/>
                </a:solidFill>
              </a:rPr>
              <a:pPr/>
              <a:t>5</a:t>
            </a:fld>
            <a:endParaRPr lang="fr-FR" altLang="fr-FR" sz="1200">
              <a:solidFill>
                <a:schemeClr val="tx1"/>
              </a:solidFill>
            </a:endParaRPr>
          </a:p>
        </p:txBody>
      </p:sp>
      <p:sp>
        <p:nvSpPr>
          <p:cNvPr id="33794" name="Rectangle 2">
            <a:extLst>
              <a:ext uri="{FF2B5EF4-FFF2-40B4-BE49-F238E27FC236}">
                <a16:creationId xmlns:a16="http://schemas.microsoft.com/office/drawing/2014/main" id="{4CF1030F-367A-11E1-5D00-AAB6225357DE}"/>
              </a:ext>
            </a:extLst>
          </p:cNvPr>
          <p:cNvSpPr>
            <a:spLocks noChangeArrowheads="1" noTextEdit="1"/>
          </p:cNvSpPr>
          <p:nvPr>
            <p:ph type="sldImg"/>
          </p:nvPr>
        </p:nvSpPr>
        <p:spPr>
          <a:solidFill>
            <a:srgbClr val="FFFFFF"/>
          </a:solidFill>
          <a:ln/>
        </p:spPr>
      </p:sp>
      <p:sp>
        <p:nvSpPr>
          <p:cNvPr id="33795" name="Rectangle 3">
            <a:extLst>
              <a:ext uri="{FF2B5EF4-FFF2-40B4-BE49-F238E27FC236}">
                <a16:creationId xmlns:a16="http://schemas.microsoft.com/office/drawing/2014/main" id="{2BB6CC3C-0492-D361-365B-E1F8E9D577FC}"/>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B15B7AE9-CDF9-BE2C-B851-B7F2C6DC6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4C4B502-3EFB-974A-8C5D-38658D523D43}" type="slidenum">
              <a:rPr lang="fr-FR" altLang="fr-FR" sz="1200" smtClean="0">
                <a:solidFill>
                  <a:schemeClr val="tx1"/>
                </a:solidFill>
              </a:rPr>
              <a:pPr/>
              <a:t>52</a:t>
            </a:fld>
            <a:endParaRPr lang="fr-FR" altLang="fr-FR" sz="1200">
              <a:solidFill>
                <a:schemeClr val="tx1"/>
              </a:solidFill>
            </a:endParaRPr>
          </a:p>
        </p:txBody>
      </p:sp>
      <p:sp>
        <p:nvSpPr>
          <p:cNvPr id="125954" name="Rectangle 2">
            <a:extLst>
              <a:ext uri="{FF2B5EF4-FFF2-40B4-BE49-F238E27FC236}">
                <a16:creationId xmlns:a16="http://schemas.microsoft.com/office/drawing/2014/main" id="{9DFAC3A8-11F9-1386-940B-4F9E9387EE62}"/>
              </a:ext>
            </a:extLst>
          </p:cNvPr>
          <p:cNvSpPr>
            <a:spLocks noChangeArrowheads="1" noTextEdit="1"/>
          </p:cNvSpPr>
          <p:nvPr>
            <p:ph type="sldImg"/>
          </p:nvPr>
        </p:nvSpPr>
        <p:spPr>
          <a:solidFill>
            <a:srgbClr val="FFFFFF"/>
          </a:solidFill>
          <a:ln/>
        </p:spPr>
      </p:sp>
      <p:sp>
        <p:nvSpPr>
          <p:cNvPr id="125955" name="Rectangle 3">
            <a:extLst>
              <a:ext uri="{FF2B5EF4-FFF2-40B4-BE49-F238E27FC236}">
                <a16:creationId xmlns:a16="http://schemas.microsoft.com/office/drawing/2014/main" id="{EC0B8BDF-43FD-C961-8B60-893580FA77B1}"/>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4741899B-547C-A774-ADFF-0F4F5A0590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983B76E-337F-084F-B031-83DEF7A68489}" type="slidenum">
              <a:rPr lang="fr-FR" altLang="fr-FR" sz="1200" smtClean="0">
                <a:solidFill>
                  <a:schemeClr val="tx1"/>
                </a:solidFill>
              </a:rPr>
              <a:pPr/>
              <a:t>53</a:t>
            </a:fld>
            <a:endParaRPr lang="fr-FR" altLang="fr-FR" sz="1200">
              <a:solidFill>
                <a:schemeClr val="tx1"/>
              </a:solidFill>
            </a:endParaRPr>
          </a:p>
        </p:txBody>
      </p:sp>
      <p:sp>
        <p:nvSpPr>
          <p:cNvPr id="128002" name="Rectangle 2">
            <a:extLst>
              <a:ext uri="{FF2B5EF4-FFF2-40B4-BE49-F238E27FC236}">
                <a16:creationId xmlns:a16="http://schemas.microsoft.com/office/drawing/2014/main" id="{9CDE0011-FAB8-17D5-9E59-ACCE8C2BC3DC}"/>
              </a:ext>
            </a:extLst>
          </p:cNvPr>
          <p:cNvSpPr>
            <a:spLocks noChangeArrowheads="1" noTextEdit="1"/>
          </p:cNvSpPr>
          <p:nvPr>
            <p:ph type="sldImg"/>
          </p:nvPr>
        </p:nvSpPr>
        <p:spPr>
          <a:solidFill>
            <a:srgbClr val="FFFFFF"/>
          </a:solidFill>
          <a:ln/>
        </p:spPr>
      </p:sp>
      <p:sp>
        <p:nvSpPr>
          <p:cNvPr id="128003" name="Rectangle 3">
            <a:extLst>
              <a:ext uri="{FF2B5EF4-FFF2-40B4-BE49-F238E27FC236}">
                <a16:creationId xmlns:a16="http://schemas.microsoft.com/office/drawing/2014/main" id="{87787C18-F498-3095-B6E0-DD9E2352701C}"/>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A3882ADD-13CD-AF9B-C286-8820DA2E4D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8F97EAD-AFC9-FA4A-94CE-8AFB461A2254}" type="slidenum">
              <a:rPr lang="fr-FR" altLang="fr-FR" sz="1200" smtClean="0">
                <a:solidFill>
                  <a:schemeClr val="tx1"/>
                </a:solidFill>
              </a:rPr>
              <a:pPr/>
              <a:t>54</a:t>
            </a:fld>
            <a:endParaRPr lang="fr-FR" altLang="fr-FR" sz="1200">
              <a:solidFill>
                <a:schemeClr val="tx1"/>
              </a:solidFill>
            </a:endParaRPr>
          </a:p>
        </p:txBody>
      </p:sp>
      <p:sp>
        <p:nvSpPr>
          <p:cNvPr id="130050" name="Rectangle 2">
            <a:extLst>
              <a:ext uri="{FF2B5EF4-FFF2-40B4-BE49-F238E27FC236}">
                <a16:creationId xmlns:a16="http://schemas.microsoft.com/office/drawing/2014/main" id="{9073E005-018F-1AF6-9802-8697E1FDDC12}"/>
              </a:ext>
            </a:extLst>
          </p:cNvPr>
          <p:cNvSpPr>
            <a:spLocks noChangeArrowheads="1" noTextEdit="1"/>
          </p:cNvSpPr>
          <p:nvPr>
            <p:ph type="sldImg"/>
          </p:nvPr>
        </p:nvSpPr>
        <p:spPr>
          <a:solidFill>
            <a:srgbClr val="FFFFFF"/>
          </a:solidFill>
          <a:ln/>
        </p:spPr>
      </p:sp>
      <p:sp>
        <p:nvSpPr>
          <p:cNvPr id="130051" name="Rectangle 3">
            <a:extLst>
              <a:ext uri="{FF2B5EF4-FFF2-40B4-BE49-F238E27FC236}">
                <a16:creationId xmlns:a16="http://schemas.microsoft.com/office/drawing/2014/main" id="{0F268AA9-7362-B6BC-2B56-834E559337D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4EF2874E-B301-D098-0636-91500C676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5090428-F372-9949-A975-4B7E00437E94}" type="slidenum">
              <a:rPr lang="fr-FR" altLang="fr-FR" sz="1200" smtClean="0">
                <a:solidFill>
                  <a:schemeClr val="tx1"/>
                </a:solidFill>
              </a:rPr>
              <a:pPr/>
              <a:t>55</a:t>
            </a:fld>
            <a:endParaRPr lang="fr-FR" altLang="fr-FR" sz="1200">
              <a:solidFill>
                <a:schemeClr val="tx1"/>
              </a:solidFill>
            </a:endParaRPr>
          </a:p>
        </p:txBody>
      </p:sp>
      <p:sp>
        <p:nvSpPr>
          <p:cNvPr id="132098" name="Rectangle 2">
            <a:extLst>
              <a:ext uri="{FF2B5EF4-FFF2-40B4-BE49-F238E27FC236}">
                <a16:creationId xmlns:a16="http://schemas.microsoft.com/office/drawing/2014/main" id="{16062FB5-CFBC-CE2A-B173-3D6386CA6F5A}"/>
              </a:ext>
            </a:extLst>
          </p:cNvPr>
          <p:cNvSpPr>
            <a:spLocks noChangeArrowheads="1" noTextEdit="1"/>
          </p:cNvSpPr>
          <p:nvPr>
            <p:ph type="sldImg"/>
          </p:nvPr>
        </p:nvSpPr>
        <p:spPr>
          <a:solidFill>
            <a:srgbClr val="FFFFFF"/>
          </a:solidFill>
          <a:ln/>
        </p:spPr>
      </p:sp>
      <p:sp>
        <p:nvSpPr>
          <p:cNvPr id="132099" name="Rectangle 3">
            <a:extLst>
              <a:ext uri="{FF2B5EF4-FFF2-40B4-BE49-F238E27FC236}">
                <a16:creationId xmlns:a16="http://schemas.microsoft.com/office/drawing/2014/main" id="{5AD2BA8F-1FA7-AFDC-9776-B74D0A259E61}"/>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C5F2F8B4-BBF9-991D-D6AB-826C6C0A0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869AE29-AEEE-E847-AA8E-816B9F315AC6}" type="slidenum">
              <a:rPr lang="fr-FR" altLang="fr-FR" sz="1200" smtClean="0">
                <a:solidFill>
                  <a:schemeClr val="tx1"/>
                </a:solidFill>
              </a:rPr>
              <a:pPr/>
              <a:t>56</a:t>
            </a:fld>
            <a:endParaRPr lang="fr-FR" altLang="fr-FR" sz="1200">
              <a:solidFill>
                <a:schemeClr val="tx1"/>
              </a:solidFill>
            </a:endParaRPr>
          </a:p>
        </p:txBody>
      </p:sp>
      <p:sp>
        <p:nvSpPr>
          <p:cNvPr id="134146" name="Rectangle 2">
            <a:extLst>
              <a:ext uri="{FF2B5EF4-FFF2-40B4-BE49-F238E27FC236}">
                <a16:creationId xmlns:a16="http://schemas.microsoft.com/office/drawing/2014/main" id="{6F330EB8-6868-1FC5-E084-C36CF2721D3D}"/>
              </a:ext>
            </a:extLst>
          </p:cNvPr>
          <p:cNvSpPr>
            <a:spLocks noChangeArrowheads="1" noTextEdit="1"/>
          </p:cNvSpPr>
          <p:nvPr>
            <p:ph type="sldImg"/>
          </p:nvPr>
        </p:nvSpPr>
        <p:spPr>
          <a:solidFill>
            <a:srgbClr val="FFFFFF"/>
          </a:solidFill>
          <a:ln/>
        </p:spPr>
      </p:sp>
      <p:sp>
        <p:nvSpPr>
          <p:cNvPr id="134147" name="Rectangle 3">
            <a:extLst>
              <a:ext uri="{FF2B5EF4-FFF2-40B4-BE49-F238E27FC236}">
                <a16:creationId xmlns:a16="http://schemas.microsoft.com/office/drawing/2014/main" id="{943FDFDD-307A-A746-CE96-DC4DDEF9F737}"/>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C298488D-097C-42EB-AA6E-BF01BC6B0E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947D7EB-2210-C74E-A96C-8C8F4DAEB439}" type="slidenum">
              <a:rPr lang="fr-FR" altLang="fr-FR" sz="1200" smtClean="0">
                <a:solidFill>
                  <a:schemeClr val="tx1"/>
                </a:solidFill>
              </a:rPr>
              <a:pPr/>
              <a:t>57</a:t>
            </a:fld>
            <a:endParaRPr lang="fr-FR" altLang="fr-FR" sz="1200">
              <a:solidFill>
                <a:schemeClr val="tx1"/>
              </a:solidFill>
            </a:endParaRPr>
          </a:p>
        </p:txBody>
      </p:sp>
      <p:sp>
        <p:nvSpPr>
          <p:cNvPr id="136194" name="Rectangle 2">
            <a:extLst>
              <a:ext uri="{FF2B5EF4-FFF2-40B4-BE49-F238E27FC236}">
                <a16:creationId xmlns:a16="http://schemas.microsoft.com/office/drawing/2014/main" id="{768502E0-20EC-60F9-7A87-A74FB5697B40}"/>
              </a:ext>
            </a:extLst>
          </p:cNvPr>
          <p:cNvSpPr>
            <a:spLocks noChangeArrowheads="1" noTextEdit="1"/>
          </p:cNvSpPr>
          <p:nvPr>
            <p:ph type="sldImg"/>
          </p:nvPr>
        </p:nvSpPr>
        <p:spPr>
          <a:solidFill>
            <a:srgbClr val="FFFFFF"/>
          </a:solidFill>
          <a:ln/>
        </p:spPr>
      </p:sp>
      <p:sp>
        <p:nvSpPr>
          <p:cNvPr id="136195" name="Rectangle 3">
            <a:extLst>
              <a:ext uri="{FF2B5EF4-FFF2-40B4-BE49-F238E27FC236}">
                <a16:creationId xmlns:a16="http://schemas.microsoft.com/office/drawing/2014/main" id="{DA24C3C1-CCB4-1A48-D2D1-A881BA84EA1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C1172BFA-7949-1002-B1CA-22E96A7752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D2D2436-9BB3-4243-95E5-B8222EC2FB9A}" type="slidenum">
              <a:rPr lang="fr-FR" altLang="fr-FR" sz="1200" smtClean="0">
                <a:solidFill>
                  <a:schemeClr val="tx1"/>
                </a:solidFill>
              </a:rPr>
              <a:pPr/>
              <a:t>58</a:t>
            </a:fld>
            <a:endParaRPr lang="fr-FR" altLang="fr-FR" sz="1200">
              <a:solidFill>
                <a:schemeClr val="tx1"/>
              </a:solidFill>
            </a:endParaRPr>
          </a:p>
        </p:txBody>
      </p:sp>
      <p:sp>
        <p:nvSpPr>
          <p:cNvPr id="138242" name="Rectangle 2">
            <a:extLst>
              <a:ext uri="{FF2B5EF4-FFF2-40B4-BE49-F238E27FC236}">
                <a16:creationId xmlns:a16="http://schemas.microsoft.com/office/drawing/2014/main" id="{A0DB4592-71FB-9A9B-8D5A-23E5B042AA33}"/>
              </a:ext>
            </a:extLst>
          </p:cNvPr>
          <p:cNvSpPr>
            <a:spLocks noChangeArrowheads="1" noTextEdit="1"/>
          </p:cNvSpPr>
          <p:nvPr>
            <p:ph type="sldImg"/>
          </p:nvPr>
        </p:nvSpPr>
        <p:spPr>
          <a:solidFill>
            <a:srgbClr val="FFFFFF"/>
          </a:solidFill>
          <a:ln/>
        </p:spPr>
      </p:sp>
      <p:sp>
        <p:nvSpPr>
          <p:cNvPr id="138243" name="Rectangle 3">
            <a:extLst>
              <a:ext uri="{FF2B5EF4-FFF2-40B4-BE49-F238E27FC236}">
                <a16:creationId xmlns:a16="http://schemas.microsoft.com/office/drawing/2014/main" id="{63B34ACF-CDC1-FF8A-ADA4-94F4E62AA3E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081BDE2-30F6-AB32-68D2-2B467B28BF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E7AFE45-B332-2944-A116-864C91FFEEE3}" type="slidenum">
              <a:rPr lang="fr-FR" altLang="fr-FR" sz="1200" smtClean="0">
                <a:solidFill>
                  <a:schemeClr val="tx1"/>
                </a:solidFill>
              </a:rPr>
              <a:pPr/>
              <a:t>59</a:t>
            </a:fld>
            <a:endParaRPr lang="fr-FR" altLang="fr-FR" sz="1200">
              <a:solidFill>
                <a:schemeClr val="tx1"/>
              </a:solidFill>
            </a:endParaRPr>
          </a:p>
        </p:txBody>
      </p:sp>
      <p:sp>
        <p:nvSpPr>
          <p:cNvPr id="140290" name="Rectangle 2">
            <a:extLst>
              <a:ext uri="{FF2B5EF4-FFF2-40B4-BE49-F238E27FC236}">
                <a16:creationId xmlns:a16="http://schemas.microsoft.com/office/drawing/2014/main" id="{2F6EC060-4620-B5FF-AC17-9BEEAE6FEBF0}"/>
              </a:ext>
            </a:extLst>
          </p:cNvPr>
          <p:cNvSpPr>
            <a:spLocks noChangeArrowheads="1" noTextEdit="1"/>
          </p:cNvSpPr>
          <p:nvPr>
            <p:ph type="sldImg"/>
          </p:nvPr>
        </p:nvSpPr>
        <p:spPr>
          <a:solidFill>
            <a:srgbClr val="FFFFFF"/>
          </a:solidFill>
          <a:ln/>
        </p:spPr>
      </p:sp>
      <p:sp>
        <p:nvSpPr>
          <p:cNvPr id="140291" name="Rectangle 3">
            <a:extLst>
              <a:ext uri="{FF2B5EF4-FFF2-40B4-BE49-F238E27FC236}">
                <a16:creationId xmlns:a16="http://schemas.microsoft.com/office/drawing/2014/main" id="{10437953-C1E4-F518-C622-C70B8886816E}"/>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4C8BFBA1-AD94-DC2B-7DB9-22344F61F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CB116F5-B4E3-AE4C-A599-0D0E60BB178F}" type="slidenum">
              <a:rPr lang="fr-FR" altLang="fr-FR" sz="1200" smtClean="0">
                <a:solidFill>
                  <a:schemeClr val="tx1"/>
                </a:solidFill>
              </a:rPr>
              <a:pPr/>
              <a:t>60</a:t>
            </a:fld>
            <a:endParaRPr lang="fr-FR" altLang="fr-FR" sz="1200">
              <a:solidFill>
                <a:schemeClr val="tx1"/>
              </a:solidFill>
            </a:endParaRPr>
          </a:p>
        </p:txBody>
      </p:sp>
      <p:sp>
        <p:nvSpPr>
          <p:cNvPr id="142338" name="Rectangle 2">
            <a:extLst>
              <a:ext uri="{FF2B5EF4-FFF2-40B4-BE49-F238E27FC236}">
                <a16:creationId xmlns:a16="http://schemas.microsoft.com/office/drawing/2014/main" id="{D0E1014B-FF67-32E7-785B-7C3309B83270}"/>
              </a:ext>
            </a:extLst>
          </p:cNvPr>
          <p:cNvSpPr>
            <a:spLocks noChangeArrowheads="1" noTextEdit="1"/>
          </p:cNvSpPr>
          <p:nvPr>
            <p:ph type="sldImg"/>
          </p:nvPr>
        </p:nvSpPr>
        <p:spPr>
          <a:solidFill>
            <a:srgbClr val="FFFFFF"/>
          </a:solidFill>
          <a:ln/>
        </p:spPr>
      </p:sp>
      <p:sp>
        <p:nvSpPr>
          <p:cNvPr id="142339" name="Rectangle 3">
            <a:extLst>
              <a:ext uri="{FF2B5EF4-FFF2-40B4-BE49-F238E27FC236}">
                <a16:creationId xmlns:a16="http://schemas.microsoft.com/office/drawing/2014/main" id="{83B452D4-968D-2BCE-E8F8-F0702D24209D}"/>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CB591B67-744B-22F9-16EC-12039FD36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F2B47E1-47A6-784A-B3BE-29052A9121A6}" type="slidenum">
              <a:rPr lang="fr-FR" altLang="fr-FR" sz="1200" smtClean="0">
                <a:solidFill>
                  <a:schemeClr val="tx1"/>
                </a:solidFill>
              </a:rPr>
              <a:pPr/>
              <a:t>61</a:t>
            </a:fld>
            <a:endParaRPr lang="fr-FR" altLang="fr-FR" sz="1200">
              <a:solidFill>
                <a:schemeClr val="tx1"/>
              </a:solidFill>
            </a:endParaRPr>
          </a:p>
        </p:txBody>
      </p:sp>
      <p:sp>
        <p:nvSpPr>
          <p:cNvPr id="144386" name="Rectangle 2">
            <a:extLst>
              <a:ext uri="{FF2B5EF4-FFF2-40B4-BE49-F238E27FC236}">
                <a16:creationId xmlns:a16="http://schemas.microsoft.com/office/drawing/2014/main" id="{03FBF174-0993-D98D-8E5F-841A540478BB}"/>
              </a:ext>
            </a:extLst>
          </p:cNvPr>
          <p:cNvSpPr>
            <a:spLocks noChangeArrowheads="1" noTextEdit="1"/>
          </p:cNvSpPr>
          <p:nvPr>
            <p:ph type="sldImg"/>
          </p:nvPr>
        </p:nvSpPr>
        <p:spPr>
          <a:solidFill>
            <a:srgbClr val="FFFFFF"/>
          </a:solidFill>
          <a:ln/>
        </p:spPr>
      </p:sp>
      <p:sp>
        <p:nvSpPr>
          <p:cNvPr id="144387" name="Rectangle 3">
            <a:extLst>
              <a:ext uri="{FF2B5EF4-FFF2-40B4-BE49-F238E27FC236}">
                <a16:creationId xmlns:a16="http://schemas.microsoft.com/office/drawing/2014/main" id="{6FF29835-89B6-D184-D4D6-AB4B24C286D7}"/>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7DA66E50-259E-BDF0-2901-1E5367BAAB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2D27F45-7623-5D4B-9684-884EE749ED4A}" type="slidenum">
              <a:rPr lang="fr-FR" altLang="fr-FR" sz="1200" smtClean="0">
                <a:solidFill>
                  <a:schemeClr val="tx1"/>
                </a:solidFill>
              </a:rPr>
              <a:pPr/>
              <a:t>6</a:t>
            </a:fld>
            <a:endParaRPr lang="fr-FR" altLang="fr-FR" sz="1200">
              <a:solidFill>
                <a:schemeClr val="tx1"/>
              </a:solidFill>
            </a:endParaRPr>
          </a:p>
        </p:txBody>
      </p:sp>
      <p:sp>
        <p:nvSpPr>
          <p:cNvPr id="35842" name="Rectangle 2">
            <a:extLst>
              <a:ext uri="{FF2B5EF4-FFF2-40B4-BE49-F238E27FC236}">
                <a16:creationId xmlns:a16="http://schemas.microsoft.com/office/drawing/2014/main" id="{CE466733-B0EE-7A3E-574F-F30FC7BF3FAB}"/>
              </a:ext>
            </a:extLst>
          </p:cNvPr>
          <p:cNvSpPr>
            <a:spLocks noChangeArrowheads="1" noTextEdit="1"/>
          </p:cNvSpPr>
          <p:nvPr>
            <p:ph type="sldImg"/>
          </p:nvPr>
        </p:nvSpPr>
        <p:spPr>
          <a:solidFill>
            <a:srgbClr val="FFFFFF"/>
          </a:solidFill>
          <a:ln/>
        </p:spPr>
      </p:sp>
      <p:sp>
        <p:nvSpPr>
          <p:cNvPr id="35843" name="Rectangle 3">
            <a:extLst>
              <a:ext uri="{FF2B5EF4-FFF2-40B4-BE49-F238E27FC236}">
                <a16:creationId xmlns:a16="http://schemas.microsoft.com/office/drawing/2014/main" id="{F158B335-85E7-2AF2-5E36-6ADC00EA6863}"/>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E7E39AD2-6356-5E88-0941-6869B72C91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70AB2204-C9F1-FE42-A19B-ED361246335B}" type="slidenum">
              <a:rPr lang="fr-FR" altLang="fr-FR" sz="1200" smtClean="0">
                <a:solidFill>
                  <a:schemeClr val="tx1"/>
                </a:solidFill>
              </a:rPr>
              <a:pPr/>
              <a:t>62</a:t>
            </a:fld>
            <a:endParaRPr lang="fr-FR" altLang="fr-FR" sz="1200">
              <a:solidFill>
                <a:schemeClr val="tx1"/>
              </a:solidFill>
            </a:endParaRPr>
          </a:p>
        </p:txBody>
      </p:sp>
      <p:sp>
        <p:nvSpPr>
          <p:cNvPr id="146434" name="Rectangle 2">
            <a:extLst>
              <a:ext uri="{FF2B5EF4-FFF2-40B4-BE49-F238E27FC236}">
                <a16:creationId xmlns:a16="http://schemas.microsoft.com/office/drawing/2014/main" id="{7DBE3B73-FD0A-74FC-B4B5-428E167D4EE8}"/>
              </a:ext>
            </a:extLst>
          </p:cNvPr>
          <p:cNvSpPr>
            <a:spLocks noChangeArrowheads="1" noTextEdit="1"/>
          </p:cNvSpPr>
          <p:nvPr>
            <p:ph type="sldImg"/>
          </p:nvPr>
        </p:nvSpPr>
        <p:spPr>
          <a:solidFill>
            <a:srgbClr val="FFFFFF"/>
          </a:solidFill>
          <a:ln/>
        </p:spPr>
      </p:sp>
      <p:sp>
        <p:nvSpPr>
          <p:cNvPr id="146435" name="Rectangle 3">
            <a:extLst>
              <a:ext uri="{FF2B5EF4-FFF2-40B4-BE49-F238E27FC236}">
                <a16:creationId xmlns:a16="http://schemas.microsoft.com/office/drawing/2014/main" id="{31CC60D1-E96D-34C6-7924-44343564D212}"/>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15BB8FED-7C3F-755D-76D3-66E89BE42B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D10B0C6-A8D9-EF40-AB19-7BBA44DAC156}" type="slidenum">
              <a:rPr lang="fr-FR" altLang="fr-FR" sz="1200" smtClean="0">
                <a:solidFill>
                  <a:schemeClr val="tx1"/>
                </a:solidFill>
              </a:rPr>
              <a:pPr/>
              <a:t>63</a:t>
            </a:fld>
            <a:endParaRPr lang="fr-FR" altLang="fr-FR" sz="1200">
              <a:solidFill>
                <a:schemeClr val="tx1"/>
              </a:solidFill>
            </a:endParaRPr>
          </a:p>
        </p:txBody>
      </p:sp>
      <p:sp>
        <p:nvSpPr>
          <p:cNvPr id="148482" name="Rectangle 2">
            <a:extLst>
              <a:ext uri="{FF2B5EF4-FFF2-40B4-BE49-F238E27FC236}">
                <a16:creationId xmlns:a16="http://schemas.microsoft.com/office/drawing/2014/main" id="{CF7EAAD0-BF21-10DE-94A1-15D55293092C}"/>
              </a:ext>
            </a:extLst>
          </p:cNvPr>
          <p:cNvSpPr>
            <a:spLocks noChangeArrowheads="1" noTextEdit="1"/>
          </p:cNvSpPr>
          <p:nvPr>
            <p:ph type="sldImg"/>
          </p:nvPr>
        </p:nvSpPr>
        <p:spPr>
          <a:solidFill>
            <a:srgbClr val="FFFFFF"/>
          </a:solidFill>
          <a:ln/>
        </p:spPr>
      </p:sp>
      <p:sp>
        <p:nvSpPr>
          <p:cNvPr id="148483" name="Rectangle 3">
            <a:extLst>
              <a:ext uri="{FF2B5EF4-FFF2-40B4-BE49-F238E27FC236}">
                <a16:creationId xmlns:a16="http://schemas.microsoft.com/office/drawing/2014/main" id="{89E6B557-9E0B-B4D4-E1F0-8C7F08948477}"/>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87122909-BA75-713F-6075-E01A70B0E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B3EEAF8C-969A-8D46-A75B-6121DE5BF7BF}" type="slidenum">
              <a:rPr lang="fr-FR" altLang="fr-FR" sz="1200" smtClean="0">
                <a:solidFill>
                  <a:schemeClr val="tx1"/>
                </a:solidFill>
              </a:rPr>
              <a:pPr/>
              <a:t>64</a:t>
            </a:fld>
            <a:endParaRPr lang="fr-FR" altLang="fr-FR" sz="1200">
              <a:solidFill>
                <a:schemeClr val="tx1"/>
              </a:solidFill>
            </a:endParaRPr>
          </a:p>
        </p:txBody>
      </p:sp>
      <p:sp>
        <p:nvSpPr>
          <p:cNvPr id="150530" name="Rectangle 2">
            <a:extLst>
              <a:ext uri="{FF2B5EF4-FFF2-40B4-BE49-F238E27FC236}">
                <a16:creationId xmlns:a16="http://schemas.microsoft.com/office/drawing/2014/main" id="{3931E4D0-E9C1-B36C-8248-52707E2AF20A}"/>
              </a:ext>
            </a:extLst>
          </p:cNvPr>
          <p:cNvSpPr>
            <a:spLocks noChangeArrowheads="1" noTextEdit="1"/>
          </p:cNvSpPr>
          <p:nvPr>
            <p:ph type="sldImg"/>
          </p:nvPr>
        </p:nvSpPr>
        <p:spPr>
          <a:solidFill>
            <a:srgbClr val="FFFFFF"/>
          </a:solidFill>
          <a:ln/>
        </p:spPr>
      </p:sp>
      <p:sp>
        <p:nvSpPr>
          <p:cNvPr id="150531" name="Rectangle 3">
            <a:extLst>
              <a:ext uri="{FF2B5EF4-FFF2-40B4-BE49-F238E27FC236}">
                <a16:creationId xmlns:a16="http://schemas.microsoft.com/office/drawing/2014/main" id="{93139C04-5A39-6C29-0034-68570A6E388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6C0AA4AE-9352-1E29-DB65-EACC940438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FF6AE28-5DC6-3B4A-9A68-D66B779A994C}" type="slidenum">
              <a:rPr lang="fr-FR" altLang="fr-FR" sz="1200" smtClean="0">
                <a:solidFill>
                  <a:schemeClr val="tx1"/>
                </a:solidFill>
              </a:rPr>
              <a:pPr/>
              <a:t>65</a:t>
            </a:fld>
            <a:endParaRPr lang="fr-FR" altLang="fr-FR" sz="1200">
              <a:solidFill>
                <a:schemeClr val="tx1"/>
              </a:solidFill>
            </a:endParaRPr>
          </a:p>
        </p:txBody>
      </p:sp>
      <p:sp>
        <p:nvSpPr>
          <p:cNvPr id="152578" name="Rectangle 2">
            <a:extLst>
              <a:ext uri="{FF2B5EF4-FFF2-40B4-BE49-F238E27FC236}">
                <a16:creationId xmlns:a16="http://schemas.microsoft.com/office/drawing/2014/main" id="{176EA14F-593B-A68A-2B5C-1A017FDC1119}"/>
              </a:ext>
            </a:extLst>
          </p:cNvPr>
          <p:cNvSpPr>
            <a:spLocks noChangeArrowheads="1" noTextEdit="1"/>
          </p:cNvSpPr>
          <p:nvPr>
            <p:ph type="sldImg"/>
          </p:nvPr>
        </p:nvSpPr>
        <p:spPr>
          <a:solidFill>
            <a:srgbClr val="FFFFFF"/>
          </a:solidFill>
          <a:ln/>
        </p:spPr>
      </p:sp>
      <p:sp>
        <p:nvSpPr>
          <p:cNvPr id="152579" name="Rectangle 3">
            <a:extLst>
              <a:ext uri="{FF2B5EF4-FFF2-40B4-BE49-F238E27FC236}">
                <a16:creationId xmlns:a16="http://schemas.microsoft.com/office/drawing/2014/main" id="{B16F0A14-9C0D-1602-9BAF-953A4414A2B1}"/>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6DE7A1F6-A68A-5C18-7120-EB6D214C44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7CC10AF-C3E5-D14C-ACA5-561D2EF9CF44}" type="slidenum">
              <a:rPr lang="fr-FR" altLang="fr-FR" sz="1200" smtClean="0">
                <a:solidFill>
                  <a:schemeClr val="tx1"/>
                </a:solidFill>
              </a:rPr>
              <a:pPr/>
              <a:t>66</a:t>
            </a:fld>
            <a:endParaRPr lang="fr-FR" altLang="fr-FR" sz="1200">
              <a:solidFill>
                <a:schemeClr val="tx1"/>
              </a:solidFill>
            </a:endParaRPr>
          </a:p>
        </p:txBody>
      </p:sp>
      <p:sp>
        <p:nvSpPr>
          <p:cNvPr id="154626" name="Rectangle 2">
            <a:extLst>
              <a:ext uri="{FF2B5EF4-FFF2-40B4-BE49-F238E27FC236}">
                <a16:creationId xmlns:a16="http://schemas.microsoft.com/office/drawing/2014/main" id="{25208037-BF90-78B8-41CB-0FC19547A293}"/>
              </a:ext>
            </a:extLst>
          </p:cNvPr>
          <p:cNvSpPr>
            <a:spLocks noChangeArrowheads="1" noTextEdit="1"/>
          </p:cNvSpPr>
          <p:nvPr>
            <p:ph type="sldImg"/>
          </p:nvPr>
        </p:nvSpPr>
        <p:spPr>
          <a:solidFill>
            <a:srgbClr val="FFFFFF"/>
          </a:solidFill>
          <a:ln/>
        </p:spPr>
      </p:sp>
      <p:sp>
        <p:nvSpPr>
          <p:cNvPr id="154627" name="Rectangle 3">
            <a:extLst>
              <a:ext uri="{FF2B5EF4-FFF2-40B4-BE49-F238E27FC236}">
                <a16:creationId xmlns:a16="http://schemas.microsoft.com/office/drawing/2014/main" id="{55253486-731D-698A-AF8D-FF396B09F54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1FF9DD4E-1A4B-65C0-91FB-10ED314A2E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5F2545C-424B-DA49-BDB1-F3D5EEB7E83D}" type="slidenum">
              <a:rPr lang="fr-FR" altLang="fr-FR" sz="1200" smtClean="0">
                <a:solidFill>
                  <a:schemeClr val="tx1"/>
                </a:solidFill>
              </a:rPr>
              <a:pPr/>
              <a:t>67</a:t>
            </a:fld>
            <a:endParaRPr lang="fr-FR" altLang="fr-FR" sz="1200">
              <a:solidFill>
                <a:schemeClr val="tx1"/>
              </a:solidFill>
            </a:endParaRPr>
          </a:p>
        </p:txBody>
      </p:sp>
      <p:sp>
        <p:nvSpPr>
          <p:cNvPr id="156674" name="Rectangle 2">
            <a:extLst>
              <a:ext uri="{FF2B5EF4-FFF2-40B4-BE49-F238E27FC236}">
                <a16:creationId xmlns:a16="http://schemas.microsoft.com/office/drawing/2014/main" id="{6B412383-7BD2-7E14-94E6-2F098250D5A6}"/>
              </a:ext>
            </a:extLst>
          </p:cNvPr>
          <p:cNvSpPr>
            <a:spLocks noChangeArrowheads="1" noTextEdit="1"/>
          </p:cNvSpPr>
          <p:nvPr>
            <p:ph type="sldImg"/>
          </p:nvPr>
        </p:nvSpPr>
        <p:spPr>
          <a:solidFill>
            <a:srgbClr val="FFFFFF"/>
          </a:solidFill>
          <a:ln/>
        </p:spPr>
      </p:sp>
      <p:sp>
        <p:nvSpPr>
          <p:cNvPr id="156675" name="Rectangle 3">
            <a:extLst>
              <a:ext uri="{FF2B5EF4-FFF2-40B4-BE49-F238E27FC236}">
                <a16:creationId xmlns:a16="http://schemas.microsoft.com/office/drawing/2014/main" id="{F7F28D41-2A52-BBEB-D535-28F3CDE5AD69}"/>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27080DBC-4C49-6213-6979-87FB106E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A8E4D70-30BD-7E48-9867-AF817FC82E2D}" type="slidenum">
              <a:rPr lang="fr-FR" altLang="fr-FR" sz="1200" smtClean="0">
                <a:solidFill>
                  <a:schemeClr val="tx1"/>
                </a:solidFill>
              </a:rPr>
              <a:pPr/>
              <a:t>68</a:t>
            </a:fld>
            <a:endParaRPr lang="fr-FR" altLang="fr-FR" sz="1200">
              <a:solidFill>
                <a:schemeClr val="tx1"/>
              </a:solidFill>
            </a:endParaRPr>
          </a:p>
        </p:txBody>
      </p:sp>
      <p:sp>
        <p:nvSpPr>
          <p:cNvPr id="158722" name="Rectangle 2">
            <a:extLst>
              <a:ext uri="{FF2B5EF4-FFF2-40B4-BE49-F238E27FC236}">
                <a16:creationId xmlns:a16="http://schemas.microsoft.com/office/drawing/2014/main" id="{9F2F406E-FEBF-440F-6E14-A74187FEF2FB}"/>
              </a:ext>
            </a:extLst>
          </p:cNvPr>
          <p:cNvSpPr>
            <a:spLocks noChangeArrowheads="1" noTextEdit="1"/>
          </p:cNvSpPr>
          <p:nvPr>
            <p:ph type="sldImg"/>
          </p:nvPr>
        </p:nvSpPr>
        <p:spPr>
          <a:solidFill>
            <a:srgbClr val="FFFFFF"/>
          </a:solidFill>
          <a:ln/>
        </p:spPr>
      </p:sp>
      <p:sp>
        <p:nvSpPr>
          <p:cNvPr id="158723" name="Rectangle 3">
            <a:extLst>
              <a:ext uri="{FF2B5EF4-FFF2-40B4-BE49-F238E27FC236}">
                <a16:creationId xmlns:a16="http://schemas.microsoft.com/office/drawing/2014/main" id="{2E11EE19-9435-2C71-ED7D-C86B4F4C2CB1}"/>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08865885-6042-DB46-D25A-046F1AA768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9AD91B8-D168-5F47-865F-1B52EB2AB233}" type="slidenum">
              <a:rPr lang="fr-FR" altLang="fr-FR" sz="1200" smtClean="0">
                <a:solidFill>
                  <a:schemeClr val="tx1"/>
                </a:solidFill>
              </a:rPr>
              <a:pPr/>
              <a:t>69</a:t>
            </a:fld>
            <a:endParaRPr lang="fr-FR" altLang="fr-FR" sz="1200">
              <a:solidFill>
                <a:schemeClr val="tx1"/>
              </a:solidFill>
            </a:endParaRPr>
          </a:p>
        </p:txBody>
      </p:sp>
      <p:sp>
        <p:nvSpPr>
          <p:cNvPr id="160770" name="Rectangle 2">
            <a:extLst>
              <a:ext uri="{FF2B5EF4-FFF2-40B4-BE49-F238E27FC236}">
                <a16:creationId xmlns:a16="http://schemas.microsoft.com/office/drawing/2014/main" id="{B21544BA-7D09-F4B4-5FB5-C9B84A4CAEAF}"/>
              </a:ext>
            </a:extLst>
          </p:cNvPr>
          <p:cNvSpPr>
            <a:spLocks noChangeArrowheads="1" noTextEdit="1"/>
          </p:cNvSpPr>
          <p:nvPr>
            <p:ph type="sldImg"/>
          </p:nvPr>
        </p:nvSpPr>
        <p:spPr>
          <a:solidFill>
            <a:srgbClr val="FFFFFF"/>
          </a:solidFill>
          <a:ln/>
        </p:spPr>
      </p:sp>
      <p:sp>
        <p:nvSpPr>
          <p:cNvPr id="160771" name="Rectangle 3">
            <a:extLst>
              <a:ext uri="{FF2B5EF4-FFF2-40B4-BE49-F238E27FC236}">
                <a16:creationId xmlns:a16="http://schemas.microsoft.com/office/drawing/2014/main" id="{9946C872-8E89-7218-8394-CB390A1B3987}"/>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B822B323-6185-3650-A2FF-53A3A4D5E2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F8C78D8-B68E-6245-8B65-2809AC360275}" type="slidenum">
              <a:rPr lang="fr-FR" altLang="fr-FR" sz="1200" smtClean="0">
                <a:solidFill>
                  <a:schemeClr val="tx1"/>
                </a:solidFill>
              </a:rPr>
              <a:pPr/>
              <a:t>71</a:t>
            </a:fld>
            <a:endParaRPr lang="fr-FR" altLang="fr-FR" sz="1200">
              <a:solidFill>
                <a:schemeClr val="tx1"/>
              </a:solidFill>
            </a:endParaRPr>
          </a:p>
        </p:txBody>
      </p:sp>
      <p:sp>
        <p:nvSpPr>
          <p:cNvPr id="162818" name="Rectangle 2">
            <a:extLst>
              <a:ext uri="{FF2B5EF4-FFF2-40B4-BE49-F238E27FC236}">
                <a16:creationId xmlns:a16="http://schemas.microsoft.com/office/drawing/2014/main" id="{7202BB2B-A66B-318B-CF40-E0E25ECAC7BA}"/>
              </a:ext>
            </a:extLst>
          </p:cNvPr>
          <p:cNvSpPr>
            <a:spLocks noChangeArrowheads="1" noTextEdit="1"/>
          </p:cNvSpPr>
          <p:nvPr>
            <p:ph type="sldImg"/>
          </p:nvPr>
        </p:nvSpPr>
        <p:spPr>
          <a:solidFill>
            <a:srgbClr val="FFFFFF"/>
          </a:solidFill>
          <a:ln/>
        </p:spPr>
      </p:sp>
      <p:sp>
        <p:nvSpPr>
          <p:cNvPr id="162819" name="Rectangle 3">
            <a:extLst>
              <a:ext uri="{FF2B5EF4-FFF2-40B4-BE49-F238E27FC236}">
                <a16:creationId xmlns:a16="http://schemas.microsoft.com/office/drawing/2014/main" id="{8AD35868-AA04-01C9-1652-1E578B8AFFAC}"/>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6E612C3A-CC92-1CA5-9266-2A6E8ED31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BDF728E-39EE-CA45-A5DC-5ADD80BDD30B}" type="slidenum">
              <a:rPr lang="fr-FR" altLang="fr-FR" sz="1200" smtClean="0">
                <a:solidFill>
                  <a:schemeClr val="tx1"/>
                </a:solidFill>
              </a:rPr>
              <a:pPr/>
              <a:t>72</a:t>
            </a:fld>
            <a:endParaRPr lang="fr-FR" altLang="fr-FR" sz="1200">
              <a:solidFill>
                <a:schemeClr val="tx1"/>
              </a:solidFill>
            </a:endParaRPr>
          </a:p>
        </p:txBody>
      </p:sp>
      <p:sp>
        <p:nvSpPr>
          <p:cNvPr id="166914" name="Rectangle 2">
            <a:extLst>
              <a:ext uri="{FF2B5EF4-FFF2-40B4-BE49-F238E27FC236}">
                <a16:creationId xmlns:a16="http://schemas.microsoft.com/office/drawing/2014/main" id="{30148D83-DDA4-FF1B-91D5-3F18E2452C51}"/>
              </a:ext>
            </a:extLst>
          </p:cNvPr>
          <p:cNvSpPr>
            <a:spLocks noChangeArrowheads="1" noTextEdit="1"/>
          </p:cNvSpPr>
          <p:nvPr>
            <p:ph type="sldImg"/>
          </p:nvPr>
        </p:nvSpPr>
        <p:spPr>
          <a:solidFill>
            <a:srgbClr val="FFFFFF"/>
          </a:solidFill>
          <a:ln/>
        </p:spPr>
      </p:sp>
      <p:sp>
        <p:nvSpPr>
          <p:cNvPr id="166915" name="Rectangle 3">
            <a:extLst>
              <a:ext uri="{FF2B5EF4-FFF2-40B4-BE49-F238E27FC236}">
                <a16:creationId xmlns:a16="http://schemas.microsoft.com/office/drawing/2014/main" id="{817BA51C-E9C4-D4AE-6C84-0D913E997F18}"/>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7A2DC964-8E45-EA9D-FC06-A4AC847B2C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51459D5-72D9-B440-80B9-6AEFDE3F0A78}" type="slidenum">
              <a:rPr lang="fr-FR" altLang="fr-FR" sz="1200" smtClean="0">
                <a:solidFill>
                  <a:schemeClr val="tx1"/>
                </a:solidFill>
              </a:rPr>
              <a:pPr/>
              <a:t>7</a:t>
            </a:fld>
            <a:endParaRPr lang="fr-FR" altLang="fr-FR" sz="1200">
              <a:solidFill>
                <a:schemeClr val="tx1"/>
              </a:solidFill>
            </a:endParaRPr>
          </a:p>
        </p:txBody>
      </p:sp>
      <p:sp>
        <p:nvSpPr>
          <p:cNvPr id="37890" name="Rectangle 2">
            <a:extLst>
              <a:ext uri="{FF2B5EF4-FFF2-40B4-BE49-F238E27FC236}">
                <a16:creationId xmlns:a16="http://schemas.microsoft.com/office/drawing/2014/main" id="{5A3C1225-1359-B0F0-0F35-7E617983385A}"/>
              </a:ext>
            </a:extLst>
          </p:cNvPr>
          <p:cNvSpPr>
            <a:spLocks noChangeArrowheads="1" noTextEdit="1"/>
          </p:cNvSpPr>
          <p:nvPr>
            <p:ph type="sldImg"/>
          </p:nvPr>
        </p:nvSpPr>
        <p:spPr>
          <a:solidFill>
            <a:srgbClr val="FFFFFF"/>
          </a:solidFill>
          <a:ln/>
        </p:spPr>
      </p:sp>
      <p:sp>
        <p:nvSpPr>
          <p:cNvPr id="37891" name="Rectangle 3">
            <a:extLst>
              <a:ext uri="{FF2B5EF4-FFF2-40B4-BE49-F238E27FC236}">
                <a16:creationId xmlns:a16="http://schemas.microsoft.com/office/drawing/2014/main" id="{BB4893B0-85E2-0D74-FCB6-9C78CA001E6D}"/>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3390A5BE-72D3-FF3B-8ECB-6FAF33FAE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276426E-FDAA-4146-8FA6-53A89565408B}" type="slidenum">
              <a:rPr lang="fr-FR" altLang="fr-FR" sz="1200" smtClean="0">
                <a:solidFill>
                  <a:schemeClr val="tx1"/>
                </a:solidFill>
              </a:rPr>
              <a:pPr/>
              <a:t>73</a:t>
            </a:fld>
            <a:endParaRPr lang="fr-FR" altLang="fr-FR" sz="1200">
              <a:solidFill>
                <a:schemeClr val="tx1"/>
              </a:solidFill>
            </a:endParaRPr>
          </a:p>
        </p:txBody>
      </p:sp>
      <p:sp>
        <p:nvSpPr>
          <p:cNvPr id="168962" name="Rectangle 2">
            <a:extLst>
              <a:ext uri="{FF2B5EF4-FFF2-40B4-BE49-F238E27FC236}">
                <a16:creationId xmlns:a16="http://schemas.microsoft.com/office/drawing/2014/main" id="{DDB5094D-4A90-8E30-CF9D-BE3B2B0AA1FD}"/>
              </a:ext>
            </a:extLst>
          </p:cNvPr>
          <p:cNvSpPr>
            <a:spLocks noChangeArrowheads="1" noTextEdit="1"/>
          </p:cNvSpPr>
          <p:nvPr>
            <p:ph type="sldImg"/>
          </p:nvPr>
        </p:nvSpPr>
        <p:spPr>
          <a:solidFill>
            <a:srgbClr val="FFFFFF"/>
          </a:solidFill>
          <a:ln/>
        </p:spPr>
      </p:sp>
      <p:sp>
        <p:nvSpPr>
          <p:cNvPr id="168963" name="Rectangle 3">
            <a:extLst>
              <a:ext uri="{FF2B5EF4-FFF2-40B4-BE49-F238E27FC236}">
                <a16:creationId xmlns:a16="http://schemas.microsoft.com/office/drawing/2014/main" id="{6FD93DDB-34C7-FFB7-DD32-977BC42CBD09}"/>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6E9D1563-90F8-A0A5-CF71-BA980CC72C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D407DC7-6E1A-714E-8532-5470AF5A1929}" type="slidenum">
              <a:rPr lang="fr-FR" altLang="fr-FR" sz="1200" smtClean="0">
                <a:solidFill>
                  <a:schemeClr val="tx1"/>
                </a:solidFill>
              </a:rPr>
              <a:pPr/>
              <a:t>74</a:t>
            </a:fld>
            <a:endParaRPr lang="fr-FR" altLang="fr-FR" sz="1200">
              <a:solidFill>
                <a:schemeClr val="tx1"/>
              </a:solidFill>
            </a:endParaRPr>
          </a:p>
        </p:txBody>
      </p:sp>
      <p:sp>
        <p:nvSpPr>
          <p:cNvPr id="171010" name="Rectangle 2">
            <a:extLst>
              <a:ext uri="{FF2B5EF4-FFF2-40B4-BE49-F238E27FC236}">
                <a16:creationId xmlns:a16="http://schemas.microsoft.com/office/drawing/2014/main" id="{4D14B6B8-AA37-04CF-2109-50B05BAC1B2F}"/>
              </a:ext>
            </a:extLst>
          </p:cNvPr>
          <p:cNvSpPr>
            <a:spLocks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A1E25992-917B-7573-A0C9-FAEC3C643D48}"/>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57EE2ADA-0708-F152-C2B8-8A95954B2F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A2FC96D-8852-564D-9656-E4A049C676D2}" type="slidenum">
              <a:rPr lang="fr-FR" altLang="fr-FR" sz="1200" smtClean="0">
                <a:solidFill>
                  <a:schemeClr val="tx1"/>
                </a:solidFill>
              </a:rPr>
              <a:pPr/>
              <a:t>75</a:t>
            </a:fld>
            <a:endParaRPr lang="fr-FR" altLang="fr-FR" sz="1200">
              <a:solidFill>
                <a:schemeClr val="tx1"/>
              </a:solidFill>
            </a:endParaRPr>
          </a:p>
        </p:txBody>
      </p:sp>
      <p:sp>
        <p:nvSpPr>
          <p:cNvPr id="173058" name="Rectangle 2">
            <a:extLst>
              <a:ext uri="{FF2B5EF4-FFF2-40B4-BE49-F238E27FC236}">
                <a16:creationId xmlns:a16="http://schemas.microsoft.com/office/drawing/2014/main" id="{D8C1FF80-D198-9EEE-D346-2F02D9D02394}"/>
              </a:ext>
            </a:extLst>
          </p:cNvPr>
          <p:cNvSpPr>
            <a:spLocks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31E80E53-3F4B-3B51-6147-07DBA0046E8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5FC20EAD-888C-785C-60C1-A2C2EF207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BEA4329-0D6F-104B-B695-F9D777D2FED8}" type="slidenum">
              <a:rPr lang="fr-FR" altLang="fr-FR" sz="1200" smtClean="0">
                <a:solidFill>
                  <a:schemeClr val="tx1"/>
                </a:solidFill>
              </a:rPr>
              <a:pPr/>
              <a:t>76</a:t>
            </a:fld>
            <a:endParaRPr lang="fr-FR" altLang="fr-FR" sz="1200">
              <a:solidFill>
                <a:schemeClr val="tx1"/>
              </a:solidFill>
            </a:endParaRPr>
          </a:p>
        </p:txBody>
      </p:sp>
      <p:sp>
        <p:nvSpPr>
          <p:cNvPr id="175106" name="Rectangle 2">
            <a:extLst>
              <a:ext uri="{FF2B5EF4-FFF2-40B4-BE49-F238E27FC236}">
                <a16:creationId xmlns:a16="http://schemas.microsoft.com/office/drawing/2014/main" id="{F87A6D1E-11ED-E5CC-1A70-7B07226841C3}"/>
              </a:ext>
            </a:extLst>
          </p:cNvPr>
          <p:cNvSpPr>
            <a:spLocks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AA28B809-F582-8F35-5C8A-2FC35C8F860A}"/>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380E2-C4BE-E954-1C78-FB8CF15C1559}"/>
            </a:ext>
          </a:extLst>
        </p:cNvPr>
        <p:cNvGrpSpPr/>
        <p:nvPr/>
      </p:nvGrpSpPr>
      <p:grpSpPr>
        <a:xfrm>
          <a:off x="0" y="0"/>
          <a:ext cx="0" cy="0"/>
          <a:chOff x="0" y="0"/>
          <a:chExt cx="0" cy="0"/>
        </a:xfrm>
      </p:grpSpPr>
      <p:sp>
        <p:nvSpPr>
          <p:cNvPr id="150529" name="Rectangle 7">
            <a:extLst>
              <a:ext uri="{FF2B5EF4-FFF2-40B4-BE49-F238E27FC236}">
                <a16:creationId xmlns:a16="http://schemas.microsoft.com/office/drawing/2014/main" id="{18AFE4BE-14F1-1D2E-4909-FAB8CEFAAA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B3EEAF8C-969A-8D46-A75B-6121DE5BF7BF}" type="slidenum">
              <a:rPr lang="fr-FR" altLang="fr-FR" sz="1200" smtClean="0">
                <a:solidFill>
                  <a:schemeClr val="tx1"/>
                </a:solidFill>
              </a:rPr>
              <a:pPr/>
              <a:t>79</a:t>
            </a:fld>
            <a:endParaRPr lang="fr-FR" altLang="fr-FR" sz="1200">
              <a:solidFill>
                <a:schemeClr val="tx1"/>
              </a:solidFill>
            </a:endParaRPr>
          </a:p>
        </p:txBody>
      </p:sp>
      <p:sp>
        <p:nvSpPr>
          <p:cNvPr id="150530" name="Rectangle 2">
            <a:extLst>
              <a:ext uri="{FF2B5EF4-FFF2-40B4-BE49-F238E27FC236}">
                <a16:creationId xmlns:a16="http://schemas.microsoft.com/office/drawing/2014/main" id="{C039BE38-2650-7D78-2966-F232C9E8B9A0}"/>
              </a:ext>
            </a:extLst>
          </p:cNvPr>
          <p:cNvSpPr>
            <a:spLocks noChangeArrowheads="1" noTextEdit="1"/>
          </p:cNvSpPr>
          <p:nvPr>
            <p:ph type="sldImg"/>
          </p:nvPr>
        </p:nvSpPr>
        <p:spPr>
          <a:solidFill>
            <a:srgbClr val="FFFFFF"/>
          </a:solidFill>
          <a:ln/>
        </p:spPr>
      </p:sp>
      <p:sp>
        <p:nvSpPr>
          <p:cNvPr id="150531" name="Rectangle 3">
            <a:extLst>
              <a:ext uri="{FF2B5EF4-FFF2-40B4-BE49-F238E27FC236}">
                <a16:creationId xmlns:a16="http://schemas.microsoft.com/office/drawing/2014/main" id="{95491EFA-64BE-FF74-1D0F-D2FB9DBA66D9}"/>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96121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5071-FF5D-0500-BF3B-AC7139AD59B8}"/>
            </a:ext>
          </a:extLst>
        </p:cNvPr>
        <p:cNvGrpSpPr/>
        <p:nvPr/>
      </p:nvGrpSpPr>
      <p:grpSpPr>
        <a:xfrm>
          <a:off x="0" y="0"/>
          <a:ext cx="0" cy="0"/>
          <a:chOff x="0" y="0"/>
          <a:chExt cx="0" cy="0"/>
        </a:xfrm>
      </p:grpSpPr>
      <p:sp>
        <p:nvSpPr>
          <p:cNvPr id="31745" name="Rectangle 7">
            <a:extLst>
              <a:ext uri="{FF2B5EF4-FFF2-40B4-BE49-F238E27FC236}">
                <a16:creationId xmlns:a16="http://schemas.microsoft.com/office/drawing/2014/main" id="{3B7D4823-AD6D-6B54-EBCB-9FE17F0A11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5812556E-EEA3-8746-AD29-89FF7AFC596D}" type="slidenum">
              <a:rPr lang="fr-FR" altLang="fr-FR" sz="1200" smtClean="0">
                <a:solidFill>
                  <a:schemeClr val="tx1"/>
                </a:solidFill>
              </a:rPr>
              <a:pPr/>
              <a:t>80</a:t>
            </a:fld>
            <a:endParaRPr lang="fr-FR" altLang="fr-FR" sz="1200">
              <a:solidFill>
                <a:schemeClr val="tx1"/>
              </a:solidFill>
            </a:endParaRPr>
          </a:p>
        </p:txBody>
      </p:sp>
      <p:sp>
        <p:nvSpPr>
          <p:cNvPr id="31746" name="Rectangle 2">
            <a:extLst>
              <a:ext uri="{FF2B5EF4-FFF2-40B4-BE49-F238E27FC236}">
                <a16:creationId xmlns:a16="http://schemas.microsoft.com/office/drawing/2014/main" id="{13AD4EEB-BA62-8896-DC08-CF672EDEA6D3}"/>
              </a:ext>
            </a:extLst>
          </p:cNvPr>
          <p:cNvSpPr>
            <a:spLocks noChangeArrowheads="1" noTextEdit="1"/>
          </p:cNvSpPr>
          <p:nvPr>
            <p:ph type="sldImg"/>
          </p:nvPr>
        </p:nvSpPr>
        <p:spPr>
          <a:solidFill>
            <a:srgbClr val="FFFFFF"/>
          </a:solidFill>
          <a:ln/>
        </p:spPr>
      </p:sp>
      <p:sp>
        <p:nvSpPr>
          <p:cNvPr id="31747" name="Rectangle 3">
            <a:extLst>
              <a:ext uri="{FF2B5EF4-FFF2-40B4-BE49-F238E27FC236}">
                <a16:creationId xmlns:a16="http://schemas.microsoft.com/office/drawing/2014/main" id="{A5B1B402-BABA-8D5C-F94D-0DFEB4F9CF5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158448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E4FEE7A1-327E-DA27-65BF-DBBA8993B7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211C5F6-DB35-794B-BD94-D9D5E8030997}" type="slidenum">
              <a:rPr lang="fr-FR" altLang="fr-FR" sz="1200" smtClean="0">
                <a:solidFill>
                  <a:schemeClr val="tx1"/>
                </a:solidFill>
              </a:rPr>
              <a:pPr/>
              <a:t>81</a:t>
            </a:fld>
            <a:endParaRPr lang="fr-FR" altLang="fr-FR" sz="1200">
              <a:solidFill>
                <a:schemeClr val="tx1"/>
              </a:solidFill>
            </a:endParaRPr>
          </a:p>
        </p:txBody>
      </p:sp>
      <p:sp>
        <p:nvSpPr>
          <p:cNvPr id="177154" name="Rectangle 2">
            <a:extLst>
              <a:ext uri="{FF2B5EF4-FFF2-40B4-BE49-F238E27FC236}">
                <a16:creationId xmlns:a16="http://schemas.microsoft.com/office/drawing/2014/main" id="{627D29EB-9B2A-F3B1-B127-8CDA06548525}"/>
              </a:ext>
            </a:extLst>
          </p:cNvPr>
          <p:cNvSpPr>
            <a:spLocks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A0B610CA-078E-1098-033B-76DE672BBD0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266F3E00-AC61-87EE-0B2C-058C139177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A14312B-7E5F-9D42-A395-EBA57169E3A5}" type="slidenum">
              <a:rPr lang="fr-FR" altLang="fr-FR" sz="1200" smtClean="0">
                <a:solidFill>
                  <a:schemeClr val="tx1"/>
                </a:solidFill>
              </a:rPr>
              <a:pPr/>
              <a:t>82</a:t>
            </a:fld>
            <a:endParaRPr lang="fr-FR" altLang="fr-FR" sz="1200">
              <a:solidFill>
                <a:schemeClr val="tx1"/>
              </a:solidFill>
            </a:endParaRPr>
          </a:p>
        </p:txBody>
      </p:sp>
      <p:sp>
        <p:nvSpPr>
          <p:cNvPr id="181250" name="Rectangle 2">
            <a:extLst>
              <a:ext uri="{FF2B5EF4-FFF2-40B4-BE49-F238E27FC236}">
                <a16:creationId xmlns:a16="http://schemas.microsoft.com/office/drawing/2014/main" id="{C12279B9-A181-F259-007E-D9D7B516B82E}"/>
              </a:ext>
            </a:extLst>
          </p:cNvPr>
          <p:cNvSpPr>
            <a:spLocks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509867D3-F961-C513-0064-B85EF7EBCAB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179E1AE0-A1A2-D64F-5E1D-0FE1362D0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1B09A95-46DF-7B49-8BA4-6DB57A47698B}" type="slidenum">
              <a:rPr lang="fr-FR" altLang="fr-FR" sz="1200" smtClean="0">
                <a:solidFill>
                  <a:schemeClr val="tx1"/>
                </a:solidFill>
              </a:rPr>
              <a:pPr/>
              <a:t>83</a:t>
            </a:fld>
            <a:endParaRPr lang="fr-FR" altLang="fr-FR" sz="1200">
              <a:solidFill>
                <a:schemeClr val="tx1"/>
              </a:solidFill>
            </a:endParaRPr>
          </a:p>
        </p:txBody>
      </p:sp>
      <p:sp>
        <p:nvSpPr>
          <p:cNvPr id="183298" name="Rectangle 2">
            <a:extLst>
              <a:ext uri="{FF2B5EF4-FFF2-40B4-BE49-F238E27FC236}">
                <a16:creationId xmlns:a16="http://schemas.microsoft.com/office/drawing/2014/main" id="{0C684343-9D5C-9EEB-A556-3BFEEAB72EA5}"/>
              </a:ext>
            </a:extLst>
          </p:cNvPr>
          <p:cNvSpPr>
            <a:spLocks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FC0CD577-687B-E3AC-E811-0721BD6FF446}"/>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9069B89B-DD6C-6E7E-912E-5F48BBF9BC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D5AFF65-D804-0241-BE9E-DE77EEE5FC9A}" type="slidenum">
              <a:rPr lang="fr-FR" altLang="fr-FR" sz="1200" smtClean="0">
                <a:solidFill>
                  <a:schemeClr val="tx1"/>
                </a:solidFill>
              </a:rPr>
              <a:pPr/>
              <a:t>84</a:t>
            </a:fld>
            <a:endParaRPr lang="fr-FR" altLang="fr-FR" sz="1200">
              <a:solidFill>
                <a:schemeClr val="tx1"/>
              </a:solidFill>
            </a:endParaRPr>
          </a:p>
        </p:txBody>
      </p:sp>
      <p:sp>
        <p:nvSpPr>
          <p:cNvPr id="199682" name="Rectangle 2">
            <a:extLst>
              <a:ext uri="{FF2B5EF4-FFF2-40B4-BE49-F238E27FC236}">
                <a16:creationId xmlns:a16="http://schemas.microsoft.com/office/drawing/2014/main" id="{7EEA6E61-45E9-174C-AA59-E7C70459AE1C}"/>
              </a:ext>
            </a:extLst>
          </p:cNvPr>
          <p:cNvSpPr>
            <a:spLocks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E210C734-462E-8E16-471A-1B45FBFC142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1934417E-C782-CA08-71A5-D9E54EB4F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4192CB2-EBE8-E849-903A-4189557452EC}" type="slidenum">
              <a:rPr lang="fr-FR" altLang="fr-FR" sz="1200" smtClean="0">
                <a:solidFill>
                  <a:schemeClr val="tx1"/>
                </a:solidFill>
              </a:rPr>
              <a:pPr/>
              <a:t>8</a:t>
            </a:fld>
            <a:endParaRPr lang="fr-FR" altLang="fr-FR" sz="1200">
              <a:solidFill>
                <a:schemeClr val="tx1"/>
              </a:solidFill>
            </a:endParaRPr>
          </a:p>
        </p:txBody>
      </p:sp>
      <p:sp>
        <p:nvSpPr>
          <p:cNvPr id="39938" name="Rectangle 2">
            <a:extLst>
              <a:ext uri="{FF2B5EF4-FFF2-40B4-BE49-F238E27FC236}">
                <a16:creationId xmlns:a16="http://schemas.microsoft.com/office/drawing/2014/main" id="{670D26F3-0979-ADB5-DA55-DC27B58C63B4}"/>
              </a:ext>
            </a:extLst>
          </p:cNvPr>
          <p:cNvSpPr>
            <a:spLocks noChangeArrowheads="1" noTextEdit="1"/>
          </p:cNvSpPr>
          <p:nvPr>
            <p:ph type="sldImg"/>
          </p:nvPr>
        </p:nvSpPr>
        <p:spPr>
          <a:solidFill>
            <a:srgbClr val="FFFFFF"/>
          </a:solidFill>
          <a:ln/>
        </p:spPr>
      </p:sp>
      <p:sp>
        <p:nvSpPr>
          <p:cNvPr id="39939" name="Rectangle 3">
            <a:extLst>
              <a:ext uri="{FF2B5EF4-FFF2-40B4-BE49-F238E27FC236}">
                <a16:creationId xmlns:a16="http://schemas.microsoft.com/office/drawing/2014/main" id="{66A0763B-2398-CA6F-7370-A7EB2BACC96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0316E9C0-9139-089E-E23A-2069A0BD8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7348743B-B398-F843-B8CF-24B2791B3E1A}" type="slidenum">
              <a:rPr lang="fr-FR" altLang="fr-FR" sz="1200" smtClean="0">
                <a:solidFill>
                  <a:schemeClr val="tx1"/>
                </a:solidFill>
              </a:rPr>
              <a:pPr/>
              <a:t>85</a:t>
            </a:fld>
            <a:endParaRPr lang="fr-FR" altLang="fr-FR" sz="1200">
              <a:solidFill>
                <a:schemeClr val="tx1"/>
              </a:solidFill>
            </a:endParaRPr>
          </a:p>
        </p:txBody>
      </p:sp>
      <p:sp>
        <p:nvSpPr>
          <p:cNvPr id="197634" name="Rectangle 2">
            <a:extLst>
              <a:ext uri="{FF2B5EF4-FFF2-40B4-BE49-F238E27FC236}">
                <a16:creationId xmlns:a16="http://schemas.microsoft.com/office/drawing/2014/main" id="{D826AD2A-41CB-EED7-E22D-C50661800D0D}"/>
              </a:ext>
            </a:extLst>
          </p:cNvPr>
          <p:cNvSpPr>
            <a:spLocks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32C48A22-34CA-2399-4943-66C34F79114D}"/>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5C77B008-6E30-78D8-C8AE-D58541A7C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9731928-5809-D749-BCC0-74AADF024F30}" type="slidenum">
              <a:rPr lang="fr-FR" altLang="fr-FR" sz="1200" smtClean="0">
                <a:solidFill>
                  <a:schemeClr val="tx1"/>
                </a:solidFill>
              </a:rPr>
              <a:pPr/>
              <a:t>86</a:t>
            </a:fld>
            <a:endParaRPr lang="fr-FR" altLang="fr-FR" sz="1200">
              <a:solidFill>
                <a:schemeClr val="tx1"/>
              </a:solidFill>
            </a:endParaRPr>
          </a:p>
        </p:txBody>
      </p:sp>
      <p:sp>
        <p:nvSpPr>
          <p:cNvPr id="191490" name="Rectangle 2">
            <a:extLst>
              <a:ext uri="{FF2B5EF4-FFF2-40B4-BE49-F238E27FC236}">
                <a16:creationId xmlns:a16="http://schemas.microsoft.com/office/drawing/2014/main" id="{A3A23078-B602-C64B-C60F-7655DA25D5F3}"/>
              </a:ext>
            </a:extLst>
          </p:cNvPr>
          <p:cNvSpPr>
            <a:spLocks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15DF4A57-EDB7-84C7-9E04-5F242ECCBCD9}"/>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AAFD2CDF-8BEC-EF48-1C72-101D572AC3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9A766F8-A241-1248-989B-C762C566F233}" type="slidenum">
              <a:rPr lang="fr-FR" altLang="fr-FR" sz="1200" smtClean="0">
                <a:solidFill>
                  <a:schemeClr val="tx1"/>
                </a:solidFill>
              </a:rPr>
              <a:pPr/>
              <a:t>87</a:t>
            </a:fld>
            <a:endParaRPr lang="fr-FR" altLang="fr-FR" sz="1200">
              <a:solidFill>
                <a:schemeClr val="tx1"/>
              </a:solidFill>
            </a:endParaRPr>
          </a:p>
        </p:txBody>
      </p:sp>
      <p:sp>
        <p:nvSpPr>
          <p:cNvPr id="193538" name="Rectangle 2">
            <a:extLst>
              <a:ext uri="{FF2B5EF4-FFF2-40B4-BE49-F238E27FC236}">
                <a16:creationId xmlns:a16="http://schemas.microsoft.com/office/drawing/2014/main" id="{EF3F0851-C5C2-9422-AD14-CDD5D083B7C7}"/>
              </a:ext>
            </a:extLst>
          </p:cNvPr>
          <p:cNvSpPr>
            <a:spLocks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A77A1B88-6B7A-5E57-C94F-1D7B58492D93}"/>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9A1B8045-640C-F33D-11E6-7DD99FAF6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D8C5D18-C26A-6E47-B184-303FFE9B01B0}" type="slidenum">
              <a:rPr lang="fr-FR" altLang="fr-FR" sz="1200" smtClean="0">
                <a:solidFill>
                  <a:schemeClr val="tx1"/>
                </a:solidFill>
              </a:rPr>
              <a:pPr/>
              <a:t>88</a:t>
            </a:fld>
            <a:endParaRPr lang="fr-FR" altLang="fr-FR" sz="1200">
              <a:solidFill>
                <a:schemeClr val="tx1"/>
              </a:solidFill>
            </a:endParaRPr>
          </a:p>
        </p:txBody>
      </p:sp>
      <p:sp>
        <p:nvSpPr>
          <p:cNvPr id="195586" name="Rectangle 2">
            <a:extLst>
              <a:ext uri="{FF2B5EF4-FFF2-40B4-BE49-F238E27FC236}">
                <a16:creationId xmlns:a16="http://schemas.microsoft.com/office/drawing/2014/main" id="{A6D1EA37-B377-B01D-E4D9-C2204AF77D14}"/>
              </a:ext>
            </a:extLst>
          </p:cNvPr>
          <p:cNvSpPr>
            <a:spLocks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17374403-3E7B-19A6-3B9B-89251CB3758C}"/>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7634BDB6-5442-A959-EFC7-658B5387D7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F79A221-73C1-CA48-BDA4-C25D90C2116B}" type="slidenum">
              <a:rPr lang="fr-FR" altLang="fr-FR" sz="1200" smtClean="0">
                <a:solidFill>
                  <a:schemeClr val="tx1"/>
                </a:solidFill>
              </a:rPr>
              <a:pPr/>
              <a:t>90</a:t>
            </a:fld>
            <a:endParaRPr lang="fr-FR" altLang="fr-FR" sz="1200">
              <a:solidFill>
                <a:schemeClr val="tx1"/>
              </a:solidFill>
            </a:endParaRPr>
          </a:p>
        </p:txBody>
      </p:sp>
      <p:sp>
        <p:nvSpPr>
          <p:cNvPr id="209922" name="Rectangle 2">
            <a:extLst>
              <a:ext uri="{FF2B5EF4-FFF2-40B4-BE49-F238E27FC236}">
                <a16:creationId xmlns:a16="http://schemas.microsoft.com/office/drawing/2014/main" id="{83B2493A-58F9-A424-C8A3-962D96A6D903}"/>
              </a:ext>
            </a:extLst>
          </p:cNvPr>
          <p:cNvSpPr>
            <a:spLocks noChangeArrowheads="1" noTextEdit="1"/>
          </p:cNvSpPr>
          <p:nvPr>
            <p:ph type="sldImg"/>
          </p:nvPr>
        </p:nvSpPr>
        <p:spPr>
          <a:solidFill>
            <a:srgbClr val="FFFFFF"/>
          </a:solidFill>
          <a:ln/>
        </p:spPr>
      </p:sp>
      <p:sp>
        <p:nvSpPr>
          <p:cNvPr id="209923" name="Rectangle 3">
            <a:extLst>
              <a:ext uri="{FF2B5EF4-FFF2-40B4-BE49-F238E27FC236}">
                <a16:creationId xmlns:a16="http://schemas.microsoft.com/office/drawing/2014/main" id="{D622B5E6-0923-ACF9-A266-7134F831FA4C}"/>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DCBC6B97-60BE-1C50-7C0C-412068E52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7699685-8516-8A4C-AF76-45E9A3D1BD9A}" type="slidenum">
              <a:rPr lang="fr-FR" altLang="fr-FR" sz="1200" smtClean="0">
                <a:solidFill>
                  <a:schemeClr val="tx1"/>
                </a:solidFill>
              </a:rPr>
              <a:pPr/>
              <a:t>91</a:t>
            </a:fld>
            <a:endParaRPr lang="fr-FR" altLang="fr-FR" sz="1200">
              <a:solidFill>
                <a:schemeClr val="tx1"/>
              </a:solidFill>
            </a:endParaRPr>
          </a:p>
        </p:txBody>
      </p:sp>
      <p:sp>
        <p:nvSpPr>
          <p:cNvPr id="211970" name="Rectangle 2">
            <a:extLst>
              <a:ext uri="{FF2B5EF4-FFF2-40B4-BE49-F238E27FC236}">
                <a16:creationId xmlns:a16="http://schemas.microsoft.com/office/drawing/2014/main" id="{0FFA0FF1-65AD-CE23-5510-19025EB53B3D}"/>
              </a:ext>
            </a:extLst>
          </p:cNvPr>
          <p:cNvSpPr>
            <a:spLocks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4C1C99F8-A5C0-5B8A-8C6D-CD6E65E439C4}"/>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915A605C-9166-21F3-4ACD-1730281D15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9362A5C-5215-4C41-9413-FB59AA4F04C3}" type="slidenum">
              <a:rPr lang="fr-FR" altLang="fr-FR" sz="1200" smtClean="0">
                <a:solidFill>
                  <a:schemeClr val="tx1"/>
                </a:solidFill>
              </a:rPr>
              <a:pPr/>
              <a:t>92</a:t>
            </a:fld>
            <a:endParaRPr lang="fr-FR" altLang="fr-FR" sz="1200">
              <a:solidFill>
                <a:schemeClr val="tx1"/>
              </a:solidFill>
            </a:endParaRPr>
          </a:p>
        </p:txBody>
      </p:sp>
      <p:sp>
        <p:nvSpPr>
          <p:cNvPr id="214018" name="Rectangle 2">
            <a:extLst>
              <a:ext uri="{FF2B5EF4-FFF2-40B4-BE49-F238E27FC236}">
                <a16:creationId xmlns:a16="http://schemas.microsoft.com/office/drawing/2014/main" id="{5B3C7165-08B0-96AC-A0C4-67680FF9F7CF}"/>
              </a:ext>
            </a:extLst>
          </p:cNvPr>
          <p:cNvSpPr>
            <a:spLocks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D9475BFB-AD4B-25CA-EB76-2EFA4EBED86B}"/>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357E6B4E-0DFB-3EA4-B9DF-2746E16E6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04B4045-6BB2-0442-B79F-C17181AFF323}" type="slidenum">
              <a:rPr lang="fr-FR" altLang="fr-FR" sz="1200" smtClean="0">
                <a:solidFill>
                  <a:schemeClr val="tx1"/>
                </a:solidFill>
              </a:rPr>
              <a:pPr/>
              <a:t>93</a:t>
            </a:fld>
            <a:endParaRPr lang="fr-FR" altLang="fr-FR" sz="1200">
              <a:solidFill>
                <a:schemeClr val="tx1"/>
              </a:solidFill>
            </a:endParaRPr>
          </a:p>
        </p:txBody>
      </p:sp>
      <p:sp>
        <p:nvSpPr>
          <p:cNvPr id="216066" name="Rectangle 2">
            <a:extLst>
              <a:ext uri="{FF2B5EF4-FFF2-40B4-BE49-F238E27FC236}">
                <a16:creationId xmlns:a16="http://schemas.microsoft.com/office/drawing/2014/main" id="{EC06A521-772F-2F9F-964C-228CA3044A61}"/>
              </a:ext>
            </a:extLst>
          </p:cNvPr>
          <p:cNvSpPr>
            <a:spLocks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195033FA-6DA3-AC94-09CD-CB2CF203630F}"/>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98ED80B9-B154-B8E1-90FE-7F8BB0E669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BE93D7F-CFD8-A44D-A625-8273D2AC6BB7}" type="slidenum">
              <a:rPr lang="fr-FR" altLang="fr-FR" sz="1200" smtClean="0">
                <a:solidFill>
                  <a:schemeClr val="tx1"/>
                </a:solidFill>
              </a:rPr>
              <a:pPr/>
              <a:t>9</a:t>
            </a:fld>
            <a:endParaRPr lang="fr-FR" altLang="fr-FR" sz="1200">
              <a:solidFill>
                <a:schemeClr val="tx1"/>
              </a:solidFill>
            </a:endParaRPr>
          </a:p>
        </p:txBody>
      </p:sp>
      <p:sp>
        <p:nvSpPr>
          <p:cNvPr id="41986" name="Rectangle 2">
            <a:extLst>
              <a:ext uri="{FF2B5EF4-FFF2-40B4-BE49-F238E27FC236}">
                <a16:creationId xmlns:a16="http://schemas.microsoft.com/office/drawing/2014/main" id="{942A0804-BCB0-57A8-1261-774FF13C09F7}"/>
              </a:ext>
            </a:extLst>
          </p:cNvPr>
          <p:cNvSpPr>
            <a:spLocks noChangeArrowheads="1" noTextEdit="1"/>
          </p:cNvSpPr>
          <p:nvPr>
            <p:ph type="sldImg"/>
          </p:nvPr>
        </p:nvSpPr>
        <p:spPr>
          <a:solidFill>
            <a:srgbClr val="FFFFFF"/>
          </a:solidFill>
          <a:ln/>
        </p:spPr>
      </p:sp>
      <p:sp>
        <p:nvSpPr>
          <p:cNvPr id="41987" name="Rectangle 3">
            <a:extLst>
              <a:ext uri="{FF2B5EF4-FFF2-40B4-BE49-F238E27FC236}">
                <a16:creationId xmlns:a16="http://schemas.microsoft.com/office/drawing/2014/main" id="{A0F1A73F-DFDF-BCE0-A40F-E7857E26A3FF}"/>
              </a:ext>
            </a:extLst>
          </p:cNvPr>
          <p:cNvSpPr>
            <a:spLocks noChangeArrowheads="1"/>
          </p:cNvSpPr>
          <p:nvPr>
            <p:ph type="body" idx="1"/>
          </p:nvPr>
        </p:nvSpPr>
        <p:spPr>
          <a:solidFill>
            <a:srgbClr val="FFFFFF"/>
          </a:solidFill>
          <a:ln>
            <a:solidFill>
              <a:srgbClr val="000000"/>
            </a:solidFill>
          </a:ln>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3690A28B-0A4F-C59C-1320-C012E0B29386}"/>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B01D8A39-A008-BAF6-7AD1-E4F636A0196B}"/>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78BF773-2ECB-F62C-B0E5-E0BEBA1D90E2}"/>
              </a:ext>
            </a:extLst>
          </p:cNvPr>
          <p:cNvSpPr>
            <a:spLocks noGrp="1" noChangeArrowheads="1"/>
          </p:cNvSpPr>
          <p:nvPr>
            <p:ph type="sldNum" sz="quarter" idx="12"/>
          </p:nvPr>
        </p:nvSpPr>
        <p:spPr>
          <a:ln/>
        </p:spPr>
        <p:txBody>
          <a:bodyPr/>
          <a:lstStyle>
            <a:lvl1pPr>
              <a:defRPr/>
            </a:lvl1pPr>
          </a:lstStyle>
          <a:p>
            <a:pPr>
              <a:defRPr/>
            </a:pPr>
            <a:fld id="{889FA390-751B-9D4F-B4B7-52FEC3B043DB}" type="slidenum">
              <a:rPr lang="fr-FR" altLang="fr-FR"/>
              <a:pPr>
                <a:defRPr/>
              </a:pPr>
              <a:t>‹#›</a:t>
            </a:fld>
            <a:endParaRPr lang="fr-FR" altLang="fr-FR"/>
          </a:p>
        </p:txBody>
      </p:sp>
    </p:spTree>
    <p:extLst>
      <p:ext uri="{BB962C8B-B14F-4D97-AF65-F5344CB8AC3E}">
        <p14:creationId xmlns:p14="http://schemas.microsoft.com/office/powerpoint/2010/main" val="147927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86572DD7-955C-D5CD-8E1B-C9DD726E30BC}"/>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65E8AAC4-55B4-5D07-DBA4-F40F8B2B427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EAEF1739-B365-199A-C4C2-8A4037B3B2DC}"/>
              </a:ext>
            </a:extLst>
          </p:cNvPr>
          <p:cNvSpPr>
            <a:spLocks noGrp="1" noChangeArrowheads="1"/>
          </p:cNvSpPr>
          <p:nvPr>
            <p:ph type="sldNum" sz="quarter" idx="12"/>
          </p:nvPr>
        </p:nvSpPr>
        <p:spPr>
          <a:ln/>
        </p:spPr>
        <p:txBody>
          <a:bodyPr/>
          <a:lstStyle>
            <a:lvl1pPr>
              <a:defRPr/>
            </a:lvl1pPr>
          </a:lstStyle>
          <a:p>
            <a:pPr>
              <a:defRPr/>
            </a:pPr>
            <a:fld id="{694E1BB4-D461-8A45-B84A-8E2595F9B03A}" type="slidenum">
              <a:rPr lang="fr-FR" altLang="fr-FR"/>
              <a:pPr>
                <a:defRPr/>
              </a:pPr>
              <a:t>‹#›</a:t>
            </a:fld>
            <a:endParaRPr lang="fr-FR" altLang="fr-FR"/>
          </a:p>
        </p:txBody>
      </p:sp>
    </p:spTree>
    <p:extLst>
      <p:ext uri="{BB962C8B-B14F-4D97-AF65-F5344CB8AC3E}">
        <p14:creationId xmlns:p14="http://schemas.microsoft.com/office/powerpoint/2010/main" val="330595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D1AA5D6F-959C-2BEA-0554-EDAF0FE81465}"/>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B38A2620-101B-2BB6-F0B0-1C44BCE81D9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443CC70-2E3E-6CBF-B260-46DA312340E1}"/>
              </a:ext>
            </a:extLst>
          </p:cNvPr>
          <p:cNvSpPr>
            <a:spLocks noGrp="1" noChangeArrowheads="1"/>
          </p:cNvSpPr>
          <p:nvPr>
            <p:ph type="sldNum" sz="quarter" idx="12"/>
          </p:nvPr>
        </p:nvSpPr>
        <p:spPr>
          <a:ln/>
        </p:spPr>
        <p:txBody>
          <a:bodyPr/>
          <a:lstStyle>
            <a:lvl1pPr>
              <a:defRPr/>
            </a:lvl1pPr>
          </a:lstStyle>
          <a:p>
            <a:pPr>
              <a:defRPr/>
            </a:pPr>
            <a:fld id="{0087D35D-779F-E44D-B0AE-AF0F346ED008}" type="slidenum">
              <a:rPr lang="fr-FR" altLang="fr-FR"/>
              <a:pPr>
                <a:defRPr/>
              </a:pPr>
              <a:t>‹#›</a:t>
            </a:fld>
            <a:endParaRPr lang="fr-FR" altLang="fr-FR"/>
          </a:p>
        </p:txBody>
      </p:sp>
    </p:spTree>
    <p:extLst>
      <p:ext uri="{BB962C8B-B14F-4D97-AF65-F5344CB8AC3E}">
        <p14:creationId xmlns:p14="http://schemas.microsoft.com/office/powerpoint/2010/main" val="90728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85C0E8F7-A446-F760-9A2C-42D6EA42EB0F}"/>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25A1C1E3-6026-5721-EDE3-6A0E313C1E2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4A54CEBB-7F20-2BFD-9865-747F67FE1348}"/>
              </a:ext>
            </a:extLst>
          </p:cNvPr>
          <p:cNvSpPr>
            <a:spLocks noGrp="1" noChangeArrowheads="1"/>
          </p:cNvSpPr>
          <p:nvPr>
            <p:ph type="sldNum" sz="quarter" idx="12"/>
          </p:nvPr>
        </p:nvSpPr>
        <p:spPr>
          <a:ln/>
        </p:spPr>
        <p:txBody>
          <a:bodyPr/>
          <a:lstStyle>
            <a:lvl1pPr>
              <a:defRPr/>
            </a:lvl1pPr>
          </a:lstStyle>
          <a:p>
            <a:pPr>
              <a:defRPr/>
            </a:pPr>
            <a:fld id="{60EC5BE6-B3D9-EF49-BDDD-81C6333D5603}" type="slidenum">
              <a:rPr lang="fr-FR" altLang="fr-FR"/>
              <a:pPr>
                <a:defRPr/>
              </a:pPr>
              <a:t>‹#›</a:t>
            </a:fld>
            <a:endParaRPr lang="fr-FR" altLang="fr-FR"/>
          </a:p>
        </p:txBody>
      </p:sp>
    </p:spTree>
    <p:extLst>
      <p:ext uri="{BB962C8B-B14F-4D97-AF65-F5344CB8AC3E}">
        <p14:creationId xmlns:p14="http://schemas.microsoft.com/office/powerpoint/2010/main" val="58005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9A89E065-6594-A226-3BB3-4C166F3EC14B}"/>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CBB4C315-1B05-4B6E-BC0E-86388CFB44F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1FB0E39A-B222-5DBD-106E-A36A23C84585}"/>
              </a:ext>
            </a:extLst>
          </p:cNvPr>
          <p:cNvSpPr>
            <a:spLocks noGrp="1" noChangeArrowheads="1"/>
          </p:cNvSpPr>
          <p:nvPr>
            <p:ph type="sldNum" sz="quarter" idx="12"/>
          </p:nvPr>
        </p:nvSpPr>
        <p:spPr>
          <a:ln/>
        </p:spPr>
        <p:txBody>
          <a:bodyPr/>
          <a:lstStyle>
            <a:lvl1pPr>
              <a:defRPr/>
            </a:lvl1pPr>
          </a:lstStyle>
          <a:p>
            <a:pPr>
              <a:defRPr/>
            </a:pPr>
            <a:fld id="{457292CA-E893-B543-AE14-1759BFAA1B46}" type="slidenum">
              <a:rPr lang="fr-FR" altLang="fr-FR"/>
              <a:pPr>
                <a:defRPr/>
              </a:pPr>
              <a:t>‹#›</a:t>
            </a:fld>
            <a:endParaRPr lang="fr-FR" altLang="fr-FR"/>
          </a:p>
        </p:txBody>
      </p:sp>
    </p:spTree>
    <p:extLst>
      <p:ext uri="{BB962C8B-B14F-4D97-AF65-F5344CB8AC3E}">
        <p14:creationId xmlns:p14="http://schemas.microsoft.com/office/powerpoint/2010/main" val="208864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08F27337-9940-5161-6904-BEB061629BAE}"/>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4C572D2C-5907-7C53-B4C6-15220FE6EEB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9017AB86-B896-0747-0C78-BF2902AE5EEC}"/>
              </a:ext>
            </a:extLst>
          </p:cNvPr>
          <p:cNvSpPr>
            <a:spLocks noGrp="1" noChangeArrowheads="1"/>
          </p:cNvSpPr>
          <p:nvPr>
            <p:ph type="sldNum" sz="quarter" idx="12"/>
          </p:nvPr>
        </p:nvSpPr>
        <p:spPr>
          <a:ln/>
        </p:spPr>
        <p:txBody>
          <a:bodyPr/>
          <a:lstStyle>
            <a:lvl1pPr>
              <a:defRPr/>
            </a:lvl1pPr>
          </a:lstStyle>
          <a:p>
            <a:pPr>
              <a:defRPr/>
            </a:pPr>
            <a:fld id="{59455873-A23B-794E-8958-B9E895D4E15E}" type="slidenum">
              <a:rPr lang="fr-FR" altLang="fr-FR"/>
              <a:pPr>
                <a:defRPr/>
              </a:pPr>
              <a:t>‹#›</a:t>
            </a:fld>
            <a:endParaRPr lang="fr-FR" altLang="fr-FR"/>
          </a:p>
        </p:txBody>
      </p:sp>
    </p:spTree>
    <p:extLst>
      <p:ext uri="{BB962C8B-B14F-4D97-AF65-F5344CB8AC3E}">
        <p14:creationId xmlns:p14="http://schemas.microsoft.com/office/powerpoint/2010/main" val="3452771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BA7BA547-845C-19AF-5566-E91FC7CE8BFF}"/>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499AFB88-F55F-5C8B-41FA-EC0B01B41F3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490E608A-55CC-3879-BC9A-C74D8F13F4A3}"/>
              </a:ext>
            </a:extLst>
          </p:cNvPr>
          <p:cNvSpPr>
            <a:spLocks noGrp="1" noChangeArrowheads="1"/>
          </p:cNvSpPr>
          <p:nvPr>
            <p:ph type="sldNum" sz="quarter" idx="12"/>
          </p:nvPr>
        </p:nvSpPr>
        <p:spPr>
          <a:ln/>
        </p:spPr>
        <p:txBody>
          <a:bodyPr/>
          <a:lstStyle>
            <a:lvl1pPr>
              <a:defRPr/>
            </a:lvl1pPr>
          </a:lstStyle>
          <a:p>
            <a:pPr>
              <a:defRPr/>
            </a:pPr>
            <a:fld id="{98A81D1C-4D4A-6F44-9156-0C247DE70EC0}" type="slidenum">
              <a:rPr lang="fr-FR" altLang="fr-FR"/>
              <a:pPr>
                <a:defRPr/>
              </a:pPr>
              <a:t>‹#›</a:t>
            </a:fld>
            <a:endParaRPr lang="fr-FR" altLang="fr-FR"/>
          </a:p>
        </p:txBody>
      </p:sp>
    </p:spTree>
    <p:extLst>
      <p:ext uri="{BB962C8B-B14F-4D97-AF65-F5344CB8AC3E}">
        <p14:creationId xmlns:p14="http://schemas.microsoft.com/office/powerpoint/2010/main" val="2371634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a:extLst>
              <a:ext uri="{FF2B5EF4-FFF2-40B4-BE49-F238E27FC236}">
                <a16:creationId xmlns:a16="http://schemas.microsoft.com/office/drawing/2014/main" id="{3E19B5BF-0293-9FB2-1027-D5B0572913E6}"/>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C8DBF7DE-56EA-7E6D-F342-D358D3FEFD9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700D4B52-6DEB-2415-447A-00E9869C313E}"/>
              </a:ext>
            </a:extLst>
          </p:cNvPr>
          <p:cNvSpPr>
            <a:spLocks noGrp="1" noChangeArrowheads="1"/>
          </p:cNvSpPr>
          <p:nvPr>
            <p:ph type="sldNum" sz="quarter" idx="12"/>
          </p:nvPr>
        </p:nvSpPr>
        <p:spPr>
          <a:ln/>
        </p:spPr>
        <p:txBody>
          <a:bodyPr/>
          <a:lstStyle>
            <a:lvl1pPr>
              <a:defRPr/>
            </a:lvl1pPr>
          </a:lstStyle>
          <a:p>
            <a:pPr>
              <a:defRPr/>
            </a:pPr>
            <a:fld id="{7683BFE5-8789-6944-8727-5405B687D7B7}" type="slidenum">
              <a:rPr lang="fr-FR" altLang="fr-FR"/>
              <a:pPr>
                <a:defRPr/>
              </a:pPr>
              <a:t>‹#›</a:t>
            </a:fld>
            <a:endParaRPr lang="fr-FR" altLang="fr-FR"/>
          </a:p>
        </p:txBody>
      </p:sp>
    </p:spTree>
    <p:extLst>
      <p:ext uri="{BB962C8B-B14F-4D97-AF65-F5344CB8AC3E}">
        <p14:creationId xmlns:p14="http://schemas.microsoft.com/office/powerpoint/2010/main" val="373668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42B11A-21E3-7768-A411-A72EB675680D}"/>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4EF9E44E-0AAA-0DF1-8D83-B08188D3E0D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3EA87970-8886-D8BC-E751-28CCA553B7CC}"/>
              </a:ext>
            </a:extLst>
          </p:cNvPr>
          <p:cNvSpPr>
            <a:spLocks noGrp="1" noChangeArrowheads="1"/>
          </p:cNvSpPr>
          <p:nvPr>
            <p:ph type="sldNum" sz="quarter" idx="12"/>
          </p:nvPr>
        </p:nvSpPr>
        <p:spPr>
          <a:ln/>
        </p:spPr>
        <p:txBody>
          <a:bodyPr/>
          <a:lstStyle>
            <a:lvl1pPr>
              <a:defRPr/>
            </a:lvl1pPr>
          </a:lstStyle>
          <a:p>
            <a:pPr>
              <a:defRPr/>
            </a:pPr>
            <a:fld id="{71A431C4-A2F3-AD45-807D-18EBCC44F6D5}" type="slidenum">
              <a:rPr lang="fr-FR" altLang="fr-FR"/>
              <a:pPr>
                <a:defRPr/>
              </a:pPr>
              <a:t>‹#›</a:t>
            </a:fld>
            <a:endParaRPr lang="fr-FR" altLang="fr-FR"/>
          </a:p>
        </p:txBody>
      </p:sp>
    </p:spTree>
    <p:extLst>
      <p:ext uri="{BB962C8B-B14F-4D97-AF65-F5344CB8AC3E}">
        <p14:creationId xmlns:p14="http://schemas.microsoft.com/office/powerpoint/2010/main" val="294129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7CAFB3FC-3462-3DB5-3F2D-D09872405ECE}"/>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58EED6C2-C5A0-EB10-2CF6-2272DA3C30F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7EBD9B5D-96A3-60C4-8B65-9D2D549BF227}"/>
              </a:ext>
            </a:extLst>
          </p:cNvPr>
          <p:cNvSpPr>
            <a:spLocks noGrp="1" noChangeArrowheads="1"/>
          </p:cNvSpPr>
          <p:nvPr>
            <p:ph type="sldNum" sz="quarter" idx="12"/>
          </p:nvPr>
        </p:nvSpPr>
        <p:spPr>
          <a:ln/>
        </p:spPr>
        <p:txBody>
          <a:bodyPr/>
          <a:lstStyle>
            <a:lvl1pPr>
              <a:defRPr/>
            </a:lvl1pPr>
          </a:lstStyle>
          <a:p>
            <a:pPr>
              <a:defRPr/>
            </a:pPr>
            <a:fld id="{AD05B21C-78F6-F547-B664-4120C22A28BF}" type="slidenum">
              <a:rPr lang="fr-FR" altLang="fr-FR"/>
              <a:pPr>
                <a:defRPr/>
              </a:pPr>
              <a:t>‹#›</a:t>
            </a:fld>
            <a:endParaRPr lang="fr-FR" altLang="fr-FR"/>
          </a:p>
        </p:txBody>
      </p:sp>
    </p:spTree>
    <p:extLst>
      <p:ext uri="{BB962C8B-B14F-4D97-AF65-F5344CB8AC3E}">
        <p14:creationId xmlns:p14="http://schemas.microsoft.com/office/powerpoint/2010/main" val="6303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7583FEEF-4945-1E3E-8DD0-37BA759BA3E6}"/>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68FE6AFF-71B8-0321-D1CD-8FE632E990F2}"/>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D9CA808A-4957-C03A-C54D-3D97FAE8AD1B}"/>
              </a:ext>
            </a:extLst>
          </p:cNvPr>
          <p:cNvSpPr>
            <a:spLocks noGrp="1" noChangeArrowheads="1"/>
          </p:cNvSpPr>
          <p:nvPr>
            <p:ph type="sldNum" sz="quarter" idx="12"/>
          </p:nvPr>
        </p:nvSpPr>
        <p:spPr>
          <a:ln/>
        </p:spPr>
        <p:txBody>
          <a:bodyPr/>
          <a:lstStyle>
            <a:lvl1pPr>
              <a:defRPr/>
            </a:lvl1pPr>
          </a:lstStyle>
          <a:p>
            <a:pPr>
              <a:defRPr/>
            </a:pPr>
            <a:fld id="{C05F9141-617D-B04C-AE57-57A9CB0CB333}" type="slidenum">
              <a:rPr lang="fr-FR" altLang="fr-FR"/>
              <a:pPr>
                <a:defRPr/>
              </a:pPr>
              <a:t>‹#›</a:t>
            </a:fld>
            <a:endParaRPr lang="fr-FR" altLang="fr-FR"/>
          </a:p>
        </p:txBody>
      </p:sp>
    </p:spTree>
    <p:extLst>
      <p:ext uri="{BB962C8B-B14F-4D97-AF65-F5344CB8AC3E}">
        <p14:creationId xmlns:p14="http://schemas.microsoft.com/office/powerpoint/2010/main" val="12101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CF720B4-9E1F-CC72-4A3E-2E615586621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Cliquez et modifiez le titre</a:t>
            </a:r>
          </a:p>
        </p:txBody>
      </p:sp>
      <p:sp>
        <p:nvSpPr>
          <p:cNvPr id="1027" name="Rectangle 3">
            <a:extLst>
              <a:ext uri="{FF2B5EF4-FFF2-40B4-BE49-F238E27FC236}">
                <a16:creationId xmlns:a16="http://schemas.microsoft.com/office/drawing/2014/main" id="{1EFC15C2-E2B4-92A9-370A-0B295950C6A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Cliquez pour modifier les styles du texte du masque</a:t>
            </a:r>
          </a:p>
          <a:p>
            <a:pPr lvl="1"/>
            <a:r>
              <a:rPr lang="en-US" altLang="fr-FR"/>
              <a:t>Deuxième niveau</a:t>
            </a:r>
          </a:p>
          <a:p>
            <a:pPr lvl="2"/>
            <a:r>
              <a:rPr lang="en-US" altLang="fr-FR"/>
              <a:t>Troisième niveau</a:t>
            </a:r>
          </a:p>
          <a:p>
            <a:pPr lvl="3"/>
            <a:r>
              <a:rPr lang="en-US" altLang="fr-FR"/>
              <a:t>Quatrième niveau</a:t>
            </a:r>
          </a:p>
          <a:p>
            <a:pPr lvl="4"/>
            <a:r>
              <a:rPr lang="en-US" altLang="fr-FR"/>
              <a:t>Cinquième niveau</a:t>
            </a:r>
          </a:p>
        </p:txBody>
      </p:sp>
      <p:sp>
        <p:nvSpPr>
          <p:cNvPr id="1028" name="Rectangle 4">
            <a:extLst>
              <a:ext uri="{FF2B5EF4-FFF2-40B4-BE49-F238E27FC236}">
                <a16:creationId xmlns:a16="http://schemas.microsoft.com/office/drawing/2014/main" id="{8C168119-8309-5457-A6C8-75EA03E94BE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solidFill>
                  <a:schemeClr val="tx1"/>
                </a:solidFill>
                <a:effectLst/>
                <a:latin typeface="Times New Roman" pitchFamily="-108" charset="0"/>
                <a:ea typeface="+mn-ea"/>
                <a:cs typeface="+mn-cs"/>
              </a:defRPr>
            </a:lvl1pPr>
          </a:lstStyle>
          <a:p>
            <a:pPr>
              <a:defRPr/>
            </a:pPr>
            <a:endParaRPr lang="fr-FR"/>
          </a:p>
        </p:txBody>
      </p:sp>
      <p:sp>
        <p:nvSpPr>
          <p:cNvPr id="1029" name="Rectangle 5">
            <a:extLst>
              <a:ext uri="{FF2B5EF4-FFF2-40B4-BE49-F238E27FC236}">
                <a16:creationId xmlns:a16="http://schemas.microsoft.com/office/drawing/2014/main" id="{9D284F4D-8F32-062F-62E1-63FC0D44429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solidFill>
                  <a:schemeClr val="tx1"/>
                </a:solidFill>
                <a:effectLst/>
                <a:latin typeface="Times New Roman" pitchFamily="-108" charset="0"/>
                <a:ea typeface="+mn-ea"/>
                <a:cs typeface="+mn-cs"/>
              </a:defRPr>
            </a:lvl1pPr>
          </a:lstStyle>
          <a:p>
            <a:pPr>
              <a:defRPr/>
            </a:pPr>
            <a:endParaRPr lang="fr-FR"/>
          </a:p>
        </p:txBody>
      </p:sp>
      <p:sp>
        <p:nvSpPr>
          <p:cNvPr id="1030" name="Rectangle 6">
            <a:extLst>
              <a:ext uri="{FF2B5EF4-FFF2-40B4-BE49-F238E27FC236}">
                <a16:creationId xmlns:a16="http://schemas.microsoft.com/office/drawing/2014/main" id="{A4086F97-1506-B52F-5288-DB769377CAC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a:defRPr/>
            </a:pPr>
            <a:fld id="{1DF9F85C-FB17-7445-AB9D-0AA2CEA907DF}"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jeanpaulkneib/cours/astro1/AstroI_Slides/Week06_observations/eso9940a.mpg" TargetMode="External"/><Relationship Id="rId1" Type="http://schemas.microsoft.com/office/2007/relationships/media" Target="file:////Users/jeanpaulkneib/cours/astro1/AstroI_Slides/Week06_observations/eso9940a.mpg" TargetMode="External"/><Relationship Id="rId5" Type="http://schemas.openxmlformats.org/officeDocument/2006/relationships/image" Target="../media/image71.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courbin/Documents/Enseignement/AstroI_Slides/Week06_observations/uranus.mov" TargetMode="External"/><Relationship Id="rId1" Type="http://schemas.microsoft.com/office/2007/relationships/media" Target="file:////Users/courbin/Documents/Enseignement/AstroI_Slides/Week06_observations/uranus.mov" TargetMode="External"/><Relationship Id="rId5" Type="http://schemas.openxmlformats.org/officeDocument/2006/relationships/image" Target="../media/image74.pn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tiff"/><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1026">
            <a:extLst>
              <a:ext uri="{FF2B5EF4-FFF2-40B4-BE49-F238E27FC236}">
                <a16:creationId xmlns:a16="http://schemas.microsoft.com/office/drawing/2014/main" id="{95847AD1-AC36-BC8C-F801-2D69916E6C76}"/>
              </a:ext>
            </a:extLst>
          </p:cNvPr>
          <p:cNvSpPr>
            <a:spLocks noGrp="1" noChangeArrowheads="1"/>
          </p:cNvSpPr>
          <p:nvPr>
            <p:ph type="ctrTitle"/>
          </p:nvPr>
        </p:nvSpPr>
        <p:spPr>
          <a:xfrm>
            <a:off x="1116013" y="2298700"/>
            <a:ext cx="6605587" cy="1130300"/>
          </a:xfrm>
        </p:spPr>
        <p:txBody>
          <a:bodyPr/>
          <a:lstStyle/>
          <a:p>
            <a:pPr>
              <a:defRPr/>
            </a:pPr>
            <a:r>
              <a:rPr lang="fr-FR" altLang="fr-FR" sz="32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Chapitre 6</a:t>
            </a:r>
            <a:br>
              <a:rPr lang="fr-FR" altLang="fr-FR" sz="32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br>
              <a:rPr lang="fr-FR" altLang="fr-FR" sz="32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32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Observables et observations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LightPollution2">
            <a:extLst>
              <a:ext uri="{FF2B5EF4-FFF2-40B4-BE49-F238E27FC236}">
                <a16:creationId xmlns:a16="http://schemas.microsoft.com/office/drawing/2014/main" id="{17E705DB-2F2B-F7C4-C055-81A5CF5CD41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6305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3010" name="Text Box 4">
            <a:extLst>
              <a:ext uri="{FF2B5EF4-FFF2-40B4-BE49-F238E27FC236}">
                <a16:creationId xmlns:a16="http://schemas.microsoft.com/office/drawing/2014/main" id="{479F48FB-5A2B-AC84-A4D3-F0A096BD76C3}"/>
              </a:ext>
            </a:extLst>
          </p:cNvPr>
          <p:cNvSpPr txBox="1">
            <a:spLocks noChangeArrowheads="1"/>
          </p:cNvSpPr>
          <p:nvPr/>
        </p:nvSpPr>
        <p:spPr bwMode="auto">
          <a:xfrm>
            <a:off x="1946275" y="561975"/>
            <a:ext cx="525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rgbClr val="FFFFFF"/>
                </a:solidFill>
                <a:latin typeface="Comic Sans MS" panose="030F0902030302020204" pitchFamily="66" charset="0"/>
              </a:rPr>
              <a:t>Observatoire du Mont Wilson en Californie</a:t>
            </a:r>
          </a:p>
        </p:txBody>
      </p:sp>
      <p:sp>
        <p:nvSpPr>
          <p:cNvPr id="43011" name="Rectangle 5">
            <a:extLst>
              <a:ext uri="{FF2B5EF4-FFF2-40B4-BE49-F238E27FC236}">
                <a16:creationId xmlns:a16="http://schemas.microsoft.com/office/drawing/2014/main" id="{0C2F9DC2-6061-BC93-C216-B3A127FEDEDD}"/>
              </a:ext>
            </a:extLst>
          </p:cNvPr>
          <p:cNvSpPr>
            <a:spLocks noChangeArrowheads="1"/>
          </p:cNvSpPr>
          <p:nvPr/>
        </p:nvSpPr>
        <p:spPr bwMode="auto">
          <a:xfrm>
            <a:off x="2709863" y="104775"/>
            <a:ext cx="3624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400" b="1">
                <a:solidFill>
                  <a:srgbClr val="FFFFFF"/>
                </a:solidFill>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LightPollution3">
            <a:extLst>
              <a:ext uri="{FF2B5EF4-FFF2-40B4-BE49-F238E27FC236}">
                <a16:creationId xmlns:a16="http://schemas.microsoft.com/office/drawing/2014/main" id="{2B192C98-5B00-1373-F477-E4C85575249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58" name="Text Box 3">
            <a:extLst>
              <a:ext uri="{FF2B5EF4-FFF2-40B4-BE49-F238E27FC236}">
                <a16:creationId xmlns:a16="http://schemas.microsoft.com/office/drawing/2014/main" id="{13222EE0-641D-5467-C1F8-948E93C6F86A}"/>
              </a:ext>
            </a:extLst>
          </p:cNvPr>
          <p:cNvSpPr txBox="1">
            <a:spLocks noChangeArrowheads="1"/>
          </p:cNvSpPr>
          <p:nvPr/>
        </p:nvSpPr>
        <p:spPr bwMode="auto">
          <a:xfrm>
            <a:off x="2532063" y="117475"/>
            <a:ext cx="421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rgbClr val="FFFFFF"/>
                </a:solidFill>
                <a:latin typeface="Comic Sans MS" panose="030F0902030302020204" pitchFamily="66" charset="0"/>
              </a:rPr>
              <a:t>Le ciel nocturne vu depuis l’espace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5" descr="zodiacal_lrg">
            <a:extLst>
              <a:ext uri="{FF2B5EF4-FFF2-40B4-BE49-F238E27FC236}">
                <a16:creationId xmlns:a16="http://schemas.microsoft.com/office/drawing/2014/main" id="{08045786-8E42-1EFA-BE1A-9EC5707D22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906463"/>
            <a:ext cx="9158288"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37391046-82B3-C97C-870A-81DB6670AEEB}"/>
              </a:ext>
            </a:extLst>
          </p:cNvPr>
          <p:cNvSpPr>
            <a:spLocks noChangeArrowheads="1"/>
          </p:cNvSpPr>
          <p:nvPr/>
        </p:nvSpPr>
        <p:spPr bwMode="auto">
          <a:xfrm>
            <a:off x="2154238" y="236538"/>
            <a:ext cx="47894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a:solidFill>
                  <a:schemeClr val="bg1"/>
                </a:solidFill>
                <a:latin typeface="Comic Sans MS" panose="030F0902030302020204" pitchFamily="66" charset="0"/>
                <a:ea typeface="Apple LiGothic Medium" pitchFamily="2" charset="-120"/>
              </a:rPr>
              <a:t>Poussières interplanétaires</a:t>
            </a:r>
          </a:p>
        </p:txBody>
      </p:sp>
      <p:sp>
        <p:nvSpPr>
          <p:cNvPr id="47108" name="Text Box 3">
            <a:extLst>
              <a:ext uri="{FF2B5EF4-FFF2-40B4-BE49-F238E27FC236}">
                <a16:creationId xmlns:a16="http://schemas.microsoft.com/office/drawing/2014/main" id="{3CD831DD-F53C-2564-A360-42CF16A68E75}"/>
              </a:ext>
            </a:extLst>
          </p:cNvPr>
          <p:cNvSpPr txBox="1">
            <a:spLocks noChangeArrowheads="1"/>
          </p:cNvSpPr>
          <p:nvPr/>
        </p:nvSpPr>
        <p:spPr bwMode="auto">
          <a:xfrm>
            <a:off x="738188" y="1084263"/>
            <a:ext cx="782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La </a:t>
            </a:r>
            <a:r>
              <a:rPr lang="fr-FR" altLang="fr-FR" sz="2000" b="1">
                <a:solidFill>
                  <a:schemeClr val="bg1"/>
                </a:solidFill>
                <a:latin typeface="Comic Sans MS" panose="030F0902030302020204" pitchFamily="66" charset="0"/>
              </a:rPr>
              <a:t>lumière zodiacale</a:t>
            </a:r>
            <a:r>
              <a:rPr lang="fr-FR" altLang="fr-FR" sz="2000">
                <a:solidFill>
                  <a:schemeClr val="bg1"/>
                </a:solidFill>
                <a:latin typeface="Comic Sans MS" panose="030F0902030302020204" pitchFamily="66" charset="0"/>
              </a:rPr>
              <a:t>: diffusion dans les particules de l’écliptique</a:t>
            </a:r>
          </a:p>
        </p:txBody>
      </p:sp>
      <p:pic>
        <p:nvPicPr>
          <p:cNvPr id="47109" name="Picture 4" descr="zodiacal_old">
            <a:extLst>
              <a:ext uri="{FF2B5EF4-FFF2-40B4-BE49-F238E27FC236}">
                <a16:creationId xmlns:a16="http://schemas.microsoft.com/office/drawing/2014/main" id="{5F3F70BC-BB75-36A1-6AF6-D80316B22A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138" y="1624013"/>
            <a:ext cx="21367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1028" descr="zodiacal_seip_big">
            <a:extLst>
              <a:ext uri="{FF2B5EF4-FFF2-40B4-BE49-F238E27FC236}">
                <a16:creationId xmlns:a16="http://schemas.microsoft.com/office/drawing/2014/main" id="{6A783423-5C31-35C0-E5D4-CDD6396DE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1521619" y="-764381"/>
            <a:ext cx="6097587" cy="914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031">
            <a:extLst>
              <a:ext uri="{FF2B5EF4-FFF2-40B4-BE49-F238E27FC236}">
                <a16:creationId xmlns:a16="http://schemas.microsoft.com/office/drawing/2014/main" id="{40C39DF0-0B48-4986-1191-BEA5A14DF0B3}"/>
              </a:ext>
            </a:extLst>
          </p:cNvPr>
          <p:cNvSpPr>
            <a:spLocks noChangeArrowheads="1"/>
          </p:cNvSpPr>
          <p:nvPr/>
        </p:nvSpPr>
        <p:spPr bwMode="auto">
          <a:xfrm>
            <a:off x="2154238" y="227013"/>
            <a:ext cx="47894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a:solidFill>
                  <a:srgbClr val="FFFFFF"/>
                </a:solidFill>
                <a:latin typeface="Comic Sans MS" panose="030F0902030302020204" pitchFamily="66" charset="0"/>
                <a:ea typeface="Apple LiGothic Medium" pitchFamily="2" charset="-120"/>
              </a:rPr>
              <a:t>Poussières interplanétaires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a:extLst>
              <a:ext uri="{FF2B5EF4-FFF2-40B4-BE49-F238E27FC236}">
                <a16:creationId xmlns:a16="http://schemas.microsoft.com/office/drawing/2014/main" id="{ED925442-5EA5-CC6E-4F14-58F774932231}"/>
              </a:ext>
            </a:extLst>
          </p:cNvPr>
          <p:cNvSpPr>
            <a:spLocks noChangeArrowheads="1"/>
          </p:cNvSpPr>
          <p:nvPr/>
        </p:nvSpPr>
        <p:spPr bwMode="auto">
          <a:xfrm>
            <a:off x="1463675" y="323850"/>
            <a:ext cx="62674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 bilan global</a:t>
            </a:r>
          </a:p>
        </p:txBody>
      </p:sp>
      <p:sp>
        <p:nvSpPr>
          <p:cNvPr id="610309" name="Text Box 5">
            <a:extLst>
              <a:ext uri="{FF2B5EF4-FFF2-40B4-BE49-F238E27FC236}">
                <a16:creationId xmlns:a16="http://schemas.microsoft.com/office/drawing/2014/main" id="{FF31B735-E88F-72BE-E5D4-90AABC9F83C7}"/>
              </a:ext>
            </a:extLst>
          </p:cNvPr>
          <p:cNvSpPr txBox="1">
            <a:spLocks noChangeArrowheads="1"/>
          </p:cNvSpPr>
          <p:nvPr/>
        </p:nvSpPr>
        <p:spPr bwMode="auto">
          <a:xfrm>
            <a:off x="2312988" y="950913"/>
            <a:ext cx="4518025"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Brillance de surface du ciel nocturne</a:t>
            </a:r>
          </a:p>
        </p:txBody>
      </p:sp>
      <p:pic>
        <p:nvPicPr>
          <p:cNvPr id="51203" name="Picture 6" descr="skybrightness">
            <a:extLst>
              <a:ext uri="{FF2B5EF4-FFF2-40B4-BE49-F238E27FC236}">
                <a16:creationId xmlns:a16="http://schemas.microsoft.com/office/drawing/2014/main" id="{66E6EF1E-4D11-CB5F-6BCD-CC97A81F56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4588" y="1501775"/>
            <a:ext cx="429736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Image 3" descr="iss028e024847perseid.jpg">
            <a:extLst>
              <a:ext uri="{FF2B5EF4-FFF2-40B4-BE49-F238E27FC236}">
                <a16:creationId xmlns:a16="http://schemas.microsoft.com/office/drawing/2014/main" id="{08CC946F-BD90-68AD-9399-9ADE9DB4DF9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7470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a:extLst>
              <a:ext uri="{FF2B5EF4-FFF2-40B4-BE49-F238E27FC236}">
                <a16:creationId xmlns:a16="http://schemas.microsoft.com/office/drawing/2014/main" id="{B9B33A5F-F953-8EAA-ADC2-6C0E34640B26}"/>
              </a:ext>
            </a:extLst>
          </p:cNvPr>
          <p:cNvSpPr>
            <a:spLocks noChangeArrowheads="1"/>
          </p:cNvSpPr>
          <p:nvPr/>
        </p:nvSpPr>
        <p:spPr bwMode="auto">
          <a:xfrm>
            <a:off x="1244600" y="236538"/>
            <a:ext cx="62865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Phosphorescence atmosphérique (airglow)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75785B1B-AEB6-A36F-3072-E3C6EB312673}"/>
              </a:ext>
            </a:extLst>
          </p:cNvPr>
          <p:cNvSpPr>
            <a:spLocks noChangeArrowheads="1"/>
          </p:cNvSpPr>
          <p:nvPr/>
        </p:nvSpPr>
        <p:spPr bwMode="auto">
          <a:xfrm>
            <a:off x="2154238" y="323850"/>
            <a:ext cx="4789487"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Réfraction atmosphérique</a:t>
            </a:r>
          </a:p>
        </p:txBody>
      </p:sp>
      <p:sp>
        <p:nvSpPr>
          <p:cNvPr id="624646" name="Text Box 6">
            <a:extLst>
              <a:ext uri="{FF2B5EF4-FFF2-40B4-BE49-F238E27FC236}">
                <a16:creationId xmlns:a16="http://schemas.microsoft.com/office/drawing/2014/main" id="{AE7CEF2F-84D7-A849-3BB7-3F22BCD47AEA}"/>
              </a:ext>
            </a:extLst>
          </p:cNvPr>
          <p:cNvSpPr txBox="1">
            <a:spLocks noChangeArrowheads="1"/>
          </p:cNvSpPr>
          <p:nvPr/>
        </p:nvSpPr>
        <p:spPr bwMode="auto">
          <a:xfrm>
            <a:off x="738188" y="1084263"/>
            <a:ext cx="7135812" cy="25304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L’atmosphère agit comme un prisme</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L’angle de réfraction dépend de la longueur d’onde</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=&gt; la position apparente d’un objet dépend de sa couleur</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1 minute d’arc à 45 degrés du zénith</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30 minutes d’arc à l’horizon (taille de la Lune et du Soleil)</a:t>
            </a:r>
          </a:p>
        </p:txBody>
      </p:sp>
      <p:pic>
        <p:nvPicPr>
          <p:cNvPr id="54275" name="Picture 7">
            <a:extLst>
              <a:ext uri="{FF2B5EF4-FFF2-40B4-BE49-F238E27FC236}">
                <a16:creationId xmlns:a16="http://schemas.microsoft.com/office/drawing/2014/main" id="{BFA896F0-DAD5-12B0-495C-CA4B945F3D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188" y="3756025"/>
            <a:ext cx="4672012"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a:extLst>
              <a:ext uri="{FF2B5EF4-FFF2-40B4-BE49-F238E27FC236}">
                <a16:creationId xmlns:a16="http://schemas.microsoft.com/office/drawing/2014/main" id="{3874AAEF-8FEF-0AFD-B98D-B9DC9FABE5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8313" y="3689350"/>
            <a:ext cx="3240087" cy="2754313"/>
          </a:xfrm>
          <a:prstGeom prst="rect">
            <a:avLst/>
          </a:prstGeom>
          <a:solidFill>
            <a:schemeClr val="bg1"/>
          </a:solidFill>
          <a:ln w="9525">
            <a:solidFill>
              <a:schemeClr val="bg1"/>
            </a:solid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1" name="Rectangle 3">
            <a:extLst>
              <a:ext uri="{FF2B5EF4-FFF2-40B4-BE49-F238E27FC236}">
                <a16:creationId xmlns:a16="http://schemas.microsoft.com/office/drawing/2014/main" id="{45C63D53-0131-E136-9C59-350B19D705D8}"/>
              </a:ext>
            </a:extLst>
          </p:cNvPr>
          <p:cNvSpPr>
            <a:spLocks noChangeArrowheads="1"/>
          </p:cNvSpPr>
          <p:nvPr/>
        </p:nvSpPr>
        <p:spPr bwMode="auto">
          <a:xfrm>
            <a:off x="704850" y="292100"/>
            <a:ext cx="77343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Exemple de réfraction atmosphérique: </a:t>
            </a:r>
            <a:b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 « flash vert »</a:t>
            </a:r>
          </a:p>
        </p:txBody>
      </p:sp>
      <p:pic>
        <p:nvPicPr>
          <p:cNvPr id="56322" name="Picture 4">
            <a:extLst>
              <a:ext uri="{FF2B5EF4-FFF2-40B4-BE49-F238E27FC236}">
                <a16:creationId xmlns:a16="http://schemas.microsoft.com/office/drawing/2014/main" id="{283CA5B6-B980-9122-F7F0-EA5D3F6D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9400" y="1162050"/>
            <a:ext cx="4876800" cy="32686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6323" name="Picture 5">
            <a:extLst>
              <a:ext uri="{FF2B5EF4-FFF2-40B4-BE49-F238E27FC236}">
                <a16:creationId xmlns:a16="http://schemas.microsoft.com/office/drawing/2014/main" id="{BC45B9BC-906B-5E45-C795-33C410BF2F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2675" y="2828925"/>
            <a:ext cx="4983163" cy="3508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
            <a:extLst>
              <a:ext uri="{FF2B5EF4-FFF2-40B4-BE49-F238E27FC236}">
                <a16:creationId xmlns:a16="http://schemas.microsoft.com/office/drawing/2014/main" id="{A62D474B-200E-E597-749E-A97C9F1FB2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2538" y="4251325"/>
            <a:ext cx="320516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7">
            <a:extLst>
              <a:ext uri="{FF2B5EF4-FFF2-40B4-BE49-F238E27FC236}">
                <a16:creationId xmlns:a16="http://schemas.microsoft.com/office/drawing/2014/main" id="{CEF4FBC8-C479-211B-2A1F-146AA70163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97138" y="2771775"/>
            <a:ext cx="357505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8">
            <a:extLst>
              <a:ext uri="{FF2B5EF4-FFF2-40B4-BE49-F238E27FC236}">
                <a16:creationId xmlns:a16="http://schemas.microsoft.com/office/drawing/2014/main" id="{91DDDB5D-22C5-AD19-409E-F8C6FB513B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5113" y="1104900"/>
            <a:ext cx="3389312"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8745" name="Text Box 9">
            <a:extLst>
              <a:ext uri="{FF2B5EF4-FFF2-40B4-BE49-F238E27FC236}">
                <a16:creationId xmlns:a16="http://schemas.microsoft.com/office/drawing/2014/main" id="{4113FA20-1579-84A6-0C70-C0C0357DFEB2}"/>
              </a:ext>
            </a:extLst>
          </p:cNvPr>
          <p:cNvSpPr txBox="1">
            <a:spLocks noChangeArrowheads="1"/>
          </p:cNvSpPr>
          <p:nvPr/>
        </p:nvSpPr>
        <p:spPr bwMode="auto">
          <a:xfrm>
            <a:off x="7385050" y="4298950"/>
            <a:ext cx="882650"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effectLst>
                  <a:outerShdw blurRad="38100" dist="38100" dir="2700000" algn="tl">
                    <a:srgbClr val="C0C0C0"/>
                  </a:outerShdw>
                </a:effectLst>
                <a:latin typeface="Comic Sans MS" panose="030F0902030302020204" pitchFamily="66" charset="0"/>
              </a:rPr>
              <a:t>Violet</a:t>
            </a:r>
          </a:p>
        </p:txBody>
      </p:sp>
      <p:sp>
        <p:nvSpPr>
          <p:cNvPr id="628746" name="Text Box 10">
            <a:extLst>
              <a:ext uri="{FF2B5EF4-FFF2-40B4-BE49-F238E27FC236}">
                <a16:creationId xmlns:a16="http://schemas.microsoft.com/office/drawing/2014/main" id="{EEA5271D-2116-614D-E442-2333A206C7E1}"/>
              </a:ext>
            </a:extLst>
          </p:cNvPr>
          <p:cNvSpPr txBox="1">
            <a:spLocks noChangeArrowheads="1"/>
          </p:cNvSpPr>
          <p:nvPr/>
        </p:nvSpPr>
        <p:spPr bwMode="auto">
          <a:xfrm>
            <a:off x="2924175" y="1104900"/>
            <a:ext cx="730250"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effectLst>
                  <a:outerShdw blurRad="38100" dist="38100" dir="2700000" algn="tl">
                    <a:srgbClr val="C0C0C0"/>
                  </a:outerShdw>
                </a:effectLst>
                <a:latin typeface="Comic Sans MS" panose="030F0902030302020204" pitchFamily="66" charset="0"/>
              </a:rPr>
              <a:t>Vert</a:t>
            </a:r>
          </a:p>
        </p:txBody>
      </p:sp>
      <p:sp>
        <p:nvSpPr>
          <p:cNvPr id="628747" name="Text Box 11">
            <a:extLst>
              <a:ext uri="{FF2B5EF4-FFF2-40B4-BE49-F238E27FC236}">
                <a16:creationId xmlns:a16="http://schemas.microsoft.com/office/drawing/2014/main" id="{F78ADFF6-F781-4EB6-C567-6D26DB630E83}"/>
              </a:ext>
            </a:extLst>
          </p:cNvPr>
          <p:cNvSpPr txBox="1">
            <a:spLocks noChangeArrowheads="1"/>
          </p:cNvSpPr>
          <p:nvPr/>
        </p:nvSpPr>
        <p:spPr bwMode="auto">
          <a:xfrm>
            <a:off x="5386388" y="2924175"/>
            <a:ext cx="685800"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effectLst>
                  <a:outerShdw blurRad="38100" dist="38100" dir="2700000" algn="tl">
                    <a:srgbClr val="C0C0C0"/>
                  </a:outerShdw>
                </a:effectLst>
                <a:latin typeface="Comic Sans MS" panose="030F0902030302020204" pitchFamily="66" charset="0"/>
              </a:rPr>
              <a:t>Bleu</a:t>
            </a:r>
          </a:p>
        </p:txBody>
      </p:sp>
      <p:pic>
        <p:nvPicPr>
          <p:cNvPr id="58375" name="Picture 12">
            <a:extLst>
              <a:ext uri="{FF2B5EF4-FFF2-40B4-BE49-F238E27FC236}">
                <a16:creationId xmlns:a16="http://schemas.microsoft.com/office/drawing/2014/main" id="{DF2DE9C2-40B0-2EA9-5188-B253BDB013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62538" y="1104900"/>
            <a:ext cx="39417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8749" name="Rectangle 13">
            <a:extLst>
              <a:ext uri="{FF2B5EF4-FFF2-40B4-BE49-F238E27FC236}">
                <a16:creationId xmlns:a16="http://schemas.microsoft.com/office/drawing/2014/main" id="{E4D1D030-67D7-B3A5-A137-CFF7CE6CB696}"/>
              </a:ext>
            </a:extLst>
          </p:cNvPr>
          <p:cNvSpPr>
            <a:spLocks noChangeArrowheads="1"/>
          </p:cNvSpPr>
          <p:nvPr/>
        </p:nvSpPr>
        <p:spPr bwMode="auto">
          <a:xfrm>
            <a:off x="704850" y="292100"/>
            <a:ext cx="77343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Exemple de réfraction atmosphérique: </a:t>
            </a:r>
            <a:b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 « flash vert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0">
            <a:extLst>
              <a:ext uri="{FF2B5EF4-FFF2-40B4-BE49-F238E27FC236}">
                <a16:creationId xmlns:a16="http://schemas.microsoft.com/office/drawing/2014/main" id="{13ED905A-6F3D-EF87-7845-B2868EE89F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9538" y="3990975"/>
            <a:ext cx="3843337" cy="27447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0418" name="Picture 12">
            <a:extLst>
              <a:ext uri="{FF2B5EF4-FFF2-40B4-BE49-F238E27FC236}">
                <a16:creationId xmlns:a16="http://schemas.microsoft.com/office/drawing/2014/main" id="{299F363A-97EE-3D1A-1F55-F18116F05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675" y="982663"/>
            <a:ext cx="4076700" cy="2911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1">
            <a:extLst>
              <a:ext uri="{FF2B5EF4-FFF2-40B4-BE49-F238E27FC236}">
                <a16:creationId xmlns:a16="http://schemas.microsoft.com/office/drawing/2014/main" id="{5F548285-3310-5C85-EB97-1DFF665360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37100" y="982663"/>
            <a:ext cx="4078288" cy="29130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0791" name="Text Box 7">
            <a:extLst>
              <a:ext uri="{FF2B5EF4-FFF2-40B4-BE49-F238E27FC236}">
                <a16:creationId xmlns:a16="http://schemas.microsoft.com/office/drawing/2014/main" id="{F565356D-D08C-D19F-4B5F-CB0D8D5C34D3}"/>
              </a:ext>
            </a:extLst>
          </p:cNvPr>
          <p:cNvSpPr txBox="1">
            <a:spLocks noChangeArrowheads="1"/>
          </p:cNvSpPr>
          <p:nvPr/>
        </p:nvSpPr>
        <p:spPr bwMode="auto">
          <a:xfrm>
            <a:off x="5610225" y="3990975"/>
            <a:ext cx="882650"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effectLst>
                  <a:outerShdw blurRad="38100" dist="38100" dir="2700000" algn="tl">
                    <a:srgbClr val="C0C0C0"/>
                  </a:outerShdw>
                </a:effectLst>
                <a:latin typeface="Comic Sans MS" panose="030F0902030302020204" pitchFamily="66" charset="0"/>
              </a:rPr>
              <a:t>Violet</a:t>
            </a:r>
          </a:p>
        </p:txBody>
      </p:sp>
      <p:sp>
        <p:nvSpPr>
          <p:cNvPr id="630792" name="Text Box 8">
            <a:extLst>
              <a:ext uri="{FF2B5EF4-FFF2-40B4-BE49-F238E27FC236}">
                <a16:creationId xmlns:a16="http://schemas.microsoft.com/office/drawing/2014/main" id="{CE29760F-386D-3946-F86D-F253DC2E75A3}"/>
              </a:ext>
            </a:extLst>
          </p:cNvPr>
          <p:cNvSpPr txBox="1">
            <a:spLocks noChangeArrowheads="1"/>
          </p:cNvSpPr>
          <p:nvPr/>
        </p:nvSpPr>
        <p:spPr bwMode="auto">
          <a:xfrm>
            <a:off x="3667125" y="1016000"/>
            <a:ext cx="730250"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effectLst>
                  <a:outerShdw blurRad="38100" dist="38100" dir="2700000" algn="tl">
                    <a:srgbClr val="C0C0C0"/>
                  </a:outerShdw>
                </a:effectLst>
                <a:latin typeface="Comic Sans MS" panose="030F0902030302020204" pitchFamily="66" charset="0"/>
              </a:rPr>
              <a:t>Vert</a:t>
            </a:r>
          </a:p>
        </p:txBody>
      </p:sp>
      <p:sp>
        <p:nvSpPr>
          <p:cNvPr id="630793" name="Text Box 9">
            <a:extLst>
              <a:ext uri="{FF2B5EF4-FFF2-40B4-BE49-F238E27FC236}">
                <a16:creationId xmlns:a16="http://schemas.microsoft.com/office/drawing/2014/main" id="{81A3A69F-D467-5537-DC4C-C1852517760A}"/>
              </a:ext>
            </a:extLst>
          </p:cNvPr>
          <p:cNvSpPr txBox="1">
            <a:spLocks noChangeArrowheads="1"/>
          </p:cNvSpPr>
          <p:nvPr/>
        </p:nvSpPr>
        <p:spPr bwMode="auto">
          <a:xfrm>
            <a:off x="8085138" y="1016000"/>
            <a:ext cx="685800"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effectLst>
                  <a:outerShdw blurRad="38100" dist="38100" dir="2700000" algn="tl">
                    <a:srgbClr val="C0C0C0"/>
                  </a:outerShdw>
                </a:effectLst>
                <a:latin typeface="Comic Sans MS" panose="030F0902030302020204" pitchFamily="66" charset="0"/>
              </a:rPr>
              <a:t>Bleu</a:t>
            </a:r>
          </a:p>
        </p:txBody>
      </p:sp>
      <p:sp>
        <p:nvSpPr>
          <p:cNvPr id="630797" name="Rectangle 13">
            <a:extLst>
              <a:ext uri="{FF2B5EF4-FFF2-40B4-BE49-F238E27FC236}">
                <a16:creationId xmlns:a16="http://schemas.microsoft.com/office/drawing/2014/main" id="{40BF9D8B-D6AE-671C-AD35-B1557C44D06F}"/>
              </a:ext>
            </a:extLst>
          </p:cNvPr>
          <p:cNvSpPr>
            <a:spLocks noChangeArrowheads="1"/>
          </p:cNvSpPr>
          <p:nvPr/>
        </p:nvSpPr>
        <p:spPr bwMode="auto">
          <a:xfrm>
            <a:off x="704850" y="292100"/>
            <a:ext cx="77343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Exemple de réfraction atmosphérique: </a:t>
            </a:r>
            <a:b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 « flash vert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ext Box 2">
            <a:extLst>
              <a:ext uri="{FF2B5EF4-FFF2-40B4-BE49-F238E27FC236}">
                <a16:creationId xmlns:a16="http://schemas.microsoft.com/office/drawing/2014/main" id="{E6347AEC-A73A-00A8-3460-FD686329CAD3}"/>
              </a:ext>
            </a:extLst>
          </p:cNvPr>
          <p:cNvSpPr txBox="1">
            <a:spLocks noChangeArrowheads="1"/>
          </p:cNvSpPr>
          <p:nvPr/>
        </p:nvSpPr>
        <p:spPr bwMode="auto">
          <a:xfrm>
            <a:off x="1073150" y="1150938"/>
            <a:ext cx="7035800" cy="5816977"/>
          </a:xfrm>
          <a:prstGeom prst="rect">
            <a:avLst/>
          </a:prstGeom>
          <a:noFill/>
          <a:ln w="9525">
            <a:noFill/>
            <a:miter lim="800000"/>
            <a:headEnd/>
            <a:tailEnd/>
          </a:ln>
          <a:effec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Seule information en provenance de l’Univers: </a:t>
            </a:r>
            <a:r>
              <a:rPr lang="fr-FR" altLang="fr-FR" sz="2000" b="1" dirty="0">
                <a:effectLst>
                  <a:outerShdw blurRad="38100" dist="38100" dir="2700000" algn="tl">
                    <a:srgbClr val="C0C0C0"/>
                  </a:outerShdw>
                </a:effectLst>
                <a:latin typeface="Comic Sans MS" panose="030F0902030302020204" pitchFamily="66" charset="0"/>
                <a:ea typeface="Apple LiGothic Medium" pitchFamily="2" charset="-120"/>
              </a:rPr>
              <a:t>la lumière</a:t>
            </a:r>
            <a:endPar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None/>
              <a:defRPr/>
            </a:pPr>
            <a:endPar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None/>
              <a:defRPr/>
            </a:pPr>
            <a:r>
              <a:rPr lang="fr-FR" altLang="fr-FR" sz="2000" u="sng" dirty="0">
                <a:effectLst>
                  <a:outerShdw blurRad="38100" dist="38100" dir="2700000" algn="tl">
                    <a:srgbClr val="C0C0C0"/>
                  </a:outerShdw>
                </a:effectLst>
                <a:latin typeface="Comic Sans MS" panose="030F0902030302020204" pitchFamily="66" charset="0"/>
                <a:ea typeface="Apple LiGothic Medium" pitchFamily="2" charset="-120"/>
              </a:rPr>
              <a:t>Lunettes et télescopes sont utilisés pour</a:t>
            </a: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 </a:t>
            </a:r>
          </a:p>
          <a:p>
            <a:pPr>
              <a:spcBef>
                <a:spcPct val="0"/>
              </a:spcBef>
              <a:buFontTx/>
              <a:buNone/>
              <a:defRPr/>
            </a:pPr>
            <a:endPar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AutoNum type="arabicPeriod"/>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Collecter la lumière</a:t>
            </a:r>
          </a:p>
          <a:p>
            <a:pPr>
              <a:spcBef>
                <a:spcPct val="0"/>
              </a:spcBef>
              <a:buFontTx/>
              <a:buAutoNum type="arabicPeriod"/>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Former des images à haute résolution spatiale</a:t>
            </a:r>
          </a:p>
          <a:p>
            <a:pPr lvl="1">
              <a:spcBef>
                <a:spcPct val="0"/>
              </a:spcBef>
              <a:defRPr/>
            </a:pPr>
            <a:r>
              <a:rPr lang="fr-FR" altLang="fr-FR" sz="1600" dirty="0">
                <a:effectLst>
                  <a:outerShdw blurRad="38100" dist="38100" dir="2700000" algn="tl">
                    <a:srgbClr val="C0C0C0"/>
                  </a:outerShdw>
                </a:effectLst>
                <a:latin typeface="Comic Sans MS" panose="030F0902030302020204" pitchFamily="66" charset="0"/>
                <a:ea typeface="Apple LiGothic Medium" pitchFamily="2" charset="-120"/>
              </a:rPr>
              <a:t>Œil ~1 </a:t>
            </a:r>
            <a:r>
              <a:rPr lang="fr-FR" altLang="fr-FR" sz="1600" dirty="0" err="1">
                <a:effectLst>
                  <a:outerShdw blurRad="38100" dist="38100" dir="2700000" algn="tl">
                    <a:srgbClr val="C0C0C0"/>
                  </a:outerShdw>
                </a:effectLst>
                <a:latin typeface="Comic Sans MS" panose="030F0902030302020204" pitchFamily="66" charset="0"/>
                <a:ea typeface="Apple LiGothic Medium" pitchFamily="2" charset="-120"/>
              </a:rPr>
              <a:t>arcmin</a:t>
            </a:r>
            <a:r>
              <a:rPr lang="fr-FR" altLang="fr-FR" sz="1600" dirty="0">
                <a:effectLst>
                  <a:outerShdw blurRad="38100" dist="38100" dir="2700000" algn="tl">
                    <a:srgbClr val="C0C0C0"/>
                  </a:outerShdw>
                </a:effectLst>
                <a:latin typeface="Comic Sans MS" panose="030F0902030302020204" pitchFamily="66" charset="0"/>
                <a:ea typeface="Apple LiGothic Medium" pitchFamily="2" charset="-120"/>
              </a:rPr>
              <a:t> </a:t>
            </a:r>
          </a:p>
          <a:p>
            <a:pPr lvl="1">
              <a:spcBef>
                <a:spcPct val="0"/>
              </a:spcBef>
              <a:defRPr/>
            </a:pPr>
            <a:r>
              <a:rPr lang="fr-FR" altLang="fr-FR" sz="1600" dirty="0">
                <a:effectLst>
                  <a:outerShdw blurRad="38100" dist="38100" dir="2700000" algn="tl">
                    <a:srgbClr val="C0C0C0"/>
                  </a:outerShdw>
                </a:effectLst>
                <a:latin typeface="Comic Sans MS" panose="030F0902030302020204" pitchFamily="66" charset="0"/>
                <a:ea typeface="Apple LiGothic Medium" pitchFamily="2" charset="-120"/>
              </a:rPr>
              <a:t>Galaxy lointaine ~1 </a:t>
            </a:r>
            <a:r>
              <a:rPr lang="fr-FR" altLang="fr-FR" sz="1600" dirty="0" err="1">
                <a:effectLst>
                  <a:outerShdw blurRad="38100" dist="38100" dir="2700000" algn="tl">
                    <a:srgbClr val="C0C0C0"/>
                  </a:outerShdw>
                </a:effectLst>
                <a:latin typeface="Comic Sans MS" panose="030F0902030302020204" pitchFamily="66" charset="0"/>
                <a:ea typeface="Apple LiGothic Medium" pitchFamily="2" charset="-120"/>
              </a:rPr>
              <a:t>arcsec</a:t>
            </a:r>
            <a:endParaRPr lang="fr-FR" altLang="fr-FR" sz="1600"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AutoNum type="arabicPeriod"/>
              <a:defRPr/>
            </a:pPr>
            <a:endPar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None/>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-&gt; </a:t>
            </a:r>
            <a:r>
              <a:rPr lang="fr-FR" altLang="fr-FR" sz="2000" b="1" dirty="0">
                <a:effectLst>
                  <a:outerShdw blurRad="38100" dist="38100" dir="2700000" algn="tl">
                    <a:srgbClr val="C0C0C0"/>
                  </a:outerShdw>
                </a:effectLst>
                <a:latin typeface="Comic Sans MS" panose="030F0902030302020204" pitchFamily="66" charset="0"/>
                <a:ea typeface="Apple LiGothic Medium" pitchFamily="2" charset="-120"/>
              </a:rPr>
              <a:t>Comparaison des observations et de la théorie</a:t>
            </a:r>
            <a:endPar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None/>
              <a:defRPr/>
            </a:pPr>
            <a:endPar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None/>
              <a:defRPr/>
            </a:pPr>
            <a:r>
              <a:rPr lang="fr-FR" altLang="fr-FR" sz="2000" u="sng" dirty="0">
                <a:effectLst>
                  <a:outerShdw blurRad="38100" dist="38100" dir="2700000" algn="tl">
                    <a:srgbClr val="C0C0C0"/>
                  </a:outerShdw>
                </a:effectLst>
                <a:latin typeface="Comic Sans MS" panose="030F0902030302020204" pitchFamily="66" charset="0"/>
                <a:ea typeface="Apple LiGothic Medium" pitchFamily="2" charset="-120"/>
              </a:rPr>
              <a:t>Les quantités mesurables sont essentiellement:</a:t>
            </a:r>
          </a:p>
          <a:p>
            <a:pPr>
              <a:spcBef>
                <a:spcPct val="0"/>
              </a:spcBef>
              <a:buFontTx/>
              <a:buNone/>
              <a:defRPr/>
            </a:pPr>
            <a:endParaRPr lang="fr-FR" altLang="fr-FR" sz="2000" u="sng" dirty="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Flux lumineux et leurs variations</a:t>
            </a:r>
          </a:p>
          <a:p>
            <a:pPr>
              <a:spcBef>
                <a:spcPct val="0"/>
              </a:spcBef>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Distributions spectrales</a:t>
            </a:r>
          </a:p>
          <a:p>
            <a:pPr>
              <a:spcBef>
                <a:spcPct val="0"/>
              </a:spcBef>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Positions (angulaires)</a:t>
            </a:r>
          </a:p>
          <a:p>
            <a:pPr>
              <a:spcBef>
                <a:spcPct val="0"/>
              </a:spcBef>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Vitesses radiales (Doppler)</a:t>
            </a:r>
          </a:p>
          <a:p>
            <a:pPr>
              <a:spcBef>
                <a:spcPct val="0"/>
              </a:spcBef>
              <a:defRPr/>
            </a:pPr>
            <a:r>
              <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rPr>
              <a:t>Vitesses tangentielles (mouvements apparents)</a:t>
            </a:r>
          </a:p>
          <a:p>
            <a:pPr>
              <a:spcBef>
                <a:spcPct val="0"/>
              </a:spcBef>
              <a:buFontTx/>
              <a:buNone/>
              <a:defRPr/>
            </a:pPr>
            <a:endParaRPr lang="fr-FR" altLang="fr-FR" sz="2000" dirty="0">
              <a:effectLst>
                <a:outerShdw blurRad="38100" dist="38100" dir="2700000" algn="tl">
                  <a:srgbClr val="C0C0C0"/>
                </a:outerShdw>
              </a:effectLst>
              <a:latin typeface="Comic Sans MS" panose="030F0902030302020204" pitchFamily="66" charset="0"/>
              <a:ea typeface="Apple LiGothic Medium" pitchFamily="2" charset="-120"/>
            </a:endParaRPr>
          </a:p>
        </p:txBody>
      </p:sp>
      <p:sp>
        <p:nvSpPr>
          <p:cNvPr id="465931" name="Rectangle 11">
            <a:extLst>
              <a:ext uri="{FF2B5EF4-FFF2-40B4-BE49-F238E27FC236}">
                <a16:creationId xmlns:a16="http://schemas.microsoft.com/office/drawing/2014/main" id="{DF0F7669-6F43-986C-C7C6-403A55528148}"/>
              </a:ext>
            </a:extLst>
          </p:cNvPr>
          <p:cNvSpPr>
            <a:spLocks noChangeArrowheads="1"/>
          </p:cNvSpPr>
          <p:nvPr/>
        </p:nvSpPr>
        <p:spPr bwMode="auto">
          <a:xfrm>
            <a:off x="3429000" y="333375"/>
            <a:ext cx="1974850"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Observables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a:extLst>
              <a:ext uri="{FF2B5EF4-FFF2-40B4-BE49-F238E27FC236}">
                <a16:creationId xmlns:a16="http://schemas.microsoft.com/office/drawing/2014/main" id="{6BFFCB9B-2559-B27E-35AC-3EA1E8E14A5F}"/>
              </a:ext>
            </a:extLst>
          </p:cNvPr>
          <p:cNvSpPr>
            <a:spLocks noChangeArrowheads="1"/>
          </p:cNvSpPr>
          <p:nvPr/>
        </p:nvSpPr>
        <p:spPr bwMode="auto">
          <a:xfrm>
            <a:off x="2428875" y="323850"/>
            <a:ext cx="4308475"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Lunettes astronomiques</a:t>
            </a:r>
          </a:p>
        </p:txBody>
      </p:sp>
      <p:sp>
        <p:nvSpPr>
          <p:cNvPr id="618505" name="Text Box 9">
            <a:extLst>
              <a:ext uri="{FF2B5EF4-FFF2-40B4-BE49-F238E27FC236}">
                <a16:creationId xmlns:a16="http://schemas.microsoft.com/office/drawing/2014/main" id="{76D7682A-ED10-60A9-08C0-50670585DCE0}"/>
              </a:ext>
            </a:extLst>
          </p:cNvPr>
          <p:cNvSpPr txBox="1">
            <a:spLocks noChangeArrowheads="1"/>
          </p:cNvSpPr>
          <p:nvPr/>
        </p:nvSpPr>
        <p:spPr bwMode="auto">
          <a:xfrm>
            <a:off x="1333500" y="1401763"/>
            <a:ext cx="7016750" cy="52736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Une </a:t>
            </a:r>
            <a:r>
              <a:rPr lang="fr-FR" altLang="fr-FR" sz="20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lentille convergente</a:t>
            </a: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 forme l’objectif</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 lunette de Galilée fonctionne sur ce principe</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Grande distance focale</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Pas « d’obstruction centrale »</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Limitation du diamètre à environ 1 m</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Chromatisme</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Difficultés de pointage</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Trop forts grandissements</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Yerkes02">
            <a:extLst>
              <a:ext uri="{FF2B5EF4-FFF2-40B4-BE49-F238E27FC236}">
                <a16:creationId xmlns:a16="http://schemas.microsoft.com/office/drawing/2014/main" id="{0CEE418B-4768-629E-B438-0EA467E500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75" y="1073150"/>
            <a:ext cx="4595813" cy="3406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4514" name="Picture 5" descr="Yerkes01">
            <a:extLst>
              <a:ext uri="{FF2B5EF4-FFF2-40B4-BE49-F238E27FC236}">
                <a16:creationId xmlns:a16="http://schemas.microsoft.com/office/drawing/2014/main" id="{91BE8796-E141-D081-73BA-55FF4CC0C8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76688" y="3300413"/>
            <a:ext cx="4689475" cy="3190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47174" name="Text Box 6">
            <a:extLst>
              <a:ext uri="{FF2B5EF4-FFF2-40B4-BE49-F238E27FC236}">
                <a16:creationId xmlns:a16="http://schemas.microsoft.com/office/drawing/2014/main" id="{46D7F690-10A9-7F78-1A16-8A172ADEBCDE}"/>
              </a:ext>
            </a:extLst>
          </p:cNvPr>
          <p:cNvSpPr txBox="1">
            <a:spLocks noChangeArrowheads="1"/>
          </p:cNvSpPr>
          <p:nvPr/>
        </p:nvSpPr>
        <p:spPr bwMode="auto">
          <a:xfrm>
            <a:off x="5075238" y="2178050"/>
            <a:ext cx="3803650" cy="10064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Observatoire de Yerkes,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Univ. Chicago, USA.</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Objectif de 1 m de diamètre.  </a:t>
            </a:r>
          </a:p>
        </p:txBody>
      </p:sp>
      <p:sp>
        <p:nvSpPr>
          <p:cNvPr id="647175" name="Rectangle 7">
            <a:extLst>
              <a:ext uri="{FF2B5EF4-FFF2-40B4-BE49-F238E27FC236}">
                <a16:creationId xmlns:a16="http://schemas.microsoft.com/office/drawing/2014/main" id="{55299F3F-214D-09E3-A732-3BA6EA1BE48E}"/>
              </a:ext>
            </a:extLst>
          </p:cNvPr>
          <p:cNvSpPr>
            <a:spLocks noChangeArrowheads="1"/>
          </p:cNvSpPr>
          <p:nvPr/>
        </p:nvSpPr>
        <p:spPr bwMode="auto">
          <a:xfrm>
            <a:off x="2428875" y="323850"/>
            <a:ext cx="4308475"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Lunettes astronomiques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21" name="Text Box 5">
            <a:extLst>
              <a:ext uri="{FF2B5EF4-FFF2-40B4-BE49-F238E27FC236}">
                <a16:creationId xmlns:a16="http://schemas.microsoft.com/office/drawing/2014/main" id="{C2C2CE09-91B6-51FA-1868-4A3A344C44DF}"/>
              </a:ext>
            </a:extLst>
          </p:cNvPr>
          <p:cNvSpPr txBox="1">
            <a:spLocks noChangeArrowheads="1"/>
          </p:cNvSpPr>
          <p:nvPr/>
        </p:nvSpPr>
        <p:spPr bwMode="auto">
          <a:xfrm>
            <a:off x="2230438" y="1031875"/>
            <a:ext cx="4662487" cy="3968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Principe du « doublet achromatique ».  </a:t>
            </a:r>
          </a:p>
        </p:txBody>
      </p:sp>
      <p:pic>
        <p:nvPicPr>
          <p:cNvPr id="66562" name="Picture 6" descr="chromatism01">
            <a:extLst>
              <a:ext uri="{FF2B5EF4-FFF2-40B4-BE49-F238E27FC236}">
                <a16:creationId xmlns:a16="http://schemas.microsoft.com/office/drawing/2014/main" id="{C0F9FCD6-4EC8-C1C8-3513-1BD1D60295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738" y="1792288"/>
            <a:ext cx="7754937"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9224" name="Rectangle 8">
            <a:extLst>
              <a:ext uri="{FF2B5EF4-FFF2-40B4-BE49-F238E27FC236}">
                <a16:creationId xmlns:a16="http://schemas.microsoft.com/office/drawing/2014/main" id="{7ECBE137-E672-E73F-CDFC-7E58D2819B6F}"/>
              </a:ext>
            </a:extLst>
          </p:cNvPr>
          <p:cNvSpPr>
            <a:spLocks noChangeArrowheads="1"/>
          </p:cNvSpPr>
          <p:nvPr/>
        </p:nvSpPr>
        <p:spPr bwMode="auto">
          <a:xfrm>
            <a:off x="2428875" y="323850"/>
            <a:ext cx="4308475"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Lunettes astronomiques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7" name="Text Box 3">
            <a:extLst>
              <a:ext uri="{FF2B5EF4-FFF2-40B4-BE49-F238E27FC236}">
                <a16:creationId xmlns:a16="http://schemas.microsoft.com/office/drawing/2014/main" id="{6FDEC343-E5A5-820C-7219-69E286F776A4}"/>
              </a:ext>
            </a:extLst>
          </p:cNvPr>
          <p:cNvSpPr txBox="1">
            <a:spLocks noChangeArrowheads="1"/>
          </p:cNvSpPr>
          <p:nvPr/>
        </p:nvSpPr>
        <p:spPr bwMode="auto">
          <a:xfrm>
            <a:off x="2230438" y="1031875"/>
            <a:ext cx="4662487" cy="3968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Principe du « doublet achromatique ».  </a:t>
            </a:r>
          </a:p>
        </p:txBody>
      </p:sp>
      <p:pic>
        <p:nvPicPr>
          <p:cNvPr id="68610" name="Picture 5" descr="chromatism02">
            <a:extLst>
              <a:ext uri="{FF2B5EF4-FFF2-40B4-BE49-F238E27FC236}">
                <a16:creationId xmlns:a16="http://schemas.microsoft.com/office/drawing/2014/main" id="{0E867A7E-D021-FC08-BF1C-BD124A786D4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150" y="1787525"/>
            <a:ext cx="77549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70" name="Rectangle 6">
            <a:extLst>
              <a:ext uri="{FF2B5EF4-FFF2-40B4-BE49-F238E27FC236}">
                <a16:creationId xmlns:a16="http://schemas.microsoft.com/office/drawing/2014/main" id="{ECED935A-8AE9-1521-5A28-0097992482A8}"/>
              </a:ext>
            </a:extLst>
          </p:cNvPr>
          <p:cNvSpPr>
            <a:spLocks noChangeArrowheads="1"/>
          </p:cNvSpPr>
          <p:nvPr/>
        </p:nvSpPr>
        <p:spPr bwMode="auto">
          <a:xfrm>
            <a:off x="2428875" y="323850"/>
            <a:ext cx="4308475"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Lunettes astronomiques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5" name="Text Box 3">
            <a:extLst>
              <a:ext uri="{FF2B5EF4-FFF2-40B4-BE49-F238E27FC236}">
                <a16:creationId xmlns:a16="http://schemas.microsoft.com/office/drawing/2014/main" id="{73441C18-00BC-F5A6-5807-92F3E4A04C56}"/>
              </a:ext>
            </a:extLst>
          </p:cNvPr>
          <p:cNvSpPr txBox="1">
            <a:spLocks noChangeArrowheads="1"/>
          </p:cNvSpPr>
          <p:nvPr/>
        </p:nvSpPr>
        <p:spPr bwMode="auto">
          <a:xfrm>
            <a:off x="2230438" y="1031875"/>
            <a:ext cx="4662487" cy="3968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Principe du « doublet achromatique ».  </a:t>
            </a:r>
          </a:p>
        </p:txBody>
      </p:sp>
      <p:pic>
        <p:nvPicPr>
          <p:cNvPr id="70658" name="Picture 4" descr="chromatism03">
            <a:extLst>
              <a:ext uri="{FF2B5EF4-FFF2-40B4-BE49-F238E27FC236}">
                <a16:creationId xmlns:a16="http://schemas.microsoft.com/office/drawing/2014/main" id="{FC906FE5-6CF6-449D-D251-D3315ABCF233}"/>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738" y="1787525"/>
            <a:ext cx="77549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17" name="Rectangle 5">
            <a:extLst>
              <a:ext uri="{FF2B5EF4-FFF2-40B4-BE49-F238E27FC236}">
                <a16:creationId xmlns:a16="http://schemas.microsoft.com/office/drawing/2014/main" id="{5F51158D-D6ED-A9D2-8CD9-08C69D29967E}"/>
              </a:ext>
            </a:extLst>
          </p:cNvPr>
          <p:cNvSpPr>
            <a:spLocks noChangeArrowheads="1"/>
          </p:cNvSpPr>
          <p:nvPr/>
        </p:nvSpPr>
        <p:spPr bwMode="auto">
          <a:xfrm>
            <a:off x="2428875" y="323850"/>
            <a:ext cx="4308475"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Lunettes astronomiques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3" name="Text Box 3">
            <a:extLst>
              <a:ext uri="{FF2B5EF4-FFF2-40B4-BE49-F238E27FC236}">
                <a16:creationId xmlns:a16="http://schemas.microsoft.com/office/drawing/2014/main" id="{4CE787BE-F7D2-A7C8-60D6-AD96D8A2D231}"/>
              </a:ext>
            </a:extLst>
          </p:cNvPr>
          <p:cNvSpPr txBox="1">
            <a:spLocks noChangeArrowheads="1"/>
          </p:cNvSpPr>
          <p:nvPr/>
        </p:nvSpPr>
        <p:spPr bwMode="auto">
          <a:xfrm>
            <a:off x="2230438" y="1031875"/>
            <a:ext cx="4662487" cy="3968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Principe du « doublet achromatique ».  </a:t>
            </a:r>
          </a:p>
        </p:txBody>
      </p:sp>
      <p:pic>
        <p:nvPicPr>
          <p:cNvPr id="72706" name="Picture 4" descr="chromatism04">
            <a:extLst>
              <a:ext uri="{FF2B5EF4-FFF2-40B4-BE49-F238E27FC236}">
                <a16:creationId xmlns:a16="http://schemas.microsoft.com/office/drawing/2014/main" id="{F2AF554A-F54D-62AF-91F3-FAF84548470B}"/>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325" y="1787525"/>
            <a:ext cx="77549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65" name="Rectangle 5">
            <a:extLst>
              <a:ext uri="{FF2B5EF4-FFF2-40B4-BE49-F238E27FC236}">
                <a16:creationId xmlns:a16="http://schemas.microsoft.com/office/drawing/2014/main" id="{144CF521-E555-E7DD-E274-853038FD7E5A}"/>
              </a:ext>
            </a:extLst>
          </p:cNvPr>
          <p:cNvSpPr>
            <a:spLocks noChangeArrowheads="1"/>
          </p:cNvSpPr>
          <p:nvPr/>
        </p:nvSpPr>
        <p:spPr bwMode="auto">
          <a:xfrm>
            <a:off x="2428875" y="323850"/>
            <a:ext cx="4308475"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Lunettes astronomiques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a:extLst>
              <a:ext uri="{FF2B5EF4-FFF2-40B4-BE49-F238E27FC236}">
                <a16:creationId xmlns:a16="http://schemas.microsoft.com/office/drawing/2014/main" id="{A9A54B28-506A-9FCD-978E-3A7A7F9507DC}"/>
              </a:ext>
            </a:extLst>
          </p:cNvPr>
          <p:cNvSpPr>
            <a:spLocks noChangeArrowheads="1"/>
          </p:cNvSpPr>
          <p:nvPr/>
        </p:nvSpPr>
        <p:spPr bwMode="auto">
          <a:xfrm>
            <a:off x="2624138" y="323850"/>
            <a:ext cx="3716337"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à miroirs</a:t>
            </a:r>
          </a:p>
        </p:txBody>
      </p:sp>
      <p:sp>
        <p:nvSpPr>
          <p:cNvPr id="634883" name="Text Box 3">
            <a:extLst>
              <a:ext uri="{FF2B5EF4-FFF2-40B4-BE49-F238E27FC236}">
                <a16:creationId xmlns:a16="http://schemas.microsoft.com/office/drawing/2014/main" id="{C1D214DB-A6CC-3D94-46FC-E4C9A1D9B528}"/>
              </a:ext>
            </a:extLst>
          </p:cNvPr>
          <p:cNvSpPr txBox="1">
            <a:spLocks noChangeArrowheads="1"/>
          </p:cNvSpPr>
          <p:nvPr/>
        </p:nvSpPr>
        <p:spPr bwMode="auto">
          <a:xfrm>
            <a:off x="1333500" y="1190625"/>
            <a:ext cx="7016750" cy="46640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Un </a:t>
            </a:r>
            <a:r>
              <a:rPr lang="fr-FR" altLang="fr-FR" sz="20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miroir</a:t>
            </a: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 forme l’objectif</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 télescope de Newton fonctionne sur ce principe</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Grande taille de miroir </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Plus grande efficacité lumineuse </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Possibilité de miroirs segmentés</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A-chromatique</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Structure plus compacte</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Obstruction centrale due au miroir secondaire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descr="Cassegrain_telescope">
            <a:extLst>
              <a:ext uri="{FF2B5EF4-FFF2-40B4-BE49-F238E27FC236}">
                <a16:creationId xmlns:a16="http://schemas.microsoft.com/office/drawing/2014/main" id="{071AC8DD-4E81-6427-593C-792302EAA0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9838" y="1600200"/>
            <a:ext cx="6615112"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12" name="Text Box 4">
            <a:extLst>
              <a:ext uri="{FF2B5EF4-FFF2-40B4-BE49-F238E27FC236}">
                <a16:creationId xmlns:a16="http://schemas.microsoft.com/office/drawing/2014/main" id="{F85DF248-5C8A-54D3-4F91-6438732EE8D8}"/>
              </a:ext>
            </a:extLst>
          </p:cNvPr>
          <p:cNvSpPr txBox="1">
            <a:spLocks noChangeArrowheads="1"/>
          </p:cNvSpPr>
          <p:nvPr/>
        </p:nvSpPr>
        <p:spPr bwMode="auto">
          <a:xfrm>
            <a:off x="1624013" y="1031875"/>
            <a:ext cx="5943600" cy="3968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Principes optiques pour des miroirs paraboliques</a:t>
            </a:r>
          </a:p>
        </p:txBody>
      </p:sp>
      <p:pic>
        <p:nvPicPr>
          <p:cNvPr id="76803" name="Picture 5" descr="telescopes">
            <a:extLst>
              <a:ext uri="{FF2B5EF4-FFF2-40B4-BE49-F238E27FC236}">
                <a16:creationId xmlns:a16="http://schemas.microsoft.com/office/drawing/2014/main" id="{39ED4C61-3584-28BC-448C-E74F25D2B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9838" y="4184650"/>
            <a:ext cx="6615112" cy="2130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57414" name="Text Box 6">
            <a:extLst>
              <a:ext uri="{FF2B5EF4-FFF2-40B4-BE49-F238E27FC236}">
                <a16:creationId xmlns:a16="http://schemas.microsoft.com/office/drawing/2014/main" id="{331F38D4-88C2-FF18-9DFE-527C5D15B8C7}"/>
              </a:ext>
            </a:extLst>
          </p:cNvPr>
          <p:cNvSpPr txBox="1">
            <a:spLocks noChangeArrowheads="1"/>
          </p:cNvSpPr>
          <p:nvPr/>
        </p:nvSpPr>
        <p:spPr bwMode="auto">
          <a:xfrm>
            <a:off x="1239838" y="5918200"/>
            <a:ext cx="6615112" cy="3968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rgbClr val="FF0000"/>
                </a:solidFill>
                <a:effectLst>
                  <a:outerShdw blurRad="38100" dist="38100" dir="2700000" algn="tl">
                    <a:srgbClr val="C0C0C0"/>
                  </a:outerShdw>
                </a:effectLst>
                <a:latin typeface="Comic Sans MS" panose="030F0902030302020204" pitchFamily="66" charset="0"/>
                <a:ea typeface="Apple LiGothic Medium" pitchFamily="2" charset="-120"/>
              </a:rPr>
              <a:t>Newton                    Cassegrain                  Coudé  </a:t>
            </a:r>
          </a:p>
        </p:txBody>
      </p:sp>
      <p:sp>
        <p:nvSpPr>
          <p:cNvPr id="657415" name="Rectangle 7">
            <a:extLst>
              <a:ext uri="{FF2B5EF4-FFF2-40B4-BE49-F238E27FC236}">
                <a16:creationId xmlns:a16="http://schemas.microsoft.com/office/drawing/2014/main" id="{2842A636-6282-0E4D-E207-8DCBE807EDE4}"/>
              </a:ext>
            </a:extLst>
          </p:cNvPr>
          <p:cNvSpPr>
            <a:spLocks noChangeArrowheads="1"/>
          </p:cNvSpPr>
          <p:nvPr/>
        </p:nvSpPr>
        <p:spPr bwMode="auto">
          <a:xfrm>
            <a:off x="2624138" y="323850"/>
            <a:ext cx="3716337"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à miroirs</a:t>
            </a:r>
          </a:p>
        </p:txBody>
      </p:sp>
      <p:sp>
        <p:nvSpPr>
          <p:cNvPr id="657416" name="Text Box 8">
            <a:extLst>
              <a:ext uri="{FF2B5EF4-FFF2-40B4-BE49-F238E27FC236}">
                <a16:creationId xmlns:a16="http://schemas.microsoft.com/office/drawing/2014/main" id="{6667EA92-E24C-4E83-D9FA-9D110AB05A67}"/>
              </a:ext>
            </a:extLst>
          </p:cNvPr>
          <p:cNvSpPr txBox="1">
            <a:spLocks noChangeArrowheads="1"/>
          </p:cNvSpPr>
          <p:nvPr/>
        </p:nvSpPr>
        <p:spPr bwMode="auto">
          <a:xfrm>
            <a:off x="1439863" y="3513138"/>
            <a:ext cx="6415087" cy="3968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Différents types de montures dites « équatoriales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1E44B276-6DF1-4B45-E362-8159E2D832E7}"/>
              </a:ext>
            </a:extLst>
          </p:cNvPr>
          <p:cNvSpPr>
            <a:spLocks noGrp="1" noChangeArrowheads="1"/>
          </p:cNvSpPr>
          <p:nvPr>
            <p:ph type="ctrTitle"/>
          </p:nvPr>
        </p:nvSpPr>
        <p:spPr>
          <a:xfrm>
            <a:off x="1231900" y="323850"/>
            <a:ext cx="6845300" cy="485775"/>
          </a:xfrm>
        </p:spPr>
        <p:txBody>
          <a:bodyPr/>
          <a:lstStyle/>
          <a:p>
            <a:r>
              <a:rPr lang="fr-FR" altLang="fr-FR" sz="2400" b="1">
                <a:solidFill>
                  <a:schemeClr val="tx1"/>
                </a:solidFill>
                <a:latin typeface="Comic Sans MS" panose="030F0902030302020204" pitchFamily="66" charset="0"/>
                <a:ea typeface="Apple LiGothic Medium" pitchFamily="2" charset="-120"/>
              </a:rPr>
              <a:t>Perception du ciel selon le lieu d’observation</a:t>
            </a:r>
          </a:p>
        </p:txBody>
      </p:sp>
      <p:pic>
        <p:nvPicPr>
          <p:cNvPr id="78850" name="Image 3" descr="Image 12.png">
            <a:extLst>
              <a:ext uri="{FF2B5EF4-FFF2-40B4-BE49-F238E27FC236}">
                <a16:creationId xmlns:a16="http://schemas.microsoft.com/office/drawing/2014/main" id="{D8CD1677-5995-06C9-6340-0F226D2201F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62275" y="973138"/>
            <a:ext cx="3173413"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Image 5" descr="Image 13.png">
            <a:extLst>
              <a:ext uri="{FF2B5EF4-FFF2-40B4-BE49-F238E27FC236}">
                <a16:creationId xmlns:a16="http://schemas.microsoft.com/office/drawing/2014/main" id="{352D229F-26BB-33D5-8DDC-4C42F95E935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5975" y="4341813"/>
            <a:ext cx="747236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2B3B7769-DFF6-05F6-B810-84740A93D839}"/>
              </a:ext>
            </a:extLst>
          </p:cNvPr>
          <p:cNvSpPr>
            <a:spLocks noChangeArrowheads="1"/>
          </p:cNvSpPr>
          <p:nvPr/>
        </p:nvSpPr>
        <p:spPr bwMode="auto">
          <a:xfrm>
            <a:off x="1990725" y="207963"/>
            <a:ext cx="5162550" cy="947737"/>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Nécessité de « suivre » le </a:t>
            </a:r>
            <a:b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mouvement apparent du ciel</a:t>
            </a:r>
          </a:p>
        </p:txBody>
      </p:sp>
      <p:pic>
        <p:nvPicPr>
          <p:cNvPr id="80898" name="Picture 3" descr="StarTrails1">
            <a:extLst>
              <a:ext uri="{FF2B5EF4-FFF2-40B4-BE49-F238E27FC236}">
                <a16:creationId xmlns:a16="http://schemas.microsoft.com/office/drawing/2014/main" id="{0F6BE0A3-B6B2-64AF-0D7D-C78C1E1389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463" y="1933575"/>
            <a:ext cx="3570287" cy="4159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0899" name="Picture 4" descr="StarTrails3">
            <a:extLst>
              <a:ext uri="{FF2B5EF4-FFF2-40B4-BE49-F238E27FC236}">
                <a16:creationId xmlns:a16="http://schemas.microsoft.com/office/drawing/2014/main" id="{AD4E3012-B35F-9B92-48E5-B70AF0E9951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9388" y="2759075"/>
            <a:ext cx="4999037" cy="3333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63558" name="Text Box 6">
            <a:extLst>
              <a:ext uri="{FF2B5EF4-FFF2-40B4-BE49-F238E27FC236}">
                <a16:creationId xmlns:a16="http://schemas.microsoft.com/office/drawing/2014/main" id="{52B60CCA-9530-0D9A-E986-696EDAF350AD}"/>
              </a:ext>
            </a:extLst>
          </p:cNvPr>
          <p:cNvSpPr txBox="1">
            <a:spLocks noChangeArrowheads="1"/>
          </p:cNvSpPr>
          <p:nvPr/>
        </p:nvSpPr>
        <p:spPr bwMode="auto">
          <a:xfrm>
            <a:off x="3908425" y="1933575"/>
            <a:ext cx="5059363" cy="701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Rotation du ciel et hauteur de l’axe des p</a:t>
            </a:r>
            <a:r>
              <a:rPr lang="fr-FR" altLang="ja-JP" sz="2000">
                <a:solidFill>
                  <a:schemeClr val="tx1"/>
                </a:solidFill>
                <a:effectLst>
                  <a:outerShdw blurRad="38100" dist="38100" dir="2700000" algn="tl">
                    <a:srgbClr val="C0C0C0"/>
                  </a:outerShdw>
                </a:effectLst>
                <a:latin typeface="Comic Sans MS" panose="030F0902030302020204" pitchFamily="66" charset="0"/>
              </a:rPr>
              <a:t>ôles au dessus de l’horizon</a:t>
            </a: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p:txBody>
      </p:sp>
      <p:sp>
        <p:nvSpPr>
          <p:cNvPr id="663559" name="Line 7">
            <a:extLst>
              <a:ext uri="{FF2B5EF4-FFF2-40B4-BE49-F238E27FC236}">
                <a16:creationId xmlns:a16="http://schemas.microsoft.com/office/drawing/2014/main" id="{1C253904-37E6-D38A-AED9-F1293837A7C1}"/>
              </a:ext>
            </a:extLst>
          </p:cNvPr>
          <p:cNvSpPr>
            <a:spLocks noChangeShapeType="1"/>
          </p:cNvSpPr>
          <p:nvPr/>
        </p:nvSpPr>
        <p:spPr bwMode="auto">
          <a:xfrm flipH="1">
            <a:off x="2389188" y="2500313"/>
            <a:ext cx="1519237" cy="1168400"/>
          </a:xfrm>
          <a:prstGeom prst="line">
            <a:avLst/>
          </a:prstGeom>
          <a:noFill/>
          <a:ln w="28575">
            <a:solidFill>
              <a:srgbClr val="F60025"/>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63560" name="Line 8">
            <a:extLst>
              <a:ext uri="{FF2B5EF4-FFF2-40B4-BE49-F238E27FC236}">
                <a16:creationId xmlns:a16="http://schemas.microsoft.com/office/drawing/2014/main" id="{E601544F-0CBD-4B25-C11B-8B04DA1667C3}"/>
              </a:ext>
            </a:extLst>
          </p:cNvPr>
          <p:cNvSpPr>
            <a:spLocks noChangeShapeType="1"/>
          </p:cNvSpPr>
          <p:nvPr/>
        </p:nvSpPr>
        <p:spPr bwMode="auto">
          <a:xfrm>
            <a:off x="3908425" y="2500313"/>
            <a:ext cx="1593850" cy="1814512"/>
          </a:xfrm>
          <a:prstGeom prst="line">
            <a:avLst/>
          </a:prstGeom>
          <a:noFill/>
          <a:ln w="28575">
            <a:solidFill>
              <a:srgbClr val="F60025"/>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Text Box 2">
            <a:extLst>
              <a:ext uri="{FF2B5EF4-FFF2-40B4-BE49-F238E27FC236}">
                <a16:creationId xmlns:a16="http://schemas.microsoft.com/office/drawing/2014/main" id="{6168CCC2-C41B-C721-0295-1D3E8A1970B5}"/>
              </a:ext>
            </a:extLst>
          </p:cNvPr>
          <p:cNvSpPr txBox="1">
            <a:spLocks noChangeArrowheads="1"/>
          </p:cNvSpPr>
          <p:nvPr/>
        </p:nvSpPr>
        <p:spPr bwMode="auto">
          <a:xfrm>
            <a:off x="1400175" y="1362075"/>
            <a:ext cx="6630988" cy="4968875"/>
          </a:xfrm>
          <a:prstGeom prst="rect">
            <a:avLst/>
          </a:prstGeom>
          <a:noFill/>
          <a:ln w="9525">
            <a:noFill/>
            <a:miter lim="800000"/>
            <a:headEnd/>
            <a:tailEnd/>
          </a:ln>
          <a:effec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defRPr/>
            </a:pPr>
            <a:r>
              <a:rPr lang="fr-FR" altLang="fr-FR" sz="2000" u="sng">
                <a:effectLst>
                  <a:outerShdw blurRad="38100" dist="38100" dir="2700000" algn="tl">
                    <a:srgbClr val="C0C0C0"/>
                  </a:outerShdw>
                </a:effectLst>
                <a:latin typeface="Comic Sans MS" panose="030F0902030302020204" pitchFamily="66" charset="0"/>
                <a:ea typeface="Apple LiGothic Medium" pitchFamily="2" charset="-120"/>
              </a:rPr>
              <a:t>Effets néfastes de l’atmosphère sur les observations:</a:t>
            </a:r>
          </a:p>
          <a:p>
            <a:pPr>
              <a:spcBef>
                <a:spcPct val="0"/>
              </a:spcBef>
              <a:buFontTx/>
              <a:buNone/>
              <a:defRPr/>
            </a:pPr>
            <a:endParaRPr lang="fr-FR" altLang="fr-FR" sz="200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Absorption</a:t>
            </a: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Diffusion</a:t>
            </a: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Emission </a:t>
            </a: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Distorsion des images (turbulence)</a:t>
            </a: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Effets chromatiques (réfraction atmosphérique)</a:t>
            </a:r>
          </a:p>
          <a:p>
            <a:pPr>
              <a:spcBef>
                <a:spcPct val="0"/>
              </a:spcBef>
              <a:defRPr/>
            </a:pPr>
            <a:endParaRPr lang="fr-FR" altLang="fr-FR" sz="2000">
              <a:effectLst>
                <a:outerShdw blurRad="38100" dist="38100" dir="2700000" algn="tl">
                  <a:srgbClr val="C0C0C0"/>
                </a:outerShdw>
              </a:effectLst>
              <a:latin typeface="Comic Sans MS" panose="030F0902030302020204" pitchFamily="66" charset="0"/>
              <a:ea typeface="Apple LiGothic Medium" pitchFamily="2" charset="-120"/>
            </a:endParaRPr>
          </a:p>
          <a:p>
            <a:pPr algn="ctr">
              <a:spcBef>
                <a:spcPct val="0"/>
              </a:spcBef>
              <a:buFontTx/>
              <a:buNone/>
              <a:defRPr/>
            </a:pPr>
            <a:r>
              <a:rPr lang="fr-FR" altLang="fr-FR" sz="2000" u="sng">
                <a:effectLst>
                  <a:outerShdw blurRad="38100" dist="38100" dir="2700000" algn="tl">
                    <a:srgbClr val="C0C0C0"/>
                  </a:outerShdw>
                </a:effectLst>
                <a:latin typeface="Comic Sans MS" panose="030F0902030302020204" pitchFamily="66" charset="0"/>
                <a:ea typeface="Apple LiGothic Medium" pitchFamily="2" charset="-120"/>
              </a:rPr>
              <a:t>Effets additionnels:</a:t>
            </a:r>
            <a:endParaRPr lang="fr-FR" altLang="fr-FR" sz="200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buFontTx/>
              <a:buNone/>
              <a:defRPr/>
            </a:pPr>
            <a:endParaRPr lang="fr-FR" altLang="fr-FR" sz="200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Pollution lumineuse due à l’Homme</a:t>
            </a: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Pollution lumineuse due à la Lune</a:t>
            </a: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Lumière zodiacale</a:t>
            </a:r>
          </a:p>
          <a:p>
            <a:pPr>
              <a:spcBef>
                <a:spcPct val="0"/>
              </a:spcBef>
              <a:defRPr/>
            </a:pPr>
            <a:r>
              <a:rPr lang="fr-FR" altLang="fr-FR" sz="2000">
                <a:effectLst>
                  <a:outerShdw blurRad="38100" dist="38100" dir="2700000" algn="tl">
                    <a:srgbClr val="C0C0C0"/>
                  </a:outerShdw>
                </a:effectLst>
                <a:latin typeface="Comic Sans MS" panose="030F0902030302020204" pitchFamily="66" charset="0"/>
                <a:ea typeface="Apple LiGothic Medium" pitchFamily="2" charset="-120"/>
              </a:rPr>
              <a:t>Aurores polaires </a:t>
            </a:r>
          </a:p>
          <a:p>
            <a:pPr>
              <a:spcBef>
                <a:spcPct val="0"/>
              </a:spcBef>
              <a:defRPr/>
            </a:pPr>
            <a:endParaRPr lang="fr-FR" altLang="fr-FR" sz="2000">
              <a:effectLst>
                <a:outerShdw blurRad="38100" dist="38100" dir="2700000" algn="tl">
                  <a:srgbClr val="C0C0C0"/>
                </a:outerShdw>
              </a:effectLst>
              <a:latin typeface="Comic Sans MS" panose="030F0902030302020204" pitchFamily="66" charset="0"/>
              <a:ea typeface="Apple LiGothic Medium" pitchFamily="2" charset="-120"/>
            </a:endParaRPr>
          </a:p>
          <a:p>
            <a:pPr>
              <a:spcBef>
                <a:spcPct val="0"/>
              </a:spcBef>
              <a:defRPr/>
            </a:pPr>
            <a:endParaRPr lang="fr-FR" altLang="fr-FR" sz="2000">
              <a:effectLst>
                <a:outerShdw blurRad="38100" dist="38100" dir="2700000" algn="tl">
                  <a:srgbClr val="C0C0C0"/>
                </a:outerShdw>
              </a:effectLst>
              <a:latin typeface="Comic Sans MS" panose="030F0902030302020204" pitchFamily="66" charset="0"/>
              <a:ea typeface="Apple LiGothic Medium" pitchFamily="2" charset="-120"/>
            </a:endParaRPr>
          </a:p>
        </p:txBody>
      </p:sp>
      <p:sp>
        <p:nvSpPr>
          <p:cNvPr id="565253" name="Rectangle 5">
            <a:extLst>
              <a:ext uri="{FF2B5EF4-FFF2-40B4-BE49-F238E27FC236}">
                <a16:creationId xmlns:a16="http://schemas.microsoft.com/office/drawing/2014/main" id="{56DE082F-5D3D-F64F-3D22-025823C93F97}"/>
              </a:ext>
            </a:extLst>
          </p:cNvPr>
          <p:cNvSpPr>
            <a:spLocks noChangeArrowheads="1"/>
          </p:cNvSpPr>
          <p:nvPr/>
        </p:nvSpPr>
        <p:spPr bwMode="auto">
          <a:xfrm>
            <a:off x="2709863" y="333375"/>
            <a:ext cx="3624262"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descr="StarTrails4">
            <a:extLst>
              <a:ext uri="{FF2B5EF4-FFF2-40B4-BE49-F238E27FC236}">
                <a16:creationId xmlns:a16="http://schemas.microsoft.com/office/drawing/2014/main" id="{FB9BC7B8-9C27-6714-C9F4-26DDCD63DD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12938" y="1387475"/>
            <a:ext cx="5318125" cy="5083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2946" name="Text Box 7">
            <a:extLst>
              <a:ext uri="{FF2B5EF4-FFF2-40B4-BE49-F238E27FC236}">
                <a16:creationId xmlns:a16="http://schemas.microsoft.com/office/drawing/2014/main" id="{49296A3C-F2BA-F407-D942-97E2045049C1}"/>
              </a:ext>
            </a:extLst>
          </p:cNvPr>
          <p:cNvSpPr txBox="1">
            <a:spLocks noChangeArrowheads="1"/>
          </p:cNvSpPr>
          <p:nvPr/>
        </p:nvSpPr>
        <p:spPr bwMode="auto">
          <a:xfrm>
            <a:off x="3121025" y="5738813"/>
            <a:ext cx="40322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000">
                <a:solidFill>
                  <a:schemeClr val="bg1"/>
                </a:solidFill>
                <a:latin typeface="Comic Sans MS" panose="030F0902030302020204" pitchFamily="66" charset="0"/>
              </a:rPr>
              <a:t>Rotation du ciel dans la direction de l’équateur céleste</a:t>
            </a:r>
          </a:p>
        </p:txBody>
      </p:sp>
      <p:sp>
        <p:nvSpPr>
          <p:cNvPr id="665608" name="Rectangle 8">
            <a:extLst>
              <a:ext uri="{FF2B5EF4-FFF2-40B4-BE49-F238E27FC236}">
                <a16:creationId xmlns:a16="http://schemas.microsoft.com/office/drawing/2014/main" id="{4591A10A-457D-42BA-2946-F3CD710FAFF0}"/>
              </a:ext>
            </a:extLst>
          </p:cNvPr>
          <p:cNvSpPr>
            <a:spLocks noChangeArrowheads="1"/>
          </p:cNvSpPr>
          <p:nvPr/>
        </p:nvSpPr>
        <p:spPr bwMode="auto">
          <a:xfrm>
            <a:off x="1990725" y="207963"/>
            <a:ext cx="5162550" cy="947737"/>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Nécessité de « suivre » le </a:t>
            </a:r>
            <a:b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mouvement apparent du ciel</a:t>
            </a:r>
          </a:p>
        </p:txBody>
      </p:sp>
      <p:sp>
        <p:nvSpPr>
          <p:cNvPr id="665609" name="Line 9">
            <a:extLst>
              <a:ext uri="{FF2B5EF4-FFF2-40B4-BE49-F238E27FC236}">
                <a16:creationId xmlns:a16="http://schemas.microsoft.com/office/drawing/2014/main" id="{DD34A30F-8F29-3099-E0BF-D96F5F379B92}"/>
              </a:ext>
            </a:extLst>
          </p:cNvPr>
          <p:cNvSpPr>
            <a:spLocks noChangeShapeType="1"/>
          </p:cNvSpPr>
          <p:nvPr/>
        </p:nvSpPr>
        <p:spPr bwMode="auto">
          <a:xfrm>
            <a:off x="1309688" y="1098550"/>
            <a:ext cx="6894512" cy="4448175"/>
          </a:xfrm>
          <a:prstGeom prst="line">
            <a:avLst/>
          </a:prstGeom>
          <a:noFill/>
          <a:ln w="28575">
            <a:solidFill>
              <a:srgbClr val="F60025"/>
            </a:solidFill>
            <a:prstDash val="dash"/>
            <a:round/>
            <a:headEnd/>
            <a:tailEn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027" descr="StarTrails5">
            <a:extLst>
              <a:ext uri="{FF2B5EF4-FFF2-40B4-BE49-F238E27FC236}">
                <a16:creationId xmlns:a16="http://schemas.microsoft.com/office/drawing/2014/main" id="{D692F632-F85B-9F33-3CB5-67FAD08A319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5088"/>
            <a:ext cx="9144000" cy="6923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4994" name="Rectangle 1029">
            <a:extLst>
              <a:ext uri="{FF2B5EF4-FFF2-40B4-BE49-F238E27FC236}">
                <a16:creationId xmlns:a16="http://schemas.microsoft.com/office/drawing/2014/main" id="{03DE7403-8E78-9652-B356-13ABFCE72A4F}"/>
              </a:ext>
            </a:extLst>
          </p:cNvPr>
          <p:cNvSpPr>
            <a:spLocks noChangeArrowheads="1"/>
          </p:cNvSpPr>
          <p:nvPr/>
        </p:nvSpPr>
        <p:spPr bwMode="auto">
          <a:xfrm>
            <a:off x="1990725" y="0"/>
            <a:ext cx="51625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chemeClr val="bg1"/>
                </a:solidFill>
                <a:latin typeface="Comic Sans MS" panose="030F0902030302020204" pitchFamily="66" charset="0"/>
                <a:ea typeface="Apple LiGothic Medium" pitchFamily="2" charset="-120"/>
              </a:rPr>
              <a:t>Nécessité de « suivre » le </a:t>
            </a:r>
            <a:br>
              <a:rPr lang="fr-FR" altLang="fr-FR" sz="2400" b="1">
                <a:solidFill>
                  <a:schemeClr val="bg1"/>
                </a:solidFill>
                <a:latin typeface="Comic Sans MS" panose="030F0902030302020204" pitchFamily="66" charset="0"/>
                <a:ea typeface="Apple LiGothic Medium" pitchFamily="2" charset="-120"/>
              </a:rPr>
            </a:br>
            <a:r>
              <a:rPr lang="fr-FR" altLang="fr-FR" sz="2400" b="1">
                <a:solidFill>
                  <a:schemeClr val="bg1"/>
                </a:solidFill>
                <a:latin typeface="Comic Sans MS" panose="030F0902030302020204" pitchFamily="66" charset="0"/>
                <a:ea typeface="Apple LiGothic Medium" pitchFamily="2" charset="-120"/>
              </a:rPr>
              <a:t>mouvement apparent du ciel</a:t>
            </a:r>
          </a:p>
        </p:txBody>
      </p:sp>
      <p:sp>
        <p:nvSpPr>
          <p:cNvPr id="667654" name="Line 1030">
            <a:extLst>
              <a:ext uri="{FF2B5EF4-FFF2-40B4-BE49-F238E27FC236}">
                <a16:creationId xmlns:a16="http://schemas.microsoft.com/office/drawing/2014/main" id="{349684C2-DD9A-19A7-0EB6-414A4B43492F}"/>
              </a:ext>
            </a:extLst>
          </p:cNvPr>
          <p:cNvSpPr>
            <a:spLocks noChangeShapeType="1"/>
          </p:cNvSpPr>
          <p:nvPr/>
        </p:nvSpPr>
        <p:spPr bwMode="auto">
          <a:xfrm flipH="1">
            <a:off x="544513" y="1149350"/>
            <a:ext cx="4235450" cy="4776788"/>
          </a:xfrm>
          <a:prstGeom prst="line">
            <a:avLst/>
          </a:prstGeom>
          <a:noFill/>
          <a:ln w="28575">
            <a:solidFill>
              <a:srgbClr val="F60025"/>
            </a:solidFill>
            <a:prstDash val="dash"/>
            <a:round/>
            <a:headEnd/>
            <a:tailEnd/>
          </a:ln>
          <a:effectLst/>
        </p:spPr>
        <p:txBody>
          <a:bodyPr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7042" name="Rectangle 1029">
            <a:extLst>
              <a:ext uri="{FF2B5EF4-FFF2-40B4-BE49-F238E27FC236}">
                <a16:creationId xmlns:a16="http://schemas.microsoft.com/office/drawing/2014/main" id="{B7000235-1560-4800-BD8B-F9AF0844B75D}"/>
              </a:ext>
            </a:extLst>
          </p:cNvPr>
          <p:cNvSpPr>
            <a:spLocks noChangeArrowheads="1"/>
          </p:cNvSpPr>
          <p:nvPr/>
        </p:nvSpPr>
        <p:spPr bwMode="auto">
          <a:xfrm>
            <a:off x="1990725" y="0"/>
            <a:ext cx="51625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chemeClr val="bg1"/>
                </a:solidFill>
                <a:latin typeface="Comic Sans MS" panose="030F0902030302020204" pitchFamily="66" charset="0"/>
                <a:ea typeface="Apple LiGothic Medium" pitchFamily="2" charset="-120"/>
              </a:rPr>
              <a:t>Il</a:t>
            </a:r>
          </a:p>
        </p:txBody>
      </p:sp>
      <p:pic>
        <p:nvPicPr>
          <p:cNvPr id="87043" name="Image 4" descr="RocketStarTrailsKillian.jpg">
            <a:extLst>
              <a:ext uri="{FF2B5EF4-FFF2-40B4-BE49-F238E27FC236}">
                <a16:creationId xmlns:a16="http://schemas.microsoft.com/office/drawing/2014/main" id="{D843F430-85AF-4175-E3E9-62B1E15B4A2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29">
            <a:extLst>
              <a:ext uri="{FF2B5EF4-FFF2-40B4-BE49-F238E27FC236}">
                <a16:creationId xmlns:a16="http://schemas.microsoft.com/office/drawing/2014/main" id="{9F6E2DE9-1248-F2FE-6014-CCE60D2848E9}"/>
              </a:ext>
            </a:extLst>
          </p:cNvPr>
          <p:cNvSpPr>
            <a:spLocks noChangeArrowheads="1"/>
          </p:cNvSpPr>
          <p:nvPr/>
        </p:nvSpPr>
        <p:spPr bwMode="auto">
          <a:xfrm>
            <a:off x="939800" y="152400"/>
            <a:ext cx="7442200" cy="609600"/>
          </a:xfrm>
          <a:prstGeom prst="rect">
            <a:avLst/>
          </a:prstGeom>
          <a:noFill/>
          <a:ln>
            <a:noFill/>
          </a:ln>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rgbClr val="FFFFFF"/>
                </a:solidFill>
                <a:effectLst>
                  <a:outerShdw blurRad="38100" dist="38100" dir="2700000" algn="tl">
                    <a:srgbClr val="808080"/>
                  </a:outerShdw>
                </a:effectLst>
                <a:latin typeface="Comic Sans MS" panose="030F0902030302020204" pitchFamily="66" charset="0"/>
                <a:ea typeface="Apple LiGothic Medium" pitchFamily="2" charset="-120"/>
              </a:rPr>
              <a:t>Illustration de la rotation terrestre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Palomar03">
            <a:extLst>
              <a:ext uri="{FF2B5EF4-FFF2-40B4-BE49-F238E27FC236}">
                <a16:creationId xmlns:a16="http://schemas.microsoft.com/office/drawing/2014/main" id="{DFBB2E9D-7934-C8FB-98A1-375F5BBB88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813" y="1050925"/>
            <a:ext cx="3729037" cy="55943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090" name="Picture 4" descr="Palomar02">
            <a:extLst>
              <a:ext uri="{FF2B5EF4-FFF2-40B4-BE49-F238E27FC236}">
                <a16:creationId xmlns:a16="http://schemas.microsoft.com/office/drawing/2014/main" id="{2B0025BC-4850-27C6-1F42-34B2462D9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0913" y="1050925"/>
            <a:ext cx="4064000" cy="2708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9091" name="Picture 5" descr="Palomar05">
            <a:extLst>
              <a:ext uri="{FF2B5EF4-FFF2-40B4-BE49-F238E27FC236}">
                <a16:creationId xmlns:a16="http://schemas.microsoft.com/office/drawing/2014/main" id="{ACCF3BC9-1258-B6AE-D3AC-E6C475E8D5F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60913" y="3937000"/>
            <a:ext cx="4064000" cy="2708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61510" name="Rectangle 6">
            <a:extLst>
              <a:ext uri="{FF2B5EF4-FFF2-40B4-BE49-F238E27FC236}">
                <a16:creationId xmlns:a16="http://schemas.microsoft.com/office/drawing/2014/main" id="{CBC36836-9F8C-2E22-3EC8-6B965B842AD4}"/>
              </a:ext>
            </a:extLst>
          </p:cNvPr>
          <p:cNvSpPr>
            <a:spLocks noChangeArrowheads="1"/>
          </p:cNvSpPr>
          <p:nvPr/>
        </p:nvSpPr>
        <p:spPr bwMode="auto">
          <a:xfrm>
            <a:off x="2624138" y="80963"/>
            <a:ext cx="3716337"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à miroirs</a:t>
            </a:r>
          </a:p>
        </p:txBody>
      </p:sp>
      <p:sp>
        <p:nvSpPr>
          <p:cNvPr id="6" name="Text Box 4">
            <a:extLst>
              <a:ext uri="{FF2B5EF4-FFF2-40B4-BE49-F238E27FC236}">
                <a16:creationId xmlns:a16="http://schemas.microsoft.com/office/drawing/2014/main" id="{C271BB2B-1B1A-47CE-A8F3-5C5B62210F91}"/>
              </a:ext>
            </a:extLst>
          </p:cNvPr>
          <p:cNvSpPr txBox="1">
            <a:spLocks noChangeArrowheads="1"/>
          </p:cNvSpPr>
          <p:nvPr/>
        </p:nvSpPr>
        <p:spPr bwMode="auto">
          <a:xfrm>
            <a:off x="1644650" y="566738"/>
            <a:ext cx="5849938" cy="3968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Télescope de 5 m de diamètre du Mont Palomar</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1026">
            <a:extLst>
              <a:ext uri="{FF2B5EF4-FFF2-40B4-BE49-F238E27FC236}">
                <a16:creationId xmlns:a16="http://schemas.microsoft.com/office/drawing/2014/main" id="{ECF410F1-9841-6B71-7877-3C20A85D9837}"/>
              </a:ext>
            </a:extLst>
          </p:cNvPr>
          <p:cNvSpPr>
            <a:spLocks noChangeArrowheads="1"/>
          </p:cNvSpPr>
          <p:nvPr/>
        </p:nvSpPr>
        <p:spPr bwMode="auto">
          <a:xfrm>
            <a:off x="2333625" y="323850"/>
            <a:ext cx="445611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Qualité des observations</a:t>
            </a:r>
          </a:p>
        </p:txBody>
      </p:sp>
      <p:sp>
        <p:nvSpPr>
          <p:cNvPr id="727043" name="Text Box 1027">
            <a:extLst>
              <a:ext uri="{FF2B5EF4-FFF2-40B4-BE49-F238E27FC236}">
                <a16:creationId xmlns:a16="http://schemas.microsoft.com/office/drawing/2014/main" id="{469F8EA3-9266-DC49-8BA0-CFD27F27C901}"/>
              </a:ext>
            </a:extLst>
          </p:cNvPr>
          <p:cNvSpPr txBox="1">
            <a:spLocks noChangeArrowheads="1"/>
          </p:cNvSpPr>
          <p:nvPr/>
        </p:nvSpPr>
        <p:spPr bwMode="auto">
          <a:xfrm>
            <a:off x="1333500" y="1357313"/>
            <a:ext cx="7016750" cy="5273675"/>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u="sng">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a:t>
            </a:r>
            <a:r>
              <a:rPr lang="fr-FR" altLang="fr-FR" sz="2000" b="1" u="sng">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profondes</a:t>
            </a: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Grand miroir</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Longues poses</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defRPr/>
            </a:pPr>
            <a:r>
              <a:rPr lang="fr-FR" altLang="fr-FR" sz="2000" u="sng">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Images </a:t>
            </a:r>
            <a:r>
              <a:rPr lang="fr-FR" altLang="fr-FR" sz="2000" b="1" u="sng">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nettes</a:t>
            </a: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Limite de diffraction</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Limite due à la turbulence atmosphérique</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Correction partielle de la turbulence</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Techniques interférométriques</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EBA7AD76-3A23-68BE-0D98-780D17DCF7B6}"/>
              </a:ext>
            </a:extLst>
          </p:cNvPr>
          <p:cNvSpPr>
            <a:spLocks noChangeArrowheads="1"/>
          </p:cNvSpPr>
          <p:nvPr/>
        </p:nvSpPr>
        <p:spPr bwMode="auto">
          <a:xfrm>
            <a:off x="2624138" y="323850"/>
            <a:ext cx="3944937"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Images « profondes »</a:t>
            </a:r>
          </a:p>
        </p:txBody>
      </p:sp>
      <p:pic>
        <p:nvPicPr>
          <p:cNvPr id="93186" name="Picture 3" descr="Galaxy03">
            <a:extLst>
              <a:ext uri="{FF2B5EF4-FFF2-40B4-BE49-F238E27FC236}">
                <a16:creationId xmlns:a16="http://schemas.microsoft.com/office/drawing/2014/main" id="{00B84FD2-AE2B-F998-9670-9094BF97A0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2113" y="1039813"/>
            <a:ext cx="4589462"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700" name="Text Box 4">
            <a:extLst>
              <a:ext uri="{FF2B5EF4-FFF2-40B4-BE49-F238E27FC236}">
                <a16:creationId xmlns:a16="http://schemas.microsoft.com/office/drawing/2014/main" id="{43D5D6A6-E30D-7CB6-ACD6-A9CC23D99117}"/>
              </a:ext>
            </a:extLst>
          </p:cNvPr>
          <p:cNvSpPr txBox="1">
            <a:spLocks noChangeArrowheads="1"/>
          </p:cNvSpPr>
          <p:nvPr/>
        </p:nvSpPr>
        <p:spPr bwMode="auto">
          <a:xfrm>
            <a:off x="6350" y="1606550"/>
            <a:ext cx="2601913" cy="2225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Image d’une galaxie prise avec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le VLT (Very Large Telescope)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au Chili.</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Pose </a:t>
            </a:r>
            <a:r>
              <a:rPr lang="fr-FR" altLang="fr-FR" sz="2000" b="1">
                <a:solidFill>
                  <a:schemeClr val="tx1"/>
                </a:solidFill>
                <a:effectLst>
                  <a:outerShdw blurRad="38100" dist="38100" dir="2700000" algn="tl">
                    <a:srgbClr val="C0C0C0"/>
                  </a:outerShdw>
                </a:effectLst>
                <a:latin typeface="Comic Sans MS" panose="030F0902030302020204" pitchFamily="66" charset="0"/>
              </a:rPr>
              <a:t>courte (1 min)</a:t>
            </a: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8" name="Text Box 4">
            <a:extLst>
              <a:ext uri="{FF2B5EF4-FFF2-40B4-BE49-F238E27FC236}">
                <a16:creationId xmlns:a16="http://schemas.microsoft.com/office/drawing/2014/main" id="{A553E1BE-1D4E-46CD-02D5-C220D8BF612E}"/>
              </a:ext>
            </a:extLst>
          </p:cNvPr>
          <p:cNvSpPr txBox="1">
            <a:spLocks noChangeArrowheads="1"/>
          </p:cNvSpPr>
          <p:nvPr/>
        </p:nvSpPr>
        <p:spPr bwMode="auto">
          <a:xfrm>
            <a:off x="0" y="1606550"/>
            <a:ext cx="3092450" cy="2225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Image d’une galaxie prise avec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le VLT (Very Large Telescope)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au Chili.</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Pose </a:t>
            </a:r>
            <a:r>
              <a:rPr lang="fr-FR" altLang="fr-FR" sz="2000" b="1">
                <a:solidFill>
                  <a:schemeClr val="tx1"/>
                </a:solidFill>
                <a:effectLst>
                  <a:outerShdw blurRad="38100" dist="38100" dir="2700000" algn="tl">
                    <a:srgbClr val="C0C0C0"/>
                  </a:outerShdw>
                </a:effectLst>
                <a:latin typeface="Comic Sans MS" panose="030F0902030302020204" pitchFamily="66" charset="0"/>
              </a:rPr>
              <a:t>moyenne (30 min)</a:t>
            </a: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p:txBody>
      </p:sp>
      <p:pic>
        <p:nvPicPr>
          <p:cNvPr id="95234" name="Picture 5" descr="Galaxy02">
            <a:extLst>
              <a:ext uri="{FF2B5EF4-FFF2-40B4-BE49-F238E27FC236}">
                <a16:creationId xmlns:a16="http://schemas.microsoft.com/office/drawing/2014/main" id="{E9440B8E-0A68-D18E-F3A9-002DFEB428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3700" y="1016000"/>
            <a:ext cx="4618038"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50" name="Rectangle 6">
            <a:extLst>
              <a:ext uri="{FF2B5EF4-FFF2-40B4-BE49-F238E27FC236}">
                <a16:creationId xmlns:a16="http://schemas.microsoft.com/office/drawing/2014/main" id="{12B14FD4-7364-D337-91F0-59B7F0AA0B3A}"/>
              </a:ext>
            </a:extLst>
          </p:cNvPr>
          <p:cNvSpPr>
            <a:spLocks noChangeArrowheads="1"/>
          </p:cNvSpPr>
          <p:nvPr/>
        </p:nvSpPr>
        <p:spPr bwMode="auto">
          <a:xfrm>
            <a:off x="2624138" y="323850"/>
            <a:ext cx="3944937"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Images « profondes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Galaxy03">
            <a:extLst>
              <a:ext uri="{FF2B5EF4-FFF2-40B4-BE49-F238E27FC236}">
                <a16:creationId xmlns:a16="http://schemas.microsoft.com/office/drawing/2014/main" id="{02017314-5DFE-D152-CE8B-A7D02EA2AE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2113" y="1039813"/>
            <a:ext cx="4589462"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6" name="Text Box 4">
            <a:extLst>
              <a:ext uri="{FF2B5EF4-FFF2-40B4-BE49-F238E27FC236}">
                <a16:creationId xmlns:a16="http://schemas.microsoft.com/office/drawing/2014/main" id="{2ABBE1EB-9F00-C49E-7028-E3E5B139B136}"/>
              </a:ext>
            </a:extLst>
          </p:cNvPr>
          <p:cNvSpPr txBox="1">
            <a:spLocks noChangeArrowheads="1"/>
          </p:cNvSpPr>
          <p:nvPr/>
        </p:nvSpPr>
        <p:spPr bwMode="auto">
          <a:xfrm>
            <a:off x="6350" y="1606550"/>
            <a:ext cx="2601913" cy="2225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Image d’une galaxie prise avec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le VLT (Very Large Telescope)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au Chili.</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Pose </a:t>
            </a:r>
            <a:r>
              <a:rPr lang="fr-FR" altLang="fr-FR" sz="2000" b="1">
                <a:solidFill>
                  <a:schemeClr val="tx1"/>
                </a:solidFill>
                <a:effectLst>
                  <a:outerShdw blurRad="38100" dist="38100" dir="2700000" algn="tl">
                    <a:srgbClr val="C0C0C0"/>
                  </a:outerShdw>
                </a:effectLst>
                <a:latin typeface="Comic Sans MS" panose="030F0902030302020204" pitchFamily="66" charset="0"/>
              </a:rPr>
              <a:t>longue (10 h)</a:t>
            </a: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p:txBody>
      </p:sp>
      <p:pic>
        <p:nvPicPr>
          <p:cNvPr id="97283" name="Picture 5" descr="Galaxy01">
            <a:extLst>
              <a:ext uri="{FF2B5EF4-FFF2-40B4-BE49-F238E27FC236}">
                <a16:creationId xmlns:a16="http://schemas.microsoft.com/office/drawing/2014/main" id="{605EB40A-E5CD-8A30-54F9-7E637842A0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4650" y="1012825"/>
            <a:ext cx="46180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8" name="Rectangle 6">
            <a:extLst>
              <a:ext uri="{FF2B5EF4-FFF2-40B4-BE49-F238E27FC236}">
                <a16:creationId xmlns:a16="http://schemas.microsoft.com/office/drawing/2014/main" id="{E0031DEB-B55F-3DF2-2F70-23C7690AD7E8}"/>
              </a:ext>
            </a:extLst>
          </p:cNvPr>
          <p:cNvSpPr>
            <a:spLocks noChangeArrowheads="1"/>
          </p:cNvSpPr>
          <p:nvPr/>
        </p:nvSpPr>
        <p:spPr bwMode="auto">
          <a:xfrm>
            <a:off x="2624138" y="323850"/>
            <a:ext cx="3944937"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Images « profondes »</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983E9BC6-FF5E-4F14-AF40-122F0AD4F0D7}"/>
              </a:ext>
            </a:extLst>
          </p:cNvPr>
          <p:cNvSpPr>
            <a:spLocks noChangeArrowheads="1"/>
          </p:cNvSpPr>
          <p:nvPr/>
        </p:nvSpPr>
        <p:spPr bwMode="auto">
          <a:xfrm>
            <a:off x="3103563" y="323850"/>
            <a:ext cx="2924175"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Images nettes </a:t>
            </a:r>
          </a:p>
        </p:txBody>
      </p:sp>
      <p:pic>
        <p:nvPicPr>
          <p:cNvPr id="99330" name="Picture 3" descr="airy">
            <a:extLst>
              <a:ext uri="{FF2B5EF4-FFF2-40B4-BE49-F238E27FC236}">
                <a16:creationId xmlns:a16="http://schemas.microsoft.com/office/drawing/2014/main" id="{350D7188-3CAB-FF81-338F-8FD643EA94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4588" y="1033463"/>
            <a:ext cx="6854825" cy="32940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6932" name="Text Box 4">
            <a:extLst>
              <a:ext uri="{FF2B5EF4-FFF2-40B4-BE49-F238E27FC236}">
                <a16:creationId xmlns:a16="http://schemas.microsoft.com/office/drawing/2014/main" id="{DB217CBE-4353-3D94-4C72-83E08E00BD28}"/>
              </a:ext>
            </a:extLst>
          </p:cNvPr>
          <p:cNvSpPr txBox="1">
            <a:spLocks noChangeArrowheads="1"/>
          </p:cNvSpPr>
          <p:nvPr/>
        </p:nvSpPr>
        <p:spPr bwMode="auto">
          <a:xfrm>
            <a:off x="1144588" y="4300538"/>
            <a:ext cx="6854825" cy="13112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Un télescope agit comme une ouverture circulaire qui </a:t>
            </a:r>
            <a:r>
              <a:rPr lang="fr-FR" altLang="fr-FR" sz="2000" b="1">
                <a:solidFill>
                  <a:schemeClr val="tx1"/>
                </a:solidFill>
                <a:effectLst>
                  <a:outerShdw blurRad="38100" dist="38100" dir="2700000" algn="tl">
                    <a:srgbClr val="C0C0C0"/>
                  </a:outerShdw>
                </a:effectLst>
                <a:latin typeface="Comic Sans MS" panose="030F0902030302020204" pitchFamily="66" charset="0"/>
              </a:rPr>
              <a:t>diffracte</a:t>
            </a:r>
            <a:r>
              <a:rPr lang="fr-FR" altLang="fr-FR" sz="2000">
                <a:solidFill>
                  <a:schemeClr val="tx1"/>
                </a:solidFill>
                <a:effectLst>
                  <a:outerShdw blurRad="38100" dist="38100" dir="2700000" algn="tl">
                    <a:srgbClr val="C0C0C0"/>
                  </a:outerShdw>
                </a:effectLst>
                <a:latin typeface="Comic Sans MS" panose="030F0902030302020204" pitchFamily="66" charset="0"/>
              </a:rPr>
              <a:t> la lumière. Les fonctions de Bessel, décrivent la </a:t>
            </a:r>
            <a:r>
              <a:rPr lang="fr-FR" altLang="fr-FR" sz="2000" b="1">
                <a:solidFill>
                  <a:schemeClr val="tx1"/>
                </a:solidFill>
                <a:effectLst>
                  <a:outerShdw blurRad="38100" dist="38100" dir="2700000" algn="tl">
                    <a:srgbClr val="C0C0C0"/>
                  </a:outerShdw>
                </a:effectLst>
                <a:latin typeface="Comic Sans MS" panose="030F0902030302020204" pitchFamily="66" charset="0"/>
              </a:rPr>
              <a:t>t</a:t>
            </a:r>
            <a:r>
              <a:rPr lang="fr-FR" altLang="ja-JP" sz="2000" b="1">
                <a:solidFill>
                  <a:schemeClr val="tx1"/>
                </a:solidFill>
                <a:effectLst>
                  <a:outerShdw blurRad="38100" dist="38100" dir="2700000" algn="tl">
                    <a:srgbClr val="C0C0C0"/>
                  </a:outerShdw>
                </a:effectLst>
                <a:latin typeface="Comic Sans MS" panose="030F0902030302020204" pitchFamily="66" charset="0"/>
              </a:rPr>
              <a:t>âche d’Airy</a:t>
            </a:r>
            <a:r>
              <a:rPr lang="fr-FR" altLang="ja-JP" sz="2000">
                <a:solidFill>
                  <a:schemeClr val="tx1"/>
                </a:solidFill>
                <a:effectLst>
                  <a:outerShdw blurRad="38100" dist="38100" dir="2700000" algn="tl">
                    <a:srgbClr val="C0C0C0"/>
                  </a:outerShdw>
                </a:effectLst>
                <a:latin typeface="Comic Sans MS" panose="030F0902030302020204" pitchFamily="66" charset="0"/>
              </a:rPr>
              <a:t>, ou la « tâche de diffraction » dont le diamètre angulaire (en radians) est </a:t>
            </a: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p:txBody>
      </p:sp>
      <p:graphicFrame>
        <p:nvGraphicFramePr>
          <p:cNvPr id="99332" name="Object 2">
            <a:extLst>
              <a:ext uri="{FF2B5EF4-FFF2-40B4-BE49-F238E27FC236}">
                <a16:creationId xmlns:a16="http://schemas.microsoft.com/office/drawing/2014/main" id="{F4D45A64-7D68-9238-C3D2-CB87580A412A}"/>
              </a:ext>
            </a:extLst>
          </p:cNvPr>
          <p:cNvGraphicFramePr>
            <a:graphicFrameLocks noChangeAspect="1"/>
          </p:cNvGraphicFramePr>
          <p:nvPr/>
        </p:nvGraphicFramePr>
        <p:xfrm>
          <a:off x="5870575" y="5611813"/>
          <a:ext cx="1377950" cy="838200"/>
        </p:xfrm>
        <a:graphic>
          <a:graphicData uri="http://schemas.openxmlformats.org/presentationml/2006/ole">
            <mc:AlternateContent xmlns:mc="http://schemas.openxmlformats.org/markup-compatibility/2006">
              <mc:Choice xmlns:v="urn:schemas-microsoft-com:vml" Requires="v">
                <p:oleObj name="Équation" r:id="rId4" imgW="660400" imgH="368300" progId="Equation.3">
                  <p:embed/>
                </p:oleObj>
              </mc:Choice>
              <mc:Fallback>
                <p:oleObj name="Équation" r:id="rId4" imgW="660400" imgH="3683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0575" y="5611813"/>
                        <a:ext cx="1377950" cy="83820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6934" name="Line 6">
            <a:extLst>
              <a:ext uri="{FF2B5EF4-FFF2-40B4-BE49-F238E27FC236}">
                <a16:creationId xmlns:a16="http://schemas.microsoft.com/office/drawing/2014/main" id="{24CDD726-6E5C-19F4-A6F6-3203B6165166}"/>
              </a:ext>
            </a:extLst>
          </p:cNvPr>
          <p:cNvSpPr>
            <a:spLocks noChangeShapeType="1"/>
          </p:cNvSpPr>
          <p:nvPr/>
        </p:nvSpPr>
        <p:spPr bwMode="auto">
          <a:xfrm>
            <a:off x="2590800" y="2338388"/>
            <a:ext cx="512763" cy="0"/>
          </a:xfrm>
          <a:prstGeom prst="line">
            <a:avLst/>
          </a:prstGeom>
          <a:noFill/>
          <a:ln w="9525">
            <a:solidFill>
              <a:srgbClr val="F60025"/>
            </a:solidFill>
            <a:round/>
            <a:headEnd type="triangle" w="med" len="me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99334" name="Rectangle 7">
            <a:extLst>
              <a:ext uri="{FF2B5EF4-FFF2-40B4-BE49-F238E27FC236}">
                <a16:creationId xmlns:a16="http://schemas.microsoft.com/office/drawing/2014/main" id="{546D1A78-19DB-D7AB-309B-358BE55A54B9}"/>
              </a:ext>
            </a:extLst>
          </p:cNvPr>
          <p:cNvSpPr>
            <a:spLocks noChangeArrowheads="1"/>
          </p:cNvSpPr>
          <p:nvPr/>
        </p:nvSpPr>
        <p:spPr bwMode="auto">
          <a:xfrm>
            <a:off x="2695575" y="2008188"/>
            <a:ext cx="323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b="1">
                <a:solidFill>
                  <a:srgbClr val="F60025"/>
                </a:solidFill>
                <a:latin typeface="Comic Sans MS" panose="030F0902030302020204" pitchFamily="66" charset="0"/>
                <a:sym typeface="Symbol" pitchFamily="2" charset="2"/>
              </a:rPr>
              <a:t></a:t>
            </a:r>
            <a:endParaRPr lang="fr-FR" altLang="fr-FR" sz="2000" b="1">
              <a:solidFill>
                <a:srgbClr val="F60025"/>
              </a:solidFill>
              <a:latin typeface="Comic Sans MS" panose="030F0902030302020204" pitchFamily="66" charset="0"/>
            </a:endParaRPr>
          </a:p>
        </p:txBody>
      </p:sp>
      <p:sp>
        <p:nvSpPr>
          <p:cNvPr id="99335" name="Rectangle 8">
            <a:extLst>
              <a:ext uri="{FF2B5EF4-FFF2-40B4-BE49-F238E27FC236}">
                <a16:creationId xmlns:a16="http://schemas.microsoft.com/office/drawing/2014/main" id="{6BF40451-421F-8F0E-9009-75FD46BB620A}"/>
              </a:ext>
            </a:extLst>
          </p:cNvPr>
          <p:cNvSpPr>
            <a:spLocks noChangeArrowheads="1"/>
          </p:cNvSpPr>
          <p:nvPr/>
        </p:nvSpPr>
        <p:spPr bwMode="auto">
          <a:xfrm>
            <a:off x="6138863" y="2347913"/>
            <a:ext cx="323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b="1">
                <a:solidFill>
                  <a:srgbClr val="F60025"/>
                </a:solidFill>
                <a:latin typeface="Comic Sans MS" panose="030F0902030302020204" pitchFamily="66" charset="0"/>
                <a:sym typeface="Symbol" pitchFamily="2" charset="2"/>
              </a:rPr>
              <a:t></a:t>
            </a:r>
            <a:endParaRPr lang="fr-FR" altLang="fr-FR" sz="2000" b="1">
              <a:solidFill>
                <a:srgbClr val="F60025"/>
              </a:solidFill>
              <a:latin typeface="Comic Sans MS" panose="030F0902030302020204" pitchFamily="66" charset="0"/>
            </a:endParaRPr>
          </a:p>
        </p:txBody>
      </p:sp>
      <p:sp>
        <p:nvSpPr>
          <p:cNvPr id="636937" name="Line 9">
            <a:extLst>
              <a:ext uri="{FF2B5EF4-FFF2-40B4-BE49-F238E27FC236}">
                <a16:creationId xmlns:a16="http://schemas.microsoft.com/office/drawing/2014/main" id="{1691B431-4580-3038-638A-F8097AECDF65}"/>
              </a:ext>
            </a:extLst>
          </p:cNvPr>
          <p:cNvSpPr>
            <a:spLocks noChangeShapeType="1"/>
          </p:cNvSpPr>
          <p:nvPr/>
        </p:nvSpPr>
        <p:spPr bwMode="auto">
          <a:xfrm>
            <a:off x="6046788" y="2682875"/>
            <a:ext cx="512762" cy="0"/>
          </a:xfrm>
          <a:prstGeom prst="line">
            <a:avLst/>
          </a:prstGeom>
          <a:noFill/>
          <a:ln w="9525">
            <a:solidFill>
              <a:srgbClr val="F60025"/>
            </a:solidFill>
            <a:round/>
            <a:headEnd type="triangle" w="med" len="me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2" name="Ellipse 1">
            <a:extLst>
              <a:ext uri="{FF2B5EF4-FFF2-40B4-BE49-F238E27FC236}">
                <a16:creationId xmlns:a16="http://schemas.microsoft.com/office/drawing/2014/main" id="{69DF098D-E3F7-F700-0E52-B227FD99241D}"/>
              </a:ext>
            </a:extLst>
          </p:cNvPr>
          <p:cNvSpPr/>
          <p:nvPr/>
        </p:nvSpPr>
        <p:spPr bwMode="auto">
          <a:xfrm>
            <a:off x="28575" y="82550"/>
            <a:ext cx="496888" cy="482600"/>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
            <a:extLst>
              <a:ext uri="{FF2B5EF4-FFF2-40B4-BE49-F238E27FC236}">
                <a16:creationId xmlns:a16="http://schemas.microsoft.com/office/drawing/2014/main" id="{3E2F3987-F904-126B-543B-3EF4699345B8}"/>
              </a:ext>
            </a:extLst>
          </p:cNvPr>
          <p:cNvPicPr>
            <a:picLocks noChangeAspect="1" noChangeArrowheads="1"/>
          </p:cNvPicPr>
          <p:nvPr/>
        </p:nvPicPr>
        <p:blipFill>
          <a:blip r:embed="rId3">
            <a:lum bright="-4000"/>
            <a:extLst>
              <a:ext uri="{28A0092B-C50C-407E-A947-70E740481C1C}">
                <a14:useLocalDpi xmlns:a14="http://schemas.microsoft.com/office/drawing/2010/main"/>
              </a:ext>
            </a:extLst>
          </a:blip>
          <a:srcRect/>
          <a:stretch>
            <a:fillRect/>
          </a:stretch>
        </p:blipFill>
        <p:spPr bwMode="auto">
          <a:xfrm>
            <a:off x="446088" y="989013"/>
            <a:ext cx="8220075" cy="5486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45124" name="Rectangle 4">
            <a:extLst>
              <a:ext uri="{FF2B5EF4-FFF2-40B4-BE49-F238E27FC236}">
                <a16:creationId xmlns:a16="http://schemas.microsoft.com/office/drawing/2014/main" id="{6BB09C38-83AC-F41B-3902-E3F5583CE477}"/>
              </a:ext>
            </a:extLst>
          </p:cNvPr>
          <p:cNvSpPr>
            <a:spLocks noChangeArrowheads="1"/>
          </p:cNvSpPr>
          <p:nvPr/>
        </p:nvSpPr>
        <p:spPr bwMode="auto">
          <a:xfrm>
            <a:off x="2147888" y="323850"/>
            <a:ext cx="48387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optiques géants</a:t>
            </a:r>
          </a:p>
        </p:txBody>
      </p:sp>
      <p:sp>
        <p:nvSpPr>
          <p:cNvPr id="104451" name="Text Box 6">
            <a:extLst>
              <a:ext uri="{FF2B5EF4-FFF2-40B4-BE49-F238E27FC236}">
                <a16:creationId xmlns:a16="http://schemas.microsoft.com/office/drawing/2014/main" id="{85002507-8595-9FFA-E0AA-75F3C284D657}"/>
              </a:ext>
            </a:extLst>
          </p:cNvPr>
          <p:cNvSpPr txBox="1">
            <a:spLocks noChangeArrowheads="1"/>
          </p:cNvSpPr>
          <p:nvPr/>
        </p:nvSpPr>
        <p:spPr bwMode="auto">
          <a:xfrm>
            <a:off x="588963" y="989013"/>
            <a:ext cx="7916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Observatoire Keck: 2 x 10 m (Caltech &amp; UC), Hawaii, Mauna Kea</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030">
            <a:extLst>
              <a:ext uri="{FF2B5EF4-FFF2-40B4-BE49-F238E27FC236}">
                <a16:creationId xmlns:a16="http://schemas.microsoft.com/office/drawing/2014/main" id="{A93B8169-983C-5E74-5CA7-B2BE1B278E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46163"/>
            <a:ext cx="91440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a16="http://schemas.microsoft.com/office/drawing/2014/main" id="{EC4252B0-F677-586F-025D-977248DFCCE2}"/>
              </a:ext>
            </a:extLst>
          </p:cNvPr>
          <p:cNvSpPr>
            <a:spLocks noChangeArrowheads="1"/>
          </p:cNvSpPr>
          <p:nvPr/>
        </p:nvSpPr>
        <p:spPr bwMode="auto">
          <a:xfrm>
            <a:off x="2709863" y="333375"/>
            <a:ext cx="3624262"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5" descr="Keck01">
            <a:extLst>
              <a:ext uri="{FF2B5EF4-FFF2-40B4-BE49-F238E27FC236}">
                <a16:creationId xmlns:a16="http://schemas.microsoft.com/office/drawing/2014/main" id="{571CCA96-7750-826E-4F13-59481F96F2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3638" y="1511300"/>
            <a:ext cx="6815137" cy="5111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2838" name="Text Box 6">
            <a:extLst>
              <a:ext uri="{FF2B5EF4-FFF2-40B4-BE49-F238E27FC236}">
                <a16:creationId xmlns:a16="http://schemas.microsoft.com/office/drawing/2014/main" id="{23F8E3ED-3CA0-0C4B-D67B-EDEE67E078EE}"/>
              </a:ext>
            </a:extLst>
          </p:cNvPr>
          <p:cNvSpPr txBox="1">
            <a:spLocks noChangeArrowheads="1"/>
          </p:cNvSpPr>
          <p:nvPr/>
        </p:nvSpPr>
        <p:spPr bwMode="auto">
          <a:xfrm>
            <a:off x="1304925" y="1025525"/>
            <a:ext cx="6551613" cy="3968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Observatoire Keck: 36 segments hexagonaux de 1.8 m</a:t>
            </a:r>
          </a:p>
        </p:txBody>
      </p:sp>
      <p:sp>
        <p:nvSpPr>
          <p:cNvPr id="632840" name="Rectangle 8">
            <a:extLst>
              <a:ext uri="{FF2B5EF4-FFF2-40B4-BE49-F238E27FC236}">
                <a16:creationId xmlns:a16="http://schemas.microsoft.com/office/drawing/2014/main" id="{E7B9D6E4-B889-4D9C-4988-11BB63C236AF}"/>
              </a:ext>
            </a:extLst>
          </p:cNvPr>
          <p:cNvSpPr>
            <a:spLocks noChangeArrowheads="1"/>
          </p:cNvSpPr>
          <p:nvPr/>
        </p:nvSpPr>
        <p:spPr bwMode="auto">
          <a:xfrm>
            <a:off x="2147888" y="323850"/>
            <a:ext cx="48387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optiques géants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5" descr="Keck04">
            <a:extLst>
              <a:ext uri="{FF2B5EF4-FFF2-40B4-BE49-F238E27FC236}">
                <a16:creationId xmlns:a16="http://schemas.microsoft.com/office/drawing/2014/main" id="{528C6E69-87FA-12C7-C0F2-D03EDD285A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113" y="2366963"/>
            <a:ext cx="4286250" cy="32146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46" name="Picture 6" descr="Keck03">
            <a:extLst>
              <a:ext uri="{FF2B5EF4-FFF2-40B4-BE49-F238E27FC236}">
                <a16:creationId xmlns:a16="http://schemas.microsoft.com/office/drawing/2014/main" id="{16ACBC7E-F9C5-6C60-E296-5950F75B03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4713" y="1433513"/>
            <a:ext cx="4110037" cy="50212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43079" name="Rectangle 7">
            <a:extLst>
              <a:ext uri="{FF2B5EF4-FFF2-40B4-BE49-F238E27FC236}">
                <a16:creationId xmlns:a16="http://schemas.microsoft.com/office/drawing/2014/main" id="{2012009E-DF32-B8F6-2775-D6881E55157F}"/>
              </a:ext>
            </a:extLst>
          </p:cNvPr>
          <p:cNvSpPr>
            <a:spLocks noChangeArrowheads="1"/>
          </p:cNvSpPr>
          <p:nvPr/>
        </p:nvSpPr>
        <p:spPr bwMode="auto">
          <a:xfrm>
            <a:off x="2147888" y="323850"/>
            <a:ext cx="48387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optiques géants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descr="VLT01">
            <a:extLst>
              <a:ext uri="{FF2B5EF4-FFF2-40B4-BE49-F238E27FC236}">
                <a16:creationId xmlns:a16="http://schemas.microsoft.com/office/drawing/2014/main" id="{9E388831-0A33-80C4-6D7D-D07FFD3AA1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4700" y="931863"/>
            <a:ext cx="4371975" cy="5781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0594" name="Picture 5" descr="VLT11">
            <a:extLst>
              <a:ext uri="{FF2B5EF4-FFF2-40B4-BE49-F238E27FC236}">
                <a16:creationId xmlns:a16="http://schemas.microsoft.com/office/drawing/2014/main" id="{2D9E79CA-DCC1-C467-030A-6A564219F82E}"/>
              </a:ext>
            </a:extLst>
          </p:cNvPr>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900" y="931863"/>
            <a:ext cx="4318000" cy="2879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0595" name="Picture 6" descr="VLT06">
            <a:extLst>
              <a:ext uri="{FF2B5EF4-FFF2-40B4-BE49-F238E27FC236}">
                <a16:creationId xmlns:a16="http://schemas.microsoft.com/office/drawing/2014/main" id="{4E4CB1C3-4791-54A3-178A-82DCB50A149C}"/>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900" y="3911600"/>
            <a:ext cx="4318000" cy="2879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0596" name="Text Box 7">
            <a:extLst>
              <a:ext uri="{FF2B5EF4-FFF2-40B4-BE49-F238E27FC236}">
                <a16:creationId xmlns:a16="http://schemas.microsoft.com/office/drawing/2014/main" id="{20049899-9CE9-DA22-BBFF-739BB1CB23D3}"/>
              </a:ext>
            </a:extLst>
          </p:cNvPr>
          <p:cNvSpPr txBox="1">
            <a:spLocks noChangeArrowheads="1"/>
          </p:cNvSpPr>
          <p:nvPr/>
        </p:nvSpPr>
        <p:spPr bwMode="auto">
          <a:xfrm>
            <a:off x="88900" y="3911600"/>
            <a:ext cx="3529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Cerro Paranal, Chili: 4 x 8 m (European Southern Observatory: ESO).</a:t>
            </a:r>
          </a:p>
        </p:txBody>
      </p:sp>
      <p:sp>
        <p:nvSpPr>
          <p:cNvPr id="110597" name="Text Box 8">
            <a:extLst>
              <a:ext uri="{FF2B5EF4-FFF2-40B4-BE49-F238E27FC236}">
                <a16:creationId xmlns:a16="http://schemas.microsoft.com/office/drawing/2014/main" id="{A86DFA03-BDE7-4791-56C2-D44B2F95F1B9}"/>
              </a:ext>
            </a:extLst>
          </p:cNvPr>
          <p:cNvSpPr txBox="1">
            <a:spLocks noChangeArrowheads="1"/>
          </p:cNvSpPr>
          <p:nvPr/>
        </p:nvSpPr>
        <p:spPr bwMode="auto">
          <a:xfrm>
            <a:off x="760413" y="931863"/>
            <a:ext cx="3646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Very Large Telescope (ESO).</a:t>
            </a:r>
          </a:p>
        </p:txBody>
      </p:sp>
      <p:sp>
        <p:nvSpPr>
          <p:cNvPr id="641033" name="Rectangle 9">
            <a:extLst>
              <a:ext uri="{FF2B5EF4-FFF2-40B4-BE49-F238E27FC236}">
                <a16:creationId xmlns:a16="http://schemas.microsoft.com/office/drawing/2014/main" id="{DDA74F87-B60E-E2DA-FBA2-A851C722CE7C}"/>
              </a:ext>
            </a:extLst>
          </p:cNvPr>
          <p:cNvSpPr>
            <a:spLocks noChangeArrowheads="1"/>
          </p:cNvSpPr>
          <p:nvPr/>
        </p:nvSpPr>
        <p:spPr bwMode="auto">
          <a:xfrm>
            <a:off x="2147888" y="323850"/>
            <a:ext cx="48387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optiques géants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8" descr="VLT04">
            <a:extLst>
              <a:ext uri="{FF2B5EF4-FFF2-40B4-BE49-F238E27FC236}">
                <a16:creationId xmlns:a16="http://schemas.microsoft.com/office/drawing/2014/main" id="{E7CC41B1-C7C9-568E-60A6-FB8B448EC3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600" y="3124200"/>
            <a:ext cx="4487863" cy="3486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2642" name="Picture 7" descr="VLT05">
            <a:extLst>
              <a:ext uri="{FF2B5EF4-FFF2-40B4-BE49-F238E27FC236}">
                <a16:creationId xmlns:a16="http://schemas.microsoft.com/office/drawing/2014/main" id="{BE4B284F-5361-49EA-6192-7EB896BC26F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03625" y="1146175"/>
            <a:ext cx="5221288" cy="2528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2643" name="Text Box 10">
            <a:extLst>
              <a:ext uri="{FF2B5EF4-FFF2-40B4-BE49-F238E27FC236}">
                <a16:creationId xmlns:a16="http://schemas.microsoft.com/office/drawing/2014/main" id="{3EE576BE-51D0-E516-2DBA-31A1C4F04C54}"/>
              </a:ext>
            </a:extLst>
          </p:cNvPr>
          <p:cNvSpPr txBox="1">
            <a:spLocks noChangeArrowheads="1"/>
          </p:cNvSpPr>
          <p:nvPr/>
        </p:nvSpPr>
        <p:spPr bwMode="auto">
          <a:xfrm>
            <a:off x="1314450" y="6213475"/>
            <a:ext cx="3529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Miroir de 8 m après la fonte</a:t>
            </a:r>
          </a:p>
        </p:txBody>
      </p:sp>
      <p:sp>
        <p:nvSpPr>
          <p:cNvPr id="675851" name="Text Box 11">
            <a:extLst>
              <a:ext uri="{FF2B5EF4-FFF2-40B4-BE49-F238E27FC236}">
                <a16:creationId xmlns:a16="http://schemas.microsoft.com/office/drawing/2014/main" id="{C3160826-E697-858D-4D45-21B1EA0E4B2B}"/>
              </a:ext>
            </a:extLst>
          </p:cNvPr>
          <p:cNvSpPr txBox="1">
            <a:spLocks noChangeArrowheads="1"/>
          </p:cNvSpPr>
          <p:nvPr/>
        </p:nvSpPr>
        <p:spPr bwMode="auto">
          <a:xfrm>
            <a:off x="5040313" y="3675063"/>
            <a:ext cx="4140200" cy="10064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Support du miroir et ses 196 actuateurs actifs qui garantissent une forme stable</a:t>
            </a:r>
          </a:p>
        </p:txBody>
      </p:sp>
      <p:sp>
        <p:nvSpPr>
          <p:cNvPr id="675852" name="Text Box 12">
            <a:extLst>
              <a:ext uri="{FF2B5EF4-FFF2-40B4-BE49-F238E27FC236}">
                <a16:creationId xmlns:a16="http://schemas.microsoft.com/office/drawing/2014/main" id="{520CF53D-A769-C974-3F5B-F7DE5F55ED2B}"/>
              </a:ext>
            </a:extLst>
          </p:cNvPr>
          <p:cNvSpPr txBox="1">
            <a:spLocks noChangeArrowheads="1"/>
          </p:cNvSpPr>
          <p:nvPr/>
        </p:nvSpPr>
        <p:spPr bwMode="auto">
          <a:xfrm>
            <a:off x="0" y="1146175"/>
            <a:ext cx="3529013" cy="10064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Miroir du VLT: 8 m de diamètre, 17 cm d’épaisseur,</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25 tonnes de céramique.</a:t>
            </a:r>
          </a:p>
        </p:txBody>
      </p:sp>
      <p:sp>
        <p:nvSpPr>
          <p:cNvPr id="675853" name="Rectangle 13">
            <a:extLst>
              <a:ext uri="{FF2B5EF4-FFF2-40B4-BE49-F238E27FC236}">
                <a16:creationId xmlns:a16="http://schemas.microsoft.com/office/drawing/2014/main" id="{D961674E-9CC8-70C1-5C86-DEBC7B36CF5E}"/>
              </a:ext>
            </a:extLst>
          </p:cNvPr>
          <p:cNvSpPr>
            <a:spLocks noChangeArrowheads="1"/>
          </p:cNvSpPr>
          <p:nvPr/>
        </p:nvSpPr>
        <p:spPr bwMode="auto">
          <a:xfrm>
            <a:off x="2147888" y="323850"/>
            <a:ext cx="48387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Télescopes optiques géants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 descr="VLT07">
            <a:extLst>
              <a:ext uri="{FF2B5EF4-FFF2-40B4-BE49-F238E27FC236}">
                <a16:creationId xmlns:a16="http://schemas.microsoft.com/office/drawing/2014/main" id="{2872509B-E1EB-050A-EFDB-A698623EA5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4690" name="Text Box 4">
            <a:extLst>
              <a:ext uri="{FF2B5EF4-FFF2-40B4-BE49-F238E27FC236}">
                <a16:creationId xmlns:a16="http://schemas.microsoft.com/office/drawing/2014/main" id="{F7B2BC18-A2EE-E535-A729-958D58219104}"/>
              </a:ext>
            </a:extLst>
          </p:cNvPr>
          <p:cNvSpPr txBox="1">
            <a:spLocks noChangeArrowheads="1"/>
          </p:cNvSpPr>
          <p:nvPr/>
        </p:nvSpPr>
        <p:spPr bwMode="auto">
          <a:xfrm>
            <a:off x="557213" y="995363"/>
            <a:ext cx="7896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rgbClr val="FFFFFF"/>
                </a:solidFill>
                <a:latin typeface="Comic Sans MS" panose="030F0902030302020204" pitchFamily="66" charset="0"/>
              </a:rPr>
              <a:t>Transport des morceaux de télescopes dans les Andes Chiliennes</a:t>
            </a:r>
          </a:p>
        </p:txBody>
      </p:sp>
      <p:sp>
        <p:nvSpPr>
          <p:cNvPr id="114691" name="Rectangle 5">
            <a:extLst>
              <a:ext uri="{FF2B5EF4-FFF2-40B4-BE49-F238E27FC236}">
                <a16:creationId xmlns:a16="http://schemas.microsoft.com/office/drawing/2014/main" id="{D8CF0FC8-A8B0-2457-1ED8-BAAB7618D02F}"/>
              </a:ext>
            </a:extLst>
          </p:cNvPr>
          <p:cNvSpPr>
            <a:spLocks noChangeArrowheads="1"/>
          </p:cNvSpPr>
          <p:nvPr/>
        </p:nvSpPr>
        <p:spPr bwMode="auto">
          <a:xfrm>
            <a:off x="2147888" y="323850"/>
            <a:ext cx="48387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chemeClr val="bg1"/>
                </a:solidFill>
                <a:latin typeface="Comic Sans MS" panose="030F0902030302020204" pitchFamily="66" charset="0"/>
                <a:ea typeface="Apple LiGothic Medium" pitchFamily="2" charset="-120"/>
              </a:rPr>
              <a:t>Télescopes optiques géants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6">
            <a:extLst>
              <a:ext uri="{FF2B5EF4-FFF2-40B4-BE49-F238E27FC236}">
                <a16:creationId xmlns:a16="http://schemas.microsoft.com/office/drawing/2014/main" id="{2B6E3542-0A66-D215-F891-792B575C8DAC}"/>
              </a:ext>
            </a:extLst>
          </p:cNvPr>
          <p:cNvSpPr txBox="1">
            <a:spLocks noChangeArrowheads="1"/>
          </p:cNvSpPr>
          <p:nvPr/>
        </p:nvSpPr>
        <p:spPr bwMode="auto">
          <a:xfrm>
            <a:off x="895350" y="117475"/>
            <a:ext cx="79708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dirty="0" err="1">
                <a:latin typeface="Comic Sans MS" panose="030F0902030302020204" pitchFamily="66" charset="0"/>
              </a:rPr>
              <a:t>European</a:t>
            </a:r>
            <a:r>
              <a:rPr lang="fr-FR" altLang="fr-FR" sz="2000" dirty="0">
                <a:latin typeface="Comic Sans MS" panose="030F0902030302020204" pitchFamily="66" charset="0"/>
              </a:rPr>
              <a:t> </a:t>
            </a:r>
            <a:r>
              <a:rPr lang="fr-FR" altLang="fr-FR" sz="2000" dirty="0" err="1">
                <a:latin typeface="Comic Sans MS" panose="030F0902030302020204" pitchFamily="66" charset="0"/>
              </a:rPr>
              <a:t>Extremely</a:t>
            </a:r>
            <a:r>
              <a:rPr lang="fr-FR" altLang="fr-FR" sz="2000" dirty="0">
                <a:latin typeface="Comic Sans MS" panose="030F0902030302020204" pitchFamily="66" charset="0"/>
              </a:rPr>
              <a:t> Large </a:t>
            </a:r>
            <a:r>
              <a:rPr lang="fr-FR" altLang="fr-FR" sz="2000" dirty="0" err="1">
                <a:latin typeface="Comic Sans MS" panose="030F0902030302020204" pitchFamily="66" charset="0"/>
              </a:rPr>
              <a:t>Telescope</a:t>
            </a:r>
            <a:r>
              <a:rPr lang="fr-FR" altLang="fr-FR" sz="2000" dirty="0">
                <a:latin typeface="Comic Sans MS" panose="030F0902030302020204" pitchFamily="66" charset="0"/>
              </a:rPr>
              <a:t> (E-ELT)</a:t>
            </a:r>
          </a:p>
          <a:p>
            <a:pPr>
              <a:spcBef>
                <a:spcPct val="0"/>
              </a:spcBef>
              <a:buFontTx/>
              <a:buNone/>
            </a:pPr>
            <a:r>
              <a:rPr lang="fr-FR" altLang="fr-FR" sz="2000" dirty="0">
                <a:latin typeface="Comic Sans MS" panose="030F0902030302020204" pitchFamily="66" charset="0"/>
              </a:rPr>
              <a:t>Miroirs segmentés de 39.5 m de diamètre + optique adaptative</a:t>
            </a:r>
          </a:p>
        </p:txBody>
      </p:sp>
      <p:pic>
        <p:nvPicPr>
          <p:cNvPr id="200707" name="Image 1">
            <a:extLst>
              <a:ext uri="{FF2B5EF4-FFF2-40B4-BE49-F238E27FC236}">
                <a16:creationId xmlns:a16="http://schemas.microsoft.com/office/drawing/2014/main" id="{25F88ACB-180B-2B97-0941-F1FA0A6599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886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33359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Image 1">
            <a:extLst>
              <a:ext uri="{FF2B5EF4-FFF2-40B4-BE49-F238E27FC236}">
                <a16:creationId xmlns:a16="http://schemas.microsoft.com/office/drawing/2014/main" id="{6CFF52CA-F904-E7B2-A565-24E4A196A5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650" y="0"/>
            <a:ext cx="994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Text Box 6">
            <a:extLst>
              <a:ext uri="{FF2B5EF4-FFF2-40B4-BE49-F238E27FC236}">
                <a16:creationId xmlns:a16="http://schemas.microsoft.com/office/drawing/2014/main" id="{99D8E55B-EC51-EDF4-BFC9-DE8A2813627B}"/>
              </a:ext>
            </a:extLst>
          </p:cNvPr>
          <p:cNvSpPr txBox="1">
            <a:spLocks noChangeArrowheads="1"/>
          </p:cNvSpPr>
          <p:nvPr/>
        </p:nvSpPr>
        <p:spPr bwMode="auto">
          <a:xfrm>
            <a:off x="1033463" y="68263"/>
            <a:ext cx="7454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000">
                <a:solidFill>
                  <a:srgbClr val="FFFFFF"/>
                </a:solidFill>
                <a:latin typeface="Comic Sans MS" panose="030F0902030302020204" pitchFamily="66" charset="0"/>
              </a:rPr>
              <a:t>Site de l’E-ELT en construction</a:t>
            </a:r>
          </a:p>
        </p:txBody>
      </p:sp>
    </p:spTree>
    <p:extLst>
      <p:ext uri="{BB962C8B-B14F-4D97-AF65-F5344CB8AC3E}">
        <p14:creationId xmlns:p14="http://schemas.microsoft.com/office/powerpoint/2010/main" val="19537225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anes at a construction site&#10;&#10;AI-generated content may be incorrect.">
            <a:extLst>
              <a:ext uri="{FF2B5EF4-FFF2-40B4-BE49-F238E27FC236}">
                <a16:creationId xmlns:a16="http://schemas.microsoft.com/office/drawing/2014/main" id="{A3726C70-B5B8-3247-6EC9-420BD093AA05}"/>
              </a:ext>
            </a:extLst>
          </p:cNvPr>
          <p:cNvPicPr>
            <a:picLocks noChangeAspect="1"/>
          </p:cNvPicPr>
          <p:nvPr/>
        </p:nvPicPr>
        <p:blipFill>
          <a:blip r:embed="rId2"/>
          <a:stretch>
            <a:fillRect/>
          </a:stretch>
        </p:blipFill>
        <p:spPr>
          <a:xfrm>
            <a:off x="0" y="5576"/>
            <a:ext cx="9144000" cy="3976629"/>
          </a:xfrm>
          <a:prstGeom prst="rect">
            <a:avLst/>
          </a:prstGeom>
        </p:spPr>
      </p:pic>
      <p:pic>
        <p:nvPicPr>
          <p:cNvPr id="5" name="Picture 4" descr="A large metal structure with a round roof&#10;&#10;AI-generated content may be incorrect.">
            <a:extLst>
              <a:ext uri="{FF2B5EF4-FFF2-40B4-BE49-F238E27FC236}">
                <a16:creationId xmlns:a16="http://schemas.microsoft.com/office/drawing/2014/main" id="{08621CE7-4AA2-98BA-A5F4-22A968188176}"/>
              </a:ext>
            </a:extLst>
          </p:cNvPr>
          <p:cNvPicPr>
            <a:picLocks noChangeAspect="1"/>
          </p:cNvPicPr>
          <p:nvPr/>
        </p:nvPicPr>
        <p:blipFill>
          <a:blip r:embed="rId3"/>
          <a:stretch>
            <a:fillRect/>
          </a:stretch>
        </p:blipFill>
        <p:spPr>
          <a:xfrm>
            <a:off x="0" y="1790700"/>
            <a:ext cx="3911600" cy="5067300"/>
          </a:xfrm>
          <a:prstGeom prst="rect">
            <a:avLst/>
          </a:prstGeom>
        </p:spPr>
      </p:pic>
      <p:pic>
        <p:nvPicPr>
          <p:cNvPr id="7" name="Picture 6" descr="A large metal tower on a platform&#10;&#10;AI-generated content may be incorrect.">
            <a:extLst>
              <a:ext uri="{FF2B5EF4-FFF2-40B4-BE49-F238E27FC236}">
                <a16:creationId xmlns:a16="http://schemas.microsoft.com/office/drawing/2014/main" id="{B5CAD252-9657-E02B-AA4D-011C4FE050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11600" y="3860312"/>
            <a:ext cx="5232400" cy="2992112"/>
          </a:xfrm>
          <a:prstGeom prst="rect">
            <a:avLst/>
          </a:prstGeom>
        </p:spPr>
      </p:pic>
      <p:sp>
        <p:nvSpPr>
          <p:cNvPr id="9" name="TextBox 8">
            <a:extLst>
              <a:ext uri="{FF2B5EF4-FFF2-40B4-BE49-F238E27FC236}">
                <a16:creationId xmlns:a16="http://schemas.microsoft.com/office/drawing/2014/main" id="{09A23B5F-BF97-39C8-95D7-FCE685C639D7}"/>
              </a:ext>
            </a:extLst>
          </p:cNvPr>
          <p:cNvSpPr txBox="1"/>
          <p:nvPr/>
        </p:nvSpPr>
        <p:spPr>
          <a:xfrm>
            <a:off x="2163336" y="-28936"/>
            <a:ext cx="8218449" cy="1200329"/>
          </a:xfrm>
          <a:prstGeom prst="rect">
            <a:avLst/>
          </a:prstGeom>
          <a:noFill/>
        </p:spPr>
        <p:txBody>
          <a:bodyPr wrap="square">
            <a:spAutoFit/>
          </a:bodyPr>
          <a:lstStyle/>
          <a:p>
            <a:pPr algn="l"/>
            <a:r>
              <a:rPr lang="en-GB" sz="2400" b="1" i="0" dirty="0">
                <a:solidFill>
                  <a:srgbClr val="FFFFFF"/>
                </a:solidFill>
                <a:effectLst/>
                <a:latin typeface="Helvetica Neue LT ESO" panose="02000503000000020004" pitchFamily="2" charset="0"/>
              </a:rPr>
              <a:t>THE EXTREMELY LARGE TELESCOPE</a:t>
            </a:r>
          </a:p>
          <a:p>
            <a:pPr algn="l"/>
            <a:r>
              <a:rPr lang="en-GB" sz="2400" b="0" i="0" dirty="0">
                <a:solidFill>
                  <a:srgbClr val="FFFFFF"/>
                </a:solidFill>
                <a:effectLst/>
                <a:latin typeface="Helvetica Neue LT ESO" panose="02000503000000020004" pitchFamily="2" charset="0"/>
              </a:rPr>
              <a:t>The World's Biggest Eye on the Sky</a:t>
            </a:r>
          </a:p>
          <a:p>
            <a:pPr algn="l"/>
            <a:r>
              <a:rPr lang="en-GB" sz="2400" dirty="0">
                <a:solidFill>
                  <a:srgbClr val="FFFFFF"/>
                </a:solidFill>
                <a:latin typeface="Helvetica Neue LT ESO" panose="02000503000000020004" pitchFamily="2" charset="0"/>
              </a:rPr>
              <a:t>39.5 m diameter</a:t>
            </a:r>
            <a:endParaRPr lang="en-GB" sz="2400" b="0" i="0" dirty="0">
              <a:solidFill>
                <a:srgbClr val="FFFFFF"/>
              </a:solidFill>
              <a:effectLst/>
              <a:latin typeface="Helvetica Neue LT ESO" panose="02000503000000020004" pitchFamily="2" charset="0"/>
            </a:endParaRPr>
          </a:p>
        </p:txBody>
      </p:sp>
    </p:spTree>
    <p:extLst>
      <p:ext uri="{BB962C8B-B14F-4D97-AF65-F5344CB8AC3E}">
        <p14:creationId xmlns:p14="http://schemas.microsoft.com/office/powerpoint/2010/main" val="2081014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D4164CAD-E4AA-7EBA-1DE4-F434D81F0D9B}"/>
              </a:ext>
            </a:extLst>
          </p:cNvPr>
          <p:cNvSpPr>
            <a:spLocks noChangeArrowheads="1"/>
          </p:cNvSpPr>
          <p:nvPr/>
        </p:nvSpPr>
        <p:spPr bwMode="auto">
          <a:xfrm>
            <a:off x="2147888" y="323850"/>
            <a:ext cx="483870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Comparaison Sol-Espace</a:t>
            </a:r>
          </a:p>
        </p:txBody>
      </p:sp>
      <p:pic>
        <p:nvPicPr>
          <p:cNvPr id="116738" name="Picture 3" descr="NGC1672_HST">
            <a:extLst>
              <a:ext uri="{FF2B5EF4-FFF2-40B4-BE49-F238E27FC236}">
                <a16:creationId xmlns:a16="http://schemas.microsoft.com/office/drawing/2014/main" id="{73A3F0BC-7849-3F5F-30CA-739E4BF12C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5" descr="NGC1672_DSS">
            <a:extLst>
              <a:ext uri="{FF2B5EF4-FFF2-40B4-BE49-F238E27FC236}">
                <a16:creationId xmlns:a16="http://schemas.microsoft.com/office/drawing/2014/main" id="{94DEEB31-BED0-6E2C-6E4F-6C7DF281F0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8488" y="3379788"/>
            <a:ext cx="3465512"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6">
            <a:extLst>
              <a:ext uri="{FF2B5EF4-FFF2-40B4-BE49-F238E27FC236}">
                <a16:creationId xmlns:a16="http://schemas.microsoft.com/office/drawing/2014/main" id="{D74F49DD-A55D-B123-40A2-4453CBB7FE17}"/>
              </a:ext>
            </a:extLst>
          </p:cNvPr>
          <p:cNvSpPr txBox="1">
            <a:spLocks noChangeArrowheads="1"/>
          </p:cNvSpPr>
          <p:nvPr/>
        </p:nvSpPr>
        <p:spPr bwMode="auto">
          <a:xfrm>
            <a:off x="668338" y="107950"/>
            <a:ext cx="7896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Galaxie NGC 1672 observée par le télescope spatial Hubble</a:t>
            </a:r>
          </a:p>
          <a:p>
            <a:pPr>
              <a:spcBef>
                <a:spcPct val="0"/>
              </a:spcBef>
              <a:buFontTx/>
              <a:buNone/>
            </a:pPr>
            <a:r>
              <a:rPr lang="fr-FR" altLang="fr-FR" sz="2000">
                <a:solidFill>
                  <a:schemeClr val="bg1"/>
                </a:solidFill>
                <a:latin typeface="Comic Sans MS" panose="030F0902030302020204" pitchFamily="66" charset="0"/>
              </a:rPr>
              <a:t>Résolution </a:t>
            </a:r>
            <a:r>
              <a:rPr lang="fr-FR" altLang="ja-JP" sz="2000">
                <a:solidFill>
                  <a:schemeClr val="bg1"/>
                </a:solidFill>
                <a:latin typeface="Comic Sans MS" panose="030F0902030302020204" pitchFamily="66" charset="0"/>
              </a:rPr>
              <a:t>~0,1 seconde d’arc</a:t>
            </a:r>
            <a:endParaRPr lang="fr-FR" altLang="fr-FR" sz="2000">
              <a:solidFill>
                <a:schemeClr val="bg1"/>
              </a:solidFill>
              <a:latin typeface="Comic Sans MS" panose="030F0902030302020204" pitchFamily="66" charset="0"/>
            </a:endParaRPr>
          </a:p>
        </p:txBody>
      </p:sp>
      <p:sp>
        <p:nvSpPr>
          <p:cNvPr id="116741" name="Text Box 7">
            <a:extLst>
              <a:ext uri="{FF2B5EF4-FFF2-40B4-BE49-F238E27FC236}">
                <a16:creationId xmlns:a16="http://schemas.microsoft.com/office/drawing/2014/main" id="{D80A4E68-0DAC-345C-B403-7FF8DEA2795F}"/>
              </a:ext>
            </a:extLst>
          </p:cNvPr>
          <p:cNvSpPr txBox="1">
            <a:spLocks noChangeArrowheads="1"/>
          </p:cNvSpPr>
          <p:nvPr/>
        </p:nvSpPr>
        <p:spPr bwMode="auto">
          <a:xfrm>
            <a:off x="5673725" y="6156325"/>
            <a:ext cx="3470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Image sol. </a:t>
            </a:r>
          </a:p>
          <a:p>
            <a:pPr>
              <a:spcBef>
                <a:spcPct val="0"/>
              </a:spcBef>
              <a:buFontTx/>
              <a:buNone/>
            </a:pPr>
            <a:r>
              <a:rPr lang="fr-FR" altLang="fr-FR" sz="2000">
                <a:solidFill>
                  <a:schemeClr val="bg1"/>
                </a:solidFill>
                <a:latin typeface="Comic Sans MS" panose="030F0902030302020204" pitchFamily="66" charset="0"/>
              </a:rPr>
              <a:t>Résolution </a:t>
            </a:r>
            <a:r>
              <a:rPr lang="fr-FR" altLang="ja-JP" sz="2000">
                <a:solidFill>
                  <a:schemeClr val="bg1"/>
                </a:solidFill>
                <a:latin typeface="Comic Sans MS" panose="030F0902030302020204" pitchFamily="66" charset="0"/>
              </a:rPr>
              <a:t>~1 seconde d’arc</a:t>
            </a:r>
            <a:endParaRPr lang="fr-FR" altLang="fr-FR" sz="2000">
              <a:solidFill>
                <a:schemeClr val="bg1"/>
              </a:solidFill>
              <a:latin typeface="Comic Sans MS" panose="030F0902030302020204" pitchFamily="66"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3" descr="NGC1672_HST">
            <a:extLst>
              <a:ext uri="{FF2B5EF4-FFF2-40B4-BE49-F238E27FC236}">
                <a16:creationId xmlns:a16="http://schemas.microsoft.com/office/drawing/2014/main" id="{66BDBED1-B31C-CD63-8495-5F67A36D01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5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88132" name="Picture 4" descr="NGC1672_HST_arms">
            <a:extLst>
              <a:ext uri="{FF2B5EF4-FFF2-40B4-BE49-F238E27FC236}">
                <a16:creationId xmlns:a16="http://schemas.microsoft.com/office/drawing/2014/main" id="{B851A2A1-8145-086C-6E26-09D5EA3F34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3600" y="3594100"/>
            <a:ext cx="3200400" cy="32639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8787" name="Rectangle 5">
            <a:extLst>
              <a:ext uri="{FF2B5EF4-FFF2-40B4-BE49-F238E27FC236}">
                <a16:creationId xmlns:a16="http://schemas.microsoft.com/office/drawing/2014/main" id="{C3E853CB-AE61-1078-67F6-D673F67D880C}"/>
              </a:ext>
            </a:extLst>
          </p:cNvPr>
          <p:cNvSpPr>
            <a:spLocks noChangeArrowheads="1"/>
          </p:cNvSpPr>
          <p:nvPr/>
        </p:nvSpPr>
        <p:spPr bwMode="auto">
          <a:xfrm>
            <a:off x="2147888" y="80963"/>
            <a:ext cx="48387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Comparaison Sol-Espace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88132"/>
                                        </p:tgtEl>
                                        <p:attrNameLst>
                                          <p:attrName>style.visibility</p:attrName>
                                        </p:attrNameLst>
                                      </p:cBhvr>
                                      <p:to>
                                        <p:strVal val="visible"/>
                                      </p:to>
                                    </p:set>
                                    <p:anim calcmode="lin" valueType="num">
                                      <p:cBhvr>
                                        <p:cTn id="7" dur="500" fill="hold"/>
                                        <p:tgtEl>
                                          <p:spTgt spid="688132"/>
                                        </p:tgtEl>
                                        <p:attrNameLst>
                                          <p:attrName>ppt_w</p:attrName>
                                        </p:attrNameLst>
                                      </p:cBhvr>
                                      <p:tavLst>
                                        <p:tav tm="0">
                                          <p:val>
                                            <p:fltVal val="0"/>
                                          </p:val>
                                        </p:tav>
                                        <p:tav tm="100000">
                                          <p:val>
                                            <p:strVal val="#ppt_w"/>
                                          </p:val>
                                        </p:tav>
                                      </p:tavLst>
                                    </p:anim>
                                    <p:anim calcmode="lin" valueType="num">
                                      <p:cBhvr>
                                        <p:cTn id="8" dur="500" fill="hold"/>
                                        <p:tgtEl>
                                          <p:spTgt spid="688132"/>
                                        </p:tgtEl>
                                        <p:attrNameLst>
                                          <p:attrName>ppt_h</p:attrName>
                                        </p:attrNameLst>
                                      </p:cBhvr>
                                      <p:tavLst>
                                        <p:tav tm="0">
                                          <p:val>
                                            <p:fltVal val="0"/>
                                          </p:val>
                                        </p:tav>
                                        <p:tav tm="100000">
                                          <p:val>
                                            <p:strVal val="#ppt_h"/>
                                          </p:val>
                                        </p:tav>
                                      </p:tavLst>
                                    </p:anim>
                                    <p:anim calcmode="lin" valueType="num">
                                      <p:cBhvr>
                                        <p:cTn id="9" dur="500" fill="hold"/>
                                        <p:tgtEl>
                                          <p:spTgt spid="688132"/>
                                        </p:tgtEl>
                                        <p:attrNameLst>
                                          <p:attrName>style.rotation</p:attrName>
                                        </p:attrNameLst>
                                      </p:cBhvr>
                                      <p:tavLst>
                                        <p:tav tm="0">
                                          <p:val>
                                            <p:fltVal val="360"/>
                                          </p:val>
                                        </p:tav>
                                        <p:tav tm="100000">
                                          <p:val>
                                            <p:fltVal val="0"/>
                                          </p:val>
                                        </p:tav>
                                      </p:tavLst>
                                    </p:anim>
                                    <p:animEffect transition="in" filter="fade">
                                      <p:cBhvr>
                                        <p:cTn id="10" dur="500"/>
                                        <p:tgtEl>
                                          <p:spTgt spid="68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Text Box 1026">
            <a:extLst>
              <a:ext uri="{FF2B5EF4-FFF2-40B4-BE49-F238E27FC236}">
                <a16:creationId xmlns:a16="http://schemas.microsoft.com/office/drawing/2014/main" id="{57AF3812-FC51-A108-734E-F25AFE33B690}"/>
              </a:ext>
            </a:extLst>
          </p:cNvPr>
          <p:cNvSpPr txBox="1">
            <a:spLocks noChangeArrowheads="1"/>
          </p:cNvSpPr>
          <p:nvPr/>
        </p:nvSpPr>
        <p:spPr bwMode="auto">
          <a:xfrm>
            <a:off x="1063625" y="993775"/>
            <a:ext cx="7016750" cy="1016000"/>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Emission de lumière par l’atmosphère Terrestre: protons</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et électrons du « vent Solaire », pris dans le champ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magnétique terrestre.  </a:t>
            </a:r>
          </a:p>
        </p:txBody>
      </p:sp>
      <p:pic>
        <p:nvPicPr>
          <p:cNvPr id="32770" name="Picture 1028" descr="MagneticFieldEarth2">
            <a:extLst>
              <a:ext uri="{FF2B5EF4-FFF2-40B4-BE49-F238E27FC236}">
                <a16:creationId xmlns:a16="http://schemas.microsoft.com/office/drawing/2014/main" id="{390BD3F4-383D-9085-4B58-A845528A78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225" y="2409825"/>
            <a:ext cx="3957638" cy="2530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1029" descr="Aurore07">
            <a:extLst>
              <a:ext uri="{FF2B5EF4-FFF2-40B4-BE49-F238E27FC236}">
                <a16:creationId xmlns:a16="http://schemas.microsoft.com/office/drawing/2014/main" id="{ACD8671A-0852-9529-3475-1F82981DF2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46600" y="4221163"/>
            <a:ext cx="3897313" cy="2409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1030" descr="Aurore06">
            <a:extLst>
              <a:ext uri="{FF2B5EF4-FFF2-40B4-BE49-F238E27FC236}">
                <a16:creationId xmlns:a16="http://schemas.microsoft.com/office/drawing/2014/main" id="{AA029ED8-8489-D28D-9595-1BD360DEBC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46600" y="1770063"/>
            <a:ext cx="3886200" cy="2401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22599" name="Text Box 1031">
            <a:extLst>
              <a:ext uri="{FF2B5EF4-FFF2-40B4-BE49-F238E27FC236}">
                <a16:creationId xmlns:a16="http://schemas.microsoft.com/office/drawing/2014/main" id="{6821A3B3-B0A2-64FF-2BBD-69D986270BC7}"/>
              </a:ext>
            </a:extLst>
          </p:cNvPr>
          <p:cNvSpPr txBox="1">
            <a:spLocks noChangeArrowheads="1"/>
          </p:cNvSpPr>
          <p:nvPr/>
        </p:nvSpPr>
        <p:spPr bwMode="auto">
          <a:xfrm>
            <a:off x="138113" y="5276850"/>
            <a:ext cx="4303712" cy="13112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Choc entre les particules</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solaires et les atomes et molécules</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atmosphériques -&gt; </a:t>
            </a:r>
            <a:r>
              <a:rPr lang="fr-FR" altLang="fr-FR" sz="2000" b="1">
                <a:solidFill>
                  <a:schemeClr val="tx1"/>
                </a:solidFill>
                <a:effectLst>
                  <a:outerShdw blurRad="38100" dist="38100" dir="2700000" algn="tl">
                    <a:srgbClr val="C0C0C0"/>
                  </a:outerShdw>
                </a:effectLst>
                <a:latin typeface="Comic Sans MS" panose="030F0902030302020204" pitchFamily="66" charset="0"/>
              </a:rPr>
              <a:t>ionisation</a:t>
            </a:r>
            <a:r>
              <a:rPr lang="fr-FR" altLang="fr-FR" sz="2000">
                <a:solidFill>
                  <a:schemeClr val="tx1"/>
                </a:solidFill>
                <a:effectLst>
                  <a:outerShdw blurRad="38100" dist="38100" dir="2700000" algn="tl">
                    <a:srgbClr val="C0C0C0"/>
                  </a:outerShdw>
                </a:effectLst>
                <a:latin typeface="Comic Sans MS" panose="030F0902030302020204" pitchFamily="66" charset="0"/>
              </a:rPr>
              <a:t>, </a:t>
            </a:r>
          </a:p>
          <a:p>
            <a:pPr>
              <a:defRPr/>
            </a:pPr>
            <a:r>
              <a:rPr lang="fr-FR" altLang="fr-FR" sz="2000" b="1">
                <a:solidFill>
                  <a:schemeClr val="tx1"/>
                </a:solidFill>
                <a:effectLst>
                  <a:outerShdw blurRad="38100" dist="38100" dir="2700000" algn="tl">
                    <a:srgbClr val="C0C0C0"/>
                  </a:outerShdw>
                </a:effectLst>
                <a:latin typeface="Comic Sans MS" panose="030F0902030302020204" pitchFamily="66" charset="0"/>
              </a:rPr>
              <a:t>recombinaison et fluorescence</a:t>
            </a: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p:txBody>
      </p:sp>
      <p:sp>
        <p:nvSpPr>
          <p:cNvPr id="622601" name="Rectangle 1033">
            <a:extLst>
              <a:ext uri="{FF2B5EF4-FFF2-40B4-BE49-F238E27FC236}">
                <a16:creationId xmlns:a16="http://schemas.microsoft.com/office/drawing/2014/main" id="{E1C7B3F1-CC4C-DF6F-E71B-CBA70FE6BA95}"/>
              </a:ext>
            </a:extLst>
          </p:cNvPr>
          <p:cNvSpPr>
            <a:spLocks noChangeArrowheads="1"/>
          </p:cNvSpPr>
          <p:nvPr/>
        </p:nvSpPr>
        <p:spPr bwMode="auto">
          <a:xfrm>
            <a:off x="2709863" y="333375"/>
            <a:ext cx="3624262"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9" name="Rectangle 1027">
            <a:extLst>
              <a:ext uri="{FF2B5EF4-FFF2-40B4-BE49-F238E27FC236}">
                <a16:creationId xmlns:a16="http://schemas.microsoft.com/office/drawing/2014/main" id="{EF190C21-73CD-46EE-2BA9-A1DFC3C5E815}"/>
              </a:ext>
            </a:extLst>
          </p:cNvPr>
          <p:cNvSpPr>
            <a:spLocks noChangeArrowheads="1"/>
          </p:cNvSpPr>
          <p:nvPr/>
        </p:nvSpPr>
        <p:spPr bwMode="auto">
          <a:xfrm>
            <a:off x="1492250" y="3224213"/>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active et optique adaptative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83" name="Rectangle 7">
            <a:extLst>
              <a:ext uri="{FF2B5EF4-FFF2-40B4-BE49-F238E27FC236}">
                <a16:creationId xmlns:a16="http://schemas.microsoft.com/office/drawing/2014/main" id="{FEE110C0-A9CC-92CE-996E-56227D6D501B}"/>
              </a:ext>
            </a:extLst>
          </p:cNvPr>
          <p:cNvSpPr>
            <a:spLocks noChangeArrowheads="1"/>
          </p:cNvSpPr>
          <p:nvPr/>
        </p:nvSpPr>
        <p:spPr bwMode="auto">
          <a:xfrm>
            <a:off x="454025" y="323850"/>
            <a:ext cx="8529638"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active: </a:t>
            </a:r>
          </a:p>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correction de la déformation du miroir principal</a:t>
            </a:r>
          </a:p>
        </p:txBody>
      </p:sp>
      <p:pic>
        <p:nvPicPr>
          <p:cNvPr id="117763" name="eso9940a.mpg" descr="/Users/courbin/Documents/Cours/AstroI_Slides/Week05/eso9940a.mpg">
            <a:hlinkClick r:id="" action="ppaction://media"/>
            <a:extLst>
              <a:ext uri="{FF2B5EF4-FFF2-40B4-BE49-F238E27FC236}">
                <a16:creationId xmlns:a16="http://schemas.microsoft.com/office/drawing/2014/main" id="{CB74E8F1-B90F-D218-4528-9A99E4CBD52E}"/>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887538" y="1739900"/>
            <a:ext cx="5519737"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776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17763"/>
                                        </p:tgtEl>
                                      </p:cBhvr>
                                    </p:cmd>
                                  </p:childTnLst>
                                </p:cTn>
                              </p:par>
                            </p:childTnLst>
                          </p:cTn>
                        </p:par>
                      </p:childTnLst>
                    </p:cTn>
                  </p:par>
                </p:childTnLst>
              </p:cTn>
              <p:nextCondLst>
                <p:cond evt="onClick" delay="0">
                  <p:tgtEl>
                    <p:spTgt spid="117763"/>
                  </p:tgtEl>
                </p:cond>
              </p:nextCondLst>
            </p:seq>
            <p:video>
              <p:cMediaNode vol="80000">
                <p:cTn id="7" fill="hold" display="0">
                  <p:stCondLst>
                    <p:cond delay="indefinite"/>
                  </p:stCondLst>
                </p:cTn>
                <p:tgtEl>
                  <p:spTgt spid="11776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a:extLst>
              <a:ext uri="{FF2B5EF4-FFF2-40B4-BE49-F238E27FC236}">
                <a16:creationId xmlns:a16="http://schemas.microsoft.com/office/drawing/2014/main" id="{FA4A4664-8DF1-F956-D0A4-0C810672F771}"/>
              </a:ext>
            </a:extLst>
          </p:cNvPr>
          <p:cNvSpPr>
            <a:spLocks noChangeArrowheads="1"/>
          </p:cNvSpPr>
          <p:nvPr/>
        </p:nvSpPr>
        <p:spPr bwMode="auto">
          <a:xfrm>
            <a:off x="454025" y="323850"/>
            <a:ext cx="82343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adaptative: correction de la turbulence</a:t>
            </a:r>
          </a:p>
        </p:txBody>
      </p:sp>
      <p:pic>
        <p:nvPicPr>
          <p:cNvPr id="124930" name="Picture 4" descr="AO_schema2">
            <a:extLst>
              <a:ext uri="{FF2B5EF4-FFF2-40B4-BE49-F238E27FC236}">
                <a16:creationId xmlns:a16="http://schemas.microsoft.com/office/drawing/2014/main" id="{4FCC5BCC-F0CC-B985-8EBF-4012B055DB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1900" y="1290638"/>
            <a:ext cx="4138613"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descr="AO_PSF">
            <a:extLst>
              <a:ext uri="{FF2B5EF4-FFF2-40B4-BE49-F238E27FC236}">
                <a16:creationId xmlns:a16="http://schemas.microsoft.com/office/drawing/2014/main" id="{3248A1E4-0FC6-843C-C11D-3F1B50141F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6813" y="1644650"/>
            <a:ext cx="68103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0182" name="Text Box 6">
            <a:extLst>
              <a:ext uri="{FF2B5EF4-FFF2-40B4-BE49-F238E27FC236}">
                <a16:creationId xmlns:a16="http://schemas.microsoft.com/office/drawing/2014/main" id="{4B11D765-02DC-7389-3831-081179B2A41F}"/>
              </a:ext>
            </a:extLst>
          </p:cNvPr>
          <p:cNvSpPr txBox="1">
            <a:spLocks noChangeArrowheads="1"/>
          </p:cNvSpPr>
          <p:nvPr/>
        </p:nvSpPr>
        <p:spPr bwMode="auto">
          <a:xfrm>
            <a:off x="220663" y="995363"/>
            <a:ext cx="8763000" cy="3968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Instrument infrarouge Hokupa’a sur le télescope de 8 m Gemini (Hawaii)</a:t>
            </a:r>
          </a:p>
        </p:txBody>
      </p:sp>
      <p:sp>
        <p:nvSpPr>
          <p:cNvPr id="690183" name="Rectangle 7">
            <a:extLst>
              <a:ext uri="{FF2B5EF4-FFF2-40B4-BE49-F238E27FC236}">
                <a16:creationId xmlns:a16="http://schemas.microsoft.com/office/drawing/2014/main" id="{3FF1426D-F4E2-962E-D06F-2697EA3EB293}"/>
              </a:ext>
            </a:extLst>
          </p:cNvPr>
          <p:cNvSpPr>
            <a:spLocks noChangeArrowheads="1"/>
          </p:cNvSpPr>
          <p:nvPr/>
        </p:nvSpPr>
        <p:spPr bwMode="auto">
          <a:xfrm>
            <a:off x="454025" y="323850"/>
            <a:ext cx="82343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adaptative: correction de la turbulence</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83" name="Rectangle 7">
            <a:extLst>
              <a:ext uri="{FF2B5EF4-FFF2-40B4-BE49-F238E27FC236}">
                <a16:creationId xmlns:a16="http://schemas.microsoft.com/office/drawing/2014/main" id="{56A98328-E41D-F36F-ADBC-750FFD6FD2F7}"/>
              </a:ext>
            </a:extLst>
          </p:cNvPr>
          <p:cNvSpPr>
            <a:spLocks noChangeArrowheads="1"/>
          </p:cNvSpPr>
          <p:nvPr/>
        </p:nvSpPr>
        <p:spPr bwMode="auto">
          <a:xfrm>
            <a:off x="454025" y="323850"/>
            <a:ext cx="8529638"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adaptative: images VLT d’Uranus</a:t>
            </a:r>
          </a:p>
        </p:txBody>
      </p:sp>
      <p:pic>
        <p:nvPicPr>
          <p:cNvPr id="125955" name="uranus.mov" descr="/Users/courbin/Documents/Cours/AstroI_Slides/Week05/uranus.mov">
            <a:hlinkClick r:id="" action="ppaction://media"/>
            <a:extLst>
              <a:ext uri="{FF2B5EF4-FFF2-40B4-BE49-F238E27FC236}">
                <a16:creationId xmlns:a16="http://schemas.microsoft.com/office/drawing/2014/main" id="{5C2074F4-AA61-5F85-D0FA-1D1C5A6E3A4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89025" y="1890713"/>
            <a:ext cx="70770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59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5955"/>
                                        </p:tgtEl>
                                      </p:cBhvr>
                                    </p:cmd>
                                  </p:childTnLst>
                                </p:cTn>
                              </p:par>
                            </p:childTnLst>
                          </p:cTn>
                        </p:par>
                      </p:childTnLst>
                    </p:cTn>
                  </p:par>
                </p:childTnLst>
              </p:cTn>
              <p:nextCondLst>
                <p:cond evt="onClick" delay="0">
                  <p:tgtEl>
                    <p:spTgt spid="125955"/>
                  </p:tgtEl>
                </p:cond>
              </p:nextCondLst>
            </p:seq>
            <p:video>
              <p:cMediaNode vol="80000">
                <p:cTn id="7" fill="hold" display="0">
                  <p:stCondLst>
                    <p:cond delay="indefinite"/>
                  </p:stCondLst>
                </p:cTn>
                <p:tgtEl>
                  <p:spTgt spid="12595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8" name="Rectangle 8">
            <a:extLst>
              <a:ext uri="{FF2B5EF4-FFF2-40B4-BE49-F238E27FC236}">
                <a16:creationId xmlns:a16="http://schemas.microsoft.com/office/drawing/2014/main" id="{312A9464-8757-5AFC-500C-92174E2A4ABD}"/>
              </a:ext>
            </a:extLst>
          </p:cNvPr>
          <p:cNvSpPr>
            <a:spLocks noChangeArrowheads="1"/>
          </p:cNvSpPr>
          <p:nvPr/>
        </p:nvSpPr>
        <p:spPr bwMode="auto">
          <a:xfrm>
            <a:off x="454025" y="323850"/>
            <a:ext cx="82343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adaptative: correction de la turbulence</a:t>
            </a:r>
          </a:p>
        </p:txBody>
      </p:sp>
      <p:pic>
        <p:nvPicPr>
          <p:cNvPr id="131074" name="Image 1">
            <a:extLst>
              <a:ext uri="{FF2B5EF4-FFF2-40B4-BE49-F238E27FC236}">
                <a16:creationId xmlns:a16="http://schemas.microsoft.com/office/drawing/2014/main" id="{50409F10-4E0D-8522-DBE9-8DABEFB7D19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09700"/>
            <a:ext cx="9144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8" name="Rectangle 8">
            <a:extLst>
              <a:ext uri="{FF2B5EF4-FFF2-40B4-BE49-F238E27FC236}">
                <a16:creationId xmlns:a16="http://schemas.microsoft.com/office/drawing/2014/main" id="{20463A3D-9916-8CE4-8279-B4FC5CF478B2}"/>
              </a:ext>
            </a:extLst>
          </p:cNvPr>
          <p:cNvSpPr>
            <a:spLocks noChangeArrowheads="1"/>
          </p:cNvSpPr>
          <p:nvPr/>
        </p:nvSpPr>
        <p:spPr bwMode="auto">
          <a:xfrm>
            <a:off x="454025" y="323850"/>
            <a:ext cx="82343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adaptative: correction de la turbulence</a:t>
            </a:r>
          </a:p>
        </p:txBody>
      </p:sp>
      <p:pic>
        <p:nvPicPr>
          <p:cNvPr id="133122" name="Image 2">
            <a:extLst>
              <a:ext uri="{FF2B5EF4-FFF2-40B4-BE49-F238E27FC236}">
                <a16:creationId xmlns:a16="http://schemas.microsoft.com/office/drawing/2014/main" id="{4DEA9042-E0B2-2F0C-CF0B-B3D567CDEF4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r="-101837"/>
          <a:stretch>
            <a:fillRect/>
          </a:stretch>
        </p:blipFill>
        <p:spPr bwMode="auto">
          <a:xfrm>
            <a:off x="315913" y="990600"/>
            <a:ext cx="61309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Image 3">
            <a:extLst>
              <a:ext uri="{FF2B5EF4-FFF2-40B4-BE49-F238E27FC236}">
                <a16:creationId xmlns:a16="http://schemas.microsoft.com/office/drawing/2014/main" id="{10216D43-A8B0-9B95-63A3-626A5CCB087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l="-101837"/>
          <a:stretch>
            <a:fillRect/>
          </a:stretch>
        </p:blipFill>
        <p:spPr bwMode="auto">
          <a:xfrm>
            <a:off x="-6350" y="2636838"/>
            <a:ext cx="5883275"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Image 5">
            <a:extLst>
              <a:ext uri="{FF2B5EF4-FFF2-40B4-BE49-F238E27FC236}">
                <a16:creationId xmlns:a16="http://schemas.microsoft.com/office/drawing/2014/main" id="{C167AD0A-A1F3-15EA-80EA-D7723941952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r="-100000"/>
          <a:stretch>
            <a:fillRect/>
          </a:stretch>
        </p:blipFill>
        <p:spPr bwMode="auto">
          <a:xfrm>
            <a:off x="5767388" y="3429000"/>
            <a:ext cx="5913437"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4" descr="AO_onoff">
            <a:extLst>
              <a:ext uri="{FF2B5EF4-FFF2-40B4-BE49-F238E27FC236}">
                <a16:creationId xmlns:a16="http://schemas.microsoft.com/office/drawing/2014/main" id="{42A5E5B8-DDDB-0F78-F252-B44C5265EB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500" y="1084263"/>
            <a:ext cx="7688263" cy="5265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86086" name="Text Box 6">
            <a:extLst>
              <a:ext uri="{FF2B5EF4-FFF2-40B4-BE49-F238E27FC236}">
                <a16:creationId xmlns:a16="http://schemas.microsoft.com/office/drawing/2014/main" id="{AA04C228-0D1E-78E0-CA92-6EFFE09B14D4}"/>
              </a:ext>
            </a:extLst>
          </p:cNvPr>
          <p:cNvSpPr txBox="1">
            <a:spLocks noChangeArrowheads="1"/>
          </p:cNvSpPr>
          <p:nvPr/>
        </p:nvSpPr>
        <p:spPr bwMode="auto">
          <a:xfrm>
            <a:off x="827088" y="5297488"/>
            <a:ext cx="3243262" cy="1006475"/>
          </a:xfrm>
          <a:prstGeom prst="rect">
            <a:avLst/>
          </a:prstGeom>
          <a:solidFill>
            <a:srgbClr val="000080"/>
          </a:solid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effectLst>
                  <a:outerShdw blurRad="38100" dist="38100" dir="2700000" algn="tl">
                    <a:srgbClr val="000000"/>
                  </a:outerShdw>
                </a:effectLst>
                <a:latin typeface="Comic Sans MS" panose="030F0902030302020204" pitchFamily="66" charset="0"/>
              </a:rPr>
              <a:t>Amas globulaire M13</a:t>
            </a:r>
          </a:p>
          <a:p>
            <a:pPr>
              <a:defRPr/>
            </a:pPr>
            <a:r>
              <a:rPr lang="fr-FR" altLang="fr-FR" sz="2000">
                <a:effectLst>
                  <a:outerShdw blurRad="38100" dist="38100" dir="2700000" algn="tl">
                    <a:srgbClr val="000000"/>
                  </a:outerShdw>
                </a:effectLst>
                <a:latin typeface="Comic Sans MS" panose="030F0902030302020204" pitchFamily="66" charset="0"/>
              </a:rPr>
              <a:t>sans correction </a:t>
            </a:r>
          </a:p>
          <a:p>
            <a:pPr>
              <a:defRPr/>
            </a:pPr>
            <a:r>
              <a:rPr lang="fr-FR" altLang="fr-FR" sz="2000">
                <a:effectLst>
                  <a:outerShdw blurRad="38100" dist="38100" dir="2700000" algn="tl">
                    <a:srgbClr val="000000"/>
                  </a:outerShdw>
                </a:effectLst>
                <a:latin typeface="Comic Sans MS" panose="030F0902030302020204" pitchFamily="66" charset="0"/>
              </a:rPr>
              <a:t>Résolution </a:t>
            </a:r>
            <a:r>
              <a:rPr lang="fr-FR" altLang="fr-FR" sz="2000">
                <a:effectLst>
                  <a:outerShdw blurRad="38100" dist="38100" dir="2700000" algn="tl">
                    <a:srgbClr val="000000"/>
                  </a:outerShdw>
                </a:effectLst>
                <a:latin typeface="ヒラギノ角ゴ Pro W3" panose="020B0300000000000000" pitchFamily="34" charset="-128"/>
              </a:rPr>
              <a:t/>
            </a:r>
            <a:r>
              <a:rPr lang="fr-FR" altLang="ja-JP" sz="2000">
                <a:effectLst>
                  <a:outerShdw blurRad="38100" dist="38100" dir="2700000" algn="tl">
                    <a:srgbClr val="000000"/>
                  </a:outerShdw>
                </a:effectLst>
                <a:latin typeface="ヒラギノ角ゴ Pro W3" panose="020B0300000000000000" pitchFamily="34" charset="-128"/>
              </a:rPr>
              <a:t>~ </a:t>
            </a:r>
            <a:r>
              <a:rPr lang="fr-FR" altLang="ja-JP" sz="2000">
                <a:effectLst>
                  <a:outerShdw blurRad="38100" dist="38100" dir="2700000" algn="tl">
                    <a:srgbClr val="000000"/>
                  </a:outerShdw>
                </a:effectLst>
                <a:latin typeface="Comic Sans MS" panose="030F0902030302020204" pitchFamily="66" charset="0"/>
              </a:rPr>
              <a:t>1 seconde</a:t>
            </a:r>
            <a:endParaRPr lang="fr-FR" altLang="fr-FR" sz="2000">
              <a:effectLst>
                <a:outerShdw blurRad="38100" dist="38100" dir="2700000" algn="tl">
                  <a:srgbClr val="000000"/>
                </a:outerShdw>
              </a:effectLst>
              <a:latin typeface="Comic Sans MS" panose="030F0902030302020204" pitchFamily="66" charset="0"/>
            </a:endParaRPr>
          </a:p>
        </p:txBody>
      </p:sp>
      <p:sp>
        <p:nvSpPr>
          <p:cNvPr id="686087" name="Text Box 7">
            <a:extLst>
              <a:ext uri="{FF2B5EF4-FFF2-40B4-BE49-F238E27FC236}">
                <a16:creationId xmlns:a16="http://schemas.microsoft.com/office/drawing/2014/main" id="{18AA8484-3033-5BB2-06B4-5FE864F5D248}"/>
              </a:ext>
            </a:extLst>
          </p:cNvPr>
          <p:cNvSpPr txBox="1">
            <a:spLocks noChangeArrowheads="1"/>
          </p:cNvSpPr>
          <p:nvPr/>
        </p:nvSpPr>
        <p:spPr bwMode="auto">
          <a:xfrm>
            <a:off x="4560888" y="5845175"/>
            <a:ext cx="3821112" cy="396875"/>
          </a:xfrm>
          <a:prstGeom prst="rect">
            <a:avLst/>
          </a:prstGeom>
          <a:solidFill>
            <a:srgbClr val="000080"/>
          </a:solidFill>
          <a:ln w="9525">
            <a:noFill/>
            <a:miter lim="800000"/>
            <a:headEnd/>
            <a:tailEnd/>
          </a:ln>
          <a:effectLst/>
        </p:spPr>
        <p:txBody>
          <a:bodyPr>
            <a:spAutoFit/>
          </a:bodyPr>
          <a:lstStyle>
            <a:lvl1pPr>
              <a:defRPr sz="3200">
                <a:solidFill>
                  <a:schemeClr val="bg1"/>
                </a:solidFill>
                <a:latin typeface="Helvetica" charset="0"/>
                <a:ea typeface="ＭＳ Ｐゴシック" charset="0"/>
                <a:cs typeface="ＭＳ Ｐゴシック" charset="0"/>
              </a:defRPr>
            </a:lvl1pPr>
            <a:lvl2pPr marL="37931725" indent="-37474525">
              <a:defRPr sz="3200">
                <a:solidFill>
                  <a:schemeClr val="bg1"/>
                </a:solidFill>
                <a:latin typeface="Helvetica" charset="0"/>
                <a:ea typeface="ＭＳ Ｐゴシック" charset="0"/>
              </a:defRPr>
            </a:lvl2pPr>
            <a:lvl3pPr>
              <a:defRPr sz="3200">
                <a:solidFill>
                  <a:schemeClr val="bg1"/>
                </a:solidFill>
                <a:latin typeface="Helvetica" charset="0"/>
                <a:ea typeface="ＭＳ Ｐゴシック" charset="0"/>
              </a:defRPr>
            </a:lvl3pPr>
            <a:lvl4pPr>
              <a:defRPr sz="3200">
                <a:solidFill>
                  <a:schemeClr val="bg1"/>
                </a:solidFill>
                <a:latin typeface="Helvetica" charset="0"/>
                <a:ea typeface="ＭＳ Ｐゴシック" charset="0"/>
              </a:defRPr>
            </a:lvl4pPr>
            <a:lvl5pPr>
              <a:defRPr sz="3200">
                <a:solidFill>
                  <a:schemeClr val="bg1"/>
                </a:solidFill>
                <a:latin typeface="Helvetica" charset="0"/>
                <a:ea typeface="ＭＳ Ｐゴシック" charset="0"/>
              </a:defRPr>
            </a:lvl5pPr>
            <a:lvl6pPr marL="457200" eaLnBrk="0" fontAlgn="base" hangingPunct="0">
              <a:spcBef>
                <a:spcPct val="0"/>
              </a:spcBef>
              <a:spcAft>
                <a:spcPct val="0"/>
              </a:spcAft>
              <a:defRPr sz="3200">
                <a:solidFill>
                  <a:schemeClr val="bg1"/>
                </a:solidFill>
                <a:latin typeface="Helvetica" charset="0"/>
                <a:ea typeface="ＭＳ Ｐゴシック" charset="0"/>
              </a:defRPr>
            </a:lvl6pPr>
            <a:lvl7pPr marL="914400" eaLnBrk="0" fontAlgn="base" hangingPunct="0">
              <a:spcBef>
                <a:spcPct val="0"/>
              </a:spcBef>
              <a:spcAft>
                <a:spcPct val="0"/>
              </a:spcAft>
              <a:defRPr sz="3200">
                <a:solidFill>
                  <a:schemeClr val="bg1"/>
                </a:solidFill>
                <a:latin typeface="Helvetica" charset="0"/>
                <a:ea typeface="ＭＳ Ｐゴシック" charset="0"/>
              </a:defRPr>
            </a:lvl7pPr>
            <a:lvl8pPr marL="1371600" eaLnBrk="0" fontAlgn="base" hangingPunct="0">
              <a:spcBef>
                <a:spcPct val="0"/>
              </a:spcBef>
              <a:spcAft>
                <a:spcPct val="0"/>
              </a:spcAft>
              <a:defRPr sz="3200">
                <a:solidFill>
                  <a:schemeClr val="bg1"/>
                </a:solidFill>
                <a:latin typeface="Helvetica" charset="0"/>
                <a:ea typeface="ＭＳ Ｐゴシック" charset="0"/>
              </a:defRPr>
            </a:lvl8pPr>
            <a:lvl9pPr marL="1828800" eaLnBrk="0" fontAlgn="base" hangingPunct="0">
              <a:spcBef>
                <a:spcPct val="0"/>
              </a:spcBef>
              <a:spcAft>
                <a:spcPct val="0"/>
              </a:spcAft>
              <a:defRPr sz="3200">
                <a:solidFill>
                  <a:schemeClr val="bg1"/>
                </a:solidFill>
                <a:latin typeface="Helvetica" charset="0"/>
                <a:ea typeface="ＭＳ Ｐゴシック" charset="0"/>
              </a:defRPr>
            </a:lvl9pPr>
          </a:lstStyle>
          <a:p>
            <a:pPr>
              <a:defRPr/>
            </a:pPr>
            <a:r>
              <a:rPr lang="fr-FR" sz="2000">
                <a:effectLst>
                  <a:outerShdw blurRad="38100" dist="38100" dir="2700000" algn="tl">
                    <a:srgbClr val="000000"/>
                  </a:outerShdw>
                </a:effectLst>
                <a:latin typeface="Comic Sans MS" charset="0"/>
              </a:rPr>
              <a:t>Avec correction </a:t>
            </a:r>
            <a:r>
              <a:rPr lang="fr-FR" altLang="ja-JP" sz="2000">
                <a:effectLst>
                  <a:outerShdw blurRad="38100" dist="38100" dir="2700000" algn="tl">
                    <a:srgbClr val="000000"/>
                  </a:outerShdw>
                </a:effectLst>
                <a:latin typeface="Comic Sans MS" charset="0"/>
              </a:rPr>
              <a:t>~0.1 seconde</a:t>
            </a:r>
            <a:endParaRPr lang="fr-FR" sz="2000">
              <a:effectLst>
                <a:outerShdw blurRad="38100" dist="38100" dir="2700000" algn="tl">
                  <a:srgbClr val="000000"/>
                </a:outerShdw>
              </a:effectLst>
              <a:latin typeface="Comic Sans MS" charset="0"/>
            </a:endParaRPr>
          </a:p>
        </p:txBody>
      </p:sp>
      <p:sp>
        <p:nvSpPr>
          <p:cNvPr id="686088" name="Rectangle 8">
            <a:extLst>
              <a:ext uri="{FF2B5EF4-FFF2-40B4-BE49-F238E27FC236}">
                <a16:creationId xmlns:a16="http://schemas.microsoft.com/office/drawing/2014/main" id="{613FD103-1C34-E675-4324-61F822D6E9C6}"/>
              </a:ext>
            </a:extLst>
          </p:cNvPr>
          <p:cNvSpPr>
            <a:spLocks noChangeArrowheads="1"/>
          </p:cNvSpPr>
          <p:nvPr/>
        </p:nvSpPr>
        <p:spPr bwMode="auto">
          <a:xfrm>
            <a:off x="454025" y="323850"/>
            <a:ext cx="82343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Optique adaptative: correction de la turbulence</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Text Box 7">
            <a:extLst>
              <a:ext uri="{FF2B5EF4-FFF2-40B4-BE49-F238E27FC236}">
                <a16:creationId xmlns:a16="http://schemas.microsoft.com/office/drawing/2014/main" id="{DAFAFD88-EB2A-D7B4-9675-C7648AE65612}"/>
              </a:ext>
            </a:extLst>
          </p:cNvPr>
          <p:cNvSpPr txBox="1">
            <a:spLocks noChangeArrowheads="1"/>
          </p:cNvSpPr>
          <p:nvPr/>
        </p:nvSpPr>
        <p:spPr bwMode="auto">
          <a:xfrm>
            <a:off x="623888" y="214313"/>
            <a:ext cx="8086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b="1">
                <a:solidFill>
                  <a:srgbClr val="FFFFFF"/>
                </a:solidFill>
                <a:latin typeface="Comic Sans MS" panose="030F0902030302020204" pitchFamily="66" charset="0"/>
              </a:rPr>
              <a:t>Utilisation d’étoiles guides laser sur la haute atmosphère </a:t>
            </a:r>
          </a:p>
          <a:p>
            <a:pPr algn="ctr">
              <a:spcBef>
                <a:spcPct val="0"/>
              </a:spcBef>
              <a:buFontTx/>
              <a:buNone/>
            </a:pPr>
            <a:r>
              <a:rPr lang="fr-FR" altLang="fr-FR" sz="2000" b="1">
                <a:solidFill>
                  <a:srgbClr val="FFFFFF"/>
                </a:solidFill>
                <a:latin typeface="Comic Sans MS" panose="030F0902030302020204" pitchFamily="66" charset="0"/>
              </a:rPr>
              <a:t>(</a:t>
            </a:r>
            <a:r>
              <a:rPr lang="fr-FR" altLang="ja-JP" sz="2000" b="1">
                <a:solidFill>
                  <a:srgbClr val="FFFFFF"/>
                </a:solidFill>
                <a:latin typeface="Comic Sans MS" panose="030F0902030302020204" pitchFamily="66" charset="0"/>
              </a:rPr>
              <a:t>~10 km), </a:t>
            </a:r>
            <a:r>
              <a:rPr lang="fr-FR" altLang="fr-FR" sz="2000" b="1">
                <a:solidFill>
                  <a:srgbClr val="FFFFFF"/>
                </a:solidFill>
                <a:latin typeface="Comic Sans MS" panose="030F0902030302020204" pitchFamily="66" charset="0"/>
              </a:rPr>
              <a:t>ici à l’ESO (Paranal, Chili).</a:t>
            </a:r>
          </a:p>
        </p:txBody>
      </p:sp>
      <p:pic>
        <p:nvPicPr>
          <p:cNvPr id="137219" name="Image 6" descr="image2.jpg">
            <a:extLst>
              <a:ext uri="{FF2B5EF4-FFF2-40B4-BE49-F238E27FC236}">
                <a16:creationId xmlns:a16="http://schemas.microsoft.com/office/drawing/2014/main" id="{D8F0AF53-7B97-6B1D-4A27-835F9573BD4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4588"/>
            <a:ext cx="5713413"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Image 7" descr="3001403.jpg">
            <a:extLst>
              <a:ext uri="{FF2B5EF4-FFF2-40B4-BE49-F238E27FC236}">
                <a16:creationId xmlns:a16="http://schemas.microsoft.com/office/drawing/2014/main" id="{611B821B-0A8D-B389-30C2-DC49A284C7D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91150" y="1144588"/>
            <a:ext cx="3752850"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age 2">
            <a:extLst>
              <a:ext uri="{FF2B5EF4-FFF2-40B4-BE49-F238E27FC236}">
                <a16:creationId xmlns:a16="http://schemas.microsoft.com/office/drawing/2014/main" id="{B4DFA15C-2FC5-C0C0-BCC0-E7939A6B1837}"/>
              </a:ext>
            </a:extLst>
          </p:cNvPr>
          <p:cNvPicPr>
            <a:picLocks/>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239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 Box 7">
            <a:extLst>
              <a:ext uri="{FF2B5EF4-FFF2-40B4-BE49-F238E27FC236}">
                <a16:creationId xmlns:a16="http://schemas.microsoft.com/office/drawing/2014/main" id="{BBE64CED-1657-ADBB-C8D4-9984F4F06240}"/>
              </a:ext>
            </a:extLst>
          </p:cNvPr>
          <p:cNvSpPr txBox="1">
            <a:spLocks noChangeArrowheads="1"/>
          </p:cNvSpPr>
          <p:nvPr/>
        </p:nvSpPr>
        <p:spPr bwMode="auto">
          <a:xfrm>
            <a:off x="623888" y="214313"/>
            <a:ext cx="8086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b="1">
                <a:solidFill>
                  <a:schemeClr val="bg1"/>
                </a:solidFill>
                <a:latin typeface="Comic Sans MS" panose="030F0902030302020204" pitchFamily="66" charset="0"/>
              </a:rPr>
              <a:t>Utilisation d’étoiles guides laser sur la haute atmosphère </a:t>
            </a:r>
          </a:p>
          <a:p>
            <a:pPr algn="ctr">
              <a:spcBef>
                <a:spcPct val="0"/>
              </a:spcBef>
              <a:buFontTx/>
              <a:buNone/>
            </a:pPr>
            <a:r>
              <a:rPr lang="fr-FR" altLang="fr-FR" sz="2000" b="1">
                <a:solidFill>
                  <a:schemeClr val="bg1"/>
                </a:solidFill>
                <a:latin typeface="Comic Sans MS" panose="030F0902030302020204" pitchFamily="66" charset="0"/>
              </a:rPr>
              <a:t>(</a:t>
            </a:r>
            <a:r>
              <a:rPr lang="fr-FR" altLang="ja-JP" sz="2000" b="1">
                <a:solidFill>
                  <a:schemeClr val="bg1"/>
                </a:solidFill>
                <a:latin typeface="Comic Sans MS" panose="030F0902030302020204" pitchFamily="66" charset="0"/>
              </a:rPr>
              <a:t>~10 km), </a:t>
            </a:r>
            <a:r>
              <a:rPr lang="fr-FR" altLang="fr-FR" sz="2000" b="1">
                <a:solidFill>
                  <a:schemeClr val="bg1"/>
                </a:solidFill>
                <a:latin typeface="Comic Sans MS" panose="030F0902030302020204" pitchFamily="66" charset="0"/>
              </a:rPr>
              <a:t>ici à l’ESO (Paranal, Chili).</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Aurore04">
            <a:extLst>
              <a:ext uri="{FF2B5EF4-FFF2-40B4-BE49-F238E27FC236}">
                <a16:creationId xmlns:a16="http://schemas.microsoft.com/office/drawing/2014/main" id="{148C4C9D-1DE1-CF60-9547-4130C2DAE2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987425"/>
            <a:ext cx="8693150" cy="5622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04167" name="Rectangle 7">
            <a:extLst>
              <a:ext uri="{FF2B5EF4-FFF2-40B4-BE49-F238E27FC236}">
                <a16:creationId xmlns:a16="http://schemas.microsoft.com/office/drawing/2014/main" id="{C2F83268-5085-73DC-30BD-C79D806A17FA}"/>
              </a:ext>
            </a:extLst>
          </p:cNvPr>
          <p:cNvSpPr>
            <a:spLocks noChangeArrowheads="1"/>
          </p:cNvSpPr>
          <p:nvPr/>
        </p:nvSpPr>
        <p:spPr bwMode="auto">
          <a:xfrm>
            <a:off x="2709863" y="333375"/>
            <a:ext cx="3624262"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Image 1" descr="SGU-M42-4LGS-RC500-STL-RVB-1200x800-cp10.jpg">
            <a:extLst>
              <a:ext uri="{FF2B5EF4-FFF2-40B4-BE49-F238E27FC236}">
                <a16:creationId xmlns:a16="http://schemas.microsoft.com/office/drawing/2014/main" id="{52B63CE0-AEF4-7436-B042-F8F3FDA5FF7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35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7">
            <a:extLst>
              <a:ext uri="{FF2B5EF4-FFF2-40B4-BE49-F238E27FC236}">
                <a16:creationId xmlns:a16="http://schemas.microsoft.com/office/drawing/2014/main" id="{7EE8555C-B611-CD9A-6796-7D653AD4A168}"/>
              </a:ext>
            </a:extLst>
          </p:cNvPr>
          <p:cNvSpPr txBox="1">
            <a:spLocks noChangeArrowheads="1"/>
          </p:cNvSpPr>
          <p:nvPr/>
        </p:nvSpPr>
        <p:spPr bwMode="auto">
          <a:xfrm>
            <a:off x="569913" y="69850"/>
            <a:ext cx="808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000" b="1">
                <a:solidFill>
                  <a:schemeClr val="bg1"/>
                </a:solidFill>
                <a:latin typeface="Comic Sans MS" panose="030F0902030302020204" pitchFamily="66" charset="0"/>
              </a:rPr>
              <a:t>Etoiles laser artificielles</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1026">
            <a:extLst>
              <a:ext uri="{FF2B5EF4-FFF2-40B4-BE49-F238E27FC236}">
                <a16:creationId xmlns:a16="http://schemas.microsoft.com/office/drawing/2014/main" id="{9B79175F-6A54-0E70-10C9-B7B06023D12A}"/>
              </a:ext>
            </a:extLst>
          </p:cNvPr>
          <p:cNvSpPr>
            <a:spLocks noChangeArrowheads="1"/>
          </p:cNvSpPr>
          <p:nvPr/>
        </p:nvSpPr>
        <p:spPr bwMode="auto">
          <a:xfrm>
            <a:off x="1492250" y="3224213"/>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Interférométrie</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VLT08">
            <a:extLst>
              <a:ext uri="{FF2B5EF4-FFF2-40B4-BE49-F238E27FC236}">
                <a16:creationId xmlns:a16="http://schemas.microsoft.com/office/drawing/2014/main" id="{6E7C57B8-9B61-CAF4-380A-C54BF1EDEE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Rectangle 2">
            <a:extLst>
              <a:ext uri="{FF2B5EF4-FFF2-40B4-BE49-F238E27FC236}">
                <a16:creationId xmlns:a16="http://schemas.microsoft.com/office/drawing/2014/main" id="{32B3F980-45B5-E8AD-7A68-80A4915DFD92}"/>
              </a:ext>
            </a:extLst>
          </p:cNvPr>
          <p:cNvSpPr>
            <a:spLocks noChangeArrowheads="1"/>
          </p:cNvSpPr>
          <p:nvPr/>
        </p:nvSpPr>
        <p:spPr bwMode="auto">
          <a:xfrm>
            <a:off x="4560888" y="212725"/>
            <a:ext cx="43910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chemeClr val="bg1"/>
                </a:solidFill>
                <a:latin typeface="Comic Sans MS" panose="030F0902030302020204" pitchFamily="66" charset="0"/>
                <a:ea typeface="Apple LiGothic Medium" pitchFamily="2" charset="-120"/>
              </a:rPr>
              <a:t>Interférométrie optique</a:t>
            </a:r>
          </a:p>
        </p:txBody>
      </p:sp>
      <p:sp>
        <p:nvSpPr>
          <p:cNvPr id="694276" name="Text Box 4">
            <a:extLst>
              <a:ext uri="{FF2B5EF4-FFF2-40B4-BE49-F238E27FC236}">
                <a16:creationId xmlns:a16="http://schemas.microsoft.com/office/drawing/2014/main" id="{3E00D5BE-D838-0C83-69F3-AA75DFFAA4DC}"/>
              </a:ext>
            </a:extLst>
          </p:cNvPr>
          <p:cNvSpPr txBox="1">
            <a:spLocks noChangeArrowheads="1"/>
          </p:cNvSpPr>
          <p:nvPr/>
        </p:nvSpPr>
        <p:spPr bwMode="auto">
          <a:xfrm>
            <a:off x="573088" y="6089650"/>
            <a:ext cx="8086725" cy="701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rgbClr val="000000"/>
                </a:solidFill>
                <a:effectLst>
                  <a:outerShdw blurRad="38100" dist="38100" dir="2700000" algn="tl">
                    <a:srgbClr val="C0C0C0"/>
                  </a:outerShdw>
                </a:effectLst>
                <a:latin typeface="Comic Sans MS" panose="030F0902030302020204" pitchFamily="66" charset="0"/>
              </a:rPr>
              <a:t>La résolution équivalente est celle d’un télescope dont le diamètre</a:t>
            </a:r>
          </a:p>
          <a:p>
            <a:pPr>
              <a:defRPr/>
            </a:pPr>
            <a:r>
              <a:rPr lang="fr-FR" altLang="fr-FR" sz="2000">
                <a:solidFill>
                  <a:srgbClr val="000000"/>
                </a:solidFill>
                <a:effectLst>
                  <a:outerShdw blurRad="38100" dist="38100" dir="2700000" algn="tl">
                    <a:srgbClr val="C0C0C0"/>
                  </a:outerShdw>
                </a:effectLst>
                <a:latin typeface="Comic Sans MS" panose="030F0902030302020204" pitchFamily="66" charset="0"/>
              </a:rPr>
              <a:t>serait la longueur de la plus grande base de l’interféromètre</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descr="VLT10">
            <a:extLst>
              <a:ext uri="{FF2B5EF4-FFF2-40B4-BE49-F238E27FC236}">
                <a16:creationId xmlns:a16="http://schemas.microsoft.com/office/drawing/2014/main" id="{76ABE20F-0663-A568-FFD9-343661741F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59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7458" name="Text Box 5">
            <a:extLst>
              <a:ext uri="{FF2B5EF4-FFF2-40B4-BE49-F238E27FC236}">
                <a16:creationId xmlns:a16="http://schemas.microsoft.com/office/drawing/2014/main" id="{D382386F-AC40-66E4-721C-C7FCDFC9B7B9}"/>
              </a:ext>
            </a:extLst>
          </p:cNvPr>
          <p:cNvSpPr txBox="1">
            <a:spLocks noChangeArrowheads="1"/>
          </p:cNvSpPr>
          <p:nvPr/>
        </p:nvSpPr>
        <p:spPr bwMode="auto">
          <a:xfrm>
            <a:off x="1023938" y="1651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b="1">
                <a:solidFill>
                  <a:schemeClr val="bg1"/>
                </a:solidFill>
                <a:latin typeface="Comic Sans MS" panose="030F0902030302020204" pitchFamily="66" charset="0"/>
              </a:rPr>
              <a:t>Ligne à retard sur le VLT, nécessaire pour mélanger les faisceaux « en phase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1026">
            <a:extLst>
              <a:ext uri="{FF2B5EF4-FFF2-40B4-BE49-F238E27FC236}">
                <a16:creationId xmlns:a16="http://schemas.microsoft.com/office/drawing/2014/main" id="{0AFCEC87-3276-D58C-05F8-F10714E1793C}"/>
              </a:ext>
            </a:extLst>
          </p:cNvPr>
          <p:cNvSpPr>
            <a:spLocks noChangeArrowheads="1"/>
          </p:cNvSpPr>
          <p:nvPr/>
        </p:nvSpPr>
        <p:spPr bwMode="auto">
          <a:xfrm>
            <a:off x="1492250" y="3224213"/>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dans les ondes radios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a:extLst>
              <a:ext uri="{FF2B5EF4-FFF2-40B4-BE49-F238E27FC236}">
                <a16:creationId xmlns:a16="http://schemas.microsoft.com/office/drawing/2014/main" id="{D9A8F5A5-5EE7-1F2B-7C05-4E5303331E64}"/>
              </a:ext>
            </a:extLst>
          </p:cNvPr>
          <p:cNvSpPr>
            <a:spLocks noChangeArrowheads="1"/>
          </p:cNvSpPr>
          <p:nvPr/>
        </p:nvSpPr>
        <p:spPr bwMode="auto">
          <a:xfrm>
            <a:off x="1343025" y="323850"/>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dans le domaine radio</a:t>
            </a:r>
          </a:p>
        </p:txBody>
      </p:sp>
      <p:pic>
        <p:nvPicPr>
          <p:cNvPr id="151554" name="Picture 3" descr="CarlJansky">
            <a:extLst>
              <a:ext uri="{FF2B5EF4-FFF2-40B4-BE49-F238E27FC236}">
                <a16:creationId xmlns:a16="http://schemas.microsoft.com/office/drawing/2014/main" id="{29100775-D0C8-FA57-A8A5-490164B2F2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300" y="1247775"/>
            <a:ext cx="358775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4" descr="AntennaJansky">
            <a:extLst>
              <a:ext uri="{FF2B5EF4-FFF2-40B4-BE49-F238E27FC236}">
                <a16:creationId xmlns:a16="http://schemas.microsoft.com/office/drawing/2014/main" id="{15B9B124-8CBF-3043-B0F0-CB181B0441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1625" y="1244600"/>
            <a:ext cx="48736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3" name="Text Box 5">
            <a:extLst>
              <a:ext uri="{FF2B5EF4-FFF2-40B4-BE49-F238E27FC236}">
                <a16:creationId xmlns:a16="http://schemas.microsoft.com/office/drawing/2014/main" id="{46C5EB89-0102-0767-6557-AF33EDF2ADD9}"/>
              </a:ext>
            </a:extLst>
          </p:cNvPr>
          <p:cNvSpPr txBox="1">
            <a:spLocks noChangeArrowheads="1"/>
          </p:cNvSpPr>
          <p:nvPr/>
        </p:nvSpPr>
        <p:spPr bwMode="auto">
          <a:xfrm>
            <a:off x="4111625" y="4862513"/>
            <a:ext cx="4413250" cy="10064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Karl Jansky (1933) et son antenne radio: découverte de l’émission radio de la Voie Lactée.</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5" name="Text Box 5">
            <a:extLst>
              <a:ext uri="{FF2B5EF4-FFF2-40B4-BE49-F238E27FC236}">
                <a16:creationId xmlns:a16="http://schemas.microsoft.com/office/drawing/2014/main" id="{B948C128-2346-A6AD-E645-B485E87F86E9}"/>
              </a:ext>
            </a:extLst>
          </p:cNvPr>
          <p:cNvSpPr txBox="1">
            <a:spLocks noChangeArrowheads="1"/>
          </p:cNvSpPr>
          <p:nvPr/>
        </p:nvSpPr>
        <p:spPr bwMode="auto">
          <a:xfrm>
            <a:off x="1905000" y="2011363"/>
            <a:ext cx="5465763" cy="3170237"/>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u="sng">
                <a:solidFill>
                  <a:schemeClr val="tx1"/>
                </a:solidFill>
                <a:effectLst>
                  <a:outerShdw blurRad="38100" dist="38100" dir="2700000" algn="tl">
                    <a:srgbClr val="C0C0C0"/>
                  </a:outerShdw>
                </a:effectLst>
                <a:latin typeface="Comic Sans MS" panose="030F0902030302020204" pitchFamily="66" charset="0"/>
              </a:rPr>
              <a:t>Mécanismes d’émission:</a:t>
            </a:r>
          </a:p>
          <a:p>
            <a:pPr>
              <a:defRPr/>
            </a:pPr>
            <a:endParaRPr lang="fr-FR" altLang="fr-FR" sz="2000" u="sng">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Corps noir</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Synchrotron</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Vibrations/rotations des molécules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(longueurs d’ondes millimétriques)</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 Raie à 21 cm de l’hydrogène neutre HI</a:t>
            </a:r>
          </a:p>
        </p:txBody>
      </p:sp>
      <p:sp>
        <p:nvSpPr>
          <p:cNvPr id="706566" name="Rectangle 6">
            <a:extLst>
              <a:ext uri="{FF2B5EF4-FFF2-40B4-BE49-F238E27FC236}">
                <a16:creationId xmlns:a16="http://schemas.microsoft.com/office/drawing/2014/main" id="{FF362FE7-0565-924D-84BB-AE7C81E5D9B6}"/>
              </a:ext>
            </a:extLst>
          </p:cNvPr>
          <p:cNvSpPr>
            <a:spLocks noChangeArrowheads="1"/>
          </p:cNvSpPr>
          <p:nvPr/>
        </p:nvSpPr>
        <p:spPr bwMode="auto">
          <a:xfrm>
            <a:off x="1343025" y="323850"/>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dans le domaine radio</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24" name="Text Box 8">
            <a:extLst>
              <a:ext uri="{FF2B5EF4-FFF2-40B4-BE49-F238E27FC236}">
                <a16:creationId xmlns:a16="http://schemas.microsoft.com/office/drawing/2014/main" id="{D340FB2E-0FA4-8A38-D465-192DB9C3F249}"/>
              </a:ext>
            </a:extLst>
          </p:cNvPr>
          <p:cNvSpPr txBox="1">
            <a:spLocks noChangeArrowheads="1"/>
          </p:cNvSpPr>
          <p:nvPr/>
        </p:nvSpPr>
        <p:spPr bwMode="auto">
          <a:xfrm>
            <a:off x="960438" y="809625"/>
            <a:ext cx="7454900" cy="701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Antenne de 300 m de diamètre de Arecibo (Puerto Rico)</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fonctionnant dans le domaine </a:t>
            </a:r>
            <a:r>
              <a:rPr lang="fr-FR" altLang="fr-FR" sz="2000" b="1">
                <a:solidFill>
                  <a:schemeClr val="tx1"/>
                </a:solidFill>
                <a:effectLst>
                  <a:outerShdw blurRad="38100" dist="38100" dir="2700000" algn="tl">
                    <a:srgbClr val="C0C0C0"/>
                  </a:outerShdw>
                </a:effectLst>
                <a:latin typeface="Comic Sans MS" panose="030F0902030302020204" pitchFamily="66" charset="0"/>
              </a:rPr>
              <a:t>centimétrique</a:t>
            </a:r>
            <a:endParaRPr lang="fr-FR" altLang="fr-FR" sz="2000">
              <a:solidFill>
                <a:schemeClr val="tx1"/>
              </a:solidFill>
              <a:effectLst>
                <a:outerShdw blurRad="38100" dist="38100" dir="2700000" algn="tl">
                  <a:srgbClr val="C0C0C0"/>
                </a:outerShdw>
              </a:effectLst>
              <a:latin typeface="Comic Sans MS" panose="030F0902030302020204" pitchFamily="66" charset="0"/>
            </a:endParaRPr>
          </a:p>
        </p:txBody>
      </p:sp>
      <p:sp>
        <p:nvSpPr>
          <p:cNvPr id="700425" name="Rectangle 9">
            <a:extLst>
              <a:ext uri="{FF2B5EF4-FFF2-40B4-BE49-F238E27FC236}">
                <a16:creationId xmlns:a16="http://schemas.microsoft.com/office/drawing/2014/main" id="{BDC165A6-7BA0-825F-996C-D5DF8ED589BD}"/>
              </a:ext>
            </a:extLst>
          </p:cNvPr>
          <p:cNvSpPr>
            <a:spLocks noChangeArrowheads="1"/>
          </p:cNvSpPr>
          <p:nvPr/>
        </p:nvSpPr>
        <p:spPr bwMode="auto">
          <a:xfrm>
            <a:off x="1343025" y="323850"/>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dans le domaine radio</a:t>
            </a:r>
          </a:p>
        </p:txBody>
      </p:sp>
      <p:pic>
        <p:nvPicPr>
          <p:cNvPr id="155651" name="Image 6" descr="Arecibo 2.jpg">
            <a:extLst>
              <a:ext uri="{FF2B5EF4-FFF2-40B4-BE49-F238E27FC236}">
                <a16:creationId xmlns:a16="http://schemas.microsoft.com/office/drawing/2014/main" id="{42F6F363-F67B-6D52-E91B-20FE6C7AE79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0" y="2020888"/>
            <a:ext cx="5473700"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Image 7" descr="32687945uhHAAn_fs.jpg">
            <a:extLst>
              <a:ext uri="{FF2B5EF4-FFF2-40B4-BE49-F238E27FC236}">
                <a16:creationId xmlns:a16="http://schemas.microsoft.com/office/drawing/2014/main" id="{57D7D6DC-1446-CA51-46F9-80BFF60D76C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78375" y="1649413"/>
            <a:ext cx="4365625"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DE4DA7C-84B1-63C7-84D2-B4F17A4C407E}"/>
              </a:ext>
            </a:extLst>
          </p:cNvPr>
          <p:cNvSpPr/>
          <p:nvPr/>
        </p:nvSpPr>
        <p:spPr>
          <a:xfrm>
            <a:off x="6507163" y="4551363"/>
            <a:ext cx="2536825" cy="708025"/>
          </a:xfrm>
          <a:prstGeom prst="rect">
            <a:avLst/>
          </a:prstGeom>
        </p:spPr>
        <p:txBody>
          <a:bodyPr wrap="none">
            <a:spAutoFit/>
          </a:bodyPr>
          <a:lstStyle/>
          <a:p>
            <a:pPr>
              <a:defRPr/>
            </a:pPr>
            <a:r>
              <a:rPr lang="fr-FR" sz="2000">
                <a:solidFill>
                  <a:schemeClr val="tx1"/>
                </a:solidFill>
                <a:effectLst>
                  <a:outerShdw blurRad="38100" dist="38100" dir="2700000" algn="tl">
                    <a:srgbClr val="DDDDDD"/>
                  </a:outerShdw>
                </a:effectLst>
                <a:latin typeface="Comic Sans MS" charset="0"/>
                <a:ea typeface="ＭＳ Ｐゴシック" charset="0"/>
                <a:cs typeface="ＭＳ Ｐゴシック" charset="0"/>
              </a:rPr>
              <a:t>Antenne secondaire </a:t>
            </a:r>
          </a:p>
          <a:p>
            <a:pPr>
              <a:defRPr/>
            </a:pPr>
            <a:r>
              <a:rPr lang="fr-FR" sz="2000">
                <a:solidFill>
                  <a:schemeClr val="tx1"/>
                </a:solidFill>
                <a:effectLst>
                  <a:outerShdw blurRad="38100" dist="38100" dir="2700000" algn="tl">
                    <a:srgbClr val="DDDDDD"/>
                  </a:outerShdw>
                </a:effectLst>
                <a:latin typeface="Comic Sans MS" charset="0"/>
                <a:ea typeface="ＭＳ Ｐゴシック" charset="0"/>
                <a:cs typeface="ＭＳ Ｐゴシック" charset="0"/>
              </a:rPr>
              <a:t>orientable</a:t>
            </a:r>
            <a:endParaRPr lang="fr-FR" sz="2000">
              <a:effectLst>
                <a:outerShdw blurRad="38100" dist="38100" dir="2700000" algn="tl">
                  <a:srgbClr val="DDDDDD"/>
                </a:outerShdw>
              </a:effectLst>
              <a:latin typeface="Helvetica" charset="0"/>
              <a:ea typeface="ＭＳ Ｐゴシック" charset="0"/>
              <a:cs typeface="ＭＳ Ｐゴシック" charset="0"/>
            </a:endParaRPr>
          </a:p>
        </p:txBody>
      </p:sp>
      <p:cxnSp>
        <p:nvCxnSpPr>
          <p:cNvPr id="155654" name="Connecteur droit avec flèche 10">
            <a:extLst>
              <a:ext uri="{FF2B5EF4-FFF2-40B4-BE49-F238E27FC236}">
                <a16:creationId xmlns:a16="http://schemas.microsoft.com/office/drawing/2014/main" id="{E1275564-4FB5-8103-7C5B-67678280B8A4}"/>
              </a:ext>
            </a:extLst>
          </p:cNvPr>
          <p:cNvCxnSpPr>
            <a:cxnSpLocks noChangeShapeType="1"/>
          </p:cNvCxnSpPr>
          <p:nvPr/>
        </p:nvCxnSpPr>
        <p:spPr bwMode="auto">
          <a:xfrm rot="10800000">
            <a:off x="3178175" y="3454400"/>
            <a:ext cx="3124200" cy="150812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25" name="Rectangle 9">
            <a:extLst>
              <a:ext uri="{FF2B5EF4-FFF2-40B4-BE49-F238E27FC236}">
                <a16:creationId xmlns:a16="http://schemas.microsoft.com/office/drawing/2014/main" id="{57E18D05-B960-518A-3531-94A9E61BE12B}"/>
              </a:ext>
            </a:extLst>
          </p:cNvPr>
          <p:cNvSpPr>
            <a:spLocks noChangeArrowheads="1"/>
          </p:cNvSpPr>
          <p:nvPr/>
        </p:nvSpPr>
        <p:spPr bwMode="auto">
          <a:xfrm>
            <a:off x="1343025" y="323850"/>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FAST: Five-</a:t>
            </a:r>
            <a:r>
              <a:rPr lang="fr-FR" altLang="fr-FR" sz="2400" b="1" dirty="0" err="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hundred</a:t>
            </a:r>
            <a:r>
              <a:rPr lang="fr-FR" altLang="fr-FR" sz="24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t>
            </a:r>
            <a:r>
              <a:rPr lang="fr-FR" altLang="fr-FR" sz="2400" b="1" dirty="0" err="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meter</a:t>
            </a:r>
            <a:r>
              <a:rPr lang="fr-FR" altLang="fr-FR" sz="24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 Aperture </a:t>
            </a:r>
            <a:r>
              <a:rPr lang="fr-FR" altLang="fr-FR" sz="2400" b="1" dirty="0" err="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Spherical</a:t>
            </a:r>
            <a:r>
              <a:rPr lang="fr-FR" altLang="fr-FR" sz="24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 Radio </a:t>
            </a:r>
            <a:r>
              <a:rPr lang="fr-FR" altLang="fr-FR" sz="2400" b="1" dirty="0" err="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Telescope</a:t>
            </a:r>
            <a:r>
              <a:rPr lang="fr-FR" altLang="fr-FR" sz="24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 (Chine)</a:t>
            </a:r>
          </a:p>
        </p:txBody>
      </p:sp>
      <p:pic>
        <p:nvPicPr>
          <p:cNvPr id="157698" name="Image 1">
            <a:extLst>
              <a:ext uri="{FF2B5EF4-FFF2-40B4-BE49-F238E27FC236}">
                <a16:creationId xmlns:a16="http://schemas.microsoft.com/office/drawing/2014/main" id="{EF5790C1-B560-8B96-4F9C-820E584A37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29540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descr="VLA_02">
            <a:extLst>
              <a:ext uri="{FF2B5EF4-FFF2-40B4-BE49-F238E27FC236}">
                <a16:creationId xmlns:a16="http://schemas.microsoft.com/office/drawing/2014/main" id="{71980C1A-B615-EF19-8698-51734025AA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7288" y="2922588"/>
            <a:ext cx="5287962" cy="37719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9746" name="Picture 4" descr="VLA_01">
            <a:extLst>
              <a:ext uri="{FF2B5EF4-FFF2-40B4-BE49-F238E27FC236}">
                <a16:creationId xmlns:a16="http://schemas.microsoft.com/office/drawing/2014/main" id="{0EC552F9-D32C-402E-608E-EB2F33C6B7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413" y="1087438"/>
            <a:ext cx="5962650" cy="40147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9747" name="Text Box 6">
            <a:extLst>
              <a:ext uri="{FF2B5EF4-FFF2-40B4-BE49-F238E27FC236}">
                <a16:creationId xmlns:a16="http://schemas.microsoft.com/office/drawing/2014/main" id="{5D4B0FBF-F62C-32B7-6DDF-963C2CCD4792}"/>
              </a:ext>
            </a:extLst>
          </p:cNvPr>
          <p:cNvSpPr txBox="1">
            <a:spLocks noChangeArrowheads="1"/>
          </p:cNvSpPr>
          <p:nvPr/>
        </p:nvSpPr>
        <p:spPr bwMode="auto">
          <a:xfrm>
            <a:off x="3763963" y="6319838"/>
            <a:ext cx="4640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Very Large Array, Nouveau Mexique</a:t>
            </a:r>
          </a:p>
        </p:txBody>
      </p:sp>
      <p:sp>
        <p:nvSpPr>
          <p:cNvPr id="704519" name="Rectangle 7">
            <a:extLst>
              <a:ext uri="{FF2B5EF4-FFF2-40B4-BE49-F238E27FC236}">
                <a16:creationId xmlns:a16="http://schemas.microsoft.com/office/drawing/2014/main" id="{1993500A-E095-8BA3-B1D3-54800105439F}"/>
              </a:ext>
            </a:extLst>
          </p:cNvPr>
          <p:cNvSpPr>
            <a:spLocks noChangeArrowheads="1"/>
          </p:cNvSpPr>
          <p:nvPr/>
        </p:nvSpPr>
        <p:spPr bwMode="auto">
          <a:xfrm>
            <a:off x="1343025" y="323850"/>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dans le domaine radio</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Aurore03">
            <a:extLst>
              <a:ext uri="{FF2B5EF4-FFF2-40B4-BE49-F238E27FC236}">
                <a16:creationId xmlns:a16="http://schemas.microsoft.com/office/drawing/2014/main" id="{98F2509F-7C69-4045-AC19-5FF1C30906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5450" y="3898900"/>
            <a:ext cx="4375150" cy="2759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6866" name="Picture 5" descr="Aurore01">
            <a:extLst>
              <a:ext uri="{FF2B5EF4-FFF2-40B4-BE49-F238E27FC236}">
                <a16:creationId xmlns:a16="http://schemas.microsoft.com/office/drawing/2014/main" id="{A773CD8A-4250-7BEF-397F-4BABBA4924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 y="963613"/>
            <a:ext cx="4368800" cy="28463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6867" name="Picture 6" descr="Aurore02">
            <a:extLst>
              <a:ext uri="{FF2B5EF4-FFF2-40B4-BE49-F238E27FC236}">
                <a16:creationId xmlns:a16="http://schemas.microsoft.com/office/drawing/2014/main" id="{82994E7A-1CD4-276A-CBF4-D78659077FB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29188" y="963613"/>
            <a:ext cx="3784600" cy="56943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06216" name="Rectangle 8">
            <a:extLst>
              <a:ext uri="{FF2B5EF4-FFF2-40B4-BE49-F238E27FC236}">
                <a16:creationId xmlns:a16="http://schemas.microsoft.com/office/drawing/2014/main" id="{924277D6-87D8-6CE7-3898-3E3B2C55B083}"/>
              </a:ext>
            </a:extLst>
          </p:cNvPr>
          <p:cNvSpPr>
            <a:spLocks noChangeArrowheads="1"/>
          </p:cNvSpPr>
          <p:nvPr/>
        </p:nvSpPr>
        <p:spPr bwMode="auto">
          <a:xfrm>
            <a:off x="2709863" y="333375"/>
            <a:ext cx="3624262"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Feu vert pour lancer la construction des 2 plus grands observatoires radio  du monde : SKAO">
            <a:extLst>
              <a:ext uri="{FF2B5EF4-FFF2-40B4-BE49-F238E27FC236}">
                <a16:creationId xmlns:a16="http://schemas.microsoft.com/office/drawing/2014/main" id="{F6DB05D9-5644-261D-BED2-7A1D1989BF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28439"/>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36548" name="Picture 4" descr="SKAO Brand | SKAO">
            <a:extLst>
              <a:ext uri="{FF2B5EF4-FFF2-40B4-BE49-F238E27FC236}">
                <a16:creationId xmlns:a16="http://schemas.microsoft.com/office/drawing/2014/main" id="{5801579A-F569-5BEA-38B0-0C1FEA0F08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84325" cy="1728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39B63B-5734-7FC1-2448-60E926D559C1}"/>
              </a:ext>
            </a:extLst>
          </p:cNvPr>
          <p:cNvSpPr txBox="1"/>
          <p:nvPr/>
        </p:nvSpPr>
        <p:spPr>
          <a:xfrm>
            <a:off x="4192859" y="356839"/>
            <a:ext cx="4471639" cy="1077218"/>
          </a:xfrm>
          <a:prstGeom prst="rect">
            <a:avLst/>
          </a:prstGeom>
          <a:noFill/>
        </p:spPr>
        <p:txBody>
          <a:bodyPr wrap="square" rtlCol="0">
            <a:spAutoFit/>
          </a:bodyPr>
          <a:lstStyle/>
          <a:p>
            <a:pPr algn="ctr"/>
            <a:r>
              <a:rPr lang="fr-FR" dirty="0">
                <a:solidFill>
                  <a:schemeClr val="tx1"/>
                </a:solidFill>
              </a:rPr>
              <a:t>Square </a:t>
            </a:r>
            <a:r>
              <a:rPr lang="fr-FR" dirty="0" err="1">
                <a:solidFill>
                  <a:schemeClr val="tx1"/>
                </a:solidFill>
              </a:rPr>
              <a:t>Kilometre</a:t>
            </a:r>
            <a:r>
              <a:rPr lang="fr-FR" dirty="0">
                <a:solidFill>
                  <a:schemeClr val="tx1"/>
                </a:solidFill>
              </a:rPr>
              <a:t> </a:t>
            </a:r>
            <a:r>
              <a:rPr lang="fr-FR" dirty="0" err="1">
                <a:solidFill>
                  <a:schemeClr val="tx1"/>
                </a:solidFill>
              </a:rPr>
              <a:t>Array</a:t>
            </a:r>
            <a:r>
              <a:rPr lang="fr-FR" dirty="0">
                <a:solidFill>
                  <a:schemeClr val="tx1"/>
                </a:solidFill>
              </a:rPr>
              <a:t> </a:t>
            </a:r>
            <a:r>
              <a:rPr lang="fr-FR" dirty="0" err="1">
                <a:solidFill>
                  <a:schemeClr val="tx1"/>
                </a:solidFill>
              </a:rPr>
              <a:t>Observatory</a:t>
            </a:r>
            <a:endParaRPr lang="fr-FR" dirty="0">
              <a:solidFill>
                <a:schemeClr val="tx1"/>
              </a:solidFill>
            </a:endParaRPr>
          </a:p>
        </p:txBody>
      </p:sp>
    </p:spTree>
    <p:extLst>
      <p:ext uri="{BB962C8B-B14F-4D97-AF65-F5344CB8AC3E}">
        <p14:creationId xmlns:p14="http://schemas.microsoft.com/office/powerpoint/2010/main" val="6479068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51" name="Text Box 7">
            <a:extLst>
              <a:ext uri="{FF2B5EF4-FFF2-40B4-BE49-F238E27FC236}">
                <a16:creationId xmlns:a16="http://schemas.microsoft.com/office/drawing/2014/main" id="{4E393B43-93F4-5A86-99DA-4A4DFE6C102C}"/>
              </a:ext>
            </a:extLst>
          </p:cNvPr>
          <p:cNvSpPr txBox="1">
            <a:spLocks noChangeArrowheads="1"/>
          </p:cNvSpPr>
          <p:nvPr/>
        </p:nvSpPr>
        <p:spPr bwMode="auto">
          <a:xfrm>
            <a:off x="1711673" y="5020371"/>
            <a:ext cx="6618288" cy="1631216"/>
          </a:xfrm>
          <a:prstGeom prst="rect">
            <a:avLst/>
          </a:prstGeom>
          <a:noFill/>
          <a:ln w="9525">
            <a:noFill/>
            <a:miter lim="800000"/>
            <a:headEnd/>
            <a:tailEnd/>
          </a:ln>
          <a:effectLst/>
        </p:spPr>
        <p:txBody>
          <a:bodyPr wrap="squar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rPr>
              <a:t>Atacama Large </a:t>
            </a:r>
            <a:r>
              <a:rPr lang="fr-FR" altLang="fr-FR" sz="2000" dirty="0" err="1">
                <a:solidFill>
                  <a:schemeClr val="tx1"/>
                </a:solidFill>
                <a:effectLst>
                  <a:outerShdw blurRad="38100" dist="38100" dir="2700000" algn="tl">
                    <a:srgbClr val="C0C0C0"/>
                  </a:outerShdw>
                </a:effectLst>
                <a:latin typeface="Comic Sans MS" panose="030F0902030302020204" pitchFamily="66" charset="0"/>
              </a:rPr>
              <a:t>Millimeter</a:t>
            </a:r>
            <a:r>
              <a:rPr lang="fr-FR" altLang="fr-FR" sz="2000" dirty="0">
                <a:solidFill>
                  <a:schemeClr val="tx1"/>
                </a:solidFill>
                <a:effectLst>
                  <a:outerShdw blurRad="38100" dist="38100" dir="2700000" algn="tl">
                    <a:srgbClr val="C0C0C0"/>
                  </a:outerShdw>
                </a:effectLst>
                <a:latin typeface="Comic Sans MS" panose="030F0902030302020204" pitchFamily="66" charset="0"/>
              </a:rPr>
              <a:t> </a:t>
            </a:r>
            <a:r>
              <a:rPr lang="fr-FR" altLang="fr-FR" sz="2000" dirty="0" err="1">
                <a:solidFill>
                  <a:schemeClr val="tx1"/>
                </a:solidFill>
                <a:effectLst>
                  <a:outerShdw blurRad="38100" dist="38100" dir="2700000" algn="tl">
                    <a:srgbClr val="C0C0C0"/>
                  </a:outerShdw>
                </a:effectLst>
                <a:latin typeface="Comic Sans MS" panose="030F0902030302020204" pitchFamily="66" charset="0"/>
              </a:rPr>
              <a:t>Array</a:t>
            </a:r>
            <a:r>
              <a:rPr lang="fr-FR" altLang="fr-FR" sz="2000" dirty="0">
                <a:solidFill>
                  <a:schemeClr val="tx1"/>
                </a:solidFill>
                <a:effectLst>
                  <a:outerShdw blurRad="38100" dist="38100" dir="2700000" algn="tl">
                    <a:srgbClr val="C0C0C0"/>
                  </a:outerShdw>
                </a:effectLst>
                <a:latin typeface="Comic Sans MS" panose="030F0902030302020204" pitchFamily="66" charset="0"/>
              </a:rPr>
              <a:t>: </a:t>
            </a:r>
          </a:p>
          <a:p>
            <a:pPr>
              <a:defRPr/>
            </a:pPr>
            <a:endParaRPr lang="fr-FR" altLang="fr-FR" sz="2000" dirty="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rPr>
              <a:t> site d’altitude: 5400 m</a:t>
            </a:r>
          </a:p>
          <a:p>
            <a:pPr>
              <a:buFontTx/>
              <a:buChar char="•"/>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rPr>
              <a:t> air sec 0-5% d’humidité</a:t>
            </a:r>
          </a:p>
          <a:p>
            <a:pPr>
              <a:buFontTx/>
              <a:buChar char="•"/>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rPr>
              <a:t> plateau de 20 km pour disposer un réseau d’antennes</a:t>
            </a:r>
          </a:p>
        </p:txBody>
      </p:sp>
      <p:pic>
        <p:nvPicPr>
          <p:cNvPr id="161794" name="Picture 10" descr="ALMA-chaj-view">
            <a:extLst>
              <a:ext uri="{FF2B5EF4-FFF2-40B4-BE49-F238E27FC236}">
                <a16:creationId xmlns:a16="http://schemas.microsoft.com/office/drawing/2014/main" id="{16FBE9C6-82CE-A741-D81B-20FB0D19540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413" y="1397000"/>
            <a:ext cx="8891587" cy="3508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1795" name="Picture 11" descr="AtmTransmission">
            <a:extLst>
              <a:ext uri="{FF2B5EF4-FFF2-40B4-BE49-F238E27FC236}">
                <a16:creationId xmlns:a16="http://schemas.microsoft.com/office/drawing/2014/main" id="{496AFB97-B059-FEA2-C145-B6CBCA1A15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413" y="219075"/>
            <a:ext cx="8891587"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2956" name="Line 12">
            <a:extLst>
              <a:ext uri="{FF2B5EF4-FFF2-40B4-BE49-F238E27FC236}">
                <a16:creationId xmlns:a16="http://schemas.microsoft.com/office/drawing/2014/main" id="{47083A62-1FD9-F6AA-32C1-CB8310C7F79E}"/>
              </a:ext>
            </a:extLst>
          </p:cNvPr>
          <p:cNvSpPr>
            <a:spLocks noChangeShapeType="1"/>
          </p:cNvSpPr>
          <p:nvPr/>
        </p:nvSpPr>
        <p:spPr bwMode="auto">
          <a:xfrm>
            <a:off x="5645150" y="346075"/>
            <a:ext cx="0" cy="641350"/>
          </a:xfrm>
          <a:prstGeom prst="line">
            <a:avLst/>
          </a:prstGeom>
          <a:noFill/>
          <a:ln w="9525">
            <a:solidFill>
              <a:srgbClr val="F60025"/>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pic>
        <p:nvPicPr>
          <p:cNvPr id="161798" name="Picture 6" descr="Astronomers Break Ground on Atacama Large Millimeter Array (ALMA) | ESO  France">
            <a:extLst>
              <a:ext uri="{FF2B5EF4-FFF2-40B4-BE49-F238E27FC236}">
                <a16:creationId xmlns:a16="http://schemas.microsoft.com/office/drawing/2014/main" id="{DA09DEC6-BF7A-C37D-AE0F-B1D38A24710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13" y="4905375"/>
            <a:ext cx="1304658" cy="1843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Image 5" descr="Capture d’écran 2012-03-26 à 13.43.50.png">
            <a:extLst>
              <a:ext uri="{FF2B5EF4-FFF2-40B4-BE49-F238E27FC236}">
                <a16:creationId xmlns:a16="http://schemas.microsoft.com/office/drawing/2014/main" id="{BE171F18-FB6D-34CF-1B20-4B7DBE5A567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9113" y="0"/>
            <a:ext cx="10009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ext Box 1028">
            <a:extLst>
              <a:ext uri="{FF2B5EF4-FFF2-40B4-BE49-F238E27FC236}">
                <a16:creationId xmlns:a16="http://schemas.microsoft.com/office/drawing/2014/main" id="{12B4B2D6-EEB2-76D7-188A-63DAC88B06E3}"/>
              </a:ext>
            </a:extLst>
          </p:cNvPr>
          <p:cNvSpPr txBox="1">
            <a:spLocks noChangeArrowheads="1"/>
          </p:cNvSpPr>
          <p:nvPr/>
        </p:nvSpPr>
        <p:spPr bwMode="auto">
          <a:xfrm>
            <a:off x="395288" y="5922963"/>
            <a:ext cx="835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rgbClr val="FFFFFF"/>
                </a:solidFill>
                <a:latin typeface="Comic Sans MS" panose="030F0902030302020204" pitchFamily="66" charset="0"/>
              </a:rPr>
              <a:t>Atacama Large Millimeter Array = (52 x 12 m) + (14 x 7m) sur 10 km</a:t>
            </a:r>
          </a:p>
          <a:p>
            <a:pPr>
              <a:spcBef>
                <a:spcPct val="0"/>
              </a:spcBef>
              <a:buFontTx/>
              <a:buNone/>
            </a:pPr>
            <a:r>
              <a:rPr lang="fr-FR" altLang="fr-FR" sz="2000">
                <a:solidFill>
                  <a:srgbClr val="FFFFFF"/>
                </a:solidFill>
                <a:latin typeface="Comic Sans MS" panose="030F0902030302020204" pitchFamily="66" charset="0"/>
              </a:rPr>
              <a:t>Etat du site en 2011</a:t>
            </a:r>
          </a:p>
        </p:txBody>
      </p:sp>
      <p:sp>
        <p:nvSpPr>
          <p:cNvPr id="165891" name="Rectangle 1029">
            <a:extLst>
              <a:ext uri="{FF2B5EF4-FFF2-40B4-BE49-F238E27FC236}">
                <a16:creationId xmlns:a16="http://schemas.microsoft.com/office/drawing/2014/main" id="{7299662E-F328-D7E4-22B3-2324856756ED}"/>
              </a:ext>
            </a:extLst>
          </p:cNvPr>
          <p:cNvSpPr>
            <a:spLocks noChangeArrowheads="1"/>
          </p:cNvSpPr>
          <p:nvPr/>
        </p:nvSpPr>
        <p:spPr bwMode="auto">
          <a:xfrm>
            <a:off x="1343025" y="323850"/>
            <a:ext cx="64325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Observations dans le domaine radio</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7" name="Image 4" descr="Capture d’écran 2012-03-26 à 13.44.16.png">
            <a:extLst>
              <a:ext uri="{FF2B5EF4-FFF2-40B4-BE49-F238E27FC236}">
                <a16:creationId xmlns:a16="http://schemas.microsoft.com/office/drawing/2014/main" id="{6908F9EF-1DD1-23B4-6F5F-59F3D7E68FF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6063" y="0"/>
            <a:ext cx="999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1029">
            <a:extLst>
              <a:ext uri="{FF2B5EF4-FFF2-40B4-BE49-F238E27FC236}">
                <a16:creationId xmlns:a16="http://schemas.microsoft.com/office/drawing/2014/main" id="{AC61588D-03C8-923E-7F60-EB10B445C9A8}"/>
              </a:ext>
            </a:extLst>
          </p:cNvPr>
          <p:cNvSpPr>
            <a:spLocks noChangeArrowheads="1"/>
          </p:cNvSpPr>
          <p:nvPr/>
        </p:nvSpPr>
        <p:spPr bwMode="auto">
          <a:xfrm>
            <a:off x="1343025" y="323850"/>
            <a:ext cx="64325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Observations dans le domaine radio</a:t>
            </a:r>
          </a:p>
        </p:txBody>
      </p:sp>
      <p:sp>
        <p:nvSpPr>
          <p:cNvPr id="167939" name="Text Box 1028">
            <a:extLst>
              <a:ext uri="{FF2B5EF4-FFF2-40B4-BE49-F238E27FC236}">
                <a16:creationId xmlns:a16="http://schemas.microsoft.com/office/drawing/2014/main" id="{2CF504B5-1778-0BD7-D4C3-2241C49724ED}"/>
              </a:ext>
            </a:extLst>
          </p:cNvPr>
          <p:cNvSpPr txBox="1">
            <a:spLocks noChangeArrowheads="1"/>
          </p:cNvSpPr>
          <p:nvPr/>
        </p:nvSpPr>
        <p:spPr bwMode="auto">
          <a:xfrm>
            <a:off x="395288" y="5922963"/>
            <a:ext cx="835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rgbClr val="FFFFFF"/>
                </a:solidFill>
                <a:latin typeface="Comic Sans MS" panose="030F0902030302020204" pitchFamily="66" charset="0"/>
              </a:rPr>
              <a:t>Atacama Large Millimeter Array = (52 x 12 m) + (14 x 7m) sur 10 km</a:t>
            </a:r>
          </a:p>
          <a:p>
            <a:pPr>
              <a:spcBef>
                <a:spcPct val="0"/>
              </a:spcBef>
              <a:buFontTx/>
              <a:buNone/>
            </a:pPr>
            <a:r>
              <a:rPr lang="fr-FR" altLang="fr-FR" sz="2000">
                <a:solidFill>
                  <a:srgbClr val="FFFFFF"/>
                </a:solidFill>
                <a:latin typeface="Comic Sans MS" panose="030F0902030302020204" pitchFamily="66" charset="0"/>
              </a:rPr>
              <a:t>Etat du site en 2011</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Image 1">
            <a:extLst>
              <a:ext uri="{FF2B5EF4-FFF2-40B4-BE49-F238E27FC236}">
                <a16:creationId xmlns:a16="http://schemas.microsoft.com/office/drawing/2014/main" id="{11B4408F-1633-7A57-F01E-E2EF664723A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79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1029">
            <a:extLst>
              <a:ext uri="{FF2B5EF4-FFF2-40B4-BE49-F238E27FC236}">
                <a16:creationId xmlns:a16="http://schemas.microsoft.com/office/drawing/2014/main" id="{7AF39350-5776-079A-8250-DDA312496D62}"/>
              </a:ext>
            </a:extLst>
          </p:cNvPr>
          <p:cNvSpPr>
            <a:spLocks noChangeArrowheads="1"/>
          </p:cNvSpPr>
          <p:nvPr/>
        </p:nvSpPr>
        <p:spPr bwMode="auto">
          <a:xfrm>
            <a:off x="1343025" y="323850"/>
            <a:ext cx="64325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Observations dans le domaine radio</a:t>
            </a:r>
          </a:p>
        </p:txBody>
      </p:sp>
      <p:sp>
        <p:nvSpPr>
          <p:cNvPr id="169987" name="Text Box 1028">
            <a:extLst>
              <a:ext uri="{FF2B5EF4-FFF2-40B4-BE49-F238E27FC236}">
                <a16:creationId xmlns:a16="http://schemas.microsoft.com/office/drawing/2014/main" id="{75967B02-DECF-2822-18E3-D2C1232CCEB3}"/>
              </a:ext>
            </a:extLst>
          </p:cNvPr>
          <p:cNvSpPr txBox="1">
            <a:spLocks noChangeArrowheads="1"/>
          </p:cNvSpPr>
          <p:nvPr/>
        </p:nvSpPr>
        <p:spPr bwMode="auto">
          <a:xfrm>
            <a:off x="395288" y="5922963"/>
            <a:ext cx="835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rgbClr val="FFFFFF"/>
                </a:solidFill>
                <a:latin typeface="Comic Sans MS" panose="030F0902030302020204" pitchFamily="66" charset="0"/>
              </a:rPr>
              <a:t>Atacama Large Millimeter Array = (52 x 12 m) + (14 x 7m) sur 10 km</a:t>
            </a:r>
          </a:p>
          <a:p>
            <a:pPr>
              <a:spcBef>
                <a:spcPct val="0"/>
              </a:spcBef>
              <a:buFontTx/>
              <a:buNone/>
            </a:pPr>
            <a:r>
              <a:rPr lang="fr-FR" altLang="fr-FR" sz="2000">
                <a:solidFill>
                  <a:srgbClr val="FFFFFF"/>
                </a:solidFill>
                <a:latin typeface="Comic Sans MS" panose="030F0902030302020204" pitchFamily="66" charset="0"/>
              </a:rPr>
              <a:t>Etat du site en 2017</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Image 3">
            <a:extLst>
              <a:ext uri="{FF2B5EF4-FFF2-40B4-BE49-F238E27FC236}">
                <a16:creationId xmlns:a16="http://schemas.microsoft.com/office/drawing/2014/main" id="{31CE61B9-372C-E1BB-427C-4D0CEADFAE5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Rectangle 1029">
            <a:extLst>
              <a:ext uri="{FF2B5EF4-FFF2-40B4-BE49-F238E27FC236}">
                <a16:creationId xmlns:a16="http://schemas.microsoft.com/office/drawing/2014/main" id="{74515606-2665-4C13-4473-ACC51890EE28}"/>
              </a:ext>
            </a:extLst>
          </p:cNvPr>
          <p:cNvSpPr>
            <a:spLocks noChangeArrowheads="1"/>
          </p:cNvSpPr>
          <p:nvPr/>
        </p:nvSpPr>
        <p:spPr bwMode="auto">
          <a:xfrm>
            <a:off x="1343025" y="323850"/>
            <a:ext cx="64325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Observations dans le domaine radio</a:t>
            </a:r>
          </a:p>
        </p:txBody>
      </p:sp>
      <p:sp>
        <p:nvSpPr>
          <p:cNvPr id="172035" name="Text Box 1028">
            <a:extLst>
              <a:ext uri="{FF2B5EF4-FFF2-40B4-BE49-F238E27FC236}">
                <a16:creationId xmlns:a16="http://schemas.microsoft.com/office/drawing/2014/main" id="{61968186-804A-C08A-C6CC-68F04E376DA6}"/>
              </a:ext>
            </a:extLst>
          </p:cNvPr>
          <p:cNvSpPr txBox="1">
            <a:spLocks noChangeArrowheads="1"/>
          </p:cNvSpPr>
          <p:nvPr/>
        </p:nvSpPr>
        <p:spPr bwMode="auto">
          <a:xfrm>
            <a:off x="395288" y="6323013"/>
            <a:ext cx="835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rgbClr val="FFFFFF"/>
                </a:solidFill>
                <a:latin typeface="Comic Sans MS" panose="030F0902030302020204" pitchFamily="66" charset="0"/>
              </a:rPr>
              <a:t>Transporteur d’antenne (2017)</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5" descr="VLBI_01">
            <a:extLst>
              <a:ext uri="{FF2B5EF4-FFF2-40B4-BE49-F238E27FC236}">
                <a16:creationId xmlns:a16="http://schemas.microsoft.com/office/drawing/2014/main" id="{EFE9B2A7-68CE-85D2-2330-D79F87169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2175" y="2160588"/>
            <a:ext cx="4819650"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8614" name="Text Box 6">
            <a:extLst>
              <a:ext uri="{FF2B5EF4-FFF2-40B4-BE49-F238E27FC236}">
                <a16:creationId xmlns:a16="http://schemas.microsoft.com/office/drawing/2014/main" id="{74E30187-99E1-9646-B850-B503EBB046F4}"/>
              </a:ext>
            </a:extLst>
          </p:cNvPr>
          <p:cNvSpPr txBox="1">
            <a:spLocks noChangeArrowheads="1"/>
          </p:cNvSpPr>
          <p:nvPr/>
        </p:nvSpPr>
        <p:spPr bwMode="auto">
          <a:xfrm>
            <a:off x="1033463" y="1001713"/>
            <a:ext cx="7454900" cy="10064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Dans le domaine radio, on peut mélanger les signaux analogiques, permettant ainsi l’interférométrie à très longue base (VLBI: Very Long Baseline Interferometry)</a:t>
            </a:r>
          </a:p>
        </p:txBody>
      </p:sp>
      <p:sp>
        <p:nvSpPr>
          <p:cNvPr id="708615" name="Rectangle 7">
            <a:extLst>
              <a:ext uri="{FF2B5EF4-FFF2-40B4-BE49-F238E27FC236}">
                <a16:creationId xmlns:a16="http://schemas.microsoft.com/office/drawing/2014/main" id="{09C8C5C9-6098-DC1B-DF0B-12CB652E745F}"/>
              </a:ext>
            </a:extLst>
          </p:cNvPr>
          <p:cNvSpPr>
            <a:spLocks noChangeArrowheads="1"/>
          </p:cNvSpPr>
          <p:nvPr/>
        </p:nvSpPr>
        <p:spPr bwMode="auto">
          <a:xfrm>
            <a:off x="1343025" y="323850"/>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dans le domaine radio</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descr="The Event Horizon Telescope – A Global Network of Radio Telescopes –  National Radio Astronomy Observatory">
            <a:extLst>
              <a:ext uri="{FF2B5EF4-FFF2-40B4-BE49-F238E27FC236}">
                <a16:creationId xmlns:a16="http://schemas.microsoft.com/office/drawing/2014/main" id="{FEF7A2D9-382E-5266-E278-83B6ED6A6B4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397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Astronomers Reveal First Image of the Black Hole at the Heart of Our Galaxy  - National Radio Astronomy Observatory">
            <a:extLst>
              <a:ext uri="{FF2B5EF4-FFF2-40B4-BE49-F238E27FC236}">
                <a16:creationId xmlns:a16="http://schemas.microsoft.com/office/drawing/2014/main" id="{7C3C7A8C-E349-9FC0-CEC6-9110F55CFB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4925" y="0"/>
            <a:ext cx="52990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8596" name="Picture 4" descr="This is an image of the black hole known as M87. For size comparison,  certain things in our solar system have been layered over it. At 23.6  billion miles in diameter, if">
            <a:extLst>
              <a:ext uri="{FF2B5EF4-FFF2-40B4-BE49-F238E27FC236}">
                <a16:creationId xmlns:a16="http://schemas.microsoft.com/office/drawing/2014/main" id="{C064CCE3-53B7-6306-791A-AA645BBCB1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472" y="3735658"/>
            <a:ext cx="4240218" cy="3122342"/>
          </a:xfrm>
          <a:prstGeom prst="rect">
            <a:avLst/>
          </a:prstGeom>
          <a:noFill/>
          <a:extLst>
            <a:ext uri="{909E8E84-426E-40DD-AFC4-6F175D3DCCD1}">
              <a14:hiddenFill xmlns:a14="http://schemas.microsoft.com/office/drawing/2010/main">
                <a:solidFill>
                  <a:srgbClr val="FFFFFF"/>
                </a:solidFill>
              </a14:hiddenFill>
            </a:ext>
          </a:extLst>
        </p:spPr>
      </p:pic>
      <p:pic>
        <p:nvPicPr>
          <p:cNvPr id="238598" name="Picture 6" descr="Des trous noirs asphyxiants de galaxies ? - DRF / IRFU">
            <a:extLst>
              <a:ext uri="{FF2B5EF4-FFF2-40B4-BE49-F238E27FC236}">
                <a16:creationId xmlns:a16="http://schemas.microsoft.com/office/drawing/2014/main" id="{994609A1-9404-C10A-D147-DF9E4245F8C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
            <a:ext cx="3875746" cy="37356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617B26-DC61-B335-337F-5EE2FD454B6A}"/>
              </a:ext>
            </a:extLst>
          </p:cNvPr>
          <p:cNvSpPr txBox="1"/>
          <p:nvPr/>
        </p:nvSpPr>
        <p:spPr>
          <a:xfrm>
            <a:off x="144966" y="320928"/>
            <a:ext cx="981359" cy="584775"/>
          </a:xfrm>
          <a:prstGeom prst="rect">
            <a:avLst/>
          </a:prstGeom>
          <a:noFill/>
        </p:spPr>
        <p:txBody>
          <a:bodyPr wrap="none" rtlCol="0">
            <a:spAutoFit/>
          </a:bodyPr>
          <a:lstStyle/>
          <a:p>
            <a:r>
              <a:rPr lang="fr-FR" b="1" dirty="0">
                <a:solidFill>
                  <a:srgbClr val="02BBF4"/>
                </a:solidFill>
              </a:rPr>
              <a:t>M87</a:t>
            </a:r>
          </a:p>
        </p:txBody>
      </p:sp>
    </p:spTree>
    <p:extLst>
      <p:ext uri="{BB962C8B-B14F-4D97-AF65-F5344CB8AC3E}">
        <p14:creationId xmlns:p14="http://schemas.microsoft.com/office/powerpoint/2010/main" val="3082494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12428-A9C2-3CE6-405B-370849D1F0ED}"/>
            </a:ext>
          </a:extLst>
        </p:cNvPr>
        <p:cNvGrpSpPr/>
        <p:nvPr/>
      </p:nvGrpSpPr>
      <p:grpSpPr>
        <a:xfrm>
          <a:off x="0" y="0"/>
          <a:ext cx="0" cy="0"/>
          <a:chOff x="0" y="0"/>
          <a:chExt cx="0" cy="0"/>
        </a:xfrm>
      </p:grpSpPr>
      <p:sp>
        <p:nvSpPr>
          <p:cNvPr id="743426" name="Rectangle 1026">
            <a:extLst>
              <a:ext uri="{FF2B5EF4-FFF2-40B4-BE49-F238E27FC236}">
                <a16:creationId xmlns:a16="http://schemas.microsoft.com/office/drawing/2014/main" id="{5670151D-F008-A98E-973D-8B234745FB82}"/>
              </a:ext>
            </a:extLst>
          </p:cNvPr>
          <p:cNvSpPr>
            <a:spLocks noChangeArrowheads="1"/>
          </p:cNvSpPr>
          <p:nvPr/>
        </p:nvSpPr>
        <p:spPr bwMode="auto">
          <a:xfrm>
            <a:off x="1492250" y="3224213"/>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Observations depuis l’Espace</a:t>
            </a:r>
          </a:p>
        </p:txBody>
      </p:sp>
    </p:spTree>
    <p:extLst>
      <p:ext uri="{BB962C8B-B14F-4D97-AF65-F5344CB8AC3E}">
        <p14:creationId xmlns:p14="http://schemas.microsoft.com/office/powerpoint/2010/main" val="40654307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029" descr="jupiter_airglow">
            <a:extLst>
              <a:ext uri="{FF2B5EF4-FFF2-40B4-BE49-F238E27FC236}">
                <a16:creationId xmlns:a16="http://schemas.microsoft.com/office/drawing/2014/main" id="{36151A1F-8CD1-4F58-7200-40F81B57A7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813" y="1808163"/>
            <a:ext cx="41608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1030">
            <a:extLst>
              <a:ext uri="{FF2B5EF4-FFF2-40B4-BE49-F238E27FC236}">
                <a16:creationId xmlns:a16="http://schemas.microsoft.com/office/drawing/2014/main" id="{0C468DD9-0D49-6D47-4C7C-FEBC5CEC61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9788" y="1785938"/>
            <a:ext cx="4306887"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64" name="Text Box 1032">
            <a:extLst>
              <a:ext uri="{FF2B5EF4-FFF2-40B4-BE49-F238E27FC236}">
                <a16:creationId xmlns:a16="http://schemas.microsoft.com/office/drawing/2014/main" id="{D45E7FC6-FE77-7C58-0BA1-79A95645D91D}"/>
              </a:ext>
            </a:extLst>
          </p:cNvPr>
          <p:cNvSpPr txBox="1">
            <a:spLocks noChangeArrowheads="1"/>
          </p:cNvSpPr>
          <p:nvPr/>
        </p:nvSpPr>
        <p:spPr bwMode="auto">
          <a:xfrm>
            <a:off x="738188" y="1084263"/>
            <a:ext cx="7666037" cy="7016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Exemples d’aurores polaires sur Jupiter et Saturne. Les images</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ci-dessous sont prises en lumière ultraviolette</a:t>
            </a:r>
          </a:p>
        </p:txBody>
      </p:sp>
      <p:sp>
        <p:nvSpPr>
          <p:cNvPr id="608266" name="Rectangle 1034">
            <a:extLst>
              <a:ext uri="{FF2B5EF4-FFF2-40B4-BE49-F238E27FC236}">
                <a16:creationId xmlns:a16="http://schemas.microsoft.com/office/drawing/2014/main" id="{D61F2C5B-BF02-3D0F-C4FD-0A8AC169D541}"/>
              </a:ext>
            </a:extLst>
          </p:cNvPr>
          <p:cNvSpPr>
            <a:spLocks noChangeArrowheads="1"/>
          </p:cNvSpPr>
          <p:nvPr/>
        </p:nvSpPr>
        <p:spPr bwMode="auto">
          <a:xfrm>
            <a:off x="2709863" y="333375"/>
            <a:ext cx="3624262"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CD3A2-4BB5-76A5-3FA2-D5170D9D8DA3}"/>
            </a:ext>
          </a:extLst>
        </p:cNvPr>
        <p:cNvGrpSpPr/>
        <p:nvPr/>
      </p:nvGrpSpPr>
      <p:grpSpPr>
        <a:xfrm>
          <a:off x="0" y="0"/>
          <a:ext cx="0" cy="0"/>
          <a:chOff x="0" y="0"/>
          <a:chExt cx="0" cy="0"/>
        </a:xfrm>
      </p:grpSpPr>
      <p:pic>
        <p:nvPicPr>
          <p:cNvPr id="30721" name="Picture 1030">
            <a:extLst>
              <a:ext uri="{FF2B5EF4-FFF2-40B4-BE49-F238E27FC236}">
                <a16:creationId xmlns:a16="http://schemas.microsoft.com/office/drawing/2014/main" id="{1A5C3527-D5BC-7BB2-4A8F-A28D970E83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46163"/>
            <a:ext cx="91440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a16="http://schemas.microsoft.com/office/drawing/2014/main" id="{DC25CE7C-7323-B41A-7C82-09FF70958A79}"/>
              </a:ext>
            </a:extLst>
          </p:cNvPr>
          <p:cNvSpPr>
            <a:spLocks noChangeArrowheads="1"/>
          </p:cNvSpPr>
          <p:nvPr/>
        </p:nvSpPr>
        <p:spPr bwMode="auto">
          <a:xfrm>
            <a:off x="2709863" y="333375"/>
            <a:ext cx="3624262" cy="4572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L’atmosphère terrestre</a:t>
            </a:r>
          </a:p>
        </p:txBody>
      </p:sp>
    </p:spTree>
    <p:extLst>
      <p:ext uri="{BB962C8B-B14F-4D97-AF65-F5344CB8AC3E}">
        <p14:creationId xmlns:p14="http://schemas.microsoft.com/office/powerpoint/2010/main" val="3273018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101A0BAE-D025-022E-B65E-BEED823D266C}"/>
              </a:ext>
            </a:extLst>
          </p:cNvPr>
          <p:cNvSpPr>
            <a:spLocks noChangeArrowheads="1"/>
          </p:cNvSpPr>
          <p:nvPr/>
        </p:nvSpPr>
        <p:spPr bwMode="auto">
          <a:xfrm>
            <a:off x="1762125" y="323850"/>
            <a:ext cx="5621338"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dirty="0">
                <a:effectLst>
                  <a:outerShdw blurRad="38100" dist="38100" dir="2700000" algn="tl">
                    <a:srgbClr val="C0C0C0"/>
                  </a:outerShdw>
                </a:effectLst>
                <a:latin typeface="Comic Sans MS" panose="030F0902030302020204" pitchFamily="66" charset="0"/>
                <a:ea typeface="Apple LiGothic Medium" pitchFamily="2" charset="-120"/>
              </a:rPr>
              <a:t>Observations dans le domaine X</a:t>
            </a:r>
          </a:p>
        </p:txBody>
      </p:sp>
      <p:sp>
        <p:nvSpPr>
          <p:cNvPr id="710659" name="Text Box 3">
            <a:extLst>
              <a:ext uri="{FF2B5EF4-FFF2-40B4-BE49-F238E27FC236}">
                <a16:creationId xmlns:a16="http://schemas.microsoft.com/office/drawing/2014/main" id="{B7677D52-7920-B7C6-F994-5FB84BC4C8EA}"/>
              </a:ext>
            </a:extLst>
          </p:cNvPr>
          <p:cNvSpPr txBox="1">
            <a:spLocks noChangeArrowheads="1"/>
          </p:cNvSpPr>
          <p:nvPr/>
        </p:nvSpPr>
        <p:spPr bwMode="auto">
          <a:xfrm>
            <a:off x="1033463" y="1001713"/>
            <a:ext cx="7454900" cy="701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dirty="0">
                <a:effectLst>
                  <a:outerShdw blurRad="38100" dist="38100" dir="2700000" algn="tl">
                    <a:srgbClr val="C0C0C0"/>
                  </a:outerShdw>
                </a:effectLst>
                <a:latin typeface="Comic Sans MS" panose="030F0902030302020204" pitchFamily="66" charset="0"/>
              </a:rPr>
              <a:t>Phénomènes très énergétiques (SN, trous noirs, accrétion)</a:t>
            </a:r>
          </a:p>
          <a:p>
            <a:pPr>
              <a:defRPr/>
            </a:pPr>
            <a:r>
              <a:rPr lang="fr-FR" altLang="fr-FR" sz="2000" dirty="0">
                <a:effectLst>
                  <a:outerShdw blurRad="38100" dist="38100" dir="2700000" algn="tl">
                    <a:srgbClr val="C0C0C0"/>
                  </a:outerShdw>
                </a:effectLst>
                <a:latin typeface="Comic Sans MS" panose="030F0902030302020204" pitchFamily="66" charset="0"/>
              </a:rPr>
              <a:t>Miroir en couches à incidence rasante</a:t>
            </a:r>
          </a:p>
        </p:txBody>
      </p:sp>
      <p:pic>
        <p:nvPicPr>
          <p:cNvPr id="176132" name="Picture 6">
            <a:extLst>
              <a:ext uri="{FF2B5EF4-FFF2-40B4-BE49-F238E27FC236}">
                <a16:creationId xmlns:a16="http://schemas.microsoft.com/office/drawing/2014/main" id="{0F2CEDAE-F1C3-A2DA-9666-804557DF2A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738" y="1800225"/>
            <a:ext cx="6994525"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2706" name="Rectangle 2">
            <a:extLst>
              <a:ext uri="{FF2B5EF4-FFF2-40B4-BE49-F238E27FC236}">
                <a16:creationId xmlns:a16="http://schemas.microsoft.com/office/drawing/2014/main" id="{D2FB914B-864A-AEE0-ED95-6C3EE343606F}"/>
              </a:ext>
            </a:extLst>
          </p:cNvPr>
          <p:cNvSpPr>
            <a:spLocks noChangeArrowheads="1"/>
          </p:cNvSpPr>
          <p:nvPr/>
        </p:nvSpPr>
        <p:spPr bwMode="auto">
          <a:xfrm>
            <a:off x="1343025" y="323850"/>
            <a:ext cx="6432550"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dirty="0">
                <a:effectLst>
                  <a:outerShdw blurRad="38100" dist="38100" dir="2700000" algn="tl">
                    <a:srgbClr val="C0C0C0"/>
                  </a:outerShdw>
                </a:effectLst>
                <a:latin typeface="Comic Sans MS" panose="030F0902030302020204" pitchFamily="66" charset="0"/>
                <a:ea typeface="Apple LiGothic Medium" pitchFamily="2" charset="-120"/>
              </a:rPr>
              <a:t>Observations dans le domaine Gamma</a:t>
            </a:r>
          </a:p>
        </p:txBody>
      </p:sp>
      <p:pic>
        <p:nvPicPr>
          <p:cNvPr id="180227" name="Picture 3" descr="coded_mask">
            <a:extLst>
              <a:ext uri="{FF2B5EF4-FFF2-40B4-BE49-F238E27FC236}">
                <a16:creationId xmlns:a16="http://schemas.microsoft.com/office/drawing/2014/main" id="{B8CD28D1-4A75-C0E7-619C-402DC8C70F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988" y="2646363"/>
            <a:ext cx="2436812"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a:extLst>
              <a:ext uri="{FF2B5EF4-FFF2-40B4-BE49-F238E27FC236}">
                <a16:creationId xmlns:a16="http://schemas.microsoft.com/office/drawing/2014/main" id="{5CC74807-90EC-5657-3F46-B7FD8049652F}"/>
              </a:ext>
            </a:extLst>
          </p:cNvPr>
          <p:cNvSpPr txBox="1">
            <a:spLocks noChangeArrowheads="1"/>
          </p:cNvSpPr>
          <p:nvPr/>
        </p:nvSpPr>
        <p:spPr bwMode="auto">
          <a:xfrm>
            <a:off x="1033463" y="1001713"/>
            <a:ext cx="7454900" cy="701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dirty="0">
                <a:effectLst>
                  <a:outerShdw blurRad="38100" dist="38100" dir="2700000" algn="tl">
                    <a:srgbClr val="C0C0C0"/>
                  </a:outerShdw>
                </a:effectLst>
                <a:latin typeface="Comic Sans MS" panose="030F0902030302020204" pitchFamily="66" charset="0"/>
              </a:rPr>
              <a:t>Images reconstruites à partir des ombres portées sur un</a:t>
            </a:r>
          </a:p>
          <a:p>
            <a:pPr>
              <a:defRPr/>
            </a:pPr>
            <a:r>
              <a:rPr lang="fr-FR" altLang="fr-FR" sz="2000" dirty="0">
                <a:effectLst>
                  <a:outerShdw blurRad="38100" dist="38100" dir="2700000" algn="tl">
                    <a:srgbClr val="C0C0C0"/>
                  </a:outerShdw>
                </a:effectLst>
                <a:latin typeface="Comic Sans MS" panose="030F0902030302020204" pitchFamily="66" charset="0"/>
              </a:rPr>
              <a:t>réseau de détecteurs </a:t>
            </a:r>
            <a:r>
              <a:rPr lang="fr-FR" altLang="fr-FR" sz="2000" dirty="0" err="1">
                <a:effectLst>
                  <a:outerShdw blurRad="38100" dist="38100" dir="2700000" algn="tl">
                    <a:srgbClr val="C0C0C0"/>
                  </a:outerShdw>
                </a:effectLst>
                <a:latin typeface="Comic Sans MS" panose="030F0902030302020204" pitchFamily="66" charset="0"/>
              </a:rPr>
              <a:t>Cherenkov</a:t>
            </a:r>
            <a:r>
              <a:rPr lang="fr-FR" altLang="fr-FR" sz="2000" dirty="0">
                <a:effectLst>
                  <a:outerShdw blurRad="38100" dist="38100" dir="2700000" algn="tl">
                    <a:srgbClr val="C0C0C0"/>
                  </a:outerShdw>
                </a:effectLst>
                <a:latin typeface="Comic Sans MS" panose="030F0902030302020204" pitchFamily="66" charset="0"/>
              </a:rPr>
              <a:t>.</a:t>
            </a:r>
          </a:p>
        </p:txBody>
      </p:sp>
      <p:pic>
        <p:nvPicPr>
          <p:cNvPr id="180229" name="Image 2">
            <a:extLst>
              <a:ext uri="{FF2B5EF4-FFF2-40B4-BE49-F238E27FC236}">
                <a16:creationId xmlns:a16="http://schemas.microsoft.com/office/drawing/2014/main" id="{F19801C3-23A7-F493-7AD9-63D5946BDCC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01950" y="2867025"/>
            <a:ext cx="32051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Image 4">
            <a:extLst>
              <a:ext uri="{FF2B5EF4-FFF2-40B4-BE49-F238E27FC236}">
                <a16:creationId xmlns:a16="http://schemas.microsoft.com/office/drawing/2014/main" id="{6BCFF7FC-9005-AB85-914F-E7AEE0DF45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1263" y="2668588"/>
            <a:ext cx="25574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AED55A71-A0A2-2AF1-8CB8-CCE1B16F74C9}"/>
              </a:ext>
            </a:extLst>
          </p:cNvPr>
          <p:cNvSpPr txBox="1"/>
          <p:nvPr/>
        </p:nvSpPr>
        <p:spPr>
          <a:xfrm>
            <a:off x="6291263" y="5419725"/>
            <a:ext cx="2635250" cy="830263"/>
          </a:xfrm>
          <a:prstGeom prst="rect">
            <a:avLst/>
          </a:prstGeom>
          <a:noFill/>
        </p:spPr>
        <p:txBody>
          <a:bodyPr>
            <a:spAutoFit/>
          </a:bodyPr>
          <a:lstStyle/>
          <a:p>
            <a:pPr>
              <a:defRPr/>
            </a:pPr>
            <a:r>
              <a:rPr lang="fr-FR" altLang="fr-FR" sz="1600" dirty="0">
                <a:effectLst>
                  <a:outerShdw blurRad="38100" dist="38100" dir="2700000" algn="tl">
                    <a:srgbClr val="C0C0C0"/>
                  </a:outerShdw>
                </a:effectLst>
                <a:latin typeface="Comic Sans MS" panose="030F0902030302020204" pitchFamily="66" charset="0"/>
              </a:rPr>
              <a:t>Observation de la </a:t>
            </a:r>
          </a:p>
          <a:p>
            <a:pPr>
              <a:defRPr/>
            </a:pPr>
            <a:r>
              <a:rPr lang="fr-FR" altLang="fr-FR" sz="1600" dirty="0">
                <a:effectLst>
                  <a:outerShdw blurRad="38100" dist="38100" dir="2700000" algn="tl">
                    <a:srgbClr val="C0C0C0"/>
                  </a:outerShdw>
                </a:effectLst>
                <a:latin typeface="Comic Sans MS" panose="030F0902030302020204" pitchFamily="66" charset="0"/>
              </a:rPr>
              <a:t>nébuleuse du crabe avec </a:t>
            </a:r>
          </a:p>
          <a:p>
            <a:pPr>
              <a:defRPr/>
            </a:pPr>
            <a:r>
              <a:rPr lang="fr-FR" sz="1600" dirty="0">
                <a:effectLst>
                  <a:outerShdw blurRad="38100" dist="38100" dir="2700000" algn="tl">
                    <a:srgbClr val="C0C0C0"/>
                  </a:outerShdw>
                </a:effectLst>
                <a:latin typeface="Comic Sans MS" panose="030F0902030302020204" pitchFamily="66" charset="0"/>
              </a:rPr>
              <a:t>« </a:t>
            </a:r>
            <a:r>
              <a:rPr lang="fr-FR" sz="1600" dirty="0" err="1">
                <a:effectLst>
                  <a:outerShdw blurRad="38100" dist="38100" dir="2700000" algn="tl">
                    <a:srgbClr val="C0C0C0"/>
                  </a:outerShdw>
                </a:effectLst>
                <a:latin typeface="Comic Sans MS" panose="030F0902030302020204" pitchFamily="66" charset="0"/>
              </a:rPr>
              <a:t>Integral</a:t>
            </a:r>
            <a:r>
              <a:rPr lang="fr-FR" sz="1600" dirty="0">
                <a:effectLst>
                  <a:outerShdw blurRad="38100" dist="38100" dir="2700000" algn="tl">
                    <a:srgbClr val="C0C0C0"/>
                  </a:outerShdw>
                </a:effectLst>
                <a:latin typeface="Comic Sans MS" panose="030F0902030302020204" pitchFamily="66" charset="0"/>
              </a:rPr>
              <a:t> »</a:t>
            </a:r>
            <a:endParaRPr lang="fr-FR" sz="1600"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4754" name="Rectangle 2">
            <a:extLst>
              <a:ext uri="{FF2B5EF4-FFF2-40B4-BE49-F238E27FC236}">
                <a16:creationId xmlns:a16="http://schemas.microsoft.com/office/drawing/2014/main" id="{439CFBC4-9B50-2F4C-5140-11DDC646BE30}"/>
              </a:ext>
            </a:extLst>
          </p:cNvPr>
          <p:cNvSpPr>
            <a:spLocks noChangeArrowheads="1"/>
          </p:cNvSpPr>
          <p:nvPr/>
        </p:nvSpPr>
        <p:spPr bwMode="auto">
          <a:xfrm>
            <a:off x="2508250" y="323850"/>
            <a:ext cx="41957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dirty="0">
                <a:effectLst>
                  <a:outerShdw blurRad="38100" dist="38100" dir="2700000" algn="tl">
                    <a:srgbClr val="C0C0C0"/>
                  </a:outerShdw>
                </a:effectLst>
                <a:latin typeface="Comic Sans MS" panose="030F0902030302020204" pitchFamily="66" charset="0"/>
                <a:ea typeface="Apple LiGothic Medium" pitchFamily="2" charset="-120"/>
              </a:rPr>
              <a:t>Observatoires Spatiaux</a:t>
            </a:r>
          </a:p>
        </p:txBody>
      </p:sp>
      <p:sp>
        <p:nvSpPr>
          <p:cNvPr id="714758" name="Text Box 6">
            <a:extLst>
              <a:ext uri="{FF2B5EF4-FFF2-40B4-BE49-F238E27FC236}">
                <a16:creationId xmlns:a16="http://schemas.microsoft.com/office/drawing/2014/main" id="{72FB117B-04A2-16CF-42BF-FDC6537098CC}"/>
              </a:ext>
            </a:extLst>
          </p:cNvPr>
          <p:cNvSpPr txBox="1">
            <a:spLocks noChangeArrowheads="1"/>
          </p:cNvSpPr>
          <p:nvPr/>
        </p:nvSpPr>
        <p:spPr bwMode="auto">
          <a:xfrm>
            <a:off x="655638" y="1001713"/>
            <a:ext cx="7832725" cy="3968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dirty="0">
                <a:effectLst>
                  <a:outerShdw blurRad="38100" dist="38100" dir="2700000" algn="tl">
                    <a:srgbClr val="C0C0C0"/>
                  </a:outerShdw>
                </a:effectLst>
                <a:latin typeface="Comic Sans MS" panose="030F0902030302020204" pitchFamily="66" charset="0"/>
              </a:rPr>
              <a:t>Télescope spatial Hubble de 2,4 m de diamètre UV, optique, IR</a:t>
            </a:r>
          </a:p>
        </p:txBody>
      </p:sp>
      <p:pic>
        <p:nvPicPr>
          <p:cNvPr id="182276" name="Image 1">
            <a:extLst>
              <a:ext uri="{FF2B5EF4-FFF2-40B4-BE49-F238E27FC236}">
                <a16:creationId xmlns:a16="http://schemas.microsoft.com/office/drawing/2014/main" id="{53120262-9E08-9AF6-B2D9-4FAD47A79DB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800" y="1466850"/>
            <a:ext cx="4784725"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Image 2">
            <a:extLst>
              <a:ext uri="{FF2B5EF4-FFF2-40B4-BE49-F238E27FC236}">
                <a16:creationId xmlns:a16="http://schemas.microsoft.com/office/drawing/2014/main" id="{5B5741CA-FA82-B736-00FD-5C61B2E353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4564856" y="2382044"/>
            <a:ext cx="5053013"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WST_03">
            <a:extLst>
              <a:ext uri="{FF2B5EF4-FFF2-40B4-BE49-F238E27FC236}">
                <a16:creationId xmlns:a16="http://schemas.microsoft.com/office/drawing/2014/main" id="{6C5305E5-148E-D3D6-F90B-9DE7A926E6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776288"/>
            <a:ext cx="9158288" cy="60817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854" name="Rectangle 6">
            <a:extLst>
              <a:ext uri="{FF2B5EF4-FFF2-40B4-BE49-F238E27FC236}">
                <a16:creationId xmlns:a16="http://schemas.microsoft.com/office/drawing/2014/main" id="{278075A1-C0CA-A038-5701-8D2DAF5CB39C}"/>
              </a:ext>
            </a:extLst>
          </p:cNvPr>
          <p:cNvSpPr>
            <a:spLocks noChangeArrowheads="1"/>
          </p:cNvSpPr>
          <p:nvPr/>
        </p:nvSpPr>
        <p:spPr bwMode="auto">
          <a:xfrm>
            <a:off x="2508250" y="211138"/>
            <a:ext cx="41957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Observatoires Spatiaux</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0" name="Picture 3" descr="JWST_01">
            <a:extLst>
              <a:ext uri="{FF2B5EF4-FFF2-40B4-BE49-F238E27FC236}">
                <a16:creationId xmlns:a16="http://schemas.microsoft.com/office/drawing/2014/main" id="{B8412974-4009-2B1F-2C90-3A0FFAC328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588" y="3968750"/>
            <a:ext cx="26987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05" name="Text Box 5">
            <a:extLst>
              <a:ext uri="{FF2B5EF4-FFF2-40B4-BE49-F238E27FC236}">
                <a16:creationId xmlns:a16="http://schemas.microsoft.com/office/drawing/2014/main" id="{B9AB1131-16D2-CA0F-6A5F-C3D1CC5F0533}"/>
              </a:ext>
            </a:extLst>
          </p:cNvPr>
          <p:cNvSpPr txBox="1">
            <a:spLocks noChangeArrowheads="1"/>
          </p:cNvSpPr>
          <p:nvPr/>
        </p:nvSpPr>
        <p:spPr bwMode="auto">
          <a:xfrm>
            <a:off x="128588" y="238125"/>
            <a:ext cx="8872537" cy="70802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000" b="1" dirty="0">
                <a:effectLst>
                  <a:outerShdw blurRad="38100" dist="38100" dir="2700000" algn="tl">
                    <a:srgbClr val="C0C0C0"/>
                  </a:outerShdw>
                </a:effectLst>
                <a:latin typeface="Comic Sans MS" panose="030F0902030302020204" pitchFamily="66" charset="0"/>
              </a:rPr>
              <a:t>James Webb </a:t>
            </a:r>
            <a:r>
              <a:rPr lang="fr-FR" altLang="fr-FR" sz="2000" b="1" dirty="0" err="1">
                <a:effectLst>
                  <a:outerShdw blurRad="38100" dist="38100" dir="2700000" algn="tl">
                    <a:srgbClr val="C0C0C0"/>
                  </a:outerShdw>
                </a:effectLst>
                <a:latin typeface="Comic Sans MS" panose="030F0902030302020204" pitchFamily="66" charset="0"/>
              </a:rPr>
              <a:t>Space</a:t>
            </a:r>
            <a:r>
              <a:rPr lang="fr-FR" altLang="fr-FR" sz="2000" b="1" dirty="0">
                <a:effectLst>
                  <a:outerShdw blurRad="38100" dist="38100" dir="2700000" algn="tl">
                    <a:srgbClr val="C0C0C0"/>
                  </a:outerShdw>
                </a:effectLst>
                <a:latin typeface="Comic Sans MS" panose="030F0902030302020204" pitchFamily="66" charset="0"/>
              </a:rPr>
              <a:t> </a:t>
            </a:r>
            <a:r>
              <a:rPr lang="fr-FR" altLang="fr-FR" sz="2000" b="1" dirty="0" err="1">
                <a:effectLst>
                  <a:outerShdw blurRad="38100" dist="38100" dir="2700000" algn="tl">
                    <a:srgbClr val="C0C0C0"/>
                  </a:outerShdw>
                </a:effectLst>
                <a:latin typeface="Comic Sans MS" panose="030F0902030302020204" pitchFamily="66" charset="0"/>
              </a:rPr>
              <a:t>Telescope</a:t>
            </a:r>
            <a:r>
              <a:rPr lang="fr-FR" altLang="fr-FR" sz="2000" b="1" dirty="0">
                <a:effectLst>
                  <a:outerShdw blurRad="38100" dist="38100" dir="2700000" algn="tl">
                    <a:srgbClr val="C0C0C0"/>
                  </a:outerShdw>
                </a:effectLst>
                <a:latin typeface="Comic Sans MS" panose="030F0902030302020204" pitchFamily="66" charset="0"/>
              </a:rPr>
              <a:t> (NASA-ESA) </a:t>
            </a:r>
            <a:r>
              <a:rPr lang="fr-FR" altLang="fr-FR" sz="2000" dirty="0">
                <a:effectLst>
                  <a:outerShdw blurRad="38100" dist="38100" dir="2700000" algn="tl">
                    <a:srgbClr val="C0C0C0"/>
                  </a:outerShdw>
                </a:effectLst>
                <a:latin typeface="Comic Sans MS" panose="030F0902030302020204" pitchFamily="66" charset="0"/>
              </a:rPr>
              <a:t>de 6,5 m de diamètre en orbite au point de Lagrange L2. Camera IR uniquement.</a:t>
            </a:r>
          </a:p>
        </p:txBody>
      </p:sp>
      <p:pic>
        <p:nvPicPr>
          <p:cNvPr id="196612" name="Image 3">
            <a:extLst>
              <a:ext uri="{FF2B5EF4-FFF2-40B4-BE49-F238E27FC236}">
                <a16:creationId xmlns:a16="http://schemas.microsoft.com/office/drawing/2014/main" id="{D36E4CAC-7D07-469C-D8F9-4CB08E80838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8588" y="1185863"/>
            <a:ext cx="396557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Image 1">
            <a:extLst>
              <a:ext uri="{FF2B5EF4-FFF2-40B4-BE49-F238E27FC236}">
                <a16:creationId xmlns:a16="http://schemas.microsoft.com/office/drawing/2014/main" id="{481D10AA-02A5-37CD-3299-07E1748AD4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92863" y="3968750"/>
            <a:ext cx="2649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Image 2">
            <a:extLst>
              <a:ext uri="{FF2B5EF4-FFF2-40B4-BE49-F238E27FC236}">
                <a16:creationId xmlns:a16="http://schemas.microsoft.com/office/drawing/2014/main" id="{34C74044-7CA6-120D-BA86-B3CD27C2F22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44813" y="3971925"/>
            <a:ext cx="334486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Image 3">
            <a:extLst>
              <a:ext uri="{FF2B5EF4-FFF2-40B4-BE49-F238E27FC236}">
                <a16:creationId xmlns:a16="http://schemas.microsoft.com/office/drawing/2014/main" id="{05E9CEF1-1A61-A8B5-6850-A1304A497B4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98938" y="1231900"/>
            <a:ext cx="48164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Image 3">
            <a:extLst>
              <a:ext uri="{FF2B5EF4-FFF2-40B4-BE49-F238E27FC236}">
                <a16:creationId xmlns:a16="http://schemas.microsoft.com/office/drawing/2014/main" id="{FA9DA526-FF36-AF0C-2622-B0607BB632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488" y="-125413"/>
            <a:ext cx="11463338"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05" name="Text Box 5">
            <a:extLst>
              <a:ext uri="{FF2B5EF4-FFF2-40B4-BE49-F238E27FC236}">
                <a16:creationId xmlns:a16="http://schemas.microsoft.com/office/drawing/2014/main" id="{B7CA4D3B-F057-483F-1CFF-46B060322073}"/>
              </a:ext>
            </a:extLst>
          </p:cNvPr>
          <p:cNvSpPr txBox="1">
            <a:spLocks noChangeArrowheads="1"/>
          </p:cNvSpPr>
          <p:nvPr/>
        </p:nvSpPr>
        <p:spPr bwMode="auto">
          <a:xfrm>
            <a:off x="377825" y="117475"/>
            <a:ext cx="8872538" cy="400050"/>
          </a:xfrm>
          <a:prstGeom prst="rect">
            <a:avLst/>
          </a:prstGeom>
          <a:solidFill>
            <a:schemeClr val="tx2"/>
          </a:solid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000" b="1" dirty="0">
                <a:effectLst>
                  <a:outerShdw blurRad="38100" dist="38100" dir="2700000" algn="tl">
                    <a:srgbClr val="C0C0C0"/>
                  </a:outerShdw>
                </a:effectLst>
                <a:latin typeface="Comic Sans MS" panose="030F0902030302020204" pitchFamily="66" charset="0"/>
              </a:rPr>
              <a:t>JWST vu depuis la Terre à 1.5 millions de kilomètres</a:t>
            </a:r>
            <a:endParaRPr lang="fr-FR" altLang="fr-FR" sz="2000" dirty="0">
              <a:effectLst>
                <a:outerShdw blurRad="38100" dist="38100" dir="2700000" algn="tl">
                  <a:srgbClr val="C0C0C0"/>
                </a:outerShdw>
              </a:effectLst>
              <a:latin typeface="Comic Sans MS" panose="030F0902030302020204" pitchFamily="66"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Image 2">
            <a:extLst>
              <a:ext uri="{FF2B5EF4-FFF2-40B4-BE49-F238E27FC236}">
                <a16:creationId xmlns:a16="http://schemas.microsoft.com/office/drawing/2014/main" id="{C2DADB96-FA22-8B81-3201-B7DD884E1C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4025" y="-1230313"/>
            <a:ext cx="12842875" cy="80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05" name="Text Box 5">
            <a:extLst>
              <a:ext uri="{FF2B5EF4-FFF2-40B4-BE49-F238E27FC236}">
                <a16:creationId xmlns:a16="http://schemas.microsoft.com/office/drawing/2014/main" id="{28617B12-D032-177B-C1AB-F7C883521C9F}"/>
              </a:ext>
            </a:extLst>
          </p:cNvPr>
          <p:cNvSpPr txBox="1">
            <a:spLocks noChangeArrowheads="1"/>
          </p:cNvSpPr>
          <p:nvPr/>
        </p:nvSpPr>
        <p:spPr bwMode="auto">
          <a:xfrm>
            <a:off x="134938" y="188913"/>
            <a:ext cx="8872537" cy="400050"/>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000" b="1" dirty="0">
                <a:effectLst>
                  <a:outerShdw blurRad="38100" dist="38100" dir="2700000" algn="tl">
                    <a:srgbClr val="C0C0C0"/>
                  </a:outerShdw>
                </a:effectLst>
                <a:latin typeface="Comic Sans MS" panose="030F0902030302020204" pitchFamily="66" charset="0"/>
              </a:rPr>
              <a:t>Première image avec le miroir aligné</a:t>
            </a:r>
            <a:endParaRPr lang="fr-FR" altLang="fr-FR" sz="2000" dirty="0">
              <a:effectLst>
                <a:outerShdw blurRad="38100" dist="38100" dir="2700000" algn="tl">
                  <a:srgbClr val="C0C0C0"/>
                </a:outerShdw>
              </a:effectLst>
              <a:latin typeface="Comic Sans MS" panose="030F0902030302020204" pitchFamily="66"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Image 1">
            <a:extLst>
              <a:ext uri="{FF2B5EF4-FFF2-40B4-BE49-F238E27FC236}">
                <a16:creationId xmlns:a16="http://schemas.microsoft.com/office/drawing/2014/main" id="{49D32516-52E9-4B7C-E7EF-83427C8B44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938" y="663575"/>
            <a:ext cx="862012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JWST captured the most thrilling and inspiring space images of 2022 | New  Scientist">
            <a:extLst>
              <a:ext uri="{FF2B5EF4-FFF2-40B4-BE49-F238E27FC236}">
                <a16:creationId xmlns:a16="http://schemas.microsoft.com/office/drawing/2014/main" id="{4DDECC1F-0C9B-E474-64B3-8E8274E3C0E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974344" cy="3311912"/>
          </a:xfrm>
          <a:prstGeom prst="rect">
            <a:avLst/>
          </a:prstGeom>
          <a:noFill/>
          <a:extLst>
            <a:ext uri="{909E8E84-426E-40DD-AFC4-6F175D3DCCD1}">
              <a14:hiddenFill xmlns:a14="http://schemas.microsoft.com/office/drawing/2010/main">
                <a:solidFill>
                  <a:srgbClr val="FFFFFF"/>
                </a:solidFill>
              </a14:hiddenFill>
            </a:ext>
          </a:extLst>
        </p:spPr>
      </p:pic>
      <p:pic>
        <p:nvPicPr>
          <p:cNvPr id="243716" name="Picture 4" descr="The James Webb Space Telescope imaged Stephan&amp;#039;s Quintet with its NIRCam and MIRI instruments.">
            <a:extLst>
              <a:ext uri="{FF2B5EF4-FFF2-40B4-BE49-F238E27FC236}">
                <a16:creationId xmlns:a16="http://schemas.microsoft.com/office/drawing/2014/main" id="{F2B3E5F4-0508-A044-C9D1-61E208B53BA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73444" y="0"/>
            <a:ext cx="4217095" cy="4812624"/>
          </a:xfrm>
          <a:prstGeom prst="rect">
            <a:avLst/>
          </a:prstGeom>
          <a:noFill/>
          <a:extLst>
            <a:ext uri="{909E8E84-426E-40DD-AFC4-6F175D3DCCD1}">
              <a14:hiddenFill xmlns:a14="http://schemas.microsoft.com/office/drawing/2010/main">
                <a:solidFill>
                  <a:srgbClr val="FFFFFF"/>
                </a:solidFill>
              </a14:hiddenFill>
            </a:ext>
          </a:extLst>
        </p:spPr>
      </p:pic>
      <p:pic>
        <p:nvPicPr>
          <p:cNvPr id="243718" name="Picture 6" descr="A black background is scattered with hundreds of small galaxies of different shapes, ranging in color from white to yellow to orange to red. Some galaxies are distorted, appearing to be stretched out or mirror imaged. Just to the left of the center of the image, there is a long, red arc that stretches from 2 o’clock to 7 o’clock. At its left, is a cluster of a few white galaxies that look like a glowing orb. To the right of the center of the image, the red arc and glowing orb of galaxies at the left appear to be mirrored. The right-hand red arc stretches from 3 o’clock to 5 o’clock, the glowing orb of galaxies is at its right.">
            <a:extLst>
              <a:ext uri="{FF2B5EF4-FFF2-40B4-BE49-F238E27FC236}">
                <a16:creationId xmlns:a16="http://schemas.microsoft.com/office/drawing/2014/main" id="{BA3FA181-00E2-37D2-919B-11AAC21240E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5775" y="3311912"/>
            <a:ext cx="7382107" cy="4152435"/>
          </a:xfrm>
          <a:prstGeom prst="rect">
            <a:avLst/>
          </a:prstGeom>
          <a:noFill/>
          <a:extLst>
            <a:ext uri="{909E8E84-426E-40DD-AFC4-6F175D3DCCD1}">
              <a14:hiddenFill xmlns:a14="http://schemas.microsoft.com/office/drawing/2010/main">
                <a:solidFill>
                  <a:srgbClr val="FFFFFF"/>
                </a:solidFill>
              </a14:hiddenFill>
            </a:ext>
          </a:extLst>
        </p:spPr>
      </p:pic>
      <p:pic>
        <p:nvPicPr>
          <p:cNvPr id="243720" name="Picture 8" descr="Graphic titled “Hot Gas-Giant Exoplanet WASP-107 b Transmission Spectrum: Hubble WFC3 Grism Spectroscopy; Webb NIRCam Grism Spectroscopy; Webb MIRI Low-Resolution Spectroscopy” has 3 sets of data points with error bars and a best-fit model on a graph of Amount of Light Blocked on the y-axis versus Wavelength of Light in microns on the x-axis. Y-axis ranges from less light blocked at bottom to more light blocked at top. X-axis ranges from 0.8 to 12 microns. Data are identified in a legend. Hubble WFC3: 30 green data points ranging from 0.9 to 1.6 microns; Webb NIRCam: 177 orange data points ranging from 2.5 to 5 microns; Webb MIRI: 46 pink data points ranging from 5 to 12 microns. Best-fit model is a gray line with numerous peaks and valleys. The model and data are closely aligned. Ten features on the graph are labeled: Water H2O; Water H2O and Carbon Dioxide CO2; Ammonia NH3; Methane CH4; Sulfur Dioxide SO2; Carbon Dioxide CO2; Carbon Monoxide CO; Water H2O; Sulfur Dioxide SO2; and Ammonia NH3.">
            <a:extLst>
              <a:ext uri="{FF2B5EF4-FFF2-40B4-BE49-F238E27FC236}">
                <a16:creationId xmlns:a16="http://schemas.microsoft.com/office/drawing/2014/main" id="{1829F776-431B-09FE-6C0A-D7560906D21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85892" y="3311912"/>
            <a:ext cx="6304156" cy="354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89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04" name="Text Box 8">
            <a:extLst>
              <a:ext uri="{FF2B5EF4-FFF2-40B4-BE49-F238E27FC236}">
                <a16:creationId xmlns:a16="http://schemas.microsoft.com/office/drawing/2014/main" id="{71EA4509-EA08-55DD-2CC1-DB6F2BDC50FE}"/>
              </a:ext>
            </a:extLst>
          </p:cNvPr>
          <p:cNvSpPr txBox="1">
            <a:spLocks noChangeArrowheads="1"/>
          </p:cNvSpPr>
          <p:nvPr/>
        </p:nvSpPr>
        <p:spPr bwMode="auto">
          <a:xfrm>
            <a:off x="2252663" y="1084263"/>
            <a:ext cx="4410075" cy="3968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Exemple de pollution atmosphérique</a:t>
            </a:r>
          </a:p>
        </p:txBody>
      </p:sp>
      <p:pic>
        <p:nvPicPr>
          <p:cNvPr id="40962" name="Picture 10" descr="LightPollution">
            <a:extLst>
              <a:ext uri="{FF2B5EF4-FFF2-40B4-BE49-F238E27FC236}">
                <a16:creationId xmlns:a16="http://schemas.microsoft.com/office/drawing/2014/main" id="{43C8750D-C483-5B13-27A5-B3CA2684EA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4763"/>
            <a:ext cx="9144000" cy="68627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63" name="Rectangle 11">
            <a:extLst>
              <a:ext uri="{FF2B5EF4-FFF2-40B4-BE49-F238E27FC236}">
                <a16:creationId xmlns:a16="http://schemas.microsoft.com/office/drawing/2014/main" id="{3FD214D3-518B-F544-BB34-DFF3DCE8BF92}"/>
              </a:ext>
            </a:extLst>
          </p:cNvPr>
          <p:cNvSpPr>
            <a:spLocks noChangeArrowheads="1"/>
          </p:cNvSpPr>
          <p:nvPr/>
        </p:nvSpPr>
        <p:spPr bwMode="auto">
          <a:xfrm>
            <a:off x="2709863" y="104775"/>
            <a:ext cx="3624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400" b="1">
                <a:solidFill>
                  <a:srgbClr val="FFFFFF"/>
                </a:solidFill>
                <a:latin typeface="Comic Sans MS" panose="030F0902030302020204" pitchFamily="66" charset="0"/>
                <a:ea typeface="Apple LiGothic Medium" pitchFamily="2" charset="-120"/>
              </a:rPr>
              <a:t>L’atmosphère terrestre</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Image 6" descr="cena_comp.jpg">
            <a:extLst>
              <a:ext uri="{FF2B5EF4-FFF2-40B4-BE49-F238E27FC236}">
                <a16:creationId xmlns:a16="http://schemas.microsoft.com/office/drawing/2014/main" id="{10CDE2D1-E09A-795E-9A08-5D99C2B4F73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Rectangle 2">
            <a:extLst>
              <a:ext uri="{FF2B5EF4-FFF2-40B4-BE49-F238E27FC236}">
                <a16:creationId xmlns:a16="http://schemas.microsoft.com/office/drawing/2014/main" id="{5A636A0C-322B-510A-4878-92636B73D266}"/>
              </a:ext>
            </a:extLst>
          </p:cNvPr>
          <p:cNvSpPr>
            <a:spLocks noChangeArrowheads="1"/>
          </p:cNvSpPr>
          <p:nvPr/>
        </p:nvSpPr>
        <p:spPr bwMode="auto">
          <a:xfrm>
            <a:off x="152400" y="236538"/>
            <a:ext cx="65484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Importance d’observations </a:t>
            </a:r>
          </a:p>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multi longueur d’ondes</a:t>
            </a:r>
          </a:p>
        </p:txBody>
      </p:sp>
      <p:sp>
        <p:nvSpPr>
          <p:cNvPr id="208899" name="Rectangle 2">
            <a:extLst>
              <a:ext uri="{FF2B5EF4-FFF2-40B4-BE49-F238E27FC236}">
                <a16:creationId xmlns:a16="http://schemas.microsoft.com/office/drawing/2014/main" id="{E97D73EE-AF57-E85E-3982-FF7A018C6900}"/>
              </a:ext>
            </a:extLst>
          </p:cNvPr>
          <p:cNvSpPr>
            <a:spLocks noChangeArrowheads="1"/>
          </p:cNvSpPr>
          <p:nvPr/>
        </p:nvSpPr>
        <p:spPr bwMode="auto">
          <a:xfrm>
            <a:off x="152400" y="5964238"/>
            <a:ext cx="65484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rgbClr val="FFFFFF"/>
                </a:solidFill>
                <a:latin typeface="Comic Sans MS" panose="030F0902030302020204" pitchFamily="66" charset="0"/>
                <a:ea typeface="Apple LiGothic Medium" pitchFamily="2" charset="-120"/>
              </a:rPr>
              <a:t>Galaxie Centaurus A</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a:extLst>
              <a:ext uri="{FF2B5EF4-FFF2-40B4-BE49-F238E27FC236}">
                <a16:creationId xmlns:a16="http://schemas.microsoft.com/office/drawing/2014/main" id="{BB277571-1DEE-8FF7-93C7-F255DFE5FE37}"/>
              </a:ext>
            </a:extLst>
          </p:cNvPr>
          <p:cNvSpPr>
            <a:spLocks noChangeArrowheads="1"/>
          </p:cNvSpPr>
          <p:nvPr/>
        </p:nvSpPr>
        <p:spPr bwMode="auto">
          <a:xfrm>
            <a:off x="660400" y="323850"/>
            <a:ext cx="7900988"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Importance d’observations multi longueur d’ondes</a:t>
            </a:r>
          </a:p>
        </p:txBody>
      </p:sp>
      <p:sp>
        <p:nvSpPr>
          <p:cNvPr id="729091" name="Text Box 3">
            <a:extLst>
              <a:ext uri="{FF2B5EF4-FFF2-40B4-BE49-F238E27FC236}">
                <a16:creationId xmlns:a16="http://schemas.microsoft.com/office/drawing/2014/main" id="{6BC98995-2179-1336-3EA9-EDF6748971E8}"/>
              </a:ext>
            </a:extLst>
          </p:cNvPr>
          <p:cNvSpPr txBox="1">
            <a:spLocks noChangeArrowheads="1"/>
          </p:cNvSpPr>
          <p:nvPr/>
        </p:nvSpPr>
        <p:spPr bwMode="auto">
          <a:xfrm>
            <a:off x="319088" y="1382713"/>
            <a:ext cx="3282950" cy="10064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Nébuleuse « du Crabe »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Explosion de supernova</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(image optique VLT)</a:t>
            </a:r>
          </a:p>
        </p:txBody>
      </p:sp>
      <p:pic>
        <p:nvPicPr>
          <p:cNvPr id="210947" name="Picture 5">
            <a:extLst>
              <a:ext uri="{FF2B5EF4-FFF2-40B4-BE49-F238E27FC236}">
                <a16:creationId xmlns:a16="http://schemas.microsoft.com/office/drawing/2014/main" id="{2B897CD6-3C55-EDC6-1188-0E1C9E59ED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1275" y="1382713"/>
            <a:ext cx="3856038"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8" name="Picture 6">
            <a:extLst>
              <a:ext uri="{FF2B5EF4-FFF2-40B4-BE49-F238E27FC236}">
                <a16:creationId xmlns:a16="http://schemas.microsoft.com/office/drawing/2014/main" id="{0893DAF1-35A3-A462-3303-CF413D2CCD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088" y="2484438"/>
            <a:ext cx="46418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5" name="Text Box 7">
            <a:extLst>
              <a:ext uri="{FF2B5EF4-FFF2-40B4-BE49-F238E27FC236}">
                <a16:creationId xmlns:a16="http://schemas.microsoft.com/office/drawing/2014/main" id="{3632386F-6FF4-A6E1-6910-5151F77D9942}"/>
              </a:ext>
            </a:extLst>
          </p:cNvPr>
          <p:cNvSpPr txBox="1">
            <a:spLocks noChangeArrowheads="1"/>
          </p:cNvSpPr>
          <p:nvPr/>
        </p:nvSpPr>
        <p:spPr bwMode="auto">
          <a:xfrm>
            <a:off x="5694363" y="5475288"/>
            <a:ext cx="3282950" cy="10064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Image infrarouge:</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Poussières chauffées</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(satellite Spitzer)</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4">
            <a:extLst>
              <a:ext uri="{FF2B5EF4-FFF2-40B4-BE49-F238E27FC236}">
                <a16:creationId xmlns:a16="http://schemas.microsoft.com/office/drawing/2014/main" id="{39356474-0604-0046-5EEC-9AB28DE530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5238" y="2076450"/>
            <a:ext cx="30861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4" name="Picture 5">
            <a:extLst>
              <a:ext uri="{FF2B5EF4-FFF2-40B4-BE49-F238E27FC236}">
                <a16:creationId xmlns:a16="http://schemas.microsoft.com/office/drawing/2014/main" id="{B997E0C6-E8AD-685C-2A20-CE076011C4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7175" y="1392238"/>
            <a:ext cx="4176713"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3191" name="Text Box 7">
            <a:extLst>
              <a:ext uri="{FF2B5EF4-FFF2-40B4-BE49-F238E27FC236}">
                <a16:creationId xmlns:a16="http://schemas.microsoft.com/office/drawing/2014/main" id="{FE328E58-1F3A-C0B7-8D7C-DFD05C548775}"/>
              </a:ext>
            </a:extLst>
          </p:cNvPr>
          <p:cNvSpPr txBox="1">
            <a:spLocks noChangeArrowheads="1"/>
          </p:cNvSpPr>
          <p:nvPr/>
        </p:nvSpPr>
        <p:spPr bwMode="auto">
          <a:xfrm>
            <a:off x="5075238" y="5338763"/>
            <a:ext cx="3282950" cy="701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Image en rayons X</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Gaz chauffé</a:t>
            </a:r>
          </a:p>
        </p:txBody>
      </p:sp>
      <p:sp>
        <p:nvSpPr>
          <p:cNvPr id="733192" name="Rectangle 8">
            <a:extLst>
              <a:ext uri="{FF2B5EF4-FFF2-40B4-BE49-F238E27FC236}">
                <a16:creationId xmlns:a16="http://schemas.microsoft.com/office/drawing/2014/main" id="{E09E12D3-B5ED-CEB1-3B66-352134E0D305}"/>
              </a:ext>
            </a:extLst>
          </p:cNvPr>
          <p:cNvSpPr>
            <a:spLocks noChangeArrowheads="1"/>
          </p:cNvSpPr>
          <p:nvPr/>
        </p:nvSpPr>
        <p:spPr bwMode="auto">
          <a:xfrm>
            <a:off x="660400" y="323850"/>
            <a:ext cx="7900988"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Importance d’observations multi longueur d’ondes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a:extLst>
              <a:ext uri="{FF2B5EF4-FFF2-40B4-BE49-F238E27FC236}">
                <a16:creationId xmlns:a16="http://schemas.microsoft.com/office/drawing/2014/main" id="{CAD74D24-D275-71BB-82C4-E62DCC5CC8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175" y="1392238"/>
            <a:ext cx="4176713"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5237" name="Text Box 5">
            <a:extLst>
              <a:ext uri="{FF2B5EF4-FFF2-40B4-BE49-F238E27FC236}">
                <a16:creationId xmlns:a16="http://schemas.microsoft.com/office/drawing/2014/main" id="{BC8FA502-B88D-52A1-84F8-4F3419AA8A45}"/>
              </a:ext>
            </a:extLst>
          </p:cNvPr>
          <p:cNvSpPr txBox="1">
            <a:spLocks noChangeArrowheads="1"/>
          </p:cNvSpPr>
          <p:nvPr/>
        </p:nvSpPr>
        <p:spPr bwMode="auto">
          <a:xfrm>
            <a:off x="5075238" y="5338763"/>
            <a:ext cx="3282950" cy="7016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Image « radio »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rPr>
              <a:t>rayonnement synchrotron</a:t>
            </a:r>
          </a:p>
        </p:txBody>
      </p:sp>
      <p:pic>
        <p:nvPicPr>
          <p:cNvPr id="215043" name="Picture 6">
            <a:extLst>
              <a:ext uri="{FF2B5EF4-FFF2-40B4-BE49-F238E27FC236}">
                <a16:creationId xmlns:a16="http://schemas.microsoft.com/office/drawing/2014/main" id="{61377B5F-6846-157C-AF11-D36DB6E777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5238" y="1974850"/>
            <a:ext cx="30353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5239" name="Rectangle 7">
            <a:extLst>
              <a:ext uri="{FF2B5EF4-FFF2-40B4-BE49-F238E27FC236}">
                <a16:creationId xmlns:a16="http://schemas.microsoft.com/office/drawing/2014/main" id="{D68A626E-B5FD-3566-2A5A-DECCE453B079}"/>
              </a:ext>
            </a:extLst>
          </p:cNvPr>
          <p:cNvSpPr>
            <a:spLocks noChangeArrowheads="1"/>
          </p:cNvSpPr>
          <p:nvPr/>
        </p:nvSpPr>
        <p:spPr bwMode="auto">
          <a:xfrm>
            <a:off x="660400" y="323850"/>
            <a:ext cx="7900988"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Importance d’observations multi longueur d’ondes</a:t>
            </a:r>
          </a:p>
        </p:txBody>
      </p:sp>
    </p:spTree>
  </p:cSld>
  <p:clrMapOvr>
    <a:masterClrMapping/>
  </p:clrMapOvr>
  <p:transition/>
</p:sld>
</file>

<file path=ppt/theme/theme1.xml><?xml version="1.0" encoding="utf-8"?>
<a:theme xmlns:a="http://schemas.openxmlformats.org/drawingml/2006/main" name="Presentación en blanco">
  <a:themeElements>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ción en blanco">
      <a:majorFont>
        <a:latin typeface="Times New Roman"/>
        <a:ea typeface=""/>
        <a:cs typeface=""/>
      </a:majorFont>
      <a:minorFont>
        <a:latin typeface="Times New Roman"/>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200" b="0" i="0" u="none" strike="noStrike" cap="none" normalizeH="0" baseline="0">
            <a:ln>
              <a:noFill/>
            </a:ln>
            <a:solidFill>
              <a:schemeClr val="bg1"/>
            </a:solidFill>
            <a:effectLst>
              <a:outerShdw blurRad="38100" dist="38100" dir="2700000" algn="tl">
                <a:srgbClr val="000000">
                  <a:alpha val="43137"/>
                </a:srgbClr>
              </a:outerShdw>
            </a:effectLst>
            <a:latin typeface="Helvetica" charset="0"/>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200" b="0" i="0" u="none" strike="noStrike" cap="none" normalizeH="0" baseline="0">
            <a:ln>
              <a:noFill/>
            </a:ln>
            <a:solidFill>
              <a:schemeClr val="bg1"/>
            </a:solidFill>
            <a:effectLst>
              <a:outerShdw blurRad="38100" dist="38100" dir="2700000" algn="tl">
                <a:srgbClr val="000000">
                  <a:alpha val="43137"/>
                </a:srgbClr>
              </a:outerShdw>
            </a:effectLst>
            <a:latin typeface="Helvetica" charset="0"/>
          </a:defRPr>
        </a:defPPr>
      </a:lstStyle>
    </a:lnDef>
  </a:objectDefaults>
  <a:extraClrSchemeLst>
    <a:extraClrScheme>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ción en bl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ción en bl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ción en bl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7039</TotalTime>
  <Words>1568</Words>
  <Application>Microsoft Macintosh PowerPoint</Application>
  <PresentationFormat>Letter Paper (8.5x11 in)</PresentationFormat>
  <Paragraphs>387</Paragraphs>
  <Slides>93</Slides>
  <Notes>87</Notes>
  <HiddenSlides>2</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03" baseType="lpstr">
      <vt:lpstr>Helvetica</vt:lpstr>
      <vt:lpstr>ＭＳ Ｐゴシック</vt:lpstr>
      <vt:lpstr>Arial</vt:lpstr>
      <vt:lpstr>Times New Roman</vt:lpstr>
      <vt:lpstr>Comic Sans MS</vt:lpstr>
      <vt:lpstr>Apple LiGothic Medium</vt:lpstr>
      <vt:lpstr>Symbol</vt:lpstr>
      <vt:lpstr>ヒラギノ角ゴ Pro W3</vt:lpstr>
      <vt:lpstr>Presentación en blanco</vt:lpstr>
      <vt:lpstr>Equation Microsoft</vt:lpstr>
      <vt:lpstr>Chapitre 6  Observables et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Perception du ciel selon le lieu d’observation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Frédéric Courbin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Astrophysique I: introduction à l’astrophysique </dc:title>
  <dc:subject/>
  <dc:creator/>
  <cp:keywords/>
  <dc:description/>
  <cp:lastModifiedBy>Jean-Paul Kneib</cp:lastModifiedBy>
  <cp:revision>335</cp:revision>
  <cp:lastPrinted>2019-03-20T16:14:35Z</cp:lastPrinted>
  <dcterms:created xsi:type="dcterms:W3CDTF">2014-03-19T07:27:52Z</dcterms:created>
  <dcterms:modified xsi:type="dcterms:W3CDTF">2025-03-24T21:02:01Z</dcterms:modified>
  <cp:category/>
</cp:coreProperties>
</file>