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6858000" cx="9144000"/>
  <p:notesSz cx="6854825" cy="9748825"/>
  <p:embeddedFontLst>
    <p:embeddedFont>
      <p:font typeface="Helvetica Neue"/>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3070">
          <p15:clr>
            <a:srgbClr val="000000"/>
          </p15:clr>
        </p15:guide>
        <p15:guide id="2" pos="2159">
          <p15:clr>
            <a:srgbClr val="000000"/>
          </p15:clr>
        </p15:guide>
      </p15:notesGuideLst>
    </p:ext>
    <p:ext uri="GoogleSlidesCustomDataVersion2">
      <go:slidesCustomData xmlns:go="http://customooxmlschemas.google.com/" r:id="rId62" roundtripDataSignature="AMtx7mjS3un/4H7leoMUzcJoz/8wMZzl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3070" orient="horz"/>
        <p:guide pos="2159"/>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customschemas.google.com/relationships/presentationmetadata" Target="metadata"/><Relationship Id="rId61" Type="http://schemas.openxmlformats.org/officeDocument/2006/relationships/font" Target="fonts/HelveticaNeue-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HelveticaNeue-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HelveticaNeue-bold.fntdata"/><Relationship Id="rId14" Type="http://schemas.openxmlformats.org/officeDocument/2006/relationships/slide" Target="slides/slide9.xml"/><Relationship Id="rId58" Type="http://schemas.openxmlformats.org/officeDocument/2006/relationships/font" Target="fonts/HelveticaNeue-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92437" cy="481012"/>
          </a:xfrm>
          <a:prstGeom prst="rect">
            <a:avLst/>
          </a:prstGeom>
          <a:noFill/>
          <a:ln>
            <a:noFill/>
          </a:ln>
        </p:spPr>
        <p:txBody>
          <a:bodyPr anchorCtr="0" anchor="t" bIns="45575" lIns="91150" spcFirstLastPara="1" rIns="91150" wrap="square" tIns="45575">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9pPr>
          </a:lstStyle>
          <a:p/>
        </p:txBody>
      </p:sp>
      <p:sp>
        <p:nvSpPr>
          <p:cNvPr id="4" name="Google Shape;4;n"/>
          <p:cNvSpPr txBox="1"/>
          <p:nvPr>
            <p:ph idx="10" type="dt"/>
          </p:nvPr>
        </p:nvSpPr>
        <p:spPr>
          <a:xfrm>
            <a:off x="3887787" y="0"/>
            <a:ext cx="2992437" cy="481012"/>
          </a:xfrm>
          <a:prstGeom prst="rect">
            <a:avLst/>
          </a:prstGeom>
          <a:noFill/>
          <a:ln>
            <a:noFill/>
          </a:ln>
        </p:spPr>
        <p:txBody>
          <a:bodyPr anchorCtr="0" anchor="t" bIns="45575" lIns="91150" spcFirstLastPara="1" rIns="91150" wrap="square" tIns="45575">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9pPr>
          </a:lstStyle>
          <a:p/>
        </p:txBody>
      </p:sp>
      <p:sp>
        <p:nvSpPr>
          <p:cNvPr id="5" name="Google Shape;5;n"/>
          <p:cNvSpPr/>
          <p:nvPr>
            <p:ph idx="3"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9283700"/>
            <a:ext cx="2992437" cy="481012"/>
          </a:xfrm>
          <a:prstGeom prst="rect">
            <a:avLst/>
          </a:prstGeom>
          <a:noFill/>
          <a:ln>
            <a:noFill/>
          </a:ln>
        </p:spPr>
        <p:txBody>
          <a:bodyPr anchorCtr="0" anchor="b" bIns="45575" lIns="91150" spcFirstLastPara="1" rIns="91150" wrap="square" tIns="45575">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rgbClr val="000000"/>
                </a:solidFill>
                <a:latin typeface="Helvetica Neue"/>
                <a:ea typeface="Helvetica Neue"/>
                <a:cs typeface="Helvetica Neue"/>
                <a:sym typeface="Helvetica Neue"/>
              </a:defRPr>
            </a:lvl9pPr>
          </a:lstStyle>
          <a:p/>
        </p:txBody>
      </p:sp>
      <p:sp>
        <p:nvSpPr>
          <p:cNvPr id="8" name="Google Shape;8;n"/>
          <p:cNvSpPr txBox="1"/>
          <p:nvPr>
            <p:ph idx="12" type="sldNum"/>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5: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86" name="Google Shape;86;p15: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87" name="Google Shape;87;p15: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40ca8686e4_0_0: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40ca8686e4_0_0: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186" name="Google Shape;186;g340ca8686e4_0_0: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40a9b0f7be_0_193: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40a9b0f7be_0_193: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202" name="Google Shape;202;g340a9b0f7be_0_193: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40a9b0f7be_0_173: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40a9b0f7be_0_173: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212" name="Google Shape;212;g340a9b0f7be_0_173: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6: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227" name="Google Shape;227;p16: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28" name="Google Shape;228;p16: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235" name="Google Shape;235;p17: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36" name="Google Shape;236;p17: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40a9b0f7be_0_293:notes"/>
          <p:cNvSpPr txBox="1"/>
          <p:nvPr/>
        </p:nvSpPr>
        <p:spPr>
          <a:xfrm>
            <a:off x="3887787" y="9283700"/>
            <a:ext cx="2992500" cy="480900"/>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242" name="Google Shape;242;g340a9b0f7be_0_293: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43" name="Google Shape;243;g340a9b0f7be_0_293:notes"/>
          <p:cNvSpPr txBox="1"/>
          <p:nvPr>
            <p:ph idx="1" type="body"/>
          </p:nvPr>
        </p:nvSpPr>
        <p:spPr>
          <a:xfrm>
            <a:off x="896937" y="4641850"/>
            <a:ext cx="5010300" cy="4402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40a9b0f7be_0_305:notes"/>
          <p:cNvSpPr txBox="1"/>
          <p:nvPr/>
        </p:nvSpPr>
        <p:spPr>
          <a:xfrm>
            <a:off x="3887787" y="9283700"/>
            <a:ext cx="2992500" cy="480900"/>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254" name="Google Shape;254;g340a9b0f7be_0_305: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55" name="Google Shape;255;g340a9b0f7be_0_305:notes"/>
          <p:cNvSpPr txBox="1"/>
          <p:nvPr>
            <p:ph idx="1" type="body"/>
          </p:nvPr>
        </p:nvSpPr>
        <p:spPr>
          <a:xfrm>
            <a:off x="896937" y="4641850"/>
            <a:ext cx="5010300" cy="4402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40a9b0f7be_0_279:notes"/>
          <p:cNvSpPr txBox="1"/>
          <p:nvPr/>
        </p:nvSpPr>
        <p:spPr>
          <a:xfrm>
            <a:off x="3887787" y="9283700"/>
            <a:ext cx="2992500" cy="480900"/>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267" name="Google Shape;267;g340a9b0f7be_0_279: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68" name="Google Shape;268;g340a9b0f7be_0_279:notes"/>
          <p:cNvSpPr txBox="1"/>
          <p:nvPr>
            <p:ph idx="1" type="body"/>
          </p:nvPr>
        </p:nvSpPr>
        <p:spPr>
          <a:xfrm>
            <a:off x="896937" y="4641850"/>
            <a:ext cx="5010300" cy="4402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9: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277" name="Google Shape;277;p19: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78" name="Google Shape;278;p19: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0: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294" name="Google Shape;294;p20: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95" name="Google Shape;295;p20: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40a9b0f7be_0_4: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93" name="Google Shape;93;g340a9b0f7be_0_4: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94" name="Google Shape;94;g340a9b0f7be_0_4: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1: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03" name="Google Shape;303;p21: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04" name="Google Shape;304;p21: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2: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11" name="Google Shape;311;p22: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12" name="Google Shape;312;p22: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3: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20" name="Google Shape;320;p23: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21" name="Google Shape;321;p23: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28" name="Google Shape;328;p24: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29" name="Google Shape;329;p24: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5: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36" name="Google Shape;336;p25: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37" name="Google Shape;337;p25: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6: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44" name="Google Shape;344;p26: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45" name="Google Shape;345;p26: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7: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53" name="Google Shape;353;p27: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54" name="Google Shape;354;p27: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40f570e105_0_198: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40f570e105_0_198: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363" name="Google Shape;363;g340f570e105_0_198: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Clr>
                <a:srgbClr val="000000"/>
              </a:buClr>
              <a:buSzPts val="1200"/>
              <a:buFont typeface="Helvetica Neue"/>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40a9b0f7be_0_252:notes"/>
          <p:cNvSpPr txBox="1"/>
          <p:nvPr/>
        </p:nvSpPr>
        <p:spPr>
          <a:xfrm>
            <a:off x="3887787" y="9283700"/>
            <a:ext cx="2992500" cy="480900"/>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69" name="Google Shape;369;g340a9b0f7be_0_252: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70" name="Google Shape;370;g340a9b0f7be_0_252:notes"/>
          <p:cNvSpPr txBox="1"/>
          <p:nvPr>
            <p:ph idx="1" type="body"/>
          </p:nvPr>
        </p:nvSpPr>
        <p:spPr>
          <a:xfrm>
            <a:off x="896937" y="4641850"/>
            <a:ext cx="5010300" cy="4402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41: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78" name="Google Shape;378;p41: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9" name="Google Shape;379;p41: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40a9b0f7be_0_165: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40a9b0f7be_0_165: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103" name="Google Shape;103;g340a9b0f7be_0_165: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2: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85" name="Google Shape;385;p42: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6" name="Google Shape;386;p42: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3: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393" name="Google Shape;393;p43: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4" name="Google Shape;394;p43: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4: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409" name="Google Shape;409;p44: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0" name="Google Shape;410;p44: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5: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419" name="Google Shape;419;p45: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0" name="Google Shape;420;p45: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6: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436" name="Google Shape;436;p46: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7" name="Google Shape;437;p46: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8: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449" name="Google Shape;449;p48: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0" name="Google Shape;450;p48: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40f570e105_0_127:notes"/>
          <p:cNvSpPr txBox="1"/>
          <p:nvPr/>
        </p:nvSpPr>
        <p:spPr>
          <a:xfrm>
            <a:off x="3887787" y="9283700"/>
            <a:ext cx="2992500" cy="480900"/>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461" name="Google Shape;461;g340f570e105_0_127: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g340f570e105_0_127:notes"/>
          <p:cNvSpPr txBox="1"/>
          <p:nvPr>
            <p:ph idx="1" type="body"/>
          </p:nvPr>
        </p:nvSpPr>
        <p:spPr>
          <a:xfrm>
            <a:off x="896937" y="4641850"/>
            <a:ext cx="5010300" cy="4402200"/>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40f570e105_0_138:notes"/>
          <p:cNvSpPr txBox="1"/>
          <p:nvPr/>
        </p:nvSpPr>
        <p:spPr>
          <a:xfrm>
            <a:off x="3887787" y="9283700"/>
            <a:ext cx="2992500" cy="480900"/>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470" name="Google Shape;470;g340f570e105_0_138: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1" name="Google Shape;471;g340f570e105_0_138:notes"/>
          <p:cNvSpPr txBox="1"/>
          <p:nvPr>
            <p:ph idx="1" type="body"/>
          </p:nvPr>
        </p:nvSpPr>
        <p:spPr>
          <a:xfrm>
            <a:off x="896937" y="4641850"/>
            <a:ext cx="5010300" cy="4402200"/>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40f570e105_0_149:notes"/>
          <p:cNvSpPr txBox="1"/>
          <p:nvPr/>
        </p:nvSpPr>
        <p:spPr>
          <a:xfrm>
            <a:off x="3887787" y="9283700"/>
            <a:ext cx="2992500" cy="480900"/>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480" name="Google Shape;480;g340f570e105_0_149: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1" name="Google Shape;481;g340f570e105_0_149:notes"/>
          <p:cNvSpPr txBox="1"/>
          <p:nvPr>
            <p:ph idx="1" type="body"/>
          </p:nvPr>
        </p:nvSpPr>
        <p:spPr>
          <a:xfrm>
            <a:off x="896937" y="4641850"/>
            <a:ext cx="5010300" cy="4402200"/>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50: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493" name="Google Shape;493;p50: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94" name="Google Shape;494;p50:notes"/>
          <p:cNvSpPr txBox="1"/>
          <p:nvPr>
            <p:ph idx="1" type="body"/>
          </p:nvPr>
        </p:nvSpPr>
        <p:spPr>
          <a:xfrm>
            <a:off x="896937" y="4641850"/>
            <a:ext cx="5010150" cy="44021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40a9b0f7be_0_132: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40a9b0f7be_0_132: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113" name="Google Shape;113;g340a9b0f7be_0_132: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51: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500" name="Google Shape;500;p51: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1" name="Google Shape;501;p51: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52: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515" name="Google Shape;515;p52: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6" name="Google Shape;516;p52: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53: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525" name="Google Shape;525;p53: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6" name="Google Shape;526;p53: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54: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534" name="Google Shape;534;p54: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5" name="Google Shape;535;p54: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55: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544" name="Google Shape;544;p55: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5" name="Google Shape;545;p55: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58: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564" name="Google Shape;564;p58: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5" name="Google Shape;565;p58: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56: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572" name="Google Shape;572;p56: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3" name="Google Shape;573;p56: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7:notes"/>
          <p:cNvSpPr txBox="1"/>
          <p:nvPr/>
        </p:nvSpPr>
        <p:spPr>
          <a:xfrm>
            <a:off x="3887787" y="9283700"/>
            <a:ext cx="2992437" cy="481012"/>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586" name="Google Shape;586;p57:notes"/>
          <p:cNvSpPr/>
          <p:nvPr>
            <p:ph idx="2" type="sldImg"/>
          </p:nvPr>
        </p:nvSpPr>
        <p:spPr>
          <a:xfrm>
            <a:off x="949325" y="720725"/>
            <a:ext cx="4906962" cy="36798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7" name="Google Shape;587;p57:notes"/>
          <p:cNvSpPr txBox="1"/>
          <p:nvPr>
            <p:ph idx="1" type="body"/>
          </p:nvPr>
        </p:nvSpPr>
        <p:spPr>
          <a:xfrm>
            <a:off x="896937" y="4641850"/>
            <a:ext cx="5010150" cy="4402137"/>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40f570e105_0_161:notes"/>
          <p:cNvSpPr txBox="1"/>
          <p:nvPr/>
        </p:nvSpPr>
        <p:spPr>
          <a:xfrm>
            <a:off x="3887787" y="9283700"/>
            <a:ext cx="2992500" cy="480900"/>
          </a:xfrm>
          <a:prstGeom prst="rect">
            <a:avLst/>
          </a:prstGeom>
          <a:noFill/>
          <a:ln>
            <a:noFill/>
          </a:ln>
        </p:spPr>
        <p:txBody>
          <a:bodyPr anchorCtr="0" anchor="b" bIns="45575" lIns="91150" spcFirstLastPara="1" rIns="91150" wrap="square" tIns="45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1" i="0" lang="en-US" sz="1200" u="none" cap="none" strike="noStrike">
                <a:solidFill>
                  <a:srgbClr val="000000"/>
                </a:solidFill>
                <a:latin typeface="Helvetica Neue"/>
                <a:ea typeface="Helvetica Neue"/>
                <a:cs typeface="Helvetica Neue"/>
                <a:sym typeface="Helvetica Neue"/>
              </a:rPr>
              <a:t>‹#›</a:t>
            </a:fld>
            <a:endParaRPr b="0" i="0" sz="1400" u="none" cap="none" strike="noStrike">
              <a:solidFill>
                <a:srgbClr val="000000"/>
              </a:solidFill>
              <a:latin typeface="Arial"/>
              <a:ea typeface="Arial"/>
              <a:cs typeface="Arial"/>
              <a:sym typeface="Arial"/>
            </a:endParaRPr>
          </a:p>
        </p:txBody>
      </p:sp>
      <p:sp>
        <p:nvSpPr>
          <p:cNvPr id="603" name="Google Shape;603;g340f570e105_0_161: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4" name="Google Shape;604;g340f570e105_0_161:notes"/>
          <p:cNvSpPr txBox="1"/>
          <p:nvPr>
            <p:ph idx="1" type="body"/>
          </p:nvPr>
        </p:nvSpPr>
        <p:spPr>
          <a:xfrm>
            <a:off x="896937" y="4641850"/>
            <a:ext cx="5010300" cy="4402200"/>
          </a:xfrm>
          <a:prstGeom prst="rect">
            <a:avLst/>
          </a:prstGeom>
          <a:noFill/>
          <a:ln>
            <a:noFill/>
          </a:ln>
        </p:spPr>
        <p:txBody>
          <a:bodyPr anchorCtr="0" anchor="t" bIns="45575" lIns="91150" spcFirstLastPara="1" rIns="91150" wrap="square" tIns="455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40f570e105_0_14: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40f570e105_0_14: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621" name="Google Shape;621;g340f570e105_0_14: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Clr>
                <a:srgbClr val="000000"/>
              </a:buClr>
              <a:buSzPts val="1200"/>
              <a:buFont typeface="Helvetica Neue"/>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40a9b0f7be_0_63: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40a9b0f7be_0_63: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124" name="Google Shape;124;g340a9b0f7be_0_63: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40f570e105_0_181: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40f570e105_0_181: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634" name="Google Shape;634;g340f570e105_0_181: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Clr>
                <a:srgbClr val="000000"/>
              </a:buClr>
              <a:buSzPts val="1200"/>
              <a:buFont typeface="Helvetica Neue"/>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40f570e105_0_36: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40f570e105_0_36: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643" name="Google Shape;643;g340f570e105_0_36: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Clr>
                <a:srgbClr val="000000"/>
              </a:buClr>
              <a:buSzPts val="1200"/>
              <a:buFont typeface="Helvetica Neue"/>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40f570e105_0_44: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40f570e105_0_44: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651" name="Google Shape;651;g340f570e105_0_44: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Clr>
                <a:srgbClr val="000000"/>
              </a:buClr>
              <a:buSzPts val="1200"/>
              <a:buFont typeface="Helvetica Neue"/>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40a9b0f7be_0_83: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40a9b0f7be_0_83: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136" name="Google Shape;136;g340a9b0f7be_0_83: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0a9b0f7be_0_103: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40a9b0f7be_0_103: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153" name="Google Shape;153;g340a9b0f7be_0_103: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40a9b0f7be_0_153: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40a9b0f7be_0_153: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164" name="Google Shape;164;g340a9b0f7be_0_153: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40a9b0f7be_0_220:notes"/>
          <p:cNvSpPr/>
          <p:nvPr>
            <p:ph idx="2" type="sldImg"/>
          </p:nvPr>
        </p:nvSpPr>
        <p:spPr>
          <a:xfrm>
            <a:off x="949325" y="720725"/>
            <a:ext cx="4907100" cy="36798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40a9b0f7be_0_220:notes"/>
          <p:cNvSpPr txBox="1"/>
          <p:nvPr>
            <p:ph idx="1" type="body"/>
          </p:nvPr>
        </p:nvSpPr>
        <p:spPr>
          <a:xfrm>
            <a:off x="896937" y="4641850"/>
            <a:ext cx="5010300" cy="4402200"/>
          </a:xfrm>
          <a:prstGeom prst="rect">
            <a:avLst/>
          </a:prstGeom>
        </p:spPr>
        <p:txBody>
          <a:bodyPr anchorCtr="0" anchor="t" bIns="45575" lIns="91150" spcFirstLastPara="1" rIns="91150" wrap="square" tIns="45575">
            <a:noAutofit/>
          </a:bodyPr>
          <a:lstStyle/>
          <a:p>
            <a:pPr indent="0" lvl="0" marL="0" rtl="0" algn="l">
              <a:spcBef>
                <a:spcPts val="0"/>
              </a:spcBef>
              <a:spcAft>
                <a:spcPts val="0"/>
              </a:spcAft>
              <a:buNone/>
            </a:pPr>
            <a:r>
              <a:t/>
            </a:r>
            <a:endParaRPr/>
          </a:p>
        </p:txBody>
      </p:sp>
      <p:sp>
        <p:nvSpPr>
          <p:cNvPr id="174" name="Google Shape;174;g340a9b0f7be_0_220:notes"/>
          <p:cNvSpPr txBox="1"/>
          <p:nvPr>
            <p:ph idx="12" type="sldNum"/>
          </p:nvPr>
        </p:nvSpPr>
        <p:spPr>
          <a:xfrm>
            <a:off x="3887787" y="9283700"/>
            <a:ext cx="2992500" cy="480900"/>
          </a:xfrm>
          <a:prstGeom prst="rect">
            <a:avLst/>
          </a:prstGeom>
        </p:spPr>
        <p:txBody>
          <a:bodyPr anchorCtr="0" anchor="b" bIns="45575" lIns="91150" spcFirstLastPara="1" rIns="91150" wrap="square" tIns="45575">
            <a:noAutofit/>
          </a:bodyPr>
          <a:lstStyle/>
          <a:p>
            <a:pPr indent="0" lvl="0" marL="0" rtl="0" algn="r">
              <a:spcBef>
                <a:spcPts val="0"/>
              </a:spcBef>
              <a:spcAft>
                <a:spcPts val="0"/>
              </a:spcAft>
              <a:buNone/>
            </a:pPr>
            <a:fld id="{00000000-1234-1234-1234-123412341234}" type="slidenum">
              <a:rPr lang="en-US"/>
              <a:t>‹#›</a:t>
            </a:fld>
            <a:endParaRPr b="0"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6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6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chemeClr val="dk1"/>
              </a:buClr>
              <a:buSzPts val="3200"/>
              <a:buFont typeface="Times New Roman"/>
              <a:buNone/>
              <a:defRPr/>
            </a:lvl1pPr>
            <a:lvl2pPr lvl="1" algn="ctr">
              <a:lnSpc>
                <a:spcPct val="100000"/>
              </a:lnSpc>
              <a:spcBef>
                <a:spcPts val="560"/>
              </a:spcBef>
              <a:spcAft>
                <a:spcPts val="0"/>
              </a:spcAft>
              <a:buClr>
                <a:schemeClr val="dk1"/>
              </a:buClr>
              <a:buSzPts val="2800"/>
              <a:buFont typeface="Times New Roman"/>
              <a:buNone/>
              <a:defRPr/>
            </a:lvl2pPr>
            <a:lvl3pPr lvl="2" algn="ctr">
              <a:lnSpc>
                <a:spcPct val="100000"/>
              </a:lnSpc>
              <a:spcBef>
                <a:spcPts val="480"/>
              </a:spcBef>
              <a:spcAft>
                <a:spcPts val="0"/>
              </a:spcAft>
              <a:buClr>
                <a:schemeClr val="dk1"/>
              </a:buClr>
              <a:buSzPts val="2400"/>
              <a:buFont typeface="Times New Roman"/>
              <a:buNone/>
              <a:defRPr/>
            </a:lvl3pPr>
            <a:lvl4pPr lvl="3" algn="ctr">
              <a:lnSpc>
                <a:spcPct val="100000"/>
              </a:lnSpc>
              <a:spcBef>
                <a:spcPts val="400"/>
              </a:spcBef>
              <a:spcAft>
                <a:spcPts val="0"/>
              </a:spcAft>
              <a:buClr>
                <a:schemeClr val="dk1"/>
              </a:buClr>
              <a:buSzPts val="2000"/>
              <a:buFont typeface="Times New Roman"/>
              <a:buNone/>
              <a:defRPr/>
            </a:lvl4pPr>
            <a:lvl5pPr lvl="4" algn="ctr">
              <a:lnSpc>
                <a:spcPct val="100000"/>
              </a:lnSpc>
              <a:spcBef>
                <a:spcPts val="400"/>
              </a:spcBef>
              <a:spcAft>
                <a:spcPts val="0"/>
              </a:spcAft>
              <a:buClr>
                <a:schemeClr val="dk1"/>
              </a:buClr>
              <a:buSzPts val="2000"/>
              <a:buFont typeface="Times New Roman"/>
              <a:buNone/>
              <a:defRPr/>
            </a:lvl5pPr>
            <a:lvl6pPr lvl="5" algn="ctr">
              <a:lnSpc>
                <a:spcPct val="100000"/>
              </a:lnSpc>
              <a:spcBef>
                <a:spcPts val="400"/>
              </a:spcBef>
              <a:spcAft>
                <a:spcPts val="0"/>
              </a:spcAft>
              <a:buClr>
                <a:schemeClr val="dk1"/>
              </a:buClr>
              <a:buSzPts val="2000"/>
              <a:buFont typeface="Times New Roman"/>
              <a:buNone/>
              <a:defRPr/>
            </a:lvl6pPr>
            <a:lvl7pPr lvl="6" algn="ctr">
              <a:lnSpc>
                <a:spcPct val="100000"/>
              </a:lnSpc>
              <a:spcBef>
                <a:spcPts val="400"/>
              </a:spcBef>
              <a:spcAft>
                <a:spcPts val="0"/>
              </a:spcAft>
              <a:buClr>
                <a:schemeClr val="dk1"/>
              </a:buClr>
              <a:buSzPts val="2000"/>
              <a:buFont typeface="Times New Roman"/>
              <a:buNone/>
              <a:defRPr/>
            </a:lvl7pPr>
            <a:lvl8pPr lvl="7" algn="ctr">
              <a:lnSpc>
                <a:spcPct val="100000"/>
              </a:lnSpc>
              <a:spcBef>
                <a:spcPts val="400"/>
              </a:spcBef>
              <a:spcAft>
                <a:spcPts val="0"/>
              </a:spcAft>
              <a:buClr>
                <a:schemeClr val="dk1"/>
              </a:buClr>
              <a:buSzPts val="2000"/>
              <a:buFont typeface="Times New Roman"/>
              <a:buNone/>
              <a:defRPr/>
            </a:lvl8pPr>
            <a:lvl9pPr lvl="8" algn="ctr">
              <a:lnSpc>
                <a:spcPct val="100000"/>
              </a:lnSpc>
              <a:spcBef>
                <a:spcPts val="400"/>
              </a:spcBef>
              <a:spcAft>
                <a:spcPts val="0"/>
              </a:spcAft>
              <a:buClr>
                <a:schemeClr val="dk1"/>
              </a:buClr>
              <a:buSzPts val="2000"/>
              <a:buFont typeface="Times New Roman"/>
              <a:buNone/>
              <a:defRPr/>
            </a:lvl9pPr>
          </a:lstStyle>
          <a:p/>
        </p:txBody>
      </p:sp>
      <p:sp>
        <p:nvSpPr>
          <p:cNvPr id="18" name="Google Shape;18;p6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71" name="Shape 71"/>
        <p:cNvGrpSpPr/>
        <p:nvPr/>
      </p:nvGrpSpPr>
      <p:grpSpPr>
        <a:xfrm>
          <a:off x="0" y="0"/>
          <a:ext cx="0" cy="0"/>
          <a:chOff x="0" y="0"/>
          <a:chExt cx="0" cy="0"/>
        </a:xfrm>
      </p:grpSpPr>
      <p:sp>
        <p:nvSpPr>
          <p:cNvPr id="72" name="Google Shape;72;p69"/>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3" name="Google Shape;73;p69"/>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Times New Roman"/>
              <a:buChar char="•"/>
              <a:defRPr sz="2800"/>
            </a:lvl1pPr>
            <a:lvl2pPr indent="-381000" lvl="1" marL="914400" algn="l">
              <a:lnSpc>
                <a:spcPct val="100000"/>
              </a:lnSpc>
              <a:spcBef>
                <a:spcPts val="480"/>
              </a:spcBef>
              <a:spcAft>
                <a:spcPts val="0"/>
              </a:spcAft>
              <a:buClr>
                <a:schemeClr val="dk1"/>
              </a:buClr>
              <a:buSzPts val="2400"/>
              <a:buFont typeface="Times New Roman"/>
              <a:buChar char="–"/>
              <a:defRPr sz="2400"/>
            </a:lvl2pPr>
            <a:lvl3pPr indent="-355600" lvl="2" marL="1371600" algn="l">
              <a:lnSpc>
                <a:spcPct val="100000"/>
              </a:lnSpc>
              <a:spcBef>
                <a:spcPts val="400"/>
              </a:spcBef>
              <a:spcAft>
                <a:spcPts val="0"/>
              </a:spcAft>
              <a:buClr>
                <a:schemeClr val="dk1"/>
              </a:buClr>
              <a:buSzPts val="2000"/>
              <a:buFont typeface="Times New Roman"/>
              <a:buChar char="•"/>
              <a:defRPr sz="2000"/>
            </a:lvl3pPr>
            <a:lvl4pPr indent="-342900" lvl="3" marL="1828800" algn="l">
              <a:lnSpc>
                <a:spcPct val="100000"/>
              </a:lnSpc>
              <a:spcBef>
                <a:spcPts val="360"/>
              </a:spcBef>
              <a:spcAft>
                <a:spcPts val="0"/>
              </a:spcAft>
              <a:buClr>
                <a:schemeClr val="dk1"/>
              </a:buClr>
              <a:buSzPts val="1800"/>
              <a:buFont typeface="Times New Roman"/>
              <a:buChar char="–"/>
              <a:defRPr sz="1800"/>
            </a:lvl4pPr>
            <a:lvl5pPr indent="-342900" lvl="4" marL="2286000" algn="l">
              <a:lnSpc>
                <a:spcPct val="100000"/>
              </a:lnSpc>
              <a:spcBef>
                <a:spcPts val="360"/>
              </a:spcBef>
              <a:spcAft>
                <a:spcPts val="0"/>
              </a:spcAft>
              <a:buClr>
                <a:schemeClr val="dk1"/>
              </a:buClr>
              <a:buSzPts val="1800"/>
              <a:buFont typeface="Times New Roman"/>
              <a:buChar char="»"/>
              <a:defRPr sz="1800"/>
            </a:lvl5pPr>
            <a:lvl6pPr indent="-342900" lvl="5" marL="2743200" algn="l">
              <a:lnSpc>
                <a:spcPct val="100000"/>
              </a:lnSpc>
              <a:spcBef>
                <a:spcPts val="360"/>
              </a:spcBef>
              <a:spcAft>
                <a:spcPts val="0"/>
              </a:spcAft>
              <a:buClr>
                <a:schemeClr val="dk1"/>
              </a:buClr>
              <a:buSzPts val="1800"/>
              <a:buFont typeface="Times New Roman"/>
              <a:buChar char="»"/>
              <a:defRPr sz="1800"/>
            </a:lvl6pPr>
            <a:lvl7pPr indent="-342900" lvl="6" marL="3200400" algn="l">
              <a:lnSpc>
                <a:spcPct val="100000"/>
              </a:lnSpc>
              <a:spcBef>
                <a:spcPts val="360"/>
              </a:spcBef>
              <a:spcAft>
                <a:spcPts val="0"/>
              </a:spcAft>
              <a:buClr>
                <a:schemeClr val="dk1"/>
              </a:buClr>
              <a:buSzPts val="1800"/>
              <a:buFont typeface="Times New Roman"/>
              <a:buChar char="»"/>
              <a:defRPr sz="1800"/>
            </a:lvl7pPr>
            <a:lvl8pPr indent="-342900" lvl="7" marL="3657600" algn="l">
              <a:lnSpc>
                <a:spcPct val="100000"/>
              </a:lnSpc>
              <a:spcBef>
                <a:spcPts val="360"/>
              </a:spcBef>
              <a:spcAft>
                <a:spcPts val="0"/>
              </a:spcAft>
              <a:buClr>
                <a:schemeClr val="dk1"/>
              </a:buClr>
              <a:buSzPts val="1800"/>
              <a:buFont typeface="Times New Roman"/>
              <a:buChar char="»"/>
              <a:defRPr sz="1800"/>
            </a:lvl8pPr>
            <a:lvl9pPr indent="-342900" lvl="8" marL="4114800" algn="l">
              <a:lnSpc>
                <a:spcPct val="100000"/>
              </a:lnSpc>
              <a:spcBef>
                <a:spcPts val="360"/>
              </a:spcBef>
              <a:spcAft>
                <a:spcPts val="0"/>
              </a:spcAft>
              <a:buClr>
                <a:schemeClr val="dk1"/>
              </a:buClr>
              <a:buSzPts val="1800"/>
              <a:buFont typeface="Times New Roman"/>
              <a:buChar char="»"/>
              <a:defRPr sz="1800"/>
            </a:lvl9pPr>
          </a:lstStyle>
          <a:p/>
        </p:txBody>
      </p:sp>
      <p:sp>
        <p:nvSpPr>
          <p:cNvPr id="74" name="Google Shape;74;p69"/>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Times New Roman"/>
              <a:buChar char="•"/>
              <a:defRPr sz="2800"/>
            </a:lvl1pPr>
            <a:lvl2pPr indent="-381000" lvl="1" marL="914400" algn="l">
              <a:lnSpc>
                <a:spcPct val="100000"/>
              </a:lnSpc>
              <a:spcBef>
                <a:spcPts val="480"/>
              </a:spcBef>
              <a:spcAft>
                <a:spcPts val="0"/>
              </a:spcAft>
              <a:buClr>
                <a:schemeClr val="dk1"/>
              </a:buClr>
              <a:buSzPts val="2400"/>
              <a:buFont typeface="Times New Roman"/>
              <a:buChar char="–"/>
              <a:defRPr sz="2400"/>
            </a:lvl2pPr>
            <a:lvl3pPr indent="-355600" lvl="2" marL="1371600" algn="l">
              <a:lnSpc>
                <a:spcPct val="100000"/>
              </a:lnSpc>
              <a:spcBef>
                <a:spcPts val="400"/>
              </a:spcBef>
              <a:spcAft>
                <a:spcPts val="0"/>
              </a:spcAft>
              <a:buClr>
                <a:schemeClr val="dk1"/>
              </a:buClr>
              <a:buSzPts val="2000"/>
              <a:buFont typeface="Times New Roman"/>
              <a:buChar char="•"/>
              <a:defRPr sz="2000"/>
            </a:lvl3pPr>
            <a:lvl4pPr indent="-342900" lvl="3" marL="1828800" algn="l">
              <a:lnSpc>
                <a:spcPct val="100000"/>
              </a:lnSpc>
              <a:spcBef>
                <a:spcPts val="360"/>
              </a:spcBef>
              <a:spcAft>
                <a:spcPts val="0"/>
              </a:spcAft>
              <a:buClr>
                <a:schemeClr val="dk1"/>
              </a:buClr>
              <a:buSzPts val="1800"/>
              <a:buFont typeface="Times New Roman"/>
              <a:buChar char="–"/>
              <a:defRPr sz="1800"/>
            </a:lvl4pPr>
            <a:lvl5pPr indent="-342900" lvl="4" marL="2286000" algn="l">
              <a:lnSpc>
                <a:spcPct val="100000"/>
              </a:lnSpc>
              <a:spcBef>
                <a:spcPts val="360"/>
              </a:spcBef>
              <a:spcAft>
                <a:spcPts val="0"/>
              </a:spcAft>
              <a:buClr>
                <a:schemeClr val="dk1"/>
              </a:buClr>
              <a:buSzPts val="1800"/>
              <a:buFont typeface="Times New Roman"/>
              <a:buChar char="»"/>
              <a:defRPr sz="1800"/>
            </a:lvl5pPr>
            <a:lvl6pPr indent="-342900" lvl="5" marL="2743200" algn="l">
              <a:lnSpc>
                <a:spcPct val="100000"/>
              </a:lnSpc>
              <a:spcBef>
                <a:spcPts val="360"/>
              </a:spcBef>
              <a:spcAft>
                <a:spcPts val="0"/>
              </a:spcAft>
              <a:buClr>
                <a:schemeClr val="dk1"/>
              </a:buClr>
              <a:buSzPts val="1800"/>
              <a:buFont typeface="Times New Roman"/>
              <a:buChar char="»"/>
              <a:defRPr sz="1800"/>
            </a:lvl6pPr>
            <a:lvl7pPr indent="-342900" lvl="6" marL="3200400" algn="l">
              <a:lnSpc>
                <a:spcPct val="100000"/>
              </a:lnSpc>
              <a:spcBef>
                <a:spcPts val="360"/>
              </a:spcBef>
              <a:spcAft>
                <a:spcPts val="0"/>
              </a:spcAft>
              <a:buClr>
                <a:schemeClr val="dk1"/>
              </a:buClr>
              <a:buSzPts val="1800"/>
              <a:buFont typeface="Times New Roman"/>
              <a:buChar char="»"/>
              <a:defRPr sz="1800"/>
            </a:lvl7pPr>
            <a:lvl8pPr indent="-342900" lvl="7" marL="3657600" algn="l">
              <a:lnSpc>
                <a:spcPct val="100000"/>
              </a:lnSpc>
              <a:spcBef>
                <a:spcPts val="360"/>
              </a:spcBef>
              <a:spcAft>
                <a:spcPts val="0"/>
              </a:spcAft>
              <a:buClr>
                <a:schemeClr val="dk1"/>
              </a:buClr>
              <a:buSzPts val="1800"/>
              <a:buFont typeface="Times New Roman"/>
              <a:buChar char="»"/>
              <a:defRPr sz="1800"/>
            </a:lvl8pPr>
            <a:lvl9pPr indent="-342900" lvl="8" marL="4114800" algn="l">
              <a:lnSpc>
                <a:spcPct val="100000"/>
              </a:lnSpc>
              <a:spcBef>
                <a:spcPts val="360"/>
              </a:spcBef>
              <a:spcAft>
                <a:spcPts val="0"/>
              </a:spcAft>
              <a:buClr>
                <a:schemeClr val="dk1"/>
              </a:buClr>
              <a:buSzPts val="1800"/>
              <a:buFont typeface="Times New Roman"/>
              <a:buChar char="»"/>
              <a:defRPr sz="1800"/>
            </a:lvl9pPr>
          </a:lstStyle>
          <a:p/>
        </p:txBody>
      </p:sp>
      <p:sp>
        <p:nvSpPr>
          <p:cNvPr id="75" name="Google Shape;75;p6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tête de section" type="secHead">
  <p:cSld name="SECTION_HEADER">
    <p:spTree>
      <p:nvGrpSpPr>
        <p:cNvPr id="78" name="Shape 78"/>
        <p:cNvGrpSpPr/>
        <p:nvPr/>
      </p:nvGrpSpPr>
      <p:grpSpPr>
        <a:xfrm>
          <a:off x="0" y="0"/>
          <a:ext cx="0" cy="0"/>
          <a:chOff x="0" y="0"/>
          <a:chExt cx="0" cy="0"/>
        </a:xfrm>
      </p:grpSpPr>
      <p:sp>
        <p:nvSpPr>
          <p:cNvPr id="79" name="Google Shape;79;p7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7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dk1"/>
              </a:buClr>
              <a:buSzPts val="2000"/>
              <a:buFont typeface="Times New Roman"/>
              <a:buNone/>
              <a:defRPr sz="2000"/>
            </a:lvl1pPr>
            <a:lvl2pPr indent="-228600" lvl="1" marL="914400" algn="l">
              <a:lnSpc>
                <a:spcPct val="100000"/>
              </a:lnSpc>
              <a:spcBef>
                <a:spcPts val="360"/>
              </a:spcBef>
              <a:spcAft>
                <a:spcPts val="0"/>
              </a:spcAft>
              <a:buClr>
                <a:schemeClr val="dk1"/>
              </a:buClr>
              <a:buSzPts val="1800"/>
              <a:buFont typeface="Times New Roman"/>
              <a:buNone/>
              <a:defRPr sz="1800"/>
            </a:lvl2pPr>
            <a:lvl3pPr indent="-228600" lvl="2" marL="1371600" algn="l">
              <a:lnSpc>
                <a:spcPct val="100000"/>
              </a:lnSpc>
              <a:spcBef>
                <a:spcPts val="320"/>
              </a:spcBef>
              <a:spcAft>
                <a:spcPts val="0"/>
              </a:spcAft>
              <a:buClr>
                <a:schemeClr val="dk1"/>
              </a:buClr>
              <a:buSzPts val="1600"/>
              <a:buFont typeface="Times New Roman"/>
              <a:buNone/>
              <a:defRPr sz="1600"/>
            </a:lvl3pPr>
            <a:lvl4pPr indent="-228600" lvl="3" marL="1828800" algn="l">
              <a:lnSpc>
                <a:spcPct val="100000"/>
              </a:lnSpc>
              <a:spcBef>
                <a:spcPts val="280"/>
              </a:spcBef>
              <a:spcAft>
                <a:spcPts val="0"/>
              </a:spcAft>
              <a:buClr>
                <a:schemeClr val="dk1"/>
              </a:buClr>
              <a:buSzPts val="1400"/>
              <a:buFont typeface="Times New Roman"/>
              <a:buNone/>
              <a:defRPr sz="1400"/>
            </a:lvl4pPr>
            <a:lvl5pPr indent="-228600" lvl="4" marL="2286000" algn="l">
              <a:lnSpc>
                <a:spcPct val="100000"/>
              </a:lnSpc>
              <a:spcBef>
                <a:spcPts val="280"/>
              </a:spcBef>
              <a:spcAft>
                <a:spcPts val="0"/>
              </a:spcAft>
              <a:buClr>
                <a:schemeClr val="dk1"/>
              </a:buClr>
              <a:buSzPts val="1400"/>
              <a:buFont typeface="Times New Roman"/>
              <a:buNone/>
              <a:defRPr sz="1400"/>
            </a:lvl5pPr>
            <a:lvl6pPr indent="-228600" lvl="5" marL="2743200" algn="l">
              <a:lnSpc>
                <a:spcPct val="100000"/>
              </a:lnSpc>
              <a:spcBef>
                <a:spcPts val="280"/>
              </a:spcBef>
              <a:spcAft>
                <a:spcPts val="0"/>
              </a:spcAft>
              <a:buClr>
                <a:schemeClr val="dk1"/>
              </a:buClr>
              <a:buSzPts val="1400"/>
              <a:buFont typeface="Times New Roman"/>
              <a:buNone/>
              <a:defRPr sz="1400"/>
            </a:lvl6pPr>
            <a:lvl7pPr indent="-228600" lvl="6" marL="3200400" algn="l">
              <a:lnSpc>
                <a:spcPct val="100000"/>
              </a:lnSpc>
              <a:spcBef>
                <a:spcPts val="280"/>
              </a:spcBef>
              <a:spcAft>
                <a:spcPts val="0"/>
              </a:spcAft>
              <a:buClr>
                <a:schemeClr val="dk1"/>
              </a:buClr>
              <a:buSzPts val="1400"/>
              <a:buFont typeface="Times New Roman"/>
              <a:buNone/>
              <a:defRPr sz="1400"/>
            </a:lvl7pPr>
            <a:lvl8pPr indent="-228600" lvl="7" marL="3657600" algn="l">
              <a:lnSpc>
                <a:spcPct val="100000"/>
              </a:lnSpc>
              <a:spcBef>
                <a:spcPts val="280"/>
              </a:spcBef>
              <a:spcAft>
                <a:spcPts val="0"/>
              </a:spcAft>
              <a:buClr>
                <a:schemeClr val="dk1"/>
              </a:buClr>
              <a:buSzPts val="1400"/>
              <a:buFont typeface="Times New Roman"/>
              <a:buNone/>
              <a:defRPr sz="1400"/>
            </a:lvl8pPr>
            <a:lvl9pPr indent="-228600" lvl="8" marL="4114800" algn="l">
              <a:lnSpc>
                <a:spcPct val="100000"/>
              </a:lnSpc>
              <a:spcBef>
                <a:spcPts val="280"/>
              </a:spcBef>
              <a:spcAft>
                <a:spcPts val="0"/>
              </a:spcAft>
              <a:buClr>
                <a:schemeClr val="dk1"/>
              </a:buClr>
              <a:buSzPts val="1400"/>
              <a:buFont typeface="Times New Roman"/>
              <a:buNone/>
              <a:defRPr sz="1400"/>
            </a:lvl9pPr>
          </a:lstStyle>
          <a:p/>
        </p:txBody>
      </p:sp>
      <p:sp>
        <p:nvSpPr>
          <p:cNvPr id="81" name="Google Shape;81;p7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1" name="Shape 21"/>
        <p:cNvGrpSpPr/>
        <p:nvPr/>
      </p:nvGrpSpPr>
      <p:grpSpPr>
        <a:xfrm>
          <a:off x="0" y="0"/>
          <a:ext cx="0" cy="0"/>
          <a:chOff x="0" y="0"/>
          <a:chExt cx="0" cy="0"/>
        </a:xfrm>
      </p:grpSpPr>
      <p:sp>
        <p:nvSpPr>
          <p:cNvPr id="22" name="Google Shape;22;p61"/>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 name="Google Shape;23;p61"/>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6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6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27" name="Shape 27"/>
        <p:cNvGrpSpPr/>
        <p:nvPr/>
      </p:nvGrpSpPr>
      <p:grpSpPr>
        <a:xfrm>
          <a:off x="0" y="0"/>
          <a:ext cx="0" cy="0"/>
          <a:chOff x="0" y="0"/>
          <a:chExt cx="0" cy="0"/>
        </a:xfrm>
      </p:grpSpPr>
      <p:sp>
        <p:nvSpPr>
          <p:cNvPr id="28" name="Google Shape;28;p62"/>
          <p:cNvSpPr txBox="1"/>
          <p:nvPr>
            <p:ph type="title"/>
          </p:nvPr>
        </p:nvSpPr>
        <p:spPr>
          <a:xfrm rot="5400000">
            <a:off x="4743450" y="2381250"/>
            <a:ext cx="5486400" cy="1943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 name="Google Shape;29;p62"/>
          <p:cNvSpPr txBox="1"/>
          <p:nvPr>
            <p:ph idx="1" type="body"/>
          </p:nvPr>
        </p:nvSpPr>
        <p:spPr>
          <a:xfrm rot="5400000">
            <a:off x="781050" y="514350"/>
            <a:ext cx="5486400" cy="5676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 name="Google Shape;30;p6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33" name="Shape 33"/>
        <p:cNvGrpSpPr/>
        <p:nvPr/>
      </p:nvGrpSpPr>
      <p:grpSpPr>
        <a:xfrm>
          <a:off x="0" y="0"/>
          <a:ext cx="0" cy="0"/>
          <a:chOff x="0" y="0"/>
          <a:chExt cx="0" cy="0"/>
        </a:xfrm>
      </p:grpSpPr>
      <p:sp>
        <p:nvSpPr>
          <p:cNvPr id="34" name="Google Shape;34;p6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 name="Google Shape;35;p63"/>
          <p:cNvSpPr txBox="1"/>
          <p:nvPr>
            <p:ph idx="1" type="body"/>
          </p:nvPr>
        </p:nvSpPr>
        <p:spPr>
          <a:xfrm rot="5400000">
            <a:off x="2514600" y="152400"/>
            <a:ext cx="4114800" cy="7772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 name="Google Shape;36;p6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39" name="Shape 39"/>
        <p:cNvGrpSpPr/>
        <p:nvPr/>
      </p:nvGrpSpPr>
      <p:grpSpPr>
        <a:xfrm>
          <a:off x="0" y="0"/>
          <a:ext cx="0" cy="0"/>
          <a:chOff x="0" y="0"/>
          <a:chExt cx="0" cy="0"/>
        </a:xfrm>
      </p:grpSpPr>
      <p:sp>
        <p:nvSpPr>
          <p:cNvPr id="40" name="Google Shape;40;p6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1" name="Google Shape;41;p64"/>
          <p:cNvSpPr/>
          <p:nvPr>
            <p:ph idx="2" type="pic"/>
          </p:nvPr>
        </p:nvSpPr>
        <p:spPr>
          <a:xfrm>
            <a:off x="1792288" y="612775"/>
            <a:ext cx="5486400" cy="4114800"/>
          </a:xfrm>
          <a:prstGeom prst="rect">
            <a:avLst/>
          </a:prstGeom>
          <a:noFill/>
          <a:ln>
            <a:noFill/>
          </a:ln>
        </p:spPr>
      </p:sp>
      <p:sp>
        <p:nvSpPr>
          <p:cNvPr id="42" name="Google Shape;42;p6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imes New Roman"/>
              <a:buNone/>
              <a:defRPr sz="1400"/>
            </a:lvl1pPr>
            <a:lvl2pPr indent="-228600" lvl="1" marL="914400" algn="l">
              <a:lnSpc>
                <a:spcPct val="100000"/>
              </a:lnSpc>
              <a:spcBef>
                <a:spcPts val="240"/>
              </a:spcBef>
              <a:spcAft>
                <a:spcPts val="0"/>
              </a:spcAft>
              <a:buClr>
                <a:schemeClr val="dk1"/>
              </a:buClr>
              <a:buSzPts val="1200"/>
              <a:buFont typeface="Times New Roman"/>
              <a:buNone/>
              <a:defRPr sz="1200"/>
            </a:lvl2pPr>
            <a:lvl3pPr indent="-228600" lvl="2" marL="1371600" algn="l">
              <a:lnSpc>
                <a:spcPct val="100000"/>
              </a:lnSpc>
              <a:spcBef>
                <a:spcPts val="200"/>
              </a:spcBef>
              <a:spcAft>
                <a:spcPts val="0"/>
              </a:spcAft>
              <a:buClr>
                <a:schemeClr val="dk1"/>
              </a:buClr>
              <a:buSzPts val="1000"/>
              <a:buFont typeface="Times New Roman"/>
              <a:buNone/>
              <a:defRPr sz="1000"/>
            </a:lvl3pPr>
            <a:lvl4pPr indent="-228600" lvl="3" marL="1828800" algn="l">
              <a:lnSpc>
                <a:spcPct val="100000"/>
              </a:lnSpc>
              <a:spcBef>
                <a:spcPts val="180"/>
              </a:spcBef>
              <a:spcAft>
                <a:spcPts val="0"/>
              </a:spcAft>
              <a:buClr>
                <a:schemeClr val="dk1"/>
              </a:buClr>
              <a:buSzPts val="900"/>
              <a:buFont typeface="Times New Roman"/>
              <a:buNone/>
              <a:defRPr sz="900"/>
            </a:lvl4pPr>
            <a:lvl5pPr indent="-228600" lvl="4" marL="2286000" algn="l">
              <a:lnSpc>
                <a:spcPct val="100000"/>
              </a:lnSpc>
              <a:spcBef>
                <a:spcPts val="180"/>
              </a:spcBef>
              <a:spcAft>
                <a:spcPts val="0"/>
              </a:spcAft>
              <a:buClr>
                <a:schemeClr val="dk1"/>
              </a:buClr>
              <a:buSzPts val="900"/>
              <a:buFont typeface="Times New Roman"/>
              <a:buNone/>
              <a:defRPr sz="900"/>
            </a:lvl5pPr>
            <a:lvl6pPr indent="-228600" lvl="5" marL="2743200" algn="l">
              <a:lnSpc>
                <a:spcPct val="100000"/>
              </a:lnSpc>
              <a:spcBef>
                <a:spcPts val="180"/>
              </a:spcBef>
              <a:spcAft>
                <a:spcPts val="0"/>
              </a:spcAft>
              <a:buClr>
                <a:schemeClr val="dk1"/>
              </a:buClr>
              <a:buSzPts val="900"/>
              <a:buFont typeface="Times New Roman"/>
              <a:buNone/>
              <a:defRPr sz="900"/>
            </a:lvl6pPr>
            <a:lvl7pPr indent="-228600" lvl="6" marL="3200400" algn="l">
              <a:lnSpc>
                <a:spcPct val="100000"/>
              </a:lnSpc>
              <a:spcBef>
                <a:spcPts val="180"/>
              </a:spcBef>
              <a:spcAft>
                <a:spcPts val="0"/>
              </a:spcAft>
              <a:buClr>
                <a:schemeClr val="dk1"/>
              </a:buClr>
              <a:buSzPts val="900"/>
              <a:buFont typeface="Times New Roman"/>
              <a:buNone/>
              <a:defRPr sz="900"/>
            </a:lvl7pPr>
            <a:lvl8pPr indent="-228600" lvl="7" marL="3657600" algn="l">
              <a:lnSpc>
                <a:spcPct val="100000"/>
              </a:lnSpc>
              <a:spcBef>
                <a:spcPts val="180"/>
              </a:spcBef>
              <a:spcAft>
                <a:spcPts val="0"/>
              </a:spcAft>
              <a:buClr>
                <a:schemeClr val="dk1"/>
              </a:buClr>
              <a:buSzPts val="900"/>
              <a:buFont typeface="Times New Roman"/>
              <a:buNone/>
              <a:defRPr sz="900"/>
            </a:lvl8pPr>
            <a:lvl9pPr indent="-228600" lvl="8" marL="4114800" algn="l">
              <a:lnSpc>
                <a:spcPct val="100000"/>
              </a:lnSpc>
              <a:spcBef>
                <a:spcPts val="180"/>
              </a:spcBef>
              <a:spcAft>
                <a:spcPts val="0"/>
              </a:spcAft>
              <a:buClr>
                <a:schemeClr val="dk1"/>
              </a:buClr>
              <a:buSzPts val="900"/>
              <a:buFont typeface="Times New Roman"/>
              <a:buNone/>
              <a:defRPr sz="900"/>
            </a:lvl9pPr>
          </a:lstStyle>
          <a:p/>
        </p:txBody>
      </p:sp>
      <p:sp>
        <p:nvSpPr>
          <p:cNvPr id="43" name="Google Shape;43;p6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46" name="Shape 46"/>
        <p:cNvGrpSpPr/>
        <p:nvPr/>
      </p:nvGrpSpPr>
      <p:grpSpPr>
        <a:xfrm>
          <a:off x="0" y="0"/>
          <a:ext cx="0" cy="0"/>
          <a:chOff x="0" y="0"/>
          <a:chExt cx="0" cy="0"/>
        </a:xfrm>
      </p:grpSpPr>
      <p:sp>
        <p:nvSpPr>
          <p:cNvPr id="47" name="Google Shape;47;p6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 name="Google Shape;48;p6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Times New Roman"/>
              <a:buChar char="•"/>
              <a:defRPr sz="3200"/>
            </a:lvl1pPr>
            <a:lvl2pPr indent="-406400" lvl="1" marL="914400" algn="l">
              <a:lnSpc>
                <a:spcPct val="100000"/>
              </a:lnSpc>
              <a:spcBef>
                <a:spcPts val="560"/>
              </a:spcBef>
              <a:spcAft>
                <a:spcPts val="0"/>
              </a:spcAft>
              <a:buClr>
                <a:schemeClr val="dk1"/>
              </a:buClr>
              <a:buSzPts val="2800"/>
              <a:buFont typeface="Times New Roman"/>
              <a:buChar char="–"/>
              <a:defRPr sz="2800"/>
            </a:lvl2pPr>
            <a:lvl3pPr indent="-381000" lvl="2" marL="1371600" algn="l">
              <a:lnSpc>
                <a:spcPct val="100000"/>
              </a:lnSpc>
              <a:spcBef>
                <a:spcPts val="480"/>
              </a:spcBef>
              <a:spcAft>
                <a:spcPts val="0"/>
              </a:spcAft>
              <a:buClr>
                <a:schemeClr val="dk1"/>
              </a:buClr>
              <a:buSzPts val="2400"/>
              <a:buFont typeface="Times New Roman"/>
              <a:buChar char="•"/>
              <a:defRPr sz="2400"/>
            </a:lvl3pPr>
            <a:lvl4pPr indent="-355600" lvl="3" marL="1828800" algn="l">
              <a:lnSpc>
                <a:spcPct val="100000"/>
              </a:lnSpc>
              <a:spcBef>
                <a:spcPts val="400"/>
              </a:spcBef>
              <a:spcAft>
                <a:spcPts val="0"/>
              </a:spcAft>
              <a:buClr>
                <a:schemeClr val="dk1"/>
              </a:buClr>
              <a:buSzPts val="2000"/>
              <a:buFont typeface="Times New Roman"/>
              <a:buChar char="–"/>
              <a:defRPr sz="2000"/>
            </a:lvl4pPr>
            <a:lvl5pPr indent="-355600" lvl="4" marL="2286000" algn="l">
              <a:lnSpc>
                <a:spcPct val="100000"/>
              </a:lnSpc>
              <a:spcBef>
                <a:spcPts val="400"/>
              </a:spcBef>
              <a:spcAft>
                <a:spcPts val="0"/>
              </a:spcAft>
              <a:buClr>
                <a:schemeClr val="dk1"/>
              </a:buClr>
              <a:buSzPts val="2000"/>
              <a:buFont typeface="Times New Roman"/>
              <a:buChar char="»"/>
              <a:defRPr sz="2000"/>
            </a:lvl5pPr>
            <a:lvl6pPr indent="-355600" lvl="5" marL="2743200" algn="l">
              <a:lnSpc>
                <a:spcPct val="100000"/>
              </a:lnSpc>
              <a:spcBef>
                <a:spcPts val="400"/>
              </a:spcBef>
              <a:spcAft>
                <a:spcPts val="0"/>
              </a:spcAft>
              <a:buClr>
                <a:schemeClr val="dk1"/>
              </a:buClr>
              <a:buSzPts val="2000"/>
              <a:buFont typeface="Times New Roman"/>
              <a:buChar char="»"/>
              <a:defRPr sz="2000"/>
            </a:lvl6pPr>
            <a:lvl7pPr indent="-355600" lvl="6" marL="3200400" algn="l">
              <a:lnSpc>
                <a:spcPct val="100000"/>
              </a:lnSpc>
              <a:spcBef>
                <a:spcPts val="400"/>
              </a:spcBef>
              <a:spcAft>
                <a:spcPts val="0"/>
              </a:spcAft>
              <a:buClr>
                <a:schemeClr val="dk1"/>
              </a:buClr>
              <a:buSzPts val="2000"/>
              <a:buFont typeface="Times New Roman"/>
              <a:buChar char="»"/>
              <a:defRPr sz="2000"/>
            </a:lvl7pPr>
            <a:lvl8pPr indent="-355600" lvl="7" marL="3657600" algn="l">
              <a:lnSpc>
                <a:spcPct val="100000"/>
              </a:lnSpc>
              <a:spcBef>
                <a:spcPts val="400"/>
              </a:spcBef>
              <a:spcAft>
                <a:spcPts val="0"/>
              </a:spcAft>
              <a:buClr>
                <a:schemeClr val="dk1"/>
              </a:buClr>
              <a:buSzPts val="2000"/>
              <a:buFont typeface="Times New Roman"/>
              <a:buChar char="»"/>
              <a:defRPr sz="2000"/>
            </a:lvl8pPr>
            <a:lvl9pPr indent="-355600" lvl="8" marL="4114800" algn="l">
              <a:lnSpc>
                <a:spcPct val="100000"/>
              </a:lnSpc>
              <a:spcBef>
                <a:spcPts val="400"/>
              </a:spcBef>
              <a:spcAft>
                <a:spcPts val="0"/>
              </a:spcAft>
              <a:buClr>
                <a:schemeClr val="dk1"/>
              </a:buClr>
              <a:buSzPts val="2000"/>
              <a:buFont typeface="Times New Roman"/>
              <a:buChar char="»"/>
              <a:defRPr sz="2000"/>
            </a:lvl9pPr>
          </a:lstStyle>
          <a:p/>
        </p:txBody>
      </p:sp>
      <p:sp>
        <p:nvSpPr>
          <p:cNvPr id="49" name="Google Shape;49;p6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imes New Roman"/>
              <a:buNone/>
              <a:defRPr sz="1400"/>
            </a:lvl1pPr>
            <a:lvl2pPr indent="-228600" lvl="1" marL="914400" algn="l">
              <a:lnSpc>
                <a:spcPct val="100000"/>
              </a:lnSpc>
              <a:spcBef>
                <a:spcPts val="240"/>
              </a:spcBef>
              <a:spcAft>
                <a:spcPts val="0"/>
              </a:spcAft>
              <a:buClr>
                <a:schemeClr val="dk1"/>
              </a:buClr>
              <a:buSzPts val="1200"/>
              <a:buFont typeface="Times New Roman"/>
              <a:buNone/>
              <a:defRPr sz="1200"/>
            </a:lvl2pPr>
            <a:lvl3pPr indent="-228600" lvl="2" marL="1371600" algn="l">
              <a:lnSpc>
                <a:spcPct val="100000"/>
              </a:lnSpc>
              <a:spcBef>
                <a:spcPts val="200"/>
              </a:spcBef>
              <a:spcAft>
                <a:spcPts val="0"/>
              </a:spcAft>
              <a:buClr>
                <a:schemeClr val="dk1"/>
              </a:buClr>
              <a:buSzPts val="1000"/>
              <a:buFont typeface="Times New Roman"/>
              <a:buNone/>
              <a:defRPr sz="1000"/>
            </a:lvl3pPr>
            <a:lvl4pPr indent="-228600" lvl="3" marL="1828800" algn="l">
              <a:lnSpc>
                <a:spcPct val="100000"/>
              </a:lnSpc>
              <a:spcBef>
                <a:spcPts val="180"/>
              </a:spcBef>
              <a:spcAft>
                <a:spcPts val="0"/>
              </a:spcAft>
              <a:buClr>
                <a:schemeClr val="dk1"/>
              </a:buClr>
              <a:buSzPts val="900"/>
              <a:buFont typeface="Times New Roman"/>
              <a:buNone/>
              <a:defRPr sz="900"/>
            </a:lvl4pPr>
            <a:lvl5pPr indent="-228600" lvl="4" marL="2286000" algn="l">
              <a:lnSpc>
                <a:spcPct val="100000"/>
              </a:lnSpc>
              <a:spcBef>
                <a:spcPts val="180"/>
              </a:spcBef>
              <a:spcAft>
                <a:spcPts val="0"/>
              </a:spcAft>
              <a:buClr>
                <a:schemeClr val="dk1"/>
              </a:buClr>
              <a:buSzPts val="900"/>
              <a:buFont typeface="Times New Roman"/>
              <a:buNone/>
              <a:defRPr sz="900"/>
            </a:lvl5pPr>
            <a:lvl6pPr indent="-228600" lvl="5" marL="2743200" algn="l">
              <a:lnSpc>
                <a:spcPct val="100000"/>
              </a:lnSpc>
              <a:spcBef>
                <a:spcPts val="180"/>
              </a:spcBef>
              <a:spcAft>
                <a:spcPts val="0"/>
              </a:spcAft>
              <a:buClr>
                <a:schemeClr val="dk1"/>
              </a:buClr>
              <a:buSzPts val="900"/>
              <a:buFont typeface="Times New Roman"/>
              <a:buNone/>
              <a:defRPr sz="900"/>
            </a:lvl6pPr>
            <a:lvl7pPr indent="-228600" lvl="6" marL="3200400" algn="l">
              <a:lnSpc>
                <a:spcPct val="100000"/>
              </a:lnSpc>
              <a:spcBef>
                <a:spcPts val="180"/>
              </a:spcBef>
              <a:spcAft>
                <a:spcPts val="0"/>
              </a:spcAft>
              <a:buClr>
                <a:schemeClr val="dk1"/>
              </a:buClr>
              <a:buSzPts val="900"/>
              <a:buFont typeface="Times New Roman"/>
              <a:buNone/>
              <a:defRPr sz="900"/>
            </a:lvl7pPr>
            <a:lvl8pPr indent="-228600" lvl="7" marL="3657600" algn="l">
              <a:lnSpc>
                <a:spcPct val="100000"/>
              </a:lnSpc>
              <a:spcBef>
                <a:spcPts val="180"/>
              </a:spcBef>
              <a:spcAft>
                <a:spcPts val="0"/>
              </a:spcAft>
              <a:buClr>
                <a:schemeClr val="dk1"/>
              </a:buClr>
              <a:buSzPts val="900"/>
              <a:buFont typeface="Times New Roman"/>
              <a:buNone/>
              <a:defRPr sz="900"/>
            </a:lvl8pPr>
            <a:lvl9pPr indent="-228600" lvl="8" marL="4114800" algn="l">
              <a:lnSpc>
                <a:spcPct val="100000"/>
              </a:lnSpc>
              <a:spcBef>
                <a:spcPts val="180"/>
              </a:spcBef>
              <a:spcAft>
                <a:spcPts val="0"/>
              </a:spcAft>
              <a:buClr>
                <a:schemeClr val="dk1"/>
              </a:buClr>
              <a:buSzPts val="900"/>
              <a:buFont typeface="Times New Roman"/>
              <a:buNone/>
              <a:defRPr sz="900"/>
            </a:lvl9pPr>
          </a:lstStyle>
          <a:p/>
        </p:txBody>
      </p:sp>
      <p:sp>
        <p:nvSpPr>
          <p:cNvPr id="50" name="Google Shape;50;p6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3" name="Shape 53"/>
        <p:cNvGrpSpPr/>
        <p:nvPr/>
      </p:nvGrpSpPr>
      <p:grpSpPr>
        <a:xfrm>
          <a:off x="0" y="0"/>
          <a:ext cx="0" cy="0"/>
          <a:chOff x="0" y="0"/>
          <a:chExt cx="0" cy="0"/>
        </a:xfrm>
      </p:grpSpPr>
      <p:sp>
        <p:nvSpPr>
          <p:cNvPr id="54" name="Google Shape;54;p6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57" name="Shape 57"/>
        <p:cNvGrpSpPr/>
        <p:nvPr/>
      </p:nvGrpSpPr>
      <p:grpSpPr>
        <a:xfrm>
          <a:off x="0" y="0"/>
          <a:ext cx="0" cy="0"/>
          <a:chOff x="0" y="0"/>
          <a:chExt cx="0" cy="0"/>
        </a:xfrm>
      </p:grpSpPr>
      <p:sp>
        <p:nvSpPr>
          <p:cNvPr id="58" name="Google Shape;58;p67"/>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9" name="Google Shape;59;p6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6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62" name="Shape 62"/>
        <p:cNvGrpSpPr/>
        <p:nvPr/>
      </p:nvGrpSpPr>
      <p:grpSpPr>
        <a:xfrm>
          <a:off x="0" y="0"/>
          <a:ext cx="0" cy="0"/>
          <a:chOff x="0" y="0"/>
          <a:chExt cx="0" cy="0"/>
        </a:xfrm>
      </p:grpSpPr>
      <p:sp>
        <p:nvSpPr>
          <p:cNvPr id="63" name="Google Shape;63;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4" name="Google Shape;64;p6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New Roman"/>
              <a:buNone/>
              <a:defRPr b="1" sz="2400"/>
            </a:lvl1pPr>
            <a:lvl2pPr indent="-228600" lvl="1" marL="914400" algn="l">
              <a:lnSpc>
                <a:spcPct val="100000"/>
              </a:lnSpc>
              <a:spcBef>
                <a:spcPts val="400"/>
              </a:spcBef>
              <a:spcAft>
                <a:spcPts val="0"/>
              </a:spcAft>
              <a:buClr>
                <a:schemeClr val="dk1"/>
              </a:buClr>
              <a:buSzPts val="2000"/>
              <a:buFont typeface="Times New Roman"/>
              <a:buNone/>
              <a:defRPr b="1" sz="2000"/>
            </a:lvl2pPr>
            <a:lvl3pPr indent="-228600" lvl="2" marL="1371600" algn="l">
              <a:lnSpc>
                <a:spcPct val="100000"/>
              </a:lnSpc>
              <a:spcBef>
                <a:spcPts val="360"/>
              </a:spcBef>
              <a:spcAft>
                <a:spcPts val="0"/>
              </a:spcAft>
              <a:buClr>
                <a:schemeClr val="dk1"/>
              </a:buClr>
              <a:buSzPts val="1800"/>
              <a:buFont typeface="Times New Roman"/>
              <a:buNone/>
              <a:defRPr b="1" sz="1800"/>
            </a:lvl3pPr>
            <a:lvl4pPr indent="-228600" lvl="3" marL="1828800" algn="l">
              <a:lnSpc>
                <a:spcPct val="100000"/>
              </a:lnSpc>
              <a:spcBef>
                <a:spcPts val="320"/>
              </a:spcBef>
              <a:spcAft>
                <a:spcPts val="0"/>
              </a:spcAft>
              <a:buClr>
                <a:schemeClr val="dk1"/>
              </a:buClr>
              <a:buSzPts val="1600"/>
              <a:buFont typeface="Times New Roman"/>
              <a:buNone/>
              <a:defRPr b="1" sz="1600"/>
            </a:lvl4pPr>
            <a:lvl5pPr indent="-228600" lvl="4" marL="2286000" algn="l">
              <a:lnSpc>
                <a:spcPct val="100000"/>
              </a:lnSpc>
              <a:spcBef>
                <a:spcPts val="320"/>
              </a:spcBef>
              <a:spcAft>
                <a:spcPts val="0"/>
              </a:spcAft>
              <a:buClr>
                <a:schemeClr val="dk1"/>
              </a:buClr>
              <a:buSzPts val="1600"/>
              <a:buFont typeface="Times New Roman"/>
              <a:buNone/>
              <a:defRPr b="1" sz="1600"/>
            </a:lvl5pPr>
            <a:lvl6pPr indent="-228600" lvl="5" marL="2743200" algn="l">
              <a:lnSpc>
                <a:spcPct val="100000"/>
              </a:lnSpc>
              <a:spcBef>
                <a:spcPts val="320"/>
              </a:spcBef>
              <a:spcAft>
                <a:spcPts val="0"/>
              </a:spcAft>
              <a:buClr>
                <a:schemeClr val="dk1"/>
              </a:buClr>
              <a:buSzPts val="1600"/>
              <a:buFont typeface="Times New Roman"/>
              <a:buNone/>
              <a:defRPr b="1" sz="1600"/>
            </a:lvl6pPr>
            <a:lvl7pPr indent="-228600" lvl="6" marL="3200400" algn="l">
              <a:lnSpc>
                <a:spcPct val="100000"/>
              </a:lnSpc>
              <a:spcBef>
                <a:spcPts val="320"/>
              </a:spcBef>
              <a:spcAft>
                <a:spcPts val="0"/>
              </a:spcAft>
              <a:buClr>
                <a:schemeClr val="dk1"/>
              </a:buClr>
              <a:buSzPts val="1600"/>
              <a:buFont typeface="Times New Roman"/>
              <a:buNone/>
              <a:defRPr b="1" sz="1600"/>
            </a:lvl7pPr>
            <a:lvl8pPr indent="-228600" lvl="7" marL="3657600" algn="l">
              <a:lnSpc>
                <a:spcPct val="100000"/>
              </a:lnSpc>
              <a:spcBef>
                <a:spcPts val="320"/>
              </a:spcBef>
              <a:spcAft>
                <a:spcPts val="0"/>
              </a:spcAft>
              <a:buClr>
                <a:schemeClr val="dk1"/>
              </a:buClr>
              <a:buSzPts val="1600"/>
              <a:buFont typeface="Times New Roman"/>
              <a:buNone/>
              <a:defRPr b="1" sz="1600"/>
            </a:lvl8pPr>
            <a:lvl9pPr indent="-228600" lvl="8" marL="4114800" algn="l">
              <a:lnSpc>
                <a:spcPct val="100000"/>
              </a:lnSpc>
              <a:spcBef>
                <a:spcPts val="320"/>
              </a:spcBef>
              <a:spcAft>
                <a:spcPts val="0"/>
              </a:spcAft>
              <a:buClr>
                <a:schemeClr val="dk1"/>
              </a:buClr>
              <a:buSzPts val="1600"/>
              <a:buFont typeface="Times New Roman"/>
              <a:buNone/>
              <a:defRPr b="1" sz="1600"/>
            </a:lvl9pPr>
          </a:lstStyle>
          <a:p/>
        </p:txBody>
      </p:sp>
      <p:sp>
        <p:nvSpPr>
          <p:cNvPr id="65" name="Google Shape;65;p6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imes New Roman"/>
              <a:buChar char="•"/>
              <a:defRPr sz="2400"/>
            </a:lvl1pPr>
            <a:lvl2pPr indent="-355600" lvl="1" marL="914400" algn="l">
              <a:lnSpc>
                <a:spcPct val="100000"/>
              </a:lnSpc>
              <a:spcBef>
                <a:spcPts val="400"/>
              </a:spcBef>
              <a:spcAft>
                <a:spcPts val="0"/>
              </a:spcAft>
              <a:buClr>
                <a:schemeClr val="dk1"/>
              </a:buClr>
              <a:buSzPts val="2000"/>
              <a:buFont typeface="Times New Roman"/>
              <a:buChar char="–"/>
              <a:defRPr sz="2000"/>
            </a:lvl2pPr>
            <a:lvl3pPr indent="-342900" lvl="2" marL="1371600" algn="l">
              <a:lnSpc>
                <a:spcPct val="100000"/>
              </a:lnSpc>
              <a:spcBef>
                <a:spcPts val="360"/>
              </a:spcBef>
              <a:spcAft>
                <a:spcPts val="0"/>
              </a:spcAft>
              <a:buClr>
                <a:schemeClr val="dk1"/>
              </a:buClr>
              <a:buSzPts val="1800"/>
              <a:buFont typeface="Times New Roman"/>
              <a:buChar char="•"/>
              <a:defRPr sz="1800"/>
            </a:lvl3pPr>
            <a:lvl4pPr indent="-330200" lvl="3" marL="1828800" algn="l">
              <a:lnSpc>
                <a:spcPct val="100000"/>
              </a:lnSpc>
              <a:spcBef>
                <a:spcPts val="320"/>
              </a:spcBef>
              <a:spcAft>
                <a:spcPts val="0"/>
              </a:spcAft>
              <a:buClr>
                <a:schemeClr val="dk1"/>
              </a:buClr>
              <a:buSzPts val="1600"/>
              <a:buFont typeface="Times New Roman"/>
              <a:buChar char="–"/>
              <a:defRPr sz="1600"/>
            </a:lvl4pPr>
            <a:lvl5pPr indent="-330200" lvl="4" marL="2286000" algn="l">
              <a:lnSpc>
                <a:spcPct val="100000"/>
              </a:lnSpc>
              <a:spcBef>
                <a:spcPts val="320"/>
              </a:spcBef>
              <a:spcAft>
                <a:spcPts val="0"/>
              </a:spcAft>
              <a:buClr>
                <a:schemeClr val="dk1"/>
              </a:buClr>
              <a:buSzPts val="1600"/>
              <a:buFont typeface="Times New Roman"/>
              <a:buChar char="»"/>
              <a:defRPr sz="1600"/>
            </a:lvl5pPr>
            <a:lvl6pPr indent="-330200" lvl="5" marL="2743200" algn="l">
              <a:lnSpc>
                <a:spcPct val="100000"/>
              </a:lnSpc>
              <a:spcBef>
                <a:spcPts val="320"/>
              </a:spcBef>
              <a:spcAft>
                <a:spcPts val="0"/>
              </a:spcAft>
              <a:buClr>
                <a:schemeClr val="dk1"/>
              </a:buClr>
              <a:buSzPts val="1600"/>
              <a:buFont typeface="Times New Roman"/>
              <a:buChar char="»"/>
              <a:defRPr sz="1600"/>
            </a:lvl6pPr>
            <a:lvl7pPr indent="-330200" lvl="6" marL="3200400" algn="l">
              <a:lnSpc>
                <a:spcPct val="100000"/>
              </a:lnSpc>
              <a:spcBef>
                <a:spcPts val="320"/>
              </a:spcBef>
              <a:spcAft>
                <a:spcPts val="0"/>
              </a:spcAft>
              <a:buClr>
                <a:schemeClr val="dk1"/>
              </a:buClr>
              <a:buSzPts val="1600"/>
              <a:buFont typeface="Times New Roman"/>
              <a:buChar char="»"/>
              <a:defRPr sz="1600"/>
            </a:lvl7pPr>
            <a:lvl8pPr indent="-330200" lvl="7" marL="3657600" algn="l">
              <a:lnSpc>
                <a:spcPct val="100000"/>
              </a:lnSpc>
              <a:spcBef>
                <a:spcPts val="320"/>
              </a:spcBef>
              <a:spcAft>
                <a:spcPts val="0"/>
              </a:spcAft>
              <a:buClr>
                <a:schemeClr val="dk1"/>
              </a:buClr>
              <a:buSzPts val="1600"/>
              <a:buFont typeface="Times New Roman"/>
              <a:buChar char="»"/>
              <a:defRPr sz="1600"/>
            </a:lvl8pPr>
            <a:lvl9pPr indent="-330200" lvl="8" marL="4114800" algn="l">
              <a:lnSpc>
                <a:spcPct val="100000"/>
              </a:lnSpc>
              <a:spcBef>
                <a:spcPts val="320"/>
              </a:spcBef>
              <a:spcAft>
                <a:spcPts val="0"/>
              </a:spcAft>
              <a:buClr>
                <a:schemeClr val="dk1"/>
              </a:buClr>
              <a:buSzPts val="1600"/>
              <a:buFont typeface="Times New Roman"/>
              <a:buChar char="»"/>
              <a:defRPr sz="1600"/>
            </a:lvl9pPr>
          </a:lstStyle>
          <a:p/>
        </p:txBody>
      </p:sp>
      <p:sp>
        <p:nvSpPr>
          <p:cNvPr id="66" name="Google Shape;66;p6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New Roman"/>
              <a:buNone/>
              <a:defRPr b="1" sz="2400"/>
            </a:lvl1pPr>
            <a:lvl2pPr indent="-228600" lvl="1" marL="914400" algn="l">
              <a:lnSpc>
                <a:spcPct val="100000"/>
              </a:lnSpc>
              <a:spcBef>
                <a:spcPts val="400"/>
              </a:spcBef>
              <a:spcAft>
                <a:spcPts val="0"/>
              </a:spcAft>
              <a:buClr>
                <a:schemeClr val="dk1"/>
              </a:buClr>
              <a:buSzPts val="2000"/>
              <a:buFont typeface="Times New Roman"/>
              <a:buNone/>
              <a:defRPr b="1" sz="2000"/>
            </a:lvl2pPr>
            <a:lvl3pPr indent="-228600" lvl="2" marL="1371600" algn="l">
              <a:lnSpc>
                <a:spcPct val="100000"/>
              </a:lnSpc>
              <a:spcBef>
                <a:spcPts val="360"/>
              </a:spcBef>
              <a:spcAft>
                <a:spcPts val="0"/>
              </a:spcAft>
              <a:buClr>
                <a:schemeClr val="dk1"/>
              </a:buClr>
              <a:buSzPts val="1800"/>
              <a:buFont typeface="Times New Roman"/>
              <a:buNone/>
              <a:defRPr b="1" sz="1800"/>
            </a:lvl3pPr>
            <a:lvl4pPr indent="-228600" lvl="3" marL="1828800" algn="l">
              <a:lnSpc>
                <a:spcPct val="100000"/>
              </a:lnSpc>
              <a:spcBef>
                <a:spcPts val="320"/>
              </a:spcBef>
              <a:spcAft>
                <a:spcPts val="0"/>
              </a:spcAft>
              <a:buClr>
                <a:schemeClr val="dk1"/>
              </a:buClr>
              <a:buSzPts val="1600"/>
              <a:buFont typeface="Times New Roman"/>
              <a:buNone/>
              <a:defRPr b="1" sz="1600"/>
            </a:lvl4pPr>
            <a:lvl5pPr indent="-228600" lvl="4" marL="2286000" algn="l">
              <a:lnSpc>
                <a:spcPct val="100000"/>
              </a:lnSpc>
              <a:spcBef>
                <a:spcPts val="320"/>
              </a:spcBef>
              <a:spcAft>
                <a:spcPts val="0"/>
              </a:spcAft>
              <a:buClr>
                <a:schemeClr val="dk1"/>
              </a:buClr>
              <a:buSzPts val="1600"/>
              <a:buFont typeface="Times New Roman"/>
              <a:buNone/>
              <a:defRPr b="1" sz="1600"/>
            </a:lvl5pPr>
            <a:lvl6pPr indent="-228600" lvl="5" marL="2743200" algn="l">
              <a:lnSpc>
                <a:spcPct val="100000"/>
              </a:lnSpc>
              <a:spcBef>
                <a:spcPts val="320"/>
              </a:spcBef>
              <a:spcAft>
                <a:spcPts val="0"/>
              </a:spcAft>
              <a:buClr>
                <a:schemeClr val="dk1"/>
              </a:buClr>
              <a:buSzPts val="1600"/>
              <a:buFont typeface="Times New Roman"/>
              <a:buNone/>
              <a:defRPr b="1" sz="1600"/>
            </a:lvl6pPr>
            <a:lvl7pPr indent="-228600" lvl="6" marL="3200400" algn="l">
              <a:lnSpc>
                <a:spcPct val="100000"/>
              </a:lnSpc>
              <a:spcBef>
                <a:spcPts val="320"/>
              </a:spcBef>
              <a:spcAft>
                <a:spcPts val="0"/>
              </a:spcAft>
              <a:buClr>
                <a:schemeClr val="dk1"/>
              </a:buClr>
              <a:buSzPts val="1600"/>
              <a:buFont typeface="Times New Roman"/>
              <a:buNone/>
              <a:defRPr b="1" sz="1600"/>
            </a:lvl7pPr>
            <a:lvl8pPr indent="-228600" lvl="7" marL="3657600" algn="l">
              <a:lnSpc>
                <a:spcPct val="100000"/>
              </a:lnSpc>
              <a:spcBef>
                <a:spcPts val="320"/>
              </a:spcBef>
              <a:spcAft>
                <a:spcPts val="0"/>
              </a:spcAft>
              <a:buClr>
                <a:schemeClr val="dk1"/>
              </a:buClr>
              <a:buSzPts val="1600"/>
              <a:buFont typeface="Times New Roman"/>
              <a:buNone/>
              <a:defRPr b="1" sz="1600"/>
            </a:lvl8pPr>
            <a:lvl9pPr indent="-228600" lvl="8" marL="4114800" algn="l">
              <a:lnSpc>
                <a:spcPct val="100000"/>
              </a:lnSpc>
              <a:spcBef>
                <a:spcPts val="320"/>
              </a:spcBef>
              <a:spcAft>
                <a:spcPts val="0"/>
              </a:spcAft>
              <a:buClr>
                <a:schemeClr val="dk1"/>
              </a:buClr>
              <a:buSzPts val="1600"/>
              <a:buFont typeface="Times New Roman"/>
              <a:buNone/>
              <a:defRPr b="1" sz="1600"/>
            </a:lvl9pPr>
          </a:lstStyle>
          <a:p/>
        </p:txBody>
      </p:sp>
      <p:sp>
        <p:nvSpPr>
          <p:cNvPr id="67" name="Google Shape;67;p6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imes New Roman"/>
              <a:buChar char="•"/>
              <a:defRPr sz="2400"/>
            </a:lvl1pPr>
            <a:lvl2pPr indent="-355600" lvl="1" marL="914400" algn="l">
              <a:lnSpc>
                <a:spcPct val="100000"/>
              </a:lnSpc>
              <a:spcBef>
                <a:spcPts val="400"/>
              </a:spcBef>
              <a:spcAft>
                <a:spcPts val="0"/>
              </a:spcAft>
              <a:buClr>
                <a:schemeClr val="dk1"/>
              </a:buClr>
              <a:buSzPts val="2000"/>
              <a:buFont typeface="Times New Roman"/>
              <a:buChar char="–"/>
              <a:defRPr sz="2000"/>
            </a:lvl2pPr>
            <a:lvl3pPr indent="-342900" lvl="2" marL="1371600" algn="l">
              <a:lnSpc>
                <a:spcPct val="100000"/>
              </a:lnSpc>
              <a:spcBef>
                <a:spcPts val="360"/>
              </a:spcBef>
              <a:spcAft>
                <a:spcPts val="0"/>
              </a:spcAft>
              <a:buClr>
                <a:schemeClr val="dk1"/>
              </a:buClr>
              <a:buSzPts val="1800"/>
              <a:buFont typeface="Times New Roman"/>
              <a:buChar char="•"/>
              <a:defRPr sz="1800"/>
            </a:lvl3pPr>
            <a:lvl4pPr indent="-330200" lvl="3" marL="1828800" algn="l">
              <a:lnSpc>
                <a:spcPct val="100000"/>
              </a:lnSpc>
              <a:spcBef>
                <a:spcPts val="320"/>
              </a:spcBef>
              <a:spcAft>
                <a:spcPts val="0"/>
              </a:spcAft>
              <a:buClr>
                <a:schemeClr val="dk1"/>
              </a:buClr>
              <a:buSzPts val="1600"/>
              <a:buFont typeface="Times New Roman"/>
              <a:buChar char="–"/>
              <a:defRPr sz="1600"/>
            </a:lvl4pPr>
            <a:lvl5pPr indent="-330200" lvl="4" marL="2286000" algn="l">
              <a:lnSpc>
                <a:spcPct val="100000"/>
              </a:lnSpc>
              <a:spcBef>
                <a:spcPts val="320"/>
              </a:spcBef>
              <a:spcAft>
                <a:spcPts val="0"/>
              </a:spcAft>
              <a:buClr>
                <a:schemeClr val="dk1"/>
              </a:buClr>
              <a:buSzPts val="1600"/>
              <a:buFont typeface="Times New Roman"/>
              <a:buChar char="»"/>
              <a:defRPr sz="1600"/>
            </a:lvl5pPr>
            <a:lvl6pPr indent="-330200" lvl="5" marL="2743200" algn="l">
              <a:lnSpc>
                <a:spcPct val="100000"/>
              </a:lnSpc>
              <a:spcBef>
                <a:spcPts val="320"/>
              </a:spcBef>
              <a:spcAft>
                <a:spcPts val="0"/>
              </a:spcAft>
              <a:buClr>
                <a:schemeClr val="dk1"/>
              </a:buClr>
              <a:buSzPts val="1600"/>
              <a:buFont typeface="Times New Roman"/>
              <a:buChar char="»"/>
              <a:defRPr sz="1600"/>
            </a:lvl6pPr>
            <a:lvl7pPr indent="-330200" lvl="6" marL="3200400" algn="l">
              <a:lnSpc>
                <a:spcPct val="100000"/>
              </a:lnSpc>
              <a:spcBef>
                <a:spcPts val="320"/>
              </a:spcBef>
              <a:spcAft>
                <a:spcPts val="0"/>
              </a:spcAft>
              <a:buClr>
                <a:schemeClr val="dk1"/>
              </a:buClr>
              <a:buSzPts val="1600"/>
              <a:buFont typeface="Times New Roman"/>
              <a:buChar char="»"/>
              <a:defRPr sz="1600"/>
            </a:lvl7pPr>
            <a:lvl8pPr indent="-330200" lvl="7" marL="3657600" algn="l">
              <a:lnSpc>
                <a:spcPct val="100000"/>
              </a:lnSpc>
              <a:spcBef>
                <a:spcPts val="320"/>
              </a:spcBef>
              <a:spcAft>
                <a:spcPts val="0"/>
              </a:spcAft>
              <a:buClr>
                <a:schemeClr val="dk1"/>
              </a:buClr>
              <a:buSzPts val="1600"/>
              <a:buFont typeface="Times New Roman"/>
              <a:buChar char="»"/>
              <a:defRPr sz="1600"/>
            </a:lvl8pPr>
            <a:lvl9pPr indent="-330200" lvl="8" marL="4114800" algn="l">
              <a:lnSpc>
                <a:spcPct val="100000"/>
              </a:lnSpc>
              <a:spcBef>
                <a:spcPts val="320"/>
              </a:spcBef>
              <a:spcAft>
                <a:spcPts val="0"/>
              </a:spcAft>
              <a:buClr>
                <a:schemeClr val="dk1"/>
              </a:buClr>
              <a:buSzPts val="1600"/>
              <a:buFont typeface="Times New Roman"/>
              <a:buChar char="»"/>
              <a:defRPr sz="1600"/>
            </a:lvl9pPr>
          </a:lstStyle>
          <a:p/>
        </p:txBody>
      </p:sp>
      <p:sp>
        <p:nvSpPr>
          <p:cNvPr id="68" name="Google Shape;68;p6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6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9pPr>
          </a:lstStyle>
          <a:p/>
        </p:txBody>
      </p:sp>
      <p:sp>
        <p:nvSpPr>
          <p:cNvPr id="11" name="Google Shape;11;p59"/>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2" name="Google Shape;12;p5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9pPr>
          </a:lstStyle>
          <a:p/>
        </p:txBody>
      </p:sp>
      <p:sp>
        <p:nvSpPr>
          <p:cNvPr id="13" name="Google Shape;13;p5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chemeClr val="lt1"/>
                </a:solidFill>
                <a:latin typeface="Helvetica Neue"/>
                <a:ea typeface="Helvetica Neue"/>
                <a:cs typeface="Helvetica Neue"/>
                <a:sym typeface="Helvetica Neue"/>
              </a:defRPr>
            </a:lvl9pPr>
          </a:lstStyle>
          <a:p/>
        </p:txBody>
      </p:sp>
      <p:sp>
        <p:nvSpPr>
          <p:cNvPr id="14" name="Google Shape;14;p5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gif"/><Relationship Id="rId4" Type="http://schemas.openxmlformats.org/officeDocument/2006/relationships/image" Target="../media/image7.png"/><Relationship Id="rId5"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5.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www.youtube.com/watch?v=nLYQJWE4U_g" TargetMode="Externa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epfl-astrophysics-i.github.io/chapter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9.png"/><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44.png"/><Relationship Id="rId5"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4.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0.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1.png"/><Relationship Id="rId4" Type="http://schemas.openxmlformats.org/officeDocument/2006/relationships/image" Target="../media/image56.png"/><Relationship Id="rId5"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5.png"/><Relationship Id="rId4" Type="http://schemas.openxmlformats.org/officeDocument/2006/relationships/image" Target="../media/image60.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4.png"/><Relationship Id="rId8"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71.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4.png"/><Relationship Id="rId8"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6.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4.png"/><Relationship Id="rId10" Type="http://schemas.openxmlformats.org/officeDocument/2006/relationships/image" Target="../media/image1.png"/><Relationship Id="rId9" Type="http://schemas.openxmlformats.org/officeDocument/2006/relationships/image" Target="../media/image9.png"/><Relationship Id="rId5" Type="http://schemas.openxmlformats.org/officeDocument/2006/relationships/image" Target="../media/image52.png"/><Relationship Id="rId6" Type="http://schemas.openxmlformats.org/officeDocument/2006/relationships/image" Target="../media/image58.png"/><Relationship Id="rId7" Type="http://schemas.openxmlformats.org/officeDocument/2006/relationships/image" Target="../media/image6.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62.png"/><Relationship Id="rId5" Type="http://schemas.openxmlformats.org/officeDocument/2006/relationships/image" Target="../media/image10.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gi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ph type="ctrTitle"/>
          </p:nvPr>
        </p:nvSpPr>
        <p:spPr>
          <a:xfrm>
            <a:off x="1269162" y="2863800"/>
            <a:ext cx="6605700" cy="1130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3200"/>
              <a:buFont typeface="Comic Sans MS"/>
              <a:buNone/>
            </a:pPr>
            <a:r>
              <a:rPr b="1" i="0" lang="en-US" sz="3200" u="none">
                <a:solidFill>
                  <a:schemeClr val="dk1"/>
                </a:solidFill>
                <a:latin typeface="Comic Sans MS"/>
                <a:ea typeface="Comic Sans MS"/>
                <a:cs typeface="Comic Sans MS"/>
                <a:sym typeface="Comic Sans MS"/>
              </a:rPr>
              <a:t>Chapitre 5</a:t>
            </a:r>
            <a:br>
              <a:rPr b="1" i="0" lang="en-US" sz="3200" u="none">
                <a:solidFill>
                  <a:schemeClr val="dk1"/>
                </a:solidFill>
                <a:latin typeface="Comic Sans MS"/>
                <a:ea typeface="Comic Sans MS"/>
                <a:cs typeface="Comic Sans MS"/>
                <a:sym typeface="Comic Sans MS"/>
              </a:rPr>
            </a:br>
            <a:br>
              <a:rPr b="1" i="0" lang="en-US" sz="3200" u="none">
                <a:solidFill>
                  <a:schemeClr val="dk1"/>
                </a:solidFill>
                <a:latin typeface="Comic Sans MS"/>
                <a:ea typeface="Comic Sans MS"/>
                <a:cs typeface="Comic Sans MS"/>
                <a:sym typeface="Comic Sans MS"/>
              </a:rPr>
            </a:br>
            <a:r>
              <a:rPr b="1" lang="en-US" sz="3200">
                <a:solidFill>
                  <a:schemeClr val="dk1"/>
                </a:solidFill>
                <a:latin typeface="Comic Sans MS"/>
                <a:ea typeface="Comic Sans MS"/>
                <a:cs typeface="Comic Sans MS"/>
                <a:sym typeface="Comic Sans MS"/>
              </a:rPr>
              <a:t>1ere Partie: </a:t>
            </a:r>
            <a:endParaRPr b="1" sz="3200">
              <a:solidFill>
                <a:schemeClr val="dk1"/>
              </a:solidFill>
              <a:latin typeface="Comic Sans MS"/>
              <a:ea typeface="Comic Sans MS"/>
              <a:cs typeface="Comic Sans MS"/>
              <a:sym typeface="Comic Sans MS"/>
            </a:endParaRPr>
          </a:p>
          <a:p>
            <a:pPr indent="-431800" lvl="0" marL="457200" rtl="0" algn="l">
              <a:lnSpc>
                <a:spcPct val="100000"/>
              </a:lnSpc>
              <a:spcBef>
                <a:spcPts val="0"/>
              </a:spcBef>
              <a:spcAft>
                <a:spcPts val="0"/>
              </a:spcAft>
              <a:buClr>
                <a:schemeClr val="dk1"/>
              </a:buClr>
              <a:buSzPts val="3200"/>
              <a:buFont typeface="Comic Sans MS"/>
              <a:buChar char="-"/>
            </a:pPr>
            <a:r>
              <a:rPr b="1" i="0" lang="en-US" sz="3200" u="none">
                <a:solidFill>
                  <a:schemeClr val="dk1"/>
                </a:solidFill>
                <a:latin typeface="Comic Sans MS"/>
                <a:ea typeface="Comic Sans MS"/>
                <a:cs typeface="Comic Sans MS"/>
                <a:sym typeface="Comic Sans MS"/>
              </a:rPr>
              <a:t>Forces de marée </a:t>
            </a:r>
            <a:endParaRPr b="1" sz="3200">
              <a:solidFill>
                <a:schemeClr val="dk1"/>
              </a:solidFill>
              <a:latin typeface="Comic Sans MS"/>
              <a:ea typeface="Comic Sans MS"/>
              <a:cs typeface="Comic Sans MS"/>
              <a:sym typeface="Comic Sans MS"/>
            </a:endParaRPr>
          </a:p>
          <a:p>
            <a:pPr indent="-431800" lvl="0" marL="457200" rtl="0" algn="l">
              <a:lnSpc>
                <a:spcPct val="100000"/>
              </a:lnSpc>
              <a:spcBef>
                <a:spcPts val="0"/>
              </a:spcBef>
              <a:spcAft>
                <a:spcPts val="0"/>
              </a:spcAft>
              <a:buClr>
                <a:schemeClr val="dk1"/>
              </a:buClr>
              <a:buSzPts val="3200"/>
              <a:buFont typeface="Comic Sans MS"/>
              <a:buChar char="-"/>
            </a:pPr>
            <a:r>
              <a:rPr b="1" i="0" lang="en-US" sz="3200" u="none">
                <a:solidFill>
                  <a:schemeClr val="dk1"/>
                </a:solidFill>
                <a:latin typeface="Comic Sans MS"/>
                <a:ea typeface="Comic Sans MS"/>
                <a:cs typeface="Comic Sans MS"/>
                <a:sym typeface="Comic Sans MS"/>
              </a:rPr>
              <a:t>Limite de Roche</a:t>
            </a:r>
            <a:endParaRPr b="1" i="0" sz="3200" u="none">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b="1" sz="32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b="1" lang="en-US" sz="3200">
                <a:solidFill>
                  <a:schemeClr val="dk1"/>
                </a:solidFill>
                <a:latin typeface="Comic Sans MS"/>
                <a:ea typeface="Comic Sans MS"/>
                <a:cs typeface="Comic Sans MS"/>
                <a:sym typeface="Comic Sans MS"/>
              </a:rPr>
              <a:t>2eme Partie:</a:t>
            </a:r>
            <a:endParaRPr b="1" sz="3200">
              <a:solidFill>
                <a:schemeClr val="dk1"/>
              </a:solidFill>
              <a:latin typeface="Comic Sans MS"/>
              <a:ea typeface="Comic Sans MS"/>
              <a:cs typeface="Comic Sans MS"/>
              <a:sym typeface="Comic Sans MS"/>
            </a:endParaRPr>
          </a:p>
          <a:p>
            <a:pPr indent="-431800" lvl="0" marL="457200" rtl="0" algn="l">
              <a:spcBef>
                <a:spcPts val="0"/>
              </a:spcBef>
              <a:spcAft>
                <a:spcPts val="0"/>
              </a:spcAft>
              <a:buClr>
                <a:schemeClr val="dk1"/>
              </a:buClr>
              <a:buSzPts val="3200"/>
              <a:buFont typeface="Comic Sans MS"/>
              <a:buChar char="-"/>
            </a:pPr>
            <a:r>
              <a:rPr b="1" lang="en-US" sz="3200">
                <a:solidFill>
                  <a:schemeClr val="dk1"/>
                </a:solidFill>
                <a:latin typeface="Comic Sans MS"/>
                <a:ea typeface="Comic Sans MS"/>
                <a:cs typeface="Comic Sans MS"/>
                <a:sym typeface="Comic Sans MS"/>
              </a:rPr>
              <a:t>Atmosphères planétaires</a:t>
            </a:r>
            <a:endParaRPr b="1" sz="3200">
              <a:solidFill>
                <a:schemeClr val="dk1"/>
              </a:solidFill>
              <a:latin typeface="Comic Sans MS"/>
              <a:ea typeface="Comic Sans MS"/>
              <a:cs typeface="Comic Sans MS"/>
              <a:sym typeface="Comic Sans MS"/>
            </a:endParaRPr>
          </a:p>
          <a:p>
            <a:pPr indent="-431800" lvl="0" marL="457200" rtl="0" algn="l">
              <a:spcBef>
                <a:spcPts val="0"/>
              </a:spcBef>
              <a:spcAft>
                <a:spcPts val="0"/>
              </a:spcAft>
              <a:buClr>
                <a:schemeClr val="dk1"/>
              </a:buClr>
              <a:buSzPts val="3200"/>
              <a:buFont typeface="Comic Sans MS"/>
              <a:buChar char="-"/>
            </a:pPr>
            <a:r>
              <a:rPr b="1" lang="en-US" sz="3200">
                <a:solidFill>
                  <a:schemeClr val="dk1"/>
                </a:solidFill>
                <a:latin typeface="Comic Sans MS"/>
                <a:ea typeface="Comic Sans MS"/>
                <a:cs typeface="Comic Sans MS"/>
                <a:sym typeface="Comic Sans MS"/>
              </a:rPr>
              <a:t>Bilan énergétique</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None/>
            </a:pPr>
            <a:br>
              <a:rPr b="1" i="0" lang="en-US" sz="3200" u="none">
                <a:solidFill>
                  <a:schemeClr val="dk1"/>
                </a:solidFill>
                <a:latin typeface="Comic Sans MS"/>
                <a:ea typeface="Comic Sans MS"/>
                <a:cs typeface="Comic Sans MS"/>
                <a:sym typeface="Comic Sans MS"/>
              </a:rPr>
            </a:br>
            <a:br>
              <a:rPr b="1" i="0" lang="en-US" sz="3200" u="none">
                <a:solidFill>
                  <a:schemeClr val="dk1"/>
                </a:solidFill>
                <a:latin typeface="Comic Sans MS"/>
                <a:ea typeface="Comic Sans MS"/>
                <a:cs typeface="Comic Sans MS"/>
                <a:sym typeface="Comic Sans MS"/>
              </a:rPr>
            </a:br>
            <a:endParaRPr/>
          </a:p>
        </p:txBody>
      </p:sp>
      <p:sp>
        <p:nvSpPr>
          <p:cNvPr id="90" name="Google Shape;90;p15"/>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40ca8686e4_0_0"/>
          <p:cNvSpPr txBox="1"/>
          <p:nvPr/>
        </p:nvSpPr>
        <p:spPr>
          <a:xfrm>
            <a:off x="1097850" y="124525"/>
            <a:ext cx="694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 différentielle de marée </a:t>
            </a:r>
            <a:br>
              <a:rPr b="1" lang="en-US" sz="3200">
                <a:solidFill>
                  <a:schemeClr val="dk1"/>
                </a:solidFill>
                <a:latin typeface="Comic Sans MS"/>
                <a:ea typeface="Comic Sans MS"/>
                <a:cs typeface="Comic Sans MS"/>
                <a:sym typeface="Comic Sans MS"/>
              </a:rPr>
            </a:br>
            <a:endParaRPr/>
          </a:p>
        </p:txBody>
      </p:sp>
      <p:pic>
        <p:nvPicPr>
          <p:cNvPr id="189" name="Google Shape;189;g340ca8686e4_0_0" title="Sanstitre-ezgif.com-video-to-gif-converter.gif"/>
          <p:cNvPicPr preferRelativeResize="0"/>
          <p:nvPr/>
        </p:nvPicPr>
        <p:blipFill rotWithShape="1">
          <a:blip r:embed="rId3">
            <a:alphaModFix/>
          </a:blip>
          <a:srcRect b="6551" l="0" r="0" t="6551"/>
          <a:stretch/>
        </p:blipFill>
        <p:spPr>
          <a:xfrm>
            <a:off x="172451" y="1132323"/>
            <a:ext cx="5886526" cy="3196950"/>
          </a:xfrm>
          <a:prstGeom prst="rect">
            <a:avLst/>
          </a:prstGeom>
          <a:noFill/>
          <a:ln>
            <a:noFill/>
          </a:ln>
        </p:spPr>
      </p:pic>
      <p:pic>
        <p:nvPicPr>
          <p:cNvPr id="190" name="Google Shape;190;g340ca8686e4_0_0" title="CodeCogsEqn(13).png"/>
          <p:cNvPicPr preferRelativeResize="0"/>
          <p:nvPr/>
        </p:nvPicPr>
        <p:blipFill>
          <a:blip r:embed="rId4">
            <a:alphaModFix/>
          </a:blip>
          <a:stretch>
            <a:fillRect/>
          </a:stretch>
        </p:blipFill>
        <p:spPr>
          <a:xfrm>
            <a:off x="6058975" y="1672425"/>
            <a:ext cx="2939475" cy="783300"/>
          </a:xfrm>
          <a:prstGeom prst="rect">
            <a:avLst/>
          </a:prstGeom>
          <a:noFill/>
          <a:ln>
            <a:noFill/>
          </a:ln>
        </p:spPr>
      </p:pic>
      <p:sp>
        <p:nvSpPr>
          <p:cNvPr id="191" name="Google Shape;191;g340ca8686e4_0_0"/>
          <p:cNvSpPr txBox="1"/>
          <p:nvPr/>
        </p:nvSpPr>
        <p:spPr>
          <a:xfrm>
            <a:off x="143763" y="5220000"/>
            <a:ext cx="5943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Quelle est la periode de revolution de la Lune ? </a:t>
            </a:r>
            <a:endParaRPr b="0" i="0" sz="1400" u="none" cap="none" strike="noStrike">
              <a:solidFill>
                <a:srgbClr val="000000"/>
              </a:solidFill>
              <a:latin typeface="Arial"/>
              <a:ea typeface="Arial"/>
              <a:cs typeface="Arial"/>
              <a:sym typeface="Arial"/>
            </a:endParaRPr>
          </a:p>
        </p:txBody>
      </p:sp>
      <p:sp>
        <p:nvSpPr>
          <p:cNvPr id="192" name="Google Shape;192;g340ca8686e4_0_0"/>
          <p:cNvSpPr txBox="1"/>
          <p:nvPr/>
        </p:nvSpPr>
        <p:spPr>
          <a:xfrm>
            <a:off x="268330" y="5631575"/>
            <a:ext cx="2179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lang="en-US" sz="1800">
                <a:solidFill>
                  <a:schemeClr val="dk1"/>
                </a:solidFill>
                <a:latin typeface="Comic Sans MS"/>
                <a:ea typeface="Comic Sans MS"/>
                <a:cs typeface="Comic Sans MS"/>
                <a:sym typeface="Comic Sans MS"/>
              </a:rPr>
              <a:t>~ 27 jours</a:t>
            </a:r>
            <a:endParaRPr b="1" i="0" sz="1400" u="none" cap="none" strike="noStrike">
              <a:solidFill>
                <a:srgbClr val="000000"/>
              </a:solidFill>
            </a:endParaRPr>
          </a:p>
        </p:txBody>
      </p:sp>
      <p:sp>
        <p:nvSpPr>
          <p:cNvPr id="193" name="Google Shape;193;g340ca8686e4_0_0"/>
          <p:cNvSpPr txBox="1"/>
          <p:nvPr/>
        </p:nvSpPr>
        <p:spPr>
          <a:xfrm>
            <a:off x="172438" y="6043150"/>
            <a:ext cx="5943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=&gt; On a environ une ‘grosse’ marée par jour dû à la force d’attraction de la Lune</a:t>
            </a:r>
            <a:endParaRPr b="0" i="0" sz="1400" u="none" cap="none" strike="noStrike">
              <a:solidFill>
                <a:srgbClr val="000000"/>
              </a:solidFill>
              <a:latin typeface="Arial"/>
              <a:ea typeface="Arial"/>
              <a:cs typeface="Arial"/>
              <a:sym typeface="Arial"/>
            </a:endParaRPr>
          </a:p>
        </p:txBody>
      </p:sp>
      <p:pic>
        <p:nvPicPr>
          <p:cNvPr id="194" name="Google Shape;194;g340ca8686e4_0_0"/>
          <p:cNvPicPr preferRelativeResize="0"/>
          <p:nvPr/>
        </p:nvPicPr>
        <p:blipFill rotWithShape="1">
          <a:blip r:embed="rId5">
            <a:alphaModFix/>
          </a:blip>
          <a:srcRect b="0" l="0" r="0" t="42538"/>
          <a:stretch/>
        </p:blipFill>
        <p:spPr>
          <a:xfrm>
            <a:off x="6249750" y="3429000"/>
            <a:ext cx="2557925" cy="3361550"/>
          </a:xfrm>
          <a:prstGeom prst="rect">
            <a:avLst/>
          </a:prstGeom>
          <a:noFill/>
          <a:ln>
            <a:noFill/>
          </a:ln>
        </p:spPr>
      </p:pic>
      <p:sp>
        <p:nvSpPr>
          <p:cNvPr id="195" name="Google Shape;195;g340ca8686e4_0_0"/>
          <p:cNvSpPr txBox="1"/>
          <p:nvPr/>
        </p:nvSpPr>
        <p:spPr>
          <a:xfrm>
            <a:off x="6166169" y="2691225"/>
            <a:ext cx="2939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Heure des </a:t>
            </a:r>
            <a:r>
              <a:rPr lang="en-US" sz="1800">
                <a:solidFill>
                  <a:schemeClr val="dk1"/>
                </a:solidFill>
                <a:latin typeface="Comic Sans MS"/>
                <a:ea typeface="Comic Sans MS"/>
                <a:cs typeface="Comic Sans MS"/>
                <a:sym typeface="Comic Sans MS"/>
              </a:rPr>
              <a:t>marées</a:t>
            </a:r>
            <a:r>
              <a:rPr lang="en-US" sz="1800">
                <a:solidFill>
                  <a:schemeClr val="dk1"/>
                </a:solidFill>
                <a:latin typeface="Comic Sans MS"/>
                <a:ea typeface="Comic Sans MS"/>
                <a:cs typeface="Comic Sans MS"/>
                <a:sym typeface="Comic Sans MS"/>
              </a:rPr>
              <a:t> à Noirmoutier (France)</a:t>
            </a:r>
            <a:endParaRPr b="0" i="0" sz="1400" u="none" cap="none" strike="noStrike">
              <a:solidFill>
                <a:srgbClr val="000000"/>
              </a:solidFill>
              <a:latin typeface="Arial"/>
              <a:ea typeface="Arial"/>
              <a:cs typeface="Arial"/>
              <a:sym typeface="Arial"/>
            </a:endParaRPr>
          </a:p>
        </p:txBody>
      </p:sp>
      <p:sp>
        <p:nvSpPr>
          <p:cNvPr id="196" name="Google Shape;196;g340ca8686e4_0_0"/>
          <p:cNvSpPr/>
          <p:nvPr/>
        </p:nvSpPr>
        <p:spPr>
          <a:xfrm>
            <a:off x="7032275" y="3646675"/>
            <a:ext cx="1139700" cy="164100"/>
          </a:xfrm>
          <a:prstGeom prst="rect">
            <a:avLst/>
          </a:prstGeom>
          <a:noFill/>
          <a:ln cap="flat" cmpd="sng" w="19050">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197" name="Google Shape;197;g340ca8686e4_0_0"/>
          <p:cNvSpPr/>
          <p:nvPr/>
        </p:nvSpPr>
        <p:spPr>
          <a:xfrm>
            <a:off x="7066025" y="3983400"/>
            <a:ext cx="1139700" cy="218100"/>
          </a:xfrm>
          <a:prstGeom prst="rect">
            <a:avLst/>
          </a:prstGeom>
          <a:noFill/>
          <a:ln cap="flat" cmpd="sng" w="19050">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198" name="Google Shape;198;g340ca8686e4_0_0"/>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340a9b0f7be_0_193"/>
          <p:cNvSpPr txBox="1"/>
          <p:nvPr/>
        </p:nvSpPr>
        <p:spPr>
          <a:xfrm>
            <a:off x="1097850" y="124525"/>
            <a:ext cx="69483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Systeme Terre - Lune</a:t>
            </a:r>
            <a:endParaRPr/>
          </a:p>
        </p:txBody>
      </p:sp>
      <p:pic>
        <p:nvPicPr>
          <p:cNvPr id="205" name="Google Shape;205;g340a9b0f7be_0_193"/>
          <p:cNvPicPr preferRelativeResize="0"/>
          <p:nvPr/>
        </p:nvPicPr>
        <p:blipFill>
          <a:blip r:embed="rId3">
            <a:alphaModFix/>
          </a:blip>
          <a:stretch>
            <a:fillRect/>
          </a:stretch>
        </p:blipFill>
        <p:spPr>
          <a:xfrm>
            <a:off x="152400" y="1169725"/>
            <a:ext cx="5927986" cy="5535874"/>
          </a:xfrm>
          <a:prstGeom prst="rect">
            <a:avLst/>
          </a:prstGeom>
          <a:noFill/>
          <a:ln>
            <a:noFill/>
          </a:ln>
        </p:spPr>
      </p:pic>
      <p:sp>
        <p:nvSpPr>
          <p:cNvPr id="206" name="Google Shape;206;g340a9b0f7be_0_193"/>
          <p:cNvSpPr txBox="1"/>
          <p:nvPr/>
        </p:nvSpPr>
        <p:spPr>
          <a:xfrm>
            <a:off x="6080375" y="2176500"/>
            <a:ext cx="3000000" cy="104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700">
                <a:solidFill>
                  <a:schemeClr val="dk1"/>
                </a:solidFill>
              </a:rPr>
              <a:t>Barycentre du </a:t>
            </a:r>
            <a:r>
              <a:rPr b="1" lang="en-US" sz="1700">
                <a:solidFill>
                  <a:schemeClr val="dk1"/>
                </a:solidFill>
              </a:rPr>
              <a:t>système</a:t>
            </a:r>
            <a:r>
              <a:rPr b="1" lang="en-US" sz="1700">
                <a:solidFill>
                  <a:schemeClr val="dk1"/>
                </a:solidFill>
              </a:rPr>
              <a:t> Terre-Lune est a ~1700 km sous la croûte terrestre </a:t>
            </a:r>
            <a:endParaRPr b="1" sz="1700">
              <a:solidFill>
                <a:schemeClr val="dk1"/>
              </a:solidFill>
            </a:endParaRPr>
          </a:p>
        </p:txBody>
      </p:sp>
      <p:sp>
        <p:nvSpPr>
          <p:cNvPr id="207" name="Google Shape;207;g340a9b0f7be_0_193"/>
          <p:cNvSpPr txBox="1"/>
          <p:nvPr/>
        </p:nvSpPr>
        <p:spPr>
          <a:xfrm>
            <a:off x="5981800" y="4771850"/>
            <a:ext cx="3000000" cy="156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chemeClr val="dk1"/>
                </a:solidFill>
              </a:rPr>
              <a:t>La </a:t>
            </a:r>
            <a:r>
              <a:rPr lang="en-US" sz="1600">
                <a:solidFill>
                  <a:schemeClr val="dk1"/>
                </a:solidFill>
              </a:rPr>
              <a:t>Terre a une rotation autour du barycentre TL</a:t>
            </a:r>
            <a:endParaRPr sz="1600">
              <a:solidFill>
                <a:schemeClr val="dk1"/>
              </a:solidFill>
            </a:endParaRPr>
          </a:p>
          <a:p>
            <a:pPr indent="0" lvl="0" marL="0" rtl="0" algn="l">
              <a:lnSpc>
                <a:spcPct val="115000"/>
              </a:lnSpc>
              <a:spcBef>
                <a:spcPts val="0"/>
              </a:spcBef>
              <a:spcAft>
                <a:spcPts val="0"/>
              </a:spcAft>
              <a:buNone/>
            </a:pPr>
            <a:r>
              <a:rPr b="1" lang="en-US" sz="1600">
                <a:solidFill>
                  <a:schemeClr val="dk1"/>
                </a:solidFill>
              </a:rPr>
              <a:t>=&gt; force centrifuge provoque une 2nd marée équivalente </a:t>
            </a:r>
            <a:endParaRPr b="1" sz="1600">
              <a:solidFill>
                <a:schemeClr val="dk1"/>
              </a:solidFill>
            </a:endParaRPr>
          </a:p>
          <a:p>
            <a:pPr indent="0" lvl="0" marL="0" rtl="0" algn="l">
              <a:lnSpc>
                <a:spcPct val="115000"/>
              </a:lnSpc>
              <a:spcBef>
                <a:spcPts val="0"/>
              </a:spcBef>
              <a:spcAft>
                <a:spcPts val="0"/>
              </a:spcAft>
              <a:buNone/>
            </a:pPr>
            <a:r>
              <a:t/>
            </a:r>
            <a:endParaRPr b="1" sz="1600">
              <a:solidFill>
                <a:schemeClr val="dk1"/>
              </a:solidFill>
            </a:endParaRPr>
          </a:p>
        </p:txBody>
      </p:sp>
      <p:sp>
        <p:nvSpPr>
          <p:cNvPr id="208" name="Google Shape;208;g340a9b0f7be_0_19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340a9b0f7be_0_173"/>
          <p:cNvSpPr txBox="1"/>
          <p:nvPr/>
        </p:nvSpPr>
        <p:spPr>
          <a:xfrm>
            <a:off x="1467425" y="0"/>
            <a:ext cx="694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Acceleration</a:t>
            </a:r>
            <a:r>
              <a:rPr b="1" lang="en-US" sz="3200">
                <a:solidFill>
                  <a:schemeClr val="dk1"/>
                </a:solidFill>
                <a:latin typeface="Comic Sans MS"/>
                <a:ea typeface="Comic Sans MS"/>
                <a:cs typeface="Comic Sans MS"/>
                <a:sym typeface="Comic Sans MS"/>
              </a:rPr>
              <a:t> centrifuge </a:t>
            </a:r>
            <a:br>
              <a:rPr b="1" lang="en-US" sz="3200">
                <a:solidFill>
                  <a:schemeClr val="dk1"/>
                </a:solidFill>
                <a:latin typeface="Comic Sans MS"/>
                <a:ea typeface="Comic Sans MS"/>
                <a:cs typeface="Comic Sans MS"/>
                <a:sym typeface="Comic Sans MS"/>
              </a:rPr>
            </a:br>
            <a:endParaRPr/>
          </a:p>
        </p:txBody>
      </p:sp>
      <p:pic>
        <p:nvPicPr>
          <p:cNvPr descr="Image 1" id="215" name="Google Shape;215;g340a9b0f7be_0_173"/>
          <p:cNvPicPr preferRelativeResize="0"/>
          <p:nvPr/>
        </p:nvPicPr>
        <p:blipFill rotWithShape="1">
          <a:blip r:embed="rId3">
            <a:alphaModFix/>
          </a:blip>
          <a:srcRect b="0" l="0" r="0" t="0"/>
          <a:stretch/>
        </p:blipFill>
        <p:spPr>
          <a:xfrm>
            <a:off x="3303262" y="3268487"/>
            <a:ext cx="3116262" cy="746125"/>
          </a:xfrm>
          <a:prstGeom prst="rect">
            <a:avLst/>
          </a:prstGeom>
          <a:noFill/>
          <a:ln>
            <a:noFill/>
          </a:ln>
        </p:spPr>
      </p:pic>
      <p:sp>
        <p:nvSpPr>
          <p:cNvPr id="216" name="Google Shape;216;g340a9b0f7be_0_173"/>
          <p:cNvSpPr txBox="1"/>
          <p:nvPr/>
        </p:nvSpPr>
        <p:spPr>
          <a:xfrm>
            <a:off x="134546" y="3456900"/>
            <a:ext cx="311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3 ième loi de Kepler:</a:t>
            </a:r>
            <a:endParaRPr b="0" i="0" sz="1400" u="none" cap="none" strike="noStrike">
              <a:solidFill>
                <a:srgbClr val="000000"/>
              </a:solidFill>
              <a:latin typeface="Arial"/>
              <a:ea typeface="Arial"/>
              <a:cs typeface="Arial"/>
              <a:sym typeface="Arial"/>
            </a:endParaRPr>
          </a:p>
        </p:txBody>
      </p:sp>
      <p:sp>
        <p:nvSpPr>
          <p:cNvPr id="217" name="Google Shape;217;g340a9b0f7be_0_173"/>
          <p:cNvSpPr txBox="1"/>
          <p:nvPr/>
        </p:nvSpPr>
        <p:spPr>
          <a:xfrm>
            <a:off x="333994" y="5004775"/>
            <a:ext cx="1049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D’où:</a:t>
            </a:r>
            <a:endParaRPr b="0" i="0" sz="1400" u="none" cap="none" strike="noStrike">
              <a:solidFill>
                <a:srgbClr val="000000"/>
              </a:solidFill>
              <a:latin typeface="Arial"/>
              <a:ea typeface="Arial"/>
              <a:cs typeface="Arial"/>
              <a:sym typeface="Arial"/>
            </a:endParaRPr>
          </a:p>
        </p:txBody>
      </p:sp>
      <p:pic>
        <p:nvPicPr>
          <p:cNvPr id="218" name="Google Shape;218;g340a9b0f7be_0_173" title="CodeCogsEqn(15).png"/>
          <p:cNvPicPr preferRelativeResize="0"/>
          <p:nvPr/>
        </p:nvPicPr>
        <p:blipFill>
          <a:blip r:embed="rId4">
            <a:alphaModFix/>
          </a:blip>
          <a:stretch>
            <a:fillRect/>
          </a:stretch>
        </p:blipFill>
        <p:spPr>
          <a:xfrm>
            <a:off x="2390650" y="2635900"/>
            <a:ext cx="1628775" cy="381000"/>
          </a:xfrm>
          <a:prstGeom prst="rect">
            <a:avLst/>
          </a:prstGeom>
          <a:noFill/>
          <a:ln>
            <a:noFill/>
          </a:ln>
        </p:spPr>
      </p:pic>
      <p:sp>
        <p:nvSpPr>
          <p:cNvPr id="219" name="Google Shape;219;g340a9b0f7be_0_173"/>
          <p:cNvSpPr txBox="1"/>
          <p:nvPr/>
        </p:nvSpPr>
        <p:spPr>
          <a:xfrm>
            <a:off x="114546" y="2641750"/>
            <a:ext cx="311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Vitesse angulaire:</a:t>
            </a:r>
            <a:endParaRPr b="0" i="0" sz="1400" u="none" cap="none" strike="noStrike">
              <a:solidFill>
                <a:srgbClr val="000000"/>
              </a:solidFill>
              <a:latin typeface="Arial"/>
              <a:ea typeface="Arial"/>
              <a:cs typeface="Arial"/>
              <a:sym typeface="Arial"/>
            </a:endParaRPr>
          </a:p>
        </p:txBody>
      </p:sp>
      <p:sp>
        <p:nvSpPr>
          <p:cNvPr id="220" name="Google Shape;220;g340a9b0f7be_0_17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pic>
        <p:nvPicPr>
          <p:cNvPr id="221" name="Google Shape;221;g340a9b0f7be_0_173" title="CodeCogsEqn(25).png"/>
          <p:cNvPicPr preferRelativeResize="0"/>
          <p:nvPr/>
        </p:nvPicPr>
        <p:blipFill>
          <a:blip r:embed="rId5">
            <a:alphaModFix/>
          </a:blip>
          <a:stretch>
            <a:fillRect/>
          </a:stretch>
        </p:blipFill>
        <p:spPr>
          <a:xfrm>
            <a:off x="1244325" y="4896425"/>
            <a:ext cx="5695950" cy="676275"/>
          </a:xfrm>
          <a:prstGeom prst="rect">
            <a:avLst/>
          </a:prstGeom>
          <a:noFill/>
          <a:ln>
            <a:noFill/>
          </a:ln>
        </p:spPr>
      </p:pic>
      <p:sp>
        <p:nvSpPr>
          <p:cNvPr id="222" name="Google Shape;222;g340a9b0f7be_0_173"/>
          <p:cNvSpPr/>
          <p:nvPr/>
        </p:nvSpPr>
        <p:spPr>
          <a:xfrm>
            <a:off x="1187700" y="4814650"/>
            <a:ext cx="5849100" cy="843000"/>
          </a:xfrm>
          <a:prstGeom prst="rect">
            <a:avLst/>
          </a:prstGeom>
          <a:noFill/>
          <a:ln cap="flat" cmpd="sng" w="19050">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223" name="Google Shape;223;g340a9b0f7be_0_173" title="CodeCogsEqn(26).png"/>
          <p:cNvPicPr preferRelativeResize="0"/>
          <p:nvPr/>
        </p:nvPicPr>
        <p:blipFill>
          <a:blip r:embed="rId6">
            <a:alphaModFix/>
          </a:blip>
          <a:stretch>
            <a:fillRect/>
          </a:stretch>
        </p:blipFill>
        <p:spPr>
          <a:xfrm>
            <a:off x="334000" y="1535750"/>
            <a:ext cx="4773706" cy="457200"/>
          </a:xfrm>
          <a:prstGeom prst="rect">
            <a:avLst/>
          </a:prstGeom>
          <a:noFill/>
          <a:ln>
            <a:noFill/>
          </a:ln>
        </p:spPr>
      </p:pic>
      <p:sp>
        <p:nvSpPr>
          <p:cNvPr id="224" name="Google Shape;224;g340a9b0f7be_0_173"/>
          <p:cNvSpPr txBox="1"/>
          <p:nvPr/>
        </p:nvSpPr>
        <p:spPr>
          <a:xfrm>
            <a:off x="134550" y="977000"/>
            <a:ext cx="6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L’accélération centrifuge ressentie à la surface de la Terre: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6"/>
          <p:cNvSpPr txBox="1"/>
          <p:nvPr/>
        </p:nvSpPr>
        <p:spPr>
          <a:xfrm>
            <a:off x="1815150" y="75250"/>
            <a:ext cx="55137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Forces de marée </a:t>
            </a:r>
            <a:br>
              <a:rPr b="1" lang="en-US" sz="3200">
                <a:solidFill>
                  <a:schemeClr val="dk1"/>
                </a:solidFill>
                <a:latin typeface="Comic Sans MS"/>
                <a:ea typeface="Comic Sans MS"/>
                <a:cs typeface="Comic Sans MS"/>
                <a:sym typeface="Comic Sans MS"/>
              </a:rPr>
            </a:br>
            <a:endParaRPr/>
          </a:p>
        </p:txBody>
      </p:sp>
      <p:pic>
        <p:nvPicPr>
          <p:cNvPr id="231" name="Google Shape;231;p16"/>
          <p:cNvPicPr preferRelativeResize="0"/>
          <p:nvPr/>
        </p:nvPicPr>
        <p:blipFill>
          <a:blip r:embed="rId3">
            <a:alphaModFix/>
          </a:blip>
          <a:stretch>
            <a:fillRect/>
          </a:stretch>
        </p:blipFill>
        <p:spPr>
          <a:xfrm>
            <a:off x="152400" y="1120450"/>
            <a:ext cx="8839199" cy="4061688"/>
          </a:xfrm>
          <a:prstGeom prst="rect">
            <a:avLst/>
          </a:prstGeom>
          <a:noFill/>
          <a:ln>
            <a:noFill/>
          </a:ln>
        </p:spPr>
      </p:pic>
      <p:sp>
        <p:nvSpPr>
          <p:cNvPr id="232" name="Google Shape;232;p16"/>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7"/>
          <p:cNvSpPr txBox="1"/>
          <p:nvPr>
            <p:ph type="ctrTitle"/>
          </p:nvPr>
        </p:nvSpPr>
        <p:spPr>
          <a:xfrm>
            <a:off x="819162" y="3017712"/>
            <a:ext cx="7505700" cy="482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Impact sur un </a:t>
            </a:r>
            <a:r>
              <a:rPr b="1" lang="en-US" sz="2400">
                <a:solidFill>
                  <a:schemeClr val="dk1"/>
                </a:solidFill>
                <a:latin typeface="Comic Sans MS"/>
                <a:ea typeface="Comic Sans MS"/>
                <a:cs typeface="Comic Sans MS"/>
                <a:sym typeface="Comic Sans MS"/>
              </a:rPr>
              <a:t>système</a:t>
            </a:r>
            <a:r>
              <a:rPr b="1" lang="en-US" sz="2400">
                <a:solidFill>
                  <a:schemeClr val="dk1"/>
                </a:solidFill>
                <a:latin typeface="Comic Sans MS"/>
                <a:ea typeface="Comic Sans MS"/>
                <a:cs typeface="Comic Sans MS"/>
                <a:sym typeface="Comic Sans MS"/>
              </a:rPr>
              <a:t> type Terre - Lune</a:t>
            </a:r>
            <a:endParaRPr/>
          </a:p>
        </p:txBody>
      </p:sp>
      <p:sp>
        <p:nvSpPr>
          <p:cNvPr id="239" name="Google Shape;239;p17"/>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340a9b0f7be_0_293"/>
          <p:cNvSpPr txBox="1"/>
          <p:nvPr>
            <p:ph type="ctrTitle"/>
          </p:nvPr>
        </p:nvSpPr>
        <p:spPr>
          <a:xfrm>
            <a:off x="842962" y="444500"/>
            <a:ext cx="7505700" cy="482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Forces gravitation et </a:t>
            </a:r>
            <a:r>
              <a:rPr b="1" lang="en-US" sz="2400">
                <a:solidFill>
                  <a:schemeClr val="dk1"/>
                </a:solidFill>
                <a:latin typeface="Comic Sans MS"/>
                <a:ea typeface="Comic Sans MS"/>
                <a:cs typeface="Comic Sans MS"/>
                <a:sym typeface="Comic Sans MS"/>
              </a:rPr>
              <a:t>marée</a:t>
            </a:r>
            <a:r>
              <a:rPr b="1" lang="en-US" sz="2400">
                <a:solidFill>
                  <a:schemeClr val="dk1"/>
                </a:solidFill>
                <a:latin typeface="Comic Sans MS"/>
                <a:ea typeface="Comic Sans MS"/>
                <a:cs typeface="Comic Sans MS"/>
                <a:sym typeface="Comic Sans MS"/>
              </a:rPr>
              <a:t> sur la Lune</a:t>
            </a:r>
            <a:endParaRPr/>
          </a:p>
        </p:txBody>
      </p:sp>
      <p:pic>
        <p:nvPicPr>
          <p:cNvPr descr="Image 2" id="246" name="Google Shape;246;g340a9b0f7be_0_293"/>
          <p:cNvPicPr preferRelativeResize="0"/>
          <p:nvPr/>
        </p:nvPicPr>
        <p:blipFill rotWithShape="1">
          <a:blip r:embed="rId3">
            <a:alphaModFix/>
          </a:blip>
          <a:srcRect b="0" l="0" r="0" t="0"/>
          <a:stretch/>
        </p:blipFill>
        <p:spPr>
          <a:xfrm>
            <a:off x="1848550" y="1681175"/>
            <a:ext cx="5035550" cy="3495675"/>
          </a:xfrm>
          <a:prstGeom prst="rect">
            <a:avLst/>
          </a:prstGeom>
          <a:noFill/>
          <a:ln>
            <a:noFill/>
          </a:ln>
        </p:spPr>
      </p:pic>
      <p:pic>
        <p:nvPicPr>
          <p:cNvPr id="247" name="Google Shape;247;g340a9b0f7be_0_293"/>
          <p:cNvPicPr preferRelativeResize="0"/>
          <p:nvPr/>
        </p:nvPicPr>
        <p:blipFill rotWithShape="1">
          <a:blip r:embed="rId4">
            <a:alphaModFix/>
          </a:blip>
          <a:srcRect b="0" l="0" r="33695" t="0"/>
          <a:stretch/>
        </p:blipFill>
        <p:spPr>
          <a:xfrm>
            <a:off x="3206325" y="5437275"/>
            <a:ext cx="1219923" cy="403225"/>
          </a:xfrm>
          <a:prstGeom prst="rect">
            <a:avLst/>
          </a:prstGeom>
          <a:noFill/>
          <a:ln>
            <a:noFill/>
          </a:ln>
        </p:spPr>
      </p:pic>
      <p:sp>
        <p:nvSpPr>
          <p:cNvPr id="248" name="Google Shape;248;g340a9b0f7be_0_293"/>
          <p:cNvSpPr/>
          <p:nvPr/>
        </p:nvSpPr>
        <p:spPr>
          <a:xfrm>
            <a:off x="1979425" y="4205150"/>
            <a:ext cx="4059300" cy="71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249" name="Google Shape;249;g340a9b0f7be_0_293" title="CodeCogsEqn(17).png"/>
          <p:cNvPicPr preferRelativeResize="0"/>
          <p:nvPr/>
        </p:nvPicPr>
        <p:blipFill>
          <a:blip r:embed="rId5">
            <a:alphaModFix/>
          </a:blip>
          <a:stretch>
            <a:fillRect/>
          </a:stretch>
        </p:blipFill>
        <p:spPr>
          <a:xfrm>
            <a:off x="4773838" y="5253125"/>
            <a:ext cx="752475" cy="771525"/>
          </a:xfrm>
          <a:prstGeom prst="rect">
            <a:avLst/>
          </a:prstGeom>
          <a:noFill/>
          <a:ln>
            <a:noFill/>
          </a:ln>
        </p:spPr>
      </p:pic>
      <p:sp>
        <p:nvSpPr>
          <p:cNvPr id="250" name="Google Shape;250;g340a9b0f7be_0_293"/>
          <p:cNvSpPr txBox="1"/>
          <p:nvPr/>
        </p:nvSpPr>
        <p:spPr>
          <a:xfrm>
            <a:off x="934305" y="6159025"/>
            <a:ext cx="7323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Que ce passe-t-il si la distance entre les 2 astres diminue ?</a:t>
            </a:r>
            <a:endParaRPr b="0" i="0" sz="1400" u="none" cap="none" strike="noStrike">
              <a:solidFill>
                <a:srgbClr val="000000"/>
              </a:solidFill>
              <a:latin typeface="Arial"/>
              <a:ea typeface="Arial"/>
              <a:cs typeface="Arial"/>
              <a:sym typeface="Arial"/>
            </a:endParaRPr>
          </a:p>
        </p:txBody>
      </p:sp>
      <p:sp>
        <p:nvSpPr>
          <p:cNvPr id="251" name="Google Shape;251;g340a9b0f7be_0_29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40a9b0f7be_0_305"/>
          <p:cNvSpPr txBox="1"/>
          <p:nvPr>
            <p:ph type="ctrTitle"/>
          </p:nvPr>
        </p:nvSpPr>
        <p:spPr>
          <a:xfrm>
            <a:off x="842962" y="444500"/>
            <a:ext cx="7505700" cy="482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Forces gravitation et </a:t>
            </a:r>
            <a:r>
              <a:rPr b="1" lang="en-US" sz="2400">
                <a:solidFill>
                  <a:schemeClr val="dk1"/>
                </a:solidFill>
                <a:latin typeface="Comic Sans MS"/>
                <a:ea typeface="Comic Sans MS"/>
                <a:cs typeface="Comic Sans MS"/>
                <a:sym typeface="Comic Sans MS"/>
              </a:rPr>
              <a:t>marée</a:t>
            </a:r>
            <a:r>
              <a:rPr b="1" lang="en-US" sz="2400">
                <a:solidFill>
                  <a:schemeClr val="dk1"/>
                </a:solidFill>
                <a:latin typeface="Comic Sans MS"/>
                <a:ea typeface="Comic Sans MS"/>
                <a:cs typeface="Comic Sans MS"/>
                <a:sym typeface="Comic Sans MS"/>
              </a:rPr>
              <a:t> sur la Lune</a:t>
            </a:r>
            <a:endParaRPr/>
          </a:p>
        </p:txBody>
      </p:sp>
      <p:pic>
        <p:nvPicPr>
          <p:cNvPr descr="Image 2" id="258" name="Google Shape;258;g340a9b0f7be_0_305"/>
          <p:cNvPicPr preferRelativeResize="0"/>
          <p:nvPr/>
        </p:nvPicPr>
        <p:blipFill rotWithShape="1">
          <a:blip r:embed="rId3">
            <a:alphaModFix/>
          </a:blip>
          <a:srcRect b="0" l="0" r="0" t="0"/>
          <a:stretch/>
        </p:blipFill>
        <p:spPr>
          <a:xfrm>
            <a:off x="1848550" y="1681175"/>
            <a:ext cx="5035550" cy="3495675"/>
          </a:xfrm>
          <a:prstGeom prst="rect">
            <a:avLst/>
          </a:prstGeom>
          <a:noFill/>
          <a:ln>
            <a:noFill/>
          </a:ln>
        </p:spPr>
      </p:pic>
      <p:pic>
        <p:nvPicPr>
          <p:cNvPr id="259" name="Google Shape;259;g340a9b0f7be_0_305"/>
          <p:cNvPicPr preferRelativeResize="0"/>
          <p:nvPr/>
        </p:nvPicPr>
        <p:blipFill rotWithShape="1">
          <a:blip r:embed="rId4">
            <a:alphaModFix/>
          </a:blip>
          <a:srcRect b="0" l="0" r="33695" t="0"/>
          <a:stretch/>
        </p:blipFill>
        <p:spPr>
          <a:xfrm>
            <a:off x="3206325" y="5437275"/>
            <a:ext cx="1219923" cy="403225"/>
          </a:xfrm>
          <a:prstGeom prst="rect">
            <a:avLst/>
          </a:prstGeom>
          <a:noFill/>
          <a:ln>
            <a:noFill/>
          </a:ln>
        </p:spPr>
      </p:pic>
      <p:sp>
        <p:nvSpPr>
          <p:cNvPr id="260" name="Google Shape;260;g340a9b0f7be_0_305"/>
          <p:cNvSpPr/>
          <p:nvPr/>
        </p:nvSpPr>
        <p:spPr>
          <a:xfrm>
            <a:off x="1979425" y="4205150"/>
            <a:ext cx="4059300" cy="71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261" name="Google Shape;261;g340a9b0f7be_0_305" title="CodeCogsEqn(17).png"/>
          <p:cNvPicPr preferRelativeResize="0"/>
          <p:nvPr/>
        </p:nvPicPr>
        <p:blipFill>
          <a:blip r:embed="rId5">
            <a:alphaModFix/>
          </a:blip>
          <a:stretch>
            <a:fillRect/>
          </a:stretch>
        </p:blipFill>
        <p:spPr>
          <a:xfrm>
            <a:off x="4773838" y="5253125"/>
            <a:ext cx="752475" cy="771525"/>
          </a:xfrm>
          <a:prstGeom prst="rect">
            <a:avLst/>
          </a:prstGeom>
          <a:noFill/>
          <a:ln>
            <a:noFill/>
          </a:ln>
        </p:spPr>
      </p:pic>
      <p:sp>
        <p:nvSpPr>
          <p:cNvPr id="262" name="Google Shape;262;g340a9b0f7be_0_305"/>
          <p:cNvSpPr txBox="1"/>
          <p:nvPr/>
        </p:nvSpPr>
        <p:spPr>
          <a:xfrm>
            <a:off x="934305" y="6159025"/>
            <a:ext cx="7323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Que ce passe-t-il si la distance entre les 2 astres diminue ?</a:t>
            </a:r>
            <a:endParaRPr b="0" i="0" sz="1400" u="none" cap="none" strike="noStrike">
              <a:solidFill>
                <a:srgbClr val="000000"/>
              </a:solidFill>
              <a:latin typeface="Arial"/>
              <a:ea typeface="Arial"/>
              <a:cs typeface="Arial"/>
              <a:sym typeface="Arial"/>
            </a:endParaRPr>
          </a:p>
        </p:txBody>
      </p:sp>
      <p:pic>
        <p:nvPicPr>
          <p:cNvPr id="263" name="Google Shape;263;g340a9b0f7be_0_305" title="p7gvpka7z2631.gif"/>
          <p:cNvPicPr preferRelativeResize="0"/>
          <p:nvPr/>
        </p:nvPicPr>
        <p:blipFill>
          <a:blip r:embed="rId6">
            <a:alphaModFix/>
          </a:blip>
          <a:stretch>
            <a:fillRect/>
          </a:stretch>
        </p:blipFill>
        <p:spPr>
          <a:xfrm>
            <a:off x="1331225" y="1681175"/>
            <a:ext cx="6205340" cy="3495675"/>
          </a:xfrm>
          <a:prstGeom prst="rect">
            <a:avLst/>
          </a:prstGeom>
          <a:noFill/>
          <a:ln>
            <a:noFill/>
          </a:ln>
        </p:spPr>
      </p:pic>
      <p:sp>
        <p:nvSpPr>
          <p:cNvPr id="264" name="Google Shape;264;g340a9b0f7be_0_305"/>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340a9b0f7be_0_279"/>
          <p:cNvSpPr txBox="1"/>
          <p:nvPr>
            <p:ph type="ctrTitle"/>
          </p:nvPr>
        </p:nvSpPr>
        <p:spPr>
          <a:xfrm>
            <a:off x="842962" y="444500"/>
            <a:ext cx="7505700" cy="482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La limite de Roche</a:t>
            </a:r>
            <a:endParaRPr/>
          </a:p>
        </p:txBody>
      </p:sp>
      <p:pic>
        <p:nvPicPr>
          <p:cNvPr descr="Image 2" id="271" name="Google Shape;271;g340a9b0f7be_0_279"/>
          <p:cNvPicPr preferRelativeResize="0"/>
          <p:nvPr/>
        </p:nvPicPr>
        <p:blipFill rotWithShape="1">
          <a:blip r:embed="rId3">
            <a:alphaModFix/>
          </a:blip>
          <a:srcRect b="0" l="0" r="0" t="0"/>
          <a:stretch/>
        </p:blipFill>
        <p:spPr>
          <a:xfrm>
            <a:off x="2054225" y="2880300"/>
            <a:ext cx="5035550" cy="3495675"/>
          </a:xfrm>
          <a:prstGeom prst="rect">
            <a:avLst/>
          </a:prstGeom>
          <a:noFill/>
          <a:ln>
            <a:noFill/>
          </a:ln>
        </p:spPr>
      </p:pic>
      <p:pic>
        <p:nvPicPr>
          <p:cNvPr id="272" name="Google Shape;272;g340a9b0f7be_0_279"/>
          <p:cNvPicPr preferRelativeResize="0"/>
          <p:nvPr/>
        </p:nvPicPr>
        <p:blipFill rotWithShape="1">
          <a:blip r:embed="rId4">
            <a:alphaModFix/>
          </a:blip>
          <a:srcRect b="0" l="0" r="0" t="0"/>
          <a:stretch/>
        </p:blipFill>
        <p:spPr>
          <a:xfrm>
            <a:off x="3293300" y="1969801"/>
            <a:ext cx="2604975" cy="570900"/>
          </a:xfrm>
          <a:prstGeom prst="rect">
            <a:avLst/>
          </a:prstGeom>
          <a:noFill/>
          <a:ln>
            <a:noFill/>
          </a:ln>
        </p:spPr>
      </p:pic>
      <p:sp>
        <p:nvSpPr>
          <p:cNvPr id="273" name="Google Shape;273;g340a9b0f7be_0_279"/>
          <p:cNvSpPr txBox="1"/>
          <p:nvPr/>
        </p:nvSpPr>
        <p:spPr>
          <a:xfrm>
            <a:off x="1033596" y="1260900"/>
            <a:ext cx="7124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lang="en-US" sz="1800">
                <a:solidFill>
                  <a:schemeClr val="dk1"/>
                </a:solidFill>
                <a:latin typeface="Comic Sans MS"/>
                <a:ea typeface="Comic Sans MS"/>
                <a:cs typeface="Comic Sans MS"/>
                <a:sym typeface="Comic Sans MS"/>
              </a:rPr>
              <a:t>=&gt; </a:t>
            </a:r>
            <a:r>
              <a:rPr b="1" i="0" lang="en-US" sz="1800" u="none" cap="none" strike="noStrike">
                <a:solidFill>
                  <a:schemeClr val="dk1"/>
                </a:solidFill>
                <a:latin typeface="Comic Sans MS"/>
                <a:ea typeface="Comic Sans MS"/>
                <a:cs typeface="Comic Sans MS"/>
                <a:sym typeface="Comic Sans MS"/>
              </a:rPr>
              <a:t>Condition d’équilibre </a:t>
            </a:r>
            <a:r>
              <a:rPr i="0" lang="en-US" sz="1800" u="none" cap="none" strike="noStrike">
                <a:solidFill>
                  <a:schemeClr val="dk1"/>
                </a:solidFill>
                <a:latin typeface="Comic Sans MS"/>
                <a:ea typeface="Comic Sans MS"/>
                <a:cs typeface="Comic Sans MS"/>
                <a:sym typeface="Comic Sans MS"/>
              </a:rPr>
              <a:t>(ou de « non-éclatement »):</a:t>
            </a:r>
            <a:endParaRPr i="0" sz="1400" u="none" cap="none" strike="noStrike">
              <a:solidFill>
                <a:srgbClr val="000000"/>
              </a:solidFill>
            </a:endParaRPr>
          </a:p>
        </p:txBody>
      </p:sp>
      <p:sp>
        <p:nvSpPr>
          <p:cNvPr id="274" name="Google Shape;274;g340a9b0f7be_0_279"/>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9"/>
          <p:cNvSpPr txBox="1"/>
          <p:nvPr>
            <p:ph type="ctrTitle"/>
          </p:nvPr>
        </p:nvSpPr>
        <p:spPr>
          <a:xfrm>
            <a:off x="842962" y="444500"/>
            <a:ext cx="7505700"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La limite de Roche</a:t>
            </a:r>
            <a:endParaRPr/>
          </a:p>
        </p:txBody>
      </p:sp>
      <p:pic>
        <p:nvPicPr>
          <p:cNvPr descr="Image 3" id="281" name="Google Shape;281;p19"/>
          <p:cNvPicPr preferRelativeResize="0"/>
          <p:nvPr/>
        </p:nvPicPr>
        <p:blipFill rotWithShape="1">
          <a:blip r:embed="rId3">
            <a:alphaModFix/>
          </a:blip>
          <a:srcRect b="0" l="0" r="0" t="0"/>
          <a:stretch/>
        </p:blipFill>
        <p:spPr>
          <a:xfrm>
            <a:off x="2554287" y="2132012"/>
            <a:ext cx="3957637" cy="769937"/>
          </a:xfrm>
          <a:prstGeom prst="rect">
            <a:avLst/>
          </a:prstGeom>
          <a:noFill/>
          <a:ln>
            <a:noFill/>
          </a:ln>
        </p:spPr>
      </p:pic>
      <p:pic>
        <p:nvPicPr>
          <p:cNvPr descr="Image 1" id="282" name="Google Shape;282;p19"/>
          <p:cNvPicPr preferRelativeResize="0"/>
          <p:nvPr/>
        </p:nvPicPr>
        <p:blipFill rotWithShape="1">
          <a:blip r:embed="rId4">
            <a:alphaModFix/>
          </a:blip>
          <a:srcRect b="0" l="0" r="0" t="0"/>
          <a:stretch/>
        </p:blipFill>
        <p:spPr>
          <a:xfrm>
            <a:off x="2498725" y="2923387"/>
            <a:ext cx="4146550" cy="858837"/>
          </a:xfrm>
          <a:prstGeom prst="rect">
            <a:avLst/>
          </a:prstGeom>
          <a:noFill/>
          <a:ln>
            <a:noFill/>
          </a:ln>
        </p:spPr>
      </p:pic>
      <p:sp>
        <p:nvSpPr>
          <p:cNvPr id="283" name="Google Shape;283;p19"/>
          <p:cNvSpPr txBox="1"/>
          <p:nvPr/>
        </p:nvSpPr>
        <p:spPr>
          <a:xfrm>
            <a:off x="114300" y="3910313"/>
            <a:ext cx="5163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Qui aboutit à la distance « limite »: </a:t>
            </a:r>
            <a:endParaRPr b="0" i="0" sz="1400" u="none" cap="none" strike="noStrike">
              <a:solidFill>
                <a:srgbClr val="000000"/>
              </a:solidFill>
              <a:latin typeface="Arial"/>
              <a:ea typeface="Arial"/>
              <a:cs typeface="Arial"/>
              <a:sym typeface="Arial"/>
            </a:endParaRPr>
          </a:p>
        </p:txBody>
      </p:sp>
      <p:sp>
        <p:nvSpPr>
          <p:cNvPr id="284" name="Google Shape;284;p19"/>
          <p:cNvSpPr txBox="1"/>
          <p:nvPr/>
        </p:nvSpPr>
        <p:spPr>
          <a:xfrm>
            <a:off x="886138" y="44971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omic Sans MS"/>
                <a:ea typeface="Comic Sans MS"/>
                <a:cs typeface="Comic Sans MS"/>
                <a:sym typeface="Comic Sans MS"/>
              </a:rPr>
              <a:t>Corps </a:t>
            </a:r>
            <a:r>
              <a:rPr lang="en-US" sz="1800">
                <a:solidFill>
                  <a:schemeClr val="dk1"/>
                </a:solidFill>
                <a:latin typeface="Comic Sans MS"/>
                <a:ea typeface="Comic Sans MS"/>
                <a:cs typeface="Comic Sans MS"/>
                <a:sym typeface="Comic Sans MS"/>
              </a:rPr>
              <a:t>indeformable</a:t>
            </a:r>
            <a:endParaRPr>
              <a:solidFill>
                <a:schemeClr val="dk1"/>
              </a:solidFill>
            </a:endParaRPr>
          </a:p>
        </p:txBody>
      </p:sp>
      <p:sp>
        <p:nvSpPr>
          <p:cNvPr id="285" name="Google Shape;285;p19"/>
          <p:cNvSpPr txBox="1"/>
          <p:nvPr/>
        </p:nvSpPr>
        <p:spPr>
          <a:xfrm>
            <a:off x="4800156" y="4279625"/>
            <a:ext cx="4456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omic Sans MS"/>
                <a:ea typeface="Comic Sans MS"/>
                <a:cs typeface="Comic Sans MS"/>
                <a:sym typeface="Comic Sans MS"/>
              </a:rPr>
              <a:t>astres “fluides” (amas d’étoiles, planètes à forte activité volcanique)</a:t>
            </a:r>
            <a:endParaRPr>
              <a:solidFill>
                <a:schemeClr val="dk1"/>
              </a:solidFill>
            </a:endParaRPr>
          </a:p>
        </p:txBody>
      </p:sp>
      <p:pic>
        <p:nvPicPr>
          <p:cNvPr id="286" name="Google Shape;286;p19"/>
          <p:cNvPicPr preferRelativeResize="0"/>
          <p:nvPr/>
        </p:nvPicPr>
        <p:blipFill rotWithShape="1">
          <a:blip r:embed="rId5">
            <a:alphaModFix/>
          </a:blip>
          <a:srcRect b="0" l="0" r="0" t="0"/>
          <a:stretch/>
        </p:blipFill>
        <p:spPr>
          <a:xfrm>
            <a:off x="3293313" y="1029326"/>
            <a:ext cx="2604975" cy="570900"/>
          </a:xfrm>
          <a:prstGeom prst="rect">
            <a:avLst/>
          </a:prstGeom>
          <a:noFill/>
          <a:ln>
            <a:noFill/>
          </a:ln>
        </p:spPr>
      </p:pic>
      <p:sp>
        <p:nvSpPr>
          <p:cNvPr id="287" name="Google Shape;287;p19"/>
          <p:cNvSpPr/>
          <p:nvPr/>
        </p:nvSpPr>
        <p:spPr>
          <a:xfrm>
            <a:off x="213550" y="5092175"/>
            <a:ext cx="3860100" cy="1051200"/>
          </a:xfrm>
          <a:prstGeom prst="rect">
            <a:avLst/>
          </a:prstGeom>
          <a:noFill/>
          <a:ln cap="flat" cmpd="sng" w="19050">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88" name="Google Shape;288;p19"/>
          <p:cNvSpPr/>
          <p:nvPr/>
        </p:nvSpPr>
        <p:spPr>
          <a:xfrm>
            <a:off x="4859663" y="5155625"/>
            <a:ext cx="3860100" cy="1051200"/>
          </a:xfrm>
          <a:prstGeom prst="rect">
            <a:avLst/>
          </a:prstGeom>
          <a:noFill/>
          <a:ln cap="flat" cmpd="sng" w="19050">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289" name="Google Shape;289;p19" title="CodeCogsEqn(23).png"/>
          <p:cNvPicPr preferRelativeResize="0"/>
          <p:nvPr/>
        </p:nvPicPr>
        <p:blipFill>
          <a:blip r:embed="rId6">
            <a:alphaModFix/>
          </a:blip>
          <a:stretch>
            <a:fillRect/>
          </a:stretch>
        </p:blipFill>
        <p:spPr>
          <a:xfrm>
            <a:off x="250950" y="5204800"/>
            <a:ext cx="3763784" cy="858850"/>
          </a:xfrm>
          <a:prstGeom prst="rect">
            <a:avLst/>
          </a:prstGeom>
          <a:noFill/>
          <a:ln>
            <a:noFill/>
          </a:ln>
        </p:spPr>
      </p:pic>
      <p:pic>
        <p:nvPicPr>
          <p:cNvPr id="290" name="Google Shape;290;p19" title="CodeCogsEqn(24).png"/>
          <p:cNvPicPr preferRelativeResize="0"/>
          <p:nvPr/>
        </p:nvPicPr>
        <p:blipFill>
          <a:blip r:embed="rId7">
            <a:alphaModFix/>
          </a:blip>
          <a:stretch>
            <a:fillRect/>
          </a:stretch>
        </p:blipFill>
        <p:spPr>
          <a:xfrm>
            <a:off x="4907825" y="5251800"/>
            <a:ext cx="3763775" cy="858848"/>
          </a:xfrm>
          <a:prstGeom prst="rect">
            <a:avLst/>
          </a:prstGeom>
          <a:noFill/>
          <a:ln>
            <a:noFill/>
          </a:ln>
        </p:spPr>
      </p:pic>
      <p:sp>
        <p:nvSpPr>
          <p:cNvPr id="291" name="Google Shape;291;p19"/>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20"/>
          <p:cNvPicPr preferRelativeResize="0"/>
          <p:nvPr/>
        </p:nvPicPr>
        <p:blipFill rotWithShape="1">
          <a:blip r:embed="rId3">
            <a:alphaModFix/>
          </a:blip>
          <a:srcRect b="0" l="0" r="0" t="0"/>
          <a:stretch/>
        </p:blipFill>
        <p:spPr>
          <a:xfrm rot="-5400000">
            <a:off x="1143000" y="-1143000"/>
            <a:ext cx="6858000" cy="9144000"/>
          </a:xfrm>
          <a:prstGeom prst="rect">
            <a:avLst/>
          </a:prstGeom>
          <a:noFill/>
          <a:ln>
            <a:noFill/>
          </a:ln>
        </p:spPr>
      </p:pic>
      <p:sp>
        <p:nvSpPr>
          <p:cNvPr id="298" name="Google Shape;298;p20"/>
          <p:cNvSpPr txBox="1"/>
          <p:nvPr>
            <p:ph type="ctrTitle"/>
          </p:nvPr>
        </p:nvSpPr>
        <p:spPr>
          <a:xfrm>
            <a:off x="842962" y="203200"/>
            <a:ext cx="7505700"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Font typeface="Comic Sans MS"/>
              <a:buNone/>
            </a:pPr>
            <a:r>
              <a:rPr b="1" i="0" lang="en-US" sz="2400" u="none">
                <a:solidFill>
                  <a:schemeClr val="lt1"/>
                </a:solidFill>
                <a:latin typeface="Comic Sans MS"/>
                <a:ea typeface="Comic Sans MS"/>
                <a:cs typeface="Comic Sans MS"/>
                <a:sym typeface="Comic Sans MS"/>
              </a:rPr>
              <a:t>La limite de Roche</a:t>
            </a:r>
            <a:endParaRPr/>
          </a:p>
        </p:txBody>
      </p:sp>
      <p:sp>
        <p:nvSpPr>
          <p:cNvPr id="299" name="Google Shape;299;p20"/>
          <p:cNvSpPr txBox="1"/>
          <p:nvPr/>
        </p:nvSpPr>
        <p:spPr>
          <a:xfrm>
            <a:off x="3146425" y="5697537"/>
            <a:ext cx="5529262" cy="9239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omic Sans MS"/>
              <a:buNone/>
            </a:pPr>
            <a:r>
              <a:rPr b="0" i="0" lang="en-US" sz="1800" u="none" cap="none" strike="noStrike">
                <a:solidFill>
                  <a:srgbClr val="FFFFFF"/>
                </a:solidFill>
                <a:latin typeface="Comic Sans MS"/>
                <a:ea typeface="Comic Sans MS"/>
                <a:cs typeface="Comic Sans MS"/>
                <a:sym typeface="Comic Sans MS"/>
              </a:rPr>
              <a:t>La limite de Roche joue un rôle très important dans la formation des planètes, des astéroïdes, et même à l’échelle des galaxies.</a:t>
            </a:r>
            <a:endParaRPr b="0" i="0" sz="1400" u="none" cap="none" strike="noStrike">
              <a:solidFill>
                <a:srgbClr val="000000"/>
              </a:solidFill>
              <a:latin typeface="Arial"/>
              <a:ea typeface="Arial"/>
              <a:cs typeface="Arial"/>
              <a:sym typeface="Arial"/>
            </a:endParaRPr>
          </a:p>
        </p:txBody>
      </p:sp>
      <p:sp>
        <p:nvSpPr>
          <p:cNvPr id="300" name="Google Shape;300;p20"/>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340a9b0f7be_0_4"/>
          <p:cNvSpPr txBox="1"/>
          <p:nvPr/>
        </p:nvSpPr>
        <p:spPr>
          <a:xfrm>
            <a:off x="295675" y="75250"/>
            <a:ext cx="8262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Forces de </a:t>
            </a:r>
            <a:r>
              <a:rPr b="1" lang="en-US" sz="3200">
                <a:solidFill>
                  <a:schemeClr val="dk1"/>
                </a:solidFill>
                <a:latin typeface="Comic Sans MS"/>
                <a:ea typeface="Comic Sans MS"/>
                <a:cs typeface="Comic Sans MS"/>
                <a:sym typeface="Comic Sans MS"/>
              </a:rPr>
              <a:t>marée</a:t>
            </a:r>
            <a:endParaRPr/>
          </a:p>
        </p:txBody>
      </p:sp>
      <p:sp>
        <p:nvSpPr>
          <p:cNvPr id="97" name="Google Shape;97;g340a9b0f7be_0_4"/>
          <p:cNvSpPr txBox="1"/>
          <p:nvPr/>
        </p:nvSpPr>
        <p:spPr>
          <a:xfrm>
            <a:off x="98550" y="1384425"/>
            <a:ext cx="7479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lang="en-US" sz="1800">
                <a:solidFill>
                  <a:schemeClr val="dk1"/>
                </a:solidFill>
                <a:latin typeface="Comic Sans MS"/>
                <a:ea typeface="Comic Sans MS"/>
                <a:cs typeface="Comic Sans MS"/>
                <a:sym typeface="Comic Sans MS"/>
              </a:rPr>
              <a:t>Question: Comment fonctionne les </a:t>
            </a:r>
            <a:r>
              <a:rPr b="1" lang="en-US" sz="1800">
                <a:solidFill>
                  <a:schemeClr val="dk1"/>
                </a:solidFill>
                <a:latin typeface="Comic Sans MS"/>
                <a:ea typeface="Comic Sans MS"/>
                <a:cs typeface="Comic Sans MS"/>
                <a:sym typeface="Comic Sans MS"/>
              </a:rPr>
              <a:t>marées</a:t>
            </a:r>
            <a:r>
              <a:rPr b="1" lang="en-US" sz="1800">
                <a:solidFill>
                  <a:schemeClr val="dk1"/>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pic>
        <p:nvPicPr>
          <p:cNvPr id="98" name="Google Shape;98;g340a9b0f7be_0_4" title="MontSaintMichel-TideinTime-LapseHD-ezgif.com-speed.gif"/>
          <p:cNvPicPr preferRelativeResize="0"/>
          <p:nvPr/>
        </p:nvPicPr>
        <p:blipFill>
          <a:blip r:embed="rId3">
            <a:alphaModFix/>
          </a:blip>
          <a:stretch>
            <a:fillRect/>
          </a:stretch>
        </p:blipFill>
        <p:spPr>
          <a:xfrm>
            <a:off x="98550" y="2809575"/>
            <a:ext cx="6817550" cy="3834875"/>
          </a:xfrm>
          <a:prstGeom prst="rect">
            <a:avLst/>
          </a:prstGeom>
          <a:noFill/>
          <a:ln>
            <a:noFill/>
          </a:ln>
        </p:spPr>
      </p:pic>
      <p:sp>
        <p:nvSpPr>
          <p:cNvPr id="99" name="Google Shape;99;g340a9b0f7be_0_4"/>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5" name="Shape 305"/>
        <p:cNvGrpSpPr/>
        <p:nvPr/>
      </p:nvGrpSpPr>
      <p:grpSpPr>
        <a:xfrm>
          <a:off x="0" y="0"/>
          <a:ext cx="0" cy="0"/>
          <a:chOff x="0" y="0"/>
          <a:chExt cx="0" cy="0"/>
        </a:xfrm>
      </p:grpSpPr>
      <p:sp>
        <p:nvSpPr>
          <p:cNvPr id="306" name="Google Shape;306;p21"/>
          <p:cNvSpPr txBox="1"/>
          <p:nvPr>
            <p:ph type="ctrTitle"/>
          </p:nvPr>
        </p:nvSpPr>
        <p:spPr>
          <a:xfrm>
            <a:off x="720725" y="444500"/>
            <a:ext cx="7802562"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2800"/>
              <a:buFont typeface="Comic Sans MS"/>
              <a:buNone/>
            </a:pPr>
            <a:r>
              <a:rPr b="1" i="0" lang="en-US" sz="2800" u="none">
                <a:solidFill>
                  <a:srgbClr val="FFFFFF"/>
                </a:solidFill>
                <a:latin typeface="Comic Sans MS"/>
                <a:ea typeface="Comic Sans MS"/>
                <a:cs typeface="Comic Sans MS"/>
                <a:sym typeface="Comic Sans MS"/>
              </a:rPr>
              <a:t>Effet d’une force de marée sur une comète</a:t>
            </a:r>
            <a:endParaRPr/>
          </a:p>
        </p:txBody>
      </p:sp>
      <p:pic>
        <p:nvPicPr>
          <p:cNvPr id="307" name="Google Shape;307;p21"/>
          <p:cNvPicPr preferRelativeResize="0"/>
          <p:nvPr/>
        </p:nvPicPr>
        <p:blipFill rotWithShape="1">
          <a:blip r:embed="rId3">
            <a:alphaModFix/>
          </a:blip>
          <a:srcRect b="0" l="0" r="0" t="0"/>
          <a:stretch/>
        </p:blipFill>
        <p:spPr>
          <a:xfrm>
            <a:off x="0" y="1408112"/>
            <a:ext cx="9151937" cy="5449887"/>
          </a:xfrm>
          <a:prstGeom prst="rect">
            <a:avLst/>
          </a:prstGeom>
          <a:noFill/>
          <a:ln>
            <a:noFill/>
          </a:ln>
        </p:spPr>
      </p:pic>
      <p:sp>
        <p:nvSpPr>
          <p:cNvPr id="308" name="Google Shape;308;p21"/>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3" name="Shape 313"/>
        <p:cNvGrpSpPr/>
        <p:nvPr/>
      </p:nvGrpSpPr>
      <p:grpSpPr>
        <a:xfrm>
          <a:off x="0" y="0"/>
          <a:ext cx="0" cy="0"/>
          <a:chOff x="0" y="0"/>
          <a:chExt cx="0" cy="0"/>
        </a:xfrm>
      </p:grpSpPr>
      <p:pic>
        <p:nvPicPr>
          <p:cNvPr id="314" name="Google Shape;314;p22"/>
          <p:cNvPicPr preferRelativeResize="0"/>
          <p:nvPr/>
        </p:nvPicPr>
        <p:blipFill rotWithShape="1">
          <a:blip r:embed="rId3">
            <a:alphaModFix/>
          </a:blip>
          <a:srcRect b="0" l="0" r="0" t="0"/>
          <a:stretch/>
        </p:blipFill>
        <p:spPr>
          <a:xfrm>
            <a:off x="0" y="1543050"/>
            <a:ext cx="9144000" cy="4287837"/>
          </a:xfrm>
          <a:prstGeom prst="rect">
            <a:avLst/>
          </a:prstGeom>
          <a:noFill/>
          <a:ln>
            <a:noFill/>
          </a:ln>
        </p:spPr>
      </p:pic>
      <p:sp>
        <p:nvSpPr>
          <p:cNvPr id="315" name="Google Shape;315;p22"/>
          <p:cNvSpPr txBox="1"/>
          <p:nvPr/>
        </p:nvSpPr>
        <p:spPr>
          <a:xfrm>
            <a:off x="708025" y="6122987"/>
            <a:ext cx="7342187" cy="396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omic Sans MS"/>
              <a:buNone/>
            </a:pPr>
            <a:r>
              <a:rPr b="0" i="0" lang="en-US" sz="2000" u="none" cap="none" strike="noStrike">
                <a:solidFill>
                  <a:srgbClr val="FFFFFF"/>
                </a:solidFill>
                <a:latin typeface="Comic Sans MS"/>
                <a:ea typeface="Comic Sans MS"/>
                <a:cs typeface="Comic Sans MS"/>
                <a:sym typeface="Comic Sans MS"/>
              </a:rPr>
              <a:t>La comète est brisée par son passage a proximité de Jupiter</a:t>
            </a:r>
            <a:endParaRPr b="0" i="0" sz="1400" u="none" cap="none" strike="noStrike">
              <a:solidFill>
                <a:srgbClr val="000000"/>
              </a:solidFill>
              <a:latin typeface="Arial"/>
              <a:ea typeface="Arial"/>
              <a:cs typeface="Arial"/>
              <a:sym typeface="Arial"/>
            </a:endParaRPr>
          </a:p>
        </p:txBody>
      </p:sp>
      <p:sp>
        <p:nvSpPr>
          <p:cNvPr id="316" name="Google Shape;316;p22"/>
          <p:cNvSpPr txBox="1"/>
          <p:nvPr>
            <p:ph type="ctrTitle"/>
          </p:nvPr>
        </p:nvSpPr>
        <p:spPr>
          <a:xfrm>
            <a:off x="708025" y="444500"/>
            <a:ext cx="7813675"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2800"/>
              <a:buFont typeface="Comic Sans MS"/>
              <a:buNone/>
            </a:pPr>
            <a:r>
              <a:rPr b="1" i="0" lang="en-US" sz="2800" u="none">
                <a:solidFill>
                  <a:srgbClr val="FFFFFF"/>
                </a:solidFill>
                <a:latin typeface="Comic Sans MS"/>
                <a:ea typeface="Comic Sans MS"/>
                <a:cs typeface="Comic Sans MS"/>
                <a:sym typeface="Comic Sans MS"/>
              </a:rPr>
              <a:t>Effet d’une force de marée sur une comète</a:t>
            </a:r>
            <a:endParaRPr/>
          </a:p>
        </p:txBody>
      </p:sp>
      <p:sp>
        <p:nvSpPr>
          <p:cNvPr id="317" name="Google Shape;317;p22"/>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2" name="Shape 322"/>
        <p:cNvGrpSpPr/>
        <p:nvPr/>
      </p:nvGrpSpPr>
      <p:grpSpPr>
        <a:xfrm>
          <a:off x="0" y="0"/>
          <a:ext cx="0" cy="0"/>
          <a:chOff x="0" y="0"/>
          <a:chExt cx="0" cy="0"/>
        </a:xfrm>
      </p:grpSpPr>
      <p:pic>
        <p:nvPicPr>
          <p:cNvPr id="323" name="Google Shape;323;p23"/>
          <p:cNvPicPr preferRelativeResize="0"/>
          <p:nvPr/>
        </p:nvPicPr>
        <p:blipFill rotWithShape="1">
          <a:blip r:embed="rId3">
            <a:alphaModFix/>
          </a:blip>
          <a:srcRect b="2307" l="1093" r="1093" t="2308"/>
          <a:stretch/>
        </p:blipFill>
        <p:spPr>
          <a:xfrm>
            <a:off x="0" y="1500187"/>
            <a:ext cx="9144000" cy="4224337"/>
          </a:xfrm>
          <a:prstGeom prst="rect">
            <a:avLst/>
          </a:prstGeom>
          <a:noFill/>
          <a:ln>
            <a:noFill/>
          </a:ln>
        </p:spPr>
      </p:pic>
      <p:sp>
        <p:nvSpPr>
          <p:cNvPr id="324" name="Google Shape;324;p23"/>
          <p:cNvSpPr txBox="1"/>
          <p:nvPr>
            <p:ph type="ctrTitle"/>
          </p:nvPr>
        </p:nvSpPr>
        <p:spPr>
          <a:xfrm>
            <a:off x="708025" y="444500"/>
            <a:ext cx="7813675"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2800"/>
              <a:buFont typeface="Comic Sans MS"/>
              <a:buNone/>
            </a:pPr>
            <a:r>
              <a:rPr b="1" i="0" lang="en-US" sz="2800" u="none">
                <a:solidFill>
                  <a:srgbClr val="FFFFFF"/>
                </a:solidFill>
                <a:latin typeface="Comic Sans MS"/>
                <a:ea typeface="Comic Sans MS"/>
                <a:cs typeface="Comic Sans MS"/>
                <a:sym typeface="Comic Sans MS"/>
              </a:rPr>
              <a:t>Effet d’une force de marée sur une comète</a:t>
            </a:r>
            <a:endParaRPr/>
          </a:p>
        </p:txBody>
      </p:sp>
      <p:sp>
        <p:nvSpPr>
          <p:cNvPr id="325" name="Google Shape;325;p2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2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32" name="Google Shape;332;p24"/>
          <p:cNvSpPr txBox="1"/>
          <p:nvPr>
            <p:ph type="ctrTitle"/>
          </p:nvPr>
        </p:nvSpPr>
        <p:spPr>
          <a:xfrm>
            <a:off x="1033462" y="203200"/>
            <a:ext cx="7077075"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Impacts sur Jupiter</a:t>
            </a:r>
            <a:endParaRPr/>
          </a:p>
        </p:txBody>
      </p:sp>
      <p:sp>
        <p:nvSpPr>
          <p:cNvPr id="333" name="Google Shape;333;p24"/>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8" name="Shape 338"/>
        <p:cNvGrpSpPr/>
        <p:nvPr/>
      </p:nvGrpSpPr>
      <p:grpSpPr>
        <a:xfrm>
          <a:off x="0" y="0"/>
          <a:ext cx="0" cy="0"/>
          <a:chOff x="0" y="0"/>
          <a:chExt cx="0" cy="0"/>
        </a:xfrm>
      </p:grpSpPr>
      <p:pic>
        <p:nvPicPr>
          <p:cNvPr id="339" name="Google Shape;339;p25"/>
          <p:cNvPicPr preferRelativeResize="0"/>
          <p:nvPr/>
        </p:nvPicPr>
        <p:blipFill rotWithShape="1">
          <a:blip r:embed="rId3">
            <a:alphaModFix/>
          </a:blip>
          <a:srcRect b="0" l="0" r="0" t="0"/>
          <a:stretch/>
        </p:blipFill>
        <p:spPr>
          <a:xfrm>
            <a:off x="1489075" y="0"/>
            <a:ext cx="6402387" cy="6858000"/>
          </a:xfrm>
          <a:prstGeom prst="rect">
            <a:avLst/>
          </a:prstGeom>
          <a:noFill/>
          <a:ln>
            <a:noFill/>
          </a:ln>
        </p:spPr>
      </p:pic>
      <p:sp>
        <p:nvSpPr>
          <p:cNvPr id="340" name="Google Shape;340;p25"/>
          <p:cNvSpPr txBox="1"/>
          <p:nvPr>
            <p:ph type="ctrTitle"/>
          </p:nvPr>
        </p:nvSpPr>
        <p:spPr>
          <a:xfrm>
            <a:off x="1033462" y="203200"/>
            <a:ext cx="7077075"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Font typeface="Comic Sans MS"/>
              <a:buNone/>
            </a:pPr>
            <a:r>
              <a:rPr b="0" i="0" lang="en-US" sz="2400" u="none">
                <a:solidFill>
                  <a:schemeClr val="lt1"/>
                </a:solidFill>
                <a:latin typeface="Comic Sans MS"/>
                <a:ea typeface="Comic Sans MS"/>
                <a:cs typeface="Comic Sans MS"/>
                <a:sym typeface="Comic Sans MS"/>
              </a:rPr>
              <a:t>Impacts sur Jupiter</a:t>
            </a:r>
            <a:endParaRPr/>
          </a:p>
        </p:txBody>
      </p:sp>
      <p:sp>
        <p:nvSpPr>
          <p:cNvPr id="341" name="Google Shape;341;p25"/>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6"/>
          <p:cNvSpPr txBox="1"/>
          <p:nvPr>
            <p:ph type="ctrTitle"/>
          </p:nvPr>
        </p:nvSpPr>
        <p:spPr>
          <a:xfrm>
            <a:off x="842962" y="444500"/>
            <a:ext cx="7505700"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La limite de Roche</a:t>
            </a:r>
            <a:endParaRPr/>
          </a:p>
        </p:txBody>
      </p:sp>
      <p:sp>
        <p:nvSpPr>
          <p:cNvPr id="348" name="Google Shape;348;p26"/>
          <p:cNvSpPr txBox="1"/>
          <p:nvPr/>
        </p:nvSpPr>
        <p:spPr>
          <a:xfrm>
            <a:off x="290512" y="927100"/>
            <a:ext cx="8669337" cy="91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Exemple des </a:t>
            </a:r>
            <a:r>
              <a:rPr b="1" i="0" lang="en-US" sz="1800" u="none" cap="none" strike="noStrike">
                <a:solidFill>
                  <a:schemeClr val="dk1"/>
                </a:solidFill>
                <a:latin typeface="Comic Sans MS"/>
                <a:ea typeface="Comic Sans MS"/>
                <a:cs typeface="Comic Sans MS"/>
                <a:sym typeface="Comic Sans MS"/>
              </a:rPr>
              <a:t>« queues de marée »</a:t>
            </a:r>
            <a:r>
              <a:rPr b="0" i="0" lang="en-US" sz="1800" u="none" cap="none" strike="noStrike">
                <a:solidFill>
                  <a:schemeClr val="dk1"/>
                </a:solidFill>
                <a:latin typeface="Comic Sans MS"/>
                <a:ea typeface="Comic Sans MS"/>
                <a:cs typeface="Comic Sans MS"/>
                <a:sym typeface="Comic Sans MS"/>
              </a:rPr>
              <a:t> des amas globulaires autour de notre galaxie: des étoiles sont arrachées de l’amas chaque fois qu’il passe à proximité (c’est-à-dire plus proche que la limite de Roche) du centre de la Voie Lactée </a:t>
            </a:r>
            <a:endParaRPr b="0" i="0" sz="1400" u="none" cap="none" strike="noStrike">
              <a:solidFill>
                <a:srgbClr val="000000"/>
              </a:solidFill>
              <a:latin typeface="Arial"/>
              <a:ea typeface="Arial"/>
              <a:cs typeface="Arial"/>
              <a:sym typeface="Arial"/>
            </a:endParaRPr>
          </a:p>
        </p:txBody>
      </p:sp>
      <p:pic>
        <p:nvPicPr>
          <p:cNvPr id="349" name="Google Shape;349;p26"/>
          <p:cNvPicPr preferRelativeResize="0"/>
          <p:nvPr/>
        </p:nvPicPr>
        <p:blipFill rotWithShape="1">
          <a:blip r:embed="rId3">
            <a:alphaModFix/>
          </a:blip>
          <a:srcRect b="0" l="0" r="0" t="0"/>
          <a:stretch/>
        </p:blipFill>
        <p:spPr>
          <a:xfrm>
            <a:off x="1657349" y="2211925"/>
            <a:ext cx="5876927" cy="4700589"/>
          </a:xfrm>
          <a:prstGeom prst="rect">
            <a:avLst/>
          </a:prstGeom>
          <a:noFill/>
          <a:ln>
            <a:noFill/>
          </a:ln>
        </p:spPr>
      </p:pic>
      <p:sp>
        <p:nvSpPr>
          <p:cNvPr id="350" name="Google Shape;350;p26"/>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7"/>
          <p:cNvSpPr txBox="1"/>
          <p:nvPr>
            <p:ph type="ctrTitle"/>
          </p:nvPr>
        </p:nvSpPr>
        <p:spPr>
          <a:xfrm>
            <a:off x="842962" y="203200"/>
            <a:ext cx="7505700" cy="48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La limite de Roche</a:t>
            </a:r>
            <a:endParaRPr/>
          </a:p>
        </p:txBody>
      </p:sp>
      <p:sp>
        <p:nvSpPr>
          <p:cNvPr id="357" name="Google Shape;357;p27"/>
          <p:cNvSpPr txBox="1"/>
          <p:nvPr/>
        </p:nvSpPr>
        <p:spPr>
          <a:xfrm>
            <a:off x="290512" y="962025"/>
            <a:ext cx="8669337"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Exemple des « queues de marée » des amas globulaires autour de notre galaxie</a:t>
            </a:r>
            <a:endParaRPr b="0" i="0" sz="1400" u="none" cap="none" strike="noStrike">
              <a:solidFill>
                <a:srgbClr val="000000"/>
              </a:solidFill>
              <a:latin typeface="Arial"/>
              <a:ea typeface="Arial"/>
              <a:cs typeface="Arial"/>
              <a:sym typeface="Arial"/>
            </a:endParaRPr>
          </a:p>
        </p:txBody>
      </p:sp>
      <p:pic>
        <p:nvPicPr>
          <p:cNvPr id="358" name="Google Shape;358;p27"/>
          <p:cNvPicPr preferRelativeResize="0"/>
          <p:nvPr/>
        </p:nvPicPr>
        <p:blipFill rotWithShape="1">
          <a:blip r:embed="rId3">
            <a:alphaModFix/>
          </a:blip>
          <a:srcRect b="0" l="0" r="0" t="0"/>
          <a:stretch/>
        </p:blipFill>
        <p:spPr>
          <a:xfrm>
            <a:off x="519112" y="1570037"/>
            <a:ext cx="7829550" cy="5075237"/>
          </a:xfrm>
          <a:prstGeom prst="rect">
            <a:avLst/>
          </a:prstGeom>
          <a:noFill/>
          <a:ln>
            <a:noFill/>
          </a:ln>
        </p:spPr>
      </p:pic>
      <p:sp>
        <p:nvSpPr>
          <p:cNvPr id="359" name="Google Shape;359;p27"/>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340f570e105_0_198"/>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wayward star is ripped to shreds by a black hole in this animation from the Science Communication Lab for DESY, the Deutsches Elektronen-Synchrotron. Known as a tidal disruption event, the star is first stretched out by the black hole’s intense gravity, until it no longer resembles a star. The river of stellar material wraps around the black hole, and forms an existing accretion disk (or add to an existing one). These events can also produce coronae (clouds of ultra-hot plasma that radiate hard X-ray light) and jets that spew material away from the black hole at its poles. &#10;&#10;These events emit wavelengths spanning almost the entire electromagnetic spectrum from radio waves to high-energy X-rays. They are studied by many space and ground-based telescopes including the Zwicky Transient Facility (ZTF), located at the Palomar Observatory in Southern California, and NASA’s NuSTAR (Nuclear Spectroscopic Telescopic Array) observatory. &#10;&#10;Credit: Science Communication Lab/DESY" id="366" name="Google Shape;366;g340f570e105_0_198" title="Black Hole Tidal Disruption Event (Animation)">
            <a:hlinkClick r:id="rId3"/>
          </p:cNvPr>
          <p:cNvPicPr preferRelativeResize="0"/>
          <p:nvPr/>
        </p:nvPicPr>
        <p:blipFill>
          <a:blip r:embed="rId4">
            <a:alphaModFix/>
          </a:blip>
          <a:stretch>
            <a:fillRect/>
          </a:stretch>
        </p:blipFill>
        <p:spPr>
          <a:xfrm>
            <a:off x="502925" y="1402075"/>
            <a:ext cx="8039100" cy="452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340a9b0f7be_0_252"/>
          <p:cNvSpPr txBox="1"/>
          <p:nvPr/>
        </p:nvSpPr>
        <p:spPr>
          <a:xfrm>
            <a:off x="1128712" y="2817812"/>
            <a:ext cx="6845400" cy="48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Animations</a:t>
            </a:r>
            <a:r>
              <a:rPr b="1" lang="en-US" sz="2400">
                <a:solidFill>
                  <a:schemeClr val="dk1"/>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sp>
        <p:nvSpPr>
          <p:cNvPr id="373" name="Google Shape;373;g340a9b0f7be_0_252"/>
          <p:cNvSpPr txBox="1"/>
          <p:nvPr/>
        </p:nvSpPr>
        <p:spPr>
          <a:xfrm>
            <a:off x="2718525" y="3303500"/>
            <a:ext cx="583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rgbClr val="0000FF"/>
                </a:solidFill>
                <a:hlinkClick r:id="rId3">
                  <a:extLst>
                    <a:ext uri="{A12FA001-AC4F-418D-AE19-62706E023703}">
                      <ahyp:hlinkClr val="tx"/>
                    </a:ext>
                  </a:extLst>
                </a:hlinkClick>
              </a:rPr>
              <a:t>https://epfl-astrophysics-i.github.io/chapter2/</a:t>
            </a:r>
            <a:endParaRPr>
              <a:solidFill>
                <a:srgbClr val="0000FF"/>
              </a:solidFill>
            </a:endParaRPr>
          </a:p>
        </p:txBody>
      </p:sp>
      <p:sp>
        <p:nvSpPr>
          <p:cNvPr id="374" name="Google Shape;374;g340a9b0f7be_0_252"/>
          <p:cNvSpPr txBox="1"/>
          <p:nvPr/>
        </p:nvSpPr>
        <p:spPr>
          <a:xfrm>
            <a:off x="1017887" y="1368637"/>
            <a:ext cx="6845400" cy="48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Break ~15min</a:t>
            </a:r>
            <a:r>
              <a:rPr b="1" lang="en-US" sz="2400">
                <a:solidFill>
                  <a:schemeClr val="dk1"/>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sp>
        <p:nvSpPr>
          <p:cNvPr id="375" name="Google Shape;375;g340a9b0f7be_0_252"/>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1"/>
          <p:cNvSpPr txBox="1"/>
          <p:nvPr/>
        </p:nvSpPr>
        <p:spPr>
          <a:xfrm>
            <a:off x="1905475" y="1831550"/>
            <a:ext cx="60285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dk1"/>
                </a:solidFill>
                <a:latin typeface="Comic Sans MS"/>
                <a:ea typeface="Comic Sans MS"/>
                <a:cs typeface="Comic Sans MS"/>
                <a:sym typeface="Comic Sans MS"/>
              </a:rPr>
              <a:t>2eme Partie:</a:t>
            </a:r>
            <a:endParaRPr b="1" sz="3200">
              <a:solidFill>
                <a:schemeClr val="dk1"/>
              </a:solidFill>
              <a:latin typeface="Comic Sans MS"/>
              <a:ea typeface="Comic Sans MS"/>
              <a:cs typeface="Comic Sans MS"/>
              <a:sym typeface="Comic Sans MS"/>
            </a:endParaRPr>
          </a:p>
          <a:p>
            <a:pPr indent="-431800" lvl="0" marL="457200" rtl="0" algn="l">
              <a:spcBef>
                <a:spcPts val="0"/>
              </a:spcBef>
              <a:spcAft>
                <a:spcPts val="0"/>
              </a:spcAft>
              <a:buClr>
                <a:schemeClr val="dk1"/>
              </a:buClr>
              <a:buSzPts val="3200"/>
              <a:buFont typeface="Comic Sans MS"/>
              <a:buChar char="-"/>
            </a:pPr>
            <a:r>
              <a:rPr b="1" lang="en-US" sz="3200">
                <a:solidFill>
                  <a:schemeClr val="dk1"/>
                </a:solidFill>
                <a:latin typeface="Comic Sans MS"/>
                <a:ea typeface="Comic Sans MS"/>
                <a:cs typeface="Comic Sans MS"/>
                <a:sym typeface="Comic Sans MS"/>
              </a:rPr>
              <a:t>Atmosphères planétaires</a:t>
            </a:r>
            <a:endParaRPr b="1" sz="3200">
              <a:solidFill>
                <a:schemeClr val="dk1"/>
              </a:solidFill>
              <a:latin typeface="Comic Sans MS"/>
              <a:ea typeface="Comic Sans MS"/>
              <a:cs typeface="Comic Sans MS"/>
              <a:sym typeface="Comic Sans MS"/>
            </a:endParaRPr>
          </a:p>
          <a:p>
            <a:pPr indent="-431800" lvl="0" marL="457200" rtl="0" algn="l">
              <a:spcBef>
                <a:spcPts val="0"/>
              </a:spcBef>
              <a:spcAft>
                <a:spcPts val="0"/>
              </a:spcAft>
              <a:buClr>
                <a:schemeClr val="dk1"/>
              </a:buClr>
              <a:buSzPts val="3200"/>
              <a:buFont typeface="Comic Sans MS"/>
              <a:buChar char="-"/>
            </a:pPr>
            <a:r>
              <a:rPr b="1" lang="en-US" sz="3200">
                <a:solidFill>
                  <a:schemeClr val="dk1"/>
                </a:solidFill>
                <a:latin typeface="Comic Sans MS"/>
                <a:ea typeface="Comic Sans MS"/>
                <a:cs typeface="Comic Sans MS"/>
                <a:sym typeface="Comic Sans MS"/>
              </a:rPr>
              <a:t>Bilan énergétique</a:t>
            </a:r>
            <a:endParaRPr/>
          </a:p>
        </p:txBody>
      </p:sp>
      <p:sp>
        <p:nvSpPr>
          <p:cNvPr id="382" name="Google Shape;382;p41"/>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g340a9b0f7be_0_165"/>
          <p:cNvSpPr txBox="1"/>
          <p:nvPr/>
        </p:nvSpPr>
        <p:spPr>
          <a:xfrm>
            <a:off x="295675" y="75250"/>
            <a:ext cx="8262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Forces de marée</a:t>
            </a:r>
            <a:endParaRPr/>
          </a:p>
        </p:txBody>
      </p:sp>
      <p:sp>
        <p:nvSpPr>
          <p:cNvPr id="106" name="Google Shape;106;g340a9b0f7be_0_165"/>
          <p:cNvSpPr txBox="1"/>
          <p:nvPr/>
        </p:nvSpPr>
        <p:spPr>
          <a:xfrm>
            <a:off x="98550" y="1384425"/>
            <a:ext cx="7479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lang="en-US" sz="1800">
                <a:solidFill>
                  <a:schemeClr val="dk1"/>
                </a:solidFill>
                <a:latin typeface="Comic Sans MS"/>
                <a:ea typeface="Comic Sans MS"/>
                <a:cs typeface="Comic Sans MS"/>
                <a:sym typeface="Comic Sans MS"/>
              </a:rPr>
              <a:t>Question: Comment fonctionne les </a:t>
            </a:r>
            <a:r>
              <a:rPr b="1" lang="en-US" sz="1800">
                <a:solidFill>
                  <a:schemeClr val="dk1"/>
                </a:solidFill>
                <a:latin typeface="Comic Sans MS"/>
                <a:ea typeface="Comic Sans MS"/>
                <a:cs typeface="Comic Sans MS"/>
                <a:sym typeface="Comic Sans MS"/>
              </a:rPr>
              <a:t>marées</a:t>
            </a:r>
            <a:r>
              <a:rPr b="1" lang="en-US" sz="1800">
                <a:solidFill>
                  <a:schemeClr val="dk1"/>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pic>
        <p:nvPicPr>
          <p:cNvPr id="107" name="Google Shape;107;g340a9b0f7be_0_165"/>
          <p:cNvPicPr preferRelativeResize="0"/>
          <p:nvPr/>
        </p:nvPicPr>
        <p:blipFill>
          <a:blip r:embed="rId3">
            <a:alphaModFix/>
          </a:blip>
          <a:stretch>
            <a:fillRect/>
          </a:stretch>
        </p:blipFill>
        <p:spPr>
          <a:xfrm>
            <a:off x="6800502" y="704500"/>
            <a:ext cx="2212075" cy="2163350"/>
          </a:xfrm>
          <a:prstGeom prst="rect">
            <a:avLst/>
          </a:prstGeom>
          <a:noFill/>
          <a:ln>
            <a:noFill/>
          </a:ln>
        </p:spPr>
      </p:pic>
      <p:pic>
        <p:nvPicPr>
          <p:cNvPr id="108" name="Google Shape;108;g340a9b0f7be_0_165" title="MontSaintMichel-TideinTime-LapseHD-ezgif.com-speed.gif"/>
          <p:cNvPicPr preferRelativeResize="0"/>
          <p:nvPr/>
        </p:nvPicPr>
        <p:blipFill>
          <a:blip r:embed="rId4">
            <a:alphaModFix/>
          </a:blip>
          <a:stretch>
            <a:fillRect/>
          </a:stretch>
        </p:blipFill>
        <p:spPr>
          <a:xfrm>
            <a:off x="98550" y="2809575"/>
            <a:ext cx="6817550" cy="3834875"/>
          </a:xfrm>
          <a:prstGeom prst="rect">
            <a:avLst/>
          </a:prstGeom>
          <a:noFill/>
          <a:ln>
            <a:noFill/>
          </a:ln>
        </p:spPr>
      </p:pic>
      <p:sp>
        <p:nvSpPr>
          <p:cNvPr id="109" name="Google Shape;109;g340a9b0f7be_0_165"/>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2"/>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Structure interne et de l’atmosphère </a:t>
            </a:r>
            <a:endParaRPr/>
          </a:p>
        </p:txBody>
      </p:sp>
      <p:sp>
        <p:nvSpPr>
          <p:cNvPr id="389" name="Google Shape;389;p42"/>
          <p:cNvSpPr txBox="1"/>
          <p:nvPr/>
        </p:nvSpPr>
        <p:spPr>
          <a:xfrm>
            <a:off x="881050" y="1246175"/>
            <a:ext cx="78414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Étudier</a:t>
            </a:r>
            <a:r>
              <a:rPr b="0" i="0" lang="en-US" sz="1800" u="none" cap="none" strike="noStrike">
                <a:solidFill>
                  <a:schemeClr val="dk1"/>
                </a:solidFill>
                <a:latin typeface="Comic Sans MS"/>
                <a:ea typeface="Comic Sans MS"/>
                <a:cs typeface="Comic Sans MS"/>
                <a:sym typeface="Comic Sans MS"/>
              </a:rPr>
              <a:t> la structure interne d’une planète ou de son atmosphère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revient à rechercher: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Char char="•"/>
            </a:pPr>
            <a:r>
              <a:rPr b="0" i="0" lang="en-US" sz="1800" u="none" cap="none" strike="noStrike">
                <a:solidFill>
                  <a:schemeClr val="dk1"/>
                </a:solidFill>
                <a:latin typeface="Comic Sans MS"/>
                <a:ea typeface="Comic Sans MS"/>
                <a:cs typeface="Comic Sans MS"/>
                <a:sym typeface="Comic Sans MS"/>
              </a:rPr>
              <a:t> le profil de pression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Char char="•"/>
            </a:pPr>
            <a:r>
              <a:rPr b="0" i="0" lang="en-US" sz="1800" u="none" cap="none" strike="noStrike">
                <a:solidFill>
                  <a:schemeClr val="dk1"/>
                </a:solidFill>
                <a:latin typeface="Comic Sans MS"/>
                <a:ea typeface="Comic Sans MS"/>
                <a:cs typeface="Comic Sans MS"/>
                <a:sym typeface="Comic Sans MS"/>
              </a:rPr>
              <a:t> le profil de température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Char char="•"/>
            </a:pPr>
            <a:r>
              <a:rPr b="0" i="0" lang="en-US" sz="1800" u="none" cap="none" strike="noStrike">
                <a:solidFill>
                  <a:schemeClr val="dk1"/>
                </a:solidFill>
                <a:latin typeface="Comic Sans MS"/>
                <a:ea typeface="Comic Sans MS"/>
                <a:cs typeface="Comic Sans MS"/>
                <a:sym typeface="Comic Sans MS"/>
              </a:rPr>
              <a:t> la composition chimique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Les calculs sont identiques pour la structure interne et pour la structure atmosphérique.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Tous deux utilisent </a:t>
            </a:r>
            <a:r>
              <a:rPr b="1" i="0" lang="en-US" sz="1800" u="none" cap="none" strike="noStrike">
                <a:solidFill>
                  <a:schemeClr val="dk1"/>
                </a:solidFill>
                <a:latin typeface="Comic Sans MS"/>
                <a:ea typeface="Comic Sans MS"/>
                <a:cs typeface="Comic Sans MS"/>
                <a:sym typeface="Comic Sans MS"/>
              </a:rPr>
              <a:t>l’équation d’équilibre </a:t>
            </a:r>
            <a:r>
              <a:rPr b="1" lang="en-US" sz="1800">
                <a:solidFill>
                  <a:schemeClr val="dk1"/>
                </a:solidFill>
                <a:latin typeface="Comic Sans MS"/>
                <a:ea typeface="Comic Sans MS"/>
                <a:cs typeface="Comic Sans MS"/>
                <a:sym typeface="Comic Sans MS"/>
              </a:rPr>
              <a:t>h</a:t>
            </a:r>
            <a:r>
              <a:rPr b="1" i="0" lang="en-US" sz="1800" u="none" cap="none" strike="noStrike">
                <a:solidFill>
                  <a:schemeClr val="dk1"/>
                </a:solidFill>
                <a:latin typeface="Comic Sans MS"/>
                <a:ea typeface="Comic Sans MS"/>
                <a:cs typeface="Comic Sans MS"/>
                <a:sym typeface="Comic Sans MS"/>
              </a:rPr>
              <a:t>ydrostatique.</a:t>
            </a:r>
            <a:endParaRPr b="0" i="0" sz="1400" u="none" cap="none" strike="noStrike">
              <a:solidFill>
                <a:srgbClr val="000000"/>
              </a:solidFill>
              <a:latin typeface="Arial"/>
              <a:ea typeface="Arial"/>
              <a:cs typeface="Arial"/>
              <a:sym typeface="Arial"/>
            </a:endParaRPr>
          </a:p>
        </p:txBody>
      </p:sp>
      <p:sp>
        <p:nvSpPr>
          <p:cNvPr id="390" name="Google Shape;390;p42"/>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3"/>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Exemples de profils atmosphériques </a:t>
            </a:r>
            <a:endParaRPr/>
          </a:p>
        </p:txBody>
      </p:sp>
      <p:pic>
        <p:nvPicPr>
          <p:cNvPr id="397" name="Google Shape;397;p43"/>
          <p:cNvPicPr preferRelativeResize="0"/>
          <p:nvPr/>
        </p:nvPicPr>
        <p:blipFill rotWithShape="1">
          <a:blip r:embed="rId3">
            <a:alphaModFix/>
          </a:blip>
          <a:srcRect b="0" l="0" r="0" t="0"/>
          <a:stretch/>
        </p:blipFill>
        <p:spPr>
          <a:xfrm>
            <a:off x="365125" y="848750"/>
            <a:ext cx="4151312" cy="5537201"/>
          </a:xfrm>
          <a:prstGeom prst="rect">
            <a:avLst/>
          </a:prstGeom>
          <a:noFill/>
          <a:ln>
            <a:noFill/>
          </a:ln>
        </p:spPr>
      </p:pic>
      <p:pic>
        <p:nvPicPr>
          <p:cNvPr id="398" name="Google Shape;398;p43"/>
          <p:cNvPicPr preferRelativeResize="0"/>
          <p:nvPr/>
        </p:nvPicPr>
        <p:blipFill rotWithShape="1">
          <a:blip r:embed="rId4">
            <a:alphaModFix/>
          </a:blip>
          <a:srcRect b="0" l="0" r="0" t="0"/>
          <a:stretch/>
        </p:blipFill>
        <p:spPr>
          <a:xfrm>
            <a:off x="5102225" y="2635250"/>
            <a:ext cx="3290887" cy="3986212"/>
          </a:xfrm>
          <a:prstGeom prst="rect">
            <a:avLst/>
          </a:prstGeom>
          <a:noFill/>
          <a:ln>
            <a:noFill/>
          </a:ln>
        </p:spPr>
      </p:pic>
      <p:sp>
        <p:nvSpPr>
          <p:cNvPr id="399" name="Google Shape;399;p43"/>
          <p:cNvSpPr txBox="1"/>
          <p:nvPr/>
        </p:nvSpPr>
        <p:spPr>
          <a:xfrm>
            <a:off x="4751387" y="1246187"/>
            <a:ext cx="4267200" cy="91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Profil de température de l’atmosphère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1- de la Terre (à gauche)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2- de Titan (à droite)</a:t>
            </a:r>
            <a:endParaRPr b="0" i="0" sz="1400" u="none" cap="none" strike="noStrike">
              <a:solidFill>
                <a:srgbClr val="000000"/>
              </a:solidFill>
              <a:latin typeface="Arial"/>
              <a:ea typeface="Arial"/>
              <a:cs typeface="Arial"/>
              <a:sym typeface="Arial"/>
            </a:endParaRPr>
          </a:p>
        </p:txBody>
      </p:sp>
      <p:sp>
        <p:nvSpPr>
          <p:cNvPr id="400" name="Google Shape;400;p43"/>
          <p:cNvSpPr txBox="1"/>
          <p:nvPr/>
        </p:nvSpPr>
        <p:spPr>
          <a:xfrm>
            <a:off x="2185237" y="6425087"/>
            <a:ext cx="4267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80-90% de sa masse </a:t>
            </a:r>
            <a:endParaRPr b="0" i="0" sz="1400" u="none" cap="none" strike="noStrike">
              <a:solidFill>
                <a:srgbClr val="000000"/>
              </a:solidFill>
              <a:latin typeface="Arial"/>
              <a:ea typeface="Arial"/>
              <a:cs typeface="Arial"/>
              <a:sym typeface="Arial"/>
            </a:endParaRPr>
          </a:p>
        </p:txBody>
      </p:sp>
      <p:cxnSp>
        <p:nvCxnSpPr>
          <p:cNvPr id="401" name="Google Shape;401;p43"/>
          <p:cNvCxnSpPr/>
          <p:nvPr/>
        </p:nvCxnSpPr>
        <p:spPr>
          <a:xfrm flipH="1" rot="10800000">
            <a:off x="3671300" y="6209250"/>
            <a:ext cx="114900" cy="312000"/>
          </a:xfrm>
          <a:prstGeom prst="straightConnector1">
            <a:avLst/>
          </a:prstGeom>
          <a:noFill/>
          <a:ln cap="flat" cmpd="sng" w="9525">
            <a:solidFill>
              <a:schemeClr val="dk2"/>
            </a:solidFill>
            <a:prstDash val="solid"/>
            <a:round/>
            <a:headEnd len="med" w="med" type="none"/>
            <a:tailEnd len="med" w="med" type="triangle"/>
          </a:ln>
        </p:spPr>
      </p:cxnSp>
      <p:sp>
        <p:nvSpPr>
          <p:cNvPr id="402" name="Google Shape;402;p43"/>
          <p:cNvSpPr/>
          <p:nvPr/>
        </p:nvSpPr>
        <p:spPr>
          <a:xfrm>
            <a:off x="3285275" y="5215375"/>
            <a:ext cx="114900" cy="6900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03" name="Google Shape;403;p43"/>
          <p:cNvSpPr txBox="1"/>
          <p:nvPr/>
        </p:nvSpPr>
        <p:spPr>
          <a:xfrm>
            <a:off x="2115883" y="5237125"/>
            <a:ext cx="1604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lt1"/>
                </a:solidFill>
                <a:latin typeface="Comic Sans MS"/>
                <a:ea typeface="Comic Sans MS"/>
                <a:cs typeface="Comic Sans MS"/>
                <a:sym typeface="Comic Sans MS"/>
              </a:rPr>
              <a:t>Couche d’Ozone</a:t>
            </a:r>
            <a:endParaRPr b="0" i="0" sz="1400" u="none" cap="none" strike="noStrike">
              <a:solidFill>
                <a:schemeClr val="lt1"/>
              </a:solidFill>
              <a:latin typeface="Arial"/>
              <a:ea typeface="Arial"/>
              <a:cs typeface="Arial"/>
              <a:sym typeface="Arial"/>
            </a:endParaRPr>
          </a:p>
        </p:txBody>
      </p:sp>
      <p:sp>
        <p:nvSpPr>
          <p:cNvPr id="404" name="Google Shape;404;p43"/>
          <p:cNvSpPr txBox="1"/>
          <p:nvPr/>
        </p:nvSpPr>
        <p:spPr>
          <a:xfrm>
            <a:off x="1893304" y="4355275"/>
            <a:ext cx="2751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lt1"/>
                </a:solidFill>
                <a:latin typeface="Comic Sans MS"/>
                <a:ea typeface="Comic Sans MS"/>
                <a:cs typeface="Comic Sans MS"/>
                <a:sym typeface="Comic Sans MS"/>
              </a:rPr>
              <a:t>Transition avec l’espace</a:t>
            </a:r>
            <a:endParaRPr b="0" i="0" sz="1400" u="none" cap="none" strike="noStrike">
              <a:solidFill>
                <a:schemeClr val="lt1"/>
              </a:solidFill>
              <a:latin typeface="Arial"/>
              <a:ea typeface="Arial"/>
              <a:cs typeface="Arial"/>
              <a:sym typeface="Arial"/>
            </a:endParaRPr>
          </a:p>
        </p:txBody>
      </p:sp>
      <p:pic>
        <p:nvPicPr>
          <p:cNvPr id="405" name="Google Shape;405;p43"/>
          <p:cNvPicPr preferRelativeResize="0"/>
          <p:nvPr/>
        </p:nvPicPr>
        <p:blipFill>
          <a:blip r:embed="rId5">
            <a:alphaModFix/>
          </a:blip>
          <a:stretch>
            <a:fillRect/>
          </a:stretch>
        </p:blipFill>
        <p:spPr>
          <a:xfrm>
            <a:off x="3446343" y="3584199"/>
            <a:ext cx="971530" cy="646500"/>
          </a:xfrm>
          <a:prstGeom prst="rect">
            <a:avLst/>
          </a:prstGeom>
          <a:noFill/>
          <a:ln>
            <a:noFill/>
          </a:ln>
        </p:spPr>
      </p:pic>
      <p:sp>
        <p:nvSpPr>
          <p:cNvPr id="406" name="Google Shape;406;p4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4"/>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Structure interne et de l’atmosphère </a:t>
            </a:r>
            <a:endParaRPr/>
          </a:p>
        </p:txBody>
      </p:sp>
      <p:sp>
        <p:nvSpPr>
          <p:cNvPr id="413" name="Google Shape;413;p44"/>
          <p:cNvSpPr txBox="1"/>
          <p:nvPr/>
        </p:nvSpPr>
        <p:spPr>
          <a:xfrm>
            <a:off x="365125" y="1246187"/>
            <a:ext cx="8555100" cy="460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Equation d’équilibre hydrostatique: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Pour une planète de rayon R et de masse M on a bien sûr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Si </a:t>
            </a:r>
            <a:r>
              <a:rPr b="1" i="0" lang="en-US" sz="1800" u="none" cap="none" strike="noStrike">
                <a:solidFill>
                  <a:schemeClr val="dk1"/>
                </a:solidFill>
                <a:latin typeface="Comic Sans MS"/>
                <a:ea typeface="Comic Sans MS"/>
                <a:cs typeface="Comic Sans MS"/>
                <a:sym typeface="Comic Sans MS"/>
              </a:rPr>
              <a:t>h</a:t>
            </a:r>
            <a:r>
              <a:rPr b="0" i="0" lang="en-US" sz="1800" u="none" cap="none" strike="noStrike">
                <a:solidFill>
                  <a:schemeClr val="dk1"/>
                </a:solidFill>
                <a:latin typeface="Comic Sans MS"/>
                <a:ea typeface="Comic Sans MS"/>
                <a:cs typeface="Comic Sans MS"/>
                <a:sym typeface="Comic Sans MS"/>
              </a:rPr>
              <a:t> est l’altitude au dessus du sol et </a:t>
            </a:r>
            <a:r>
              <a:rPr b="1" i="0" lang="en-US" sz="1800" u="none" cap="none" strike="noStrike">
                <a:solidFill>
                  <a:schemeClr val="dk1"/>
                </a:solidFill>
                <a:latin typeface="Comic Sans MS"/>
                <a:ea typeface="Comic Sans MS"/>
                <a:cs typeface="Comic Sans MS"/>
                <a:sym typeface="Comic Sans MS"/>
              </a:rPr>
              <a:t>r</a:t>
            </a:r>
            <a:r>
              <a:rPr b="0" i="0" lang="en-US" sz="1800" u="none" cap="none" strike="noStrike">
                <a:solidFill>
                  <a:schemeClr val="dk1"/>
                </a:solidFill>
                <a:latin typeface="Comic Sans MS"/>
                <a:ea typeface="Comic Sans MS"/>
                <a:cs typeface="Comic Sans MS"/>
                <a:sym typeface="Comic Sans MS"/>
              </a:rPr>
              <a:t> la distance au centre de la planète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900" u="none" cap="none" strike="noStrike">
                <a:solidFill>
                  <a:schemeClr val="dk1"/>
                </a:solidFill>
                <a:latin typeface="Comic Sans MS"/>
                <a:ea typeface="Comic Sans MS"/>
                <a:cs typeface="Comic Sans MS"/>
                <a:sym typeface="Comic Sans MS"/>
              </a:rPr>
              <a:t>                                                    </a:t>
            </a:r>
            <a:r>
              <a:rPr b="0" i="0" lang="en-US" sz="2300" u="none" cap="none" strike="noStrike">
                <a:solidFill>
                  <a:schemeClr val="dk1"/>
                </a:solidFill>
                <a:latin typeface="Comic Sans MS"/>
                <a:ea typeface="Comic Sans MS"/>
                <a:cs typeface="Comic Sans MS"/>
                <a:sym typeface="Comic Sans MS"/>
              </a:rPr>
              <a:t>h = r - 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pic>
        <p:nvPicPr>
          <p:cNvPr id="414" name="Google Shape;414;p44"/>
          <p:cNvPicPr preferRelativeResize="0"/>
          <p:nvPr/>
        </p:nvPicPr>
        <p:blipFill rotWithShape="1">
          <a:blip r:embed="rId3">
            <a:alphaModFix/>
          </a:blip>
          <a:srcRect b="0" l="0" r="0" t="0"/>
          <a:stretch/>
        </p:blipFill>
        <p:spPr>
          <a:xfrm>
            <a:off x="3919524" y="1858950"/>
            <a:ext cx="1484750" cy="606425"/>
          </a:xfrm>
          <a:prstGeom prst="rect">
            <a:avLst/>
          </a:prstGeom>
          <a:noFill/>
          <a:ln cap="flat" cmpd="sng" w="22225">
            <a:solidFill>
              <a:srgbClr val="FF0000"/>
            </a:solidFill>
            <a:prstDash val="solid"/>
            <a:miter lim="800000"/>
            <a:headEnd len="sm" w="sm" type="none"/>
            <a:tailEnd len="sm" w="sm" type="none"/>
          </a:ln>
        </p:spPr>
      </p:pic>
      <p:pic>
        <p:nvPicPr>
          <p:cNvPr id="415" name="Google Shape;415;p44"/>
          <p:cNvPicPr preferRelativeResize="0"/>
          <p:nvPr/>
        </p:nvPicPr>
        <p:blipFill rotWithShape="1">
          <a:blip r:embed="rId4">
            <a:alphaModFix/>
          </a:blip>
          <a:srcRect b="0" l="0" r="0" t="0"/>
          <a:stretch/>
        </p:blipFill>
        <p:spPr>
          <a:xfrm>
            <a:off x="3994150" y="3260725"/>
            <a:ext cx="898525" cy="606425"/>
          </a:xfrm>
          <a:prstGeom prst="rect">
            <a:avLst/>
          </a:prstGeom>
          <a:noFill/>
          <a:ln>
            <a:noFill/>
          </a:ln>
        </p:spPr>
      </p:pic>
      <p:sp>
        <p:nvSpPr>
          <p:cNvPr id="416" name="Google Shape;416;p44"/>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5"/>
          <p:cNvSpPr txBox="1"/>
          <p:nvPr>
            <p:ph type="ctrTitle"/>
          </p:nvPr>
        </p:nvSpPr>
        <p:spPr>
          <a:xfrm>
            <a:off x="365125" y="323850"/>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Structure interne et de l’atmosphère </a:t>
            </a:r>
            <a:endParaRPr/>
          </a:p>
        </p:txBody>
      </p:sp>
      <p:sp>
        <p:nvSpPr>
          <p:cNvPr id="423" name="Google Shape;423;p45"/>
          <p:cNvSpPr txBox="1"/>
          <p:nvPr/>
        </p:nvSpPr>
        <p:spPr>
          <a:xfrm>
            <a:off x="881062" y="1246187"/>
            <a:ext cx="7561262" cy="2014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Equation d’équilibre hydrostatique: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Loi des gazs parfaits: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pic>
        <p:nvPicPr>
          <p:cNvPr id="424" name="Google Shape;424;p45"/>
          <p:cNvPicPr preferRelativeResize="0"/>
          <p:nvPr/>
        </p:nvPicPr>
        <p:blipFill rotWithShape="1">
          <a:blip r:embed="rId3">
            <a:alphaModFix/>
          </a:blip>
          <a:srcRect b="0" l="0" r="0" t="0"/>
          <a:stretch/>
        </p:blipFill>
        <p:spPr>
          <a:xfrm>
            <a:off x="3919537" y="1858962"/>
            <a:ext cx="1379537" cy="606425"/>
          </a:xfrm>
          <a:prstGeom prst="rect">
            <a:avLst/>
          </a:prstGeom>
          <a:noFill/>
          <a:ln cap="flat" cmpd="sng" w="22225">
            <a:solidFill>
              <a:srgbClr val="FF0000"/>
            </a:solidFill>
            <a:prstDash val="solid"/>
            <a:miter lim="800000"/>
            <a:headEnd len="sm" w="sm" type="none"/>
            <a:tailEnd len="sm" w="sm" type="none"/>
          </a:ln>
        </p:spPr>
      </p:pic>
      <p:pic>
        <p:nvPicPr>
          <p:cNvPr id="425" name="Google Shape;425;p45"/>
          <p:cNvPicPr preferRelativeResize="0"/>
          <p:nvPr/>
        </p:nvPicPr>
        <p:blipFill rotWithShape="1">
          <a:blip r:embed="rId4">
            <a:alphaModFix/>
          </a:blip>
          <a:srcRect b="0" l="0" r="0" t="0"/>
          <a:stretch/>
        </p:blipFill>
        <p:spPr>
          <a:xfrm>
            <a:off x="2874600" y="3194925"/>
            <a:ext cx="3161369" cy="1136576"/>
          </a:xfrm>
          <a:prstGeom prst="rect">
            <a:avLst/>
          </a:prstGeom>
          <a:noFill/>
          <a:ln>
            <a:noFill/>
          </a:ln>
        </p:spPr>
      </p:pic>
      <p:sp>
        <p:nvSpPr>
          <p:cNvPr id="426" name="Google Shape;426;p45"/>
          <p:cNvSpPr txBox="1"/>
          <p:nvPr/>
        </p:nvSpPr>
        <p:spPr>
          <a:xfrm>
            <a:off x="2792475" y="5061050"/>
            <a:ext cx="2993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Masse moléculaire moyenne</a:t>
            </a:r>
            <a:endParaRPr b="0" i="0" sz="1400" u="none" cap="none" strike="noStrike">
              <a:solidFill>
                <a:srgbClr val="000000"/>
              </a:solidFill>
              <a:latin typeface="Arial"/>
              <a:ea typeface="Arial"/>
              <a:cs typeface="Arial"/>
              <a:sym typeface="Arial"/>
            </a:endParaRPr>
          </a:p>
        </p:txBody>
      </p:sp>
      <p:sp>
        <p:nvSpPr>
          <p:cNvPr id="427" name="Google Shape;427;p45"/>
          <p:cNvSpPr txBox="1"/>
          <p:nvPr/>
        </p:nvSpPr>
        <p:spPr>
          <a:xfrm>
            <a:off x="5871748" y="5097625"/>
            <a:ext cx="3300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Unité de masse atomique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m</a:t>
            </a:r>
            <a:r>
              <a:rPr b="0" baseline="-25000" i="0" lang="en-US" sz="1800" u="none" cap="none" strike="noStrike">
                <a:solidFill>
                  <a:schemeClr val="dk1"/>
                </a:solidFill>
                <a:latin typeface="Comic Sans MS"/>
                <a:ea typeface="Comic Sans MS"/>
                <a:cs typeface="Comic Sans MS"/>
                <a:sym typeface="Comic Sans MS"/>
              </a:rPr>
              <a:t>u </a:t>
            </a:r>
            <a:r>
              <a:rPr b="0" i="0" lang="en-US" sz="1800" u="none" cap="none" strike="noStrike">
                <a:solidFill>
                  <a:schemeClr val="dk1"/>
                </a:solidFill>
                <a:latin typeface="Comic Sans MS"/>
                <a:ea typeface="Comic Sans MS"/>
                <a:cs typeface="Comic Sans MS"/>
                <a:sym typeface="Comic Sans MS"/>
              </a:rPr>
              <a:t>= 1,66 x 10</a:t>
            </a:r>
            <a:r>
              <a:rPr b="0" baseline="30000" i="0" lang="en-US" sz="1800" u="none" cap="none" strike="noStrike">
                <a:solidFill>
                  <a:schemeClr val="dk1"/>
                </a:solidFill>
                <a:latin typeface="Comic Sans MS"/>
                <a:ea typeface="Comic Sans MS"/>
                <a:cs typeface="Comic Sans MS"/>
                <a:sym typeface="Comic Sans MS"/>
              </a:rPr>
              <a:t>-27 </a:t>
            </a:r>
            <a:r>
              <a:rPr b="0" i="0" lang="en-US" sz="1800" u="none" cap="none" strike="noStrike">
                <a:solidFill>
                  <a:schemeClr val="dk1"/>
                </a:solidFill>
                <a:latin typeface="Comic Sans MS"/>
                <a:ea typeface="Comic Sans MS"/>
                <a:cs typeface="Comic Sans MS"/>
                <a:sym typeface="Comic Sans MS"/>
              </a:rPr>
              <a:t>kg</a:t>
            </a:r>
            <a:r>
              <a:rPr b="0" baseline="-25000" i="0" lang="en-US" sz="1800" u="none" cap="none" strike="noStrike">
                <a:solidFill>
                  <a:schemeClr val="dk1"/>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cxnSp>
        <p:nvCxnSpPr>
          <p:cNvPr id="428" name="Google Shape;428;p45"/>
          <p:cNvCxnSpPr/>
          <p:nvPr/>
        </p:nvCxnSpPr>
        <p:spPr>
          <a:xfrm flipH="1" rot="10800000">
            <a:off x="4467862" y="4331487"/>
            <a:ext cx="531900" cy="679500"/>
          </a:xfrm>
          <a:prstGeom prst="straightConnector1">
            <a:avLst/>
          </a:prstGeom>
          <a:noFill/>
          <a:ln cap="flat" cmpd="sng" w="9525">
            <a:solidFill>
              <a:schemeClr val="dk1"/>
            </a:solidFill>
            <a:prstDash val="solid"/>
            <a:miter lim="800000"/>
            <a:headEnd len="sm" w="sm" type="none"/>
            <a:tailEnd len="med" w="med" type="triangle"/>
          </a:ln>
        </p:spPr>
      </p:cxnSp>
      <p:cxnSp>
        <p:nvCxnSpPr>
          <p:cNvPr id="429" name="Google Shape;429;p45"/>
          <p:cNvCxnSpPr/>
          <p:nvPr/>
        </p:nvCxnSpPr>
        <p:spPr>
          <a:xfrm rot="10800000">
            <a:off x="5871762" y="4337012"/>
            <a:ext cx="849300" cy="706500"/>
          </a:xfrm>
          <a:prstGeom prst="straightConnector1">
            <a:avLst/>
          </a:prstGeom>
          <a:noFill/>
          <a:ln cap="flat" cmpd="sng" w="9525">
            <a:solidFill>
              <a:schemeClr val="dk1"/>
            </a:solidFill>
            <a:prstDash val="solid"/>
            <a:miter lim="800000"/>
            <a:headEnd len="sm" w="sm" type="none"/>
            <a:tailEnd len="med" w="med" type="triangle"/>
          </a:ln>
        </p:spPr>
      </p:cxnSp>
      <p:pic>
        <p:nvPicPr>
          <p:cNvPr id="430" name="Google Shape;430;p45"/>
          <p:cNvPicPr preferRelativeResize="0"/>
          <p:nvPr/>
        </p:nvPicPr>
        <p:blipFill rotWithShape="1">
          <a:blip r:embed="rId5">
            <a:alphaModFix/>
          </a:blip>
          <a:srcRect b="0" l="31880" r="-31879" t="0"/>
          <a:stretch/>
        </p:blipFill>
        <p:spPr>
          <a:xfrm>
            <a:off x="4648349" y="3194925"/>
            <a:ext cx="2160350" cy="1136553"/>
          </a:xfrm>
          <a:prstGeom prst="rect">
            <a:avLst/>
          </a:prstGeom>
          <a:noFill/>
          <a:ln>
            <a:noFill/>
          </a:ln>
        </p:spPr>
      </p:pic>
      <p:sp>
        <p:nvSpPr>
          <p:cNvPr id="431" name="Google Shape;431;p45"/>
          <p:cNvSpPr txBox="1"/>
          <p:nvPr/>
        </p:nvSpPr>
        <p:spPr>
          <a:xfrm>
            <a:off x="799625" y="4380650"/>
            <a:ext cx="2993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densite</a:t>
            </a:r>
            <a:r>
              <a:rPr lang="en-US" sz="1800">
                <a:solidFill>
                  <a:schemeClr val="dk1"/>
                </a:solidFill>
                <a:latin typeface="Comic Sans MS"/>
                <a:ea typeface="Comic Sans MS"/>
                <a:cs typeface="Comic Sans MS"/>
                <a:sym typeface="Comic Sans MS"/>
              </a:rPr>
              <a:t> de particules</a:t>
            </a:r>
            <a:endParaRPr b="0" i="0" sz="1400" u="none" cap="none" strike="noStrike">
              <a:solidFill>
                <a:srgbClr val="000000"/>
              </a:solidFill>
              <a:latin typeface="Arial"/>
              <a:ea typeface="Arial"/>
              <a:cs typeface="Arial"/>
              <a:sym typeface="Arial"/>
            </a:endParaRPr>
          </a:p>
        </p:txBody>
      </p:sp>
      <p:cxnSp>
        <p:nvCxnSpPr>
          <p:cNvPr id="432" name="Google Shape;432;p45"/>
          <p:cNvCxnSpPr/>
          <p:nvPr/>
        </p:nvCxnSpPr>
        <p:spPr>
          <a:xfrm flipH="1" rot="10800000">
            <a:off x="2792475" y="3940000"/>
            <a:ext cx="803400" cy="391500"/>
          </a:xfrm>
          <a:prstGeom prst="straightConnector1">
            <a:avLst/>
          </a:prstGeom>
          <a:noFill/>
          <a:ln cap="flat" cmpd="sng" w="9525">
            <a:solidFill>
              <a:schemeClr val="dk1"/>
            </a:solidFill>
            <a:prstDash val="solid"/>
            <a:miter lim="800000"/>
            <a:headEnd len="sm" w="sm" type="none"/>
            <a:tailEnd len="med" w="med" type="triangle"/>
          </a:ln>
        </p:spPr>
      </p:cxnSp>
      <p:sp>
        <p:nvSpPr>
          <p:cNvPr id="433" name="Google Shape;433;p45"/>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6"/>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Structure interne et de l’atmosphère </a:t>
            </a:r>
            <a:endParaRPr/>
          </a:p>
        </p:txBody>
      </p:sp>
      <p:sp>
        <p:nvSpPr>
          <p:cNvPr id="440" name="Google Shape;440;p46"/>
          <p:cNvSpPr txBox="1"/>
          <p:nvPr/>
        </p:nvSpPr>
        <p:spPr>
          <a:xfrm>
            <a:off x="897474" y="1016225"/>
            <a:ext cx="7956300" cy="535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L’équation d’équilibre hydrostatique + </a:t>
            </a:r>
            <a:r>
              <a:rPr lang="en-US" sz="1800">
                <a:solidFill>
                  <a:schemeClr val="dk1"/>
                </a:solidFill>
                <a:latin typeface="Comic Sans MS"/>
                <a:ea typeface="Comic Sans MS"/>
                <a:cs typeface="Comic Sans MS"/>
                <a:sym typeface="Comic Sans MS"/>
              </a:rPr>
              <a:t>gazs parfaits</a:t>
            </a:r>
            <a:r>
              <a:rPr b="0" i="0" lang="en-US" sz="1800" u="none" cap="none" strike="noStrike">
                <a:solidFill>
                  <a:schemeClr val="dk1"/>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1" lang="en-US" sz="1800">
                <a:solidFill>
                  <a:schemeClr val="dk1"/>
                </a:solidFill>
                <a:latin typeface="Comic Sans MS"/>
                <a:ea typeface="Comic Sans MS"/>
                <a:cs typeface="Comic Sans MS"/>
                <a:sym typeface="Comic Sans MS"/>
              </a:rPr>
              <a:t>                            </a:t>
            </a:r>
            <a:endParaRPr b="1"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dont la solution est</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t/>
            </a:r>
            <a:endParaRPr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rPr lang="en-US" sz="1800">
                <a:solidFill>
                  <a:schemeClr val="dk1"/>
                </a:solidFill>
                <a:latin typeface="Comic Sans MS"/>
                <a:ea typeface="Comic Sans MS"/>
                <a:cs typeface="Comic Sans MS"/>
                <a:sym typeface="Comic Sans MS"/>
              </a:rPr>
              <a:t>                                                                ,    avec</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 </a:t>
            </a:r>
            <a:r>
              <a:rPr b="0" i="0" lang="en-US" sz="1800" u="none" cap="none" strike="noStrike">
                <a:solidFill>
                  <a:schemeClr val="dk1"/>
                </a:solidFill>
                <a:latin typeface="Comic Sans MS"/>
                <a:ea typeface="Comic Sans MS"/>
                <a:cs typeface="Comic Sans MS"/>
                <a:sym typeface="Comic Sans MS"/>
              </a:rPr>
              <a:t>P</a:t>
            </a:r>
            <a:r>
              <a:rPr baseline="-25000" lang="en-US" sz="1800">
                <a:solidFill>
                  <a:schemeClr val="dk1"/>
                </a:solidFill>
                <a:latin typeface="Comic Sans MS"/>
                <a:ea typeface="Comic Sans MS"/>
                <a:cs typeface="Comic Sans MS"/>
                <a:sym typeface="Comic Sans MS"/>
              </a:rPr>
              <a:t>0</a:t>
            </a:r>
            <a:r>
              <a:rPr b="0" baseline="-25000" i="0" lang="en-US" sz="1800" u="none" cap="none" strike="noStrike">
                <a:solidFill>
                  <a:schemeClr val="dk1"/>
                </a:solidFill>
                <a:latin typeface="Comic Sans MS"/>
                <a:ea typeface="Comic Sans MS"/>
                <a:cs typeface="Comic Sans MS"/>
                <a:sym typeface="Comic Sans MS"/>
              </a:rPr>
              <a:t> </a:t>
            </a:r>
            <a:r>
              <a:rPr b="0" i="0" lang="en-US" sz="1800" u="none" cap="none" strike="noStrike">
                <a:solidFill>
                  <a:schemeClr val="dk1"/>
                </a:solidFill>
                <a:latin typeface="Comic Sans MS"/>
                <a:ea typeface="Comic Sans MS"/>
                <a:cs typeface="Comic Sans MS"/>
                <a:sym typeface="Comic Sans MS"/>
              </a:rPr>
              <a:t>est la pression au sol</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t/>
            </a:r>
            <a:endParaRPr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a:t>
            </a:r>
            <a:r>
              <a:rPr b="1" lang="en-US" sz="1800">
                <a:solidFill>
                  <a:schemeClr val="dk1"/>
                </a:solidFill>
                <a:latin typeface="Comic Sans MS"/>
                <a:ea typeface="Comic Sans MS"/>
                <a:cs typeface="Comic Sans MS"/>
                <a:sym typeface="Comic Sans MS"/>
              </a:rPr>
              <a:t> H</a:t>
            </a:r>
            <a:r>
              <a:rPr lang="en-US" sz="1800">
                <a:solidFill>
                  <a:schemeClr val="dk1"/>
                </a:solidFill>
                <a:latin typeface="Comic Sans MS"/>
                <a:ea typeface="Comic Sans MS"/>
                <a:cs typeface="Comic Sans MS"/>
                <a:sym typeface="Comic Sans MS"/>
              </a:rPr>
              <a:t> </a:t>
            </a:r>
            <a:r>
              <a:rPr lang="en-US" sz="1800">
                <a:solidFill>
                  <a:schemeClr val="dk1"/>
                </a:solidFill>
                <a:latin typeface="Comic Sans MS"/>
                <a:ea typeface="Comic Sans MS"/>
                <a:cs typeface="Comic Sans MS"/>
                <a:sym typeface="Comic Sans MS"/>
              </a:rPr>
              <a:t>définit</a:t>
            </a:r>
            <a:r>
              <a:rPr lang="en-US" sz="1800">
                <a:solidFill>
                  <a:schemeClr val="dk1"/>
                </a:solidFill>
                <a:latin typeface="Comic Sans MS"/>
                <a:ea typeface="Comic Sans MS"/>
                <a:cs typeface="Comic Sans MS"/>
                <a:sym typeface="Comic Sans MS"/>
              </a:rPr>
              <a:t> une </a:t>
            </a:r>
            <a:r>
              <a:rPr b="1" lang="en-US" sz="1800">
                <a:solidFill>
                  <a:schemeClr val="dk1"/>
                </a:solidFill>
                <a:latin typeface="Comic Sans MS"/>
                <a:ea typeface="Comic Sans MS"/>
                <a:cs typeface="Comic Sans MS"/>
                <a:sym typeface="Comic Sans MS"/>
              </a:rPr>
              <a:t>échelle de longueur caractéristique</a:t>
            </a:r>
            <a:r>
              <a:rPr lang="en-US" sz="1800">
                <a:solidFill>
                  <a:schemeClr val="dk1"/>
                </a:solidFill>
                <a:latin typeface="Comic Sans MS"/>
                <a:ea typeface="Comic Sans MS"/>
                <a:cs typeface="Comic Sans MS"/>
                <a:sym typeface="Comic Sans MS"/>
              </a:rPr>
              <a:t> ou </a:t>
            </a:r>
            <a:r>
              <a:rPr b="1" lang="en-US" sz="1800">
                <a:solidFill>
                  <a:schemeClr val="dk1"/>
                </a:solidFill>
                <a:latin typeface="Comic Sans MS"/>
                <a:ea typeface="Comic Sans MS"/>
                <a:cs typeface="Comic Sans MS"/>
                <a:sym typeface="Comic Sans MS"/>
              </a:rPr>
              <a:t>altitude équivalente</a:t>
            </a:r>
            <a:r>
              <a:rPr lang="en-US" sz="1800">
                <a:solidFill>
                  <a:schemeClr val="dk1"/>
                </a:solidFill>
                <a:latin typeface="Comic Sans MS"/>
                <a:ea typeface="Comic Sans MS"/>
                <a:cs typeface="Comic Sans MS"/>
                <a:sym typeface="Comic Sans MS"/>
              </a:rPr>
              <a:t> pour les atmosphères planétaires.</a:t>
            </a:r>
            <a:endParaRPr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Pour la Terre μ=29 et H = 8 km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pic>
        <p:nvPicPr>
          <p:cNvPr id="441" name="Google Shape;441;p46"/>
          <p:cNvPicPr preferRelativeResize="0"/>
          <p:nvPr/>
        </p:nvPicPr>
        <p:blipFill rotWithShape="1">
          <a:blip r:embed="rId3">
            <a:alphaModFix/>
          </a:blip>
          <a:srcRect b="0" l="0" r="0" t="0"/>
          <a:stretch/>
        </p:blipFill>
        <p:spPr>
          <a:xfrm>
            <a:off x="1043897" y="1653909"/>
            <a:ext cx="1704975" cy="749475"/>
          </a:xfrm>
          <a:prstGeom prst="rect">
            <a:avLst/>
          </a:prstGeom>
          <a:noFill/>
          <a:ln>
            <a:noFill/>
          </a:ln>
        </p:spPr>
      </p:pic>
      <p:pic>
        <p:nvPicPr>
          <p:cNvPr id="442" name="Google Shape;442;p46"/>
          <p:cNvPicPr preferRelativeResize="0"/>
          <p:nvPr/>
        </p:nvPicPr>
        <p:blipFill rotWithShape="1">
          <a:blip r:embed="rId4">
            <a:alphaModFix/>
          </a:blip>
          <a:srcRect b="0" l="0" r="0" t="0"/>
          <a:stretch/>
        </p:blipFill>
        <p:spPr>
          <a:xfrm>
            <a:off x="4884295" y="1561663"/>
            <a:ext cx="2361426" cy="933951"/>
          </a:xfrm>
          <a:prstGeom prst="rect">
            <a:avLst/>
          </a:prstGeom>
          <a:noFill/>
          <a:ln>
            <a:noFill/>
          </a:ln>
        </p:spPr>
      </p:pic>
      <p:pic>
        <p:nvPicPr>
          <p:cNvPr id="443" name="Google Shape;443;p46"/>
          <p:cNvPicPr preferRelativeResize="0"/>
          <p:nvPr/>
        </p:nvPicPr>
        <p:blipFill>
          <a:blip r:embed="rId5">
            <a:alphaModFix/>
          </a:blip>
          <a:stretch>
            <a:fillRect/>
          </a:stretch>
        </p:blipFill>
        <p:spPr>
          <a:xfrm>
            <a:off x="6842075" y="3195265"/>
            <a:ext cx="1754250" cy="854275"/>
          </a:xfrm>
          <a:prstGeom prst="rect">
            <a:avLst/>
          </a:prstGeom>
          <a:noFill/>
          <a:ln>
            <a:noFill/>
          </a:ln>
        </p:spPr>
      </p:pic>
      <p:pic>
        <p:nvPicPr>
          <p:cNvPr id="444" name="Google Shape;444;p46"/>
          <p:cNvPicPr preferRelativeResize="0"/>
          <p:nvPr/>
        </p:nvPicPr>
        <p:blipFill>
          <a:blip r:embed="rId6">
            <a:alphaModFix/>
          </a:blip>
          <a:stretch>
            <a:fillRect/>
          </a:stretch>
        </p:blipFill>
        <p:spPr>
          <a:xfrm>
            <a:off x="3277897" y="3247675"/>
            <a:ext cx="2253053" cy="749475"/>
          </a:xfrm>
          <a:prstGeom prst="rect">
            <a:avLst/>
          </a:prstGeom>
          <a:noFill/>
          <a:ln>
            <a:noFill/>
          </a:ln>
        </p:spPr>
      </p:pic>
      <p:sp>
        <p:nvSpPr>
          <p:cNvPr id="445" name="Google Shape;445;p46"/>
          <p:cNvSpPr/>
          <p:nvPr/>
        </p:nvSpPr>
        <p:spPr>
          <a:xfrm>
            <a:off x="3194925" y="1864400"/>
            <a:ext cx="1141500" cy="328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46" name="Google Shape;446;p46"/>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8"/>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Condition d’existence de l’atmosphère</a:t>
            </a:r>
            <a:endParaRPr/>
          </a:p>
        </p:txBody>
      </p:sp>
      <p:sp>
        <p:nvSpPr>
          <p:cNvPr id="453" name="Google Shape;453;p48"/>
          <p:cNvSpPr txBox="1"/>
          <p:nvPr/>
        </p:nvSpPr>
        <p:spPr>
          <a:xfrm>
            <a:off x="881062" y="1246187"/>
            <a:ext cx="7561200" cy="507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L’atmosphère n’est retenue que si sa </a:t>
            </a:r>
            <a:r>
              <a:rPr b="1" i="0" lang="en-US" sz="1800" u="none" cap="none" strike="noStrike">
                <a:solidFill>
                  <a:schemeClr val="dk1"/>
                </a:solidFill>
                <a:latin typeface="Comic Sans MS"/>
                <a:ea typeface="Comic Sans MS"/>
                <a:cs typeface="Comic Sans MS"/>
                <a:sym typeface="Comic Sans MS"/>
              </a:rPr>
              <a:t>vitesse d’agitation thermique</a:t>
            </a:r>
            <a:r>
              <a:rPr b="0" i="0" lang="en-US" sz="1800" u="none" cap="none" strike="noStrike">
                <a:solidFill>
                  <a:schemeClr val="dk1"/>
                </a:solidFill>
                <a:latin typeface="Comic Sans MS"/>
                <a:ea typeface="Comic Sans MS"/>
                <a:cs typeface="Comic Sans MS"/>
                <a:sym typeface="Comic Sans MS"/>
              </a:rPr>
              <a:t> est inférieure à la </a:t>
            </a:r>
            <a:r>
              <a:rPr b="1" i="0" lang="en-US" sz="1800" u="none" cap="none" strike="noStrike">
                <a:solidFill>
                  <a:schemeClr val="dk1"/>
                </a:solidFill>
                <a:latin typeface="Comic Sans MS"/>
                <a:ea typeface="Comic Sans MS"/>
                <a:cs typeface="Comic Sans MS"/>
                <a:sym typeface="Comic Sans MS"/>
              </a:rPr>
              <a:t>vitesse de libération</a:t>
            </a:r>
            <a:r>
              <a:rPr b="0" i="0" lang="en-US" sz="1800" u="none" cap="none" strike="noStrike">
                <a:solidFill>
                  <a:schemeClr val="dk1"/>
                </a:solidFill>
                <a:latin typeface="Comic Sans MS"/>
                <a:ea typeface="Comic Sans MS"/>
                <a:cs typeface="Comic Sans MS"/>
                <a:sym typeface="Comic Sans MS"/>
              </a:rPr>
              <a:t> (ou d’éjection) de la planète.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La vitesse d’agitation thermique est (cf. cours de thermo)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Et la vitesse d’éjection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Donc l’atmosphère n’est retenue que si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omic Sans MS"/>
              <a:ea typeface="Comic Sans MS"/>
              <a:cs typeface="Comic Sans MS"/>
              <a:sym typeface="Comic Sans MS"/>
            </a:endParaRPr>
          </a:p>
        </p:txBody>
      </p:sp>
      <p:pic>
        <p:nvPicPr>
          <p:cNvPr id="454" name="Google Shape;454;p48"/>
          <p:cNvPicPr preferRelativeResize="0"/>
          <p:nvPr/>
        </p:nvPicPr>
        <p:blipFill rotWithShape="1">
          <a:blip r:embed="rId3">
            <a:alphaModFix/>
          </a:blip>
          <a:srcRect b="0" l="0" r="0" t="0"/>
          <a:stretch/>
        </p:blipFill>
        <p:spPr>
          <a:xfrm>
            <a:off x="3265637" y="2916975"/>
            <a:ext cx="2130423" cy="733424"/>
          </a:xfrm>
          <a:prstGeom prst="rect">
            <a:avLst/>
          </a:prstGeom>
          <a:noFill/>
          <a:ln>
            <a:noFill/>
          </a:ln>
        </p:spPr>
      </p:pic>
      <p:pic>
        <p:nvPicPr>
          <p:cNvPr id="455" name="Google Shape;455;p48"/>
          <p:cNvPicPr preferRelativeResize="0"/>
          <p:nvPr/>
        </p:nvPicPr>
        <p:blipFill rotWithShape="1">
          <a:blip r:embed="rId4">
            <a:alphaModFix/>
          </a:blip>
          <a:srcRect b="0" l="0" r="0" t="0"/>
          <a:stretch/>
        </p:blipFill>
        <p:spPr>
          <a:xfrm>
            <a:off x="3265619" y="4424944"/>
            <a:ext cx="1678699" cy="561924"/>
          </a:xfrm>
          <a:prstGeom prst="rect">
            <a:avLst/>
          </a:prstGeom>
          <a:noFill/>
          <a:ln>
            <a:noFill/>
          </a:ln>
        </p:spPr>
      </p:pic>
      <p:pic>
        <p:nvPicPr>
          <p:cNvPr id="456" name="Google Shape;456;p48"/>
          <p:cNvPicPr preferRelativeResize="0"/>
          <p:nvPr/>
        </p:nvPicPr>
        <p:blipFill rotWithShape="1">
          <a:blip r:embed="rId5">
            <a:alphaModFix/>
          </a:blip>
          <a:srcRect b="0" l="0" r="0" t="0"/>
          <a:stretch/>
        </p:blipFill>
        <p:spPr>
          <a:xfrm>
            <a:off x="4249014" y="5761424"/>
            <a:ext cx="1147038" cy="358775"/>
          </a:xfrm>
          <a:prstGeom prst="rect">
            <a:avLst/>
          </a:prstGeom>
          <a:noFill/>
          <a:ln>
            <a:noFill/>
          </a:ln>
        </p:spPr>
      </p:pic>
      <p:sp>
        <p:nvSpPr>
          <p:cNvPr id="457" name="Google Shape;457;p48"/>
          <p:cNvSpPr txBox="1"/>
          <p:nvPr/>
        </p:nvSpPr>
        <p:spPr>
          <a:xfrm>
            <a:off x="5838600" y="4566250"/>
            <a:ext cx="330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omic Sans MS"/>
                <a:ea typeface="Comic Sans MS"/>
                <a:cs typeface="Comic Sans MS"/>
                <a:sym typeface="Comic Sans MS"/>
              </a:rPr>
              <a:t>Pour la Terre ~ 11,2 km/s</a:t>
            </a:r>
            <a:endParaRPr>
              <a:solidFill>
                <a:schemeClr val="dk1"/>
              </a:solidFill>
            </a:endParaRPr>
          </a:p>
        </p:txBody>
      </p:sp>
      <p:sp>
        <p:nvSpPr>
          <p:cNvPr id="458" name="Google Shape;458;p48"/>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tab03_atm" id="464" name="Google Shape;464;g340f570e105_0_127"/>
          <p:cNvPicPr preferRelativeResize="0"/>
          <p:nvPr/>
        </p:nvPicPr>
        <p:blipFill rotWithShape="1">
          <a:blip r:embed="rId3">
            <a:alphaModFix/>
          </a:blip>
          <a:srcRect b="0" l="0" r="0" t="0"/>
          <a:stretch/>
        </p:blipFill>
        <p:spPr>
          <a:xfrm>
            <a:off x="2359025" y="617537"/>
            <a:ext cx="4457700" cy="5972175"/>
          </a:xfrm>
          <a:prstGeom prst="rect">
            <a:avLst/>
          </a:prstGeom>
          <a:noFill/>
          <a:ln>
            <a:noFill/>
          </a:ln>
        </p:spPr>
      </p:pic>
      <p:sp>
        <p:nvSpPr>
          <p:cNvPr id="465" name="Google Shape;465;g340f570e105_0_127"/>
          <p:cNvSpPr txBox="1"/>
          <p:nvPr>
            <p:ph type="ctrTitle"/>
          </p:nvPr>
        </p:nvSpPr>
        <p:spPr>
          <a:xfrm>
            <a:off x="365125" y="80962"/>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Structure de quelques atmosphères</a:t>
            </a:r>
            <a:endParaRPr/>
          </a:p>
        </p:txBody>
      </p:sp>
      <p:sp>
        <p:nvSpPr>
          <p:cNvPr id="466" name="Google Shape;466;g340f570e105_0_127"/>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7" name="Google Shape;467;g340f570e105_0_127"/>
          <p:cNvSpPr txBox="1"/>
          <p:nvPr/>
        </p:nvSpPr>
        <p:spPr>
          <a:xfrm>
            <a:off x="96825" y="2544025"/>
            <a:ext cx="2004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Mercure ne retient pas son atmosphere: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faible gravité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rPr lang="en-US"/>
              <a:t> forte température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descr="tab03_atm" id="473" name="Google Shape;473;g340f570e105_0_138"/>
          <p:cNvPicPr preferRelativeResize="0"/>
          <p:nvPr/>
        </p:nvPicPr>
        <p:blipFill rotWithShape="1">
          <a:blip r:embed="rId3">
            <a:alphaModFix/>
          </a:blip>
          <a:srcRect b="0" l="0" r="0" t="0"/>
          <a:stretch/>
        </p:blipFill>
        <p:spPr>
          <a:xfrm>
            <a:off x="2359025" y="617537"/>
            <a:ext cx="4457700" cy="5972175"/>
          </a:xfrm>
          <a:prstGeom prst="rect">
            <a:avLst/>
          </a:prstGeom>
          <a:noFill/>
          <a:ln>
            <a:noFill/>
          </a:ln>
        </p:spPr>
      </p:pic>
      <p:sp>
        <p:nvSpPr>
          <p:cNvPr id="474" name="Google Shape;474;g340f570e105_0_138"/>
          <p:cNvSpPr txBox="1"/>
          <p:nvPr>
            <p:ph type="ctrTitle"/>
          </p:nvPr>
        </p:nvSpPr>
        <p:spPr>
          <a:xfrm>
            <a:off x="365125" y="80962"/>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Structure de quelques atmosphères</a:t>
            </a:r>
            <a:endParaRPr/>
          </a:p>
        </p:txBody>
      </p:sp>
      <p:sp>
        <p:nvSpPr>
          <p:cNvPr id="475" name="Google Shape;475;g340f570e105_0_138"/>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6" name="Google Shape;476;g340f570e105_0_138"/>
          <p:cNvSpPr/>
          <p:nvPr/>
        </p:nvSpPr>
        <p:spPr>
          <a:xfrm>
            <a:off x="4369400" y="1568725"/>
            <a:ext cx="1158000" cy="457200"/>
          </a:xfrm>
          <a:prstGeom prst="rect">
            <a:avLst/>
          </a:prstGeom>
          <a:noFill/>
          <a:ln cap="flat" cmpd="sng" w="19050">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77" name="Google Shape;477;g340f570e105_0_138"/>
          <p:cNvSpPr txBox="1"/>
          <p:nvPr/>
        </p:nvSpPr>
        <p:spPr>
          <a:xfrm>
            <a:off x="96825" y="2544025"/>
            <a:ext cx="2004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Mercure ne retient pas son atmosphere: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faible gravité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rPr lang="en-US"/>
              <a:t> forte température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descr="tab03_atm" id="483" name="Google Shape;483;g340f570e105_0_149"/>
          <p:cNvPicPr preferRelativeResize="0"/>
          <p:nvPr/>
        </p:nvPicPr>
        <p:blipFill rotWithShape="1">
          <a:blip r:embed="rId3">
            <a:alphaModFix/>
          </a:blip>
          <a:srcRect b="0" l="0" r="0" t="0"/>
          <a:stretch/>
        </p:blipFill>
        <p:spPr>
          <a:xfrm>
            <a:off x="2359025" y="617537"/>
            <a:ext cx="4457700" cy="5972175"/>
          </a:xfrm>
          <a:prstGeom prst="rect">
            <a:avLst/>
          </a:prstGeom>
          <a:noFill/>
          <a:ln>
            <a:noFill/>
          </a:ln>
        </p:spPr>
      </p:pic>
      <p:sp>
        <p:nvSpPr>
          <p:cNvPr id="484" name="Google Shape;484;g340f570e105_0_149"/>
          <p:cNvSpPr txBox="1"/>
          <p:nvPr>
            <p:ph type="ctrTitle"/>
          </p:nvPr>
        </p:nvSpPr>
        <p:spPr>
          <a:xfrm>
            <a:off x="365125" y="80962"/>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Structure de quelques atmosphères</a:t>
            </a:r>
            <a:endParaRPr/>
          </a:p>
        </p:txBody>
      </p:sp>
      <p:sp>
        <p:nvSpPr>
          <p:cNvPr id="485" name="Google Shape;485;g340f570e105_0_149"/>
          <p:cNvSpPr txBox="1"/>
          <p:nvPr/>
        </p:nvSpPr>
        <p:spPr>
          <a:xfrm>
            <a:off x="6907300" y="4098375"/>
            <a:ext cx="21354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b="1" lang="en-US" sz="2100">
                <a:solidFill>
                  <a:schemeClr val="dk1"/>
                </a:solidFill>
              </a:rPr>
              <a:t>Effet de Serre !</a:t>
            </a:r>
            <a:endParaRPr b="1" sz="2100">
              <a:solidFill>
                <a:schemeClr val="dk1"/>
              </a:solidFill>
            </a:endParaRPr>
          </a:p>
        </p:txBody>
      </p:sp>
      <p:sp>
        <p:nvSpPr>
          <p:cNvPr id="486" name="Google Shape;486;g340f570e105_0_149"/>
          <p:cNvSpPr txBox="1"/>
          <p:nvPr/>
        </p:nvSpPr>
        <p:spPr>
          <a:xfrm>
            <a:off x="96825" y="2544025"/>
            <a:ext cx="2004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Mercure ne retient pas son atmosphere: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faible gravité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rPr lang="en-US"/>
              <a:t> forte température </a:t>
            </a:r>
            <a:endParaRPr/>
          </a:p>
        </p:txBody>
      </p:sp>
      <p:sp>
        <p:nvSpPr>
          <p:cNvPr id="487" name="Google Shape;487;g340f570e105_0_149"/>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8" name="Google Shape;488;g340f570e105_0_149"/>
          <p:cNvSpPr/>
          <p:nvPr/>
        </p:nvSpPr>
        <p:spPr>
          <a:xfrm>
            <a:off x="4369400" y="1568725"/>
            <a:ext cx="1158000" cy="457200"/>
          </a:xfrm>
          <a:prstGeom prst="rect">
            <a:avLst/>
          </a:prstGeom>
          <a:noFill/>
          <a:ln cap="flat" cmpd="sng" w="19050">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89" name="Google Shape;489;g340f570e105_0_149"/>
          <p:cNvSpPr/>
          <p:nvPr/>
        </p:nvSpPr>
        <p:spPr>
          <a:xfrm>
            <a:off x="4530025" y="5170650"/>
            <a:ext cx="414300" cy="258300"/>
          </a:xfrm>
          <a:prstGeom prst="rect">
            <a:avLst/>
          </a:prstGeom>
          <a:noFill/>
          <a:ln cap="flat" cmpd="sng" w="19050">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90" name="Google Shape;490;g340f570e105_0_149"/>
          <p:cNvSpPr txBox="1"/>
          <p:nvPr/>
        </p:nvSpPr>
        <p:spPr>
          <a:xfrm>
            <a:off x="6819325" y="4720550"/>
            <a:ext cx="2296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omic Sans MS"/>
              <a:buNone/>
            </a:pPr>
            <a:r>
              <a:rPr lang="en-US" sz="1600">
                <a:solidFill>
                  <a:schemeClr val="dk1"/>
                </a:solidFill>
                <a:latin typeface="Comic Sans MS"/>
                <a:ea typeface="Comic Sans MS"/>
                <a:cs typeface="Comic Sans MS"/>
                <a:sym typeface="Comic Sans MS"/>
              </a:rPr>
              <a:t>Sans l’effet de serre la T° au sol ~ -18°C</a:t>
            </a:r>
            <a:endParaRPr sz="16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600"/>
              <a:buFont typeface="Comic Sans MS"/>
              <a:buNone/>
            </a:pPr>
            <a:r>
              <a:t/>
            </a:r>
            <a:endParaRPr sz="1600">
              <a:solidFill>
                <a:schemeClr val="dk1"/>
              </a:solidFill>
              <a:latin typeface="Comic Sans MS"/>
              <a:ea typeface="Comic Sans MS"/>
              <a:cs typeface="Comic Sans MS"/>
              <a:sym typeface="Comic Sans M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0"/>
          <p:cNvSpPr txBox="1"/>
          <p:nvPr/>
        </p:nvSpPr>
        <p:spPr>
          <a:xfrm>
            <a:off x="1327150" y="3119437"/>
            <a:ext cx="6432550" cy="4857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Énergie</a:t>
            </a:r>
            <a:r>
              <a:rPr b="1" i="0" lang="en-US" sz="2400" u="none" cap="none" strike="noStrike">
                <a:solidFill>
                  <a:schemeClr val="dk1"/>
                </a:solidFill>
                <a:latin typeface="Comic Sans MS"/>
                <a:ea typeface="Comic Sans MS"/>
                <a:cs typeface="Comic Sans MS"/>
                <a:sym typeface="Comic Sans MS"/>
              </a:rPr>
              <a:t> reçue et rayonnée</a:t>
            </a:r>
            <a:br>
              <a:rPr b="1" i="0" lang="en-US" sz="2400" u="none" cap="none" strike="noStrike">
                <a:solidFill>
                  <a:schemeClr val="dk1"/>
                </a:solidFill>
                <a:latin typeface="Comic Sans MS"/>
                <a:ea typeface="Comic Sans MS"/>
                <a:cs typeface="Comic Sans MS"/>
                <a:sym typeface="Comic Sans MS"/>
              </a:rPr>
            </a:br>
            <a:r>
              <a:rPr b="1" i="0" lang="en-US" sz="2400" u="none" cap="none" strike="noStrike">
                <a:solidFill>
                  <a:schemeClr val="dk1"/>
                </a:solidFill>
                <a:latin typeface="Comic Sans MS"/>
                <a:ea typeface="Comic Sans MS"/>
                <a:cs typeface="Comic Sans MS"/>
                <a:sym typeface="Comic Sans MS"/>
              </a:rPr>
              <a:t>par la Terre et les planètes</a:t>
            </a:r>
            <a:endParaRPr b="0" i="0" sz="1400" u="none" cap="none" strike="noStrike">
              <a:solidFill>
                <a:srgbClr val="000000"/>
              </a:solidFill>
              <a:latin typeface="Arial"/>
              <a:ea typeface="Arial"/>
              <a:cs typeface="Arial"/>
              <a:sym typeface="Arial"/>
            </a:endParaRPr>
          </a:p>
        </p:txBody>
      </p:sp>
      <p:sp>
        <p:nvSpPr>
          <p:cNvPr id="497" name="Google Shape;497;p50"/>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g340a9b0f7be_0_132"/>
          <p:cNvPicPr preferRelativeResize="0"/>
          <p:nvPr/>
        </p:nvPicPr>
        <p:blipFill>
          <a:blip r:embed="rId3">
            <a:alphaModFix/>
          </a:blip>
          <a:stretch>
            <a:fillRect/>
          </a:stretch>
        </p:blipFill>
        <p:spPr>
          <a:xfrm>
            <a:off x="7632995" y="2117125"/>
            <a:ext cx="1345650" cy="1316000"/>
          </a:xfrm>
          <a:prstGeom prst="rect">
            <a:avLst/>
          </a:prstGeom>
          <a:noFill/>
          <a:ln>
            <a:noFill/>
          </a:ln>
        </p:spPr>
      </p:pic>
      <p:pic>
        <p:nvPicPr>
          <p:cNvPr id="116" name="Google Shape;116;g340a9b0f7be_0_132"/>
          <p:cNvPicPr preferRelativeResize="0"/>
          <p:nvPr/>
        </p:nvPicPr>
        <p:blipFill>
          <a:blip r:embed="rId4">
            <a:alphaModFix/>
          </a:blip>
          <a:stretch>
            <a:fillRect/>
          </a:stretch>
        </p:blipFill>
        <p:spPr>
          <a:xfrm>
            <a:off x="0" y="835338"/>
            <a:ext cx="7328194" cy="4119571"/>
          </a:xfrm>
          <a:prstGeom prst="rect">
            <a:avLst/>
          </a:prstGeom>
          <a:noFill/>
          <a:ln>
            <a:noFill/>
          </a:ln>
        </p:spPr>
      </p:pic>
      <p:sp>
        <p:nvSpPr>
          <p:cNvPr id="117" name="Google Shape;117;g340a9b0f7be_0_132"/>
          <p:cNvSpPr txBox="1"/>
          <p:nvPr/>
        </p:nvSpPr>
        <p:spPr>
          <a:xfrm>
            <a:off x="295675" y="75250"/>
            <a:ext cx="82629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 de gravitation Lune → Terre</a:t>
            </a:r>
            <a:br>
              <a:rPr b="1" lang="en-US" sz="3200">
                <a:solidFill>
                  <a:schemeClr val="dk1"/>
                </a:solidFill>
                <a:latin typeface="Comic Sans MS"/>
                <a:ea typeface="Comic Sans MS"/>
                <a:cs typeface="Comic Sans MS"/>
                <a:sym typeface="Comic Sans MS"/>
              </a:rPr>
            </a:br>
            <a:endParaRPr/>
          </a:p>
        </p:txBody>
      </p:sp>
      <p:sp>
        <p:nvSpPr>
          <p:cNvPr id="118" name="Google Shape;118;g340a9b0f7be_0_132"/>
          <p:cNvSpPr txBox="1"/>
          <p:nvPr/>
        </p:nvSpPr>
        <p:spPr>
          <a:xfrm>
            <a:off x="153400" y="4850400"/>
            <a:ext cx="7479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lang="en-US" sz="1800">
                <a:solidFill>
                  <a:schemeClr val="dk1"/>
                </a:solidFill>
                <a:latin typeface="Comic Sans MS"/>
                <a:ea typeface="Comic Sans MS"/>
                <a:cs typeface="Comic Sans MS"/>
                <a:sym typeface="Comic Sans MS"/>
              </a:rPr>
              <a:t>a</a:t>
            </a:r>
            <a:r>
              <a:rPr b="1" baseline="-25000" lang="en-US" sz="1800">
                <a:solidFill>
                  <a:schemeClr val="dk1"/>
                </a:solidFill>
                <a:latin typeface="Comic Sans MS"/>
                <a:ea typeface="Comic Sans MS"/>
                <a:cs typeface="Comic Sans MS"/>
                <a:sym typeface="Comic Sans MS"/>
              </a:rPr>
              <a:t>centre</a:t>
            </a:r>
            <a:r>
              <a:rPr lang="en-US" sz="1800">
                <a:solidFill>
                  <a:schemeClr val="dk1"/>
                </a:solidFill>
                <a:latin typeface="Comic Sans MS"/>
                <a:ea typeface="Comic Sans MS"/>
                <a:cs typeface="Comic Sans MS"/>
                <a:sym typeface="Comic Sans MS"/>
              </a:rPr>
              <a:t>: accélération gravitationnelle causée par la Lune (loin à droite sur le schéma) au centre de la Terre. </a:t>
            </a:r>
            <a:endParaRPr b="0" i="0" sz="1400" u="none" cap="none" strike="noStrike">
              <a:solidFill>
                <a:srgbClr val="000000"/>
              </a:solidFill>
              <a:latin typeface="Arial"/>
              <a:ea typeface="Arial"/>
              <a:cs typeface="Arial"/>
              <a:sym typeface="Arial"/>
            </a:endParaRPr>
          </a:p>
        </p:txBody>
      </p:sp>
      <p:pic>
        <p:nvPicPr>
          <p:cNvPr id="119" name="Google Shape;119;g340a9b0f7be_0_132" title="CodeCogsEqn(9).png"/>
          <p:cNvPicPr preferRelativeResize="0"/>
          <p:nvPr/>
        </p:nvPicPr>
        <p:blipFill>
          <a:blip r:embed="rId5">
            <a:alphaModFix/>
          </a:blip>
          <a:stretch>
            <a:fillRect/>
          </a:stretch>
        </p:blipFill>
        <p:spPr>
          <a:xfrm>
            <a:off x="604125" y="5739650"/>
            <a:ext cx="2619375" cy="885825"/>
          </a:xfrm>
          <a:prstGeom prst="rect">
            <a:avLst/>
          </a:prstGeom>
          <a:noFill/>
          <a:ln>
            <a:noFill/>
          </a:ln>
        </p:spPr>
      </p:pic>
      <p:sp>
        <p:nvSpPr>
          <p:cNvPr id="120" name="Google Shape;120;g340a9b0f7be_0_132"/>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1"/>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Bilan énergétique global pour la Terre</a:t>
            </a:r>
            <a:endParaRPr/>
          </a:p>
        </p:txBody>
      </p:sp>
      <p:sp>
        <p:nvSpPr>
          <p:cNvPr id="504" name="Google Shape;504;p51"/>
          <p:cNvSpPr txBox="1"/>
          <p:nvPr/>
        </p:nvSpPr>
        <p:spPr>
          <a:xfrm>
            <a:off x="2376475" y="1511300"/>
            <a:ext cx="5122200" cy="369300"/>
          </a:xfrm>
          <a:prstGeom prst="rect">
            <a:avLst/>
          </a:prstGeom>
          <a:noFill/>
          <a:ln cap="flat" cmpd="sng" w="1905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457200" lvl="0" marL="457200" marR="0" rtl="0" algn="ctr">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E(rayonnée) = </a:t>
            </a:r>
            <a:r>
              <a:rPr b="0" i="0" lang="en-US" sz="1800" u="none" cap="none" strike="noStrike">
                <a:solidFill>
                  <a:schemeClr val="dk1"/>
                </a:solidFill>
                <a:latin typeface="Comic Sans MS"/>
                <a:ea typeface="Comic Sans MS"/>
                <a:cs typeface="Comic Sans MS"/>
                <a:sym typeface="Comic Sans MS"/>
              </a:rPr>
              <a:t>E(émise) + E(absorbée)</a:t>
            </a:r>
            <a:endParaRPr b="0" i="0" sz="1400" u="none" cap="none" strike="noStrike">
              <a:solidFill>
                <a:srgbClr val="000000"/>
              </a:solidFill>
              <a:latin typeface="Arial"/>
              <a:ea typeface="Arial"/>
              <a:cs typeface="Arial"/>
              <a:sym typeface="Arial"/>
            </a:endParaRPr>
          </a:p>
        </p:txBody>
      </p:sp>
      <p:sp>
        <p:nvSpPr>
          <p:cNvPr id="505" name="Google Shape;505;p51"/>
          <p:cNvSpPr txBox="1"/>
          <p:nvPr/>
        </p:nvSpPr>
        <p:spPr>
          <a:xfrm>
            <a:off x="6768225" y="2870225"/>
            <a:ext cx="2034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Produit par la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planète</a:t>
            </a:r>
            <a:endParaRPr b="0" i="0" sz="1400" u="none" cap="none" strike="noStrike">
              <a:solidFill>
                <a:srgbClr val="000000"/>
              </a:solidFill>
              <a:latin typeface="Arial"/>
              <a:ea typeface="Arial"/>
              <a:cs typeface="Arial"/>
              <a:sym typeface="Arial"/>
            </a:endParaRPr>
          </a:p>
        </p:txBody>
      </p:sp>
      <p:sp>
        <p:nvSpPr>
          <p:cNvPr id="506" name="Google Shape;506;p51"/>
          <p:cNvSpPr txBox="1"/>
          <p:nvPr/>
        </p:nvSpPr>
        <p:spPr>
          <a:xfrm>
            <a:off x="628975" y="2833900"/>
            <a:ext cx="2948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Rayonnement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de corps noir</a:t>
            </a:r>
            <a:r>
              <a:rPr lang="en-US"/>
              <a:t> </a:t>
            </a:r>
            <a:r>
              <a:rPr b="0" i="0" lang="en-US" sz="1800" u="none" cap="none" strike="noStrike">
                <a:solidFill>
                  <a:schemeClr val="dk1"/>
                </a:solidFill>
                <a:latin typeface="Comic Sans MS"/>
                <a:ea typeface="Comic Sans MS"/>
                <a:cs typeface="Comic Sans MS"/>
                <a:sym typeface="Comic Sans MS"/>
              </a:rPr>
              <a:t>re-émis </a:t>
            </a:r>
            <a:endParaRPr b="0" i="0" sz="1400" u="none" cap="none" strike="noStrike">
              <a:solidFill>
                <a:srgbClr val="000000"/>
              </a:solidFill>
              <a:latin typeface="Arial"/>
              <a:ea typeface="Arial"/>
              <a:cs typeface="Arial"/>
              <a:sym typeface="Arial"/>
            </a:endParaRPr>
          </a:p>
        </p:txBody>
      </p:sp>
      <p:cxnSp>
        <p:nvCxnSpPr>
          <p:cNvPr id="507" name="Google Shape;507;p51"/>
          <p:cNvCxnSpPr/>
          <p:nvPr/>
        </p:nvCxnSpPr>
        <p:spPr>
          <a:xfrm flipH="1" rot="10800000">
            <a:off x="1666875" y="2041525"/>
            <a:ext cx="984250" cy="747712"/>
          </a:xfrm>
          <a:prstGeom prst="straightConnector1">
            <a:avLst/>
          </a:prstGeom>
          <a:noFill/>
          <a:ln cap="flat" cmpd="sng" w="9525">
            <a:solidFill>
              <a:schemeClr val="dk1"/>
            </a:solidFill>
            <a:prstDash val="solid"/>
            <a:miter lim="800000"/>
            <a:headEnd len="sm" w="sm" type="none"/>
            <a:tailEnd len="med" w="med" type="triangle"/>
          </a:ln>
        </p:spPr>
      </p:cxnSp>
      <p:cxnSp>
        <p:nvCxnSpPr>
          <p:cNvPr id="508" name="Google Shape;508;p51"/>
          <p:cNvCxnSpPr/>
          <p:nvPr/>
        </p:nvCxnSpPr>
        <p:spPr>
          <a:xfrm rot="10800000">
            <a:off x="4368800" y="2041525"/>
            <a:ext cx="0" cy="595312"/>
          </a:xfrm>
          <a:prstGeom prst="straightConnector1">
            <a:avLst/>
          </a:prstGeom>
          <a:noFill/>
          <a:ln cap="flat" cmpd="sng" w="9525">
            <a:solidFill>
              <a:schemeClr val="dk1"/>
            </a:solidFill>
            <a:prstDash val="solid"/>
            <a:miter lim="800000"/>
            <a:headEnd len="sm" w="sm" type="none"/>
            <a:tailEnd len="med" w="med" type="triangle"/>
          </a:ln>
        </p:spPr>
      </p:cxnSp>
      <p:cxnSp>
        <p:nvCxnSpPr>
          <p:cNvPr id="509" name="Google Shape;509;p51"/>
          <p:cNvCxnSpPr/>
          <p:nvPr/>
        </p:nvCxnSpPr>
        <p:spPr>
          <a:xfrm rot="10800000">
            <a:off x="6373525" y="1995737"/>
            <a:ext cx="1002000" cy="793500"/>
          </a:xfrm>
          <a:prstGeom prst="straightConnector1">
            <a:avLst/>
          </a:prstGeom>
          <a:noFill/>
          <a:ln cap="flat" cmpd="sng" w="9525">
            <a:solidFill>
              <a:schemeClr val="dk1"/>
            </a:solidFill>
            <a:prstDash val="solid"/>
            <a:miter lim="800000"/>
            <a:headEnd len="sm" w="sm" type="none"/>
            <a:tailEnd len="med" w="med" type="triangle"/>
          </a:ln>
        </p:spPr>
      </p:cxnSp>
      <p:sp>
        <p:nvSpPr>
          <p:cNvPr id="510" name="Google Shape;510;p51"/>
          <p:cNvSpPr txBox="1"/>
          <p:nvPr/>
        </p:nvSpPr>
        <p:spPr>
          <a:xfrm>
            <a:off x="628975" y="4021125"/>
            <a:ext cx="8275800" cy="221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L’énergie reçue du Soleil par une Terre est la </a:t>
            </a:r>
            <a:r>
              <a:rPr b="1" i="0" lang="en-US" sz="1800" u="none" cap="none" strike="noStrike">
                <a:solidFill>
                  <a:schemeClr val="dk1"/>
                </a:solidFill>
                <a:latin typeface="Comic Sans MS"/>
                <a:ea typeface="Comic Sans MS"/>
                <a:cs typeface="Comic Sans MS"/>
                <a:sym typeface="Comic Sans MS"/>
              </a:rPr>
              <a:t>constante solaire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1" i="0" lang="en-US" sz="1800" u="none" cap="none" strike="noStrike">
                <a:solidFill>
                  <a:schemeClr val="dk1"/>
                </a:solidFill>
                <a:latin typeface="Comic Sans MS"/>
                <a:ea typeface="Comic Sans MS"/>
                <a:cs typeface="Comic Sans MS"/>
                <a:sym typeface="Comic Sans MS"/>
              </a:rPr>
              <a:t>S = 1,3</a:t>
            </a:r>
            <a:r>
              <a:rPr b="1" lang="en-US" sz="1800">
                <a:solidFill>
                  <a:schemeClr val="dk1"/>
                </a:solidFill>
                <a:latin typeface="Comic Sans MS"/>
                <a:ea typeface="Comic Sans MS"/>
                <a:cs typeface="Comic Sans MS"/>
                <a:sym typeface="Comic Sans MS"/>
              </a:rPr>
              <a:t>6</a:t>
            </a:r>
            <a:r>
              <a:rPr b="1" i="0" lang="en-US" sz="1800" u="none" cap="none" strike="noStrike">
                <a:solidFill>
                  <a:schemeClr val="dk1"/>
                </a:solidFill>
                <a:latin typeface="Comic Sans MS"/>
                <a:ea typeface="Comic Sans MS"/>
                <a:cs typeface="Comic Sans MS"/>
                <a:sym typeface="Comic Sans MS"/>
              </a:rPr>
              <a:t> kW m</a:t>
            </a:r>
            <a:r>
              <a:rPr b="1" baseline="30000" i="0" lang="en-US" sz="1800" u="none" cap="none" strike="noStrike">
                <a:solidFill>
                  <a:schemeClr val="dk1"/>
                </a:solidFill>
                <a:latin typeface="Comic Sans MS"/>
                <a:ea typeface="Comic Sans MS"/>
                <a:cs typeface="Comic Sans MS"/>
                <a:sym typeface="Comic Sans MS"/>
              </a:rPr>
              <a:t>-2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1" baseline="3000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1" i="0" lang="en-US" sz="1800" u="none" cap="none" strike="noStrike">
                <a:solidFill>
                  <a:schemeClr val="dk1"/>
                </a:solidFill>
                <a:latin typeface="Comic Sans MS"/>
                <a:ea typeface="Comic Sans MS"/>
                <a:cs typeface="Comic Sans MS"/>
                <a:sym typeface="Comic Sans MS"/>
              </a:rPr>
              <a:t>S</a:t>
            </a:r>
            <a:r>
              <a:rPr b="1" baseline="30000" i="0" lang="en-US" sz="1800" u="none" cap="none" strike="noStrike">
                <a:solidFill>
                  <a:schemeClr val="dk1"/>
                </a:solidFill>
                <a:latin typeface="Comic Sans MS"/>
                <a:ea typeface="Comic Sans MS"/>
                <a:cs typeface="Comic Sans MS"/>
                <a:sym typeface="Comic Sans MS"/>
              </a:rPr>
              <a:t> </a:t>
            </a:r>
            <a:r>
              <a:rPr b="1" i="0" lang="en-US" sz="1800" u="none" cap="none" strike="noStrike">
                <a:solidFill>
                  <a:schemeClr val="dk1"/>
                </a:solidFill>
                <a:latin typeface="Comic Sans MS"/>
                <a:ea typeface="Comic Sans MS"/>
                <a:cs typeface="Comic Sans MS"/>
                <a:sym typeface="Comic Sans MS"/>
              </a:rPr>
              <a:t>= 1,3</a:t>
            </a:r>
            <a:r>
              <a:rPr b="1" lang="en-US" sz="1800">
                <a:solidFill>
                  <a:schemeClr val="dk1"/>
                </a:solidFill>
                <a:latin typeface="Comic Sans MS"/>
                <a:ea typeface="Comic Sans MS"/>
                <a:cs typeface="Comic Sans MS"/>
                <a:sym typeface="Comic Sans MS"/>
              </a:rPr>
              <a:t>6</a:t>
            </a:r>
            <a:r>
              <a:rPr b="1" i="0" lang="en-US" sz="1800" u="none" cap="none" strike="noStrike">
                <a:solidFill>
                  <a:schemeClr val="dk1"/>
                </a:solidFill>
                <a:latin typeface="Comic Sans MS"/>
                <a:ea typeface="Comic Sans MS"/>
                <a:cs typeface="Comic Sans MS"/>
                <a:sym typeface="Comic Sans MS"/>
              </a:rPr>
              <a:t> x 10</a:t>
            </a:r>
            <a:r>
              <a:rPr b="1" baseline="30000" i="0" lang="en-US" sz="1800" u="none" cap="none" strike="noStrike">
                <a:solidFill>
                  <a:schemeClr val="dk1"/>
                </a:solidFill>
                <a:latin typeface="Comic Sans MS"/>
                <a:ea typeface="Comic Sans MS"/>
                <a:cs typeface="Comic Sans MS"/>
                <a:sym typeface="Comic Sans MS"/>
              </a:rPr>
              <a:t>10 </a:t>
            </a:r>
            <a:r>
              <a:rPr b="1" i="0" lang="en-US" sz="1800" u="none" cap="none" strike="noStrike">
                <a:solidFill>
                  <a:schemeClr val="dk1"/>
                </a:solidFill>
                <a:latin typeface="Comic Sans MS"/>
                <a:ea typeface="Comic Sans MS"/>
                <a:cs typeface="Comic Sans MS"/>
                <a:sym typeface="Comic Sans MS"/>
              </a:rPr>
              <a:t>erg s</a:t>
            </a:r>
            <a:r>
              <a:rPr b="1" baseline="30000" i="0" lang="en-US" sz="1800" u="none" cap="none" strike="noStrike">
                <a:solidFill>
                  <a:schemeClr val="dk1"/>
                </a:solidFill>
                <a:latin typeface="Comic Sans MS"/>
                <a:ea typeface="Comic Sans MS"/>
                <a:cs typeface="Comic Sans MS"/>
                <a:sym typeface="Comic Sans MS"/>
              </a:rPr>
              <a:t>-1 </a:t>
            </a:r>
            <a:r>
              <a:rPr b="1" i="0" lang="en-US" sz="1800" u="none" cap="none" strike="noStrike">
                <a:solidFill>
                  <a:schemeClr val="dk1"/>
                </a:solidFill>
                <a:latin typeface="Comic Sans MS"/>
                <a:ea typeface="Comic Sans MS"/>
                <a:cs typeface="Comic Sans MS"/>
                <a:sym typeface="Comic Sans MS"/>
              </a:rPr>
              <a:t>m</a:t>
            </a:r>
            <a:r>
              <a:rPr b="1" baseline="30000" i="0" lang="en-US" sz="1800" u="none" cap="none" strike="noStrike">
                <a:solidFill>
                  <a:schemeClr val="dk1"/>
                </a:solidFill>
                <a:latin typeface="Comic Sans MS"/>
                <a:ea typeface="Comic Sans MS"/>
                <a:cs typeface="Comic Sans MS"/>
                <a:sym typeface="Comic Sans MS"/>
              </a:rPr>
              <a:t>-2</a:t>
            </a:r>
            <a:r>
              <a:rPr b="0" i="0" lang="en-US" sz="1800" u="none" cap="none" strike="noStrike">
                <a:solidFill>
                  <a:schemeClr val="dk1"/>
                </a:solidFill>
                <a:latin typeface="Comic Sans MS"/>
                <a:ea typeface="Comic Sans MS"/>
                <a:cs typeface="Comic Sans MS"/>
                <a:sym typeface="Comic Sans MS"/>
              </a:rPr>
              <a:t> </a:t>
            </a:r>
            <a:r>
              <a:rPr b="0" i="0" lang="en-US" sz="1600" u="none" cap="none" strike="noStrike">
                <a:solidFill>
                  <a:schemeClr val="dk1"/>
                </a:solidFill>
                <a:latin typeface="Comic Sans MS"/>
                <a:ea typeface="Comic Sans MS"/>
                <a:cs typeface="Comic Sans MS"/>
                <a:sym typeface="Comic Sans MS"/>
              </a:rPr>
              <a:t> </a:t>
            </a:r>
            <a:endParaRPr b="0" i="0" sz="16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600" u="none" cap="none" strike="noStrike">
                <a:solidFill>
                  <a:schemeClr val="dk1"/>
                </a:solidFill>
                <a:latin typeface="Comic Sans MS"/>
                <a:ea typeface="Comic Sans MS"/>
                <a:cs typeface="Comic Sans MS"/>
                <a:sym typeface="Comic Sans MS"/>
              </a:rPr>
              <a:t>(les </a:t>
            </a:r>
            <a:r>
              <a:rPr lang="en-US" sz="1600">
                <a:solidFill>
                  <a:schemeClr val="dk1"/>
                </a:solidFill>
                <a:latin typeface="Comic Sans MS"/>
                <a:ea typeface="Comic Sans MS"/>
                <a:cs typeface="Comic Sans MS"/>
                <a:sym typeface="Comic Sans MS"/>
              </a:rPr>
              <a:t>a</a:t>
            </a:r>
            <a:r>
              <a:rPr b="0" i="0" lang="en-US" sz="1600" u="none" cap="none" strike="noStrike">
                <a:solidFill>
                  <a:schemeClr val="dk1"/>
                </a:solidFill>
                <a:latin typeface="Comic Sans MS"/>
                <a:ea typeface="Comic Sans MS"/>
                <a:cs typeface="Comic Sans MS"/>
                <a:sym typeface="Comic Sans MS"/>
              </a:rPr>
              <a:t>stro</a:t>
            </a:r>
            <a:r>
              <a:rPr lang="en-US" sz="1600">
                <a:solidFill>
                  <a:schemeClr val="dk1"/>
                </a:solidFill>
                <a:latin typeface="Comic Sans MS"/>
                <a:ea typeface="Comic Sans MS"/>
                <a:cs typeface="Comic Sans MS"/>
                <a:sym typeface="Comic Sans MS"/>
              </a:rPr>
              <a:t>nomes aiment mesurer les </a:t>
            </a:r>
            <a:r>
              <a:rPr lang="en-US" sz="1600">
                <a:solidFill>
                  <a:schemeClr val="dk1"/>
                </a:solidFill>
                <a:latin typeface="Comic Sans MS"/>
                <a:ea typeface="Comic Sans MS"/>
                <a:cs typeface="Comic Sans MS"/>
                <a:sym typeface="Comic Sans MS"/>
              </a:rPr>
              <a:t>quantités</a:t>
            </a:r>
            <a:r>
              <a:rPr lang="en-US" sz="1600">
                <a:solidFill>
                  <a:schemeClr val="dk1"/>
                </a:solidFill>
                <a:latin typeface="Comic Sans MS"/>
                <a:ea typeface="Comic Sans MS"/>
                <a:cs typeface="Comic Sans MS"/>
                <a:sym typeface="Comic Sans MS"/>
              </a:rPr>
              <a:t> en cgs, ne le </a:t>
            </a:r>
            <a:r>
              <a:rPr lang="en-US" sz="1600">
                <a:solidFill>
                  <a:schemeClr val="dk1"/>
                </a:solidFill>
                <a:latin typeface="Comic Sans MS"/>
                <a:ea typeface="Comic Sans MS"/>
                <a:cs typeface="Comic Sans MS"/>
                <a:sym typeface="Comic Sans MS"/>
              </a:rPr>
              <a:t>faites</a:t>
            </a:r>
            <a:r>
              <a:rPr lang="en-US" sz="1600">
                <a:solidFill>
                  <a:schemeClr val="dk1"/>
                </a:solidFill>
                <a:latin typeface="Comic Sans MS"/>
                <a:ea typeface="Comic Sans MS"/>
                <a:cs typeface="Comic Sans MS"/>
                <a:sym typeface="Comic Sans MS"/>
              </a:rPr>
              <a:t> pas!)</a:t>
            </a:r>
            <a:endParaRPr sz="1200"/>
          </a:p>
          <a:p>
            <a:pPr indent="0" lvl="0" marL="0" marR="0" rtl="0" algn="l">
              <a:lnSpc>
                <a:spcPct val="100000"/>
              </a:lnSpc>
              <a:spcBef>
                <a:spcPts val="0"/>
              </a:spcBef>
              <a:spcAft>
                <a:spcPts val="0"/>
              </a:spcAft>
              <a:buClr>
                <a:schemeClr val="dk1"/>
              </a:buClr>
              <a:buSzPts val="1800"/>
              <a:buFont typeface="Comic Sans MS"/>
              <a:buNone/>
            </a:pPr>
            <a:r>
              <a:t/>
            </a:r>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à une distance de 1 UA du Soleil (cad sur Terre, hors atmosphère)</a:t>
            </a:r>
            <a:endParaRPr b="0" i="0" sz="1400" u="none" cap="none" strike="noStrike">
              <a:solidFill>
                <a:srgbClr val="000000"/>
              </a:solidFill>
              <a:latin typeface="Arial"/>
              <a:ea typeface="Arial"/>
              <a:cs typeface="Arial"/>
              <a:sym typeface="Arial"/>
            </a:endParaRPr>
          </a:p>
        </p:txBody>
      </p:sp>
      <p:sp>
        <p:nvSpPr>
          <p:cNvPr id="511" name="Google Shape;511;p51"/>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
        <p:nvSpPr>
          <p:cNvPr id="512" name="Google Shape;512;p51"/>
          <p:cNvSpPr txBox="1"/>
          <p:nvPr/>
        </p:nvSpPr>
        <p:spPr>
          <a:xfrm>
            <a:off x="3517325" y="2695450"/>
            <a:ext cx="21732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Provenant du </a:t>
            </a:r>
            <a:r>
              <a:rPr lang="en-US" sz="1800">
                <a:solidFill>
                  <a:schemeClr val="dk1"/>
                </a:solidFill>
                <a:latin typeface="Comic Sans MS"/>
                <a:ea typeface="Comic Sans MS"/>
                <a:cs typeface="Comic Sans MS"/>
                <a:sym typeface="Comic Sans MS"/>
              </a:rPr>
              <a:t>rayonnement</a:t>
            </a:r>
            <a:r>
              <a:rPr lang="en-US" sz="1800">
                <a:solidFill>
                  <a:schemeClr val="dk1"/>
                </a:solidFill>
                <a:latin typeface="Comic Sans MS"/>
                <a:ea typeface="Comic Sans MS"/>
                <a:cs typeface="Comic Sans MS"/>
                <a:sym typeface="Comic Sans MS"/>
              </a:rPr>
              <a:t> solaire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2"/>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Bilan énergétique global pour la Terre</a:t>
            </a:r>
            <a:endParaRPr/>
          </a:p>
        </p:txBody>
      </p:sp>
      <p:sp>
        <p:nvSpPr>
          <p:cNvPr id="519" name="Google Shape;519;p52"/>
          <p:cNvSpPr txBox="1"/>
          <p:nvPr/>
        </p:nvSpPr>
        <p:spPr>
          <a:xfrm>
            <a:off x="102175" y="1127825"/>
            <a:ext cx="9042000" cy="507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Pour une planète située à une distance </a:t>
            </a:r>
            <a:r>
              <a:rPr b="1" i="0" lang="en-US" sz="1800" u="none" cap="none" strike="noStrike">
                <a:solidFill>
                  <a:schemeClr val="dk1"/>
                </a:solidFill>
                <a:latin typeface="Comic Sans MS"/>
                <a:ea typeface="Comic Sans MS"/>
                <a:cs typeface="Comic Sans MS"/>
                <a:sym typeface="Comic Sans MS"/>
              </a:rPr>
              <a:t>r</a:t>
            </a:r>
            <a:r>
              <a:rPr b="0" i="0" lang="en-US" sz="1800" u="none" cap="none" strike="noStrike">
                <a:solidFill>
                  <a:schemeClr val="dk1"/>
                </a:solidFill>
                <a:latin typeface="Comic Sans MS"/>
                <a:ea typeface="Comic Sans MS"/>
                <a:cs typeface="Comic Sans MS"/>
                <a:sym typeface="Comic Sans MS"/>
              </a:rPr>
              <a:t> du Soleil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où </a:t>
            </a:r>
            <a:r>
              <a:rPr b="1" i="0" lang="en-US" sz="1800" u="none" cap="none" strike="noStrike">
                <a:solidFill>
                  <a:schemeClr val="dk1"/>
                </a:solidFill>
                <a:latin typeface="Comic Sans MS"/>
                <a:ea typeface="Comic Sans MS"/>
                <a:cs typeface="Comic Sans MS"/>
                <a:sym typeface="Comic Sans MS"/>
              </a:rPr>
              <a:t>r</a:t>
            </a:r>
            <a:r>
              <a:rPr b="1" baseline="-25000" i="0" lang="en-US" sz="1800" u="none" cap="none" strike="noStrike">
                <a:solidFill>
                  <a:schemeClr val="dk1"/>
                </a:solidFill>
                <a:latin typeface="Comic Sans MS"/>
                <a:ea typeface="Comic Sans MS"/>
                <a:cs typeface="Comic Sans MS"/>
                <a:sym typeface="Comic Sans MS"/>
              </a:rPr>
              <a:t>⊕</a:t>
            </a:r>
            <a:r>
              <a:rPr b="0" baseline="-25000" i="0" lang="en-US" sz="1800" u="none" cap="none" strike="noStrike">
                <a:solidFill>
                  <a:schemeClr val="dk1"/>
                </a:solidFill>
                <a:latin typeface="Comic Sans MS"/>
                <a:ea typeface="Comic Sans MS"/>
                <a:cs typeface="Comic Sans MS"/>
                <a:sym typeface="Comic Sans MS"/>
              </a:rPr>
              <a:t> </a:t>
            </a:r>
            <a:r>
              <a:rPr b="0" i="0" lang="en-US" sz="1800" u="none" cap="none" strike="noStrike">
                <a:solidFill>
                  <a:schemeClr val="dk1"/>
                </a:solidFill>
                <a:latin typeface="Comic Sans MS"/>
                <a:ea typeface="Comic Sans MS"/>
                <a:cs typeface="Comic Sans MS"/>
                <a:sym typeface="Comic Sans MS"/>
              </a:rPr>
              <a:t>est la distance Terre-Soleil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Si de plus </a:t>
            </a:r>
            <a:r>
              <a:rPr b="1" i="0" lang="en-US" sz="1800" u="none" cap="none" strike="noStrike">
                <a:solidFill>
                  <a:schemeClr val="dk1"/>
                </a:solidFill>
                <a:latin typeface="Comic Sans MS"/>
                <a:ea typeface="Comic Sans MS"/>
                <a:cs typeface="Comic Sans MS"/>
                <a:sym typeface="Comic Sans MS"/>
              </a:rPr>
              <a:t>R</a:t>
            </a:r>
            <a:r>
              <a:rPr b="0" i="0" lang="en-US" sz="1800" u="none" cap="none" strike="noStrike">
                <a:solidFill>
                  <a:schemeClr val="dk1"/>
                </a:solidFill>
                <a:latin typeface="Comic Sans MS"/>
                <a:ea typeface="Comic Sans MS"/>
                <a:cs typeface="Comic Sans MS"/>
                <a:sym typeface="Comic Sans MS"/>
              </a:rPr>
              <a:t> est le rayon de la planète et si </a:t>
            </a:r>
            <a:r>
              <a:rPr b="1" i="0" lang="en-US" sz="1800" u="none" cap="none" strike="noStrike">
                <a:solidFill>
                  <a:schemeClr val="dk1"/>
                </a:solidFill>
                <a:latin typeface="Comic Sans MS"/>
                <a:ea typeface="Comic Sans MS"/>
                <a:cs typeface="Comic Sans MS"/>
                <a:sym typeface="Comic Sans MS"/>
              </a:rPr>
              <a:t>A </a:t>
            </a:r>
            <a:r>
              <a:rPr b="0" i="0" lang="en-US" sz="1800" u="none" cap="none" strike="noStrike">
                <a:solidFill>
                  <a:schemeClr val="dk1"/>
                </a:solidFill>
                <a:latin typeface="Comic Sans MS"/>
                <a:ea typeface="Comic Sans MS"/>
                <a:cs typeface="Comic Sans MS"/>
                <a:sym typeface="Comic Sans MS"/>
              </a:rPr>
              <a:t>est son</a:t>
            </a:r>
            <a:r>
              <a:rPr b="1" i="0" lang="en-US" sz="1800" u="none" cap="none" strike="noStrike">
                <a:solidFill>
                  <a:schemeClr val="dk1"/>
                </a:solidFill>
                <a:latin typeface="Comic Sans MS"/>
                <a:ea typeface="Comic Sans MS"/>
                <a:cs typeface="Comic Sans MS"/>
                <a:sym typeface="Comic Sans MS"/>
              </a:rPr>
              <a:t> albédo: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omic Sans MS"/>
              <a:buNone/>
            </a:pPr>
            <a:r>
              <a:t/>
            </a:r>
            <a:endParaRPr b="1"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t/>
            </a:r>
            <a:endParaRPr b="1"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t/>
            </a:r>
            <a:endParaRPr b="1"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t/>
            </a:r>
            <a:endParaRPr b="1"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1" lang="en-US" sz="1800">
                <a:solidFill>
                  <a:schemeClr val="dk1"/>
                </a:solidFill>
                <a:latin typeface="Comic Sans MS"/>
                <a:ea typeface="Comic Sans MS"/>
                <a:cs typeface="Comic Sans MS"/>
                <a:sym typeface="Comic Sans MS"/>
              </a:rPr>
              <a:t>L'albédo</a:t>
            </a:r>
            <a:r>
              <a:rPr lang="en-US" sz="1800">
                <a:solidFill>
                  <a:schemeClr val="dk1"/>
                </a:solidFill>
                <a:latin typeface="Comic Sans MS"/>
                <a:ea typeface="Comic Sans MS"/>
                <a:cs typeface="Comic Sans MS"/>
                <a:sym typeface="Comic Sans MS"/>
              </a:rPr>
              <a:t> est la part des rayonnements solaires </a:t>
            </a:r>
            <a:r>
              <a:rPr lang="en-US" sz="1800">
                <a:solidFill>
                  <a:schemeClr val="dk1"/>
                </a:solidFill>
                <a:latin typeface="Comic Sans MS"/>
                <a:ea typeface="Comic Sans MS"/>
                <a:cs typeface="Comic Sans MS"/>
                <a:sym typeface="Comic Sans MS"/>
              </a:rPr>
              <a:t>renvoyés</a:t>
            </a:r>
            <a:r>
              <a:rPr lang="en-US" sz="1800">
                <a:solidFill>
                  <a:schemeClr val="dk1"/>
                </a:solidFill>
                <a:latin typeface="Comic Sans MS"/>
                <a:ea typeface="Comic Sans MS"/>
                <a:cs typeface="Comic Sans MS"/>
                <a:sym typeface="Comic Sans MS"/>
              </a:rPr>
              <a:t> vers </a:t>
            </a:r>
            <a:r>
              <a:rPr lang="en-US" sz="1800">
                <a:solidFill>
                  <a:schemeClr val="dk1"/>
                </a:solidFill>
                <a:latin typeface="Comic Sans MS"/>
                <a:ea typeface="Comic Sans MS"/>
                <a:cs typeface="Comic Sans MS"/>
                <a:sym typeface="Comic Sans MS"/>
              </a:rPr>
              <a:t>l'atmosphère</a:t>
            </a:r>
            <a:endParaRPr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t/>
            </a:r>
            <a:endParaRPr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A</a:t>
            </a:r>
            <a:r>
              <a:rPr baseline="-25000" lang="en-US" sz="1800">
                <a:solidFill>
                  <a:schemeClr val="dk1"/>
                </a:solidFill>
                <a:latin typeface="Comic Sans MS"/>
                <a:ea typeface="Comic Sans MS"/>
                <a:cs typeface="Comic Sans MS"/>
                <a:sym typeface="Comic Sans MS"/>
              </a:rPr>
              <a:t>Terre</a:t>
            </a:r>
            <a:r>
              <a:rPr lang="en-US" sz="1800">
                <a:solidFill>
                  <a:schemeClr val="dk1"/>
                </a:solidFill>
                <a:latin typeface="Comic Sans MS"/>
                <a:ea typeface="Comic Sans MS"/>
                <a:cs typeface="Comic Sans MS"/>
                <a:sym typeface="Comic Sans MS"/>
              </a:rPr>
              <a:t> ~ 0.3 (0.1 pour les oceans, 0.9 pour la glace/neige)</a:t>
            </a:r>
            <a:endParaRPr sz="1800">
              <a:solidFill>
                <a:schemeClr val="dk1"/>
              </a:solidFill>
              <a:latin typeface="Comic Sans MS"/>
              <a:ea typeface="Comic Sans MS"/>
              <a:cs typeface="Comic Sans MS"/>
              <a:sym typeface="Comic Sans MS"/>
            </a:endParaRPr>
          </a:p>
        </p:txBody>
      </p:sp>
      <p:pic>
        <p:nvPicPr>
          <p:cNvPr id="520" name="Google Shape;520;p52"/>
          <p:cNvPicPr preferRelativeResize="0"/>
          <p:nvPr/>
        </p:nvPicPr>
        <p:blipFill rotWithShape="1">
          <a:blip r:embed="rId3">
            <a:alphaModFix/>
          </a:blip>
          <a:srcRect b="0" l="0" r="0" t="0"/>
          <a:stretch/>
        </p:blipFill>
        <p:spPr>
          <a:xfrm>
            <a:off x="3565525" y="1908175"/>
            <a:ext cx="1984376" cy="901701"/>
          </a:xfrm>
          <a:prstGeom prst="rect">
            <a:avLst/>
          </a:prstGeom>
          <a:noFill/>
          <a:ln>
            <a:noFill/>
          </a:ln>
        </p:spPr>
      </p:pic>
      <p:pic>
        <p:nvPicPr>
          <p:cNvPr id="521" name="Google Shape;521;p52"/>
          <p:cNvPicPr preferRelativeResize="0"/>
          <p:nvPr/>
        </p:nvPicPr>
        <p:blipFill rotWithShape="1">
          <a:blip r:embed="rId4">
            <a:alphaModFix/>
          </a:blip>
          <a:srcRect b="0" l="0" r="0" t="0"/>
          <a:stretch/>
        </p:blipFill>
        <p:spPr>
          <a:xfrm>
            <a:off x="2720175" y="4701525"/>
            <a:ext cx="3675063" cy="400050"/>
          </a:xfrm>
          <a:prstGeom prst="rect">
            <a:avLst/>
          </a:prstGeom>
          <a:noFill/>
          <a:ln cap="flat" cmpd="sng" w="22225">
            <a:solidFill>
              <a:srgbClr val="FF0000"/>
            </a:solidFill>
            <a:prstDash val="solid"/>
            <a:miter lim="800000"/>
            <a:headEnd len="sm" w="sm" type="none"/>
            <a:tailEnd len="sm" w="sm" type="none"/>
          </a:ln>
        </p:spPr>
      </p:pic>
      <p:sp>
        <p:nvSpPr>
          <p:cNvPr id="522" name="Google Shape;522;p52"/>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3"/>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Bilan énergétique global pour la Terre</a:t>
            </a:r>
            <a:endParaRPr/>
          </a:p>
        </p:txBody>
      </p:sp>
      <p:sp>
        <p:nvSpPr>
          <p:cNvPr id="529" name="Google Shape;529;p53"/>
          <p:cNvSpPr txBox="1"/>
          <p:nvPr/>
        </p:nvSpPr>
        <p:spPr>
          <a:xfrm>
            <a:off x="717550" y="1671637"/>
            <a:ext cx="80598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Energie produite par la planète: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où Q est l’énergie rayonnée au niveau du sol (p</a:t>
            </a:r>
            <a:r>
              <a:rPr lang="en-US" sz="1800">
                <a:solidFill>
                  <a:schemeClr val="dk1"/>
                </a:solidFill>
                <a:latin typeface="Comic Sans MS"/>
                <a:ea typeface="Comic Sans MS"/>
                <a:cs typeface="Comic Sans MS"/>
                <a:sym typeface="Comic Sans MS"/>
              </a:rPr>
              <a:t>rincipalement</a:t>
            </a:r>
            <a:r>
              <a:rPr b="0" i="0" lang="en-US" sz="1800" u="none" cap="none" strike="noStrike">
                <a:solidFill>
                  <a:schemeClr val="dk1"/>
                </a:solidFill>
                <a:latin typeface="Comic Sans MS"/>
                <a:ea typeface="Comic Sans MS"/>
                <a:cs typeface="Comic Sans MS"/>
                <a:sym typeface="Comic Sans MS"/>
              </a:rPr>
              <a:t> radioactivité)</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Pour la Terre Q</a:t>
            </a:r>
            <a:r>
              <a:rPr b="0" baseline="-25000" i="0" lang="en-US" sz="1800" u="none" cap="none" strike="noStrike">
                <a:solidFill>
                  <a:schemeClr val="dk1"/>
                </a:solidFill>
                <a:latin typeface="Comic Sans MS"/>
                <a:ea typeface="Comic Sans MS"/>
                <a:cs typeface="Comic Sans MS"/>
                <a:sym typeface="Comic Sans MS"/>
              </a:rPr>
              <a:t>⊕</a:t>
            </a:r>
            <a:r>
              <a:rPr b="0" i="0" lang="en-US" sz="1800" u="none" cap="none" strike="noStrike">
                <a:solidFill>
                  <a:schemeClr val="dk1"/>
                </a:solidFill>
                <a:latin typeface="Comic Sans MS"/>
                <a:ea typeface="Comic Sans MS"/>
                <a:cs typeface="Comic Sans MS"/>
                <a:sym typeface="Comic Sans MS"/>
              </a:rPr>
              <a:t>= 0,06 Wm</a:t>
            </a:r>
            <a:r>
              <a:rPr b="0" baseline="30000" i="0" lang="en-US" sz="1800" u="none" cap="none" strike="noStrike">
                <a:solidFill>
                  <a:schemeClr val="dk1"/>
                </a:solidFill>
                <a:latin typeface="Comic Sans MS"/>
                <a:ea typeface="Comic Sans MS"/>
                <a:cs typeface="Comic Sans MS"/>
                <a:sym typeface="Comic Sans MS"/>
              </a:rPr>
              <a:t>-2 </a:t>
            </a:r>
            <a:r>
              <a:rPr b="0" i="0" lang="en-US" sz="1800" u="none" cap="none" strike="noStrike">
                <a:solidFill>
                  <a:schemeClr val="dk1"/>
                </a:solidFill>
                <a:latin typeface="Comic Sans MS"/>
                <a:ea typeface="Comic Sans MS"/>
                <a:cs typeface="Comic Sans MS"/>
                <a:sym typeface="Comic Sans MS"/>
              </a:rPr>
              <a:t>= 10</a:t>
            </a:r>
            <a:r>
              <a:rPr b="0" baseline="30000" i="0" lang="en-US" sz="1800" u="none" cap="none" strike="noStrike">
                <a:solidFill>
                  <a:schemeClr val="dk1"/>
                </a:solidFill>
                <a:latin typeface="Comic Sans MS"/>
                <a:ea typeface="Comic Sans MS"/>
                <a:cs typeface="Comic Sans MS"/>
                <a:sym typeface="Comic Sans MS"/>
              </a:rPr>
              <a:t>-4 </a:t>
            </a:r>
            <a:r>
              <a:rPr b="0" i="0" lang="en-US" sz="1800" u="none" cap="none" strike="noStrike">
                <a:solidFill>
                  <a:schemeClr val="dk1"/>
                </a:solidFill>
                <a:latin typeface="Comic Sans MS"/>
                <a:ea typeface="Comic Sans MS"/>
                <a:cs typeface="Comic Sans MS"/>
                <a:sym typeface="Comic Sans MS"/>
              </a:rPr>
              <a:t>x 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Ce rayonnement est négligeable devant le rayonnement solaire.             </a:t>
            </a:r>
            <a:endParaRPr b="0" i="0" sz="1400" u="none" cap="none" strike="noStrike">
              <a:solidFill>
                <a:srgbClr val="000000"/>
              </a:solidFill>
              <a:latin typeface="Arial"/>
              <a:ea typeface="Arial"/>
              <a:cs typeface="Arial"/>
              <a:sym typeface="Arial"/>
            </a:endParaRPr>
          </a:p>
        </p:txBody>
      </p:sp>
      <p:pic>
        <p:nvPicPr>
          <p:cNvPr id="530" name="Google Shape;530;p53"/>
          <p:cNvPicPr preferRelativeResize="0"/>
          <p:nvPr/>
        </p:nvPicPr>
        <p:blipFill rotWithShape="1">
          <a:blip r:embed="rId3">
            <a:alphaModFix/>
          </a:blip>
          <a:srcRect b="0" l="0" r="0" t="0"/>
          <a:stretch/>
        </p:blipFill>
        <p:spPr>
          <a:xfrm>
            <a:off x="3157537" y="2336800"/>
            <a:ext cx="2625725" cy="400050"/>
          </a:xfrm>
          <a:prstGeom prst="rect">
            <a:avLst/>
          </a:prstGeom>
          <a:noFill/>
          <a:ln cap="flat" cmpd="sng" w="22225">
            <a:solidFill>
              <a:srgbClr val="FF0000"/>
            </a:solidFill>
            <a:prstDash val="solid"/>
            <a:miter lim="800000"/>
            <a:headEnd len="sm" w="sm" type="none"/>
            <a:tailEnd len="sm" w="sm" type="none"/>
          </a:ln>
        </p:spPr>
      </p:pic>
      <p:sp>
        <p:nvSpPr>
          <p:cNvPr id="531" name="Google Shape;531;p5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4"/>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Bilan énergétique global pour la Terre</a:t>
            </a:r>
            <a:endParaRPr/>
          </a:p>
        </p:txBody>
      </p:sp>
      <p:sp>
        <p:nvSpPr>
          <p:cNvPr id="538" name="Google Shape;538;p54"/>
          <p:cNvSpPr txBox="1"/>
          <p:nvPr/>
        </p:nvSpPr>
        <p:spPr>
          <a:xfrm>
            <a:off x="717550" y="1465250"/>
            <a:ext cx="84120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Les planètes émettent ou ré</a:t>
            </a:r>
            <a:r>
              <a:rPr b="0" i="0" lang="en-US" sz="1800" u="none" cap="none" strike="noStrike">
                <a:solidFill>
                  <a:schemeClr val="dk1"/>
                </a:solidFill>
                <a:latin typeface="Comic Sans MS"/>
                <a:ea typeface="Comic Sans MS"/>
                <a:cs typeface="Comic Sans MS"/>
                <a:sym typeface="Comic Sans MS"/>
              </a:rPr>
              <a:t>é</a:t>
            </a:r>
            <a:r>
              <a:rPr b="0" i="0" lang="en-US" sz="1800" u="none" cap="none" strike="noStrike">
                <a:solidFill>
                  <a:schemeClr val="dk1"/>
                </a:solidFill>
                <a:latin typeface="Comic Sans MS"/>
                <a:ea typeface="Comic Sans MS"/>
                <a:cs typeface="Comic Sans MS"/>
                <a:sym typeface="Comic Sans MS"/>
              </a:rPr>
              <a:t>mettent autant le rayonnement qu’elles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en reçoivent. Elles ont donc un spectre de </a:t>
            </a:r>
            <a:r>
              <a:rPr b="1" i="0" lang="en-US" sz="1800" u="none" cap="none" strike="noStrike">
                <a:solidFill>
                  <a:schemeClr val="dk1"/>
                </a:solidFill>
                <a:latin typeface="Comic Sans MS"/>
                <a:ea typeface="Comic Sans MS"/>
                <a:cs typeface="Comic Sans MS"/>
                <a:sym typeface="Comic Sans MS"/>
              </a:rPr>
              <a:t>corps noir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1"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L’équation du bilan global: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permet de calculer la température effective de la planète.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Dans le cas de la Terre </a:t>
            </a:r>
            <a:r>
              <a:rPr b="1" i="0" lang="en-US" sz="1800" u="none" cap="none" strike="noStrike">
                <a:solidFill>
                  <a:schemeClr val="dk1"/>
                </a:solidFill>
                <a:latin typeface="Comic Sans MS"/>
                <a:ea typeface="Comic Sans MS"/>
                <a:cs typeface="Comic Sans MS"/>
                <a:sym typeface="Comic Sans MS"/>
              </a:rPr>
              <a:t>T</a:t>
            </a:r>
            <a:r>
              <a:rPr b="1" baseline="-25000" i="0" lang="en-US" sz="1800" u="none" cap="none" strike="noStrike">
                <a:solidFill>
                  <a:schemeClr val="dk1"/>
                </a:solidFill>
                <a:latin typeface="Comic Sans MS"/>
                <a:ea typeface="Comic Sans MS"/>
                <a:cs typeface="Comic Sans MS"/>
                <a:sym typeface="Comic Sans MS"/>
              </a:rPr>
              <a:t>eff</a:t>
            </a:r>
            <a:r>
              <a:rPr b="1" i="0" lang="en-US" sz="1800" u="none" cap="none" strike="noStrike">
                <a:solidFill>
                  <a:schemeClr val="dk1"/>
                </a:solidFill>
                <a:latin typeface="Comic Sans MS"/>
                <a:ea typeface="Comic Sans MS"/>
                <a:cs typeface="Comic Sans MS"/>
                <a:sym typeface="Comic Sans MS"/>
              </a:rPr>
              <a:t> = 255 K</a:t>
            </a:r>
            <a:endParaRPr b="0" i="0" sz="1400" u="none" cap="none" strike="noStrike">
              <a:solidFill>
                <a:srgbClr val="000000"/>
              </a:solidFill>
              <a:latin typeface="Arial"/>
              <a:ea typeface="Arial"/>
              <a:cs typeface="Arial"/>
              <a:sym typeface="Arial"/>
            </a:endParaRPr>
          </a:p>
        </p:txBody>
      </p:sp>
      <p:pic>
        <p:nvPicPr>
          <p:cNvPr id="539" name="Google Shape;539;p54"/>
          <p:cNvPicPr preferRelativeResize="0"/>
          <p:nvPr/>
        </p:nvPicPr>
        <p:blipFill rotWithShape="1">
          <a:blip r:embed="rId3">
            <a:alphaModFix/>
          </a:blip>
          <a:srcRect b="0" l="0" r="0" t="0"/>
          <a:stretch/>
        </p:blipFill>
        <p:spPr>
          <a:xfrm>
            <a:off x="2819400" y="2360612"/>
            <a:ext cx="3300412" cy="476250"/>
          </a:xfrm>
          <a:prstGeom prst="rect">
            <a:avLst/>
          </a:prstGeom>
          <a:noFill/>
          <a:ln cap="flat" cmpd="sng" w="22225">
            <a:solidFill>
              <a:srgbClr val="FF0000"/>
            </a:solidFill>
            <a:prstDash val="solid"/>
            <a:miter lim="800000"/>
            <a:headEnd len="sm" w="sm" type="none"/>
            <a:tailEnd len="sm" w="sm" type="none"/>
          </a:ln>
        </p:spPr>
      </p:pic>
      <p:sp>
        <p:nvSpPr>
          <p:cNvPr id="540" name="Google Shape;540;p54"/>
          <p:cNvSpPr txBox="1"/>
          <p:nvPr/>
        </p:nvSpPr>
        <p:spPr>
          <a:xfrm>
            <a:off x="2199223" y="4149425"/>
            <a:ext cx="5241900" cy="369300"/>
          </a:xfrm>
          <a:prstGeom prst="rect">
            <a:avLst/>
          </a:prstGeom>
          <a:noFill/>
          <a:ln cap="flat" cmpd="sng" w="1905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E(émise) + E(absorbée)  =  E(rayonnée)</a:t>
            </a:r>
            <a:endParaRPr b="0" i="0" sz="1400" u="none" cap="none" strike="noStrike">
              <a:solidFill>
                <a:srgbClr val="000000"/>
              </a:solidFill>
              <a:latin typeface="Arial"/>
              <a:ea typeface="Arial"/>
              <a:cs typeface="Arial"/>
              <a:sym typeface="Arial"/>
            </a:endParaRPr>
          </a:p>
        </p:txBody>
      </p:sp>
      <p:sp>
        <p:nvSpPr>
          <p:cNvPr id="541" name="Google Shape;541;p54"/>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grpSp>
        <p:nvGrpSpPr>
          <p:cNvPr id="547" name="Google Shape;547;p55"/>
          <p:cNvGrpSpPr/>
          <p:nvPr/>
        </p:nvGrpSpPr>
        <p:grpSpPr>
          <a:xfrm>
            <a:off x="1617750" y="1563875"/>
            <a:ext cx="5357076" cy="4818049"/>
            <a:chOff x="1608845" y="1208675"/>
            <a:chExt cx="5554252" cy="5029804"/>
          </a:xfrm>
        </p:grpSpPr>
        <p:pic>
          <p:nvPicPr>
            <p:cNvPr descr="Bilan_energetique_Terre" id="548" name="Google Shape;548;p55"/>
            <p:cNvPicPr preferRelativeResize="0"/>
            <p:nvPr/>
          </p:nvPicPr>
          <p:blipFill rotWithShape="1">
            <a:blip r:embed="rId3">
              <a:alphaModFix/>
            </a:blip>
            <a:srcRect b="3002" l="15345" r="14197" t="4618"/>
            <a:stretch/>
          </p:blipFill>
          <p:spPr>
            <a:xfrm>
              <a:off x="1608845" y="1208675"/>
              <a:ext cx="5430066" cy="5029804"/>
            </a:xfrm>
            <a:prstGeom prst="rect">
              <a:avLst/>
            </a:prstGeom>
            <a:noFill/>
            <a:ln>
              <a:noFill/>
            </a:ln>
          </p:spPr>
        </p:pic>
        <p:cxnSp>
          <p:nvCxnSpPr>
            <p:cNvPr id="549" name="Google Shape;549;p55"/>
            <p:cNvCxnSpPr/>
            <p:nvPr/>
          </p:nvCxnSpPr>
          <p:spPr>
            <a:xfrm>
              <a:off x="5638995" y="6083130"/>
              <a:ext cx="212905" cy="0"/>
            </a:xfrm>
            <a:prstGeom prst="straightConnector1">
              <a:avLst/>
            </a:prstGeom>
            <a:noFill/>
            <a:ln cap="flat" cmpd="sng" w="25400">
              <a:solidFill>
                <a:srgbClr val="CC000B"/>
              </a:solidFill>
              <a:prstDash val="solid"/>
              <a:miter lim="800000"/>
              <a:headEnd len="sm" w="sm" type="none"/>
              <a:tailEnd len="sm" w="sm" type="none"/>
            </a:ln>
          </p:spPr>
        </p:cxnSp>
        <p:cxnSp>
          <p:nvCxnSpPr>
            <p:cNvPr id="550" name="Google Shape;550;p55"/>
            <p:cNvCxnSpPr/>
            <p:nvPr/>
          </p:nvCxnSpPr>
          <p:spPr>
            <a:xfrm>
              <a:off x="5851900" y="5791828"/>
              <a:ext cx="1311197" cy="0"/>
            </a:xfrm>
            <a:prstGeom prst="straightConnector1">
              <a:avLst/>
            </a:prstGeom>
            <a:noFill/>
            <a:ln cap="flat" cmpd="sng" w="25400">
              <a:solidFill>
                <a:srgbClr val="CC000B"/>
              </a:solidFill>
              <a:prstDash val="solid"/>
              <a:miter lim="800000"/>
              <a:headEnd len="sm" w="sm" type="none"/>
              <a:tailEnd len="sm" w="sm" type="none"/>
            </a:ln>
          </p:spPr>
        </p:cxnSp>
        <p:cxnSp>
          <p:nvCxnSpPr>
            <p:cNvPr id="551" name="Google Shape;551;p55"/>
            <p:cNvCxnSpPr/>
            <p:nvPr/>
          </p:nvCxnSpPr>
          <p:spPr>
            <a:xfrm>
              <a:off x="2736153" y="5893410"/>
              <a:ext cx="819315" cy="0"/>
            </a:xfrm>
            <a:prstGeom prst="straightConnector1">
              <a:avLst/>
            </a:prstGeom>
            <a:noFill/>
            <a:ln cap="flat" cmpd="sng" w="25400">
              <a:solidFill>
                <a:srgbClr val="CC000B"/>
              </a:solidFill>
              <a:prstDash val="solid"/>
              <a:miter lim="800000"/>
              <a:headEnd len="sm" w="sm" type="none"/>
              <a:tailEnd len="sm" w="sm" type="none"/>
            </a:ln>
          </p:spPr>
        </p:cxnSp>
      </p:grpSp>
      <p:cxnSp>
        <p:nvCxnSpPr>
          <p:cNvPr id="552" name="Google Shape;552;p55"/>
          <p:cNvCxnSpPr/>
          <p:nvPr/>
        </p:nvCxnSpPr>
        <p:spPr>
          <a:xfrm>
            <a:off x="1617750" y="1493900"/>
            <a:ext cx="1379400" cy="273000"/>
          </a:xfrm>
          <a:prstGeom prst="straightConnector1">
            <a:avLst/>
          </a:prstGeom>
          <a:noFill/>
          <a:ln cap="flat" cmpd="sng" w="9525">
            <a:solidFill>
              <a:schemeClr val="dk1"/>
            </a:solidFill>
            <a:prstDash val="solid"/>
            <a:miter lim="800000"/>
            <a:headEnd len="sm" w="sm" type="none"/>
            <a:tailEnd len="med" w="med" type="triangle"/>
          </a:ln>
        </p:spPr>
      </p:cxnSp>
      <p:cxnSp>
        <p:nvCxnSpPr>
          <p:cNvPr id="553" name="Google Shape;553;p55"/>
          <p:cNvCxnSpPr/>
          <p:nvPr/>
        </p:nvCxnSpPr>
        <p:spPr>
          <a:xfrm flipH="1">
            <a:off x="5991925" y="1602275"/>
            <a:ext cx="827400" cy="373800"/>
          </a:xfrm>
          <a:prstGeom prst="straightConnector1">
            <a:avLst/>
          </a:prstGeom>
          <a:noFill/>
          <a:ln cap="flat" cmpd="sng" w="9525">
            <a:solidFill>
              <a:schemeClr val="dk1"/>
            </a:solidFill>
            <a:prstDash val="solid"/>
            <a:miter lim="800000"/>
            <a:headEnd len="sm" w="sm" type="none"/>
            <a:tailEnd len="med" w="med" type="triangle"/>
          </a:ln>
        </p:spPr>
      </p:cxnSp>
      <p:sp>
        <p:nvSpPr>
          <p:cNvPr id="554" name="Google Shape;554;p55"/>
          <p:cNvSpPr txBox="1"/>
          <p:nvPr/>
        </p:nvSpPr>
        <p:spPr>
          <a:xfrm>
            <a:off x="2" y="1046350"/>
            <a:ext cx="1899900" cy="17085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1600"/>
              <a:buFont typeface="Comic Sans MS"/>
              <a:buNone/>
            </a:pPr>
            <a:r>
              <a:rPr b="1" i="0" lang="en-US" sz="1500" u="none" cap="none" strike="noStrike">
                <a:solidFill>
                  <a:schemeClr val="dk1"/>
                </a:solidFill>
                <a:latin typeface="Comic Sans MS"/>
                <a:ea typeface="Comic Sans MS"/>
                <a:cs typeface="Comic Sans MS"/>
                <a:sym typeface="Comic Sans MS"/>
              </a:rPr>
              <a:t>Flux entrant </a:t>
            </a:r>
            <a:endParaRPr b="0" i="0" sz="13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1600"/>
              <a:buFont typeface="Comic Sans MS"/>
              <a:buNone/>
            </a:pPr>
            <a:r>
              <a:rPr i="0" lang="en-US" sz="1500" u="none" cap="none" strike="noStrike">
                <a:solidFill>
                  <a:schemeClr val="dk1"/>
                </a:solidFill>
                <a:latin typeface="Comic Sans MS"/>
                <a:ea typeface="Comic Sans MS"/>
                <a:cs typeface="Comic Sans MS"/>
                <a:sym typeface="Comic Sans MS"/>
              </a:rPr>
              <a:t>(UV-visible)</a:t>
            </a:r>
            <a:endParaRPr i="0" sz="1300" u="none" cap="none" strike="noStrike">
              <a:solidFill>
                <a:srgbClr val="000000"/>
              </a:solidFill>
            </a:endParaRPr>
          </a:p>
          <a:p>
            <a:pPr indent="-457200" lvl="0" marL="457200" marR="0" rtl="0" algn="l">
              <a:lnSpc>
                <a:spcPct val="100000"/>
              </a:lnSpc>
              <a:spcBef>
                <a:spcPts val="0"/>
              </a:spcBef>
              <a:spcAft>
                <a:spcPts val="0"/>
              </a:spcAft>
              <a:buClr>
                <a:schemeClr val="dk1"/>
              </a:buClr>
              <a:buSzPts val="1600"/>
              <a:buFont typeface="Comic Sans MS"/>
              <a:buNone/>
            </a:pPr>
            <a:r>
              <a:rPr i="0" lang="en-US" sz="1500" u="none" cap="none" strike="noStrike">
                <a:solidFill>
                  <a:schemeClr val="dk1"/>
                </a:solidFill>
                <a:latin typeface="Comic Sans MS"/>
                <a:ea typeface="Comic Sans MS"/>
                <a:cs typeface="Comic Sans MS"/>
                <a:sym typeface="Comic Sans MS"/>
              </a:rPr>
              <a:t>qui arrive </a:t>
            </a:r>
            <a:endParaRPr i="0" sz="1300" u="none" cap="none" strike="noStrike">
              <a:solidFill>
                <a:srgbClr val="000000"/>
              </a:solidFill>
            </a:endParaRPr>
          </a:p>
          <a:p>
            <a:pPr indent="-457200" lvl="0" marL="457200" marR="0" rtl="0" algn="l">
              <a:lnSpc>
                <a:spcPct val="100000"/>
              </a:lnSpc>
              <a:spcBef>
                <a:spcPts val="0"/>
              </a:spcBef>
              <a:spcAft>
                <a:spcPts val="0"/>
              </a:spcAft>
              <a:buClr>
                <a:schemeClr val="dk1"/>
              </a:buClr>
              <a:buSzPts val="1600"/>
              <a:buFont typeface="Comic Sans MS"/>
              <a:buNone/>
            </a:pPr>
            <a:r>
              <a:rPr i="0" lang="en-US" sz="1500" u="none" cap="none" strike="noStrike">
                <a:solidFill>
                  <a:schemeClr val="dk1"/>
                </a:solidFill>
                <a:latin typeface="Comic Sans MS"/>
                <a:ea typeface="Comic Sans MS"/>
                <a:cs typeface="Comic Sans MS"/>
                <a:sym typeface="Comic Sans MS"/>
              </a:rPr>
              <a:t>jusqu’au sol</a:t>
            </a:r>
            <a:endParaRPr i="0" sz="1300" u="none" cap="none" strike="noStrike">
              <a:solidFill>
                <a:srgbClr val="000000"/>
              </a:solidFill>
            </a:endParaRPr>
          </a:p>
          <a:p>
            <a:pPr indent="-457200" lvl="0" marL="457200" marR="0" rtl="0" algn="l">
              <a:lnSpc>
                <a:spcPct val="100000"/>
              </a:lnSpc>
              <a:spcBef>
                <a:spcPts val="0"/>
              </a:spcBef>
              <a:spcAft>
                <a:spcPts val="0"/>
              </a:spcAft>
              <a:buClr>
                <a:schemeClr val="lt1"/>
              </a:buClr>
              <a:buSzPts val="1600"/>
              <a:buFont typeface="Helvetica Neue"/>
              <a:buNone/>
            </a:pPr>
            <a:r>
              <a:t/>
            </a:r>
            <a:endParaRPr i="0" sz="1500" u="none" cap="none" strike="noStrike">
              <a:solidFill>
                <a:schemeClr val="dk1"/>
              </a:solidFill>
              <a:latin typeface="Comic Sans MS"/>
              <a:ea typeface="Comic Sans MS"/>
              <a:cs typeface="Comic Sans MS"/>
              <a:sym typeface="Comic Sans MS"/>
            </a:endParaRPr>
          </a:p>
          <a:p>
            <a:pPr indent="-457200" lvl="0" marL="457200" marR="0" rtl="0" algn="l">
              <a:lnSpc>
                <a:spcPct val="100000"/>
              </a:lnSpc>
              <a:spcBef>
                <a:spcPts val="0"/>
              </a:spcBef>
              <a:spcAft>
                <a:spcPts val="0"/>
              </a:spcAft>
              <a:buClr>
                <a:schemeClr val="dk1"/>
              </a:buClr>
              <a:buSzPts val="1600"/>
              <a:buFont typeface="Comic Sans MS"/>
              <a:buNone/>
            </a:pPr>
            <a:r>
              <a:rPr i="0" lang="en-US" sz="1500" u="none" cap="none" strike="noStrike">
                <a:solidFill>
                  <a:schemeClr val="dk1"/>
                </a:solidFill>
                <a:latin typeface="Comic Sans MS"/>
                <a:ea typeface="Comic Sans MS"/>
                <a:cs typeface="Comic Sans MS"/>
                <a:sym typeface="Comic Sans MS"/>
              </a:rPr>
              <a:t>Partiellement </a:t>
            </a:r>
            <a:endParaRPr i="0" sz="1300" u="none" cap="none" strike="noStrike">
              <a:solidFill>
                <a:srgbClr val="000000"/>
              </a:solidFill>
            </a:endParaRPr>
          </a:p>
          <a:p>
            <a:pPr indent="-457200" lvl="0" marL="457200" marR="0" rtl="0" algn="l">
              <a:lnSpc>
                <a:spcPct val="100000"/>
              </a:lnSpc>
              <a:spcBef>
                <a:spcPts val="0"/>
              </a:spcBef>
              <a:spcAft>
                <a:spcPts val="0"/>
              </a:spcAft>
              <a:buClr>
                <a:schemeClr val="dk1"/>
              </a:buClr>
              <a:buSzPts val="1600"/>
              <a:buFont typeface="Comic Sans MS"/>
              <a:buNone/>
            </a:pPr>
            <a:r>
              <a:rPr i="0" lang="en-US" sz="1500" u="none" cap="none" strike="noStrike">
                <a:solidFill>
                  <a:schemeClr val="dk1"/>
                </a:solidFill>
                <a:latin typeface="Comic Sans MS"/>
                <a:ea typeface="Comic Sans MS"/>
                <a:cs typeface="Comic Sans MS"/>
                <a:sym typeface="Comic Sans MS"/>
              </a:rPr>
              <a:t>bloqué par O</a:t>
            </a:r>
            <a:r>
              <a:rPr baseline="-25000" i="0" lang="en-US" sz="1500" u="none" cap="none" strike="noStrike">
                <a:solidFill>
                  <a:schemeClr val="dk1"/>
                </a:solidFill>
                <a:latin typeface="Comic Sans MS"/>
                <a:ea typeface="Comic Sans MS"/>
                <a:cs typeface="Comic Sans MS"/>
                <a:sym typeface="Comic Sans MS"/>
              </a:rPr>
              <a:t>3</a:t>
            </a:r>
            <a:endParaRPr i="0" sz="1300" u="none" cap="none" strike="noStrike">
              <a:solidFill>
                <a:srgbClr val="000000"/>
              </a:solidFill>
            </a:endParaRPr>
          </a:p>
        </p:txBody>
      </p:sp>
      <p:sp>
        <p:nvSpPr>
          <p:cNvPr id="555" name="Google Shape;555;p55"/>
          <p:cNvSpPr txBox="1"/>
          <p:nvPr/>
        </p:nvSpPr>
        <p:spPr>
          <a:xfrm>
            <a:off x="6855050" y="1309550"/>
            <a:ext cx="2921100" cy="20625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1600"/>
              <a:buFont typeface="Comic Sans MS"/>
              <a:buNone/>
            </a:pPr>
            <a:r>
              <a:rPr b="1" i="0" lang="en-US" sz="1600" u="none" cap="none" strike="noStrike">
                <a:solidFill>
                  <a:schemeClr val="dk1"/>
                </a:solidFill>
                <a:latin typeface="Comic Sans MS"/>
                <a:ea typeface="Comic Sans MS"/>
                <a:cs typeface="Comic Sans MS"/>
                <a:sym typeface="Comic Sans MS"/>
              </a:rPr>
              <a:t>Flux sortant</a:t>
            </a:r>
            <a:r>
              <a:rPr lang="en-US"/>
              <a:t> </a:t>
            </a:r>
            <a:r>
              <a:rPr i="0" lang="en-US" sz="1600" u="none" cap="none" strike="noStrike">
                <a:solidFill>
                  <a:schemeClr val="dk1"/>
                </a:solidFill>
                <a:latin typeface="Comic Sans MS"/>
                <a:ea typeface="Comic Sans MS"/>
                <a:cs typeface="Comic Sans MS"/>
                <a:sym typeface="Comic Sans MS"/>
              </a:rPr>
              <a:t>reten</a:t>
            </a:r>
            <a:r>
              <a:rPr lang="en-US" sz="1600">
                <a:solidFill>
                  <a:schemeClr val="dk1"/>
                </a:solidFill>
                <a:latin typeface="Comic Sans MS"/>
                <a:ea typeface="Comic Sans MS"/>
                <a:cs typeface="Comic Sans MS"/>
                <a:sym typeface="Comic Sans MS"/>
              </a:rPr>
              <a:t>u</a:t>
            </a:r>
            <a:r>
              <a:rPr i="0" lang="en-US" sz="1600" u="none" cap="none" strike="noStrike">
                <a:solidFill>
                  <a:schemeClr val="dk1"/>
                </a:solidFill>
                <a:latin typeface="Comic Sans MS"/>
                <a:ea typeface="Comic Sans MS"/>
                <a:cs typeface="Comic Sans MS"/>
                <a:sym typeface="Comic Sans MS"/>
              </a:rPr>
              <a:t>:</a:t>
            </a:r>
            <a:endParaRPr i="0" sz="1400" u="none" cap="none" strike="noStrike">
              <a:solidFill>
                <a:srgbClr val="000000"/>
              </a:solidFill>
            </a:endParaRPr>
          </a:p>
          <a:p>
            <a:pPr indent="-457200" lvl="0" marL="457200" marR="0" rtl="0" algn="l">
              <a:lnSpc>
                <a:spcPct val="100000"/>
              </a:lnSpc>
              <a:spcBef>
                <a:spcPts val="0"/>
              </a:spcBef>
              <a:spcAft>
                <a:spcPts val="0"/>
              </a:spcAft>
              <a:buClr>
                <a:schemeClr val="lt1"/>
              </a:buClr>
              <a:buSzPts val="1600"/>
              <a:buFont typeface="Helvetica Neue"/>
              <a:buNone/>
            </a:pPr>
            <a:r>
              <a:t/>
            </a:r>
            <a:endParaRPr i="0" sz="16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600"/>
              <a:buFont typeface="Comic Sans MS"/>
              <a:buNone/>
            </a:pPr>
            <a:r>
              <a:rPr lang="en-US" sz="1600">
                <a:solidFill>
                  <a:schemeClr val="dk1"/>
                </a:solidFill>
                <a:latin typeface="Comic Sans MS"/>
                <a:ea typeface="Comic Sans MS"/>
                <a:cs typeface="Comic Sans MS"/>
                <a:sym typeface="Comic Sans MS"/>
              </a:rPr>
              <a:t>vapeur d’eau (~60%) </a:t>
            </a:r>
            <a:r>
              <a:rPr i="0" lang="en-US" sz="1600" u="none" cap="none" strike="noStrike">
                <a:solidFill>
                  <a:schemeClr val="dk1"/>
                </a:solidFill>
                <a:latin typeface="Comic Sans MS"/>
                <a:ea typeface="Comic Sans MS"/>
                <a:cs typeface="Comic Sans MS"/>
                <a:sym typeface="Comic Sans MS"/>
              </a:rPr>
              <a:t>CO</a:t>
            </a:r>
            <a:r>
              <a:rPr baseline="-25000" i="0" lang="en-US" sz="1600" u="none" cap="none" strike="noStrike">
                <a:solidFill>
                  <a:schemeClr val="dk1"/>
                </a:solidFill>
                <a:latin typeface="Comic Sans MS"/>
                <a:ea typeface="Comic Sans MS"/>
                <a:cs typeface="Comic Sans MS"/>
                <a:sym typeface="Comic Sans MS"/>
              </a:rPr>
              <a:t>2</a:t>
            </a:r>
            <a:r>
              <a:rPr lang="en-US" sz="1600">
                <a:solidFill>
                  <a:schemeClr val="dk1"/>
                </a:solidFill>
                <a:latin typeface="Comic Sans MS"/>
                <a:ea typeface="Comic Sans MS"/>
                <a:cs typeface="Comic Sans MS"/>
                <a:sym typeface="Comic Sans MS"/>
              </a:rPr>
              <a:t>(~26%) </a:t>
            </a:r>
            <a:endParaRPr sz="16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600"/>
              <a:buFont typeface="Comic Sans MS"/>
              <a:buNone/>
            </a:pPr>
            <a:r>
              <a:rPr lang="en-US" sz="1600">
                <a:solidFill>
                  <a:schemeClr val="dk1"/>
                </a:solidFill>
                <a:latin typeface="Comic Sans MS"/>
                <a:ea typeface="Comic Sans MS"/>
                <a:cs typeface="Comic Sans MS"/>
                <a:sym typeface="Comic Sans MS"/>
              </a:rPr>
              <a:t>Ozone (O</a:t>
            </a:r>
            <a:r>
              <a:rPr baseline="-25000" lang="en-US" sz="1600">
                <a:solidFill>
                  <a:schemeClr val="dk1"/>
                </a:solidFill>
                <a:latin typeface="Comic Sans MS"/>
                <a:ea typeface="Comic Sans MS"/>
                <a:cs typeface="Comic Sans MS"/>
                <a:sym typeface="Comic Sans MS"/>
              </a:rPr>
              <a:t>3</a:t>
            </a:r>
            <a:r>
              <a:rPr lang="en-US" sz="1600">
                <a:solidFill>
                  <a:schemeClr val="dk1"/>
                </a:solidFill>
                <a:latin typeface="Comic Sans MS"/>
                <a:ea typeface="Comic Sans MS"/>
                <a:cs typeface="Comic Sans MS"/>
                <a:sym typeface="Comic Sans MS"/>
              </a:rPr>
              <a:t>, ~8%)</a:t>
            </a:r>
            <a:endParaRPr sz="16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600"/>
              <a:buFont typeface="Comic Sans MS"/>
              <a:buNone/>
            </a:pPr>
            <a:r>
              <a:rPr lang="en-US" sz="1600">
                <a:solidFill>
                  <a:schemeClr val="dk1"/>
                </a:solidFill>
                <a:latin typeface="Comic Sans MS"/>
                <a:ea typeface="Comic Sans MS"/>
                <a:cs typeface="Comic Sans MS"/>
                <a:sym typeface="Comic Sans MS"/>
              </a:rPr>
              <a:t>Methane (CH</a:t>
            </a:r>
            <a:r>
              <a:rPr baseline="-25000" lang="en-US" sz="1600">
                <a:solidFill>
                  <a:schemeClr val="dk1"/>
                </a:solidFill>
                <a:latin typeface="Comic Sans MS"/>
                <a:ea typeface="Comic Sans MS"/>
                <a:cs typeface="Comic Sans MS"/>
                <a:sym typeface="Comic Sans MS"/>
              </a:rPr>
              <a:t>4</a:t>
            </a:r>
            <a:r>
              <a:rPr lang="en-US" sz="1600">
                <a:solidFill>
                  <a:schemeClr val="dk1"/>
                </a:solidFill>
                <a:latin typeface="Comic Sans MS"/>
                <a:ea typeface="Comic Sans MS"/>
                <a:cs typeface="Comic Sans MS"/>
                <a:sym typeface="Comic Sans MS"/>
              </a:rPr>
              <a:t>) et </a:t>
            </a:r>
            <a:endParaRPr sz="16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600"/>
              <a:buFont typeface="Comic Sans MS"/>
              <a:buNone/>
            </a:pPr>
            <a:r>
              <a:rPr lang="en-US" sz="1600">
                <a:solidFill>
                  <a:schemeClr val="dk1"/>
                </a:solidFill>
                <a:latin typeface="Comic Sans MS"/>
                <a:ea typeface="Comic Sans MS"/>
                <a:cs typeface="Comic Sans MS"/>
                <a:sym typeface="Comic Sans MS"/>
              </a:rPr>
              <a:t>protoxyde d’azote </a:t>
            </a:r>
            <a:endParaRPr sz="16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600"/>
              <a:buFont typeface="Comic Sans MS"/>
              <a:buNone/>
            </a:pPr>
            <a:r>
              <a:rPr lang="en-US" sz="1600">
                <a:solidFill>
                  <a:schemeClr val="dk1"/>
                </a:solidFill>
                <a:latin typeface="Comic Sans MS"/>
                <a:ea typeface="Comic Sans MS"/>
                <a:cs typeface="Comic Sans MS"/>
                <a:sym typeface="Comic Sans MS"/>
              </a:rPr>
              <a:t>(N</a:t>
            </a:r>
            <a:r>
              <a:rPr baseline="-25000" lang="en-US" sz="1600">
                <a:solidFill>
                  <a:schemeClr val="dk1"/>
                </a:solidFill>
                <a:latin typeface="Comic Sans MS"/>
                <a:ea typeface="Comic Sans MS"/>
                <a:cs typeface="Comic Sans MS"/>
                <a:sym typeface="Comic Sans MS"/>
              </a:rPr>
              <a:t>2</a:t>
            </a:r>
            <a:r>
              <a:rPr lang="en-US" sz="1600">
                <a:solidFill>
                  <a:schemeClr val="dk1"/>
                </a:solidFill>
                <a:latin typeface="Comic Sans MS"/>
                <a:ea typeface="Comic Sans MS"/>
                <a:cs typeface="Comic Sans MS"/>
                <a:sym typeface="Comic Sans MS"/>
              </a:rPr>
              <a:t>O) ~4%</a:t>
            </a:r>
            <a:endParaRPr sz="1600">
              <a:solidFill>
                <a:schemeClr val="dk1"/>
              </a:solidFill>
              <a:latin typeface="Comic Sans MS"/>
              <a:ea typeface="Comic Sans MS"/>
              <a:cs typeface="Comic Sans MS"/>
              <a:sym typeface="Comic Sans MS"/>
            </a:endParaRPr>
          </a:p>
        </p:txBody>
      </p:sp>
      <p:sp>
        <p:nvSpPr>
          <p:cNvPr id="556" name="Google Shape;556;p55"/>
          <p:cNvSpPr txBox="1"/>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omic Sans MS"/>
              <a:buNone/>
            </a:pPr>
            <a:r>
              <a:rPr b="1" i="0" lang="en-US" sz="2400" u="none" cap="none" strike="noStrike">
                <a:solidFill>
                  <a:schemeClr val="dk1"/>
                </a:solidFill>
                <a:latin typeface="Comic Sans MS"/>
                <a:ea typeface="Comic Sans MS"/>
                <a:cs typeface="Comic Sans MS"/>
                <a:sym typeface="Comic Sans MS"/>
              </a:rPr>
              <a:t>Bilan énergétique global pour la Terre</a:t>
            </a:r>
            <a:endParaRPr b="0" i="0" sz="1400" u="none" cap="none" strike="noStrike">
              <a:solidFill>
                <a:srgbClr val="000000"/>
              </a:solidFill>
              <a:latin typeface="Arial"/>
              <a:ea typeface="Arial"/>
              <a:cs typeface="Arial"/>
              <a:sym typeface="Arial"/>
            </a:endParaRPr>
          </a:p>
        </p:txBody>
      </p:sp>
      <p:sp>
        <p:nvSpPr>
          <p:cNvPr id="557" name="Google Shape;557;p55"/>
          <p:cNvSpPr txBox="1"/>
          <p:nvPr/>
        </p:nvSpPr>
        <p:spPr>
          <a:xfrm>
            <a:off x="3210625" y="3282750"/>
            <a:ext cx="27813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omic Sans MS"/>
              <a:buNone/>
            </a:pPr>
            <a:r>
              <a:rPr b="1" lang="en-US" sz="1300">
                <a:solidFill>
                  <a:schemeClr val="dk1"/>
                </a:solidFill>
                <a:latin typeface="Comic Sans MS"/>
                <a:ea typeface="Comic Sans MS"/>
                <a:cs typeface="Comic Sans MS"/>
                <a:sym typeface="Comic Sans MS"/>
              </a:rPr>
              <a:t>Courbes d’absorption </a:t>
            </a:r>
            <a:endParaRPr b="1" sz="1300">
              <a:solidFill>
                <a:schemeClr val="dk1"/>
              </a:solidFill>
              <a:latin typeface="Comic Sans MS"/>
              <a:ea typeface="Comic Sans MS"/>
              <a:cs typeface="Comic Sans MS"/>
              <a:sym typeface="Comic Sans MS"/>
            </a:endParaRPr>
          </a:p>
        </p:txBody>
      </p:sp>
      <p:sp>
        <p:nvSpPr>
          <p:cNvPr id="558" name="Google Shape;558;p55"/>
          <p:cNvSpPr txBox="1"/>
          <p:nvPr/>
        </p:nvSpPr>
        <p:spPr>
          <a:xfrm>
            <a:off x="7187352" y="3644700"/>
            <a:ext cx="1899900" cy="554100"/>
          </a:xfrm>
          <a:prstGeom prst="rect">
            <a:avLst/>
          </a:prstGeom>
          <a:noFill/>
          <a:ln cap="flat" cmpd="sng" w="9525">
            <a:solidFill>
              <a:srgbClr val="F60025"/>
            </a:solidFill>
            <a:prstDash val="solid"/>
            <a:round/>
            <a:headEnd len="sm" w="sm" type="none"/>
            <a:tailEnd len="sm" w="sm" type="none"/>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1600"/>
              <a:buFont typeface="Comic Sans MS"/>
              <a:buNone/>
            </a:pPr>
            <a:r>
              <a:rPr b="1" lang="en-US" sz="1500">
                <a:solidFill>
                  <a:schemeClr val="dk1"/>
                </a:solidFill>
                <a:latin typeface="Comic Sans MS"/>
                <a:ea typeface="Comic Sans MS"/>
                <a:cs typeface="Comic Sans MS"/>
                <a:sym typeface="Comic Sans MS"/>
              </a:rPr>
              <a:t>Gaz a effets de serres</a:t>
            </a:r>
            <a:endParaRPr b="0" i="0" sz="1300" u="none" cap="none" strike="noStrike">
              <a:solidFill>
                <a:srgbClr val="000000"/>
              </a:solidFill>
              <a:latin typeface="Arial"/>
              <a:ea typeface="Arial"/>
              <a:cs typeface="Arial"/>
              <a:sym typeface="Arial"/>
            </a:endParaRPr>
          </a:p>
        </p:txBody>
      </p:sp>
      <p:sp>
        <p:nvSpPr>
          <p:cNvPr id="559" name="Google Shape;559;p55"/>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
        <p:nvSpPr>
          <p:cNvPr id="560" name="Google Shape;560;p55"/>
          <p:cNvSpPr txBox="1"/>
          <p:nvPr/>
        </p:nvSpPr>
        <p:spPr>
          <a:xfrm>
            <a:off x="-23250" y="3779700"/>
            <a:ext cx="16410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omic Sans MS"/>
              <a:buNone/>
            </a:pPr>
            <a:r>
              <a:rPr lang="en-US" sz="1300">
                <a:solidFill>
                  <a:schemeClr val="dk1"/>
                </a:solidFill>
                <a:latin typeface="Comic Sans MS"/>
                <a:ea typeface="Comic Sans MS"/>
                <a:cs typeface="Comic Sans MS"/>
                <a:sym typeface="Comic Sans MS"/>
              </a:rPr>
              <a:t>Rayonnements solaires </a:t>
            </a:r>
            <a:r>
              <a:rPr lang="en-US" sz="1300">
                <a:solidFill>
                  <a:schemeClr val="dk1"/>
                </a:solidFill>
                <a:latin typeface="Comic Sans MS"/>
                <a:ea typeface="Comic Sans MS"/>
                <a:cs typeface="Comic Sans MS"/>
                <a:sym typeface="Comic Sans MS"/>
              </a:rPr>
              <a:t>filtrées</a:t>
            </a:r>
            <a:r>
              <a:rPr lang="en-US" sz="1300">
                <a:solidFill>
                  <a:schemeClr val="dk1"/>
                </a:solidFill>
                <a:latin typeface="Comic Sans MS"/>
                <a:ea typeface="Comic Sans MS"/>
                <a:cs typeface="Comic Sans MS"/>
                <a:sym typeface="Comic Sans MS"/>
              </a:rPr>
              <a:t> par </a:t>
            </a:r>
            <a:r>
              <a:rPr lang="en-US" sz="1300">
                <a:solidFill>
                  <a:schemeClr val="dk1"/>
                </a:solidFill>
                <a:latin typeface="Comic Sans MS"/>
                <a:ea typeface="Comic Sans MS"/>
                <a:cs typeface="Comic Sans MS"/>
                <a:sym typeface="Comic Sans MS"/>
              </a:rPr>
              <a:t>l'atmosphère</a:t>
            </a:r>
            <a:endParaRPr sz="1300">
              <a:solidFill>
                <a:schemeClr val="dk1"/>
              </a:solidFill>
              <a:latin typeface="Comic Sans MS"/>
              <a:ea typeface="Comic Sans MS"/>
              <a:cs typeface="Comic Sans MS"/>
              <a:sym typeface="Comic Sans MS"/>
            </a:endParaRPr>
          </a:p>
        </p:txBody>
      </p:sp>
      <p:sp>
        <p:nvSpPr>
          <p:cNvPr id="561" name="Google Shape;561;p55"/>
          <p:cNvSpPr txBox="1"/>
          <p:nvPr/>
        </p:nvSpPr>
        <p:spPr>
          <a:xfrm>
            <a:off x="0" y="4854125"/>
            <a:ext cx="1641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omic Sans MS"/>
              <a:buNone/>
            </a:pPr>
            <a:r>
              <a:rPr lang="en-US" sz="1300">
                <a:solidFill>
                  <a:schemeClr val="dk1"/>
                </a:solidFill>
                <a:latin typeface="Comic Sans MS"/>
                <a:ea typeface="Comic Sans MS"/>
                <a:cs typeface="Comic Sans MS"/>
                <a:sym typeface="Comic Sans MS"/>
              </a:rPr>
              <a:t>Rayonnements r</a:t>
            </a:r>
            <a:r>
              <a:rPr lang="en-US" sz="1300">
                <a:solidFill>
                  <a:schemeClr val="dk1"/>
                </a:solidFill>
                <a:latin typeface="Comic Sans MS"/>
                <a:ea typeface="Comic Sans MS"/>
                <a:cs typeface="Comic Sans MS"/>
                <a:sym typeface="Comic Sans MS"/>
              </a:rPr>
              <a:t>éémis par la Terre</a:t>
            </a:r>
            <a:r>
              <a:rPr lang="en-US" sz="1300">
                <a:solidFill>
                  <a:schemeClr val="dk1"/>
                </a:solidFill>
                <a:latin typeface="Comic Sans MS"/>
                <a:ea typeface="Comic Sans MS"/>
                <a:cs typeface="Comic Sans MS"/>
                <a:sym typeface="Comic Sans MS"/>
              </a:rPr>
              <a:t> </a:t>
            </a:r>
            <a:r>
              <a:rPr lang="en-US" sz="1300">
                <a:solidFill>
                  <a:schemeClr val="dk1"/>
                </a:solidFill>
                <a:latin typeface="Comic Sans MS"/>
                <a:ea typeface="Comic Sans MS"/>
                <a:cs typeface="Comic Sans MS"/>
                <a:sym typeface="Comic Sans MS"/>
              </a:rPr>
              <a:t>filtrées</a:t>
            </a:r>
            <a:r>
              <a:rPr lang="en-US" sz="1300">
                <a:solidFill>
                  <a:schemeClr val="dk1"/>
                </a:solidFill>
                <a:latin typeface="Comic Sans MS"/>
                <a:ea typeface="Comic Sans MS"/>
                <a:cs typeface="Comic Sans MS"/>
                <a:sym typeface="Comic Sans MS"/>
              </a:rPr>
              <a:t> par l'atmosphère</a:t>
            </a:r>
            <a:endParaRPr sz="1300">
              <a:solidFill>
                <a:schemeClr val="dk1"/>
              </a:solidFill>
              <a:latin typeface="Comic Sans MS"/>
              <a:ea typeface="Comic Sans MS"/>
              <a:cs typeface="Comic Sans MS"/>
              <a:sym typeface="Comic Sans M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6" name="Shape 566"/>
        <p:cNvGrpSpPr/>
        <p:nvPr/>
      </p:nvGrpSpPr>
      <p:grpSpPr>
        <a:xfrm>
          <a:off x="0" y="0"/>
          <a:ext cx="0" cy="0"/>
          <a:chOff x="0" y="0"/>
          <a:chExt cx="0" cy="0"/>
        </a:xfrm>
      </p:grpSpPr>
      <p:sp>
        <p:nvSpPr>
          <p:cNvPr id="567" name="Google Shape;567;p58"/>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Bilan énergétique global pour la Terre</a:t>
            </a:r>
            <a:endParaRPr/>
          </a:p>
        </p:txBody>
      </p:sp>
      <p:sp>
        <p:nvSpPr>
          <p:cNvPr id="568" name="Google Shape;568;p58"/>
          <p:cNvSpPr txBox="1"/>
          <p:nvPr/>
        </p:nvSpPr>
        <p:spPr>
          <a:xfrm>
            <a:off x="95775" y="1465250"/>
            <a:ext cx="90342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Les éléments dominant la température et le climat d’une planète sont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Char char="•"/>
            </a:pPr>
            <a:r>
              <a:rPr b="0" i="0" lang="en-US" sz="1800" u="none" cap="none" strike="noStrike">
                <a:solidFill>
                  <a:schemeClr val="dk1"/>
                </a:solidFill>
                <a:latin typeface="Comic Sans MS"/>
                <a:ea typeface="Comic Sans MS"/>
                <a:cs typeface="Comic Sans MS"/>
                <a:sym typeface="Comic Sans MS"/>
              </a:rPr>
              <a:t> la</a:t>
            </a:r>
            <a:r>
              <a:rPr b="1" i="0" lang="en-US" sz="1800" u="none" cap="none" strike="noStrike">
                <a:solidFill>
                  <a:schemeClr val="dk1"/>
                </a:solidFill>
                <a:latin typeface="Comic Sans MS"/>
                <a:ea typeface="Comic Sans MS"/>
                <a:cs typeface="Comic Sans MS"/>
                <a:sym typeface="Comic Sans MS"/>
              </a:rPr>
              <a:t> température de l’étoile mère</a:t>
            </a:r>
            <a:r>
              <a:rPr b="0" i="0" lang="en-US" sz="1800" u="none" cap="none" strike="noStrike">
                <a:solidFill>
                  <a:schemeClr val="dk1"/>
                </a:solidFill>
                <a:latin typeface="Comic Sans MS"/>
                <a:ea typeface="Comic Sans MS"/>
                <a:cs typeface="Comic Sans MS"/>
                <a:sym typeface="Comic Sans MS"/>
              </a:rPr>
              <a:t> (pic du corps noir « entrant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Char char="•"/>
            </a:pPr>
            <a:r>
              <a:rPr b="0" i="0" lang="en-US" sz="1800" u="none" cap="none" strike="noStrike">
                <a:solidFill>
                  <a:schemeClr val="dk1"/>
                </a:solidFill>
                <a:latin typeface="Comic Sans MS"/>
                <a:ea typeface="Comic Sans MS"/>
                <a:cs typeface="Comic Sans MS"/>
                <a:sym typeface="Comic Sans MS"/>
              </a:rPr>
              <a:t> la </a:t>
            </a:r>
            <a:r>
              <a:rPr b="1" i="0" lang="en-US" sz="1800" u="none" cap="none" strike="noStrike">
                <a:solidFill>
                  <a:schemeClr val="dk1"/>
                </a:solidFill>
                <a:latin typeface="Comic Sans MS"/>
                <a:ea typeface="Comic Sans MS"/>
                <a:cs typeface="Comic Sans MS"/>
                <a:sym typeface="Comic Sans MS"/>
              </a:rPr>
              <a:t>composition chimique de l’atmosphère de la planète </a:t>
            </a:r>
            <a:endParaRPr b="1" i="0" sz="1400" u="none" cap="none" strike="noStrike">
              <a:solidFill>
                <a:srgbClr val="000000"/>
              </a:solidFill>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  (pic du corps Noir « sortant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Plutôt que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Char char="•"/>
            </a:pPr>
            <a:r>
              <a:rPr b="0" i="0" lang="en-US" sz="1800" u="none" cap="none" strike="noStrike">
                <a:solidFill>
                  <a:schemeClr val="dk1"/>
                </a:solidFill>
                <a:latin typeface="Comic Sans MS"/>
                <a:ea typeface="Comic Sans MS"/>
                <a:cs typeface="Comic Sans MS"/>
                <a:sym typeface="Comic Sans MS"/>
              </a:rPr>
              <a:t> le rayonnement directement produit par la planète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Helvetica Neue"/>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Char char="•"/>
            </a:pPr>
            <a:r>
              <a:rPr b="0" i="0" lang="en-US" sz="1800" u="none" cap="none" strike="noStrike">
                <a:solidFill>
                  <a:schemeClr val="dk1"/>
                </a:solidFill>
                <a:latin typeface="Comic Sans MS"/>
                <a:ea typeface="Comic Sans MS"/>
                <a:cs typeface="Comic Sans MS"/>
                <a:sym typeface="Comic Sans MS"/>
              </a:rPr>
              <a:t> la distance à l’étoile mère</a:t>
            </a:r>
            <a:endParaRPr b="0" i="0" sz="1400" u="none" cap="none" strike="noStrike">
              <a:solidFill>
                <a:srgbClr val="000000"/>
              </a:solidFill>
              <a:latin typeface="Arial"/>
              <a:ea typeface="Arial"/>
              <a:cs typeface="Arial"/>
              <a:sym typeface="Arial"/>
            </a:endParaRPr>
          </a:p>
        </p:txBody>
      </p:sp>
      <p:sp>
        <p:nvSpPr>
          <p:cNvPr id="569" name="Google Shape;569;p58"/>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6"/>
          <p:cNvSpPr txBox="1"/>
          <p:nvPr>
            <p:ph type="ctrTitle"/>
          </p:nvPr>
        </p:nvSpPr>
        <p:spPr>
          <a:xfrm>
            <a:off x="365125" y="323850"/>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Eléments contribuant à l’effet de serre (altitude)</a:t>
            </a:r>
            <a:endParaRPr/>
          </a:p>
        </p:txBody>
      </p:sp>
      <p:sp>
        <p:nvSpPr>
          <p:cNvPr id="576" name="Google Shape;576;p56"/>
          <p:cNvSpPr txBox="1"/>
          <p:nvPr/>
        </p:nvSpPr>
        <p:spPr>
          <a:xfrm>
            <a:off x="4848225" y="4727575"/>
            <a:ext cx="392906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Eau et CO</a:t>
            </a:r>
            <a:r>
              <a:rPr b="0" baseline="-25000" i="0" lang="en-US" sz="1800" u="none" cap="none" strike="noStrike">
                <a:solidFill>
                  <a:schemeClr val="dk1"/>
                </a:solidFill>
                <a:latin typeface="Comic Sans MS"/>
                <a:ea typeface="Comic Sans MS"/>
                <a:cs typeface="Comic Sans MS"/>
                <a:sym typeface="Comic Sans MS"/>
              </a:rPr>
              <a:t>2</a:t>
            </a:r>
            <a:r>
              <a:rPr b="0" i="0" lang="en-US" sz="1800" u="none" cap="none" strike="noStrike">
                <a:solidFill>
                  <a:schemeClr val="dk1"/>
                </a:solidFill>
                <a:latin typeface="Comic Sans MS"/>
                <a:ea typeface="Comic Sans MS"/>
                <a:cs typeface="Comic Sans MS"/>
                <a:sym typeface="Comic Sans MS"/>
              </a:rPr>
              <a:t> apportés par les avions</a:t>
            </a:r>
            <a:endParaRPr b="0" i="0" sz="1400" u="none" cap="none" strike="noStrike">
              <a:solidFill>
                <a:srgbClr val="000000"/>
              </a:solidFill>
              <a:latin typeface="Arial"/>
              <a:ea typeface="Arial"/>
              <a:cs typeface="Arial"/>
              <a:sym typeface="Arial"/>
            </a:endParaRPr>
          </a:p>
        </p:txBody>
      </p:sp>
      <p:pic>
        <p:nvPicPr>
          <p:cNvPr id="577" name="Google Shape;577;p56"/>
          <p:cNvPicPr preferRelativeResize="0"/>
          <p:nvPr/>
        </p:nvPicPr>
        <p:blipFill rotWithShape="1">
          <a:blip r:embed="rId3">
            <a:alphaModFix/>
          </a:blip>
          <a:srcRect b="0" l="0" r="0" t="0"/>
          <a:stretch/>
        </p:blipFill>
        <p:spPr>
          <a:xfrm>
            <a:off x="365125" y="1362075"/>
            <a:ext cx="3452812" cy="2097087"/>
          </a:xfrm>
          <a:prstGeom prst="rect">
            <a:avLst/>
          </a:prstGeom>
          <a:noFill/>
          <a:ln>
            <a:noFill/>
          </a:ln>
        </p:spPr>
      </p:pic>
      <p:pic>
        <p:nvPicPr>
          <p:cNvPr id="578" name="Google Shape;578;p56"/>
          <p:cNvPicPr preferRelativeResize="0"/>
          <p:nvPr/>
        </p:nvPicPr>
        <p:blipFill rotWithShape="1">
          <a:blip r:embed="rId4">
            <a:alphaModFix/>
          </a:blip>
          <a:srcRect b="0" l="0" r="0" t="0"/>
          <a:stretch/>
        </p:blipFill>
        <p:spPr>
          <a:xfrm>
            <a:off x="5067300" y="1900237"/>
            <a:ext cx="3554412" cy="2371725"/>
          </a:xfrm>
          <a:prstGeom prst="rect">
            <a:avLst/>
          </a:prstGeom>
          <a:noFill/>
          <a:ln>
            <a:noFill/>
          </a:ln>
        </p:spPr>
      </p:pic>
      <p:pic>
        <p:nvPicPr>
          <p:cNvPr id="579" name="Google Shape;579;p56"/>
          <p:cNvPicPr preferRelativeResize="0"/>
          <p:nvPr/>
        </p:nvPicPr>
        <p:blipFill rotWithShape="1">
          <a:blip r:embed="rId5">
            <a:alphaModFix/>
          </a:blip>
          <a:srcRect b="0" l="0" r="0" t="0"/>
          <a:stretch/>
        </p:blipFill>
        <p:spPr>
          <a:xfrm>
            <a:off x="1455737" y="3654425"/>
            <a:ext cx="2362200" cy="1574800"/>
          </a:xfrm>
          <a:prstGeom prst="rect">
            <a:avLst/>
          </a:prstGeom>
          <a:noFill/>
          <a:ln>
            <a:noFill/>
          </a:ln>
        </p:spPr>
      </p:pic>
      <p:sp>
        <p:nvSpPr>
          <p:cNvPr id="580" name="Google Shape;580;p56"/>
          <p:cNvSpPr txBox="1"/>
          <p:nvPr/>
        </p:nvSpPr>
        <p:spPr>
          <a:xfrm>
            <a:off x="469900" y="5395912"/>
            <a:ext cx="3929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0" i="0" lang="en-US" sz="1800" u="none" cap="none" strike="noStrike">
                <a:solidFill>
                  <a:schemeClr val="dk1"/>
                </a:solidFill>
                <a:latin typeface="Comic Sans MS"/>
                <a:ea typeface="Comic Sans MS"/>
                <a:cs typeface="Comic Sans MS"/>
                <a:sym typeface="Comic Sans MS"/>
              </a:rPr>
              <a:t>O</a:t>
            </a:r>
            <a:r>
              <a:rPr b="0" baseline="-25000" i="0" lang="en-US" sz="1800" u="none" cap="none" strike="noStrike">
                <a:solidFill>
                  <a:schemeClr val="dk1"/>
                </a:solidFill>
                <a:latin typeface="Comic Sans MS"/>
                <a:ea typeface="Comic Sans MS"/>
                <a:cs typeface="Comic Sans MS"/>
                <a:sym typeface="Comic Sans MS"/>
              </a:rPr>
              <a:t>3 </a:t>
            </a:r>
            <a:r>
              <a:rPr b="0" i="0" lang="en-US" sz="1800" u="none" cap="none" strike="noStrike">
                <a:solidFill>
                  <a:schemeClr val="dk1"/>
                </a:solidFill>
                <a:latin typeface="Comic Sans MS"/>
                <a:ea typeface="Comic Sans MS"/>
                <a:cs typeface="Comic Sans MS"/>
                <a:sym typeface="Comic Sans MS"/>
              </a:rPr>
              <a:t>(Ozone) détruit par les CFC</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t/>
            </a:r>
            <a:endParaRPr sz="1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r>
              <a:t/>
            </a:r>
            <a:endParaRPr sz="1800">
              <a:solidFill>
                <a:schemeClr val="dk1"/>
              </a:solidFill>
              <a:latin typeface="Comic Sans MS"/>
              <a:ea typeface="Comic Sans MS"/>
              <a:cs typeface="Comic Sans MS"/>
              <a:sym typeface="Comic Sans MS"/>
            </a:endParaRPr>
          </a:p>
        </p:txBody>
      </p:sp>
      <p:sp>
        <p:nvSpPr>
          <p:cNvPr id="581" name="Google Shape;581;p56"/>
          <p:cNvSpPr txBox="1"/>
          <p:nvPr/>
        </p:nvSpPr>
        <p:spPr>
          <a:xfrm>
            <a:off x="3420700" y="57059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a:t>
            </a:r>
            <a:r>
              <a:rPr lang="en-US">
                <a:solidFill>
                  <a:schemeClr val="dk1"/>
                </a:solidFill>
              </a:rPr>
              <a:t>chlorofluorocarbures)</a:t>
            </a:r>
            <a:endParaRPr sz="1700"/>
          </a:p>
        </p:txBody>
      </p:sp>
      <p:sp>
        <p:nvSpPr>
          <p:cNvPr id="582" name="Google Shape;582;p56"/>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
        <p:nvSpPr>
          <p:cNvPr id="583" name="Google Shape;583;p56"/>
          <p:cNvSpPr txBox="1"/>
          <p:nvPr/>
        </p:nvSpPr>
        <p:spPr>
          <a:xfrm>
            <a:off x="365125" y="6164300"/>
            <a:ext cx="5523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=&gt; Laisse passer les rayonnements UV</a:t>
            </a:r>
            <a:endParaRPr sz="1800">
              <a:solidFill>
                <a:schemeClr val="dk1"/>
              </a:solidFill>
              <a:latin typeface="Comic Sans MS"/>
              <a:ea typeface="Comic Sans MS"/>
              <a:cs typeface="Comic Sans MS"/>
              <a:sym typeface="Comic Sans M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57"/>
          <p:cNvPicPr preferRelativeResize="0"/>
          <p:nvPr/>
        </p:nvPicPr>
        <p:blipFill rotWithShape="1">
          <a:blip r:embed="rId3">
            <a:alphaModFix/>
          </a:blip>
          <a:srcRect b="0" l="0" r="0" t="0"/>
          <a:stretch/>
        </p:blipFill>
        <p:spPr>
          <a:xfrm>
            <a:off x="3922712" y="1189037"/>
            <a:ext cx="4694237" cy="3125787"/>
          </a:xfrm>
          <a:prstGeom prst="rect">
            <a:avLst/>
          </a:prstGeom>
          <a:noFill/>
          <a:ln>
            <a:noFill/>
          </a:ln>
        </p:spPr>
      </p:pic>
      <p:sp>
        <p:nvSpPr>
          <p:cNvPr id="590" name="Google Shape;590;p57"/>
          <p:cNvSpPr txBox="1"/>
          <p:nvPr>
            <p:ph type="ctrTitle"/>
          </p:nvPr>
        </p:nvSpPr>
        <p:spPr>
          <a:xfrm>
            <a:off x="365125" y="200025"/>
            <a:ext cx="8412162" cy="485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Eléments contribuant à l’effet de serre (Sol)</a:t>
            </a:r>
            <a:endParaRPr/>
          </a:p>
        </p:txBody>
      </p:sp>
      <p:sp>
        <p:nvSpPr>
          <p:cNvPr id="591" name="Google Shape;591;p57"/>
          <p:cNvSpPr txBox="1"/>
          <p:nvPr/>
        </p:nvSpPr>
        <p:spPr>
          <a:xfrm>
            <a:off x="3922712" y="1260475"/>
            <a:ext cx="18018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omic Sans MS"/>
              <a:buNone/>
            </a:pPr>
            <a:r>
              <a:rPr b="0" i="0" lang="en-US" sz="1800" u="none" cap="none" strike="noStrike">
                <a:solidFill>
                  <a:srgbClr val="FFFFFF"/>
                </a:solidFill>
                <a:latin typeface="Comic Sans MS"/>
                <a:ea typeface="Comic Sans MS"/>
                <a:cs typeface="Comic Sans MS"/>
                <a:sym typeface="Comic Sans MS"/>
              </a:rPr>
              <a:t>Apport de CO</a:t>
            </a:r>
            <a:r>
              <a:rPr b="0" baseline="-25000" i="0" lang="en-US" sz="1800" u="none" cap="none" strike="noStrike">
                <a:solidFill>
                  <a:srgbClr val="FFFFFF"/>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pic>
        <p:nvPicPr>
          <p:cNvPr id="592" name="Google Shape;592;p57"/>
          <p:cNvPicPr preferRelativeResize="0"/>
          <p:nvPr/>
        </p:nvPicPr>
        <p:blipFill rotWithShape="1">
          <a:blip r:embed="rId4">
            <a:alphaModFix/>
          </a:blip>
          <a:srcRect b="0" l="0" r="0" t="0"/>
          <a:stretch/>
        </p:blipFill>
        <p:spPr>
          <a:xfrm>
            <a:off x="6157912" y="898525"/>
            <a:ext cx="2874962" cy="2016125"/>
          </a:xfrm>
          <a:prstGeom prst="rect">
            <a:avLst/>
          </a:prstGeom>
          <a:noFill/>
          <a:ln>
            <a:noFill/>
          </a:ln>
        </p:spPr>
      </p:pic>
      <p:pic>
        <p:nvPicPr>
          <p:cNvPr id="593" name="Google Shape;593;p57"/>
          <p:cNvPicPr preferRelativeResize="0"/>
          <p:nvPr/>
        </p:nvPicPr>
        <p:blipFill rotWithShape="1">
          <a:blip r:embed="rId5">
            <a:alphaModFix/>
          </a:blip>
          <a:srcRect b="0" l="0" r="0" t="0"/>
          <a:stretch/>
        </p:blipFill>
        <p:spPr>
          <a:xfrm>
            <a:off x="203200" y="3036887"/>
            <a:ext cx="3503612" cy="1833562"/>
          </a:xfrm>
          <a:prstGeom prst="rect">
            <a:avLst/>
          </a:prstGeom>
          <a:noFill/>
          <a:ln>
            <a:noFill/>
          </a:ln>
        </p:spPr>
      </p:pic>
      <p:pic>
        <p:nvPicPr>
          <p:cNvPr id="594" name="Google Shape;594;p57"/>
          <p:cNvPicPr preferRelativeResize="0"/>
          <p:nvPr/>
        </p:nvPicPr>
        <p:blipFill rotWithShape="1">
          <a:blip r:embed="rId6">
            <a:alphaModFix/>
          </a:blip>
          <a:srcRect b="0" l="0" r="0" t="0"/>
          <a:stretch/>
        </p:blipFill>
        <p:spPr>
          <a:xfrm>
            <a:off x="203200" y="809625"/>
            <a:ext cx="3276600" cy="2105025"/>
          </a:xfrm>
          <a:prstGeom prst="rect">
            <a:avLst/>
          </a:prstGeom>
          <a:noFill/>
          <a:ln>
            <a:noFill/>
          </a:ln>
        </p:spPr>
      </p:pic>
      <p:sp>
        <p:nvSpPr>
          <p:cNvPr id="595" name="Google Shape;595;p57"/>
          <p:cNvSpPr txBox="1"/>
          <p:nvPr/>
        </p:nvSpPr>
        <p:spPr>
          <a:xfrm>
            <a:off x="203200" y="3036887"/>
            <a:ext cx="1801812"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omic Sans MS"/>
              <a:buNone/>
            </a:pPr>
            <a:r>
              <a:rPr b="0" i="0" lang="en-US" sz="1800" u="none" cap="none" strike="noStrike">
                <a:solidFill>
                  <a:srgbClr val="FFFFFF"/>
                </a:solidFill>
                <a:latin typeface="Comic Sans MS"/>
                <a:ea typeface="Comic Sans MS"/>
                <a:cs typeface="Comic Sans MS"/>
                <a:sym typeface="Comic Sans MS"/>
              </a:rPr>
              <a:t>Apport de CO</a:t>
            </a:r>
            <a:r>
              <a:rPr b="0" baseline="-25000" i="0" lang="en-US" sz="1800" u="none" cap="none" strike="noStrike">
                <a:solidFill>
                  <a:srgbClr val="FFFFFF"/>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sp>
        <p:nvSpPr>
          <p:cNvPr id="596" name="Google Shape;596;p57"/>
          <p:cNvSpPr txBox="1"/>
          <p:nvPr/>
        </p:nvSpPr>
        <p:spPr>
          <a:xfrm>
            <a:off x="203200" y="849312"/>
            <a:ext cx="3575050"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Comic Sans MS"/>
              <a:buNone/>
            </a:pPr>
            <a:r>
              <a:rPr b="0" i="0" lang="en-US" sz="1600" u="none" cap="none" strike="noStrike">
                <a:solidFill>
                  <a:srgbClr val="FFFFFF"/>
                </a:solidFill>
                <a:latin typeface="Comic Sans MS"/>
                <a:ea typeface="Comic Sans MS"/>
                <a:cs typeface="Comic Sans MS"/>
                <a:sym typeface="Comic Sans MS"/>
              </a:rPr>
              <a:t>Non recyclage du CO</a:t>
            </a:r>
            <a:r>
              <a:rPr b="0" baseline="-25000" i="0" lang="en-US" sz="1600" u="none" cap="none" strike="noStrike">
                <a:solidFill>
                  <a:srgbClr val="FFFFFF"/>
                </a:solidFill>
                <a:latin typeface="Comic Sans MS"/>
                <a:ea typeface="Comic Sans MS"/>
                <a:cs typeface="Comic Sans MS"/>
                <a:sym typeface="Comic Sans MS"/>
              </a:rPr>
              <a:t>2</a:t>
            </a:r>
            <a:r>
              <a:rPr b="0" i="0" lang="en-US" sz="1600" u="none" cap="none" strike="noStrike">
                <a:solidFill>
                  <a:srgbClr val="FFFFFF"/>
                </a:solidFill>
                <a:latin typeface="Comic Sans MS"/>
                <a:ea typeface="Comic Sans MS"/>
                <a:cs typeface="Comic Sans MS"/>
                <a:sym typeface="Comic Sans MS"/>
              </a:rPr>
              <a:t> </a:t>
            </a:r>
            <a:r>
              <a:rPr b="0" baseline="-25000" i="0" lang="en-US" sz="1600" u="none" cap="none" strike="noStrike">
                <a:solidFill>
                  <a:srgbClr val="FFFFFF"/>
                </a:solidFill>
                <a:latin typeface="Comic Sans MS"/>
                <a:ea typeface="Comic Sans MS"/>
                <a:cs typeface="Comic Sans MS"/>
                <a:sym typeface="Comic Sans MS"/>
              </a:rPr>
              <a:t>en</a:t>
            </a:r>
            <a:r>
              <a:rPr b="0" i="0" lang="en-US" sz="1600" u="none" cap="none" strike="noStrike">
                <a:solidFill>
                  <a:srgbClr val="FFFFFF"/>
                </a:solidFill>
                <a:latin typeface="Comic Sans MS"/>
                <a:ea typeface="Comic Sans MS"/>
                <a:cs typeface="Comic Sans MS"/>
                <a:sym typeface="Comic Sans MS"/>
              </a:rPr>
              <a:t> O</a:t>
            </a:r>
            <a:r>
              <a:rPr b="0" baseline="-25000" i="0" lang="en-US" sz="1600" u="none" cap="none" strike="noStrike">
                <a:solidFill>
                  <a:srgbClr val="FFFFFF"/>
                </a:solidFill>
                <a:latin typeface="Comic Sans MS"/>
                <a:ea typeface="Comic Sans MS"/>
                <a:cs typeface="Comic Sans MS"/>
                <a:sym typeface="Comic Sans MS"/>
              </a:rPr>
              <a:t>2</a:t>
            </a:r>
            <a:r>
              <a:rPr b="0" i="0" lang="en-US" sz="1600" u="none" cap="none" strike="noStrike">
                <a:solidFill>
                  <a:srgbClr val="FFFFFF"/>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pic>
        <p:nvPicPr>
          <p:cNvPr id="597" name="Google Shape;597;p57"/>
          <p:cNvPicPr preferRelativeResize="0"/>
          <p:nvPr/>
        </p:nvPicPr>
        <p:blipFill rotWithShape="1">
          <a:blip r:embed="rId7">
            <a:alphaModFix/>
          </a:blip>
          <a:srcRect b="8427" l="0" r="4609" t="-3158"/>
          <a:stretch/>
        </p:blipFill>
        <p:spPr>
          <a:xfrm>
            <a:off x="203200" y="4938712"/>
            <a:ext cx="2914650" cy="1811337"/>
          </a:xfrm>
          <a:prstGeom prst="rect">
            <a:avLst/>
          </a:prstGeom>
          <a:noFill/>
          <a:ln>
            <a:noFill/>
          </a:ln>
        </p:spPr>
      </p:pic>
      <p:pic>
        <p:nvPicPr>
          <p:cNvPr id="598" name="Google Shape;598;p57"/>
          <p:cNvPicPr preferRelativeResize="0"/>
          <p:nvPr/>
        </p:nvPicPr>
        <p:blipFill rotWithShape="1">
          <a:blip r:embed="rId8">
            <a:alphaModFix/>
          </a:blip>
          <a:srcRect b="0" l="0" r="0" t="0"/>
          <a:stretch/>
        </p:blipFill>
        <p:spPr>
          <a:xfrm>
            <a:off x="5380037" y="4519612"/>
            <a:ext cx="3236912" cy="2032000"/>
          </a:xfrm>
          <a:prstGeom prst="rect">
            <a:avLst/>
          </a:prstGeom>
          <a:noFill/>
          <a:ln>
            <a:noFill/>
          </a:ln>
        </p:spPr>
      </p:pic>
      <p:sp>
        <p:nvSpPr>
          <p:cNvPr id="599" name="Google Shape;599;p57"/>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
        <p:nvSpPr>
          <p:cNvPr id="600" name="Google Shape;600;p57"/>
          <p:cNvSpPr txBox="1"/>
          <p:nvPr/>
        </p:nvSpPr>
        <p:spPr>
          <a:xfrm>
            <a:off x="3157900" y="5336925"/>
            <a:ext cx="30000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t>C02 dans l’atmosphere:</a:t>
            </a:r>
            <a:endParaRPr sz="1300"/>
          </a:p>
          <a:p>
            <a:pPr indent="0" lvl="0" marL="0" rtl="0" algn="l">
              <a:spcBef>
                <a:spcPts val="0"/>
              </a:spcBef>
              <a:spcAft>
                <a:spcPts val="0"/>
              </a:spcAft>
              <a:buNone/>
            </a:pPr>
            <a:r>
              <a:rPr lang="en-US" sz="1300"/>
              <a:t>280 ppm </a:t>
            </a:r>
            <a:r>
              <a:rPr lang="en-US" sz="1300"/>
              <a:t>ère</a:t>
            </a:r>
            <a:r>
              <a:rPr lang="en-US" sz="1300"/>
              <a:t> </a:t>
            </a:r>
            <a:r>
              <a:rPr lang="en-US" sz="1300"/>
              <a:t>pré-industrielle</a:t>
            </a:r>
            <a:endParaRPr sz="1300"/>
          </a:p>
          <a:p>
            <a:pPr indent="0" lvl="0" marL="0" rtl="0" algn="l">
              <a:spcBef>
                <a:spcPts val="0"/>
              </a:spcBef>
              <a:spcAft>
                <a:spcPts val="0"/>
              </a:spcAft>
              <a:buNone/>
            </a:pPr>
            <a:r>
              <a:rPr lang="en-US" sz="1300"/>
              <a:t>417 ppm aujourd'hui (2021)</a:t>
            </a:r>
            <a:endParaRPr sz="13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g340f570e105_0_161"/>
          <p:cNvPicPr preferRelativeResize="0"/>
          <p:nvPr/>
        </p:nvPicPr>
        <p:blipFill rotWithShape="1">
          <a:blip r:embed="rId3">
            <a:alphaModFix/>
          </a:blip>
          <a:srcRect b="0" l="0" r="0" t="0"/>
          <a:stretch/>
        </p:blipFill>
        <p:spPr>
          <a:xfrm>
            <a:off x="3922712" y="1189037"/>
            <a:ext cx="4694236" cy="3125787"/>
          </a:xfrm>
          <a:prstGeom prst="rect">
            <a:avLst/>
          </a:prstGeom>
          <a:noFill/>
          <a:ln>
            <a:noFill/>
          </a:ln>
        </p:spPr>
      </p:pic>
      <p:sp>
        <p:nvSpPr>
          <p:cNvPr id="607" name="Google Shape;607;g340f570e105_0_161"/>
          <p:cNvSpPr txBox="1"/>
          <p:nvPr>
            <p:ph type="ctrTitle"/>
          </p:nvPr>
        </p:nvSpPr>
        <p:spPr>
          <a:xfrm>
            <a:off x="365125" y="200025"/>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i="0" lang="en-US" sz="2400" u="none">
                <a:solidFill>
                  <a:schemeClr val="dk1"/>
                </a:solidFill>
                <a:latin typeface="Comic Sans MS"/>
                <a:ea typeface="Comic Sans MS"/>
                <a:cs typeface="Comic Sans MS"/>
                <a:sym typeface="Comic Sans MS"/>
              </a:rPr>
              <a:t>Eléments contribuant à l’effet de serre (Sol)</a:t>
            </a:r>
            <a:endParaRPr/>
          </a:p>
        </p:txBody>
      </p:sp>
      <p:sp>
        <p:nvSpPr>
          <p:cNvPr id="608" name="Google Shape;608;g340f570e105_0_161"/>
          <p:cNvSpPr txBox="1"/>
          <p:nvPr/>
        </p:nvSpPr>
        <p:spPr>
          <a:xfrm>
            <a:off x="3922712" y="1260475"/>
            <a:ext cx="1801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omic Sans MS"/>
              <a:buNone/>
            </a:pPr>
            <a:r>
              <a:rPr b="0" i="0" lang="en-US" sz="1800" u="none" cap="none" strike="noStrike">
                <a:solidFill>
                  <a:srgbClr val="FFFFFF"/>
                </a:solidFill>
                <a:latin typeface="Comic Sans MS"/>
                <a:ea typeface="Comic Sans MS"/>
                <a:cs typeface="Comic Sans MS"/>
                <a:sym typeface="Comic Sans MS"/>
              </a:rPr>
              <a:t>Apport de CO</a:t>
            </a:r>
            <a:r>
              <a:rPr b="0" baseline="-25000" i="0" lang="en-US" sz="1800" u="none" cap="none" strike="noStrike">
                <a:solidFill>
                  <a:srgbClr val="FFFFFF"/>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pic>
        <p:nvPicPr>
          <p:cNvPr id="609" name="Google Shape;609;g340f570e105_0_161"/>
          <p:cNvPicPr preferRelativeResize="0"/>
          <p:nvPr/>
        </p:nvPicPr>
        <p:blipFill rotWithShape="1">
          <a:blip r:embed="rId4">
            <a:alphaModFix/>
          </a:blip>
          <a:srcRect b="0" l="0" r="0" t="0"/>
          <a:stretch/>
        </p:blipFill>
        <p:spPr>
          <a:xfrm>
            <a:off x="6157912" y="898525"/>
            <a:ext cx="2874962" cy="2016125"/>
          </a:xfrm>
          <a:prstGeom prst="rect">
            <a:avLst/>
          </a:prstGeom>
          <a:noFill/>
          <a:ln>
            <a:noFill/>
          </a:ln>
        </p:spPr>
      </p:pic>
      <p:pic>
        <p:nvPicPr>
          <p:cNvPr id="610" name="Google Shape;610;g340f570e105_0_161"/>
          <p:cNvPicPr preferRelativeResize="0"/>
          <p:nvPr/>
        </p:nvPicPr>
        <p:blipFill rotWithShape="1">
          <a:blip r:embed="rId5">
            <a:alphaModFix/>
          </a:blip>
          <a:srcRect b="0" l="0" r="0" t="0"/>
          <a:stretch/>
        </p:blipFill>
        <p:spPr>
          <a:xfrm>
            <a:off x="203200" y="3036887"/>
            <a:ext cx="3503611" cy="1833562"/>
          </a:xfrm>
          <a:prstGeom prst="rect">
            <a:avLst/>
          </a:prstGeom>
          <a:noFill/>
          <a:ln>
            <a:noFill/>
          </a:ln>
        </p:spPr>
      </p:pic>
      <p:pic>
        <p:nvPicPr>
          <p:cNvPr id="611" name="Google Shape;611;g340f570e105_0_161"/>
          <p:cNvPicPr preferRelativeResize="0"/>
          <p:nvPr/>
        </p:nvPicPr>
        <p:blipFill rotWithShape="1">
          <a:blip r:embed="rId6">
            <a:alphaModFix/>
          </a:blip>
          <a:srcRect b="0" l="0" r="0" t="0"/>
          <a:stretch/>
        </p:blipFill>
        <p:spPr>
          <a:xfrm>
            <a:off x="203200" y="809625"/>
            <a:ext cx="3276600" cy="2105025"/>
          </a:xfrm>
          <a:prstGeom prst="rect">
            <a:avLst/>
          </a:prstGeom>
          <a:noFill/>
          <a:ln>
            <a:noFill/>
          </a:ln>
        </p:spPr>
      </p:pic>
      <p:sp>
        <p:nvSpPr>
          <p:cNvPr id="612" name="Google Shape;612;g340f570e105_0_161"/>
          <p:cNvSpPr txBox="1"/>
          <p:nvPr/>
        </p:nvSpPr>
        <p:spPr>
          <a:xfrm>
            <a:off x="203200" y="3036887"/>
            <a:ext cx="1801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omic Sans MS"/>
              <a:buNone/>
            </a:pPr>
            <a:r>
              <a:rPr b="0" i="0" lang="en-US" sz="1800" u="none" cap="none" strike="noStrike">
                <a:solidFill>
                  <a:srgbClr val="FFFFFF"/>
                </a:solidFill>
                <a:latin typeface="Comic Sans MS"/>
                <a:ea typeface="Comic Sans MS"/>
                <a:cs typeface="Comic Sans MS"/>
                <a:sym typeface="Comic Sans MS"/>
              </a:rPr>
              <a:t>Apport de CO</a:t>
            </a:r>
            <a:r>
              <a:rPr b="0" baseline="-25000" i="0" lang="en-US" sz="1800" u="none" cap="none" strike="noStrike">
                <a:solidFill>
                  <a:srgbClr val="FFFFFF"/>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sp>
        <p:nvSpPr>
          <p:cNvPr id="613" name="Google Shape;613;g340f570e105_0_161"/>
          <p:cNvSpPr txBox="1"/>
          <p:nvPr/>
        </p:nvSpPr>
        <p:spPr>
          <a:xfrm>
            <a:off x="203200" y="849312"/>
            <a:ext cx="3575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Comic Sans MS"/>
              <a:buNone/>
            </a:pPr>
            <a:r>
              <a:rPr b="0" i="0" lang="en-US" sz="1600" u="none" cap="none" strike="noStrike">
                <a:solidFill>
                  <a:srgbClr val="FFFFFF"/>
                </a:solidFill>
                <a:latin typeface="Comic Sans MS"/>
                <a:ea typeface="Comic Sans MS"/>
                <a:cs typeface="Comic Sans MS"/>
                <a:sym typeface="Comic Sans MS"/>
              </a:rPr>
              <a:t>Non recyclage du CO</a:t>
            </a:r>
            <a:r>
              <a:rPr b="0" baseline="-25000" i="0" lang="en-US" sz="1600" u="none" cap="none" strike="noStrike">
                <a:solidFill>
                  <a:srgbClr val="FFFFFF"/>
                </a:solidFill>
                <a:latin typeface="Comic Sans MS"/>
                <a:ea typeface="Comic Sans MS"/>
                <a:cs typeface="Comic Sans MS"/>
                <a:sym typeface="Comic Sans MS"/>
              </a:rPr>
              <a:t>2</a:t>
            </a:r>
            <a:r>
              <a:rPr b="0" i="0" lang="en-US" sz="1600" u="none" cap="none" strike="noStrike">
                <a:solidFill>
                  <a:srgbClr val="FFFFFF"/>
                </a:solidFill>
                <a:latin typeface="Comic Sans MS"/>
                <a:ea typeface="Comic Sans MS"/>
                <a:cs typeface="Comic Sans MS"/>
                <a:sym typeface="Comic Sans MS"/>
              </a:rPr>
              <a:t> </a:t>
            </a:r>
            <a:r>
              <a:rPr b="0" baseline="-25000" i="0" lang="en-US" sz="1600" u="none" cap="none" strike="noStrike">
                <a:solidFill>
                  <a:srgbClr val="FFFFFF"/>
                </a:solidFill>
                <a:latin typeface="Comic Sans MS"/>
                <a:ea typeface="Comic Sans MS"/>
                <a:cs typeface="Comic Sans MS"/>
                <a:sym typeface="Comic Sans MS"/>
              </a:rPr>
              <a:t>en</a:t>
            </a:r>
            <a:r>
              <a:rPr b="0" i="0" lang="en-US" sz="1600" u="none" cap="none" strike="noStrike">
                <a:solidFill>
                  <a:srgbClr val="FFFFFF"/>
                </a:solidFill>
                <a:latin typeface="Comic Sans MS"/>
                <a:ea typeface="Comic Sans MS"/>
                <a:cs typeface="Comic Sans MS"/>
                <a:sym typeface="Comic Sans MS"/>
              </a:rPr>
              <a:t> O</a:t>
            </a:r>
            <a:r>
              <a:rPr b="0" baseline="-25000" i="0" lang="en-US" sz="1600" u="none" cap="none" strike="noStrike">
                <a:solidFill>
                  <a:srgbClr val="FFFFFF"/>
                </a:solidFill>
                <a:latin typeface="Comic Sans MS"/>
                <a:ea typeface="Comic Sans MS"/>
                <a:cs typeface="Comic Sans MS"/>
                <a:sym typeface="Comic Sans MS"/>
              </a:rPr>
              <a:t>2</a:t>
            </a:r>
            <a:r>
              <a:rPr b="0" i="0" lang="en-US" sz="1600" u="none" cap="none" strike="noStrike">
                <a:solidFill>
                  <a:srgbClr val="FFFFFF"/>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pic>
        <p:nvPicPr>
          <p:cNvPr id="614" name="Google Shape;614;g340f570e105_0_161"/>
          <p:cNvPicPr preferRelativeResize="0"/>
          <p:nvPr/>
        </p:nvPicPr>
        <p:blipFill rotWithShape="1">
          <a:blip r:embed="rId7">
            <a:alphaModFix/>
          </a:blip>
          <a:srcRect b="8421" l="0" r="4607" t="-3154"/>
          <a:stretch/>
        </p:blipFill>
        <p:spPr>
          <a:xfrm>
            <a:off x="203200" y="4938712"/>
            <a:ext cx="2914650" cy="1811337"/>
          </a:xfrm>
          <a:prstGeom prst="rect">
            <a:avLst/>
          </a:prstGeom>
          <a:noFill/>
          <a:ln>
            <a:noFill/>
          </a:ln>
        </p:spPr>
      </p:pic>
      <p:pic>
        <p:nvPicPr>
          <p:cNvPr id="615" name="Google Shape;615;g340f570e105_0_161"/>
          <p:cNvPicPr preferRelativeResize="0"/>
          <p:nvPr/>
        </p:nvPicPr>
        <p:blipFill rotWithShape="1">
          <a:blip r:embed="rId8">
            <a:alphaModFix/>
          </a:blip>
          <a:srcRect b="0" l="0" r="0" t="0"/>
          <a:stretch/>
        </p:blipFill>
        <p:spPr>
          <a:xfrm>
            <a:off x="5380037" y="4519612"/>
            <a:ext cx="3236912" cy="2032000"/>
          </a:xfrm>
          <a:prstGeom prst="rect">
            <a:avLst/>
          </a:prstGeom>
          <a:noFill/>
          <a:ln>
            <a:noFill/>
          </a:ln>
        </p:spPr>
      </p:pic>
      <p:sp>
        <p:nvSpPr>
          <p:cNvPr id="616" name="Google Shape;616;g340f570e105_0_161"/>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17" name="Google Shape;617;g340f570e105_0_161"/>
          <p:cNvPicPr preferRelativeResize="0"/>
          <p:nvPr/>
        </p:nvPicPr>
        <p:blipFill>
          <a:blip r:embed="rId9">
            <a:alphaModFix/>
          </a:blip>
          <a:stretch>
            <a:fillRect/>
          </a:stretch>
        </p:blipFill>
        <p:spPr>
          <a:xfrm>
            <a:off x="0" y="879574"/>
            <a:ext cx="9144000" cy="50988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340f570e105_0_14"/>
          <p:cNvSpPr txBox="1"/>
          <p:nvPr>
            <p:ph type="ctrTitle"/>
          </p:nvPr>
        </p:nvSpPr>
        <p:spPr>
          <a:xfrm>
            <a:off x="365125" y="200025"/>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Impact carbone </a:t>
            </a:r>
            <a:endParaRPr/>
          </a:p>
        </p:txBody>
      </p:sp>
      <p:pic>
        <p:nvPicPr>
          <p:cNvPr id="624" name="Google Shape;624;g340f570e105_0_14"/>
          <p:cNvPicPr preferRelativeResize="0"/>
          <p:nvPr/>
        </p:nvPicPr>
        <p:blipFill>
          <a:blip r:embed="rId3">
            <a:alphaModFix/>
          </a:blip>
          <a:stretch>
            <a:fillRect/>
          </a:stretch>
        </p:blipFill>
        <p:spPr>
          <a:xfrm>
            <a:off x="152400" y="838125"/>
            <a:ext cx="8824602" cy="2882651"/>
          </a:xfrm>
          <a:prstGeom prst="rect">
            <a:avLst/>
          </a:prstGeom>
          <a:noFill/>
          <a:ln>
            <a:noFill/>
          </a:ln>
        </p:spPr>
      </p:pic>
      <p:sp>
        <p:nvSpPr>
          <p:cNvPr id="625" name="Google Shape;625;g340f570e105_0_14"/>
          <p:cNvSpPr txBox="1"/>
          <p:nvPr/>
        </p:nvSpPr>
        <p:spPr>
          <a:xfrm>
            <a:off x="742925" y="1083750"/>
            <a:ext cx="5070000" cy="201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dk1"/>
                </a:solidFill>
              </a:rPr>
              <a:t>En 2023: </a:t>
            </a:r>
            <a:endParaRPr b="1" sz="1700">
              <a:solidFill>
                <a:schemeClr val="dk1"/>
              </a:solidFill>
            </a:endParaRPr>
          </a:p>
          <a:p>
            <a:pPr indent="457200" lvl="0" marL="0" rtl="0" algn="l">
              <a:spcBef>
                <a:spcPts val="0"/>
              </a:spcBef>
              <a:spcAft>
                <a:spcPts val="0"/>
              </a:spcAft>
              <a:buNone/>
            </a:pPr>
            <a:r>
              <a:rPr b="1" lang="en-US" sz="1700">
                <a:solidFill>
                  <a:schemeClr val="dk1"/>
                </a:solidFill>
              </a:rPr>
              <a:t>Monde: 4.7 tCO</a:t>
            </a:r>
            <a:r>
              <a:rPr b="1" baseline="-25000" lang="en-US" sz="1700">
                <a:solidFill>
                  <a:schemeClr val="dk1"/>
                </a:solidFill>
              </a:rPr>
              <a:t>2</a:t>
            </a:r>
            <a:r>
              <a:rPr b="1" lang="en-US" sz="1700">
                <a:solidFill>
                  <a:schemeClr val="dk1"/>
                </a:solidFill>
              </a:rPr>
              <a:t>e /an/pers</a:t>
            </a:r>
            <a:endParaRPr b="1" sz="1700">
              <a:solidFill>
                <a:schemeClr val="dk1"/>
              </a:solidFill>
            </a:endParaRPr>
          </a:p>
          <a:p>
            <a:pPr indent="457200" lvl="0" marL="0" rtl="0" algn="l">
              <a:spcBef>
                <a:spcPts val="0"/>
              </a:spcBef>
              <a:spcAft>
                <a:spcPts val="0"/>
              </a:spcAft>
              <a:buNone/>
            </a:pPr>
            <a:r>
              <a:rPr b="1" lang="en-US" sz="1700">
                <a:solidFill>
                  <a:schemeClr val="dk1"/>
                </a:solidFill>
              </a:rPr>
              <a:t>Suisse: 4.1 tCO</a:t>
            </a:r>
            <a:r>
              <a:rPr b="1" baseline="-25000" lang="en-US" sz="1700">
                <a:solidFill>
                  <a:schemeClr val="dk1"/>
                </a:solidFill>
              </a:rPr>
              <a:t>2</a:t>
            </a:r>
            <a:r>
              <a:rPr b="1" lang="en-US" sz="1700">
                <a:solidFill>
                  <a:schemeClr val="dk1"/>
                </a:solidFill>
              </a:rPr>
              <a:t>e /an/pers </a:t>
            </a:r>
            <a:endParaRPr b="1" sz="1700">
              <a:solidFill>
                <a:schemeClr val="dk1"/>
              </a:solidFill>
            </a:endParaRPr>
          </a:p>
          <a:p>
            <a:pPr indent="457200" lvl="0" marL="0" rtl="0" algn="l">
              <a:spcBef>
                <a:spcPts val="0"/>
              </a:spcBef>
              <a:spcAft>
                <a:spcPts val="0"/>
              </a:spcAft>
              <a:buNone/>
            </a:pPr>
            <a:r>
              <a:rPr b="1" lang="en-US" sz="1700">
                <a:solidFill>
                  <a:schemeClr val="dk1"/>
                </a:solidFill>
              </a:rPr>
              <a:t>Europe: 5.6  tCO</a:t>
            </a:r>
            <a:r>
              <a:rPr b="1" baseline="-25000" lang="en-US" sz="1700">
                <a:solidFill>
                  <a:schemeClr val="dk1"/>
                </a:solidFill>
              </a:rPr>
              <a:t>2</a:t>
            </a:r>
            <a:r>
              <a:rPr b="1" lang="en-US" sz="1700">
                <a:solidFill>
                  <a:schemeClr val="dk1"/>
                </a:solidFill>
              </a:rPr>
              <a:t>e /an/pers </a:t>
            </a:r>
            <a:endParaRPr b="1" sz="1700">
              <a:solidFill>
                <a:schemeClr val="dk1"/>
              </a:solidFill>
            </a:endParaRPr>
          </a:p>
          <a:p>
            <a:pPr indent="457200" lvl="0" marL="0" rtl="0" algn="l">
              <a:spcBef>
                <a:spcPts val="0"/>
              </a:spcBef>
              <a:spcAft>
                <a:spcPts val="0"/>
              </a:spcAft>
              <a:buNone/>
            </a:pPr>
            <a:r>
              <a:rPr b="1" lang="en-US" sz="1700">
                <a:solidFill>
                  <a:schemeClr val="dk1"/>
                </a:solidFill>
              </a:rPr>
              <a:t>US: 14.3  tCO</a:t>
            </a:r>
            <a:r>
              <a:rPr b="1" baseline="-25000" lang="en-US" sz="1700">
                <a:solidFill>
                  <a:schemeClr val="dk1"/>
                </a:solidFill>
              </a:rPr>
              <a:t>2</a:t>
            </a:r>
            <a:r>
              <a:rPr b="1" lang="en-US" sz="1700">
                <a:solidFill>
                  <a:schemeClr val="dk1"/>
                </a:solidFill>
              </a:rPr>
              <a:t>e  /an/pers </a:t>
            </a:r>
            <a:endParaRPr b="1" sz="1700">
              <a:solidFill>
                <a:schemeClr val="dk1"/>
              </a:solidFill>
            </a:endParaRPr>
          </a:p>
          <a:p>
            <a:pPr indent="457200" lvl="0" marL="0" rtl="0" algn="l">
              <a:spcBef>
                <a:spcPts val="0"/>
              </a:spcBef>
              <a:spcAft>
                <a:spcPts val="0"/>
              </a:spcAft>
              <a:buClr>
                <a:schemeClr val="dk1"/>
              </a:buClr>
              <a:buSzPts val="1100"/>
              <a:buFont typeface="Arial"/>
              <a:buNone/>
            </a:pPr>
            <a:r>
              <a:rPr b="1" lang="en-US" sz="1700">
                <a:solidFill>
                  <a:schemeClr val="dk1"/>
                </a:solidFill>
              </a:rPr>
              <a:t>China</a:t>
            </a:r>
            <a:r>
              <a:rPr b="1" lang="en-US" sz="1700">
                <a:solidFill>
                  <a:schemeClr val="dk1"/>
                </a:solidFill>
              </a:rPr>
              <a:t>: 8.4  tCO</a:t>
            </a:r>
            <a:r>
              <a:rPr b="1" baseline="-25000" lang="en-US" sz="1700">
                <a:solidFill>
                  <a:schemeClr val="dk1"/>
                </a:solidFill>
              </a:rPr>
              <a:t>2</a:t>
            </a:r>
            <a:r>
              <a:rPr b="1" lang="en-US" sz="1700">
                <a:solidFill>
                  <a:schemeClr val="dk1"/>
                </a:solidFill>
              </a:rPr>
              <a:t>e  /an/pers </a:t>
            </a:r>
            <a:endParaRPr b="1" sz="1700">
              <a:solidFill>
                <a:schemeClr val="dk1"/>
              </a:solidFill>
            </a:endParaRPr>
          </a:p>
          <a:p>
            <a:pPr indent="457200" lvl="0" marL="0" rtl="0" algn="l">
              <a:spcBef>
                <a:spcPts val="0"/>
              </a:spcBef>
              <a:spcAft>
                <a:spcPts val="0"/>
              </a:spcAft>
              <a:buNone/>
            </a:pPr>
            <a:r>
              <a:t/>
            </a:r>
            <a:endParaRPr b="1" sz="1700">
              <a:solidFill>
                <a:schemeClr val="dk1"/>
              </a:solidFill>
            </a:endParaRPr>
          </a:p>
        </p:txBody>
      </p:sp>
      <p:pic>
        <p:nvPicPr>
          <p:cNvPr id="626" name="Google Shape;626;g340f570e105_0_14"/>
          <p:cNvPicPr preferRelativeResize="0"/>
          <p:nvPr/>
        </p:nvPicPr>
        <p:blipFill>
          <a:blip r:embed="rId4">
            <a:alphaModFix/>
          </a:blip>
          <a:stretch>
            <a:fillRect/>
          </a:stretch>
        </p:blipFill>
        <p:spPr>
          <a:xfrm>
            <a:off x="206063" y="4009025"/>
            <a:ext cx="6311374" cy="2629750"/>
          </a:xfrm>
          <a:prstGeom prst="rect">
            <a:avLst/>
          </a:prstGeom>
          <a:noFill/>
          <a:ln>
            <a:noFill/>
          </a:ln>
        </p:spPr>
      </p:pic>
      <p:sp>
        <p:nvSpPr>
          <p:cNvPr id="627" name="Google Shape;627;g340f570e105_0_14"/>
          <p:cNvSpPr txBox="1"/>
          <p:nvPr/>
        </p:nvSpPr>
        <p:spPr>
          <a:xfrm>
            <a:off x="689875" y="43858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earthobservatory.nasa</a:t>
            </a:r>
            <a:endParaRPr/>
          </a:p>
        </p:txBody>
      </p:sp>
      <p:sp>
        <p:nvSpPr>
          <p:cNvPr id="628" name="Google Shape;628;g340f570e105_0_14"/>
          <p:cNvSpPr txBox="1"/>
          <p:nvPr/>
        </p:nvSpPr>
        <p:spPr>
          <a:xfrm>
            <a:off x="542075" y="632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ourworldindata</a:t>
            </a:r>
            <a:endParaRPr/>
          </a:p>
        </p:txBody>
      </p:sp>
      <p:sp>
        <p:nvSpPr>
          <p:cNvPr id="629" name="Google Shape;629;g340f570e105_0_14"/>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
        <p:nvSpPr>
          <p:cNvPr id="630" name="Google Shape;630;g340f570e105_0_14"/>
          <p:cNvSpPr txBox="1"/>
          <p:nvPr/>
        </p:nvSpPr>
        <p:spPr>
          <a:xfrm>
            <a:off x="6304050" y="4287388"/>
            <a:ext cx="2885700" cy="13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dk1"/>
                </a:solidFill>
              </a:rPr>
              <a:t>Limite à 1,5 °C:</a:t>
            </a:r>
            <a:endParaRPr b="1" sz="1500">
              <a:solidFill>
                <a:schemeClr val="dk1"/>
              </a:solidFill>
            </a:endParaRPr>
          </a:p>
          <a:p>
            <a:pPr indent="0" lvl="0" marL="0" rtl="0" algn="l">
              <a:spcBef>
                <a:spcPts val="0"/>
              </a:spcBef>
              <a:spcAft>
                <a:spcPts val="0"/>
              </a:spcAft>
              <a:buNone/>
            </a:pPr>
            <a:r>
              <a:rPr b="1" lang="en-US" sz="1500">
                <a:solidFill>
                  <a:schemeClr val="dk1"/>
                </a:solidFill>
              </a:rPr>
              <a:t>réduction</a:t>
            </a:r>
            <a:r>
              <a:rPr b="1" lang="en-US" sz="1500">
                <a:solidFill>
                  <a:schemeClr val="dk1"/>
                </a:solidFill>
              </a:rPr>
              <a:t> de 45 % pour 2030 </a:t>
            </a:r>
            <a:endParaRPr b="1" sz="1500">
              <a:solidFill>
                <a:schemeClr val="dk1"/>
              </a:solidFill>
            </a:endParaRPr>
          </a:p>
          <a:p>
            <a:pPr indent="0" lvl="0" marL="0" rtl="0" algn="l">
              <a:spcBef>
                <a:spcPts val="0"/>
              </a:spcBef>
              <a:spcAft>
                <a:spcPts val="0"/>
              </a:spcAft>
              <a:buNone/>
            </a:pPr>
            <a:r>
              <a:rPr b="1" lang="en-US" sz="1500">
                <a:solidFill>
                  <a:schemeClr val="dk1"/>
                </a:solidFill>
              </a:rPr>
              <a:t>+ </a:t>
            </a:r>
            <a:endParaRPr b="1" sz="1500">
              <a:solidFill>
                <a:schemeClr val="dk1"/>
              </a:solidFill>
            </a:endParaRPr>
          </a:p>
          <a:p>
            <a:pPr indent="0" lvl="0" marL="0" rtl="0" algn="l">
              <a:spcBef>
                <a:spcPts val="0"/>
              </a:spcBef>
              <a:spcAft>
                <a:spcPts val="0"/>
              </a:spcAft>
              <a:buNone/>
            </a:pPr>
            <a:r>
              <a:rPr b="1" lang="en-US" sz="1500">
                <a:solidFill>
                  <a:schemeClr val="dk1"/>
                </a:solidFill>
              </a:rPr>
              <a:t>zéro émission en 2050</a:t>
            </a:r>
            <a:endParaRPr b="1" sz="360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g340a9b0f7be_0_63"/>
          <p:cNvPicPr preferRelativeResize="0"/>
          <p:nvPr/>
        </p:nvPicPr>
        <p:blipFill>
          <a:blip r:embed="rId3">
            <a:alphaModFix/>
          </a:blip>
          <a:stretch>
            <a:fillRect/>
          </a:stretch>
        </p:blipFill>
        <p:spPr>
          <a:xfrm>
            <a:off x="7632995" y="2117125"/>
            <a:ext cx="1345650" cy="1316000"/>
          </a:xfrm>
          <a:prstGeom prst="rect">
            <a:avLst/>
          </a:prstGeom>
          <a:noFill/>
          <a:ln>
            <a:noFill/>
          </a:ln>
        </p:spPr>
      </p:pic>
      <p:pic>
        <p:nvPicPr>
          <p:cNvPr id="127" name="Google Shape;127;g340a9b0f7be_0_63"/>
          <p:cNvPicPr preferRelativeResize="0"/>
          <p:nvPr/>
        </p:nvPicPr>
        <p:blipFill rotWithShape="1">
          <a:blip r:embed="rId4">
            <a:alphaModFix/>
          </a:blip>
          <a:srcRect b="0" l="-1050" r="1049" t="0"/>
          <a:stretch/>
        </p:blipFill>
        <p:spPr>
          <a:xfrm>
            <a:off x="-66812" y="861162"/>
            <a:ext cx="7236299" cy="4067925"/>
          </a:xfrm>
          <a:prstGeom prst="rect">
            <a:avLst/>
          </a:prstGeom>
          <a:noFill/>
          <a:ln>
            <a:noFill/>
          </a:ln>
        </p:spPr>
      </p:pic>
      <p:sp>
        <p:nvSpPr>
          <p:cNvPr id="128" name="Google Shape;128;g340a9b0f7be_0_63"/>
          <p:cNvSpPr txBox="1"/>
          <p:nvPr/>
        </p:nvSpPr>
        <p:spPr>
          <a:xfrm>
            <a:off x="4895050" y="5246500"/>
            <a:ext cx="1223700" cy="7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Times New Roman"/>
              <a:ea typeface="Times New Roman"/>
              <a:cs typeface="Times New Roman"/>
              <a:sym typeface="Times New Roman"/>
            </a:endParaRPr>
          </a:p>
        </p:txBody>
      </p:sp>
      <p:pic>
        <p:nvPicPr>
          <p:cNvPr id="129" name="Google Shape;129;g340a9b0f7be_0_63" title="CodeCogsEqn(6).png"/>
          <p:cNvPicPr preferRelativeResize="0"/>
          <p:nvPr/>
        </p:nvPicPr>
        <p:blipFill>
          <a:blip r:embed="rId5">
            <a:alphaModFix/>
          </a:blip>
          <a:stretch>
            <a:fillRect/>
          </a:stretch>
        </p:blipFill>
        <p:spPr>
          <a:xfrm>
            <a:off x="98550" y="5296233"/>
            <a:ext cx="3667125" cy="866775"/>
          </a:xfrm>
          <a:prstGeom prst="rect">
            <a:avLst/>
          </a:prstGeom>
          <a:noFill/>
          <a:ln>
            <a:noFill/>
          </a:ln>
        </p:spPr>
      </p:pic>
      <p:pic>
        <p:nvPicPr>
          <p:cNvPr id="130" name="Google Shape;130;g340a9b0f7be_0_63" title="CodeCogsEqn(8).png"/>
          <p:cNvPicPr preferRelativeResize="0"/>
          <p:nvPr/>
        </p:nvPicPr>
        <p:blipFill>
          <a:blip r:embed="rId6">
            <a:alphaModFix/>
          </a:blip>
          <a:stretch>
            <a:fillRect/>
          </a:stretch>
        </p:blipFill>
        <p:spPr>
          <a:xfrm>
            <a:off x="4661425" y="5246508"/>
            <a:ext cx="3352800" cy="866775"/>
          </a:xfrm>
          <a:prstGeom prst="rect">
            <a:avLst/>
          </a:prstGeom>
          <a:noFill/>
          <a:ln>
            <a:noFill/>
          </a:ln>
        </p:spPr>
      </p:pic>
      <p:sp>
        <p:nvSpPr>
          <p:cNvPr id="131" name="Google Shape;131;g340a9b0f7be_0_63"/>
          <p:cNvSpPr txBox="1"/>
          <p:nvPr/>
        </p:nvSpPr>
        <p:spPr>
          <a:xfrm>
            <a:off x="295675" y="75250"/>
            <a:ext cx="82629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 de gravitation Lune → Terre</a:t>
            </a:r>
            <a:br>
              <a:rPr b="1" lang="en-US" sz="3200">
                <a:solidFill>
                  <a:schemeClr val="dk1"/>
                </a:solidFill>
                <a:latin typeface="Comic Sans MS"/>
                <a:ea typeface="Comic Sans MS"/>
                <a:cs typeface="Comic Sans MS"/>
                <a:sym typeface="Comic Sans MS"/>
              </a:rPr>
            </a:br>
            <a:endParaRPr/>
          </a:p>
        </p:txBody>
      </p:sp>
      <p:sp>
        <p:nvSpPr>
          <p:cNvPr id="132" name="Google Shape;132;g340a9b0f7be_0_6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g340f570e105_0_181"/>
          <p:cNvSpPr txBox="1"/>
          <p:nvPr>
            <p:ph type="ctrTitle"/>
          </p:nvPr>
        </p:nvSpPr>
        <p:spPr>
          <a:xfrm>
            <a:off x="365125" y="200025"/>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Impact carbone </a:t>
            </a:r>
            <a:endParaRPr/>
          </a:p>
        </p:txBody>
      </p:sp>
      <p:sp>
        <p:nvSpPr>
          <p:cNvPr id="637" name="Google Shape;637;g340f570e105_0_181"/>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38" name="Google Shape;638;g340f570e105_0_181"/>
          <p:cNvPicPr preferRelativeResize="0"/>
          <p:nvPr/>
        </p:nvPicPr>
        <p:blipFill>
          <a:blip r:embed="rId3">
            <a:alphaModFix/>
          </a:blip>
          <a:stretch>
            <a:fillRect/>
          </a:stretch>
        </p:blipFill>
        <p:spPr>
          <a:xfrm>
            <a:off x="236225" y="944800"/>
            <a:ext cx="8839204" cy="5192169"/>
          </a:xfrm>
          <a:prstGeom prst="rect">
            <a:avLst/>
          </a:prstGeom>
          <a:noFill/>
          <a:ln>
            <a:noFill/>
          </a:ln>
        </p:spPr>
      </p:pic>
      <p:sp>
        <p:nvSpPr>
          <p:cNvPr id="639" name="Google Shape;639;g340f570e105_0_181"/>
          <p:cNvSpPr txBox="1"/>
          <p:nvPr/>
        </p:nvSpPr>
        <p:spPr>
          <a:xfrm>
            <a:off x="2782350" y="7162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Répartition</a:t>
            </a:r>
            <a:r>
              <a:rPr lang="en-US"/>
              <a:t> pour la Suisse en 2021</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340f570e105_0_36"/>
          <p:cNvSpPr txBox="1"/>
          <p:nvPr>
            <p:ph type="ctrTitle"/>
          </p:nvPr>
        </p:nvSpPr>
        <p:spPr>
          <a:xfrm>
            <a:off x="365125" y="200025"/>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Impact carbone de la recherche en astronomie</a:t>
            </a:r>
            <a:endParaRPr/>
          </a:p>
        </p:txBody>
      </p:sp>
      <p:sp>
        <p:nvSpPr>
          <p:cNvPr id="646" name="Google Shape;646;g340f570e105_0_36"/>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
        <p:nvSpPr>
          <p:cNvPr id="647" name="Google Shape;647;g340f570e105_0_36"/>
          <p:cNvSpPr txBox="1"/>
          <p:nvPr/>
        </p:nvSpPr>
        <p:spPr>
          <a:xfrm>
            <a:off x="2105975" y="845350"/>
            <a:ext cx="507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rPr>
              <a:t>Idée de l’impact carbone de l’astronomie ? </a:t>
            </a:r>
            <a:endParaRPr sz="19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340f570e105_0_44"/>
          <p:cNvSpPr txBox="1"/>
          <p:nvPr/>
        </p:nvSpPr>
        <p:spPr>
          <a:xfrm>
            <a:off x="1133100" y="1530700"/>
            <a:ext cx="7614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dk1"/>
                </a:solidFill>
              </a:rPr>
              <a:t>36.6 ± 14.0 tCO</a:t>
            </a:r>
            <a:r>
              <a:rPr b="1" baseline="-25000" lang="en-US" sz="1900">
                <a:solidFill>
                  <a:schemeClr val="dk1"/>
                </a:solidFill>
              </a:rPr>
              <a:t>2</a:t>
            </a:r>
            <a:r>
              <a:rPr b="1" lang="en-US" sz="1900">
                <a:solidFill>
                  <a:schemeClr val="dk1"/>
                </a:solidFill>
              </a:rPr>
              <a:t>e /an/astronome (inc. les installations en 2020)</a:t>
            </a:r>
            <a:endParaRPr b="1" sz="2200"/>
          </a:p>
        </p:txBody>
      </p:sp>
      <p:sp>
        <p:nvSpPr>
          <p:cNvPr id="654" name="Google Shape;654;g340f570e105_0_44"/>
          <p:cNvSpPr txBox="1"/>
          <p:nvPr>
            <p:ph type="ctrTitle"/>
          </p:nvPr>
        </p:nvSpPr>
        <p:spPr>
          <a:xfrm>
            <a:off x="365125" y="200025"/>
            <a:ext cx="84123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omic Sans MS"/>
              <a:buNone/>
            </a:pPr>
            <a:r>
              <a:rPr b="1" lang="en-US" sz="2400">
                <a:solidFill>
                  <a:schemeClr val="dk1"/>
                </a:solidFill>
                <a:latin typeface="Comic Sans MS"/>
                <a:ea typeface="Comic Sans MS"/>
                <a:cs typeface="Comic Sans MS"/>
                <a:sym typeface="Comic Sans MS"/>
              </a:rPr>
              <a:t>Impact carbone de la recherche en astronomie</a:t>
            </a:r>
            <a:endParaRPr/>
          </a:p>
        </p:txBody>
      </p:sp>
      <p:sp>
        <p:nvSpPr>
          <p:cNvPr id="655" name="Google Shape;655;g340f570e105_0_44"/>
          <p:cNvSpPr txBox="1"/>
          <p:nvPr/>
        </p:nvSpPr>
        <p:spPr>
          <a:xfrm>
            <a:off x="2105975" y="845350"/>
            <a:ext cx="507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rPr>
              <a:t>Idée</a:t>
            </a:r>
            <a:r>
              <a:rPr lang="en-US" sz="1900">
                <a:solidFill>
                  <a:schemeClr val="dk1"/>
                </a:solidFill>
              </a:rPr>
              <a:t> de l’impact carbone de l’astronomie ? </a:t>
            </a:r>
            <a:endParaRPr sz="1900">
              <a:solidFill>
                <a:schemeClr val="dk1"/>
              </a:solidFill>
            </a:endParaRPr>
          </a:p>
        </p:txBody>
      </p:sp>
      <p:pic>
        <p:nvPicPr>
          <p:cNvPr id="656" name="Google Shape;656;g340f570e105_0_44"/>
          <p:cNvPicPr preferRelativeResize="0"/>
          <p:nvPr/>
        </p:nvPicPr>
        <p:blipFill>
          <a:blip r:embed="rId3">
            <a:alphaModFix/>
          </a:blip>
          <a:stretch>
            <a:fillRect/>
          </a:stretch>
        </p:blipFill>
        <p:spPr>
          <a:xfrm>
            <a:off x="1666577" y="2138825"/>
            <a:ext cx="5687451" cy="3469351"/>
          </a:xfrm>
          <a:prstGeom prst="rect">
            <a:avLst/>
          </a:prstGeom>
          <a:noFill/>
          <a:ln>
            <a:noFill/>
          </a:ln>
        </p:spPr>
      </p:pic>
      <p:sp>
        <p:nvSpPr>
          <p:cNvPr id="657" name="Google Shape;657;g340f570e105_0_44"/>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g340a9b0f7be_0_83"/>
          <p:cNvPicPr preferRelativeResize="0"/>
          <p:nvPr/>
        </p:nvPicPr>
        <p:blipFill>
          <a:blip r:embed="rId3">
            <a:alphaModFix/>
          </a:blip>
          <a:stretch>
            <a:fillRect/>
          </a:stretch>
        </p:blipFill>
        <p:spPr>
          <a:xfrm>
            <a:off x="7632995" y="2117125"/>
            <a:ext cx="1345650" cy="1316000"/>
          </a:xfrm>
          <a:prstGeom prst="rect">
            <a:avLst/>
          </a:prstGeom>
          <a:noFill/>
          <a:ln>
            <a:noFill/>
          </a:ln>
        </p:spPr>
      </p:pic>
      <p:pic>
        <p:nvPicPr>
          <p:cNvPr id="139" name="Google Shape;139;g340a9b0f7be_0_83"/>
          <p:cNvPicPr preferRelativeResize="0"/>
          <p:nvPr/>
        </p:nvPicPr>
        <p:blipFill>
          <a:blip r:embed="rId4">
            <a:alphaModFix/>
          </a:blip>
          <a:stretch>
            <a:fillRect/>
          </a:stretch>
        </p:blipFill>
        <p:spPr>
          <a:xfrm>
            <a:off x="0" y="835338"/>
            <a:ext cx="7328194" cy="4119571"/>
          </a:xfrm>
          <a:prstGeom prst="rect">
            <a:avLst/>
          </a:prstGeom>
          <a:noFill/>
          <a:ln>
            <a:noFill/>
          </a:ln>
        </p:spPr>
      </p:pic>
      <p:pic>
        <p:nvPicPr>
          <p:cNvPr id="140" name="Google Shape;140;g340a9b0f7be_0_83"/>
          <p:cNvPicPr preferRelativeResize="0"/>
          <p:nvPr/>
        </p:nvPicPr>
        <p:blipFill rotWithShape="1">
          <a:blip r:embed="rId5">
            <a:alphaModFix/>
          </a:blip>
          <a:srcRect b="0" l="-1050" r="1049" t="0"/>
          <a:stretch/>
        </p:blipFill>
        <p:spPr>
          <a:xfrm>
            <a:off x="-66812" y="861162"/>
            <a:ext cx="7236299" cy="4067925"/>
          </a:xfrm>
          <a:prstGeom prst="rect">
            <a:avLst/>
          </a:prstGeom>
          <a:noFill/>
          <a:ln>
            <a:noFill/>
          </a:ln>
        </p:spPr>
      </p:pic>
      <p:pic>
        <p:nvPicPr>
          <p:cNvPr id="141" name="Google Shape;141;g340a9b0f7be_0_83"/>
          <p:cNvPicPr preferRelativeResize="0"/>
          <p:nvPr/>
        </p:nvPicPr>
        <p:blipFill>
          <a:blip r:embed="rId6">
            <a:alphaModFix/>
          </a:blip>
          <a:stretch>
            <a:fillRect/>
          </a:stretch>
        </p:blipFill>
        <p:spPr>
          <a:xfrm>
            <a:off x="45950" y="861162"/>
            <a:ext cx="7236299" cy="4067925"/>
          </a:xfrm>
          <a:prstGeom prst="rect">
            <a:avLst/>
          </a:prstGeom>
          <a:noFill/>
          <a:ln>
            <a:noFill/>
          </a:ln>
        </p:spPr>
      </p:pic>
      <p:pic>
        <p:nvPicPr>
          <p:cNvPr id="142" name="Google Shape;142;g340a9b0f7be_0_83"/>
          <p:cNvPicPr preferRelativeResize="0"/>
          <p:nvPr/>
        </p:nvPicPr>
        <p:blipFill>
          <a:blip r:embed="rId7">
            <a:alphaModFix/>
          </a:blip>
          <a:stretch>
            <a:fillRect/>
          </a:stretch>
        </p:blipFill>
        <p:spPr>
          <a:xfrm>
            <a:off x="2260950" y="2632104"/>
            <a:ext cx="1333575" cy="526047"/>
          </a:xfrm>
          <a:prstGeom prst="rect">
            <a:avLst/>
          </a:prstGeom>
          <a:noFill/>
          <a:ln>
            <a:noFill/>
          </a:ln>
        </p:spPr>
      </p:pic>
      <p:pic>
        <p:nvPicPr>
          <p:cNvPr id="143" name="Google Shape;143;g340a9b0f7be_0_83" title="CodeCogsEqn(4).png"/>
          <p:cNvPicPr preferRelativeResize="0"/>
          <p:nvPr/>
        </p:nvPicPr>
        <p:blipFill>
          <a:blip r:embed="rId8">
            <a:alphaModFix/>
          </a:blip>
          <a:stretch>
            <a:fillRect/>
          </a:stretch>
        </p:blipFill>
        <p:spPr>
          <a:xfrm>
            <a:off x="160925" y="5210227"/>
            <a:ext cx="3091475" cy="681175"/>
          </a:xfrm>
          <a:prstGeom prst="rect">
            <a:avLst/>
          </a:prstGeom>
          <a:noFill/>
          <a:ln>
            <a:noFill/>
          </a:ln>
        </p:spPr>
      </p:pic>
      <p:sp>
        <p:nvSpPr>
          <p:cNvPr id="144" name="Google Shape;144;g340a9b0f7be_0_83"/>
          <p:cNvSpPr/>
          <p:nvPr/>
        </p:nvSpPr>
        <p:spPr>
          <a:xfrm>
            <a:off x="3594525" y="5312624"/>
            <a:ext cx="1507200" cy="606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145" name="Google Shape;145;g340a9b0f7be_0_83" title="CodeCogsEqn(12).png"/>
          <p:cNvPicPr preferRelativeResize="0"/>
          <p:nvPr/>
        </p:nvPicPr>
        <p:blipFill>
          <a:blip r:embed="rId9">
            <a:alphaModFix/>
          </a:blip>
          <a:stretch>
            <a:fillRect/>
          </a:stretch>
        </p:blipFill>
        <p:spPr>
          <a:xfrm>
            <a:off x="3745825" y="5919225"/>
            <a:ext cx="1138275" cy="207498"/>
          </a:xfrm>
          <a:prstGeom prst="rect">
            <a:avLst/>
          </a:prstGeom>
          <a:noFill/>
          <a:ln>
            <a:noFill/>
          </a:ln>
        </p:spPr>
      </p:pic>
      <p:pic>
        <p:nvPicPr>
          <p:cNvPr id="146" name="Google Shape;146;g340a9b0f7be_0_83" title="CodeCogsEqn(14).png"/>
          <p:cNvPicPr preferRelativeResize="0"/>
          <p:nvPr/>
        </p:nvPicPr>
        <p:blipFill>
          <a:blip r:embed="rId10">
            <a:alphaModFix/>
          </a:blip>
          <a:stretch>
            <a:fillRect/>
          </a:stretch>
        </p:blipFill>
        <p:spPr>
          <a:xfrm>
            <a:off x="5443859" y="5210235"/>
            <a:ext cx="3567013" cy="681175"/>
          </a:xfrm>
          <a:prstGeom prst="rect">
            <a:avLst/>
          </a:prstGeom>
          <a:noFill/>
          <a:ln>
            <a:noFill/>
          </a:ln>
        </p:spPr>
      </p:pic>
      <p:sp>
        <p:nvSpPr>
          <p:cNvPr id="147" name="Google Shape;147;g340a9b0f7be_0_83"/>
          <p:cNvSpPr/>
          <p:nvPr/>
        </p:nvSpPr>
        <p:spPr>
          <a:xfrm>
            <a:off x="7769650" y="5042900"/>
            <a:ext cx="1322400" cy="985500"/>
          </a:xfrm>
          <a:prstGeom prst="rect">
            <a:avLst/>
          </a:prstGeom>
          <a:noFill/>
          <a:ln cap="flat" cmpd="sng" w="9525">
            <a:solidFill>
              <a:srgbClr val="F600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148" name="Google Shape;148;g340a9b0f7be_0_83"/>
          <p:cNvSpPr txBox="1"/>
          <p:nvPr/>
        </p:nvSpPr>
        <p:spPr>
          <a:xfrm>
            <a:off x="295675" y="75250"/>
            <a:ext cx="82629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 de gravitation Lune → Terre</a:t>
            </a:r>
            <a:br>
              <a:rPr b="1" lang="en-US" sz="3200">
                <a:solidFill>
                  <a:schemeClr val="dk1"/>
                </a:solidFill>
                <a:latin typeface="Comic Sans MS"/>
                <a:ea typeface="Comic Sans MS"/>
                <a:cs typeface="Comic Sans MS"/>
                <a:sym typeface="Comic Sans MS"/>
              </a:rPr>
            </a:br>
            <a:endParaRPr/>
          </a:p>
        </p:txBody>
      </p:sp>
      <p:sp>
        <p:nvSpPr>
          <p:cNvPr id="149" name="Google Shape;149;g340a9b0f7be_0_8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g340a9b0f7be_0_103"/>
          <p:cNvPicPr preferRelativeResize="0"/>
          <p:nvPr/>
        </p:nvPicPr>
        <p:blipFill>
          <a:blip r:embed="rId3">
            <a:alphaModFix/>
          </a:blip>
          <a:stretch>
            <a:fillRect/>
          </a:stretch>
        </p:blipFill>
        <p:spPr>
          <a:xfrm>
            <a:off x="7632995" y="2117125"/>
            <a:ext cx="1345650" cy="1316000"/>
          </a:xfrm>
          <a:prstGeom prst="rect">
            <a:avLst/>
          </a:prstGeom>
          <a:noFill/>
          <a:ln>
            <a:noFill/>
          </a:ln>
        </p:spPr>
      </p:pic>
      <p:sp>
        <p:nvSpPr>
          <p:cNvPr id="156" name="Google Shape;156;g340a9b0f7be_0_103"/>
          <p:cNvSpPr txBox="1"/>
          <p:nvPr/>
        </p:nvSpPr>
        <p:spPr>
          <a:xfrm>
            <a:off x="1097850" y="124525"/>
            <a:ext cx="694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 différentielle de </a:t>
            </a:r>
            <a:r>
              <a:rPr b="1" lang="en-US" sz="3200">
                <a:solidFill>
                  <a:schemeClr val="dk1"/>
                </a:solidFill>
                <a:latin typeface="Comic Sans MS"/>
                <a:ea typeface="Comic Sans MS"/>
                <a:cs typeface="Comic Sans MS"/>
                <a:sym typeface="Comic Sans MS"/>
              </a:rPr>
              <a:t>marée</a:t>
            </a:r>
            <a:r>
              <a:rPr b="1" lang="en-US" sz="3200">
                <a:solidFill>
                  <a:schemeClr val="dk1"/>
                </a:solidFill>
                <a:latin typeface="Comic Sans MS"/>
                <a:ea typeface="Comic Sans MS"/>
                <a:cs typeface="Comic Sans MS"/>
                <a:sym typeface="Comic Sans MS"/>
              </a:rPr>
              <a:t> </a:t>
            </a:r>
            <a:br>
              <a:rPr b="1" lang="en-US" sz="3200">
                <a:solidFill>
                  <a:schemeClr val="dk1"/>
                </a:solidFill>
                <a:latin typeface="Comic Sans MS"/>
                <a:ea typeface="Comic Sans MS"/>
                <a:cs typeface="Comic Sans MS"/>
                <a:sym typeface="Comic Sans MS"/>
              </a:rPr>
            </a:br>
            <a:endParaRPr/>
          </a:p>
        </p:txBody>
      </p:sp>
      <p:pic>
        <p:nvPicPr>
          <p:cNvPr id="157" name="Google Shape;157;g340a9b0f7be_0_103"/>
          <p:cNvPicPr preferRelativeResize="0"/>
          <p:nvPr/>
        </p:nvPicPr>
        <p:blipFill>
          <a:blip r:embed="rId4">
            <a:alphaModFix/>
          </a:blip>
          <a:stretch>
            <a:fillRect/>
          </a:stretch>
        </p:blipFill>
        <p:spPr>
          <a:xfrm>
            <a:off x="0" y="968050"/>
            <a:ext cx="7241708" cy="3932949"/>
          </a:xfrm>
          <a:prstGeom prst="rect">
            <a:avLst/>
          </a:prstGeom>
          <a:noFill/>
          <a:ln>
            <a:noFill/>
          </a:ln>
        </p:spPr>
      </p:pic>
      <p:pic>
        <p:nvPicPr>
          <p:cNvPr id="158" name="Google Shape;158;g340a9b0f7be_0_103" title="CodeCogsEqn(10).png"/>
          <p:cNvPicPr preferRelativeResize="0"/>
          <p:nvPr/>
        </p:nvPicPr>
        <p:blipFill>
          <a:blip r:embed="rId5">
            <a:alphaModFix/>
          </a:blip>
          <a:stretch>
            <a:fillRect/>
          </a:stretch>
        </p:blipFill>
        <p:spPr>
          <a:xfrm>
            <a:off x="152400" y="5053399"/>
            <a:ext cx="4019550" cy="285750"/>
          </a:xfrm>
          <a:prstGeom prst="rect">
            <a:avLst/>
          </a:prstGeom>
          <a:noFill/>
          <a:ln>
            <a:noFill/>
          </a:ln>
        </p:spPr>
      </p:pic>
      <p:pic>
        <p:nvPicPr>
          <p:cNvPr id="159" name="Google Shape;159;g340a9b0f7be_0_103" title="CodeCogsEqn(13).png"/>
          <p:cNvPicPr preferRelativeResize="0"/>
          <p:nvPr/>
        </p:nvPicPr>
        <p:blipFill>
          <a:blip r:embed="rId6">
            <a:alphaModFix/>
          </a:blip>
          <a:stretch>
            <a:fillRect/>
          </a:stretch>
        </p:blipFill>
        <p:spPr>
          <a:xfrm>
            <a:off x="103125" y="5844699"/>
            <a:ext cx="3324225" cy="885825"/>
          </a:xfrm>
          <a:prstGeom prst="rect">
            <a:avLst/>
          </a:prstGeom>
          <a:noFill/>
          <a:ln>
            <a:noFill/>
          </a:ln>
        </p:spPr>
      </p:pic>
      <p:sp>
        <p:nvSpPr>
          <p:cNvPr id="160" name="Google Shape;160;g340a9b0f7be_0_10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340a9b0f7be_0_153"/>
          <p:cNvSpPr txBox="1"/>
          <p:nvPr/>
        </p:nvSpPr>
        <p:spPr>
          <a:xfrm>
            <a:off x="1097850" y="124525"/>
            <a:ext cx="694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 différentielle de marée </a:t>
            </a:r>
            <a:br>
              <a:rPr b="1" lang="en-US" sz="3200">
                <a:solidFill>
                  <a:schemeClr val="dk1"/>
                </a:solidFill>
                <a:latin typeface="Comic Sans MS"/>
                <a:ea typeface="Comic Sans MS"/>
                <a:cs typeface="Comic Sans MS"/>
                <a:sym typeface="Comic Sans MS"/>
              </a:rPr>
            </a:br>
            <a:endParaRPr/>
          </a:p>
        </p:txBody>
      </p:sp>
      <p:pic>
        <p:nvPicPr>
          <p:cNvPr id="167" name="Google Shape;167;g340a9b0f7be_0_153" title="Sanstitre-ezgif.com-video-to-gif-converter.gif"/>
          <p:cNvPicPr preferRelativeResize="0"/>
          <p:nvPr/>
        </p:nvPicPr>
        <p:blipFill rotWithShape="1">
          <a:blip r:embed="rId3">
            <a:alphaModFix/>
          </a:blip>
          <a:srcRect b="6551" l="0" r="0" t="6551"/>
          <a:stretch/>
        </p:blipFill>
        <p:spPr>
          <a:xfrm>
            <a:off x="172451" y="1132323"/>
            <a:ext cx="5886526" cy="3196950"/>
          </a:xfrm>
          <a:prstGeom prst="rect">
            <a:avLst/>
          </a:prstGeom>
          <a:noFill/>
          <a:ln>
            <a:noFill/>
          </a:ln>
        </p:spPr>
      </p:pic>
      <p:pic>
        <p:nvPicPr>
          <p:cNvPr id="168" name="Google Shape;168;g340a9b0f7be_0_153" title="CodeCogsEqn(13).png"/>
          <p:cNvPicPr preferRelativeResize="0"/>
          <p:nvPr/>
        </p:nvPicPr>
        <p:blipFill>
          <a:blip r:embed="rId4">
            <a:alphaModFix/>
          </a:blip>
          <a:stretch>
            <a:fillRect/>
          </a:stretch>
        </p:blipFill>
        <p:spPr>
          <a:xfrm>
            <a:off x="6058975" y="1672425"/>
            <a:ext cx="2939475" cy="783300"/>
          </a:xfrm>
          <a:prstGeom prst="rect">
            <a:avLst/>
          </a:prstGeom>
          <a:noFill/>
          <a:ln>
            <a:noFill/>
          </a:ln>
        </p:spPr>
      </p:pic>
      <p:sp>
        <p:nvSpPr>
          <p:cNvPr id="169" name="Google Shape;169;g340a9b0f7be_0_153"/>
          <p:cNvSpPr txBox="1"/>
          <p:nvPr/>
        </p:nvSpPr>
        <p:spPr>
          <a:xfrm>
            <a:off x="143763" y="5220000"/>
            <a:ext cx="5943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Quelle est la periode de revolution de la Lune ? </a:t>
            </a:r>
            <a:endParaRPr b="0" i="0" sz="1400" u="none" cap="none" strike="noStrike">
              <a:solidFill>
                <a:srgbClr val="000000"/>
              </a:solidFill>
              <a:latin typeface="Arial"/>
              <a:ea typeface="Arial"/>
              <a:cs typeface="Arial"/>
              <a:sym typeface="Arial"/>
            </a:endParaRPr>
          </a:p>
        </p:txBody>
      </p:sp>
      <p:sp>
        <p:nvSpPr>
          <p:cNvPr id="170" name="Google Shape;170;g340a9b0f7be_0_153"/>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340a9b0f7be_0_220"/>
          <p:cNvSpPr txBox="1"/>
          <p:nvPr/>
        </p:nvSpPr>
        <p:spPr>
          <a:xfrm>
            <a:off x="1097850" y="124525"/>
            <a:ext cx="694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omic Sans MS"/>
                <a:ea typeface="Comic Sans MS"/>
                <a:cs typeface="Comic Sans MS"/>
                <a:sym typeface="Comic Sans MS"/>
              </a:rPr>
              <a:t>Force différentielle de marée </a:t>
            </a:r>
            <a:br>
              <a:rPr b="1" lang="en-US" sz="3200">
                <a:solidFill>
                  <a:schemeClr val="dk1"/>
                </a:solidFill>
                <a:latin typeface="Comic Sans MS"/>
                <a:ea typeface="Comic Sans MS"/>
                <a:cs typeface="Comic Sans MS"/>
                <a:sym typeface="Comic Sans MS"/>
              </a:rPr>
            </a:br>
            <a:endParaRPr/>
          </a:p>
        </p:txBody>
      </p:sp>
      <p:pic>
        <p:nvPicPr>
          <p:cNvPr id="177" name="Google Shape;177;g340a9b0f7be_0_220" title="Sanstitre-ezgif.com-video-to-gif-converter.gif"/>
          <p:cNvPicPr preferRelativeResize="0"/>
          <p:nvPr/>
        </p:nvPicPr>
        <p:blipFill rotWithShape="1">
          <a:blip r:embed="rId3">
            <a:alphaModFix/>
          </a:blip>
          <a:srcRect b="6551" l="0" r="0" t="6551"/>
          <a:stretch/>
        </p:blipFill>
        <p:spPr>
          <a:xfrm>
            <a:off x="172451" y="1132323"/>
            <a:ext cx="5886526" cy="3196950"/>
          </a:xfrm>
          <a:prstGeom prst="rect">
            <a:avLst/>
          </a:prstGeom>
          <a:noFill/>
          <a:ln>
            <a:noFill/>
          </a:ln>
        </p:spPr>
      </p:pic>
      <p:pic>
        <p:nvPicPr>
          <p:cNvPr id="178" name="Google Shape;178;g340a9b0f7be_0_220" title="CodeCogsEqn(13).png"/>
          <p:cNvPicPr preferRelativeResize="0"/>
          <p:nvPr/>
        </p:nvPicPr>
        <p:blipFill>
          <a:blip r:embed="rId4">
            <a:alphaModFix/>
          </a:blip>
          <a:stretch>
            <a:fillRect/>
          </a:stretch>
        </p:blipFill>
        <p:spPr>
          <a:xfrm>
            <a:off x="6058975" y="1672425"/>
            <a:ext cx="2939475" cy="783300"/>
          </a:xfrm>
          <a:prstGeom prst="rect">
            <a:avLst/>
          </a:prstGeom>
          <a:noFill/>
          <a:ln>
            <a:noFill/>
          </a:ln>
        </p:spPr>
      </p:pic>
      <p:sp>
        <p:nvSpPr>
          <p:cNvPr id="179" name="Google Shape;179;g340a9b0f7be_0_220"/>
          <p:cNvSpPr txBox="1"/>
          <p:nvPr/>
        </p:nvSpPr>
        <p:spPr>
          <a:xfrm>
            <a:off x="143763" y="5220000"/>
            <a:ext cx="5943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Quelle est la periode de revolution de la Lune ? </a:t>
            </a:r>
            <a:endParaRPr b="0" i="0" sz="1400" u="none" cap="none" strike="noStrike">
              <a:solidFill>
                <a:srgbClr val="000000"/>
              </a:solidFill>
              <a:latin typeface="Arial"/>
              <a:ea typeface="Arial"/>
              <a:cs typeface="Arial"/>
              <a:sym typeface="Arial"/>
            </a:endParaRPr>
          </a:p>
        </p:txBody>
      </p:sp>
      <p:sp>
        <p:nvSpPr>
          <p:cNvPr id="180" name="Google Shape;180;g340a9b0f7be_0_220"/>
          <p:cNvSpPr txBox="1"/>
          <p:nvPr/>
        </p:nvSpPr>
        <p:spPr>
          <a:xfrm>
            <a:off x="268330" y="5631575"/>
            <a:ext cx="2179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lang="en-US" sz="1800">
                <a:solidFill>
                  <a:schemeClr val="dk1"/>
                </a:solidFill>
                <a:latin typeface="Comic Sans MS"/>
                <a:ea typeface="Comic Sans MS"/>
                <a:cs typeface="Comic Sans MS"/>
                <a:sym typeface="Comic Sans MS"/>
              </a:rPr>
              <a:t>~ 27 jours</a:t>
            </a:r>
            <a:endParaRPr b="1" i="0" sz="1400" u="none" cap="none" strike="noStrike">
              <a:solidFill>
                <a:srgbClr val="000000"/>
              </a:solidFill>
            </a:endParaRPr>
          </a:p>
        </p:txBody>
      </p:sp>
      <p:sp>
        <p:nvSpPr>
          <p:cNvPr id="181" name="Google Shape;181;g340a9b0f7be_0_220"/>
          <p:cNvSpPr txBox="1"/>
          <p:nvPr/>
        </p:nvSpPr>
        <p:spPr>
          <a:xfrm>
            <a:off x="172438" y="6043150"/>
            <a:ext cx="5943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lang="en-US" sz="1800">
                <a:solidFill>
                  <a:schemeClr val="dk1"/>
                </a:solidFill>
                <a:latin typeface="Comic Sans MS"/>
                <a:ea typeface="Comic Sans MS"/>
                <a:cs typeface="Comic Sans MS"/>
                <a:sym typeface="Comic Sans MS"/>
              </a:rPr>
              <a:t>=&gt; On a environ une ‘grosse’ </a:t>
            </a:r>
            <a:r>
              <a:rPr lang="en-US" sz="1800">
                <a:solidFill>
                  <a:schemeClr val="dk1"/>
                </a:solidFill>
                <a:latin typeface="Comic Sans MS"/>
                <a:ea typeface="Comic Sans MS"/>
                <a:cs typeface="Comic Sans MS"/>
                <a:sym typeface="Comic Sans MS"/>
              </a:rPr>
              <a:t>marée</a:t>
            </a:r>
            <a:r>
              <a:rPr lang="en-US" sz="1800">
                <a:solidFill>
                  <a:schemeClr val="dk1"/>
                </a:solidFill>
                <a:latin typeface="Comic Sans MS"/>
                <a:ea typeface="Comic Sans MS"/>
                <a:cs typeface="Comic Sans MS"/>
                <a:sym typeface="Comic Sans MS"/>
              </a:rPr>
              <a:t> par jour </a:t>
            </a:r>
            <a:r>
              <a:rPr lang="en-US" sz="1800">
                <a:solidFill>
                  <a:schemeClr val="dk1"/>
                </a:solidFill>
                <a:latin typeface="Comic Sans MS"/>
                <a:ea typeface="Comic Sans MS"/>
                <a:cs typeface="Comic Sans MS"/>
                <a:sym typeface="Comic Sans MS"/>
              </a:rPr>
              <a:t>dû</a:t>
            </a:r>
            <a:r>
              <a:rPr lang="en-US" sz="1800">
                <a:solidFill>
                  <a:schemeClr val="dk1"/>
                </a:solidFill>
                <a:latin typeface="Comic Sans MS"/>
                <a:ea typeface="Comic Sans MS"/>
                <a:cs typeface="Comic Sans MS"/>
                <a:sym typeface="Comic Sans MS"/>
              </a:rPr>
              <a:t> à la force d’attraction de la Lune</a:t>
            </a:r>
            <a:endParaRPr b="0" i="0" sz="1400" u="none" cap="none" strike="noStrike">
              <a:solidFill>
                <a:srgbClr val="000000"/>
              </a:solidFill>
              <a:latin typeface="Arial"/>
              <a:ea typeface="Arial"/>
              <a:cs typeface="Arial"/>
              <a:sym typeface="Arial"/>
            </a:endParaRPr>
          </a:p>
        </p:txBody>
      </p:sp>
      <p:sp>
        <p:nvSpPr>
          <p:cNvPr id="182" name="Google Shape;182;g340a9b0f7be_0_220"/>
          <p:cNvSpPr txBox="1"/>
          <p:nvPr>
            <p:ph idx="12" type="sldNum"/>
          </p:nvPr>
        </p:nvSpPr>
        <p:spPr>
          <a:xfrm>
            <a:off x="6553200" y="62484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Times New Roman"/>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sentación en blanco">
  <a:themeElements>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2013-03-13T08:58:42Z</dcterms:created>
</cp:coreProperties>
</file>

<file path=docProps/custom.xml><?xml version="1.0" encoding="utf-8"?>
<Properties xmlns="http://schemas.openxmlformats.org/officeDocument/2006/custom-properties" xmlns:vt="http://schemas.openxmlformats.org/officeDocument/2006/docPropsVTypes"/>
</file>