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>
        <p:scale>
          <a:sx n="106" d="100"/>
          <a:sy n="106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A3BBC-9AA0-4F4F-B04C-99FEB1A35966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A5112-2833-4349-A801-5949950F1CCE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481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91A3-3EDB-504F-9683-06907953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21E52-E983-F447-BE1C-7CEBC28DA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E72F6-F759-D04B-B3CE-83949BD7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C15D-2852-2C47-9D37-D3A70955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8D7CC-946B-E64C-A9EA-7F3C9C47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76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1B62-6E6F-0847-9F3B-FEFBA011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96F82-4621-5049-A324-CA10CC603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66AD-FE89-6943-81AB-C09FABE1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717A-6172-7240-9DC0-A200E621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4DE51-2DAB-9446-BF2B-22A78B52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800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D4216-F879-8745-B41C-13A8BEEE6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DDC40-B459-0E4A-9959-A41C142D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A80C-E4F4-6344-9B61-329EEEE8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F1A93-BCB1-F94C-89BA-57A16729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D6A9-5580-4E4C-868D-8CB88AE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322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53A2-967B-484E-AAD7-2280C68F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161D-C8AE-7E41-B743-1A52CEF7C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432E-ACC5-D848-8944-E9F6FEBA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91024-C798-9140-AAC9-C5CC2369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F624-A5FE-3F42-9B58-B1412DBF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37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513F-647F-A84C-A8DF-9551777B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149B-8B99-6441-9184-13130A6A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46A00-6F80-8C4B-A802-D93D3CA8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2A98-B5A5-694F-8388-EEAF7929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007F-C323-FE4D-B0EB-2AC71FDE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52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425B-4F2E-A144-A215-BF84B3D1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1D53-41E8-BE42-8EFB-66F9CCAFE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CFF39-62DA-7842-A0CD-4BA90BBA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62B4D-9EE6-BD46-B5F1-1F84E63E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FF01-971A-B54B-9E31-FBB3AC92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AE93A-F35D-9D49-B413-8C0F2441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243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9691-9F67-F641-BC76-9B9AA4B6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E6432-8FFC-B04A-BB8B-692C4506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96BE3-94AC-514E-BFCA-9806B3263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B0AB0-88DB-C247-80E1-710433C02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20188-9896-E745-BF5E-08032F38C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12A5C-C324-264C-A389-F61A7D6C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27772-E195-9341-8522-6FB33A6E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82259-F883-AB4E-8487-9FD9268C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87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7117-6633-2547-8EF6-9B665B91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9B6E2-2880-0F48-A54B-693F2B53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20451-40A8-B44C-B8D7-B0E54E3C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F0447-057A-004C-A87E-D74BBB7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23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29C26-22FA-694D-A903-2F9DF726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75E24-FB4E-6841-B0C2-4D41044F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34E67-37E9-694F-AD21-262535AB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717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EF4A-3243-144C-A11E-C781AC29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61DE-BB6C-224C-97A5-364E749E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78A74-2224-D646-8CA7-0FB48C7B7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803AA-6FC2-DC4C-8BED-DC68C6AC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48176-8AE6-B849-9D7A-1AD32CB8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9B75-E5F1-144A-9C08-AC4B47F9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323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17F8-B1DF-2549-B574-B092077C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BB63E-706E-2B4C-836D-A1D4E865A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48A13-272F-0947-9BD8-B9FBA7E65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AFF0B-B5B4-2947-B1B3-28C35E7B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8E5CE-F69F-604A-A6B9-AA612195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0BA25-D23A-754A-B90D-AA9E127F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36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81F8A-5C0E-1D42-8441-35F5D8E6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98331-1693-B649-AE93-E2565961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7846D-D6BC-B64B-A6C1-9834B863A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7AC-9BF3-DD4A-8BFF-2A668989C2A4}" type="datetimeFigureOut">
              <a:rPr lang="fr-CH" smtClean="0"/>
              <a:t>03.03.21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42E82-CA18-494F-9BA6-5129DB7BA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C89B9-FFBF-5043-9C1C-B313C581A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5300-B89A-7946-BDCD-A4B8F2E8B3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304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EE9DA-58E1-4244-B3C5-3B4157BA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28" y="3799425"/>
            <a:ext cx="3260178" cy="28033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D1999-25F2-D941-8414-2A3A4573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44" y="3820178"/>
            <a:ext cx="3157220" cy="28033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DF2592-61FA-7145-9117-3C634E20D7A9}"/>
              </a:ext>
            </a:extLst>
          </p:cNvPr>
          <p:cNvSpPr txBox="1"/>
          <p:nvPr/>
        </p:nvSpPr>
        <p:spPr>
          <a:xfrm>
            <a:off x="312939" y="166074"/>
            <a:ext cx="11382030" cy="155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H" b="1" dirty="0"/>
              <a:t>Problème 2 (Série 3) – Instructions</a:t>
            </a:r>
          </a:p>
          <a:p>
            <a:pPr algn="just"/>
            <a:r>
              <a:rPr lang="fr-CH" sz="1600" i="1" dirty="0"/>
              <a:t>Pour le problème 2, vous trouvez </a:t>
            </a:r>
            <a:r>
              <a:rPr lang="fr-CH" sz="1600" b="1" i="1" dirty="0"/>
              <a:t>sur la prochaine page </a:t>
            </a:r>
            <a:r>
              <a:rPr lang="fr-CH" sz="1600" i="1" dirty="0"/>
              <a:t>un rapporteur «virtuel», que vous devez changer selon votre réponse au problème 1. Après, vous devez le superposer sur les projections stéréographiques selon les </a:t>
            </a:r>
            <a:r>
              <a:rPr lang="fr-CH" sz="1600" b="1" i="1" dirty="0"/>
              <a:t>deux</a:t>
            </a:r>
            <a:r>
              <a:rPr lang="fr-CH" sz="1600" i="1" dirty="0"/>
              <a:t> cas donnés dans le problème 2.</a:t>
            </a:r>
          </a:p>
          <a:p>
            <a:pPr algn="just"/>
            <a:r>
              <a:rPr lang="fr-CH" sz="1600" i="1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CH" dirty="0"/>
              <a:t>Reporter le rapporteur d’ombre. </a:t>
            </a:r>
            <a:r>
              <a:rPr lang="fr-CH" b="1" i="1" dirty="0"/>
              <a:t>Pour reporter le rapporteur du P1, suivez les pas suivants: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E8D506-A106-B244-8D29-E7023A29839E}"/>
              </a:ext>
            </a:extLst>
          </p:cNvPr>
          <p:cNvSpPr txBox="1"/>
          <p:nvPr/>
        </p:nvSpPr>
        <p:spPr>
          <a:xfrm>
            <a:off x="312939" y="3941506"/>
            <a:ext cx="241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2. Superposer sur les projections stéréographiques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43043-E4BE-F54E-A32C-656D7CD7A219}"/>
              </a:ext>
            </a:extLst>
          </p:cNvPr>
          <p:cNvGrpSpPr/>
          <p:nvPr/>
        </p:nvGrpSpPr>
        <p:grpSpPr>
          <a:xfrm>
            <a:off x="1699407" y="2019907"/>
            <a:ext cx="2962862" cy="1385477"/>
            <a:chOff x="790661" y="2230310"/>
            <a:chExt cx="2962862" cy="138547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2DD573-3859-4349-93AA-D111F2C2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661" y="2230310"/>
              <a:ext cx="2962862" cy="1385477"/>
            </a:xfrm>
            <a:prstGeom prst="rect">
              <a:avLst/>
            </a:prstGeom>
          </p:spPr>
        </p:pic>
        <p:pic>
          <p:nvPicPr>
            <p:cNvPr id="1028" name="Picture 4" descr="Mouse arrow symbol - TeX - LaTeX Stack Exchange">
              <a:extLst>
                <a:ext uri="{FF2B5EF4-FFF2-40B4-BE49-F238E27FC236}">
                  <a16:creationId xmlns:a16="http://schemas.microsoft.com/office/drawing/2014/main" id="{AF0D3427-D6AB-3D4C-926A-9BE4E2C228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17"/>
            <a:stretch/>
          </p:blipFill>
          <p:spPr bwMode="auto">
            <a:xfrm rot="19291842">
              <a:off x="2376156" y="2999279"/>
              <a:ext cx="148871" cy="19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F509F89-5FDD-0C4B-B012-FFE860CCF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3378" y="1898695"/>
            <a:ext cx="3125734" cy="165987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CA1CD2F-F8CE-754C-93D8-F44620B71E83}"/>
              </a:ext>
            </a:extLst>
          </p:cNvPr>
          <p:cNvSpPr txBox="1"/>
          <p:nvPr/>
        </p:nvSpPr>
        <p:spPr>
          <a:xfrm>
            <a:off x="9455213" y="4738667"/>
            <a:ext cx="2634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800" b="1" dirty="0">
                <a:solidFill>
                  <a:srgbClr val="C00000"/>
                </a:solidFill>
              </a:rPr>
              <a:t>Cette exemple ne montre pas la solution correcte!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09C9E4-2E09-7949-8739-098ACFD49888}"/>
              </a:ext>
            </a:extLst>
          </p:cNvPr>
          <p:cNvSpPr txBox="1"/>
          <p:nvPr/>
        </p:nvSpPr>
        <p:spPr>
          <a:xfrm>
            <a:off x="3371230" y="1758297"/>
            <a:ext cx="184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2. Clic droit </a:t>
            </a:r>
          </a:p>
          <a:p>
            <a:r>
              <a:rPr lang="fr-CH" sz="14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CH" sz="1400" b="1" i="1" dirty="0">
                <a:solidFill>
                  <a:srgbClr val="C00000"/>
                </a:solidFill>
                <a:sym typeface="Wingdings" pitchFamily="2" charset="2"/>
              </a:rPr>
              <a:t>Modifier les points</a:t>
            </a:r>
            <a:endParaRPr lang="fr-CH" sz="1400" b="1" i="1" dirty="0">
              <a:solidFill>
                <a:srgbClr val="C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9FDD85-722F-F945-B65E-54E3045821D4}"/>
              </a:ext>
            </a:extLst>
          </p:cNvPr>
          <p:cNvSpPr txBox="1"/>
          <p:nvPr/>
        </p:nvSpPr>
        <p:spPr>
          <a:xfrm>
            <a:off x="312939" y="1758297"/>
            <a:ext cx="234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1. Choisir un polygone</a:t>
            </a:r>
          </a:p>
          <a:p>
            <a:r>
              <a:rPr lang="fr-CH" sz="1400" b="1" dirty="0">
                <a:solidFill>
                  <a:srgbClr val="C00000"/>
                </a:solidFill>
              </a:rPr>
              <a:t>(Protection partielle/totale)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4195C2-DB71-6943-9B5A-72E02C6006FF}"/>
              </a:ext>
            </a:extLst>
          </p:cNvPr>
          <p:cNvSpPr txBox="1"/>
          <p:nvPr/>
        </p:nvSpPr>
        <p:spPr>
          <a:xfrm>
            <a:off x="8893378" y="1744649"/>
            <a:ext cx="184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4. Répéter avec l’autre polygone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A5A80F4-9082-274C-861D-84A118F2ED27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486160" y="2281517"/>
            <a:ext cx="785932" cy="4311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06857F-E95C-9E42-952A-74082190A4A4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4003284" y="2281517"/>
            <a:ext cx="292727" cy="60262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037601-35BE-1742-B8A5-C9D80D92FC88}"/>
              </a:ext>
            </a:extLst>
          </p:cNvPr>
          <p:cNvGrpSpPr/>
          <p:nvPr/>
        </p:nvGrpSpPr>
        <p:grpSpPr>
          <a:xfrm>
            <a:off x="5466436" y="1887556"/>
            <a:ext cx="3184610" cy="1671012"/>
            <a:chOff x="5798956" y="2136943"/>
            <a:chExt cx="3184610" cy="167101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BA14BFD-9876-4943-B85A-31D352846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8956" y="2136943"/>
              <a:ext cx="3184610" cy="1671012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5F8B01-12BE-8846-A49E-8EFBB64A71AB}"/>
                </a:ext>
              </a:extLst>
            </p:cNvPr>
            <p:cNvCxnSpPr>
              <a:cxnSpLocks/>
            </p:cNvCxnSpPr>
            <p:nvPr/>
          </p:nvCxnSpPr>
          <p:spPr>
            <a:xfrm>
              <a:off x="6828924" y="2269294"/>
              <a:ext cx="3872" cy="36407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33C80D6-D24F-9B4C-8AC3-8AC7D3FA39A5}"/>
                </a:ext>
              </a:extLst>
            </p:cNvPr>
            <p:cNvCxnSpPr>
              <a:cxnSpLocks/>
            </p:cNvCxnSpPr>
            <p:nvPr/>
          </p:nvCxnSpPr>
          <p:spPr>
            <a:xfrm>
              <a:off x="6266908" y="2294117"/>
              <a:ext cx="5087" cy="57429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ACA889B-0264-984D-BE18-837108528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3081" y="2294117"/>
              <a:ext cx="1" cy="42327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3D6139-B4F2-2D4E-89AE-64EEF2553DE4}"/>
                </a:ext>
              </a:extLst>
            </p:cNvPr>
            <p:cNvCxnSpPr>
              <a:cxnSpLocks/>
            </p:cNvCxnSpPr>
            <p:nvPr/>
          </p:nvCxnSpPr>
          <p:spPr>
            <a:xfrm>
              <a:off x="6517286" y="2294117"/>
              <a:ext cx="4070" cy="31915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B7A9740-1AB6-394D-A118-85959186698C}"/>
                </a:ext>
              </a:extLst>
            </p:cNvPr>
            <p:cNvCxnSpPr>
              <a:cxnSpLocks/>
            </p:cNvCxnSpPr>
            <p:nvPr/>
          </p:nvCxnSpPr>
          <p:spPr>
            <a:xfrm>
              <a:off x="6087371" y="2294117"/>
              <a:ext cx="0" cy="97801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859F9BF-D58D-4841-AACB-4078A673A5F9}"/>
                </a:ext>
              </a:extLst>
            </p:cNvPr>
            <p:cNvSpPr txBox="1"/>
            <p:nvPr/>
          </p:nvSpPr>
          <p:spPr>
            <a:xfrm>
              <a:off x="6825424" y="2377015"/>
              <a:ext cx="548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solidFill>
                    <a:srgbClr val="C00000"/>
                  </a:solidFill>
                </a:rPr>
                <a:t>etc.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EAB09A9-82D8-2B4C-B37A-A7F7EC28A691}"/>
              </a:ext>
            </a:extLst>
          </p:cNvPr>
          <p:cNvSpPr txBox="1"/>
          <p:nvPr/>
        </p:nvSpPr>
        <p:spPr>
          <a:xfrm>
            <a:off x="5072711" y="1736953"/>
            <a:ext cx="263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3. Changer la position des points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B42F68F-0601-1149-AF40-E904C7ED5807}"/>
              </a:ext>
            </a:extLst>
          </p:cNvPr>
          <p:cNvCxnSpPr>
            <a:cxnSpLocks/>
          </p:cNvCxnSpPr>
          <p:nvPr/>
        </p:nvCxnSpPr>
        <p:spPr>
          <a:xfrm>
            <a:off x="9455213" y="2312569"/>
            <a:ext cx="224097" cy="9523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9AF65530-7094-C34D-B5A2-99FD1535EB12}"/>
              </a:ext>
            </a:extLst>
          </p:cNvPr>
          <p:cNvSpPr txBox="1"/>
          <p:nvPr/>
        </p:nvSpPr>
        <p:spPr>
          <a:xfrm>
            <a:off x="379478" y="5201123"/>
            <a:ext cx="2346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5. Déplacer le rapporteur virtuel (modifié) sur la projection stéréographique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8F89D313-4240-634C-80EF-1BFA9E985817}"/>
              </a:ext>
            </a:extLst>
          </p:cNvPr>
          <p:cNvCxnSpPr>
            <a:cxnSpLocks/>
          </p:cNvCxnSpPr>
          <p:nvPr/>
        </p:nvCxnSpPr>
        <p:spPr>
          <a:xfrm flipV="1">
            <a:off x="2316155" y="5375562"/>
            <a:ext cx="560054" cy="1594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3B4758C-DB41-954B-8226-862C0ECDA3EC}"/>
              </a:ext>
            </a:extLst>
          </p:cNvPr>
          <p:cNvSpPr txBox="1"/>
          <p:nvPr/>
        </p:nvSpPr>
        <p:spPr>
          <a:xfrm>
            <a:off x="9604393" y="4048037"/>
            <a:ext cx="234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</a:rPr>
              <a:t>6. Pivoter selon besoin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350AF63-FE11-3E46-BC28-2C67DF6D67B2}"/>
              </a:ext>
            </a:extLst>
          </p:cNvPr>
          <p:cNvCxnSpPr>
            <a:cxnSpLocks/>
            <a:stCxn id="116" idx="1"/>
          </p:cNvCxnSpPr>
          <p:nvPr/>
        </p:nvCxnSpPr>
        <p:spPr>
          <a:xfrm flipH="1">
            <a:off x="8996721" y="4201926"/>
            <a:ext cx="607672" cy="19873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s2">
            <a:extLst>
              <a:ext uri="{FF2B5EF4-FFF2-40B4-BE49-F238E27FC236}">
                <a16:creationId xmlns:a16="http://schemas.microsoft.com/office/drawing/2014/main" id="{802E2001-8E4F-FE42-85A3-962CDB10E5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24229" y="3066885"/>
            <a:ext cx="4331062" cy="36925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mages1">
            <a:extLst>
              <a:ext uri="{FF2B5EF4-FFF2-40B4-BE49-F238E27FC236}">
                <a16:creationId xmlns:a16="http://schemas.microsoft.com/office/drawing/2014/main" id="{8249E220-6A42-B848-A06E-C702FB1812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32911" y="3145645"/>
            <a:ext cx="4331062" cy="366978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8676A8-A0C4-E24D-A6B2-6CACF4229090}"/>
              </a:ext>
            </a:extLst>
          </p:cNvPr>
          <p:cNvSpPr/>
          <p:nvPr/>
        </p:nvSpPr>
        <p:spPr>
          <a:xfrm>
            <a:off x="5720063" y="3153183"/>
            <a:ext cx="1335228" cy="2245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F2592-61FA-7145-9117-3C634E20D7A9}"/>
              </a:ext>
            </a:extLst>
          </p:cNvPr>
          <p:cNvSpPr txBox="1"/>
          <p:nvPr/>
        </p:nvSpPr>
        <p:spPr>
          <a:xfrm>
            <a:off x="312939" y="376470"/>
            <a:ext cx="4822579" cy="74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Problème 2 (Série 3) – Exercice</a:t>
            </a:r>
          </a:p>
          <a:p>
            <a:pPr>
              <a:lnSpc>
                <a:spcPct val="150000"/>
              </a:lnSpc>
            </a:pPr>
            <a:r>
              <a:rPr lang="fr-CH" dirty="0"/>
              <a:t>1. Reporter le rapporteur d’ombre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E8D506-A106-B244-8D29-E7023A29839E}"/>
              </a:ext>
            </a:extLst>
          </p:cNvPr>
          <p:cNvSpPr txBox="1"/>
          <p:nvPr/>
        </p:nvSpPr>
        <p:spPr>
          <a:xfrm>
            <a:off x="311476" y="3145645"/>
            <a:ext cx="241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2. Superposer sur les projections stéréographiques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40D7-DE3C-2A48-89AE-9B279A70BD31}"/>
              </a:ext>
            </a:extLst>
          </p:cNvPr>
          <p:cNvGrpSpPr/>
          <p:nvPr/>
        </p:nvGrpSpPr>
        <p:grpSpPr>
          <a:xfrm>
            <a:off x="4286885" y="463195"/>
            <a:ext cx="3618229" cy="1856017"/>
            <a:chOff x="359021" y="876025"/>
            <a:chExt cx="3618229" cy="1856017"/>
          </a:xfrm>
        </p:grpSpPr>
        <p:pic>
          <p:nvPicPr>
            <p:cNvPr id="20" name="Picture 19" descr="A picture containing text, outdoor object&#10;&#10;Description automatically generated">
              <a:extLst>
                <a:ext uri="{FF2B5EF4-FFF2-40B4-BE49-F238E27FC236}">
                  <a16:creationId xmlns:a16="http://schemas.microsoft.com/office/drawing/2014/main" id="{310BA48E-07F9-0E43-A20B-8C518B3F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021" y="876025"/>
              <a:ext cx="3618229" cy="1856017"/>
            </a:xfrm>
            <a:prstGeom prst="rect">
              <a:avLst/>
            </a:prstGeom>
          </p:spPr>
        </p:pic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73387CB-FA2E-E741-AFCA-4160913CDC9B}"/>
                </a:ext>
              </a:extLst>
            </p:cNvPr>
            <p:cNvSpPr/>
            <p:nvPr/>
          </p:nvSpPr>
          <p:spPr>
            <a:xfrm>
              <a:off x="560982" y="2146968"/>
              <a:ext cx="3225644" cy="455987"/>
            </a:xfrm>
            <a:custGeom>
              <a:avLst/>
              <a:gdLst>
                <a:gd name="connsiteX0" fmla="*/ 0 w 3225644"/>
                <a:gd name="connsiteY0" fmla="*/ 852692 h 869522"/>
                <a:gd name="connsiteX1" fmla="*/ 33658 w 3225644"/>
                <a:gd name="connsiteY1" fmla="*/ 583421 h 869522"/>
                <a:gd name="connsiteX2" fmla="*/ 95366 w 3225644"/>
                <a:gd name="connsiteY2" fmla="*/ 353419 h 869522"/>
                <a:gd name="connsiteX3" fmla="*/ 224392 w 3225644"/>
                <a:gd name="connsiteY3" fmla="*/ 89757 h 869522"/>
                <a:gd name="connsiteX4" fmla="*/ 274881 w 3225644"/>
                <a:gd name="connsiteY4" fmla="*/ 0 h 869522"/>
                <a:gd name="connsiteX5" fmla="*/ 998547 w 3225644"/>
                <a:gd name="connsiteY5" fmla="*/ 476834 h 869522"/>
                <a:gd name="connsiteX6" fmla="*/ 1329526 w 3225644"/>
                <a:gd name="connsiteY6" fmla="*/ 415127 h 869522"/>
                <a:gd name="connsiteX7" fmla="*/ 1632456 w 3225644"/>
                <a:gd name="connsiteY7" fmla="*/ 392687 h 869522"/>
                <a:gd name="connsiteX8" fmla="*/ 1957825 w 3225644"/>
                <a:gd name="connsiteY8" fmla="*/ 415127 h 869522"/>
                <a:gd name="connsiteX9" fmla="*/ 2434660 w 3225644"/>
                <a:gd name="connsiteY9" fmla="*/ 521713 h 869522"/>
                <a:gd name="connsiteX10" fmla="*/ 3051739 w 3225644"/>
                <a:gd name="connsiteY10" fmla="*/ 196344 h 869522"/>
                <a:gd name="connsiteX11" fmla="*/ 3119057 w 3225644"/>
                <a:gd name="connsiteY11" fmla="*/ 342199 h 869522"/>
                <a:gd name="connsiteX12" fmla="*/ 3197595 w 3225644"/>
                <a:gd name="connsiteY12" fmla="*/ 617080 h 869522"/>
                <a:gd name="connsiteX13" fmla="*/ 3225644 w 3225644"/>
                <a:gd name="connsiteY13" fmla="*/ 869522 h 869522"/>
                <a:gd name="connsiteX0" fmla="*/ 0 w 3225644"/>
                <a:gd name="connsiteY0" fmla="*/ 852692 h 869522"/>
                <a:gd name="connsiteX1" fmla="*/ 33658 w 3225644"/>
                <a:gd name="connsiteY1" fmla="*/ 583421 h 869522"/>
                <a:gd name="connsiteX2" fmla="*/ 224392 w 3225644"/>
                <a:gd name="connsiteY2" fmla="*/ 89757 h 869522"/>
                <a:gd name="connsiteX3" fmla="*/ 274881 w 3225644"/>
                <a:gd name="connsiteY3" fmla="*/ 0 h 869522"/>
                <a:gd name="connsiteX4" fmla="*/ 998547 w 3225644"/>
                <a:gd name="connsiteY4" fmla="*/ 476834 h 869522"/>
                <a:gd name="connsiteX5" fmla="*/ 1329526 w 3225644"/>
                <a:gd name="connsiteY5" fmla="*/ 415127 h 869522"/>
                <a:gd name="connsiteX6" fmla="*/ 1632456 w 3225644"/>
                <a:gd name="connsiteY6" fmla="*/ 392687 h 869522"/>
                <a:gd name="connsiteX7" fmla="*/ 1957825 w 3225644"/>
                <a:gd name="connsiteY7" fmla="*/ 415127 h 869522"/>
                <a:gd name="connsiteX8" fmla="*/ 2434660 w 3225644"/>
                <a:gd name="connsiteY8" fmla="*/ 521713 h 869522"/>
                <a:gd name="connsiteX9" fmla="*/ 3051739 w 3225644"/>
                <a:gd name="connsiteY9" fmla="*/ 196344 h 869522"/>
                <a:gd name="connsiteX10" fmla="*/ 3119057 w 3225644"/>
                <a:gd name="connsiteY10" fmla="*/ 342199 h 869522"/>
                <a:gd name="connsiteX11" fmla="*/ 3197595 w 3225644"/>
                <a:gd name="connsiteY11" fmla="*/ 617080 h 869522"/>
                <a:gd name="connsiteX12" fmla="*/ 3225644 w 3225644"/>
                <a:gd name="connsiteY12" fmla="*/ 869522 h 869522"/>
                <a:gd name="connsiteX0" fmla="*/ 0 w 3225644"/>
                <a:gd name="connsiteY0" fmla="*/ 852692 h 869522"/>
                <a:gd name="connsiteX1" fmla="*/ 33658 w 3225644"/>
                <a:gd name="connsiteY1" fmla="*/ 583421 h 869522"/>
                <a:gd name="connsiteX2" fmla="*/ 114664 w 3225644"/>
                <a:gd name="connsiteY2" fmla="*/ 370173 h 869522"/>
                <a:gd name="connsiteX3" fmla="*/ 274881 w 3225644"/>
                <a:gd name="connsiteY3" fmla="*/ 0 h 869522"/>
                <a:gd name="connsiteX4" fmla="*/ 998547 w 3225644"/>
                <a:gd name="connsiteY4" fmla="*/ 476834 h 869522"/>
                <a:gd name="connsiteX5" fmla="*/ 1329526 w 3225644"/>
                <a:gd name="connsiteY5" fmla="*/ 415127 h 869522"/>
                <a:gd name="connsiteX6" fmla="*/ 1632456 w 3225644"/>
                <a:gd name="connsiteY6" fmla="*/ 392687 h 869522"/>
                <a:gd name="connsiteX7" fmla="*/ 1957825 w 3225644"/>
                <a:gd name="connsiteY7" fmla="*/ 415127 h 869522"/>
                <a:gd name="connsiteX8" fmla="*/ 2434660 w 3225644"/>
                <a:gd name="connsiteY8" fmla="*/ 521713 h 869522"/>
                <a:gd name="connsiteX9" fmla="*/ 3051739 w 3225644"/>
                <a:gd name="connsiteY9" fmla="*/ 196344 h 869522"/>
                <a:gd name="connsiteX10" fmla="*/ 3119057 w 3225644"/>
                <a:gd name="connsiteY10" fmla="*/ 342199 h 869522"/>
                <a:gd name="connsiteX11" fmla="*/ 3197595 w 3225644"/>
                <a:gd name="connsiteY11" fmla="*/ 617080 h 869522"/>
                <a:gd name="connsiteX12" fmla="*/ 3225644 w 3225644"/>
                <a:gd name="connsiteY12" fmla="*/ 869522 h 869522"/>
                <a:gd name="connsiteX0" fmla="*/ 0 w 3225644"/>
                <a:gd name="connsiteY0" fmla="*/ 656348 h 673178"/>
                <a:gd name="connsiteX1" fmla="*/ 33658 w 3225644"/>
                <a:gd name="connsiteY1" fmla="*/ 387077 h 673178"/>
                <a:gd name="connsiteX2" fmla="*/ 114664 w 3225644"/>
                <a:gd name="connsiteY2" fmla="*/ 173829 h 673178"/>
                <a:gd name="connsiteX3" fmla="*/ 628449 w 3225644"/>
                <a:gd name="connsiteY3" fmla="*/ 181608 h 673178"/>
                <a:gd name="connsiteX4" fmla="*/ 998547 w 3225644"/>
                <a:gd name="connsiteY4" fmla="*/ 280490 h 673178"/>
                <a:gd name="connsiteX5" fmla="*/ 1329526 w 3225644"/>
                <a:gd name="connsiteY5" fmla="*/ 218783 h 673178"/>
                <a:gd name="connsiteX6" fmla="*/ 1632456 w 3225644"/>
                <a:gd name="connsiteY6" fmla="*/ 196343 h 673178"/>
                <a:gd name="connsiteX7" fmla="*/ 1957825 w 3225644"/>
                <a:gd name="connsiteY7" fmla="*/ 218783 h 673178"/>
                <a:gd name="connsiteX8" fmla="*/ 2434660 w 3225644"/>
                <a:gd name="connsiteY8" fmla="*/ 325369 h 673178"/>
                <a:gd name="connsiteX9" fmla="*/ 3051739 w 3225644"/>
                <a:gd name="connsiteY9" fmla="*/ 0 h 673178"/>
                <a:gd name="connsiteX10" fmla="*/ 3119057 w 3225644"/>
                <a:gd name="connsiteY10" fmla="*/ 145855 h 673178"/>
                <a:gd name="connsiteX11" fmla="*/ 3197595 w 3225644"/>
                <a:gd name="connsiteY11" fmla="*/ 420736 h 673178"/>
                <a:gd name="connsiteX12" fmla="*/ 3225644 w 3225644"/>
                <a:gd name="connsiteY12" fmla="*/ 673178 h 673178"/>
                <a:gd name="connsiteX0" fmla="*/ 0 w 3225644"/>
                <a:gd name="connsiteY0" fmla="*/ 656348 h 673178"/>
                <a:gd name="connsiteX1" fmla="*/ 33658 w 3225644"/>
                <a:gd name="connsiteY1" fmla="*/ 387077 h 673178"/>
                <a:gd name="connsiteX2" fmla="*/ 114664 w 3225644"/>
                <a:gd name="connsiteY2" fmla="*/ 173829 h 673178"/>
                <a:gd name="connsiteX3" fmla="*/ 628449 w 3225644"/>
                <a:gd name="connsiteY3" fmla="*/ 181608 h 673178"/>
                <a:gd name="connsiteX4" fmla="*/ 998547 w 3225644"/>
                <a:gd name="connsiteY4" fmla="*/ 207338 h 673178"/>
                <a:gd name="connsiteX5" fmla="*/ 1329526 w 3225644"/>
                <a:gd name="connsiteY5" fmla="*/ 218783 h 673178"/>
                <a:gd name="connsiteX6" fmla="*/ 1632456 w 3225644"/>
                <a:gd name="connsiteY6" fmla="*/ 196343 h 673178"/>
                <a:gd name="connsiteX7" fmla="*/ 1957825 w 3225644"/>
                <a:gd name="connsiteY7" fmla="*/ 218783 h 673178"/>
                <a:gd name="connsiteX8" fmla="*/ 2434660 w 3225644"/>
                <a:gd name="connsiteY8" fmla="*/ 325369 h 673178"/>
                <a:gd name="connsiteX9" fmla="*/ 3051739 w 3225644"/>
                <a:gd name="connsiteY9" fmla="*/ 0 h 673178"/>
                <a:gd name="connsiteX10" fmla="*/ 3119057 w 3225644"/>
                <a:gd name="connsiteY10" fmla="*/ 145855 h 673178"/>
                <a:gd name="connsiteX11" fmla="*/ 3197595 w 3225644"/>
                <a:gd name="connsiteY11" fmla="*/ 420736 h 673178"/>
                <a:gd name="connsiteX12" fmla="*/ 3225644 w 3225644"/>
                <a:gd name="connsiteY12" fmla="*/ 673178 h 673178"/>
                <a:gd name="connsiteX0" fmla="*/ 0 w 3225644"/>
                <a:gd name="connsiteY0" fmla="*/ 656348 h 673178"/>
                <a:gd name="connsiteX1" fmla="*/ 33658 w 3225644"/>
                <a:gd name="connsiteY1" fmla="*/ 387077 h 673178"/>
                <a:gd name="connsiteX2" fmla="*/ 114664 w 3225644"/>
                <a:gd name="connsiteY2" fmla="*/ 173829 h 673178"/>
                <a:gd name="connsiteX3" fmla="*/ 628449 w 3225644"/>
                <a:gd name="connsiteY3" fmla="*/ 181608 h 673178"/>
                <a:gd name="connsiteX4" fmla="*/ 998547 w 3225644"/>
                <a:gd name="connsiteY4" fmla="*/ 207338 h 673178"/>
                <a:gd name="connsiteX5" fmla="*/ 1329526 w 3225644"/>
                <a:gd name="connsiteY5" fmla="*/ 218783 h 673178"/>
                <a:gd name="connsiteX6" fmla="*/ 1632456 w 3225644"/>
                <a:gd name="connsiteY6" fmla="*/ 196343 h 673178"/>
                <a:gd name="connsiteX7" fmla="*/ 1957825 w 3225644"/>
                <a:gd name="connsiteY7" fmla="*/ 218783 h 673178"/>
                <a:gd name="connsiteX8" fmla="*/ 2459044 w 3225644"/>
                <a:gd name="connsiteY8" fmla="*/ 215641 h 673178"/>
                <a:gd name="connsiteX9" fmla="*/ 3051739 w 3225644"/>
                <a:gd name="connsiteY9" fmla="*/ 0 h 673178"/>
                <a:gd name="connsiteX10" fmla="*/ 3119057 w 3225644"/>
                <a:gd name="connsiteY10" fmla="*/ 145855 h 673178"/>
                <a:gd name="connsiteX11" fmla="*/ 3197595 w 3225644"/>
                <a:gd name="connsiteY11" fmla="*/ 420736 h 673178"/>
                <a:gd name="connsiteX12" fmla="*/ 3225644 w 3225644"/>
                <a:gd name="connsiteY12" fmla="*/ 673178 h 673178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114664 w 3225644"/>
                <a:gd name="connsiteY2" fmla="*/ 27974 h 527323"/>
                <a:gd name="connsiteX3" fmla="*/ 628449 w 3225644"/>
                <a:gd name="connsiteY3" fmla="*/ 35753 h 527323"/>
                <a:gd name="connsiteX4" fmla="*/ 998547 w 3225644"/>
                <a:gd name="connsiteY4" fmla="*/ 61483 h 527323"/>
                <a:gd name="connsiteX5" fmla="*/ 1329526 w 3225644"/>
                <a:gd name="connsiteY5" fmla="*/ 72928 h 527323"/>
                <a:gd name="connsiteX6" fmla="*/ 1632456 w 3225644"/>
                <a:gd name="connsiteY6" fmla="*/ 50488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114664 w 3225644"/>
                <a:gd name="connsiteY2" fmla="*/ 27974 h 527323"/>
                <a:gd name="connsiteX3" fmla="*/ 628449 w 3225644"/>
                <a:gd name="connsiteY3" fmla="*/ 35753 h 527323"/>
                <a:gd name="connsiteX4" fmla="*/ 998547 w 3225644"/>
                <a:gd name="connsiteY4" fmla="*/ 61483 h 527323"/>
                <a:gd name="connsiteX5" fmla="*/ 1329526 w 3225644"/>
                <a:gd name="connsiteY5" fmla="*/ 72928 h 527323"/>
                <a:gd name="connsiteX6" fmla="*/ 1613000 w 3225644"/>
                <a:gd name="connsiteY6" fmla="*/ 128310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114664 w 3225644"/>
                <a:gd name="connsiteY2" fmla="*/ 27974 h 527323"/>
                <a:gd name="connsiteX3" fmla="*/ 628449 w 3225644"/>
                <a:gd name="connsiteY3" fmla="*/ 35753 h 527323"/>
                <a:gd name="connsiteX4" fmla="*/ 998547 w 3225644"/>
                <a:gd name="connsiteY4" fmla="*/ 61483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114664 w 3225644"/>
                <a:gd name="connsiteY2" fmla="*/ 27974 h 527323"/>
                <a:gd name="connsiteX3" fmla="*/ 628449 w 3225644"/>
                <a:gd name="connsiteY3" fmla="*/ 35753 h 527323"/>
                <a:gd name="connsiteX4" fmla="*/ 797508 w 3225644"/>
                <a:gd name="connsiteY4" fmla="*/ 132819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114664 w 3225644"/>
                <a:gd name="connsiteY2" fmla="*/ 27974 h 527323"/>
                <a:gd name="connsiteX3" fmla="*/ 336620 w 3225644"/>
                <a:gd name="connsiteY3" fmla="*/ 146000 h 527323"/>
                <a:gd name="connsiteX4" fmla="*/ 797508 w 3225644"/>
                <a:gd name="connsiteY4" fmla="*/ 132819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43328 w 3225644"/>
                <a:gd name="connsiteY2" fmla="*/ 118766 h 527323"/>
                <a:gd name="connsiteX3" fmla="*/ 336620 w 3225644"/>
                <a:gd name="connsiteY3" fmla="*/ 146000 h 527323"/>
                <a:gd name="connsiteX4" fmla="*/ 797508 w 3225644"/>
                <a:gd name="connsiteY4" fmla="*/ 132819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1957825 w 3225644"/>
                <a:gd name="connsiteY7" fmla="*/ 72928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43328 w 3225644"/>
                <a:gd name="connsiteY2" fmla="*/ 118766 h 527323"/>
                <a:gd name="connsiteX3" fmla="*/ 336620 w 3225644"/>
                <a:gd name="connsiteY3" fmla="*/ 146000 h 527323"/>
                <a:gd name="connsiteX4" fmla="*/ 797508 w 3225644"/>
                <a:gd name="connsiteY4" fmla="*/ 132819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2016191 w 3225644"/>
                <a:gd name="connsiteY7" fmla="*/ 118323 h 527323"/>
                <a:gd name="connsiteX8" fmla="*/ 2459044 w 3225644"/>
                <a:gd name="connsiteY8" fmla="*/ 69786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510493 h 527323"/>
                <a:gd name="connsiteX1" fmla="*/ 33658 w 3225644"/>
                <a:gd name="connsiteY1" fmla="*/ 241222 h 527323"/>
                <a:gd name="connsiteX2" fmla="*/ 43328 w 3225644"/>
                <a:gd name="connsiteY2" fmla="*/ 118766 h 527323"/>
                <a:gd name="connsiteX3" fmla="*/ 336620 w 3225644"/>
                <a:gd name="connsiteY3" fmla="*/ 146000 h 527323"/>
                <a:gd name="connsiteX4" fmla="*/ 797508 w 3225644"/>
                <a:gd name="connsiteY4" fmla="*/ 132819 h 527323"/>
                <a:gd name="connsiteX5" fmla="*/ 1251705 w 3225644"/>
                <a:gd name="connsiteY5" fmla="*/ 137779 h 527323"/>
                <a:gd name="connsiteX6" fmla="*/ 1613000 w 3225644"/>
                <a:gd name="connsiteY6" fmla="*/ 128310 h 527323"/>
                <a:gd name="connsiteX7" fmla="*/ 2016191 w 3225644"/>
                <a:gd name="connsiteY7" fmla="*/ 118323 h 527323"/>
                <a:gd name="connsiteX8" fmla="*/ 2517410 w 3225644"/>
                <a:gd name="connsiteY8" fmla="*/ 134637 h 527323"/>
                <a:gd name="connsiteX9" fmla="*/ 3119057 w 3225644"/>
                <a:gd name="connsiteY9" fmla="*/ 0 h 527323"/>
                <a:gd name="connsiteX10" fmla="*/ 3197595 w 3225644"/>
                <a:gd name="connsiteY10" fmla="*/ 274881 h 527323"/>
                <a:gd name="connsiteX11" fmla="*/ 3225644 w 3225644"/>
                <a:gd name="connsiteY11" fmla="*/ 527323 h 527323"/>
                <a:gd name="connsiteX0" fmla="*/ 0 w 3225644"/>
                <a:gd name="connsiteY0" fmla="*/ 419702 h 436532"/>
                <a:gd name="connsiteX1" fmla="*/ 33658 w 3225644"/>
                <a:gd name="connsiteY1" fmla="*/ 150431 h 436532"/>
                <a:gd name="connsiteX2" fmla="*/ 43328 w 3225644"/>
                <a:gd name="connsiteY2" fmla="*/ 27975 h 436532"/>
                <a:gd name="connsiteX3" fmla="*/ 336620 w 3225644"/>
                <a:gd name="connsiteY3" fmla="*/ 55209 h 436532"/>
                <a:gd name="connsiteX4" fmla="*/ 797508 w 3225644"/>
                <a:gd name="connsiteY4" fmla="*/ 42028 h 436532"/>
                <a:gd name="connsiteX5" fmla="*/ 1251705 w 3225644"/>
                <a:gd name="connsiteY5" fmla="*/ 46988 h 436532"/>
                <a:gd name="connsiteX6" fmla="*/ 1613000 w 3225644"/>
                <a:gd name="connsiteY6" fmla="*/ 37519 h 436532"/>
                <a:gd name="connsiteX7" fmla="*/ 2016191 w 3225644"/>
                <a:gd name="connsiteY7" fmla="*/ 27532 h 436532"/>
                <a:gd name="connsiteX8" fmla="*/ 2517410 w 3225644"/>
                <a:gd name="connsiteY8" fmla="*/ 43846 h 436532"/>
                <a:gd name="connsiteX9" fmla="*/ 3099602 w 3225644"/>
                <a:gd name="connsiteY9" fmla="*/ 0 h 436532"/>
                <a:gd name="connsiteX10" fmla="*/ 3197595 w 3225644"/>
                <a:gd name="connsiteY10" fmla="*/ 184090 h 436532"/>
                <a:gd name="connsiteX11" fmla="*/ 3225644 w 3225644"/>
                <a:gd name="connsiteY11" fmla="*/ 436532 h 436532"/>
                <a:gd name="connsiteX0" fmla="*/ 0 w 3225644"/>
                <a:gd name="connsiteY0" fmla="*/ 439157 h 455987"/>
                <a:gd name="connsiteX1" fmla="*/ 33658 w 3225644"/>
                <a:gd name="connsiteY1" fmla="*/ 169886 h 455987"/>
                <a:gd name="connsiteX2" fmla="*/ 43328 w 3225644"/>
                <a:gd name="connsiteY2" fmla="*/ 47430 h 455987"/>
                <a:gd name="connsiteX3" fmla="*/ 336620 w 3225644"/>
                <a:gd name="connsiteY3" fmla="*/ 74664 h 455987"/>
                <a:gd name="connsiteX4" fmla="*/ 797508 w 3225644"/>
                <a:gd name="connsiteY4" fmla="*/ 61483 h 455987"/>
                <a:gd name="connsiteX5" fmla="*/ 1251705 w 3225644"/>
                <a:gd name="connsiteY5" fmla="*/ 66443 h 455987"/>
                <a:gd name="connsiteX6" fmla="*/ 1613000 w 3225644"/>
                <a:gd name="connsiteY6" fmla="*/ 56974 h 455987"/>
                <a:gd name="connsiteX7" fmla="*/ 2016191 w 3225644"/>
                <a:gd name="connsiteY7" fmla="*/ 46987 h 455987"/>
                <a:gd name="connsiteX8" fmla="*/ 2517410 w 3225644"/>
                <a:gd name="connsiteY8" fmla="*/ 63301 h 455987"/>
                <a:gd name="connsiteX9" fmla="*/ 3144997 w 3225644"/>
                <a:gd name="connsiteY9" fmla="*/ 0 h 455987"/>
                <a:gd name="connsiteX10" fmla="*/ 3197595 w 3225644"/>
                <a:gd name="connsiteY10" fmla="*/ 203545 h 455987"/>
                <a:gd name="connsiteX11" fmla="*/ 3225644 w 3225644"/>
                <a:gd name="connsiteY11" fmla="*/ 455987 h 455987"/>
                <a:gd name="connsiteX0" fmla="*/ 0 w 3225644"/>
                <a:gd name="connsiteY0" fmla="*/ 439157 h 455987"/>
                <a:gd name="connsiteX1" fmla="*/ 33658 w 3225644"/>
                <a:gd name="connsiteY1" fmla="*/ 169886 h 455987"/>
                <a:gd name="connsiteX2" fmla="*/ 43328 w 3225644"/>
                <a:gd name="connsiteY2" fmla="*/ 47430 h 455987"/>
                <a:gd name="connsiteX3" fmla="*/ 336620 w 3225644"/>
                <a:gd name="connsiteY3" fmla="*/ 74664 h 455987"/>
                <a:gd name="connsiteX4" fmla="*/ 797508 w 3225644"/>
                <a:gd name="connsiteY4" fmla="*/ 61483 h 455987"/>
                <a:gd name="connsiteX5" fmla="*/ 1251705 w 3225644"/>
                <a:gd name="connsiteY5" fmla="*/ 66443 h 455987"/>
                <a:gd name="connsiteX6" fmla="*/ 1613000 w 3225644"/>
                <a:gd name="connsiteY6" fmla="*/ 56974 h 455987"/>
                <a:gd name="connsiteX7" fmla="*/ 2016191 w 3225644"/>
                <a:gd name="connsiteY7" fmla="*/ 46987 h 455987"/>
                <a:gd name="connsiteX8" fmla="*/ 2549836 w 3225644"/>
                <a:gd name="connsiteY8" fmla="*/ 43846 h 455987"/>
                <a:gd name="connsiteX9" fmla="*/ 3144997 w 3225644"/>
                <a:gd name="connsiteY9" fmla="*/ 0 h 455987"/>
                <a:gd name="connsiteX10" fmla="*/ 3197595 w 3225644"/>
                <a:gd name="connsiteY10" fmla="*/ 203545 h 455987"/>
                <a:gd name="connsiteX11" fmla="*/ 3225644 w 3225644"/>
                <a:gd name="connsiteY11" fmla="*/ 455987 h 455987"/>
                <a:gd name="connsiteX0" fmla="*/ 0 w 3225644"/>
                <a:gd name="connsiteY0" fmla="*/ 439157 h 455987"/>
                <a:gd name="connsiteX1" fmla="*/ 33658 w 3225644"/>
                <a:gd name="connsiteY1" fmla="*/ 169886 h 455987"/>
                <a:gd name="connsiteX2" fmla="*/ 43328 w 3225644"/>
                <a:gd name="connsiteY2" fmla="*/ 47430 h 455987"/>
                <a:gd name="connsiteX3" fmla="*/ 336620 w 3225644"/>
                <a:gd name="connsiteY3" fmla="*/ 48724 h 455987"/>
                <a:gd name="connsiteX4" fmla="*/ 797508 w 3225644"/>
                <a:gd name="connsiteY4" fmla="*/ 61483 h 455987"/>
                <a:gd name="connsiteX5" fmla="*/ 1251705 w 3225644"/>
                <a:gd name="connsiteY5" fmla="*/ 66443 h 455987"/>
                <a:gd name="connsiteX6" fmla="*/ 1613000 w 3225644"/>
                <a:gd name="connsiteY6" fmla="*/ 56974 h 455987"/>
                <a:gd name="connsiteX7" fmla="*/ 2016191 w 3225644"/>
                <a:gd name="connsiteY7" fmla="*/ 46987 h 455987"/>
                <a:gd name="connsiteX8" fmla="*/ 2549836 w 3225644"/>
                <a:gd name="connsiteY8" fmla="*/ 43846 h 455987"/>
                <a:gd name="connsiteX9" fmla="*/ 3144997 w 3225644"/>
                <a:gd name="connsiteY9" fmla="*/ 0 h 455987"/>
                <a:gd name="connsiteX10" fmla="*/ 3197595 w 3225644"/>
                <a:gd name="connsiteY10" fmla="*/ 203545 h 455987"/>
                <a:gd name="connsiteX11" fmla="*/ 3225644 w 3225644"/>
                <a:gd name="connsiteY11" fmla="*/ 455987 h 45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5644" h="455987">
                  <a:moveTo>
                    <a:pt x="0" y="439157"/>
                  </a:moveTo>
                  <a:lnTo>
                    <a:pt x="33658" y="169886"/>
                  </a:lnTo>
                  <a:lnTo>
                    <a:pt x="43328" y="47430"/>
                  </a:lnTo>
                  <a:lnTo>
                    <a:pt x="336620" y="48724"/>
                  </a:lnTo>
                  <a:lnTo>
                    <a:pt x="797508" y="61483"/>
                  </a:lnTo>
                  <a:lnTo>
                    <a:pt x="1251705" y="66443"/>
                  </a:lnTo>
                  <a:lnTo>
                    <a:pt x="1613000" y="56974"/>
                  </a:lnTo>
                  <a:lnTo>
                    <a:pt x="2016191" y="46987"/>
                  </a:lnTo>
                  <a:lnTo>
                    <a:pt x="2549836" y="43846"/>
                  </a:lnTo>
                  <a:lnTo>
                    <a:pt x="3144997" y="0"/>
                  </a:lnTo>
                  <a:lnTo>
                    <a:pt x="3197595" y="203545"/>
                  </a:lnTo>
                  <a:lnTo>
                    <a:pt x="3225644" y="455987"/>
                  </a:lnTo>
                </a:path>
              </a:pathLst>
            </a:custGeom>
            <a:solidFill>
              <a:srgbClr val="4472C4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7F1341-6D10-4545-BC9E-1290923F948F}"/>
                </a:ext>
              </a:extLst>
            </p:cNvPr>
            <p:cNvSpPr/>
            <p:nvPr/>
          </p:nvSpPr>
          <p:spPr>
            <a:xfrm>
              <a:off x="624610" y="1396320"/>
              <a:ext cx="3079941" cy="804120"/>
            </a:xfrm>
            <a:custGeom>
              <a:avLst/>
              <a:gdLst>
                <a:gd name="connsiteX0" fmla="*/ 0 w 2771249"/>
                <a:gd name="connsiteY0" fmla="*/ 521713 h 1054646"/>
                <a:gd name="connsiteX1" fmla="*/ 157075 w 2771249"/>
                <a:gd name="connsiteY1" fmla="*/ 336589 h 1054646"/>
                <a:gd name="connsiteX2" fmla="*/ 342199 w 2771249"/>
                <a:gd name="connsiteY2" fmla="*/ 179515 h 1054646"/>
                <a:gd name="connsiteX3" fmla="*/ 538543 w 2771249"/>
                <a:gd name="connsiteY3" fmla="*/ 56099 h 1054646"/>
                <a:gd name="connsiteX4" fmla="*/ 661959 w 2771249"/>
                <a:gd name="connsiteY4" fmla="*/ 0 h 1054646"/>
                <a:gd name="connsiteX5" fmla="*/ 852692 w 2771249"/>
                <a:gd name="connsiteY5" fmla="*/ 387078 h 1054646"/>
                <a:gd name="connsiteX6" fmla="*/ 1037816 w 2771249"/>
                <a:gd name="connsiteY6" fmla="*/ 342199 h 1054646"/>
                <a:gd name="connsiteX7" fmla="*/ 1323917 w 2771249"/>
                <a:gd name="connsiteY7" fmla="*/ 308540 h 1054646"/>
                <a:gd name="connsiteX8" fmla="*/ 1660506 w 2771249"/>
                <a:gd name="connsiteY8" fmla="*/ 347809 h 1054646"/>
                <a:gd name="connsiteX9" fmla="*/ 1896118 w 2771249"/>
                <a:gd name="connsiteY9" fmla="*/ 409517 h 1054646"/>
                <a:gd name="connsiteX10" fmla="*/ 2019534 w 2771249"/>
                <a:gd name="connsiteY10" fmla="*/ 454396 h 1054646"/>
                <a:gd name="connsiteX11" fmla="*/ 2238317 w 2771249"/>
                <a:gd name="connsiteY11" fmla="*/ 129026 h 1054646"/>
                <a:gd name="connsiteX12" fmla="*/ 2401002 w 2771249"/>
                <a:gd name="connsiteY12" fmla="*/ 241223 h 1054646"/>
                <a:gd name="connsiteX13" fmla="*/ 2563686 w 2771249"/>
                <a:gd name="connsiteY13" fmla="*/ 398297 h 1054646"/>
                <a:gd name="connsiteX14" fmla="*/ 2737591 w 2771249"/>
                <a:gd name="connsiteY14" fmla="*/ 645129 h 1054646"/>
                <a:gd name="connsiteX15" fmla="*/ 2771249 w 2771249"/>
                <a:gd name="connsiteY15" fmla="*/ 729277 h 1054646"/>
                <a:gd name="connsiteX16" fmla="*/ 2148560 w 2771249"/>
                <a:gd name="connsiteY16" fmla="*/ 1054646 h 1054646"/>
                <a:gd name="connsiteX17" fmla="*/ 1851240 w 2771249"/>
                <a:gd name="connsiteY17" fmla="*/ 981718 h 1054646"/>
                <a:gd name="connsiteX18" fmla="*/ 1722214 w 2771249"/>
                <a:gd name="connsiteY18" fmla="*/ 948059 h 1054646"/>
                <a:gd name="connsiteX19" fmla="*/ 1340746 w 2771249"/>
                <a:gd name="connsiteY19" fmla="*/ 914400 h 1054646"/>
                <a:gd name="connsiteX20" fmla="*/ 1054646 w 2771249"/>
                <a:gd name="connsiteY20" fmla="*/ 942450 h 1054646"/>
                <a:gd name="connsiteX21" fmla="*/ 712447 w 2771249"/>
                <a:gd name="connsiteY21" fmla="*/ 1004157 h 1054646"/>
                <a:gd name="connsiteX22" fmla="*/ 0 w 2771249"/>
                <a:gd name="connsiteY22" fmla="*/ 521713 h 1054646"/>
                <a:gd name="connsiteX0" fmla="*/ 0 w 2929745"/>
                <a:gd name="connsiteY0" fmla="*/ 887473 h 1054646"/>
                <a:gd name="connsiteX1" fmla="*/ 315571 w 2929745"/>
                <a:gd name="connsiteY1" fmla="*/ 336589 h 1054646"/>
                <a:gd name="connsiteX2" fmla="*/ 500695 w 2929745"/>
                <a:gd name="connsiteY2" fmla="*/ 179515 h 1054646"/>
                <a:gd name="connsiteX3" fmla="*/ 697039 w 2929745"/>
                <a:gd name="connsiteY3" fmla="*/ 56099 h 1054646"/>
                <a:gd name="connsiteX4" fmla="*/ 820455 w 2929745"/>
                <a:gd name="connsiteY4" fmla="*/ 0 h 1054646"/>
                <a:gd name="connsiteX5" fmla="*/ 1011188 w 2929745"/>
                <a:gd name="connsiteY5" fmla="*/ 387078 h 1054646"/>
                <a:gd name="connsiteX6" fmla="*/ 1196312 w 2929745"/>
                <a:gd name="connsiteY6" fmla="*/ 342199 h 1054646"/>
                <a:gd name="connsiteX7" fmla="*/ 1482413 w 2929745"/>
                <a:gd name="connsiteY7" fmla="*/ 308540 h 1054646"/>
                <a:gd name="connsiteX8" fmla="*/ 1819002 w 2929745"/>
                <a:gd name="connsiteY8" fmla="*/ 347809 h 1054646"/>
                <a:gd name="connsiteX9" fmla="*/ 2054614 w 2929745"/>
                <a:gd name="connsiteY9" fmla="*/ 409517 h 1054646"/>
                <a:gd name="connsiteX10" fmla="*/ 2178030 w 2929745"/>
                <a:gd name="connsiteY10" fmla="*/ 454396 h 1054646"/>
                <a:gd name="connsiteX11" fmla="*/ 2396813 w 2929745"/>
                <a:gd name="connsiteY11" fmla="*/ 129026 h 1054646"/>
                <a:gd name="connsiteX12" fmla="*/ 2559498 w 2929745"/>
                <a:gd name="connsiteY12" fmla="*/ 241223 h 1054646"/>
                <a:gd name="connsiteX13" fmla="*/ 2722182 w 2929745"/>
                <a:gd name="connsiteY13" fmla="*/ 398297 h 1054646"/>
                <a:gd name="connsiteX14" fmla="*/ 2896087 w 2929745"/>
                <a:gd name="connsiteY14" fmla="*/ 645129 h 1054646"/>
                <a:gd name="connsiteX15" fmla="*/ 2929745 w 2929745"/>
                <a:gd name="connsiteY15" fmla="*/ 729277 h 1054646"/>
                <a:gd name="connsiteX16" fmla="*/ 2307056 w 2929745"/>
                <a:gd name="connsiteY16" fmla="*/ 1054646 h 1054646"/>
                <a:gd name="connsiteX17" fmla="*/ 2009736 w 2929745"/>
                <a:gd name="connsiteY17" fmla="*/ 981718 h 1054646"/>
                <a:gd name="connsiteX18" fmla="*/ 1880710 w 2929745"/>
                <a:gd name="connsiteY18" fmla="*/ 948059 h 1054646"/>
                <a:gd name="connsiteX19" fmla="*/ 1499242 w 2929745"/>
                <a:gd name="connsiteY19" fmla="*/ 914400 h 1054646"/>
                <a:gd name="connsiteX20" fmla="*/ 1213142 w 2929745"/>
                <a:gd name="connsiteY20" fmla="*/ 942450 h 1054646"/>
                <a:gd name="connsiteX21" fmla="*/ 870943 w 2929745"/>
                <a:gd name="connsiteY21" fmla="*/ 1004157 h 1054646"/>
                <a:gd name="connsiteX22" fmla="*/ 0 w 2929745"/>
                <a:gd name="connsiteY22" fmla="*/ 887473 h 1054646"/>
                <a:gd name="connsiteX0" fmla="*/ 0 w 2929745"/>
                <a:gd name="connsiteY0" fmla="*/ 887473 h 1054646"/>
                <a:gd name="connsiteX1" fmla="*/ 315571 w 2929745"/>
                <a:gd name="connsiteY1" fmla="*/ 336589 h 1054646"/>
                <a:gd name="connsiteX2" fmla="*/ 500695 w 2929745"/>
                <a:gd name="connsiteY2" fmla="*/ 179515 h 1054646"/>
                <a:gd name="connsiteX3" fmla="*/ 697039 w 2929745"/>
                <a:gd name="connsiteY3" fmla="*/ 56099 h 1054646"/>
                <a:gd name="connsiteX4" fmla="*/ 820455 w 2929745"/>
                <a:gd name="connsiteY4" fmla="*/ 0 h 1054646"/>
                <a:gd name="connsiteX5" fmla="*/ 1011188 w 2929745"/>
                <a:gd name="connsiteY5" fmla="*/ 387078 h 1054646"/>
                <a:gd name="connsiteX6" fmla="*/ 1196312 w 2929745"/>
                <a:gd name="connsiteY6" fmla="*/ 342199 h 1054646"/>
                <a:gd name="connsiteX7" fmla="*/ 1482413 w 2929745"/>
                <a:gd name="connsiteY7" fmla="*/ 308540 h 1054646"/>
                <a:gd name="connsiteX8" fmla="*/ 1819002 w 2929745"/>
                <a:gd name="connsiteY8" fmla="*/ 347809 h 1054646"/>
                <a:gd name="connsiteX9" fmla="*/ 2054614 w 2929745"/>
                <a:gd name="connsiteY9" fmla="*/ 409517 h 1054646"/>
                <a:gd name="connsiteX10" fmla="*/ 2178030 w 2929745"/>
                <a:gd name="connsiteY10" fmla="*/ 454396 h 1054646"/>
                <a:gd name="connsiteX11" fmla="*/ 2396813 w 2929745"/>
                <a:gd name="connsiteY11" fmla="*/ 129026 h 1054646"/>
                <a:gd name="connsiteX12" fmla="*/ 2559498 w 2929745"/>
                <a:gd name="connsiteY12" fmla="*/ 241223 h 1054646"/>
                <a:gd name="connsiteX13" fmla="*/ 2722182 w 2929745"/>
                <a:gd name="connsiteY13" fmla="*/ 398297 h 1054646"/>
                <a:gd name="connsiteX14" fmla="*/ 2896087 w 2929745"/>
                <a:gd name="connsiteY14" fmla="*/ 645129 h 1054646"/>
                <a:gd name="connsiteX15" fmla="*/ 2929745 w 2929745"/>
                <a:gd name="connsiteY15" fmla="*/ 729277 h 1054646"/>
                <a:gd name="connsiteX16" fmla="*/ 2307056 w 2929745"/>
                <a:gd name="connsiteY16" fmla="*/ 1054646 h 1054646"/>
                <a:gd name="connsiteX17" fmla="*/ 2009736 w 2929745"/>
                <a:gd name="connsiteY17" fmla="*/ 981718 h 1054646"/>
                <a:gd name="connsiteX18" fmla="*/ 1880710 w 2929745"/>
                <a:gd name="connsiteY18" fmla="*/ 948059 h 1054646"/>
                <a:gd name="connsiteX19" fmla="*/ 1499242 w 2929745"/>
                <a:gd name="connsiteY19" fmla="*/ 914400 h 1054646"/>
                <a:gd name="connsiteX20" fmla="*/ 1213142 w 2929745"/>
                <a:gd name="connsiteY20" fmla="*/ 942450 h 1054646"/>
                <a:gd name="connsiteX21" fmla="*/ 712447 w 2929745"/>
                <a:gd name="connsiteY21" fmla="*/ 931005 h 1054646"/>
                <a:gd name="connsiteX22" fmla="*/ 0 w 2929745"/>
                <a:gd name="connsiteY22" fmla="*/ 887473 h 1054646"/>
                <a:gd name="connsiteX0" fmla="*/ 0 w 2929745"/>
                <a:gd name="connsiteY0" fmla="*/ 887473 h 1054646"/>
                <a:gd name="connsiteX1" fmla="*/ 315571 w 2929745"/>
                <a:gd name="connsiteY1" fmla="*/ 336589 h 1054646"/>
                <a:gd name="connsiteX2" fmla="*/ 500695 w 2929745"/>
                <a:gd name="connsiteY2" fmla="*/ 179515 h 1054646"/>
                <a:gd name="connsiteX3" fmla="*/ 697039 w 2929745"/>
                <a:gd name="connsiteY3" fmla="*/ 56099 h 1054646"/>
                <a:gd name="connsiteX4" fmla="*/ 820455 w 2929745"/>
                <a:gd name="connsiteY4" fmla="*/ 0 h 1054646"/>
                <a:gd name="connsiteX5" fmla="*/ 1011188 w 2929745"/>
                <a:gd name="connsiteY5" fmla="*/ 387078 h 1054646"/>
                <a:gd name="connsiteX6" fmla="*/ 1196312 w 2929745"/>
                <a:gd name="connsiteY6" fmla="*/ 342199 h 1054646"/>
                <a:gd name="connsiteX7" fmla="*/ 1482413 w 2929745"/>
                <a:gd name="connsiteY7" fmla="*/ 308540 h 1054646"/>
                <a:gd name="connsiteX8" fmla="*/ 1819002 w 2929745"/>
                <a:gd name="connsiteY8" fmla="*/ 347809 h 1054646"/>
                <a:gd name="connsiteX9" fmla="*/ 2054614 w 2929745"/>
                <a:gd name="connsiteY9" fmla="*/ 409517 h 1054646"/>
                <a:gd name="connsiteX10" fmla="*/ 2178030 w 2929745"/>
                <a:gd name="connsiteY10" fmla="*/ 454396 h 1054646"/>
                <a:gd name="connsiteX11" fmla="*/ 2396813 w 2929745"/>
                <a:gd name="connsiteY11" fmla="*/ 129026 h 1054646"/>
                <a:gd name="connsiteX12" fmla="*/ 2559498 w 2929745"/>
                <a:gd name="connsiteY12" fmla="*/ 241223 h 1054646"/>
                <a:gd name="connsiteX13" fmla="*/ 2722182 w 2929745"/>
                <a:gd name="connsiteY13" fmla="*/ 398297 h 1054646"/>
                <a:gd name="connsiteX14" fmla="*/ 2896087 w 2929745"/>
                <a:gd name="connsiteY14" fmla="*/ 645129 h 1054646"/>
                <a:gd name="connsiteX15" fmla="*/ 2929745 w 2929745"/>
                <a:gd name="connsiteY15" fmla="*/ 729277 h 1054646"/>
                <a:gd name="connsiteX16" fmla="*/ 2307056 w 2929745"/>
                <a:gd name="connsiteY16" fmla="*/ 1054646 h 1054646"/>
                <a:gd name="connsiteX17" fmla="*/ 1880710 w 2929745"/>
                <a:gd name="connsiteY17" fmla="*/ 948059 h 1054646"/>
                <a:gd name="connsiteX18" fmla="*/ 1499242 w 2929745"/>
                <a:gd name="connsiteY18" fmla="*/ 914400 h 1054646"/>
                <a:gd name="connsiteX19" fmla="*/ 1213142 w 2929745"/>
                <a:gd name="connsiteY19" fmla="*/ 942450 h 1054646"/>
                <a:gd name="connsiteX20" fmla="*/ 712447 w 2929745"/>
                <a:gd name="connsiteY20" fmla="*/ 931005 h 1054646"/>
                <a:gd name="connsiteX21" fmla="*/ 0 w 2929745"/>
                <a:gd name="connsiteY21" fmla="*/ 887473 h 1054646"/>
                <a:gd name="connsiteX0" fmla="*/ 0 w 2929745"/>
                <a:gd name="connsiteY0" fmla="*/ 887473 h 948059"/>
                <a:gd name="connsiteX1" fmla="*/ 315571 w 2929745"/>
                <a:gd name="connsiteY1" fmla="*/ 336589 h 948059"/>
                <a:gd name="connsiteX2" fmla="*/ 500695 w 2929745"/>
                <a:gd name="connsiteY2" fmla="*/ 179515 h 948059"/>
                <a:gd name="connsiteX3" fmla="*/ 697039 w 2929745"/>
                <a:gd name="connsiteY3" fmla="*/ 56099 h 948059"/>
                <a:gd name="connsiteX4" fmla="*/ 820455 w 2929745"/>
                <a:gd name="connsiteY4" fmla="*/ 0 h 948059"/>
                <a:gd name="connsiteX5" fmla="*/ 1011188 w 2929745"/>
                <a:gd name="connsiteY5" fmla="*/ 387078 h 948059"/>
                <a:gd name="connsiteX6" fmla="*/ 1196312 w 2929745"/>
                <a:gd name="connsiteY6" fmla="*/ 342199 h 948059"/>
                <a:gd name="connsiteX7" fmla="*/ 1482413 w 2929745"/>
                <a:gd name="connsiteY7" fmla="*/ 308540 h 948059"/>
                <a:gd name="connsiteX8" fmla="*/ 1819002 w 2929745"/>
                <a:gd name="connsiteY8" fmla="*/ 347809 h 948059"/>
                <a:gd name="connsiteX9" fmla="*/ 2054614 w 2929745"/>
                <a:gd name="connsiteY9" fmla="*/ 409517 h 948059"/>
                <a:gd name="connsiteX10" fmla="*/ 2178030 w 2929745"/>
                <a:gd name="connsiteY10" fmla="*/ 454396 h 948059"/>
                <a:gd name="connsiteX11" fmla="*/ 2396813 w 2929745"/>
                <a:gd name="connsiteY11" fmla="*/ 129026 h 948059"/>
                <a:gd name="connsiteX12" fmla="*/ 2559498 w 2929745"/>
                <a:gd name="connsiteY12" fmla="*/ 241223 h 948059"/>
                <a:gd name="connsiteX13" fmla="*/ 2722182 w 2929745"/>
                <a:gd name="connsiteY13" fmla="*/ 398297 h 948059"/>
                <a:gd name="connsiteX14" fmla="*/ 2896087 w 2929745"/>
                <a:gd name="connsiteY14" fmla="*/ 645129 h 948059"/>
                <a:gd name="connsiteX15" fmla="*/ 2929745 w 2929745"/>
                <a:gd name="connsiteY15" fmla="*/ 729277 h 948059"/>
                <a:gd name="connsiteX16" fmla="*/ 2331440 w 2929745"/>
                <a:gd name="connsiteY16" fmla="*/ 944918 h 948059"/>
                <a:gd name="connsiteX17" fmla="*/ 1880710 w 2929745"/>
                <a:gd name="connsiteY17" fmla="*/ 948059 h 948059"/>
                <a:gd name="connsiteX18" fmla="*/ 1499242 w 2929745"/>
                <a:gd name="connsiteY18" fmla="*/ 914400 h 948059"/>
                <a:gd name="connsiteX19" fmla="*/ 1213142 w 2929745"/>
                <a:gd name="connsiteY19" fmla="*/ 942450 h 948059"/>
                <a:gd name="connsiteX20" fmla="*/ 712447 w 2929745"/>
                <a:gd name="connsiteY20" fmla="*/ 931005 h 948059"/>
                <a:gd name="connsiteX21" fmla="*/ 0 w 2929745"/>
                <a:gd name="connsiteY21" fmla="*/ 887473 h 948059"/>
                <a:gd name="connsiteX0" fmla="*/ 0 w 3015089"/>
                <a:gd name="connsiteY0" fmla="*/ 887473 h 948059"/>
                <a:gd name="connsiteX1" fmla="*/ 315571 w 3015089"/>
                <a:gd name="connsiteY1" fmla="*/ 336589 h 948059"/>
                <a:gd name="connsiteX2" fmla="*/ 500695 w 3015089"/>
                <a:gd name="connsiteY2" fmla="*/ 179515 h 948059"/>
                <a:gd name="connsiteX3" fmla="*/ 697039 w 3015089"/>
                <a:gd name="connsiteY3" fmla="*/ 56099 h 948059"/>
                <a:gd name="connsiteX4" fmla="*/ 820455 w 3015089"/>
                <a:gd name="connsiteY4" fmla="*/ 0 h 948059"/>
                <a:gd name="connsiteX5" fmla="*/ 1011188 w 3015089"/>
                <a:gd name="connsiteY5" fmla="*/ 387078 h 948059"/>
                <a:gd name="connsiteX6" fmla="*/ 1196312 w 3015089"/>
                <a:gd name="connsiteY6" fmla="*/ 342199 h 948059"/>
                <a:gd name="connsiteX7" fmla="*/ 1482413 w 3015089"/>
                <a:gd name="connsiteY7" fmla="*/ 308540 h 948059"/>
                <a:gd name="connsiteX8" fmla="*/ 1819002 w 3015089"/>
                <a:gd name="connsiteY8" fmla="*/ 347809 h 948059"/>
                <a:gd name="connsiteX9" fmla="*/ 2054614 w 3015089"/>
                <a:gd name="connsiteY9" fmla="*/ 409517 h 948059"/>
                <a:gd name="connsiteX10" fmla="*/ 2178030 w 3015089"/>
                <a:gd name="connsiteY10" fmla="*/ 454396 h 948059"/>
                <a:gd name="connsiteX11" fmla="*/ 2396813 w 3015089"/>
                <a:gd name="connsiteY11" fmla="*/ 129026 h 948059"/>
                <a:gd name="connsiteX12" fmla="*/ 2559498 w 3015089"/>
                <a:gd name="connsiteY12" fmla="*/ 241223 h 948059"/>
                <a:gd name="connsiteX13" fmla="*/ 2722182 w 3015089"/>
                <a:gd name="connsiteY13" fmla="*/ 398297 h 948059"/>
                <a:gd name="connsiteX14" fmla="*/ 2896087 w 3015089"/>
                <a:gd name="connsiteY14" fmla="*/ 645129 h 948059"/>
                <a:gd name="connsiteX15" fmla="*/ 3015089 w 3015089"/>
                <a:gd name="connsiteY15" fmla="*/ 863389 h 948059"/>
                <a:gd name="connsiteX16" fmla="*/ 2331440 w 3015089"/>
                <a:gd name="connsiteY16" fmla="*/ 944918 h 948059"/>
                <a:gd name="connsiteX17" fmla="*/ 1880710 w 3015089"/>
                <a:gd name="connsiteY17" fmla="*/ 948059 h 948059"/>
                <a:gd name="connsiteX18" fmla="*/ 1499242 w 3015089"/>
                <a:gd name="connsiteY18" fmla="*/ 914400 h 948059"/>
                <a:gd name="connsiteX19" fmla="*/ 1213142 w 3015089"/>
                <a:gd name="connsiteY19" fmla="*/ 942450 h 948059"/>
                <a:gd name="connsiteX20" fmla="*/ 712447 w 3015089"/>
                <a:gd name="connsiteY20" fmla="*/ 931005 h 948059"/>
                <a:gd name="connsiteX21" fmla="*/ 0 w 3015089"/>
                <a:gd name="connsiteY21" fmla="*/ 887473 h 948059"/>
                <a:gd name="connsiteX0" fmla="*/ 0 w 3015089"/>
                <a:gd name="connsiteY0" fmla="*/ 887473 h 948059"/>
                <a:gd name="connsiteX1" fmla="*/ 315571 w 3015089"/>
                <a:gd name="connsiteY1" fmla="*/ 336589 h 948059"/>
                <a:gd name="connsiteX2" fmla="*/ 500695 w 3015089"/>
                <a:gd name="connsiteY2" fmla="*/ 179515 h 948059"/>
                <a:gd name="connsiteX3" fmla="*/ 697039 w 3015089"/>
                <a:gd name="connsiteY3" fmla="*/ 56099 h 948059"/>
                <a:gd name="connsiteX4" fmla="*/ 820455 w 3015089"/>
                <a:gd name="connsiteY4" fmla="*/ 0 h 948059"/>
                <a:gd name="connsiteX5" fmla="*/ 1011188 w 3015089"/>
                <a:gd name="connsiteY5" fmla="*/ 387078 h 948059"/>
                <a:gd name="connsiteX6" fmla="*/ 1196312 w 3015089"/>
                <a:gd name="connsiteY6" fmla="*/ 342199 h 948059"/>
                <a:gd name="connsiteX7" fmla="*/ 1482413 w 3015089"/>
                <a:gd name="connsiteY7" fmla="*/ 308540 h 948059"/>
                <a:gd name="connsiteX8" fmla="*/ 1819002 w 3015089"/>
                <a:gd name="connsiteY8" fmla="*/ 347809 h 948059"/>
                <a:gd name="connsiteX9" fmla="*/ 2054614 w 3015089"/>
                <a:gd name="connsiteY9" fmla="*/ 409517 h 948059"/>
                <a:gd name="connsiteX10" fmla="*/ 2178030 w 3015089"/>
                <a:gd name="connsiteY10" fmla="*/ 454396 h 948059"/>
                <a:gd name="connsiteX11" fmla="*/ 2559498 w 3015089"/>
                <a:gd name="connsiteY11" fmla="*/ 241223 h 948059"/>
                <a:gd name="connsiteX12" fmla="*/ 2722182 w 3015089"/>
                <a:gd name="connsiteY12" fmla="*/ 398297 h 948059"/>
                <a:gd name="connsiteX13" fmla="*/ 2896087 w 3015089"/>
                <a:gd name="connsiteY13" fmla="*/ 645129 h 948059"/>
                <a:gd name="connsiteX14" fmla="*/ 3015089 w 3015089"/>
                <a:gd name="connsiteY14" fmla="*/ 863389 h 948059"/>
                <a:gd name="connsiteX15" fmla="*/ 2331440 w 3015089"/>
                <a:gd name="connsiteY15" fmla="*/ 944918 h 948059"/>
                <a:gd name="connsiteX16" fmla="*/ 1880710 w 3015089"/>
                <a:gd name="connsiteY16" fmla="*/ 948059 h 948059"/>
                <a:gd name="connsiteX17" fmla="*/ 1499242 w 3015089"/>
                <a:gd name="connsiteY17" fmla="*/ 914400 h 948059"/>
                <a:gd name="connsiteX18" fmla="*/ 1213142 w 3015089"/>
                <a:gd name="connsiteY18" fmla="*/ 942450 h 948059"/>
                <a:gd name="connsiteX19" fmla="*/ 712447 w 3015089"/>
                <a:gd name="connsiteY19" fmla="*/ 931005 h 948059"/>
                <a:gd name="connsiteX20" fmla="*/ 0 w 3015089"/>
                <a:gd name="connsiteY20" fmla="*/ 887473 h 948059"/>
                <a:gd name="connsiteX0" fmla="*/ 0 w 3015089"/>
                <a:gd name="connsiteY0" fmla="*/ 887473 h 948059"/>
                <a:gd name="connsiteX1" fmla="*/ 315571 w 3015089"/>
                <a:gd name="connsiteY1" fmla="*/ 336589 h 948059"/>
                <a:gd name="connsiteX2" fmla="*/ 500695 w 3015089"/>
                <a:gd name="connsiteY2" fmla="*/ 179515 h 948059"/>
                <a:gd name="connsiteX3" fmla="*/ 697039 w 3015089"/>
                <a:gd name="connsiteY3" fmla="*/ 56099 h 948059"/>
                <a:gd name="connsiteX4" fmla="*/ 820455 w 3015089"/>
                <a:gd name="connsiteY4" fmla="*/ 0 h 948059"/>
                <a:gd name="connsiteX5" fmla="*/ 1011188 w 3015089"/>
                <a:gd name="connsiteY5" fmla="*/ 387078 h 948059"/>
                <a:gd name="connsiteX6" fmla="*/ 1196312 w 3015089"/>
                <a:gd name="connsiteY6" fmla="*/ 342199 h 948059"/>
                <a:gd name="connsiteX7" fmla="*/ 1482413 w 3015089"/>
                <a:gd name="connsiteY7" fmla="*/ 308540 h 948059"/>
                <a:gd name="connsiteX8" fmla="*/ 1819002 w 3015089"/>
                <a:gd name="connsiteY8" fmla="*/ 347809 h 948059"/>
                <a:gd name="connsiteX9" fmla="*/ 2054614 w 3015089"/>
                <a:gd name="connsiteY9" fmla="*/ 409517 h 948059"/>
                <a:gd name="connsiteX10" fmla="*/ 2178030 w 3015089"/>
                <a:gd name="connsiteY10" fmla="*/ 454396 h 948059"/>
                <a:gd name="connsiteX11" fmla="*/ 2722182 w 3015089"/>
                <a:gd name="connsiteY11" fmla="*/ 398297 h 948059"/>
                <a:gd name="connsiteX12" fmla="*/ 2896087 w 3015089"/>
                <a:gd name="connsiteY12" fmla="*/ 645129 h 948059"/>
                <a:gd name="connsiteX13" fmla="*/ 3015089 w 3015089"/>
                <a:gd name="connsiteY13" fmla="*/ 863389 h 948059"/>
                <a:gd name="connsiteX14" fmla="*/ 2331440 w 3015089"/>
                <a:gd name="connsiteY14" fmla="*/ 944918 h 948059"/>
                <a:gd name="connsiteX15" fmla="*/ 1880710 w 3015089"/>
                <a:gd name="connsiteY15" fmla="*/ 948059 h 948059"/>
                <a:gd name="connsiteX16" fmla="*/ 1499242 w 3015089"/>
                <a:gd name="connsiteY16" fmla="*/ 914400 h 948059"/>
                <a:gd name="connsiteX17" fmla="*/ 1213142 w 3015089"/>
                <a:gd name="connsiteY17" fmla="*/ 942450 h 948059"/>
                <a:gd name="connsiteX18" fmla="*/ 712447 w 3015089"/>
                <a:gd name="connsiteY18" fmla="*/ 931005 h 948059"/>
                <a:gd name="connsiteX19" fmla="*/ 0 w 3015089"/>
                <a:gd name="connsiteY19" fmla="*/ 887473 h 948059"/>
                <a:gd name="connsiteX0" fmla="*/ 0 w 3015089"/>
                <a:gd name="connsiteY0" fmla="*/ 887473 h 948059"/>
                <a:gd name="connsiteX1" fmla="*/ 315571 w 3015089"/>
                <a:gd name="connsiteY1" fmla="*/ 336589 h 948059"/>
                <a:gd name="connsiteX2" fmla="*/ 500695 w 3015089"/>
                <a:gd name="connsiteY2" fmla="*/ 179515 h 948059"/>
                <a:gd name="connsiteX3" fmla="*/ 697039 w 3015089"/>
                <a:gd name="connsiteY3" fmla="*/ 56099 h 948059"/>
                <a:gd name="connsiteX4" fmla="*/ 820455 w 3015089"/>
                <a:gd name="connsiteY4" fmla="*/ 0 h 948059"/>
                <a:gd name="connsiteX5" fmla="*/ 1011188 w 3015089"/>
                <a:gd name="connsiteY5" fmla="*/ 387078 h 948059"/>
                <a:gd name="connsiteX6" fmla="*/ 1196312 w 3015089"/>
                <a:gd name="connsiteY6" fmla="*/ 342199 h 948059"/>
                <a:gd name="connsiteX7" fmla="*/ 1482413 w 3015089"/>
                <a:gd name="connsiteY7" fmla="*/ 308540 h 948059"/>
                <a:gd name="connsiteX8" fmla="*/ 1819002 w 3015089"/>
                <a:gd name="connsiteY8" fmla="*/ 347809 h 948059"/>
                <a:gd name="connsiteX9" fmla="*/ 2054614 w 3015089"/>
                <a:gd name="connsiteY9" fmla="*/ 409517 h 948059"/>
                <a:gd name="connsiteX10" fmla="*/ 2336526 w 3015089"/>
                <a:gd name="connsiteY10" fmla="*/ 344668 h 948059"/>
                <a:gd name="connsiteX11" fmla="*/ 2722182 w 3015089"/>
                <a:gd name="connsiteY11" fmla="*/ 398297 h 948059"/>
                <a:gd name="connsiteX12" fmla="*/ 2896087 w 3015089"/>
                <a:gd name="connsiteY12" fmla="*/ 645129 h 948059"/>
                <a:gd name="connsiteX13" fmla="*/ 3015089 w 3015089"/>
                <a:gd name="connsiteY13" fmla="*/ 863389 h 948059"/>
                <a:gd name="connsiteX14" fmla="*/ 2331440 w 3015089"/>
                <a:gd name="connsiteY14" fmla="*/ 944918 h 948059"/>
                <a:gd name="connsiteX15" fmla="*/ 1880710 w 3015089"/>
                <a:gd name="connsiteY15" fmla="*/ 948059 h 948059"/>
                <a:gd name="connsiteX16" fmla="*/ 1499242 w 3015089"/>
                <a:gd name="connsiteY16" fmla="*/ 914400 h 948059"/>
                <a:gd name="connsiteX17" fmla="*/ 1213142 w 3015089"/>
                <a:gd name="connsiteY17" fmla="*/ 942450 h 948059"/>
                <a:gd name="connsiteX18" fmla="*/ 712447 w 3015089"/>
                <a:gd name="connsiteY18" fmla="*/ 931005 h 948059"/>
                <a:gd name="connsiteX19" fmla="*/ 0 w 3015089"/>
                <a:gd name="connsiteY19" fmla="*/ 887473 h 948059"/>
                <a:gd name="connsiteX0" fmla="*/ 0 w 3015089"/>
                <a:gd name="connsiteY0" fmla="*/ 887473 h 948059"/>
                <a:gd name="connsiteX1" fmla="*/ 315571 w 3015089"/>
                <a:gd name="connsiteY1" fmla="*/ 336589 h 948059"/>
                <a:gd name="connsiteX2" fmla="*/ 500695 w 3015089"/>
                <a:gd name="connsiteY2" fmla="*/ 179515 h 948059"/>
                <a:gd name="connsiteX3" fmla="*/ 697039 w 3015089"/>
                <a:gd name="connsiteY3" fmla="*/ 56099 h 948059"/>
                <a:gd name="connsiteX4" fmla="*/ 820455 w 3015089"/>
                <a:gd name="connsiteY4" fmla="*/ 0 h 948059"/>
                <a:gd name="connsiteX5" fmla="*/ 1011188 w 3015089"/>
                <a:gd name="connsiteY5" fmla="*/ 387078 h 948059"/>
                <a:gd name="connsiteX6" fmla="*/ 1196312 w 3015089"/>
                <a:gd name="connsiteY6" fmla="*/ 342199 h 948059"/>
                <a:gd name="connsiteX7" fmla="*/ 1482413 w 3015089"/>
                <a:gd name="connsiteY7" fmla="*/ 308540 h 948059"/>
                <a:gd name="connsiteX8" fmla="*/ 1819002 w 3015089"/>
                <a:gd name="connsiteY8" fmla="*/ 347809 h 948059"/>
                <a:gd name="connsiteX9" fmla="*/ 2005846 w 3015089"/>
                <a:gd name="connsiteY9" fmla="*/ 348557 h 948059"/>
                <a:gd name="connsiteX10" fmla="*/ 2336526 w 3015089"/>
                <a:gd name="connsiteY10" fmla="*/ 344668 h 948059"/>
                <a:gd name="connsiteX11" fmla="*/ 2722182 w 3015089"/>
                <a:gd name="connsiteY11" fmla="*/ 398297 h 948059"/>
                <a:gd name="connsiteX12" fmla="*/ 2896087 w 3015089"/>
                <a:gd name="connsiteY12" fmla="*/ 645129 h 948059"/>
                <a:gd name="connsiteX13" fmla="*/ 3015089 w 3015089"/>
                <a:gd name="connsiteY13" fmla="*/ 863389 h 948059"/>
                <a:gd name="connsiteX14" fmla="*/ 2331440 w 3015089"/>
                <a:gd name="connsiteY14" fmla="*/ 944918 h 948059"/>
                <a:gd name="connsiteX15" fmla="*/ 1880710 w 3015089"/>
                <a:gd name="connsiteY15" fmla="*/ 948059 h 948059"/>
                <a:gd name="connsiteX16" fmla="*/ 1499242 w 3015089"/>
                <a:gd name="connsiteY16" fmla="*/ 914400 h 948059"/>
                <a:gd name="connsiteX17" fmla="*/ 1213142 w 3015089"/>
                <a:gd name="connsiteY17" fmla="*/ 942450 h 948059"/>
                <a:gd name="connsiteX18" fmla="*/ 712447 w 3015089"/>
                <a:gd name="connsiteY18" fmla="*/ 931005 h 948059"/>
                <a:gd name="connsiteX19" fmla="*/ 0 w 3015089"/>
                <a:gd name="connsiteY19" fmla="*/ 887473 h 948059"/>
                <a:gd name="connsiteX0" fmla="*/ 0 w 3015089"/>
                <a:gd name="connsiteY0" fmla="*/ 831374 h 891960"/>
                <a:gd name="connsiteX1" fmla="*/ 315571 w 3015089"/>
                <a:gd name="connsiteY1" fmla="*/ 280490 h 891960"/>
                <a:gd name="connsiteX2" fmla="*/ 500695 w 3015089"/>
                <a:gd name="connsiteY2" fmla="*/ 123416 h 891960"/>
                <a:gd name="connsiteX3" fmla="*/ 697039 w 3015089"/>
                <a:gd name="connsiteY3" fmla="*/ 0 h 891960"/>
                <a:gd name="connsiteX4" fmla="*/ 1011188 w 3015089"/>
                <a:gd name="connsiteY4" fmla="*/ 330979 h 891960"/>
                <a:gd name="connsiteX5" fmla="*/ 1196312 w 3015089"/>
                <a:gd name="connsiteY5" fmla="*/ 286100 h 891960"/>
                <a:gd name="connsiteX6" fmla="*/ 1482413 w 3015089"/>
                <a:gd name="connsiteY6" fmla="*/ 252441 h 891960"/>
                <a:gd name="connsiteX7" fmla="*/ 1819002 w 3015089"/>
                <a:gd name="connsiteY7" fmla="*/ 291710 h 891960"/>
                <a:gd name="connsiteX8" fmla="*/ 2005846 w 3015089"/>
                <a:gd name="connsiteY8" fmla="*/ 292458 h 891960"/>
                <a:gd name="connsiteX9" fmla="*/ 2336526 w 3015089"/>
                <a:gd name="connsiteY9" fmla="*/ 288569 h 891960"/>
                <a:gd name="connsiteX10" fmla="*/ 2722182 w 3015089"/>
                <a:gd name="connsiteY10" fmla="*/ 342198 h 891960"/>
                <a:gd name="connsiteX11" fmla="*/ 2896087 w 3015089"/>
                <a:gd name="connsiteY11" fmla="*/ 589030 h 891960"/>
                <a:gd name="connsiteX12" fmla="*/ 3015089 w 3015089"/>
                <a:gd name="connsiteY12" fmla="*/ 807290 h 891960"/>
                <a:gd name="connsiteX13" fmla="*/ 2331440 w 3015089"/>
                <a:gd name="connsiteY13" fmla="*/ 888819 h 891960"/>
                <a:gd name="connsiteX14" fmla="*/ 1880710 w 3015089"/>
                <a:gd name="connsiteY14" fmla="*/ 891960 h 891960"/>
                <a:gd name="connsiteX15" fmla="*/ 1499242 w 3015089"/>
                <a:gd name="connsiteY15" fmla="*/ 858301 h 891960"/>
                <a:gd name="connsiteX16" fmla="*/ 1213142 w 3015089"/>
                <a:gd name="connsiteY16" fmla="*/ 886351 h 891960"/>
                <a:gd name="connsiteX17" fmla="*/ 712447 w 3015089"/>
                <a:gd name="connsiteY17" fmla="*/ 874906 h 891960"/>
                <a:gd name="connsiteX18" fmla="*/ 0 w 3015089"/>
                <a:gd name="connsiteY18" fmla="*/ 831374 h 891960"/>
                <a:gd name="connsiteX0" fmla="*/ 0 w 3015089"/>
                <a:gd name="connsiteY0" fmla="*/ 831374 h 891960"/>
                <a:gd name="connsiteX1" fmla="*/ 315571 w 3015089"/>
                <a:gd name="connsiteY1" fmla="*/ 280490 h 891960"/>
                <a:gd name="connsiteX2" fmla="*/ 500695 w 3015089"/>
                <a:gd name="connsiteY2" fmla="*/ 294104 h 891960"/>
                <a:gd name="connsiteX3" fmla="*/ 697039 w 3015089"/>
                <a:gd name="connsiteY3" fmla="*/ 0 h 891960"/>
                <a:gd name="connsiteX4" fmla="*/ 1011188 w 3015089"/>
                <a:gd name="connsiteY4" fmla="*/ 330979 h 891960"/>
                <a:gd name="connsiteX5" fmla="*/ 1196312 w 3015089"/>
                <a:gd name="connsiteY5" fmla="*/ 286100 h 891960"/>
                <a:gd name="connsiteX6" fmla="*/ 1482413 w 3015089"/>
                <a:gd name="connsiteY6" fmla="*/ 252441 h 891960"/>
                <a:gd name="connsiteX7" fmla="*/ 1819002 w 3015089"/>
                <a:gd name="connsiteY7" fmla="*/ 291710 h 891960"/>
                <a:gd name="connsiteX8" fmla="*/ 2005846 w 3015089"/>
                <a:gd name="connsiteY8" fmla="*/ 292458 h 891960"/>
                <a:gd name="connsiteX9" fmla="*/ 2336526 w 3015089"/>
                <a:gd name="connsiteY9" fmla="*/ 288569 h 891960"/>
                <a:gd name="connsiteX10" fmla="*/ 2722182 w 3015089"/>
                <a:gd name="connsiteY10" fmla="*/ 342198 h 891960"/>
                <a:gd name="connsiteX11" fmla="*/ 2896087 w 3015089"/>
                <a:gd name="connsiteY11" fmla="*/ 589030 h 891960"/>
                <a:gd name="connsiteX12" fmla="*/ 3015089 w 3015089"/>
                <a:gd name="connsiteY12" fmla="*/ 807290 h 891960"/>
                <a:gd name="connsiteX13" fmla="*/ 2331440 w 3015089"/>
                <a:gd name="connsiteY13" fmla="*/ 888819 h 891960"/>
                <a:gd name="connsiteX14" fmla="*/ 1880710 w 3015089"/>
                <a:gd name="connsiteY14" fmla="*/ 891960 h 891960"/>
                <a:gd name="connsiteX15" fmla="*/ 1499242 w 3015089"/>
                <a:gd name="connsiteY15" fmla="*/ 858301 h 891960"/>
                <a:gd name="connsiteX16" fmla="*/ 1213142 w 3015089"/>
                <a:gd name="connsiteY16" fmla="*/ 886351 h 891960"/>
                <a:gd name="connsiteX17" fmla="*/ 712447 w 3015089"/>
                <a:gd name="connsiteY17" fmla="*/ 874906 h 891960"/>
                <a:gd name="connsiteX18" fmla="*/ 0 w 3015089"/>
                <a:gd name="connsiteY18" fmla="*/ 831374 h 891960"/>
                <a:gd name="connsiteX0" fmla="*/ 0 w 3015089"/>
                <a:gd name="connsiteY0" fmla="*/ 578933 h 639519"/>
                <a:gd name="connsiteX1" fmla="*/ 315571 w 3015089"/>
                <a:gd name="connsiteY1" fmla="*/ 28049 h 639519"/>
                <a:gd name="connsiteX2" fmla="*/ 500695 w 3015089"/>
                <a:gd name="connsiteY2" fmla="*/ 41663 h 639519"/>
                <a:gd name="connsiteX3" fmla="*/ 794575 w 3015089"/>
                <a:gd name="connsiteY3" fmla="*/ 27975 h 639519"/>
                <a:gd name="connsiteX4" fmla="*/ 1011188 w 3015089"/>
                <a:gd name="connsiteY4" fmla="*/ 78538 h 639519"/>
                <a:gd name="connsiteX5" fmla="*/ 1196312 w 3015089"/>
                <a:gd name="connsiteY5" fmla="*/ 33659 h 639519"/>
                <a:gd name="connsiteX6" fmla="*/ 1482413 w 3015089"/>
                <a:gd name="connsiteY6" fmla="*/ 0 h 639519"/>
                <a:gd name="connsiteX7" fmla="*/ 1819002 w 3015089"/>
                <a:gd name="connsiteY7" fmla="*/ 39269 h 639519"/>
                <a:gd name="connsiteX8" fmla="*/ 2005846 w 3015089"/>
                <a:gd name="connsiteY8" fmla="*/ 40017 h 639519"/>
                <a:gd name="connsiteX9" fmla="*/ 2336526 w 3015089"/>
                <a:gd name="connsiteY9" fmla="*/ 36128 h 639519"/>
                <a:gd name="connsiteX10" fmla="*/ 2722182 w 3015089"/>
                <a:gd name="connsiteY10" fmla="*/ 89757 h 639519"/>
                <a:gd name="connsiteX11" fmla="*/ 2896087 w 3015089"/>
                <a:gd name="connsiteY11" fmla="*/ 336589 h 639519"/>
                <a:gd name="connsiteX12" fmla="*/ 3015089 w 3015089"/>
                <a:gd name="connsiteY12" fmla="*/ 554849 h 639519"/>
                <a:gd name="connsiteX13" fmla="*/ 2331440 w 3015089"/>
                <a:gd name="connsiteY13" fmla="*/ 636378 h 639519"/>
                <a:gd name="connsiteX14" fmla="*/ 1880710 w 3015089"/>
                <a:gd name="connsiteY14" fmla="*/ 639519 h 639519"/>
                <a:gd name="connsiteX15" fmla="*/ 1499242 w 3015089"/>
                <a:gd name="connsiteY15" fmla="*/ 605860 h 639519"/>
                <a:gd name="connsiteX16" fmla="*/ 1213142 w 3015089"/>
                <a:gd name="connsiteY16" fmla="*/ 633910 h 639519"/>
                <a:gd name="connsiteX17" fmla="*/ 712447 w 3015089"/>
                <a:gd name="connsiteY17" fmla="*/ 622465 h 639519"/>
                <a:gd name="connsiteX18" fmla="*/ 0 w 3015089"/>
                <a:gd name="connsiteY18" fmla="*/ 578933 h 639519"/>
                <a:gd name="connsiteX0" fmla="*/ 0 w 3015089"/>
                <a:gd name="connsiteY0" fmla="*/ 578933 h 639519"/>
                <a:gd name="connsiteX1" fmla="*/ 315571 w 3015089"/>
                <a:gd name="connsiteY1" fmla="*/ 28049 h 639519"/>
                <a:gd name="connsiteX2" fmla="*/ 500695 w 3015089"/>
                <a:gd name="connsiteY2" fmla="*/ 41663 h 639519"/>
                <a:gd name="connsiteX3" fmla="*/ 794575 w 3015089"/>
                <a:gd name="connsiteY3" fmla="*/ 27975 h 639519"/>
                <a:gd name="connsiteX4" fmla="*/ 962420 w 3015089"/>
                <a:gd name="connsiteY4" fmla="*/ 17578 h 639519"/>
                <a:gd name="connsiteX5" fmla="*/ 1196312 w 3015089"/>
                <a:gd name="connsiteY5" fmla="*/ 33659 h 639519"/>
                <a:gd name="connsiteX6" fmla="*/ 1482413 w 3015089"/>
                <a:gd name="connsiteY6" fmla="*/ 0 h 639519"/>
                <a:gd name="connsiteX7" fmla="*/ 1819002 w 3015089"/>
                <a:gd name="connsiteY7" fmla="*/ 39269 h 639519"/>
                <a:gd name="connsiteX8" fmla="*/ 2005846 w 3015089"/>
                <a:gd name="connsiteY8" fmla="*/ 40017 h 639519"/>
                <a:gd name="connsiteX9" fmla="*/ 2336526 w 3015089"/>
                <a:gd name="connsiteY9" fmla="*/ 36128 h 639519"/>
                <a:gd name="connsiteX10" fmla="*/ 2722182 w 3015089"/>
                <a:gd name="connsiteY10" fmla="*/ 89757 h 639519"/>
                <a:gd name="connsiteX11" fmla="*/ 2896087 w 3015089"/>
                <a:gd name="connsiteY11" fmla="*/ 336589 h 639519"/>
                <a:gd name="connsiteX12" fmla="*/ 3015089 w 3015089"/>
                <a:gd name="connsiteY12" fmla="*/ 554849 h 639519"/>
                <a:gd name="connsiteX13" fmla="*/ 2331440 w 3015089"/>
                <a:gd name="connsiteY13" fmla="*/ 636378 h 639519"/>
                <a:gd name="connsiteX14" fmla="*/ 1880710 w 3015089"/>
                <a:gd name="connsiteY14" fmla="*/ 639519 h 639519"/>
                <a:gd name="connsiteX15" fmla="*/ 1499242 w 3015089"/>
                <a:gd name="connsiteY15" fmla="*/ 605860 h 639519"/>
                <a:gd name="connsiteX16" fmla="*/ 1213142 w 3015089"/>
                <a:gd name="connsiteY16" fmla="*/ 633910 h 639519"/>
                <a:gd name="connsiteX17" fmla="*/ 712447 w 3015089"/>
                <a:gd name="connsiteY17" fmla="*/ 622465 h 639519"/>
                <a:gd name="connsiteX18" fmla="*/ 0 w 3015089"/>
                <a:gd name="connsiteY18" fmla="*/ 578933 h 639519"/>
                <a:gd name="connsiteX0" fmla="*/ 0 w 3015089"/>
                <a:gd name="connsiteY0" fmla="*/ 578933 h 639519"/>
                <a:gd name="connsiteX1" fmla="*/ 157075 w 3015089"/>
                <a:gd name="connsiteY1" fmla="*/ 186545 h 639519"/>
                <a:gd name="connsiteX2" fmla="*/ 500695 w 3015089"/>
                <a:gd name="connsiteY2" fmla="*/ 41663 h 639519"/>
                <a:gd name="connsiteX3" fmla="*/ 794575 w 3015089"/>
                <a:gd name="connsiteY3" fmla="*/ 27975 h 639519"/>
                <a:gd name="connsiteX4" fmla="*/ 962420 w 3015089"/>
                <a:gd name="connsiteY4" fmla="*/ 17578 h 639519"/>
                <a:gd name="connsiteX5" fmla="*/ 1196312 w 3015089"/>
                <a:gd name="connsiteY5" fmla="*/ 33659 h 639519"/>
                <a:gd name="connsiteX6" fmla="*/ 1482413 w 3015089"/>
                <a:gd name="connsiteY6" fmla="*/ 0 h 639519"/>
                <a:gd name="connsiteX7" fmla="*/ 1819002 w 3015089"/>
                <a:gd name="connsiteY7" fmla="*/ 39269 h 639519"/>
                <a:gd name="connsiteX8" fmla="*/ 2005846 w 3015089"/>
                <a:gd name="connsiteY8" fmla="*/ 40017 h 639519"/>
                <a:gd name="connsiteX9" fmla="*/ 2336526 w 3015089"/>
                <a:gd name="connsiteY9" fmla="*/ 36128 h 639519"/>
                <a:gd name="connsiteX10" fmla="*/ 2722182 w 3015089"/>
                <a:gd name="connsiteY10" fmla="*/ 89757 h 639519"/>
                <a:gd name="connsiteX11" fmla="*/ 2896087 w 3015089"/>
                <a:gd name="connsiteY11" fmla="*/ 336589 h 639519"/>
                <a:gd name="connsiteX12" fmla="*/ 3015089 w 3015089"/>
                <a:gd name="connsiteY12" fmla="*/ 554849 h 639519"/>
                <a:gd name="connsiteX13" fmla="*/ 2331440 w 3015089"/>
                <a:gd name="connsiteY13" fmla="*/ 636378 h 639519"/>
                <a:gd name="connsiteX14" fmla="*/ 1880710 w 3015089"/>
                <a:gd name="connsiteY14" fmla="*/ 639519 h 639519"/>
                <a:gd name="connsiteX15" fmla="*/ 1499242 w 3015089"/>
                <a:gd name="connsiteY15" fmla="*/ 605860 h 639519"/>
                <a:gd name="connsiteX16" fmla="*/ 1213142 w 3015089"/>
                <a:gd name="connsiteY16" fmla="*/ 633910 h 639519"/>
                <a:gd name="connsiteX17" fmla="*/ 712447 w 3015089"/>
                <a:gd name="connsiteY17" fmla="*/ 622465 h 639519"/>
                <a:gd name="connsiteX18" fmla="*/ 0 w 3015089"/>
                <a:gd name="connsiteY18" fmla="*/ 578933 h 639519"/>
                <a:gd name="connsiteX0" fmla="*/ 0 w 3015089"/>
                <a:gd name="connsiteY0" fmla="*/ 578933 h 639519"/>
                <a:gd name="connsiteX1" fmla="*/ 157075 w 3015089"/>
                <a:gd name="connsiteY1" fmla="*/ 186545 h 639519"/>
                <a:gd name="connsiteX2" fmla="*/ 330007 w 3015089"/>
                <a:gd name="connsiteY2" fmla="*/ 5087 h 639519"/>
                <a:gd name="connsiteX3" fmla="*/ 794575 w 3015089"/>
                <a:gd name="connsiteY3" fmla="*/ 27975 h 639519"/>
                <a:gd name="connsiteX4" fmla="*/ 962420 w 3015089"/>
                <a:gd name="connsiteY4" fmla="*/ 17578 h 639519"/>
                <a:gd name="connsiteX5" fmla="*/ 1196312 w 3015089"/>
                <a:gd name="connsiteY5" fmla="*/ 33659 h 639519"/>
                <a:gd name="connsiteX6" fmla="*/ 1482413 w 3015089"/>
                <a:gd name="connsiteY6" fmla="*/ 0 h 639519"/>
                <a:gd name="connsiteX7" fmla="*/ 1819002 w 3015089"/>
                <a:gd name="connsiteY7" fmla="*/ 39269 h 639519"/>
                <a:gd name="connsiteX8" fmla="*/ 2005846 w 3015089"/>
                <a:gd name="connsiteY8" fmla="*/ 40017 h 639519"/>
                <a:gd name="connsiteX9" fmla="*/ 2336526 w 3015089"/>
                <a:gd name="connsiteY9" fmla="*/ 36128 h 639519"/>
                <a:gd name="connsiteX10" fmla="*/ 2722182 w 3015089"/>
                <a:gd name="connsiteY10" fmla="*/ 89757 h 639519"/>
                <a:gd name="connsiteX11" fmla="*/ 2896087 w 3015089"/>
                <a:gd name="connsiteY11" fmla="*/ 336589 h 639519"/>
                <a:gd name="connsiteX12" fmla="*/ 3015089 w 3015089"/>
                <a:gd name="connsiteY12" fmla="*/ 554849 h 639519"/>
                <a:gd name="connsiteX13" fmla="*/ 2331440 w 3015089"/>
                <a:gd name="connsiteY13" fmla="*/ 636378 h 639519"/>
                <a:gd name="connsiteX14" fmla="*/ 1880710 w 3015089"/>
                <a:gd name="connsiteY14" fmla="*/ 639519 h 639519"/>
                <a:gd name="connsiteX15" fmla="*/ 1499242 w 3015089"/>
                <a:gd name="connsiteY15" fmla="*/ 605860 h 639519"/>
                <a:gd name="connsiteX16" fmla="*/ 1213142 w 3015089"/>
                <a:gd name="connsiteY16" fmla="*/ 633910 h 639519"/>
                <a:gd name="connsiteX17" fmla="*/ 712447 w 3015089"/>
                <a:gd name="connsiteY17" fmla="*/ 622465 h 639519"/>
                <a:gd name="connsiteX18" fmla="*/ 0 w 3015089"/>
                <a:gd name="connsiteY18" fmla="*/ 578933 h 639519"/>
                <a:gd name="connsiteX0" fmla="*/ 0 w 3015089"/>
                <a:gd name="connsiteY0" fmla="*/ 600624 h 661210"/>
                <a:gd name="connsiteX1" fmla="*/ 157075 w 3015089"/>
                <a:gd name="connsiteY1" fmla="*/ 208236 h 661210"/>
                <a:gd name="connsiteX2" fmla="*/ 330007 w 3015089"/>
                <a:gd name="connsiteY2" fmla="*/ 26778 h 661210"/>
                <a:gd name="connsiteX3" fmla="*/ 794575 w 3015089"/>
                <a:gd name="connsiteY3" fmla="*/ 49666 h 661210"/>
                <a:gd name="connsiteX4" fmla="*/ 962420 w 3015089"/>
                <a:gd name="connsiteY4" fmla="*/ 39269 h 661210"/>
                <a:gd name="connsiteX5" fmla="*/ 1196312 w 3015089"/>
                <a:gd name="connsiteY5" fmla="*/ 55350 h 661210"/>
                <a:gd name="connsiteX6" fmla="*/ 1482413 w 3015089"/>
                <a:gd name="connsiteY6" fmla="*/ 21691 h 661210"/>
                <a:gd name="connsiteX7" fmla="*/ 1819002 w 3015089"/>
                <a:gd name="connsiteY7" fmla="*/ 0 h 661210"/>
                <a:gd name="connsiteX8" fmla="*/ 2005846 w 3015089"/>
                <a:gd name="connsiteY8" fmla="*/ 61708 h 661210"/>
                <a:gd name="connsiteX9" fmla="*/ 2336526 w 3015089"/>
                <a:gd name="connsiteY9" fmla="*/ 57819 h 661210"/>
                <a:gd name="connsiteX10" fmla="*/ 2722182 w 3015089"/>
                <a:gd name="connsiteY10" fmla="*/ 111448 h 661210"/>
                <a:gd name="connsiteX11" fmla="*/ 2896087 w 3015089"/>
                <a:gd name="connsiteY11" fmla="*/ 358280 h 661210"/>
                <a:gd name="connsiteX12" fmla="*/ 3015089 w 3015089"/>
                <a:gd name="connsiteY12" fmla="*/ 576540 h 661210"/>
                <a:gd name="connsiteX13" fmla="*/ 2331440 w 3015089"/>
                <a:gd name="connsiteY13" fmla="*/ 658069 h 661210"/>
                <a:gd name="connsiteX14" fmla="*/ 1880710 w 3015089"/>
                <a:gd name="connsiteY14" fmla="*/ 661210 h 661210"/>
                <a:gd name="connsiteX15" fmla="*/ 1499242 w 3015089"/>
                <a:gd name="connsiteY15" fmla="*/ 627551 h 661210"/>
                <a:gd name="connsiteX16" fmla="*/ 1213142 w 3015089"/>
                <a:gd name="connsiteY16" fmla="*/ 655601 h 661210"/>
                <a:gd name="connsiteX17" fmla="*/ 712447 w 3015089"/>
                <a:gd name="connsiteY17" fmla="*/ 644156 h 661210"/>
                <a:gd name="connsiteX18" fmla="*/ 0 w 3015089"/>
                <a:gd name="connsiteY18" fmla="*/ 600624 h 661210"/>
                <a:gd name="connsiteX0" fmla="*/ 0 w 3015089"/>
                <a:gd name="connsiteY0" fmla="*/ 648644 h 709230"/>
                <a:gd name="connsiteX1" fmla="*/ 157075 w 3015089"/>
                <a:gd name="connsiteY1" fmla="*/ 256256 h 709230"/>
                <a:gd name="connsiteX2" fmla="*/ 330007 w 3015089"/>
                <a:gd name="connsiteY2" fmla="*/ 74798 h 709230"/>
                <a:gd name="connsiteX3" fmla="*/ 794575 w 3015089"/>
                <a:gd name="connsiteY3" fmla="*/ 97686 h 709230"/>
                <a:gd name="connsiteX4" fmla="*/ 962420 w 3015089"/>
                <a:gd name="connsiteY4" fmla="*/ 87289 h 709230"/>
                <a:gd name="connsiteX5" fmla="*/ 1196312 w 3015089"/>
                <a:gd name="connsiteY5" fmla="*/ 103370 h 709230"/>
                <a:gd name="connsiteX6" fmla="*/ 1482413 w 3015089"/>
                <a:gd name="connsiteY6" fmla="*/ 69711 h 709230"/>
                <a:gd name="connsiteX7" fmla="*/ 1819002 w 3015089"/>
                <a:gd name="connsiteY7" fmla="*/ 48020 h 709230"/>
                <a:gd name="connsiteX8" fmla="*/ 2066806 w 3015089"/>
                <a:gd name="connsiteY8" fmla="*/ 0 h 709230"/>
                <a:gd name="connsiteX9" fmla="*/ 2336526 w 3015089"/>
                <a:gd name="connsiteY9" fmla="*/ 105839 h 709230"/>
                <a:gd name="connsiteX10" fmla="*/ 2722182 w 3015089"/>
                <a:gd name="connsiteY10" fmla="*/ 159468 h 709230"/>
                <a:gd name="connsiteX11" fmla="*/ 2896087 w 3015089"/>
                <a:gd name="connsiteY11" fmla="*/ 406300 h 709230"/>
                <a:gd name="connsiteX12" fmla="*/ 3015089 w 3015089"/>
                <a:gd name="connsiteY12" fmla="*/ 624560 h 709230"/>
                <a:gd name="connsiteX13" fmla="*/ 2331440 w 3015089"/>
                <a:gd name="connsiteY13" fmla="*/ 706089 h 709230"/>
                <a:gd name="connsiteX14" fmla="*/ 1880710 w 3015089"/>
                <a:gd name="connsiteY14" fmla="*/ 709230 h 709230"/>
                <a:gd name="connsiteX15" fmla="*/ 1499242 w 3015089"/>
                <a:gd name="connsiteY15" fmla="*/ 675571 h 709230"/>
                <a:gd name="connsiteX16" fmla="*/ 1213142 w 3015089"/>
                <a:gd name="connsiteY16" fmla="*/ 703621 h 709230"/>
                <a:gd name="connsiteX17" fmla="*/ 712447 w 3015089"/>
                <a:gd name="connsiteY17" fmla="*/ 692176 h 709230"/>
                <a:gd name="connsiteX18" fmla="*/ 0 w 3015089"/>
                <a:gd name="connsiteY18" fmla="*/ 648644 h 709230"/>
                <a:gd name="connsiteX0" fmla="*/ 0 w 3015089"/>
                <a:gd name="connsiteY0" fmla="*/ 664725 h 725311"/>
                <a:gd name="connsiteX1" fmla="*/ 157075 w 3015089"/>
                <a:gd name="connsiteY1" fmla="*/ 272337 h 725311"/>
                <a:gd name="connsiteX2" fmla="*/ 330007 w 3015089"/>
                <a:gd name="connsiteY2" fmla="*/ 90879 h 725311"/>
                <a:gd name="connsiteX3" fmla="*/ 794575 w 3015089"/>
                <a:gd name="connsiteY3" fmla="*/ 113767 h 725311"/>
                <a:gd name="connsiteX4" fmla="*/ 962420 w 3015089"/>
                <a:gd name="connsiteY4" fmla="*/ 103370 h 725311"/>
                <a:gd name="connsiteX5" fmla="*/ 1196312 w 3015089"/>
                <a:gd name="connsiteY5" fmla="*/ 119451 h 725311"/>
                <a:gd name="connsiteX6" fmla="*/ 1482413 w 3015089"/>
                <a:gd name="connsiteY6" fmla="*/ 85792 h 725311"/>
                <a:gd name="connsiteX7" fmla="*/ 1819002 w 3015089"/>
                <a:gd name="connsiteY7" fmla="*/ 64101 h 725311"/>
                <a:gd name="connsiteX8" fmla="*/ 2066806 w 3015089"/>
                <a:gd name="connsiteY8" fmla="*/ 16081 h 725311"/>
                <a:gd name="connsiteX9" fmla="*/ 2482830 w 3015089"/>
                <a:gd name="connsiteY9" fmla="*/ 0 h 725311"/>
                <a:gd name="connsiteX10" fmla="*/ 2722182 w 3015089"/>
                <a:gd name="connsiteY10" fmla="*/ 175549 h 725311"/>
                <a:gd name="connsiteX11" fmla="*/ 2896087 w 3015089"/>
                <a:gd name="connsiteY11" fmla="*/ 422381 h 725311"/>
                <a:gd name="connsiteX12" fmla="*/ 3015089 w 3015089"/>
                <a:gd name="connsiteY12" fmla="*/ 640641 h 725311"/>
                <a:gd name="connsiteX13" fmla="*/ 2331440 w 3015089"/>
                <a:gd name="connsiteY13" fmla="*/ 722170 h 725311"/>
                <a:gd name="connsiteX14" fmla="*/ 1880710 w 3015089"/>
                <a:gd name="connsiteY14" fmla="*/ 725311 h 725311"/>
                <a:gd name="connsiteX15" fmla="*/ 1499242 w 3015089"/>
                <a:gd name="connsiteY15" fmla="*/ 691652 h 725311"/>
                <a:gd name="connsiteX16" fmla="*/ 1213142 w 3015089"/>
                <a:gd name="connsiteY16" fmla="*/ 719702 h 725311"/>
                <a:gd name="connsiteX17" fmla="*/ 712447 w 3015089"/>
                <a:gd name="connsiteY17" fmla="*/ 708257 h 725311"/>
                <a:gd name="connsiteX18" fmla="*/ 0 w 3015089"/>
                <a:gd name="connsiteY18" fmla="*/ 664725 h 725311"/>
                <a:gd name="connsiteX0" fmla="*/ 0 w 3015089"/>
                <a:gd name="connsiteY0" fmla="*/ 673028 h 733614"/>
                <a:gd name="connsiteX1" fmla="*/ 157075 w 3015089"/>
                <a:gd name="connsiteY1" fmla="*/ 280640 h 733614"/>
                <a:gd name="connsiteX2" fmla="*/ 330007 w 3015089"/>
                <a:gd name="connsiteY2" fmla="*/ 99182 h 733614"/>
                <a:gd name="connsiteX3" fmla="*/ 794575 w 3015089"/>
                <a:gd name="connsiteY3" fmla="*/ 122070 h 733614"/>
                <a:gd name="connsiteX4" fmla="*/ 962420 w 3015089"/>
                <a:gd name="connsiteY4" fmla="*/ 111673 h 733614"/>
                <a:gd name="connsiteX5" fmla="*/ 1196312 w 3015089"/>
                <a:gd name="connsiteY5" fmla="*/ 127754 h 733614"/>
                <a:gd name="connsiteX6" fmla="*/ 1482413 w 3015089"/>
                <a:gd name="connsiteY6" fmla="*/ 94095 h 733614"/>
                <a:gd name="connsiteX7" fmla="*/ 1819002 w 3015089"/>
                <a:gd name="connsiteY7" fmla="*/ 72404 h 733614"/>
                <a:gd name="connsiteX8" fmla="*/ 2005846 w 3015089"/>
                <a:gd name="connsiteY8" fmla="*/ 0 h 733614"/>
                <a:gd name="connsiteX9" fmla="*/ 2482830 w 3015089"/>
                <a:gd name="connsiteY9" fmla="*/ 8303 h 733614"/>
                <a:gd name="connsiteX10" fmla="*/ 2722182 w 3015089"/>
                <a:gd name="connsiteY10" fmla="*/ 183852 h 733614"/>
                <a:gd name="connsiteX11" fmla="*/ 2896087 w 3015089"/>
                <a:gd name="connsiteY11" fmla="*/ 430684 h 733614"/>
                <a:gd name="connsiteX12" fmla="*/ 3015089 w 3015089"/>
                <a:gd name="connsiteY12" fmla="*/ 648944 h 733614"/>
                <a:gd name="connsiteX13" fmla="*/ 2331440 w 3015089"/>
                <a:gd name="connsiteY13" fmla="*/ 730473 h 733614"/>
                <a:gd name="connsiteX14" fmla="*/ 1880710 w 3015089"/>
                <a:gd name="connsiteY14" fmla="*/ 733614 h 733614"/>
                <a:gd name="connsiteX15" fmla="*/ 1499242 w 3015089"/>
                <a:gd name="connsiteY15" fmla="*/ 699955 h 733614"/>
                <a:gd name="connsiteX16" fmla="*/ 1213142 w 3015089"/>
                <a:gd name="connsiteY16" fmla="*/ 728005 h 733614"/>
                <a:gd name="connsiteX17" fmla="*/ 712447 w 3015089"/>
                <a:gd name="connsiteY17" fmla="*/ 716560 h 733614"/>
                <a:gd name="connsiteX18" fmla="*/ 0 w 3015089"/>
                <a:gd name="connsiteY18" fmla="*/ 673028 h 733614"/>
                <a:gd name="connsiteX0" fmla="*/ 0 w 3015089"/>
                <a:gd name="connsiteY0" fmla="*/ 673776 h 734362"/>
                <a:gd name="connsiteX1" fmla="*/ 157075 w 3015089"/>
                <a:gd name="connsiteY1" fmla="*/ 281388 h 734362"/>
                <a:gd name="connsiteX2" fmla="*/ 330007 w 3015089"/>
                <a:gd name="connsiteY2" fmla="*/ 99930 h 734362"/>
                <a:gd name="connsiteX3" fmla="*/ 794575 w 3015089"/>
                <a:gd name="connsiteY3" fmla="*/ 122818 h 734362"/>
                <a:gd name="connsiteX4" fmla="*/ 962420 w 3015089"/>
                <a:gd name="connsiteY4" fmla="*/ 112421 h 734362"/>
                <a:gd name="connsiteX5" fmla="*/ 1196312 w 3015089"/>
                <a:gd name="connsiteY5" fmla="*/ 128502 h 734362"/>
                <a:gd name="connsiteX6" fmla="*/ 1482413 w 3015089"/>
                <a:gd name="connsiteY6" fmla="*/ 94843 h 734362"/>
                <a:gd name="connsiteX7" fmla="*/ 1770234 w 3015089"/>
                <a:gd name="connsiteY7" fmla="*/ 0 h 734362"/>
                <a:gd name="connsiteX8" fmla="*/ 2005846 w 3015089"/>
                <a:gd name="connsiteY8" fmla="*/ 748 h 734362"/>
                <a:gd name="connsiteX9" fmla="*/ 2482830 w 3015089"/>
                <a:gd name="connsiteY9" fmla="*/ 9051 h 734362"/>
                <a:gd name="connsiteX10" fmla="*/ 2722182 w 3015089"/>
                <a:gd name="connsiteY10" fmla="*/ 184600 h 734362"/>
                <a:gd name="connsiteX11" fmla="*/ 2896087 w 3015089"/>
                <a:gd name="connsiteY11" fmla="*/ 431432 h 734362"/>
                <a:gd name="connsiteX12" fmla="*/ 3015089 w 3015089"/>
                <a:gd name="connsiteY12" fmla="*/ 649692 h 734362"/>
                <a:gd name="connsiteX13" fmla="*/ 2331440 w 3015089"/>
                <a:gd name="connsiteY13" fmla="*/ 731221 h 734362"/>
                <a:gd name="connsiteX14" fmla="*/ 1880710 w 3015089"/>
                <a:gd name="connsiteY14" fmla="*/ 734362 h 734362"/>
                <a:gd name="connsiteX15" fmla="*/ 1499242 w 3015089"/>
                <a:gd name="connsiteY15" fmla="*/ 700703 h 734362"/>
                <a:gd name="connsiteX16" fmla="*/ 1213142 w 3015089"/>
                <a:gd name="connsiteY16" fmla="*/ 728753 h 734362"/>
                <a:gd name="connsiteX17" fmla="*/ 712447 w 3015089"/>
                <a:gd name="connsiteY17" fmla="*/ 717308 h 734362"/>
                <a:gd name="connsiteX18" fmla="*/ 0 w 3015089"/>
                <a:gd name="connsiteY18" fmla="*/ 673776 h 734362"/>
                <a:gd name="connsiteX0" fmla="*/ 0 w 3015089"/>
                <a:gd name="connsiteY0" fmla="*/ 676469 h 737055"/>
                <a:gd name="connsiteX1" fmla="*/ 157075 w 3015089"/>
                <a:gd name="connsiteY1" fmla="*/ 284081 h 737055"/>
                <a:gd name="connsiteX2" fmla="*/ 330007 w 3015089"/>
                <a:gd name="connsiteY2" fmla="*/ 102623 h 737055"/>
                <a:gd name="connsiteX3" fmla="*/ 794575 w 3015089"/>
                <a:gd name="connsiteY3" fmla="*/ 125511 h 737055"/>
                <a:gd name="connsiteX4" fmla="*/ 962420 w 3015089"/>
                <a:gd name="connsiteY4" fmla="*/ 115114 h 737055"/>
                <a:gd name="connsiteX5" fmla="*/ 1196312 w 3015089"/>
                <a:gd name="connsiteY5" fmla="*/ 131195 h 737055"/>
                <a:gd name="connsiteX6" fmla="*/ 1494605 w 3015089"/>
                <a:gd name="connsiteY6" fmla="*/ 0 h 737055"/>
                <a:gd name="connsiteX7" fmla="*/ 1770234 w 3015089"/>
                <a:gd name="connsiteY7" fmla="*/ 2693 h 737055"/>
                <a:gd name="connsiteX8" fmla="*/ 2005846 w 3015089"/>
                <a:gd name="connsiteY8" fmla="*/ 3441 h 737055"/>
                <a:gd name="connsiteX9" fmla="*/ 2482830 w 3015089"/>
                <a:gd name="connsiteY9" fmla="*/ 11744 h 737055"/>
                <a:gd name="connsiteX10" fmla="*/ 2722182 w 3015089"/>
                <a:gd name="connsiteY10" fmla="*/ 187293 h 737055"/>
                <a:gd name="connsiteX11" fmla="*/ 2896087 w 3015089"/>
                <a:gd name="connsiteY11" fmla="*/ 434125 h 737055"/>
                <a:gd name="connsiteX12" fmla="*/ 3015089 w 3015089"/>
                <a:gd name="connsiteY12" fmla="*/ 652385 h 737055"/>
                <a:gd name="connsiteX13" fmla="*/ 2331440 w 3015089"/>
                <a:gd name="connsiteY13" fmla="*/ 733914 h 737055"/>
                <a:gd name="connsiteX14" fmla="*/ 1880710 w 3015089"/>
                <a:gd name="connsiteY14" fmla="*/ 737055 h 737055"/>
                <a:gd name="connsiteX15" fmla="*/ 1499242 w 3015089"/>
                <a:gd name="connsiteY15" fmla="*/ 703396 h 737055"/>
                <a:gd name="connsiteX16" fmla="*/ 1213142 w 3015089"/>
                <a:gd name="connsiteY16" fmla="*/ 731446 h 737055"/>
                <a:gd name="connsiteX17" fmla="*/ 712447 w 3015089"/>
                <a:gd name="connsiteY17" fmla="*/ 720001 h 737055"/>
                <a:gd name="connsiteX18" fmla="*/ 0 w 3015089"/>
                <a:gd name="connsiteY18" fmla="*/ 676469 h 737055"/>
                <a:gd name="connsiteX0" fmla="*/ 0 w 3015089"/>
                <a:gd name="connsiteY0" fmla="*/ 679386 h 739972"/>
                <a:gd name="connsiteX1" fmla="*/ 157075 w 3015089"/>
                <a:gd name="connsiteY1" fmla="*/ 286998 h 739972"/>
                <a:gd name="connsiteX2" fmla="*/ 330007 w 3015089"/>
                <a:gd name="connsiteY2" fmla="*/ 105540 h 739972"/>
                <a:gd name="connsiteX3" fmla="*/ 794575 w 3015089"/>
                <a:gd name="connsiteY3" fmla="*/ 128428 h 739972"/>
                <a:gd name="connsiteX4" fmla="*/ 962420 w 3015089"/>
                <a:gd name="connsiteY4" fmla="*/ 118031 h 739972"/>
                <a:gd name="connsiteX5" fmla="*/ 1196312 w 3015089"/>
                <a:gd name="connsiteY5" fmla="*/ 0 h 739972"/>
                <a:gd name="connsiteX6" fmla="*/ 1494605 w 3015089"/>
                <a:gd name="connsiteY6" fmla="*/ 2917 h 739972"/>
                <a:gd name="connsiteX7" fmla="*/ 1770234 w 3015089"/>
                <a:gd name="connsiteY7" fmla="*/ 5610 h 739972"/>
                <a:gd name="connsiteX8" fmla="*/ 2005846 w 3015089"/>
                <a:gd name="connsiteY8" fmla="*/ 6358 h 739972"/>
                <a:gd name="connsiteX9" fmla="*/ 2482830 w 3015089"/>
                <a:gd name="connsiteY9" fmla="*/ 14661 h 739972"/>
                <a:gd name="connsiteX10" fmla="*/ 2722182 w 3015089"/>
                <a:gd name="connsiteY10" fmla="*/ 190210 h 739972"/>
                <a:gd name="connsiteX11" fmla="*/ 2896087 w 3015089"/>
                <a:gd name="connsiteY11" fmla="*/ 437042 h 739972"/>
                <a:gd name="connsiteX12" fmla="*/ 3015089 w 3015089"/>
                <a:gd name="connsiteY12" fmla="*/ 655302 h 739972"/>
                <a:gd name="connsiteX13" fmla="*/ 2331440 w 3015089"/>
                <a:gd name="connsiteY13" fmla="*/ 736831 h 739972"/>
                <a:gd name="connsiteX14" fmla="*/ 1880710 w 3015089"/>
                <a:gd name="connsiteY14" fmla="*/ 739972 h 739972"/>
                <a:gd name="connsiteX15" fmla="*/ 1499242 w 3015089"/>
                <a:gd name="connsiteY15" fmla="*/ 706313 h 739972"/>
                <a:gd name="connsiteX16" fmla="*/ 1213142 w 3015089"/>
                <a:gd name="connsiteY16" fmla="*/ 734363 h 739972"/>
                <a:gd name="connsiteX17" fmla="*/ 712447 w 3015089"/>
                <a:gd name="connsiteY17" fmla="*/ 722918 h 739972"/>
                <a:gd name="connsiteX18" fmla="*/ 0 w 3015089"/>
                <a:gd name="connsiteY18" fmla="*/ 679386 h 739972"/>
                <a:gd name="connsiteX0" fmla="*/ 0 w 3015089"/>
                <a:gd name="connsiteY0" fmla="*/ 679386 h 739972"/>
                <a:gd name="connsiteX1" fmla="*/ 157075 w 3015089"/>
                <a:gd name="connsiteY1" fmla="*/ 286998 h 739972"/>
                <a:gd name="connsiteX2" fmla="*/ 330007 w 3015089"/>
                <a:gd name="connsiteY2" fmla="*/ 105540 h 739972"/>
                <a:gd name="connsiteX3" fmla="*/ 794575 w 3015089"/>
                <a:gd name="connsiteY3" fmla="*/ 128428 h 739972"/>
                <a:gd name="connsiteX4" fmla="*/ 925844 w 3015089"/>
                <a:gd name="connsiteY4" fmla="*/ 20495 h 739972"/>
                <a:gd name="connsiteX5" fmla="*/ 1196312 w 3015089"/>
                <a:gd name="connsiteY5" fmla="*/ 0 h 739972"/>
                <a:gd name="connsiteX6" fmla="*/ 1494605 w 3015089"/>
                <a:gd name="connsiteY6" fmla="*/ 2917 h 739972"/>
                <a:gd name="connsiteX7" fmla="*/ 1770234 w 3015089"/>
                <a:gd name="connsiteY7" fmla="*/ 5610 h 739972"/>
                <a:gd name="connsiteX8" fmla="*/ 2005846 w 3015089"/>
                <a:gd name="connsiteY8" fmla="*/ 6358 h 739972"/>
                <a:gd name="connsiteX9" fmla="*/ 2482830 w 3015089"/>
                <a:gd name="connsiteY9" fmla="*/ 14661 h 739972"/>
                <a:gd name="connsiteX10" fmla="*/ 2722182 w 3015089"/>
                <a:gd name="connsiteY10" fmla="*/ 190210 h 739972"/>
                <a:gd name="connsiteX11" fmla="*/ 2896087 w 3015089"/>
                <a:gd name="connsiteY11" fmla="*/ 437042 h 739972"/>
                <a:gd name="connsiteX12" fmla="*/ 3015089 w 3015089"/>
                <a:gd name="connsiteY12" fmla="*/ 655302 h 739972"/>
                <a:gd name="connsiteX13" fmla="*/ 2331440 w 3015089"/>
                <a:gd name="connsiteY13" fmla="*/ 736831 h 739972"/>
                <a:gd name="connsiteX14" fmla="*/ 1880710 w 3015089"/>
                <a:gd name="connsiteY14" fmla="*/ 739972 h 739972"/>
                <a:gd name="connsiteX15" fmla="*/ 1499242 w 3015089"/>
                <a:gd name="connsiteY15" fmla="*/ 706313 h 739972"/>
                <a:gd name="connsiteX16" fmla="*/ 1213142 w 3015089"/>
                <a:gd name="connsiteY16" fmla="*/ 734363 h 739972"/>
                <a:gd name="connsiteX17" fmla="*/ 712447 w 3015089"/>
                <a:gd name="connsiteY17" fmla="*/ 722918 h 739972"/>
                <a:gd name="connsiteX18" fmla="*/ 0 w 3015089"/>
                <a:gd name="connsiteY18" fmla="*/ 679386 h 739972"/>
                <a:gd name="connsiteX0" fmla="*/ 0 w 3015089"/>
                <a:gd name="connsiteY0" fmla="*/ 697262 h 757848"/>
                <a:gd name="connsiteX1" fmla="*/ 157075 w 3015089"/>
                <a:gd name="connsiteY1" fmla="*/ 304874 h 757848"/>
                <a:gd name="connsiteX2" fmla="*/ 330007 w 3015089"/>
                <a:gd name="connsiteY2" fmla="*/ 123416 h 757848"/>
                <a:gd name="connsiteX3" fmla="*/ 453199 w 3015089"/>
                <a:gd name="connsiteY3" fmla="*/ 0 h 757848"/>
                <a:gd name="connsiteX4" fmla="*/ 925844 w 3015089"/>
                <a:gd name="connsiteY4" fmla="*/ 38371 h 757848"/>
                <a:gd name="connsiteX5" fmla="*/ 1196312 w 3015089"/>
                <a:gd name="connsiteY5" fmla="*/ 17876 h 757848"/>
                <a:gd name="connsiteX6" fmla="*/ 1494605 w 3015089"/>
                <a:gd name="connsiteY6" fmla="*/ 20793 h 757848"/>
                <a:gd name="connsiteX7" fmla="*/ 1770234 w 3015089"/>
                <a:gd name="connsiteY7" fmla="*/ 23486 h 757848"/>
                <a:gd name="connsiteX8" fmla="*/ 2005846 w 3015089"/>
                <a:gd name="connsiteY8" fmla="*/ 24234 h 757848"/>
                <a:gd name="connsiteX9" fmla="*/ 2482830 w 3015089"/>
                <a:gd name="connsiteY9" fmla="*/ 32537 h 757848"/>
                <a:gd name="connsiteX10" fmla="*/ 2722182 w 3015089"/>
                <a:gd name="connsiteY10" fmla="*/ 208086 h 757848"/>
                <a:gd name="connsiteX11" fmla="*/ 2896087 w 3015089"/>
                <a:gd name="connsiteY11" fmla="*/ 454918 h 757848"/>
                <a:gd name="connsiteX12" fmla="*/ 3015089 w 3015089"/>
                <a:gd name="connsiteY12" fmla="*/ 673178 h 757848"/>
                <a:gd name="connsiteX13" fmla="*/ 2331440 w 3015089"/>
                <a:gd name="connsiteY13" fmla="*/ 754707 h 757848"/>
                <a:gd name="connsiteX14" fmla="*/ 1880710 w 3015089"/>
                <a:gd name="connsiteY14" fmla="*/ 757848 h 757848"/>
                <a:gd name="connsiteX15" fmla="*/ 1499242 w 3015089"/>
                <a:gd name="connsiteY15" fmla="*/ 724189 h 757848"/>
                <a:gd name="connsiteX16" fmla="*/ 1213142 w 3015089"/>
                <a:gd name="connsiteY16" fmla="*/ 752239 h 757848"/>
                <a:gd name="connsiteX17" fmla="*/ 712447 w 3015089"/>
                <a:gd name="connsiteY17" fmla="*/ 740794 h 757848"/>
                <a:gd name="connsiteX18" fmla="*/ 0 w 3015089"/>
                <a:gd name="connsiteY18" fmla="*/ 697262 h 757848"/>
                <a:gd name="connsiteX0" fmla="*/ 0 w 3021575"/>
                <a:gd name="connsiteY0" fmla="*/ 697262 h 757848"/>
                <a:gd name="connsiteX1" fmla="*/ 157075 w 3021575"/>
                <a:gd name="connsiteY1" fmla="*/ 304874 h 757848"/>
                <a:gd name="connsiteX2" fmla="*/ 330007 w 3021575"/>
                <a:gd name="connsiteY2" fmla="*/ 123416 h 757848"/>
                <a:gd name="connsiteX3" fmla="*/ 453199 w 3021575"/>
                <a:gd name="connsiteY3" fmla="*/ 0 h 757848"/>
                <a:gd name="connsiteX4" fmla="*/ 925844 w 3021575"/>
                <a:gd name="connsiteY4" fmla="*/ 38371 h 757848"/>
                <a:gd name="connsiteX5" fmla="*/ 1196312 w 3021575"/>
                <a:gd name="connsiteY5" fmla="*/ 17876 h 757848"/>
                <a:gd name="connsiteX6" fmla="*/ 1494605 w 3021575"/>
                <a:gd name="connsiteY6" fmla="*/ 20793 h 757848"/>
                <a:gd name="connsiteX7" fmla="*/ 1770234 w 3021575"/>
                <a:gd name="connsiteY7" fmla="*/ 23486 h 757848"/>
                <a:gd name="connsiteX8" fmla="*/ 2005846 w 3021575"/>
                <a:gd name="connsiteY8" fmla="*/ 24234 h 757848"/>
                <a:gd name="connsiteX9" fmla="*/ 2482830 w 3021575"/>
                <a:gd name="connsiteY9" fmla="*/ 32537 h 757848"/>
                <a:gd name="connsiteX10" fmla="*/ 2722182 w 3021575"/>
                <a:gd name="connsiteY10" fmla="*/ 208086 h 757848"/>
                <a:gd name="connsiteX11" fmla="*/ 2896087 w 3021575"/>
                <a:gd name="connsiteY11" fmla="*/ 454918 h 757848"/>
                <a:gd name="connsiteX12" fmla="*/ 3021575 w 3021575"/>
                <a:gd name="connsiteY12" fmla="*/ 757484 h 757848"/>
                <a:gd name="connsiteX13" fmla="*/ 2331440 w 3021575"/>
                <a:gd name="connsiteY13" fmla="*/ 754707 h 757848"/>
                <a:gd name="connsiteX14" fmla="*/ 1880710 w 3021575"/>
                <a:gd name="connsiteY14" fmla="*/ 757848 h 757848"/>
                <a:gd name="connsiteX15" fmla="*/ 1499242 w 3021575"/>
                <a:gd name="connsiteY15" fmla="*/ 724189 h 757848"/>
                <a:gd name="connsiteX16" fmla="*/ 1213142 w 3021575"/>
                <a:gd name="connsiteY16" fmla="*/ 752239 h 757848"/>
                <a:gd name="connsiteX17" fmla="*/ 712447 w 3021575"/>
                <a:gd name="connsiteY17" fmla="*/ 740794 h 757848"/>
                <a:gd name="connsiteX18" fmla="*/ 0 w 3021575"/>
                <a:gd name="connsiteY18" fmla="*/ 697262 h 757848"/>
                <a:gd name="connsiteX0" fmla="*/ 0 w 3021575"/>
                <a:gd name="connsiteY0" fmla="*/ 697262 h 787132"/>
                <a:gd name="connsiteX1" fmla="*/ 157075 w 3021575"/>
                <a:gd name="connsiteY1" fmla="*/ 304874 h 787132"/>
                <a:gd name="connsiteX2" fmla="*/ 330007 w 3021575"/>
                <a:gd name="connsiteY2" fmla="*/ 123416 h 787132"/>
                <a:gd name="connsiteX3" fmla="*/ 453199 w 3021575"/>
                <a:gd name="connsiteY3" fmla="*/ 0 h 787132"/>
                <a:gd name="connsiteX4" fmla="*/ 925844 w 3021575"/>
                <a:gd name="connsiteY4" fmla="*/ 38371 h 787132"/>
                <a:gd name="connsiteX5" fmla="*/ 1196312 w 3021575"/>
                <a:gd name="connsiteY5" fmla="*/ 17876 h 787132"/>
                <a:gd name="connsiteX6" fmla="*/ 1494605 w 3021575"/>
                <a:gd name="connsiteY6" fmla="*/ 20793 h 787132"/>
                <a:gd name="connsiteX7" fmla="*/ 1770234 w 3021575"/>
                <a:gd name="connsiteY7" fmla="*/ 23486 h 787132"/>
                <a:gd name="connsiteX8" fmla="*/ 2005846 w 3021575"/>
                <a:gd name="connsiteY8" fmla="*/ 24234 h 787132"/>
                <a:gd name="connsiteX9" fmla="*/ 2482830 w 3021575"/>
                <a:gd name="connsiteY9" fmla="*/ 32537 h 787132"/>
                <a:gd name="connsiteX10" fmla="*/ 2722182 w 3021575"/>
                <a:gd name="connsiteY10" fmla="*/ 208086 h 787132"/>
                <a:gd name="connsiteX11" fmla="*/ 2896087 w 3021575"/>
                <a:gd name="connsiteY11" fmla="*/ 454918 h 787132"/>
                <a:gd name="connsiteX12" fmla="*/ 3021575 w 3021575"/>
                <a:gd name="connsiteY12" fmla="*/ 757484 h 787132"/>
                <a:gd name="connsiteX13" fmla="*/ 2324955 w 3021575"/>
                <a:gd name="connsiteY13" fmla="*/ 787132 h 787132"/>
                <a:gd name="connsiteX14" fmla="*/ 1880710 w 3021575"/>
                <a:gd name="connsiteY14" fmla="*/ 757848 h 787132"/>
                <a:gd name="connsiteX15" fmla="*/ 1499242 w 3021575"/>
                <a:gd name="connsiteY15" fmla="*/ 724189 h 787132"/>
                <a:gd name="connsiteX16" fmla="*/ 1213142 w 3021575"/>
                <a:gd name="connsiteY16" fmla="*/ 752239 h 787132"/>
                <a:gd name="connsiteX17" fmla="*/ 712447 w 3021575"/>
                <a:gd name="connsiteY17" fmla="*/ 740794 h 787132"/>
                <a:gd name="connsiteX18" fmla="*/ 0 w 3021575"/>
                <a:gd name="connsiteY18" fmla="*/ 697262 h 787132"/>
                <a:gd name="connsiteX0" fmla="*/ 0 w 3021575"/>
                <a:gd name="connsiteY0" fmla="*/ 697262 h 790273"/>
                <a:gd name="connsiteX1" fmla="*/ 157075 w 3021575"/>
                <a:gd name="connsiteY1" fmla="*/ 304874 h 790273"/>
                <a:gd name="connsiteX2" fmla="*/ 330007 w 3021575"/>
                <a:gd name="connsiteY2" fmla="*/ 123416 h 790273"/>
                <a:gd name="connsiteX3" fmla="*/ 453199 w 3021575"/>
                <a:gd name="connsiteY3" fmla="*/ 0 h 790273"/>
                <a:gd name="connsiteX4" fmla="*/ 925844 w 3021575"/>
                <a:gd name="connsiteY4" fmla="*/ 38371 h 790273"/>
                <a:gd name="connsiteX5" fmla="*/ 1196312 w 3021575"/>
                <a:gd name="connsiteY5" fmla="*/ 17876 h 790273"/>
                <a:gd name="connsiteX6" fmla="*/ 1494605 w 3021575"/>
                <a:gd name="connsiteY6" fmla="*/ 20793 h 790273"/>
                <a:gd name="connsiteX7" fmla="*/ 1770234 w 3021575"/>
                <a:gd name="connsiteY7" fmla="*/ 23486 h 790273"/>
                <a:gd name="connsiteX8" fmla="*/ 2005846 w 3021575"/>
                <a:gd name="connsiteY8" fmla="*/ 24234 h 790273"/>
                <a:gd name="connsiteX9" fmla="*/ 2482830 w 3021575"/>
                <a:gd name="connsiteY9" fmla="*/ 32537 h 790273"/>
                <a:gd name="connsiteX10" fmla="*/ 2722182 w 3021575"/>
                <a:gd name="connsiteY10" fmla="*/ 208086 h 790273"/>
                <a:gd name="connsiteX11" fmla="*/ 2896087 w 3021575"/>
                <a:gd name="connsiteY11" fmla="*/ 454918 h 790273"/>
                <a:gd name="connsiteX12" fmla="*/ 3021575 w 3021575"/>
                <a:gd name="connsiteY12" fmla="*/ 757484 h 790273"/>
                <a:gd name="connsiteX13" fmla="*/ 2324955 w 3021575"/>
                <a:gd name="connsiteY13" fmla="*/ 787132 h 790273"/>
                <a:gd name="connsiteX14" fmla="*/ 1867740 w 3021575"/>
                <a:gd name="connsiteY14" fmla="*/ 790273 h 790273"/>
                <a:gd name="connsiteX15" fmla="*/ 1499242 w 3021575"/>
                <a:gd name="connsiteY15" fmla="*/ 724189 h 790273"/>
                <a:gd name="connsiteX16" fmla="*/ 1213142 w 3021575"/>
                <a:gd name="connsiteY16" fmla="*/ 752239 h 790273"/>
                <a:gd name="connsiteX17" fmla="*/ 712447 w 3021575"/>
                <a:gd name="connsiteY17" fmla="*/ 740794 h 790273"/>
                <a:gd name="connsiteX18" fmla="*/ 0 w 3021575"/>
                <a:gd name="connsiteY18" fmla="*/ 697262 h 790273"/>
                <a:gd name="connsiteX0" fmla="*/ 0 w 3021575"/>
                <a:gd name="connsiteY0" fmla="*/ 697262 h 790273"/>
                <a:gd name="connsiteX1" fmla="*/ 157075 w 3021575"/>
                <a:gd name="connsiteY1" fmla="*/ 304874 h 790273"/>
                <a:gd name="connsiteX2" fmla="*/ 330007 w 3021575"/>
                <a:gd name="connsiteY2" fmla="*/ 123416 h 790273"/>
                <a:gd name="connsiteX3" fmla="*/ 453199 w 3021575"/>
                <a:gd name="connsiteY3" fmla="*/ 0 h 790273"/>
                <a:gd name="connsiteX4" fmla="*/ 925844 w 3021575"/>
                <a:gd name="connsiteY4" fmla="*/ 38371 h 790273"/>
                <a:gd name="connsiteX5" fmla="*/ 1196312 w 3021575"/>
                <a:gd name="connsiteY5" fmla="*/ 17876 h 790273"/>
                <a:gd name="connsiteX6" fmla="*/ 1494605 w 3021575"/>
                <a:gd name="connsiteY6" fmla="*/ 20793 h 790273"/>
                <a:gd name="connsiteX7" fmla="*/ 1770234 w 3021575"/>
                <a:gd name="connsiteY7" fmla="*/ 23486 h 790273"/>
                <a:gd name="connsiteX8" fmla="*/ 2005846 w 3021575"/>
                <a:gd name="connsiteY8" fmla="*/ 24234 h 790273"/>
                <a:gd name="connsiteX9" fmla="*/ 2482830 w 3021575"/>
                <a:gd name="connsiteY9" fmla="*/ 32537 h 790273"/>
                <a:gd name="connsiteX10" fmla="*/ 2722182 w 3021575"/>
                <a:gd name="connsiteY10" fmla="*/ 208086 h 790273"/>
                <a:gd name="connsiteX11" fmla="*/ 2896087 w 3021575"/>
                <a:gd name="connsiteY11" fmla="*/ 454918 h 790273"/>
                <a:gd name="connsiteX12" fmla="*/ 3021575 w 3021575"/>
                <a:gd name="connsiteY12" fmla="*/ 757484 h 790273"/>
                <a:gd name="connsiteX13" fmla="*/ 2324955 w 3021575"/>
                <a:gd name="connsiteY13" fmla="*/ 787132 h 790273"/>
                <a:gd name="connsiteX14" fmla="*/ 1867740 w 3021575"/>
                <a:gd name="connsiteY14" fmla="*/ 790273 h 790273"/>
                <a:gd name="connsiteX15" fmla="*/ 1492757 w 3021575"/>
                <a:gd name="connsiteY15" fmla="*/ 782555 h 790273"/>
                <a:gd name="connsiteX16" fmla="*/ 1213142 w 3021575"/>
                <a:gd name="connsiteY16" fmla="*/ 752239 h 790273"/>
                <a:gd name="connsiteX17" fmla="*/ 712447 w 3021575"/>
                <a:gd name="connsiteY17" fmla="*/ 740794 h 790273"/>
                <a:gd name="connsiteX18" fmla="*/ 0 w 3021575"/>
                <a:gd name="connsiteY18" fmla="*/ 697262 h 790273"/>
                <a:gd name="connsiteX0" fmla="*/ 0 w 3021575"/>
                <a:gd name="connsiteY0" fmla="*/ 697262 h 804120"/>
                <a:gd name="connsiteX1" fmla="*/ 157075 w 3021575"/>
                <a:gd name="connsiteY1" fmla="*/ 304874 h 804120"/>
                <a:gd name="connsiteX2" fmla="*/ 330007 w 3021575"/>
                <a:gd name="connsiteY2" fmla="*/ 123416 h 804120"/>
                <a:gd name="connsiteX3" fmla="*/ 453199 w 3021575"/>
                <a:gd name="connsiteY3" fmla="*/ 0 h 804120"/>
                <a:gd name="connsiteX4" fmla="*/ 925844 w 3021575"/>
                <a:gd name="connsiteY4" fmla="*/ 38371 h 804120"/>
                <a:gd name="connsiteX5" fmla="*/ 1196312 w 3021575"/>
                <a:gd name="connsiteY5" fmla="*/ 17876 h 804120"/>
                <a:gd name="connsiteX6" fmla="*/ 1494605 w 3021575"/>
                <a:gd name="connsiteY6" fmla="*/ 20793 h 804120"/>
                <a:gd name="connsiteX7" fmla="*/ 1770234 w 3021575"/>
                <a:gd name="connsiteY7" fmla="*/ 23486 h 804120"/>
                <a:gd name="connsiteX8" fmla="*/ 2005846 w 3021575"/>
                <a:gd name="connsiteY8" fmla="*/ 24234 h 804120"/>
                <a:gd name="connsiteX9" fmla="*/ 2482830 w 3021575"/>
                <a:gd name="connsiteY9" fmla="*/ 32537 h 804120"/>
                <a:gd name="connsiteX10" fmla="*/ 2722182 w 3021575"/>
                <a:gd name="connsiteY10" fmla="*/ 208086 h 804120"/>
                <a:gd name="connsiteX11" fmla="*/ 2896087 w 3021575"/>
                <a:gd name="connsiteY11" fmla="*/ 454918 h 804120"/>
                <a:gd name="connsiteX12" fmla="*/ 3021575 w 3021575"/>
                <a:gd name="connsiteY12" fmla="*/ 757484 h 804120"/>
                <a:gd name="connsiteX13" fmla="*/ 2324955 w 3021575"/>
                <a:gd name="connsiteY13" fmla="*/ 787132 h 804120"/>
                <a:gd name="connsiteX14" fmla="*/ 1867740 w 3021575"/>
                <a:gd name="connsiteY14" fmla="*/ 790273 h 804120"/>
                <a:gd name="connsiteX15" fmla="*/ 1492757 w 3021575"/>
                <a:gd name="connsiteY15" fmla="*/ 782555 h 804120"/>
                <a:gd name="connsiteX16" fmla="*/ 1154776 w 3021575"/>
                <a:gd name="connsiteY16" fmla="*/ 804120 h 804120"/>
                <a:gd name="connsiteX17" fmla="*/ 712447 w 3021575"/>
                <a:gd name="connsiteY17" fmla="*/ 740794 h 804120"/>
                <a:gd name="connsiteX18" fmla="*/ 0 w 3021575"/>
                <a:gd name="connsiteY18" fmla="*/ 697262 h 804120"/>
                <a:gd name="connsiteX0" fmla="*/ 0 w 3021575"/>
                <a:gd name="connsiteY0" fmla="*/ 697262 h 804120"/>
                <a:gd name="connsiteX1" fmla="*/ 157075 w 3021575"/>
                <a:gd name="connsiteY1" fmla="*/ 304874 h 804120"/>
                <a:gd name="connsiteX2" fmla="*/ 330007 w 3021575"/>
                <a:gd name="connsiteY2" fmla="*/ 123416 h 804120"/>
                <a:gd name="connsiteX3" fmla="*/ 453199 w 3021575"/>
                <a:gd name="connsiteY3" fmla="*/ 0 h 804120"/>
                <a:gd name="connsiteX4" fmla="*/ 925844 w 3021575"/>
                <a:gd name="connsiteY4" fmla="*/ 38371 h 804120"/>
                <a:gd name="connsiteX5" fmla="*/ 1196312 w 3021575"/>
                <a:gd name="connsiteY5" fmla="*/ 17876 h 804120"/>
                <a:gd name="connsiteX6" fmla="*/ 1494605 w 3021575"/>
                <a:gd name="connsiteY6" fmla="*/ 20793 h 804120"/>
                <a:gd name="connsiteX7" fmla="*/ 1770234 w 3021575"/>
                <a:gd name="connsiteY7" fmla="*/ 23486 h 804120"/>
                <a:gd name="connsiteX8" fmla="*/ 2005846 w 3021575"/>
                <a:gd name="connsiteY8" fmla="*/ 24234 h 804120"/>
                <a:gd name="connsiteX9" fmla="*/ 2482830 w 3021575"/>
                <a:gd name="connsiteY9" fmla="*/ 32537 h 804120"/>
                <a:gd name="connsiteX10" fmla="*/ 2722182 w 3021575"/>
                <a:gd name="connsiteY10" fmla="*/ 208086 h 804120"/>
                <a:gd name="connsiteX11" fmla="*/ 2896087 w 3021575"/>
                <a:gd name="connsiteY11" fmla="*/ 454918 h 804120"/>
                <a:gd name="connsiteX12" fmla="*/ 3021575 w 3021575"/>
                <a:gd name="connsiteY12" fmla="*/ 757484 h 804120"/>
                <a:gd name="connsiteX13" fmla="*/ 2324955 w 3021575"/>
                <a:gd name="connsiteY13" fmla="*/ 787132 h 804120"/>
                <a:gd name="connsiteX14" fmla="*/ 1867740 w 3021575"/>
                <a:gd name="connsiteY14" fmla="*/ 790273 h 804120"/>
                <a:gd name="connsiteX15" fmla="*/ 1479787 w 3021575"/>
                <a:gd name="connsiteY15" fmla="*/ 795525 h 804120"/>
                <a:gd name="connsiteX16" fmla="*/ 1154776 w 3021575"/>
                <a:gd name="connsiteY16" fmla="*/ 804120 h 804120"/>
                <a:gd name="connsiteX17" fmla="*/ 712447 w 3021575"/>
                <a:gd name="connsiteY17" fmla="*/ 740794 h 804120"/>
                <a:gd name="connsiteX18" fmla="*/ 0 w 3021575"/>
                <a:gd name="connsiteY18" fmla="*/ 697262 h 804120"/>
                <a:gd name="connsiteX0" fmla="*/ 0 w 3021575"/>
                <a:gd name="connsiteY0" fmla="*/ 697262 h 804120"/>
                <a:gd name="connsiteX1" fmla="*/ 157075 w 3021575"/>
                <a:gd name="connsiteY1" fmla="*/ 304874 h 804120"/>
                <a:gd name="connsiteX2" fmla="*/ 330007 w 3021575"/>
                <a:gd name="connsiteY2" fmla="*/ 123416 h 804120"/>
                <a:gd name="connsiteX3" fmla="*/ 453199 w 3021575"/>
                <a:gd name="connsiteY3" fmla="*/ 0 h 804120"/>
                <a:gd name="connsiteX4" fmla="*/ 925844 w 3021575"/>
                <a:gd name="connsiteY4" fmla="*/ 38371 h 804120"/>
                <a:gd name="connsiteX5" fmla="*/ 1196312 w 3021575"/>
                <a:gd name="connsiteY5" fmla="*/ 17876 h 804120"/>
                <a:gd name="connsiteX6" fmla="*/ 1494605 w 3021575"/>
                <a:gd name="connsiteY6" fmla="*/ 20793 h 804120"/>
                <a:gd name="connsiteX7" fmla="*/ 1770234 w 3021575"/>
                <a:gd name="connsiteY7" fmla="*/ 23486 h 804120"/>
                <a:gd name="connsiteX8" fmla="*/ 2005846 w 3021575"/>
                <a:gd name="connsiteY8" fmla="*/ 24234 h 804120"/>
                <a:gd name="connsiteX9" fmla="*/ 2482830 w 3021575"/>
                <a:gd name="connsiteY9" fmla="*/ 32537 h 804120"/>
                <a:gd name="connsiteX10" fmla="*/ 2722182 w 3021575"/>
                <a:gd name="connsiteY10" fmla="*/ 208086 h 804120"/>
                <a:gd name="connsiteX11" fmla="*/ 2896087 w 3021575"/>
                <a:gd name="connsiteY11" fmla="*/ 454918 h 804120"/>
                <a:gd name="connsiteX12" fmla="*/ 3021575 w 3021575"/>
                <a:gd name="connsiteY12" fmla="*/ 757484 h 804120"/>
                <a:gd name="connsiteX13" fmla="*/ 2324955 w 3021575"/>
                <a:gd name="connsiteY13" fmla="*/ 787132 h 804120"/>
                <a:gd name="connsiteX14" fmla="*/ 1867740 w 3021575"/>
                <a:gd name="connsiteY14" fmla="*/ 790273 h 804120"/>
                <a:gd name="connsiteX15" fmla="*/ 1479787 w 3021575"/>
                <a:gd name="connsiteY15" fmla="*/ 795525 h 804120"/>
                <a:gd name="connsiteX16" fmla="*/ 1154776 w 3021575"/>
                <a:gd name="connsiteY16" fmla="*/ 804120 h 804120"/>
                <a:gd name="connsiteX17" fmla="*/ 582745 w 3021575"/>
                <a:gd name="connsiteY17" fmla="*/ 792674 h 804120"/>
                <a:gd name="connsiteX18" fmla="*/ 0 w 3021575"/>
                <a:gd name="connsiteY18" fmla="*/ 697262 h 804120"/>
                <a:gd name="connsiteX0" fmla="*/ 0 w 3079941"/>
                <a:gd name="connsiteY0" fmla="*/ 794538 h 804120"/>
                <a:gd name="connsiteX1" fmla="*/ 215441 w 3079941"/>
                <a:gd name="connsiteY1" fmla="*/ 304874 h 804120"/>
                <a:gd name="connsiteX2" fmla="*/ 388373 w 3079941"/>
                <a:gd name="connsiteY2" fmla="*/ 123416 h 804120"/>
                <a:gd name="connsiteX3" fmla="*/ 511565 w 3079941"/>
                <a:gd name="connsiteY3" fmla="*/ 0 h 804120"/>
                <a:gd name="connsiteX4" fmla="*/ 984210 w 3079941"/>
                <a:gd name="connsiteY4" fmla="*/ 38371 h 804120"/>
                <a:gd name="connsiteX5" fmla="*/ 1254678 w 3079941"/>
                <a:gd name="connsiteY5" fmla="*/ 17876 h 804120"/>
                <a:gd name="connsiteX6" fmla="*/ 1552971 w 3079941"/>
                <a:gd name="connsiteY6" fmla="*/ 20793 h 804120"/>
                <a:gd name="connsiteX7" fmla="*/ 1828600 w 3079941"/>
                <a:gd name="connsiteY7" fmla="*/ 23486 h 804120"/>
                <a:gd name="connsiteX8" fmla="*/ 2064212 w 3079941"/>
                <a:gd name="connsiteY8" fmla="*/ 24234 h 804120"/>
                <a:gd name="connsiteX9" fmla="*/ 2541196 w 3079941"/>
                <a:gd name="connsiteY9" fmla="*/ 32537 h 804120"/>
                <a:gd name="connsiteX10" fmla="*/ 2780548 w 3079941"/>
                <a:gd name="connsiteY10" fmla="*/ 208086 h 804120"/>
                <a:gd name="connsiteX11" fmla="*/ 2954453 w 3079941"/>
                <a:gd name="connsiteY11" fmla="*/ 454918 h 804120"/>
                <a:gd name="connsiteX12" fmla="*/ 3079941 w 3079941"/>
                <a:gd name="connsiteY12" fmla="*/ 757484 h 804120"/>
                <a:gd name="connsiteX13" fmla="*/ 2383321 w 3079941"/>
                <a:gd name="connsiteY13" fmla="*/ 787132 h 804120"/>
                <a:gd name="connsiteX14" fmla="*/ 1926106 w 3079941"/>
                <a:gd name="connsiteY14" fmla="*/ 790273 h 804120"/>
                <a:gd name="connsiteX15" fmla="*/ 1538153 w 3079941"/>
                <a:gd name="connsiteY15" fmla="*/ 795525 h 804120"/>
                <a:gd name="connsiteX16" fmla="*/ 1213142 w 3079941"/>
                <a:gd name="connsiteY16" fmla="*/ 804120 h 804120"/>
                <a:gd name="connsiteX17" fmla="*/ 641111 w 3079941"/>
                <a:gd name="connsiteY17" fmla="*/ 792674 h 804120"/>
                <a:gd name="connsiteX18" fmla="*/ 0 w 3079941"/>
                <a:gd name="connsiteY18" fmla="*/ 794538 h 804120"/>
                <a:gd name="connsiteX0" fmla="*/ 0 w 3079941"/>
                <a:gd name="connsiteY0" fmla="*/ 794538 h 804120"/>
                <a:gd name="connsiteX1" fmla="*/ 215441 w 3079941"/>
                <a:gd name="connsiteY1" fmla="*/ 304874 h 804120"/>
                <a:gd name="connsiteX2" fmla="*/ 388373 w 3079941"/>
                <a:gd name="connsiteY2" fmla="*/ 123416 h 804120"/>
                <a:gd name="connsiteX3" fmla="*/ 511565 w 3079941"/>
                <a:gd name="connsiteY3" fmla="*/ 0 h 804120"/>
                <a:gd name="connsiteX4" fmla="*/ 879435 w 3079941"/>
                <a:gd name="connsiteY4" fmla="*/ 24084 h 804120"/>
                <a:gd name="connsiteX5" fmla="*/ 1254678 w 3079941"/>
                <a:gd name="connsiteY5" fmla="*/ 17876 h 804120"/>
                <a:gd name="connsiteX6" fmla="*/ 1552971 w 3079941"/>
                <a:gd name="connsiteY6" fmla="*/ 20793 h 804120"/>
                <a:gd name="connsiteX7" fmla="*/ 1828600 w 3079941"/>
                <a:gd name="connsiteY7" fmla="*/ 23486 h 804120"/>
                <a:gd name="connsiteX8" fmla="*/ 2064212 w 3079941"/>
                <a:gd name="connsiteY8" fmla="*/ 24234 h 804120"/>
                <a:gd name="connsiteX9" fmla="*/ 2541196 w 3079941"/>
                <a:gd name="connsiteY9" fmla="*/ 32537 h 804120"/>
                <a:gd name="connsiteX10" fmla="*/ 2780548 w 3079941"/>
                <a:gd name="connsiteY10" fmla="*/ 208086 h 804120"/>
                <a:gd name="connsiteX11" fmla="*/ 2954453 w 3079941"/>
                <a:gd name="connsiteY11" fmla="*/ 454918 h 804120"/>
                <a:gd name="connsiteX12" fmla="*/ 3079941 w 3079941"/>
                <a:gd name="connsiteY12" fmla="*/ 757484 h 804120"/>
                <a:gd name="connsiteX13" fmla="*/ 2383321 w 3079941"/>
                <a:gd name="connsiteY13" fmla="*/ 787132 h 804120"/>
                <a:gd name="connsiteX14" fmla="*/ 1926106 w 3079941"/>
                <a:gd name="connsiteY14" fmla="*/ 790273 h 804120"/>
                <a:gd name="connsiteX15" fmla="*/ 1538153 w 3079941"/>
                <a:gd name="connsiteY15" fmla="*/ 795525 h 804120"/>
                <a:gd name="connsiteX16" fmla="*/ 1213142 w 3079941"/>
                <a:gd name="connsiteY16" fmla="*/ 804120 h 804120"/>
                <a:gd name="connsiteX17" fmla="*/ 641111 w 3079941"/>
                <a:gd name="connsiteY17" fmla="*/ 792674 h 804120"/>
                <a:gd name="connsiteX18" fmla="*/ 0 w 3079941"/>
                <a:gd name="connsiteY18" fmla="*/ 794538 h 80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9941" h="804120">
                  <a:moveTo>
                    <a:pt x="0" y="794538"/>
                  </a:moveTo>
                  <a:lnTo>
                    <a:pt x="215441" y="304874"/>
                  </a:lnTo>
                  <a:lnTo>
                    <a:pt x="388373" y="123416"/>
                  </a:lnTo>
                  <a:lnTo>
                    <a:pt x="511565" y="0"/>
                  </a:lnTo>
                  <a:lnTo>
                    <a:pt x="879435" y="24084"/>
                  </a:lnTo>
                  <a:lnTo>
                    <a:pt x="1254678" y="17876"/>
                  </a:lnTo>
                  <a:lnTo>
                    <a:pt x="1552971" y="20793"/>
                  </a:lnTo>
                  <a:lnTo>
                    <a:pt x="1828600" y="23486"/>
                  </a:lnTo>
                  <a:lnTo>
                    <a:pt x="2064212" y="24234"/>
                  </a:lnTo>
                  <a:lnTo>
                    <a:pt x="2541196" y="32537"/>
                  </a:lnTo>
                  <a:lnTo>
                    <a:pt x="2780548" y="208086"/>
                  </a:lnTo>
                  <a:lnTo>
                    <a:pt x="2954453" y="454918"/>
                  </a:lnTo>
                  <a:lnTo>
                    <a:pt x="3079941" y="757484"/>
                  </a:lnTo>
                  <a:lnTo>
                    <a:pt x="2383321" y="787132"/>
                  </a:lnTo>
                  <a:lnTo>
                    <a:pt x="1926106" y="790273"/>
                  </a:lnTo>
                  <a:lnTo>
                    <a:pt x="1538153" y="795525"/>
                  </a:lnTo>
                  <a:lnTo>
                    <a:pt x="1213142" y="804120"/>
                  </a:lnTo>
                  <a:lnTo>
                    <a:pt x="641111" y="792674"/>
                  </a:lnTo>
                  <a:lnTo>
                    <a:pt x="0" y="794538"/>
                  </a:lnTo>
                  <a:close/>
                </a:path>
              </a:pathLst>
            </a:custGeom>
            <a:solidFill>
              <a:srgbClr val="A9D18E">
                <a:alpha val="43529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165E875-2694-5D4D-94E7-3DF108B3DAF5}"/>
              </a:ext>
            </a:extLst>
          </p:cNvPr>
          <p:cNvSpPr txBox="1"/>
          <p:nvPr/>
        </p:nvSpPr>
        <p:spPr>
          <a:xfrm>
            <a:off x="5159938" y="1908069"/>
            <a:ext cx="2003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accent1">
                    <a:lumMod val="50000"/>
                  </a:schemeClr>
                </a:solidFill>
              </a:rPr>
              <a:t>Protection totale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653708-061A-8442-9AAB-36E79F309E9F}"/>
              </a:ext>
            </a:extLst>
          </p:cNvPr>
          <p:cNvSpPr txBox="1"/>
          <p:nvPr/>
        </p:nvSpPr>
        <p:spPr>
          <a:xfrm>
            <a:off x="5153446" y="1327296"/>
            <a:ext cx="2003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accent6">
                    <a:lumMod val="50000"/>
                  </a:schemeClr>
                </a:solidFill>
              </a:rPr>
              <a:t>Protection partielle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7A3D3D-9CFC-6548-A460-DDE081A86291}"/>
              </a:ext>
            </a:extLst>
          </p:cNvPr>
          <p:cNvCxnSpPr>
            <a:cxnSpLocks/>
          </p:cNvCxnSpPr>
          <p:nvPr/>
        </p:nvCxnSpPr>
        <p:spPr>
          <a:xfrm flipH="1">
            <a:off x="8308428" y="1327296"/>
            <a:ext cx="930165" cy="1231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AF416C-79AE-C449-9B9C-3B67434011DE}"/>
              </a:ext>
            </a:extLst>
          </p:cNvPr>
          <p:cNvSpPr txBox="1"/>
          <p:nvPr/>
        </p:nvSpPr>
        <p:spPr>
          <a:xfrm>
            <a:off x="9238593" y="1004130"/>
            <a:ext cx="20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Changer ce rapporteur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B0891F-238F-B14F-BED5-8C420E930403}"/>
              </a:ext>
            </a:extLst>
          </p:cNvPr>
          <p:cNvCxnSpPr>
            <a:cxnSpLocks/>
          </p:cNvCxnSpPr>
          <p:nvPr/>
        </p:nvCxnSpPr>
        <p:spPr>
          <a:xfrm flipV="1">
            <a:off x="1655379" y="4792717"/>
            <a:ext cx="1068849" cy="1734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6D534F7-A850-FE42-B595-0E1028256B4D}"/>
              </a:ext>
            </a:extLst>
          </p:cNvPr>
          <p:cNvSpPr txBox="1"/>
          <p:nvPr/>
        </p:nvSpPr>
        <p:spPr>
          <a:xfrm>
            <a:off x="428027" y="4518871"/>
            <a:ext cx="134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C00000"/>
                </a:solidFill>
              </a:rPr>
              <a:t>Superposer sur ces projections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22AA41-4FBB-264A-89F6-D5EFFA32ABE6}"/>
              </a:ext>
            </a:extLst>
          </p:cNvPr>
          <p:cNvSpPr/>
          <p:nvPr/>
        </p:nvSpPr>
        <p:spPr>
          <a:xfrm>
            <a:off x="10428745" y="3159463"/>
            <a:ext cx="1335228" cy="2245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332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173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 Walch</dc:creator>
  <cp:lastModifiedBy>Alina Walch</cp:lastModifiedBy>
  <cp:revision>13</cp:revision>
  <dcterms:created xsi:type="dcterms:W3CDTF">2021-03-03T11:12:43Z</dcterms:created>
  <dcterms:modified xsi:type="dcterms:W3CDTF">2021-03-03T15:30:50Z</dcterms:modified>
</cp:coreProperties>
</file>