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7533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4716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326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4409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3635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5736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0481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9242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719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916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2014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860D2-ACC8-4D43-AA6C-89E62C9B1CFC}" type="datetimeFigureOut">
              <a:rPr lang="fr-CH" smtClean="0"/>
              <a:t>22.02.2023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78DA-0B23-44F2-933C-C8134897487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6544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.com/alhi2og6mj4r" TargetMode="External"/><Relationship Id="rId7" Type="http://schemas.openxmlformats.org/officeDocument/2006/relationships/hyperlink" Target="https://www.mentimeter.com/app/presentation/almc144cdxgjgou6mnbpy6fdqpjwcyte" TargetMode="External"/><Relationship Id="rId2" Type="http://schemas.openxmlformats.org/officeDocument/2006/relationships/hyperlink" Target="https://www.menti.com/alh77eacwo3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ntimeter.com/app/presentation/al53ydrk75vcvpendsgypfn3r2fd1mhn" TargetMode="External"/><Relationship Id="rId5" Type="http://schemas.openxmlformats.org/officeDocument/2006/relationships/hyperlink" Target="https://www.mentimeter.com/app/presentation/alkwu6jk2q85nkwd9nycbow5nrdbc846" TargetMode="External"/><Relationship Id="rId4" Type="http://schemas.openxmlformats.org/officeDocument/2006/relationships/hyperlink" Target="https://www.menti.com/alhhfo5926i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986" y="1132476"/>
            <a:ext cx="70238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NIST https://</a:t>
            </a:r>
            <a:r>
              <a:rPr lang="en-US" dirty="0" err="1"/>
              <a:t>www.nist.gov</a:t>
            </a:r>
            <a:r>
              <a:rPr lang="en-US" dirty="0"/>
              <a:t>/</a:t>
            </a:r>
            <a:r>
              <a:rPr lang="en-US" dirty="0" err="1"/>
              <a:t>pml</a:t>
            </a:r>
            <a:r>
              <a:rPr lang="en-US" dirty="0"/>
              <a:t>/weights-and-measures/metric-</a:t>
            </a:r>
            <a:r>
              <a:rPr lang="en-US" dirty="0" err="1"/>
              <a:t>si</a:t>
            </a:r>
            <a:r>
              <a:rPr lang="en-US" dirty="0"/>
              <a:t>/</a:t>
            </a:r>
            <a:r>
              <a:rPr lang="en-US" dirty="0" err="1"/>
              <a:t>si</a:t>
            </a:r>
            <a:r>
              <a:rPr lang="en-US" dirty="0"/>
              <a:t>-units</a:t>
            </a:r>
          </a:p>
          <a:p>
            <a:r>
              <a:rPr lang="en-US" dirty="0" smtClean="0"/>
              <a:t>Alamogordo </a:t>
            </a:r>
          </a:p>
          <a:p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=7dfK9G7UDok</a:t>
            </a:r>
          </a:p>
        </p:txBody>
      </p:sp>
      <p:sp>
        <p:nvSpPr>
          <p:cNvPr id="3" name="Rectangle 2"/>
          <p:cNvSpPr/>
          <p:nvPr/>
        </p:nvSpPr>
        <p:spPr>
          <a:xfrm>
            <a:off x="463775" y="2038168"/>
            <a:ext cx="102263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Week 1</a:t>
            </a:r>
            <a:endParaRPr lang="en-US" dirty="0"/>
          </a:p>
          <a:p>
            <a:r>
              <a:rPr lang="en-GB" dirty="0"/>
              <a:t>Link questions:</a:t>
            </a:r>
            <a:endParaRPr lang="en-US" dirty="0"/>
          </a:p>
          <a:p>
            <a:r>
              <a:rPr lang="en-GB" dirty="0"/>
              <a:t>Q1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www.menti.com/alh77eacwo3r</a:t>
            </a:r>
            <a:endParaRPr lang="en-US" u="sng" dirty="0" smtClean="0"/>
          </a:p>
          <a:p>
            <a:r>
              <a:rPr lang="it-IT" dirty="0" smtClean="0"/>
              <a:t>Q2 </a:t>
            </a:r>
            <a:r>
              <a:rPr lang="en-US" u="sng" dirty="0">
                <a:hlinkClick r:id="rId3"/>
              </a:rPr>
              <a:t>https://www.menti.com/alhi2og6mj4r</a:t>
            </a:r>
            <a:endParaRPr lang="en-US" dirty="0"/>
          </a:p>
          <a:p>
            <a:r>
              <a:rPr lang="it-IT" dirty="0"/>
              <a:t>Q3 </a:t>
            </a:r>
            <a:r>
              <a:rPr lang="en-US" u="sng" dirty="0">
                <a:hlinkClick r:id="rId4"/>
              </a:rPr>
              <a:t>https://www.menti.com/alhhfo5926id</a:t>
            </a:r>
            <a:endParaRPr lang="en-US" dirty="0"/>
          </a:p>
          <a:p>
            <a:r>
              <a:rPr lang="it-IT" dirty="0"/>
              <a:t> </a:t>
            </a:r>
            <a:endParaRPr lang="en-US" dirty="0"/>
          </a:p>
          <a:p>
            <a:r>
              <a:rPr lang="en-GB" dirty="0"/>
              <a:t>Link results:</a:t>
            </a:r>
            <a:endParaRPr lang="en-US" dirty="0"/>
          </a:p>
          <a:p>
            <a:r>
              <a:rPr lang="en-GB" dirty="0"/>
              <a:t>Q1 </a:t>
            </a:r>
            <a:r>
              <a:rPr lang="en-US" u="sng" dirty="0">
                <a:hlinkClick r:id="rId5"/>
              </a:rPr>
              <a:t>https://www.mentimeter.com/app/presentation/alkwu6jk2q85nkwd9nycbow5nrdbc846</a:t>
            </a:r>
            <a:endParaRPr lang="en-US" dirty="0"/>
          </a:p>
          <a:p>
            <a:r>
              <a:rPr lang="it-IT" dirty="0"/>
              <a:t>Q2 </a:t>
            </a:r>
            <a:r>
              <a:rPr lang="en-US" u="sng" dirty="0">
                <a:hlinkClick r:id="rId6"/>
              </a:rPr>
              <a:t>https://</a:t>
            </a:r>
            <a:r>
              <a:rPr lang="en-US" u="sng" dirty="0" smtClean="0">
                <a:hlinkClick r:id="rId6"/>
              </a:rPr>
              <a:t>www.mentimeter.com/app/presentation/al53ydrk75vcvpendsgypfn3r2fd1mhn</a:t>
            </a:r>
            <a:endParaRPr lang="en-US" u="sng" dirty="0" smtClean="0"/>
          </a:p>
          <a:p>
            <a:r>
              <a:rPr lang="it-IT" dirty="0" smtClean="0"/>
              <a:t>Q3 </a:t>
            </a:r>
            <a:r>
              <a:rPr lang="en-US" u="sng" dirty="0">
                <a:hlinkClick r:id="rId7"/>
              </a:rPr>
              <a:t>https://www.mentimeter.com/app/presentation/almc144cdxgjgou6mnbpy6fdqpjwcyte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18700" y="280596"/>
            <a:ext cx="28125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Fermi problems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4454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6447</TotalTime>
  <Words>27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Furno Ivo</dc:creator>
  <cp:lastModifiedBy>Fabio A.</cp:lastModifiedBy>
  <cp:revision>33</cp:revision>
  <dcterms:created xsi:type="dcterms:W3CDTF">2020-02-10T07:40:53Z</dcterms:created>
  <dcterms:modified xsi:type="dcterms:W3CDTF">2023-02-22T12:10:54Z</dcterms:modified>
</cp:coreProperties>
</file>