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9D5DAD7-4E2E-47D3-82D0-43608C1C6819}">
          <p14:sldIdLst>
            <p14:sldId id="268"/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</p14:sldIdLst>
        </p14:section>
        <p14:section name="Untitled Section" id="{ECBFDD1D-4A78-4555-915E-3466F69FE073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06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6" autoAdjust="0"/>
    <p:restoredTop sz="94660"/>
  </p:normalViewPr>
  <p:slideViewPr>
    <p:cSldViewPr snapToGrid="0">
      <p:cViewPr varScale="1">
        <p:scale>
          <a:sx n="65" d="100"/>
          <a:sy n="65" d="100"/>
        </p:scale>
        <p:origin x="58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5121BE-7FBF-47A6-9169-2BA3B7B11C44}" type="datetimeFigureOut">
              <a:rPr lang="en-US" smtClean="0"/>
              <a:t>2/21/2025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BB4D62-4B4C-46AE-9590-33A9DC408A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066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775885" y="0"/>
            <a:ext cx="10416116" cy="6597651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40752" y="1048714"/>
            <a:ext cx="3651249" cy="3117849"/>
          </a:xfr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02351" y="4166563"/>
            <a:ext cx="2438400" cy="2091267"/>
          </a:xfr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97" y="107045"/>
            <a:ext cx="1567068" cy="678207"/>
          </a:xfrm>
          <a:prstGeom prst="rect">
            <a:avLst/>
          </a:prstGeom>
        </p:spPr>
      </p:pic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01960462-6F28-0740-916D-499D3BEDB2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534400" y="6244168"/>
            <a:ext cx="2438400" cy="613833"/>
          </a:xfrm>
          <a:solidFill>
            <a:schemeClr val="bg1"/>
          </a:solidFill>
        </p:spPr>
        <p:txBody>
          <a:bodyPr lIns="90000" anchor="ctr">
            <a:noAutofit/>
          </a:bodyPr>
          <a:lstStyle>
            <a:lvl1pPr marL="0" indent="0" algn="ctr">
              <a:buNone/>
              <a:defRPr sz="1467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E187583-F16A-6F41-8B68-000F9C9C20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10067" y="5920353"/>
            <a:ext cx="931333" cy="677300"/>
          </a:xfrm>
        </p:spPr>
        <p:txBody>
          <a:bodyPr lIns="0" tIns="0" rIns="0" bIns="0" anchor="b" anchorCtr="0">
            <a:noAutofit/>
          </a:bodyPr>
          <a:lstStyle>
            <a:lvl1pPr marL="152396" indent="-143930">
              <a:buFontTx/>
              <a:buBlip>
                <a:blip r:embed="rId3"/>
              </a:buBlip>
              <a:tabLst/>
              <a:defRPr sz="933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01100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126">
          <p15:clr>
            <a:srgbClr val="FBAE40"/>
          </p15:clr>
        </p15:guide>
        <p15:guide id="5" orient="horz" pos="123">
          <p15:clr>
            <a:srgbClr val="FBAE40"/>
          </p15:clr>
        </p15:guide>
        <p15:guide id="6" orient="horz" pos="3117">
          <p15:clr>
            <a:srgbClr val="FBAE40"/>
          </p15:clr>
        </p15:guide>
        <p15:guide id="7" pos="839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6500" y="2084917"/>
            <a:ext cx="4895288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029" y="2084917"/>
            <a:ext cx="4895288" cy="43513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6897D737-724C-984A-82E1-2A2DBD5F6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E34C2B73-67B7-BB4C-AE0F-7D16D8DDD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9FF6AA9-AC16-D748-B815-56221BFFF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DD59D891-3F23-D04C-AB43-6FA4220AF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85616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9BFFD8D9-6AAA-B44F-8BD5-98D7A6546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84C64CE-C88F-2044-AD84-19F588F1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948AF20-C2DF-3542-BB6A-8354A9817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1083942-1443-BC45-9F95-32C82A8DC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635584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109855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0752" y="3429001"/>
            <a:ext cx="3651249" cy="2815167"/>
          </a:xfrm>
          <a:solidFill>
            <a:schemeClr val="accent2"/>
          </a:solidFill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0E5EA1C-63CE-2C4F-B9F4-39FDBC14B9A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7A5892-F23D-BD48-84D1-FD279BA168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C516D46-C7BB-2141-A4EE-18D1756414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63741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10301817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1E6F4EB-CC02-6E4D-9146-CE4A7A789A9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D4AA2C-29B3-CA42-B7C3-C932911A75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0FE7A1E3-AAEC-7641-B6C5-8D9FC0B6A21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43838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pour une image  6">
            <a:extLst>
              <a:ext uri="{FF2B5EF4-FFF2-40B4-BE49-F238E27FC236}">
                <a16:creationId xmlns:a16="http://schemas.microsoft.com/office/drawing/2014/main" id="{625DAC6D-23F0-6941-BE81-E7A79CA3A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4152899"/>
            <a:ext cx="10985500" cy="27051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7"/>
          </p:nvPr>
        </p:nvSpPr>
        <p:spPr>
          <a:xfrm>
            <a:off x="1206500" y="2084918"/>
            <a:ext cx="10195984" cy="1915583"/>
          </a:xfrm>
        </p:spPr>
        <p:txBody>
          <a:bodyPr/>
          <a:lstStyle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37CF3032-2465-874C-B786-95E1B594A5AB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AF73E2A-22D7-894A-9267-185CB4E4B13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9D9777C-EC90-1141-9E30-4B4F669C2BE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‹#›</a:t>
            </a:fld>
            <a:endParaRPr lang="fr-CH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0E011164-727C-4C46-B34E-7729CB350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01039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D8101AB-8ACE-BB4C-9D61-B4AABFE11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9CFC1D-0B2A-0A4E-9C0D-682EECA5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6622065-A833-2340-B0FD-ACB065A3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24688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A4095-D0A1-330F-B4F3-2EE8EBB761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DFE00-D14E-4F9D-F364-4A854C74C3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E4203C-E116-6968-3591-2B2B43B61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3FB91-5502-AD16-A975-45B325841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ECBCD7-D634-9076-CF9A-587C18952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694583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99FC1-AE45-1777-5B4F-C47A84EEB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0A0667-F696-3444-E157-FC4FF93B5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49A1E-CDA5-A3CA-2C12-E958633AD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5FE02-FAFB-53AE-BD85-59579CB77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6C30A-61FC-9BB3-F0AB-CB5237A6F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1017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8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48895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3F03A99-153B-4AEB-AC15-FFACC95978C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66474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8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48895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13" name="Espace réservé du pied de page 1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14" name="Espace réservé du numéro de diapositive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3F03A99-153B-4AEB-AC15-FFACC95978C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685388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A9F6C81-AE59-DE44-BF60-E773080CD91C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037168"/>
            <a:ext cx="5411893" cy="2391833"/>
          </a:xfrm>
        </p:spPr>
        <p:txBody>
          <a:bodyPr anchor="ctr" anchorCtr="0">
            <a:normAutofit/>
          </a:bodyPr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0" y="3429000"/>
            <a:ext cx="5411893" cy="2875344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Espace réservé pour une image  8">
            <a:extLst>
              <a:ext uri="{FF2B5EF4-FFF2-40B4-BE49-F238E27FC236}">
                <a16:creationId xmlns:a16="http://schemas.microsoft.com/office/drawing/2014/main" id="{C58F136D-3292-C745-91DE-A21191C16FE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1" y="0"/>
            <a:ext cx="4889500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3F03A99-153B-4AEB-AC15-FFACC95978C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6039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A30C78BE-DAD0-D748-8B93-AD898D00C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131A8490-33AC-9443-A9FC-9A5E93229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B875139C-6471-774D-89EF-2B93FAD2C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3942AF23-4BDC-8C4A-9212-AF88439C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22172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6501" y="2084917"/>
            <a:ext cx="6108700" cy="45156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15200" y="0"/>
            <a:ext cx="4193117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55F20A3C-6DA6-684F-8F84-A7C8F1339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B633A2CC-2D27-AE47-AE09-87A5F61228B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CABC000E-4E22-1A40-9D3F-FE2F141E5CA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0AF49D93-C78A-F646-92B0-A7932C43D9E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23546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0" y="0"/>
            <a:ext cx="4193117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4" y="2084917"/>
            <a:ext cx="6108700" cy="45156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2A0D73-096C-844E-97C3-C4A4AF580FD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‹#›</a:t>
            </a:fld>
            <a:endParaRPr lang="fr-CH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502" y="174710"/>
            <a:ext cx="4192693" cy="14303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3011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0" y="0"/>
            <a:ext cx="4193117" cy="6858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4" y="2084917"/>
            <a:ext cx="6108700" cy="45156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2A0D73-096C-844E-97C3-C4A4AF580FD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CEF5AC5C-A2B6-2848-8C47-96A168E211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31B90E33-03D8-2143-B49F-B1474EE1A1F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‹#›</a:t>
            </a:fld>
            <a:endParaRPr lang="fr-CH"/>
          </a:p>
        </p:txBody>
      </p:sp>
      <p:sp>
        <p:nvSpPr>
          <p:cNvPr id="11" name="Titre 10">
            <a:extLst>
              <a:ext uri="{FF2B5EF4-FFF2-40B4-BE49-F238E27FC236}">
                <a16:creationId xmlns:a16="http://schemas.microsoft.com/office/drawing/2014/main" id="{3FC7B5EC-066E-EC4A-B320-77DF64E6E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9193" y="174710"/>
            <a:ext cx="4192693" cy="14303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9015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ED9B2D-C513-AF40-B94F-355C174B8FF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6500" y="2084917"/>
            <a:ext cx="4193117" cy="4773083"/>
          </a:xfrm>
        </p:spPr>
        <p:txBody>
          <a:bodyPr/>
          <a:lstStyle/>
          <a:p>
            <a:r>
              <a:rPr lang="en-US"/>
              <a:t>Click icon to add picture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9194" y="2084917"/>
            <a:ext cx="6108700" cy="45156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re 6">
            <a:extLst>
              <a:ext uri="{FF2B5EF4-FFF2-40B4-BE49-F238E27FC236}">
                <a16:creationId xmlns:a16="http://schemas.microsoft.com/office/drawing/2014/main" id="{C026A30B-6F8E-1445-88F0-A5FB77E12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9" name="Espace réservé de la date 8">
            <a:extLst>
              <a:ext uri="{FF2B5EF4-FFF2-40B4-BE49-F238E27FC236}">
                <a16:creationId xmlns:a16="http://schemas.microsoft.com/office/drawing/2014/main" id="{826567D5-4A83-9E48-B441-CCB2A72BA6D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10" name="Espace réservé du pied de page 9">
            <a:extLst>
              <a:ext uri="{FF2B5EF4-FFF2-40B4-BE49-F238E27FC236}">
                <a16:creationId xmlns:a16="http://schemas.microsoft.com/office/drawing/2014/main" id="{C830A539-93F1-2541-B9F0-330893BD519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82F21D18-8706-7E4D-8FBE-C1E2584541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55989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6501" y="174710"/>
            <a:ext cx="4889500" cy="1430337"/>
          </a:xfrm>
          <a:prstGeom prst="rect">
            <a:avLst/>
          </a:prstGeom>
        </p:spPr>
        <p:txBody>
          <a:bodyPr vert="horz" lIns="180000" tIns="0" rIns="72000" bIns="46800" rtlCol="0" anchor="t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501" y="2084917"/>
            <a:ext cx="10301817" cy="4515696"/>
          </a:xfrm>
          <a:prstGeom prst="rect">
            <a:avLst/>
          </a:prstGeom>
        </p:spPr>
        <p:txBody>
          <a:bodyPr vert="horz" lIns="18000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628551" y="3704603"/>
            <a:ext cx="4454736" cy="12153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33">
                <a:solidFill>
                  <a:schemeClr val="accent1"/>
                </a:solidFill>
                <a:latin typeface="Arial" panose="020B0604020202020204" pitchFamily="34" charset="0"/>
              </a:defRPr>
            </a:lvl1pPr>
          </a:lstStyle>
          <a:p>
            <a:r>
              <a:rPr lang="fr-CH"/>
              <a:t>SimaPro installation guide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487985" y="2498752"/>
            <a:ext cx="4724347" cy="683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33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08317" y="260351"/>
            <a:ext cx="683683" cy="218069"/>
          </a:xfrm>
          <a:prstGeom prst="rect">
            <a:avLst/>
          </a:prstGeom>
        </p:spPr>
        <p:txBody>
          <a:bodyPr vert="horz" lIns="90000" tIns="0" rIns="90000" bIns="0" rtlCol="0" anchor="t"/>
          <a:lstStyle>
            <a:lvl1pPr algn="ctr">
              <a:defRPr sz="933" b="1">
                <a:solidFill>
                  <a:schemeClr val="tx1"/>
                </a:solidFill>
                <a:latin typeface="+mj-lt"/>
              </a:defRPr>
            </a:lvl1pPr>
          </a:lstStyle>
          <a:p>
            <a:fld id="{63F03A99-153B-4AEB-AC15-FFACC95978C7}" type="slidenum">
              <a:rPr lang="fr-CH" smtClean="0"/>
              <a:t>‹#›</a:t>
            </a:fld>
            <a:endParaRPr lang="fr-CH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717E6E68-87EB-C34E-85D5-C26372DFEC99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73697" y="176445"/>
            <a:ext cx="871936" cy="377363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75D7A1C0-94CD-D94F-A99F-21847E542637}"/>
              </a:ext>
            </a:extLst>
          </p:cNvPr>
          <p:cNvSpPr/>
          <p:nvPr/>
        </p:nvSpPr>
        <p:spPr>
          <a:xfrm rot="16200000">
            <a:off x="573338" y="6530279"/>
            <a:ext cx="60959" cy="797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noProof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578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267" b="1" i="0" kern="1000" spc="-93" baseline="0">
          <a:solidFill>
            <a:schemeClr val="tx1"/>
          </a:solidFill>
          <a:latin typeface="Franklin Gothic Demi Cond" panose="020B0706030402020204" pitchFamily="34" charset="0"/>
          <a:ea typeface="Roboto Black" panose="02000000000000000000" pitchFamily="2" charset="0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90000"/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133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SzPct val="90000"/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126">
          <p15:clr>
            <a:srgbClr val="F26B43"/>
          </p15:clr>
        </p15:guide>
        <p15:guide id="3" pos="5602">
          <p15:clr>
            <a:srgbClr val="F26B43"/>
          </p15:clr>
        </p15:guide>
        <p15:guide id="4" pos="2880">
          <p15:clr>
            <a:srgbClr val="F26B43"/>
          </p15:clr>
        </p15:guide>
        <p15:guide id="5" orient="horz" pos="123">
          <p15:clr>
            <a:srgbClr val="F26B43"/>
          </p15:clr>
        </p15:guide>
        <p15:guide id="6" orient="horz" pos="3117">
          <p15:clr>
            <a:srgbClr val="F26B43"/>
          </p15:clr>
        </p15:guide>
        <p15:guide id="7" pos="570">
          <p15:clr>
            <a:srgbClr val="F26B43"/>
          </p15:clr>
        </p15:guide>
        <p15:guide id="8" pos="1155">
          <p15:clr>
            <a:srgbClr val="F26B43"/>
          </p15:clr>
        </p15:guide>
        <p15:guide id="9" pos="1728">
          <p15:clr>
            <a:srgbClr val="F26B43"/>
          </p15:clr>
        </p15:guide>
        <p15:guide id="10" pos="2304">
          <p15:clr>
            <a:srgbClr val="F26B43"/>
          </p15:clr>
        </p15:guide>
        <p15:guide id="11" pos="3456">
          <p15:clr>
            <a:srgbClr val="F26B43"/>
          </p15:clr>
        </p15:guide>
        <p15:guide id="12" pos="4035">
          <p15:clr>
            <a:srgbClr val="F26B43"/>
          </p15:clr>
        </p15:guide>
        <p15:guide id="13" pos="4608">
          <p15:clr>
            <a:srgbClr val="F26B43"/>
          </p15:clr>
        </p15:guide>
        <p15:guide id="14" pos="5180">
          <p15:clr>
            <a:srgbClr val="F26B43"/>
          </p15:clr>
        </p15:guide>
        <p15:guide id="15" orient="horz" pos="490">
          <p15:clr>
            <a:srgbClr val="F26B43"/>
          </p15:clr>
        </p15:guide>
        <p15:guide id="16" orient="horz" pos="985">
          <p15:clr>
            <a:srgbClr val="F26B43"/>
          </p15:clr>
        </p15:guide>
        <p15:guide id="17" orient="horz" pos="1475">
          <p15:clr>
            <a:srgbClr val="F26B43"/>
          </p15:clr>
        </p15:guide>
        <p15:guide id="18" orient="horz" pos="1962">
          <p15:clr>
            <a:srgbClr val="F26B43"/>
          </p15:clr>
        </p15:guide>
        <p15:guide id="19" orient="horz" pos="2458">
          <p15:clr>
            <a:srgbClr val="F26B43"/>
          </p15:clr>
        </p15:guide>
        <p15:guide id="20" orient="horz" pos="2950">
          <p15:clr>
            <a:srgbClr val="F26B43"/>
          </p15:clr>
        </p15:guide>
        <p15:guide id="21" pos="5437">
          <p15:clr>
            <a:srgbClr val="F26B43"/>
          </p15:clr>
        </p15:guide>
        <p15:guide id="22" orient="horz">
          <p15:clr>
            <a:srgbClr val="F26B43"/>
          </p15:clr>
        </p15:guide>
        <p15:guide id="23" pos="5760">
          <p15:clr>
            <a:srgbClr val="F26B43"/>
          </p15:clr>
        </p15:guide>
        <p15:guide id="24" orient="horz" pos="3240">
          <p15:clr>
            <a:srgbClr val="F26B43"/>
          </p15:clr>
        </p15:guide>
        <p15:guide id="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90B29-33E5-4F9D-B221-F04E00C5A9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SimaPro installation guide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06577B-62ED-4A0F-B497-5838C4C225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Only for use in:</a:t>
            </a:r>
          </a:p>
          <a:p>
            <a:r>
              <a:rPr lang="en-US" dirty="0"/>
              <a:t>MSE-433, ME-203, ME-516</a:t>
            </a:r>
          </a:p>
          <a:p>
            <a:endParaRPr lang="en-US" dirty="0"/>
          </a:p>
          <a:p>
            <a:r>
              <a:rPr lang="en-US" dirty="0"/>
              <a:t>Cannot be for projects, including but not limited to:</a:t>
            </a:r>
          </a:p>
          <a:p>
            <a:r>
              <a:rPr lang="en-US" dirty="0"/>
              <a:t>used for semester projects, master’s projects, MAKE projects, PhD research, industrial projects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476066-33D0-4922-8EE8-D642B9B0B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E5818-1EBC-450E-9DD6-864499C17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06230-1B9A-4436-9CD4-3FA710964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76637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08017CA-8146-5A85-5222-C9EE258C8F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6314" y="0"/>
            <a:ext cx="8199372" cy="685800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B584B5-ACCE-4B63-89D2-B2CEE7228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CF4245-5D85-4E30-8CC0-1A66AD4C1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51B320-E63F-4BF3-A600-563BDE958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10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74568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4E09214-52EB-0A54-1CFA-D87D41F7DD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6600" y="0"/>
            <a:ext cx="8178800" cy="685800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F1EF47-AF49-44E1-BA0D-5B2A5E9BA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E22B4F-DE88-4746-934B-6FD832AE6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01A7D2-EDD9-4EFD-8721-64CED32FD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11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653793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EDB33-AB0A-AB63-F29B-66045E529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34311-0F01-938F-6A19-ACC6A70AC2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H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8BA918-960F-CB3C-0972-73DBAE76D7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7727" y="0"/>
            <a:ext cx="8256545" cy="685800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81C1E8-C6DD-45B3-BD4A-01AAE2992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2A83A4-3F1B-4A71-BD4F-FA85EC7B5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3DCD9-9FBD-40DB-9081-6F2033DA3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12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849651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601D9-7296-ECD8-39C7-141E41030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1A6B6B-C02C-D3CC-F421-77A1FC3C7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H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54B765-4C9D-7309-2350-5F9384FEAE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112" y="0"/>
            <a:ext cx="11153776" cy="685800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E46D43-95AC-4C05-9AC6-C13E83B18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533EA9-13DA-41F7-95FB-7BDC88074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0081E4-5676-41E1-9E80-DB05A5783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13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2187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04AA7A4-657F-7E12-0DF9-B9473B919D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9365" y="0"/>
            <a:ext cx="7693269" cy="685800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8BEC58-C801-4FDC-A845-003F94DFB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D7C597-2747-44F8-8782-058CEEB3C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D9C254-0654-4085-9C63-B570D9393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2</a:t>
            </a:fld>
            <a:endParaRPr lang="fr-CH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E30C1E8-4C5F-47D5-A1F1-F0F16F6F0AC8}"/>
              </a:ext>
            </a:extLst>
          </p:cNvPr>
          <p:cNvSpPr/>
          <p:nvPr/>
        </p:nvSpPr>
        <p:spPr>
          <a:xfrm>
            <a:off x="5332837" y="6156495"/>
            <a:ext cx="4243932" cy="216384"/>
          </a:xfrm>
          <a:prstGeom prst="rect">
            <a:avLst/>
          </a:prstGeom>
          <a:solidFill>
            <a:srgbClr val="E30613">
              <a:alpha val="1882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1369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9F83C03-B897-1440-3A3E-CFB12451A1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861" y="3157499"/>
            <a:ext cx="9688277" cy="543001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4697C-50DC-4EB4-8AA5-A5A987F64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8E8644-1863-485E-A688-E0F0776AD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104745-F71C-4D40-A1D2-AC8B16469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3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9545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271CD35-1AA5-7964-83BF-BE3F91CF24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0725" y="0"/>
            <a:ext cx="6510550" cy="685800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6E38B-41AA-4DC3-B942-08C05D1F1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EA3EDD-758D-40E9-AA53-A6098781D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A208E2-DB07-4F8B-B1A9-97CA3F33B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4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60594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4ADEC-EE23-51B8-D956-6848DDFBF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501" y="174710"/>
            <a:ext cx="7085920" cy="1430337"/>
          </a:xfrm>
        </p:spPr>
        <p:txBody>
          <a:bodyPr/>
          <a:lstStyle/>
          <a:p>
            <a:r>
              <a:rPr lang="fr-CH" dirty="0"/>
              <a:t>Double click on file to Install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992F39B-A736-0D1A-DA06-13FE901706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636" y="1942216"/>
            <a:ext cx="10761069" cy="2723146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4D78A7-47CA-4C7B-A77F-68797E741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FFFF15-4BE7-4479-8E0F-B2C949BB6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1BEF97-9C90-49E5-B475-0C4BA3570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5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83357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CEF7539-1349-2CEA-FD2D-804F192C3D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7075" y="0"/>
            <a:ext cx="8197850" cy="685800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D12F0-6108-40EA-B63E-B45D95005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28A89E-F33F-44CB-A9DC-D1883767C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8C2ED6-B7A2-4BA1-9B18-4864A0D9D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6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12772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F3FCA1F-4C73-BE6C-26E4-BFBCDE59DC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3389" y="0"/>
            <a:ext cx="8205222" cy="685800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AF75E-3833-49F8-B787-F484B781A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531F7A-3783-449D-A4F2-9995757FD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4E6C55-1F97-4262-9F14-0307EE5B0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7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51798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DBABF-9E4C-3E6F-38C0-A2CE1C069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Enter </a:t>
            </a:r>
            <a:r>
              <a:rPr lang="fr-CH" dirty="0" err="1">
                <a:solidFill>
                  <a:schemeClr val="accent6"/>
                </a:solidFill>
              </a:rPr>
              <a:t>this</a:t>
            </a:r>
            <a:r>
              <a:rPr lang="fr-CH" dirty="0">
                <a:solidFill>
                  <a:schemeClr val="accent6"/>
                </a:solidFill>
              </a:rPr>
              <a:t> </a:t>
            </a:r>
            <a:r>
              <a:rPr lang="fr-CH" dirty="0" err="1">
                <a:solidFill>
                  <a:schemeClr val="accent6"/>
                </a:solidFill>
              </a:rPr>
              <a:t>text</a:t>
            </a:r>
            <a:r>
              <a:rPr lang="fr-CH" dirty="0"/>
              <a:t>, </a:t>
            </a:r>
            <a:r>
              <a:rPr lang="fr-CH" dirty="0" err="1"/>
              <a:t>cut</a:t>
            </a:r>
            <a:r>
              <a:rPr lang="fr-CH" dirty="0"/>
              <a:t> and paste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25E16E2-BDDB-A951-1F19-7072506FC66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06501" y="3188603"/>
            <a:ext cx="7197213" cy="230832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449121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Registration name: </a:t>
            </a:r>
            <a:r>
              <a:rPr kumimoji="0" lang="en-GB" altLang="fr-FR" sz="18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STI Wakeman</a:t>
            </a:r>
            <a:endParaRPr kumimoji="0" lang="en-GB" altLang="fr-FR" sz="18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Registration code:</a:t>
            </a:r>
            <a:endParaRPr kumimoji="0" lang="en-GB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fr-FR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en-GB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fr-FR" sz="1800" b="0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YQkAAADcmgIAxY+ZJ5upAAgiAAA=#</a:t>
            </a:r>
            <a:endParaRPr kumimoji="0" lang="en-GB" altLang="fr-FR" sz="18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fr-FR" sz="1800" b="0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ZoY+1aRt1rrDvkHEbAY+pJqAT1EYBZ+ByQsqVnbchlYAy/41ho</a:t>
            </a:r>
            <a:endParaRPr kumimoji="0" lang="en-GB" altLang="fr-FR" sz="18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fr-FR" sz="1800" b="0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Yr72SOIzFZku8pJjih2463l5Jlon+F3vOG1F5ezhrXPKFrbXxX</a:t>
            </a:r>
            <a:endParaRPr kumimoji="0" lang="en-GB" altLang="fr-FR" sz="18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fr-FR" sz="1800" b="0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Bms1+ZT+nNtgF1Dii8yXk115wvJ8iIQAcN9GFZLsHwqL7GkSmB</a:t>
            </a:r>
            <a:endParaRPr kumimoji="0" lang="en-GB" altLang="fr-FR" sz="18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fr-FR" sz="1800" b="0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RwKldJ4JoOYFLXfD56lRk=</a:t>
            </a:r>
            <a:endParaRPr kumimoji="0" lang="en-GB" altLang="fr-FR" sz="1800" b="0" i="0" u="none" strike="noStrike" cap="none" normalizeH="0" baseline="0" dirty="0">
              <a:ln>
                <a:noFill/>
              </a:ln>
              <a:solidFill>
                <a:schemeClr val="accent6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0EBCF2-2B27-496E-B6A3-17F49DF8E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C6313-4202-40A7-9B5D-2C93E38FF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81A3A-4F79-4911-B0B0-2807F078E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8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030096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A9CF00C-3B8F-4060-9F5A-EF80914940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6837" y="0"/>
            <a:ext cx="8178325" cy="685800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E98D7-429C-49F6-912F-4A31FE72C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CH"/>
              <a:t>SimaPro installation guide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069773-6B3E-4614-B8AC-F89E6E722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Only for use in selected courses</a:t>
            </a:r>
            <a:endParaRPr lang="fr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350F6F-417F-4C0E-A5AD-87F3CC81B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3A99-153B-4AEB-AC15-FFACC95978C7}" type="slidenum">
              <a:rPr lang="fr-CH" smtClean="0"/>
              <a:t>9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345440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EPFL_Beta2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EPFL_Beta2" id="{6A525B41-3E68-491F-A6C9-0B15EA1321FE}" vid="{993E2952-EB5D-4425-8012-1B04381EBC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Template_EPFL_Blank (1)</Template>
  <TotalTime>93</TotalTime>
  <Words>215</Words>
  <Application>Microsoft Office PowerPoint</Application>
  <PresentationFormat>Widescreen</PresentationFormat>
  <Paragraphs>55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Franklin Gothic Demi Cond</vt:lpstr>
      <vt:lpstr>Wingdings</vt:lpstr>
      <vt:lpstr>Thème Office</vt:lpstr>
      <vt:lpstr>SimaPro installation guide</vt:lpstr>
      <vt:lpstr>PowerPoint Presentation</vt:lpstr>
      <vt:lpstr>PowerPoint Presentation</vt:lpstr>
      <vt:lpstr>PowerPoint Presentation</vt:lpstr>
      <vt:lpstr>Double click on file to Install</vt:lpstr>
      <vt:lpstr>PowerPoint Presentation</vt:lpstr>
      <vt:lpstr>PowerPoint Presentation</vt:lpstr>
      <vt:lpstr>Enter this text, cut and paste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SimaPro installation guide</dc:title>
  <dc:creator>Martyn</dc:creator>
  <cp:lastModifiedBy>Martyn Wakeman</cp:lastModifiedBy>
  <cp:revision>4</cp:revision>
  <dcterms:created xsi:type="dcterms:W3CDTF">2025-02-21T12:19:39Z</dcterms:created>
  <dcterms:modified xsi:type="dcterms:W3CDTF">2025-02-21T14:00:49Z</dcterms:modified>
</cp:coreProperties>
</file>