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"/>
  </p:notesMasterIdLst>
  <p:sldIdLst>
    <p:sldId id="1356" r:id="rId2"/>
  </p:sldIdLst>
  <p:sldSz cx="15114588" cy="10688638"/>
  <p:notesSz cx="9942513" cy="14371638"/>
  <p:custDataLst>
    <p:tags r:id="rId4"/>
  </p:custDataLst>
  <p:defaultTextStyle>
    <a:defPPr>
      <a:defRPr lang="en-US"/>
    </a:defPPr>
    <a:lvl1pPr marL="0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1pPr>
    <a:lvl2pPr marL="619026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2pPr>
    <a:lvl3pPr marL="1238056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3pPr>
    <a:lvl4pPr marL="1857083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4pPr>
    <a:lvl5pPr marL="2476109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5pPr>
    <a:lvl6pPr marL="3095135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6pPr>
    <a:lvl7pPr marL="3714161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7pPr>
    <a:lvl8pPr marL="4333191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8pPr>
    <a:lvl9pPr marL="4952217" algn="l" defTabSz="1238056" rtl="0" eaLnBrk="1" latinLnBrk="0" hangingPunct="1">
      <a:defRPr sz="24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00B050"/>
    <a:srgbClr val="CC00FF"/>
    <a:srgbClr val="FEC9CC"/>
    <a:srgbClr val="FF9900"/>
    <a:srgbClr val="4472C4"/>
    <a:srgbClr val="FFFF00"/>
    <a:srgbClr val="FF0000"/>
    <a:srgbClr val="FFB9B9"/>
    <a:srgbClr val="FF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7" autoAdjust="0"/>
    <p:restoredTop sz="90687" autoAdjust="0"/>
  </p:normalViewPr>
  <p:slideViewPr>
    <p:cSldViewPr snapToGrid="0">
      <p:cViewPr varScale="1">
        <p:scale>
          <a:sx n="48" d="100"/>
          <a:sy n="48" d="100"/>
        </p:scale>
        <p:origin x="1543" y="5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721078"/>
          </a:xfrm>
          <a:prstGeom prst="rect">
            <a:avLst/>
          </a:prstGeom>
        </p:spPr>
        <p:txBody>
          <a:bodyPr vert="horz" lIns="138934" tIns="69467" rIns="138934" bIns="69467" rtlCol="0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790" y="0"/>
            <a:ext cx="4308422" cy="721078"/>
          </a:xfrm>
          <a:prstGeom prst="rect">
            <a:avLst/>
          </a:prstGeom>
        </p:spPr>
        <p:txBody>
          <a:bodyPr vert="horz" lIns="138934" tIns="69467" rIns="138934" bIns="69467" rtlCol="0"/>
          <a:lstStyle>
            <a:lvl1pPr algn="r">
              <a:defRPr sz="1800"/>
            </a:lvl1pPr>
          </a:lstStyle>
          <a:p>
            <a:fld id="{36D88CCA-89DF-47C0-80F8-F7DAEBFA7FA0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43050" y="1797050"/>
            <a:ext cx="6856413" cy="4849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934" tIns="69467" rIns="138934" bIns="6946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252" y="6916351"/>
            <a:ext cx="7954010" cy="5658832"/>
          </a:xfrm>
          <a:prstGeom prst="rect">
            <a:avLst/>
          </a:prstGeom>
        </p:spPr>
        <p:txBody>
          <a:bodyPr vert="horz" lIns="138934" tIns="69467" rIns="138934" bIns="6946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50563"/>
            <a:ext cx="4308422" cy="721076"/>
          </a:xfrm>
          <a:prstGeom prst="rect">
            <a:avLst/>
          </a:prstGeom>
        </p:spPr>
        <p:txBody>
          <a:bodyPr vert="horz" lIns="138934" tIns="69467" rIns="138934" bIns="69467" rtlCol="0" anchor="b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790" y="13650563"/>
            <a:ext cx="4308422" cy="721076"/>
          </a:xfrm>
          <a:prstGeom prst="rect">
            <a:avLst/>
          </a:prstGeom>
        </p:spPr>
        <p:txBody>
          <a:bodyPr vert="horz" lIns="138934" tIns="69467" rIns="138934" bIns="69467" rtlCol="0" anchor="b"/>
          <a:lstStyle>
            <a:lvl1pPr algn="r">
              <a:defRPr sz="1800"/>
            </a:lvl1pPr>
          </a:lstStyle>
          <a:p>
            <a:fld id="{91AA5AD9-29DD-4F9B-A5C2-E03FD44EA7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605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1pPr>
    <a:lvl2pPr marL="619026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2pPr>
    <a:lvl3pPr marL="1238056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3pPr>
    <a:lvl4pPr marL="1857083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4pPr>
    <a:lvl5pPr marL="2476109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5pPr>
    <a:lvl6pPr marL="3095135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6pPr>
    <a:lvl7pPr marL="3714161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7pPr>
    <a:lvl8pPr marL="4333191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8pPr>
    <a:lvl9pPr marL="4952217" algn="l" defTabSz="1238056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01588" y="8"/>
            <a:ext cx="12913001" cy="1028286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8092" y="1634494"/>
            <a:ext cx="4526502" cy="4859370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5344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5168" y="6493861"/>
            <a:ext cx="3022918" cy="3259376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781">
                <a:solidFill>
                  <a:schemeClr val="bg1"/>
                </a:solidFill>
              </a:defRPr>
            </a:lvl1pPr>
            <a:lvl2pPr marL="508999" indent="0" algn="ctr">
              <a:buNone/>
              <a:defRPr sz="2227"/>
            </a:lvl2pPr>
            <a:lvl3pPr marL="1017996" indent="0" algn="ctr">
              <a:buNone/>
              <a:defRPr sz="2004"/>
            </a:lvl3pPr>
            <a:lvl4pPr marL="1526994" indent="0" algn="ctr">
              <a:buNone/>
              <a:defRPr sz="1781"/>
            </a:lvl4pPr>
            <a:lvl5pPr marL="2035993" indent="0" algn="ctr">
              <a:buNone/>
              <a:defRPr sz="1781"/>
            </a:lvl5pPr>
            <a:lvl6pPr marL="2544992" indent="0" algn="ctr">
              <a:buNone/>
              <a:defRPr sz="1781"/>
            </a:lvl6pPr>
            <a:lvl7pPr marL="3053989" indent="0" algn="ctr">
              <a:buNone/>
              <a:defRPr sz="1781"/>
            </a:lvl7pPr>
            <a:lvl8pPr marL="3562988" indent="0" algn="ctr">
              <a:buNone/>
              <a:defRPr sz="1781"/>
            </a:lvl8pPr>
            <a:lvl9pPr marL="4071986" indent="0" algn="ctr">
              <a:buNone/>
              <a:defRPr sz="178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16" y="166840"/>
            <a:ext cx="1942715" cy="1057030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80211" y="9731943"/>
            <a:ext cx="3022918" cy="956698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63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6458" y="9227254"/>
            <a:ext cx="1154587" cy="1055616"/>
          </a:xfrm>
        </p:spPr>
        <p:txBody>
          <a:bodyPr lIns="0" tIns="0" rIns="0" bIns="0" anchor="b" anchorCtr="0">
            <a:noAutofit/>
          </a:bodyPr>
          <a:lstStyle>
            <a:lvl1pPr marL="169666" indent="-160241">
              <a:buFontTx/>
              <a:buBlip>
                <a:blip r:embed="rId3"/>
              </a:buBlip>
              <a:tabLst/>
              <a:defRPr sz="1039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607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25" userDrawn="1">
          <p15:clr>
            <a:srgbClr val="FBAE40"/>
          </p15:clr>
        </p15:guide>
        <p15:guide id="2" pos="3570" userDrawn="1">
          <p15:clr>
            <a:srgbClr val="FBAE40"/>
          </p15:clr>
        </p15:guide>
        <p15:guide id="3" pos="156" userDrawn="1">
          <p15:clr>
            <a:srgbClr val="FBAE40"/>
          </p15:clr>
        </p15:guide>
        <p15:guide id="5" orient="horz" pos="191" userDrawn="1">
          <p15:clr>
            <a:srgbClr val="FBAE40"/>
          </p15:clr>
        </p15:guide>
        <p15:guide id="6" orient="horz" pos="4858" userDrawn="1">
          <p15:clr>
            <a:srgbClr val="FBAE40"/>
          </p15:clr>
        </p15:guide>
        <p15:guide id="7" pos="10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5714" y="3249487"/>
            <a:ext cx="6068755" cy="67818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62" y="3249487"/>
            <a:ext cx="6068755" cy="67818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194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56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0"/>
            <a:ext cx="13618874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092" y="5344322"/>
            <a:ext cx="4526502" cy="4387621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812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20" y="0"/>
            <a:ext cx="12771303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9485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6472563"/>
            <a:ext cx="13618874" cy="421607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495716" y="3249482"/>
            <a:ext cx="12640100" cy="2985560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4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2393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7557294" y="0"/>
            <a:ext cx="7557294" cy="10688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4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7294" y="1616495"/>
            <a:ext cx="6709198" cy="3727827"/>
          </a:xfrm>
        </p:spPr>
        <p:txBody>
          <a:bodyPr anchor="ctr" anchorCtr="0">
            <a:normAutofit/>
          </a:bodyPr>
          <a:lstStyle>
            <a:lvl1pPr>
              <a:defRPr sz="47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7294" y="5344321"/>
            <a:ext cx="6709198" cy="4481411"/>
          </a:xfrm>
        </p:spPr>
        <p:txBody>
          <a:bodyPr/>
          <a:lstStyle>
            <a:lvl1pPr marL="0" indent="0">
              <a:buNone/>
              <a:defRPr sz="2672">
                <a:solidFill>
                  <a:schemeClr val="bg1"/>
                </a:solidFill>
              </a:defRPr>
            </a:lvl1pPr>
            <a:lvl2pPr marL="508999" indent="0">
              <a:buNone/>
              <a:defRPr sz="2227">
                <a:solidFill>
                  <a:schemeClr val="tx1">
                    <a:tint val="75000"/>
                  </a:schemeClr>
                </a:solidFill>
              </a:defRPr>
            </a:lvl2pPr>
            <a:lvl3pPr marL="1017996" indent="0">
              <a:buNone/>
              <a:defRPr sz="2004">
                <a:solidFill>
                  <a:schemeClr val="tx1">
                    <a:tint val="75000"/>
                  </a:schemeClr>
                </a:solidFill>
              </a:defRPr>
            </a:lvl3pPr>
            <a:lvl4pPr marL="152699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4pPr>
            <a:lvl5pPr marL="2035993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5pPr>
            <a:lvl6pPr marL="2544992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6pPr>
            <a:lvl7pPr marL="3053989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7pPr>
            <a:lvl8pPr marL="3562988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8pPr>
            <a:lvl9pPr marL="4071986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0"/>
            <a:ext cx="6061580" cy="106886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defTabSz="1017996"/>
            <a:r>
              <a:rPr lang="en-US">
                <a:solidFill>
                  <a:srgbClr val="E30613"/>
                </a:solidFill>
              </a:rPr>
              <a:t>MGT-555</a:t>
            </a:r>
            <a:endParaRPr lang="fr-FR" dirty="0">
              <a:solidFill>
                <a:srgbClr val="E30613"/>
              </a:solidFill>
            </a:endParaRP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1017996"/>
            <a:r>
              <a:rPr lang="fr-FR">
                <a:solidFill>
                  <a:srgbClr val="FFFFFF"/>
                </a:solidFill>
              </a:rPr>
              <a:t>Wakeman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1017996"/>
            <a:fld id="{E1E1CD7C-2161-7D43-862E-CE4C333CD873}" type="slidenum">
              <a:rPr lang="fr-FR" smtClean="0">
                <a:solidFill>
                  <a:srgbClr val="FFFFFF"/>
                </a:solidFill>
              </a:rPr>
              <a:pPr defTabSz="1017996"/>
              <a:t>‹#›</a:t>
            </a:fld>
            <a:endParaRPr lang="fr-F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174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769F6-294A-4F1A-AB76-1F1025D9C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256" y="1724555"/>
            <a:ext cx="13036332" cy="5386360"/>
          </a:xfrm>
        </p:spPr>
        <p:txBody>
          <a:bodyPr anchor="b"/>
          <a:lstStyle>
            <a:lvl1pPr>
              <a:defRPr sz="66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EDC35-8CBF-431D-901E-234192ADB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256" y="7152984"/>
            <a:ext cx="13036332" cy="2056619"/>
          </a:xfrm>
        </p:spPr>
        <p:txBody>
          <a:bodyPr/>
          <a:lstStyle>
            <a:lvl1pPr marL="0" indent="0">
              <a:buNone/>
              <a:defRPr sz="2672">
                <a:solidFill>
                  <a:schemeClr val="tx1">
                    <a:tint val="75000"/>
                  </a:schemeClr>
                </a:solidFill>
              </a:defRPr>
            </a:lvl1pPr>
            <a:lvl2pPr marL="509011" indent="0">
              <a:buNone/>
              <a:defRPr sz="2227">
                <a:solidFill>
                  <a:schemeClr val="tx1">
                    <a:tint val="75000"/>
                  </a:schemeClr>
                </a:solidFill>
              </a:defRPr>
            </a:lvl2pPr>
            <a:lvl3pPr marL="1018022" indent="0">
              <a:buNone/>
              <a:defRPr sz="2004">
                <a:solidFill>
                  <a:schemeClr val="tx1">
                    <a:tint val="75000"/>
                  </a:schemeClr>
                </a:solidFill>
              </a:defRPr>
            </a:lvl3pPr>
            <a:lvl4pPr marL="1527032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4pPr>
            <a:lvl5pPr marL="203604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5pPr>
            <a:lvl6pPr marL="2545055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6pPr>
            <a:lvl7pPr marL="3054066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7pPr>
            <a:lvl8pPr marL="3563077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8pPr>
            <a:lvl9pPr marL="4072087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F664FE8-3032-43C4-B559-7046DDEBE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26518" y="9908814"/>
            <a:ext cx="1445434" cy="569071"/>
          </a:xfrm>
          <a:prstGeom prst="rect">
            <a:avLst/>
          </a:prstGeom>
        </p:spPr>
        <p:txBody>
          <a:bodyPr/>
          <a:lstStyle>
            <a:lvl1pPr>
              <a:defRPr sz="1559" baseline="0"/>
            </a:lvl1pPr>
          </a:lstStyle>
          <a:p>
            <a:r>
              <a:rPr lang="en-US"/>
              <a:t>MGT-555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7946120-075E-45CB-9FEA-6D505AFF61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33620" y="9906495"/>
            <a:ext cx="5101173" cy="569071"/>
          </a:xfrm>
          <a:prstGeom prst="rect">
            <a:avLst/>
          </a:prstGeom>
        </p:spPr>
        <p:txBody>
          <a:bodyPr/>
          <a:lstStyle>
            <a:lvl1pPr algn="ctr">
              <a:defRPr sz="1559" i="1" baseline="0">
                <a:solidFill>
                  <a:srgbClr val="FF0000"/>
                </a:solidFill>
              </a:defRPr>
            </a:lvl1pPr>
          </a:lstStyle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4937A8E-C1EC-4E0E-9DDE-1488B62FF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05830" y="9906493"/>
            <a:ext cx="535779" cy="569071"/>
          </a:xfrm>
          <a:prstGeom prst="rect">
            <a:avLst/>
          </a:prstGeom>
        </p:spPr>
        <p:txBody>
          <a:bodyPr/>
          <a:lstStyle>
            <a:lvl1pPr algn="r">
              <a:defRPr sz="1559"/>
            </a:lvl1pPr>
          </a:lstStyle>
          <a:p>
            <a:fld id="{430B2735-6934-45D9-B240-44D6372369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11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FBB7E-0F20-41AF-92C5-DCD8AD32A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C5907-7378-47C2-B2AA-14853A58C2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6300" y="1982821"/>
            <a:ext cx="6986528" cy="72267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CE1E8-C29D-48C3-89D7-7D438906B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1760" y="1982821"/>
            <a:ext cx="7196195" cy="722677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80560B7-99D4-4F79-A305-C2F26ED954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26518" y="9908814"/>
            <a:ext cx="1445434" cy="569071"/>
          </a:xfrm>
          <a:prstGeom prst="rect">
            <a:avLst/>
          </a:prstGeom>
        </p:spPr>
        <p:txBody>
          <a:bodyPr/>
          <a:lstStyle>
            <a:lvl1pPr>
              <a:defRPr sz="1559" baseline="0"/>
            </a:lvl1pPr>
          </a:lstStyle>
          <a:p>
            <a:r>
              <a:rPr lang="en-US"/>
              <a:t>MGT-555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0B64C4A-9E24-4832-964F-08AB2A81C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33620" y="9906495"/>
            <a:ext cx="5101173" cy="569071"/>
          </a:xfrm>
          <a:prstGeom prst="rect">
            <a:avLst/>
          </a:prstGeom>
        </p:spPr>
        <p:txBody>
          <a:bodyPr/>
          <a:lstStyle>
            <a:lvl1pPr algn="ctr">
              <a:defRPr sz="1559" i="1" baseline="0">
                <a:solidFill>
                  <a:srgbClr val="FF0000"/>
                </a:solidFill>
              </a:defRPr>
            </a:lvl1pPr>
          </a:lstStyle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633D6FA-A7DB-45E8-B51E-9046D4733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05830" y="9906493"/>
            <a:ext cx="535779" cy="569071"/>
          </a:xfrm>
          <a:prstGeom prst="rect">
            <a:avLst/>
          </a:prstGeom>
        </p:spPr>
        <p:txBody>
          <a:bodyPr/>
          <a:lstStyle>
            <a:lvl1pPr algn="r">
              <a:defRPr sz="1559"/>
            </a:lvl1pPr>
          </a:lstStyle>
          <a:p>
            <a:fld id="{430B2735-6934-45D9-B240-44D6372369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63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03E31-80A2-46ED-B188-1A3C53B45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6300" y="1931192"/>
            <a:ext cx="6906350" cy="692571"/>
          </a:xfrm>
        </p:spPr>
        <p:txBody>
          <a:bodyPr anchor="b"/>
          <a:lstStyle>
            <a:lvl1pPr marL="0" indent="0">
              <a:buNone/>
              <a:defRPr sz="2672" b="1"/>
            </a:lvl1pPr>
            <a:lvl2pPr marL="509011" indent="0">
              <a:buNone/>
              <a:defRPr sz="2227" b="1"/>
            </a:lvl2pPr>
            <a:lvl3pPr marL="1018022" indent="0">
              <a:buNone/>
              <a:defRPr sz="2004" b="1"/>
            </a:lvl3pPr>
            <a:lvl4pPr marL="1527032" indent="0">
              <a:buNone/>
              <a:defRPr sz="1781" b="1"/>
            </a:lvl4pPr>
            <a:lvl5pPr marL="2036044" indent="0">
              <a:buNone/>
              <a:defRPr sz="1781" b="1"/>
            </a:lvl5pPr>
            <a:lvl6pPr marL="2545055" indent="0">
              <a:buNone/>
              <a:defRPr sz="1781" b="1"/>
            </a:lvl6pPr>
            <a:lvl7pPr marL="3054066" indent="0">
              <a:buNone/>
              <a:defRPr sz="1781" b="1"/>
            </a:lvl7pPr>
            <a:lvl8pPr marL="3563077" indent="0">
              <a:buNone/>
              <a:defRPr sz="1781" b="1"/>
            </a:lvl8pPr>
            <a:lvl9pPr marL="4072087" indent="0">
              <a:buNone/>
              <a:defRPr sz="178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841EE-E4E0-4AD2-AF16-03BF7AFDC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300" y="2747692"/>
            <a:ext cx="6906350" cy="68359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231FB68-A505-491B-8D0D-C71024E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300" y="335068"/>
            <a:ext cx="14371655" cy="9869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53C2085-CF0C-4181-BACC-BC532FD7F1F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941605" y="1931192"/>
            <a:ext cx="6906350" cy="692571"/>
          </a:xfrm>
        </p:spPr>
        <p:txBody>
          <a:bodyPr anchor="b"/>
          <a:lstStyle>
            <a:lvl1pPr marL="0" indent="0">
              <a:buNone/>
              <a:defRPr sz="2672" b="1"/>
            </a:lvl1pPr>
            <a:lvl2pPr marL="509011" indent="0">
              <a:buNone/>
              <a:defRPr sz="2227" b="1"/>
            </a:lvl2pPr>
            <a:lvl3pPr marL="1018022" indent="0">
              <a:buNone/>
              <a:defRPr sz="2004" b="1"/>
            </a:lvl3pPr>
            <a:lvl4pPr marL="1527032" indent="0">
              <a:buNone/>
              <a:defRPr sz="1781" b="1"/>
            </a:lvl4pPr>
            <a:lvl5pPr marL="2036044" indent="0">
              <a:buNone/>
              <a:defRPr sz="1781" b="1"/>
            </a:lvl5pPr>
            <a:lvl6pPr marL="2545055" indent="0">
              <a:buNone/>
              <a:defRPr sz="1781" b="1"/>
            </a:lvl6pPr>
            <a:lvl7pPr marL="3054066" indent="0">
              <a:buNone/>
              <a:defRPr sz="1781" b="1"/>
            </a:lvl7pPr>
            <a:lvl8pPr marL="3563077" indent="0">
              <a:buNone/>
              <a:defRPr sz="1781" b="1"/>
            </a:lvl8pPr>
            <a:lvl9pPr marL="4072087" indent="0">
              <a:buNone/>
              <a:defRPr sz="178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A7D72CFD-84CC-49AB-92A0-C175382B4BA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41605" y="2747692"/>
            <a:ext cx="6906350" cy="68359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6D9127C-CBD8-4895-A20F-22EF7D98E021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426518" y="9908814"/>
            <a:ext cx="1445434" cy="569071"/>
          </a:xfrm>
          <a:prstGeom prst="rect">
            <a:avLst/>
          </a:prstGeom>
        </p:spPr>
        <p:txBody>
          <a:bodyPr/>
          <a:lstStyle>
            <a:lvl1pPr>
              <a:defRPr sz="1559" baseline="0"/>
            </a:lvl1pPr>
          </a:lstStyle>
          <a:p>
            <a:r>
              <a:rPr lang="en-US"/>
              <a:t>MGT-555</a:t>
            </a:r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B6B35E2F-E637-4701-82C9-91D9DD9A71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33620" y="9906495"/>
            <a:ext cx="5101173" cy="569071"/>
          </a:xfrm>
          <a:prstGeom prst="rect">
            <a:avLst/>
          </a:prstGeom>
        </p:spPr>
        <p:txBody>
          <a:bodyPr/>
          <a:lstStyle>
            <a:lvl1pPr algn="ctr">
              <a:defRPr sz="1559" i="1" baseline="0">
                <a:solidFill>
                  <a:srgbClr val="FF0000"/>
                </a:solidFill>
              </a:defRPr>
            </a:lvl1pPr>
          </a:lstStyle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3DD09230-BF60-49A8-8656-31067B2E9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05830" y="9906493"/>
            <a:ext cx="535779" cy="569071"/>
          </a:xfrm>
          <a:prstGeom prst="rect">
            <a:avLst/>
          </a:prstGeom>
        </p:spPr>
        <p:txBody>
          <a:bodyPr/>
          <a:lstStyle>
            <a:lvl1pPr algn="r">
              <a:defRPr sz="1559"/>
            </a:lvl1pPr>
          </a:lstStyle>
          <a:p>
            <a:fld id="{430B2735-6934-45D9-B240-44D6372369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4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7557294" y="0"/>
            <a:ext cx="7557294" cy="10688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672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7294" y="1616495"/>
            <a:ext cx="6709198" cy="3727827"/>
          </a:xfrm>
        </p:spPr>
        <p:txBody>
          <a:bodyPr anchor="ctr" anchorCtr="0">
            <a:normAutofit/>
          </a:bodyPr>
          <a:lstStyle>
            <a:lvl1pPr>
              <a:defRPr sz="47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7294" y="5344321"/>
            <a:ext cx="6709198" cy="4481411"/>
          </a:xfrm>
        </p:spPr>
        <p:txBody>
          <a:bodyPr/>
          <a:lstStyle>
            <a:lvl1pPr marL="0" indent="0">
              <a:buNone/>
              <a:defRPr sz="2672">
                <a:solidFill>
                  <a:schemeClr val="bg1"/>
                </a:solidFill>
              </a:defRPr>
            </a:lvl1pPr>
            <a:lvl2pPr marL="508999" indent="0">
              <a:buNone/>
              <a:defRPr sz="2227">
                <a:solidFill>
                  <a:schemeClr val="tx1">
                    <a:tint val="75000"/>
                  </a:schemeClr>
                </a:solidFill>
              </a:defRPr>
            </a:lvl2pPr>
            <a:lvl3pPr marL="1017996" indent="0">
              <a:buNone/>
              <a:defRPr sz="2004">
                <a:solidFill>
                  <a:schemeClr val="tx1">
                    <a:tint val="75000"/>
                  </a:schemeClr>
                </a:solidFill>
              </a:defRPr>
            </a:lvl3pPr>
            <a:lvl4pPr marL="152699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4pPr>
            <a:lvl5pPr marL="2035993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5pPr>
            <a:lvl6pPr marL="2544992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6pPr>
            <a:lvl7pPr marL="3053989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7pPr>
            <a:lvl8pPr marL="3562988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8pPr>
            <a:lvl9pPr marL="4071986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0"/>
            <a:ext cx="6061580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defTabSz="1017996"/>
            <a:r>
              <a:rPr lang="en-US">
                <a:solidFill>
                  <a:srgbClr val="E30613"/>
                </a:solidFill>
              </a:rPr>
              <a:t>MGT-555</a:t>
            </a:r>
            <a:endParaRPr lang="fr-FR" dirty="0">
              <a:solidFill>
                <a:srgbClr val="E30613"/>
              </a:solidFill>
            </a:endParaRP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1017996"/>
            <a:r>
              <a:rPr lang="fr-FR">
                <a:solidFill>
                  <a:srgbClr val="FFFFFF"/>
                </a:solidFill>
              </a:rPr>
              <a:t>Wakeman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1017996"/>
            <a:fld id="{E1E1CD7C-2161-7D43-862E-CE4C333CD873}" type="slidenum">
              <a:rPr lang="fr-FR" smtClean="0">
                <a:solidFill>
                  <a:srgbClr val="FFFFFF"/>
                </a:solidFill>
              </a:rPr>
              <a:pPr defTabSz="1017996"/>
              <a:t>‹#›</a:t>
            </a:fld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262109-392B-4331-9821-3CF3D6A9310D}"/>
              </a:ext>
            </a:extLst>
          </p:cNvPr>
          <p:cNvSpPr/>
          <p:nvPr userDrawn="1"/>
        </p:nvSpPr>
        <p:spPr>
          <a:xfrm>
            <a:off x="7557294" y="0"/>
            <a:ext cx="7557294" cy="10688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4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383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5F73C-E6E3-4AF0-A8B8-8FFE27842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5588" y="1796413"/>
            <a:ext cx="7090935" cy="7277675"/>
          </a:xfrm>
        </p:spPr>
        <p:txBody>
          <a:bodyPr/>
          <a:lstStyle>
            <a:lvl1pPr>
              <a:defRPr sz="3563"/>
            </a:lvl1pPr>
            <a:lvl2pPr>
              <a:defRPr sz="3117"/>
            </a:lvl2pPr>
            <a:lvl3pPr>
              <a:defRPr sz="2672"/>
            </a:lvl3pPr>
            <a:lvl4pPr>
              <a:defRPr sz="2227"/>
            </a:lvl4pPr>
            <a:lvl5pPr>
              <a:defRPr sz="2227"/>
            </a:lvl5pPr>
            <a:lvl6pPr>
              <a:defRPr sz="2227"/>
            </a:lvl6pPr>
            <a:lvl7pPr>
              <a:defRPr sz="2227"/>
            </a:lvl7pPr>
            <a:lvl8pPr>
              <a:defRPr sz="2227"/>
            </a:lvl8pPr>
            <a:lvl9pPr>
              <a:defRPr sz="2227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F1AFE1-6654-4E8D-A840-65E1A3249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301" y="1796414"/>
            <a:ext cx="6772986" cy="7277675"/>
          </a:xfrm>
        </p:spPr>
        <p:txBody>
          <a:bodyPr/>
          <a:lstStyle>
            <a:lvl1pPr marL="0" indent="0">
              <a:buNone/>
              <a:defRPr sz="1781"/>
            </a:lvl1pPr>
            <a:lvl2pPr marL="509011" indent="0">
              <a:buNone/>
              <a:defRPr sz="1559"/>
            </a:lvl2pPr>
            <a:lvl3pPr marL="1018022" indent="0">
              <a:buNone/>
              <a:defRPr sz="1336"/>
            </a:lvl3pPr>
            <a:lvl4pPr marL="1527032" indent="0">
              <a:buNone/>
              <a:defRPr sz="1113"/>
            </a:lvl4pPr>
            <a:lvl5pPr marL="2036044" indent="0">
              <a:buNone/>
              <a:defRPr sz="1113"/>
            </a:lvl5pPr>
            <a:lvl6pPr marL="2545055" indent="0">
              <a:buNone/>
              <a:defRPr sz="1113"/>
            </a:lvl6pPr>
            <a:lvl7pPr marL="3054066" indent="0">
              <a:buNone/>
              <a:defRPr sz="1113"/>
            </a:lvl7pPr>
            <a:lvl8pPr marL="3563077" indent="0">
              <a:buNone/>
              <a:defRPr sz="1113"/>
            </a:lvl8pPr>
            <a:lvl9pPr marL="4072087" indent="0">
              <a:buNone/>
              <a:defRPr sz="11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EFF3C7-8359-4873-89A7-1559A25D1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300" y="335068"/>
            <a:ext cx="14371655" cy="9869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8D412B4-910D-4602-8425-D3DB8F83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26518" y="9908814"/>
            <a:ext cx="1445434" cy="569071"/>
          </a:xfrm>
          <a:prstGeom prst="rect">
            <a:avLst/>
          </a:prstGeom>
        </p:spPr>
        <p:txBody>
          <a:bodyPr/>
          <a:lstStyle>
            <a:lvl1pPr>
              <a:defRPr sz="1559" baseline="0"/>
            </a:lvl1pPr>
          </a:lstStyle>
          <a:p>
            <a:r>
              <a:rPr lang="en-US"/>
              <a:t>MGT-555</a:t>
            </a:r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4EBBC80-760F-4477-BA82-2C418A6B8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33620" y="9906495"/>
            <a:ext cx="5101173" cy="569071"/>
          </a:xfrm>
          <a:prstGeom prst="rect">
            <a:avLst/>
          </a:prstGeom>
        </p:spPr>
        <p:txBody>
          <a:bodyPr/>
          <a:lstStyle>
            <a:lvl1pPr algn="ctr">
              <a:defRPr sz="1559" i="1" baseline="0">
                <a:solidFill>
                  <a:srgbClr val="FF0000"/>
                </a:solidFill>
              </a:defRPr>
            </a:lvl1pPr>
          </a:lstStyle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F35FB1E-BF74-4DDA-B024-011AFED699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05830" y="9906493"/>
            <a:ext cx="535779" cy="569071"/>
          </a:xfrm>
          <a:prstGeom prst="rect">
            <a:avLst/>
          </a:prstGeom>
        </p:spPr>
        <p:txBody>
          <a:bodyPr/>
          <a:lstStyle>
            <a:lvl1pPr algn="r">
              <a:defRPr sz="1559"/>
            </a:lvl1pPr>
          </a:lstStyle>
          <a:p>
            <a:fld id="{430B2735-6934-45D9-B240-44D6372369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6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7557294" y="0"/>
            <a:ext cx="7557294" cy="106886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672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7294" y="1616495"/>
            <a:ext cx="6709198" cy="3727827"/>
          </a:xfrm>
        </p:spPr>
        <p:txBody>
          <a:bodyPr anchor="ctr" anchorCtr="0">
            <a:normAutofit/>
          </a:bodyPr>
          <a:lstStyle>
            <a:lvl1pPr>
              <a:defRPr sz="47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7294" y="5344321"/>
            <a:ext cx="6709198" cy="4481411"/>
          </a:xfrm>
        </p:spPr>
        <p:txBody>
          <a:bodyPr/>
          <a:lstStyle>
            <a:lvl1pPr marL="0" indent="0">
              <a:buNone/>
              <a:defRPr sz="2672">
                <a:solidFill>
                  <a:schemeClr val="bg1"/>
                </a:solidFill>
              </a:defRPr>
            </a:lvl1pPr>
            <a:lvl2pPr marL="508999" indent="0">
              <a:buNone/>
              <a:defRPr sz="2227">
                <a:solidFill>
                  <a:schemeClr val="tx1">
                    <a:tint val="75000"/>
                  </a:schemeClr>
                </a:solidFill>
              </a:defRPr>
            </a:lvl2pPr>
            <a:lvl3pPr marL="1017996" indent="0">
              <a:buNone/>
              <a:defRPr sz="2004">
                <a:solidFill>
                  <a:schemeClr val="tx1">
                    <a:tint val="75000"/>
                  </a:schemeClr>
                </a:solidFill>
              </a:defRPr>
            </a:lvl3pPr>
            <a:lvl4pPr marL="152699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4pPr>
            <a:lvl5pPr marL="2035993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5pPr>
            <a:lvl6pPr marL="2544992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6pPr>
            <a:lvl7pPr marL="3053989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7pPr>
            <a:lvl8pPr marL="3562988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8pPr>
            <a:lvl9pPr marL="4071986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0"/>
            <a:ext cx="6061580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54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7557294" y="0"/>
            <a:ext cx="7557294" cy="10688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672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7294" y="1616495"/>
            <a:ext cx="6709198" cy="3727827"/>
          </a:xfrm>
        </p:spPr>
        <p:txBody>
          <a:bodyPr anchor="ctr" anchorCtr="0">
            <a:normAutofit/>
          </a:bodyPr>
          <a:lstStyle>
            <a:lvl1pPr>
              <a:defRPr sz="47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7294" y="5344321"/>
            <a:ext cx="6709198" cy="4481411"/>
          </a:xfrm>
        </p:spPr>
        <p:txBody>
          <a:bodyPr/>
          <a:lstStyle>
            <a:lvl1pPr marL="0" indent="0">
              <a:buNone/>
              <a:defRPr sz="2672">
                <a:solidFill>
                  <a:schemeClr val="bg1"/>
                </a:solidFill>
              </a:defRPr>
            </a:lvl1pPr>
            <a:lvl2pPr marL="508999" indent="0">
              <a:buNone/>
              <a:defRPr sz="2227">
                <a:solidFill>
                  <a:schemeClr val="tx1">
                    <a:tint val="75000"/>
                  </a:schemeClr>
                </a:solidFill>
              </a:defRPr>
            </a:lvl2pPr>
            <a:lvl3pPr marL="1017996" indent="0">
              <a:buNone/>
              <a:defRPr sz="2004">
                <a:solidFill>
                  <a:schemeClr val="tx1">
                    <a:tint val="75000"/>
                  </a:schemeClr>
                </a:solidFill>
              </a:defRPr>
            </a:lvl3pPr>
            <a:lvl4pPr marL="152699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4pPr>
            <a:lvl5pPr marL="2035993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5pPr>
            <a:lvl6pPr marL="2544992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6pPr>
            <a:lvl7pPr marL="3053989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7pPr>
            <a:lvl8pPr marL="3562988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8pPr>
            <a:lvl9pPr marL="4071986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17" y="0"/>
            <a:ext cx="6061580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735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17996"/>
            <a:r>
              <a:rPr lang="en-US">
                <a:solidFill>
                  <a:srgbClr val="E30613"/>
                </a:solidFill>
              </a:rPr>
              <a:t>MGT-555</a:t>
            </a:r>
            <a:endParaRPr lang="fr-FR" dirty="0">
              <a:solidFill>
                <a:srgbClr val="E30613"/>
              </a:solidFill>
            </a:endParaRP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17996"/>
            <a:r>
              <a:rPr lang="fr-FR">
                <a:solidFill>
                  <a:srgbClr val="413C3A"/>
                </a:solidFill>
              </a:rPr>
              <a:t>Wakeman</a:t>
            </a:r>
            <a:endParaRPr lang="fr-FR" dirty="0">
              <a:solidFill>
                <a:srgbClr val="413C3A"/>
              </a:solidFill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17996"/>
            <a:fld id="{E1E1CD7C-2161-7D43-862E-CE4C333CD873}" type="slidenum">
              <a:rPr lang="fr-FR" smtClean="0">
                <a:solidFill>
                  <a:srgbClr val="413C3A"/>
                </a:solidFill>
              </a:rPr>
              <a:pPr defTabSz="1017996"/>
              <a:t>‹#›</a:t>
            </a:fld>
            <a:endParaRPr lang="fr-FR" dirty="0">
              <a:solidFill>
                <a:srgbClr val="413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017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716" y="3249481"/>
            <a:ext cx="7573038" cy="7038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68758" y="0"/>
            <a:ext cx="5198264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254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21" y="0"/>
            <a:ext cx="5198264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3461" y="3249481"/>
            <a:ext cx="7573038" cy="7038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718" y="272300"/>
            <a:ext cx="5197739" cy="2229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925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21" y="0"/>
            <a:ext cx="5198264" cy="10688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3461" y="3249481"/>
            <a:ext cx="7573038" cy="7038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453" y="272300"/>
            <a:ext cx="5197739" cy="2229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48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95721" y="3249482"/>
            <a:ext cx="5198264" cy="743915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3461" y="3249481"/>
            <a:ext cx="7573038" cy="7038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Wakeman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177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12">
            <a:extLst>
              <a:ext uri="{FF2B5EF4-FFF2-40B4-BE49-F238E27FC236}">
                <a16:creationId xmlns:a16="http://schemas.microsoft.com/office/drawing/2014/main" id="{F625E751-B7B0-42C7-AB6F-E89C8C9F9FFD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215341" y="275006"/>
            <a:ext cx="1463671" cy="5977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5717" y="272300"/>
            <a:ext cx="6061580" cy="222927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5720" y="3249481"/>
            <a:ext cx="12771303" cy="7038005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2729136" y="5967633"/>
            <a:ext cx="6942995" cy="1506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MGT-555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1009204" y="4003472"/>
            <a:ext cx="7363202" cy="847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67025" y="405782"/>
            <a:ext cx="847571" cy="339875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1039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/>
        </p:nvSpPr>
        <p:spPr>
          <a:xfrm rot="16200000">
            <a:off x="701064" y="10190575"/>
            <a:ext cx="95009" cy="988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72" noProof="0" dirty="0"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386A48-421E-4C33-AAEE-C08AA0E2C576}"/>
              </a:ext>
            </a:extLst>
          </p:cNvPr>
          <p:cNvSpPr/>
          <p:nvPr userDrawn="1"/>
        </p:nvSpPr>
        <p:spPr>
          <a:xfrm rot="16200000">
            <a:off x="701064" y="10190575"/>
            <a:ext cx="95009" cy="988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72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46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63" r:id="rId16"/>
    <p:sldLayoutId id="2147483685" r:id="rId17"/>
    <p:sldLayoutId id="2147483687" r:id="rId18"/>
    <p:sldLayoutId id="2147483653" r:id="rId19"/>
    <p:sldLayoutId id="2147483656" r:id="rId20"/>
  </p:sldLayoutIdLst>
  <p:hf hdr="0"/>
  <p:txStyles>
    <p:titleStyle>
      <a:lvl1pPr algn="l" defTabSz="1017996" rtl="0" eaLnBrk="1" latinLnBrk="0" hangingPunct="1">
        <a:lnSpc>
          <a:spcPct val="90000"/>
        </a:lnSpc>
        <a:spcBef>
          <a:spcPct val="0"/>
        </a:spcBef>
        <a:buNone/>
        <a:defRPr sz="4750" b="1" i="0" kern="1000" spc="-104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54499" indent="-254499" algn="l" defTabSz="1017996" rtl="0" eaLnBrk="1" latinLnBrk="0" hangingPunct="1">
        <a:lnSpc>
          <a:spcPct val="90000"/>
        </a:lnSpc>
        <a:spcBef>
          <a:spcPts val="1113"/>
        </a:spcBef>
        <a:buClr>
          <a:schemeClr val="accent1"/>
        </a:buClr>
        <a:buSzPct val="90000"/>
        <a:buFont typeface="Wingdings" pitchFamily="2" charset="2"/>
        <a:buChar char="§"/>
        <a:defRPr sz="2672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63498" indent="-254499" algn="l" defTabSz="1017996" rtl="0" eaLnBrk="1" latinLnBrk="0" hangingPunct="1">
        <a:lnSpc>
          <a:spcPct val="90000"/>
        </a:lnSpc>
        <a:spcBef>
          <a:spcPts val="557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37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72495" indent="-254499" algn="l" defTabSz="1017996" rtl="0" eaLnBrk="1" latinLnBrk="0" hangingPunct="1">
        <a:lnSpc>
          <a:spcPct val="90000"/>
        </a:lnSpc>
        <a:spcBef>
          <a:spcPts val="557"/>
        </a:spcBef>
        <a:buSzPct val="90000"/>
        <a:buFont typeface="Wingdings" pitchFamily="2" charset="2"/>
        <a:buChar char="§"/>
        <a:defRPr sz="2227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81494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4pPr>
      <a:lvl5pPr marL="2290492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5pPr>
      <a:lvl6pPr marL="2799490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6pPr>
      <a:lvl7pPr marL="3308488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7pPr>
      <a:lvl8pPr marL="3817487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8pPr>
      <a:lvl9pPr marL="4326485" indent="-254499" algn="l" defTabSz="1017996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sz="20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1pPr>
      <a:lvl2pPr marL="508999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2pPr>
      <a:lvl3pPr marL="1017996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3pPr>
      <a:lvl4pPr marL="1526994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4pPr>
      <a:lvl5pPr marL="2035993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5pPr>
      <a:lvl6pPr marL="2544992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6pPr>
      <a:lvl7pPr marL="3053989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7pPr>
      <a:lvl8pPr marL="3562988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8pPr>
      <a:lvl9pPr marL="4071986" algn="l" defTabSz="1017996" rtl="0" eaLnBrk="1" latinLnBrk="0" hangingPunct="1">
        <a:defRPr sz="20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25" userDrawn="1">
          <p15:clr>
            <a:srgbClr val="F26B43"/>
          </p15:clr>
        </p15:guide>
        <p15:guide id="2" pos="156" userDrawn="1">
          <p15:clr>
            <a:srgbClr val="F26B43"/>
          </p15:clr>
        </p15:guide>
        <p15:guide id="3" pos="6945" userDrawn="1">
          <p15:clr>
            <a:srgbClr val="F26B43"/>
          </p15:clr>
        </p15:guide>
        <p15:guide id="4" pos="3570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4858" userDrawn="1">
          <p15:clr>
            <a:srgbClr val="F26B43"/>
          </p15:clr>
        </p15:guide>
        <p15:guide id="7" pos="707" userDrawn="1">
          <p15:clr>
            <a:srgbClr val="F26B43"/>
          </p15:clr>
        </p15:guide>
        <p15:guide id="8" pos="1432" userDrawn="1">
          <p15:clr>
            <a:srgbClr val="F26B43"/>
          </p15:clr>
        </p15:guide>
        <p15:guide id="9" pos="2142" userDrawn="1">
          <p15:clr>
            <a:srgbClr val="F26B43"/>
          </p15:clr>
        </p15:guide>
        <p15:guide id="10" pos="2856" userDrawn="1">
          <p15:clr>
            <a:srgbClr val="F26B43"/>
          </p15:clr>
        </p15:guide>
        <p15:guide id="11" pos="4285" userDrawn="1">
          <p15:clr>
            <a:srgbClr val="F26B43"/>
          </p15:clr>
        </p15:guide>
        <p15:guide id="12" pos="5003" userDrawn="1">
          <p15:clr>
            <a:srgbClr val="F26B43"/>
          </p15:clr>
        </p15:guide>
        <p15:guide id="13" pos="5712" userDrawn="1">
          <p15:clr>
            <a:srgbClr val="F26B43"/>
          </p15:clr>
        </p15:guide>
        <p15:guide id="14" pos="6422" userDrawn="1">
          <p15:clr>
            <a:srgbClr val="F26B43"/>
          </p15:clr>
        </p15:guide>
        <p15:guide id="15" orient="horz" pos="764" userDrawn="1">
          <p15:clr>
            <a:srgbClr val="F26B43"/>
          </p15:clr>
        </p15:guide>
        <p15:guide id="16" orient="horz" pos="1535" userDrawn="1">
          <p15:clr>
            <a:srgbClr val="F26B43"/>
          </p15:clr>
        </p15:guide>
        <p15:guide id="17" orient="horz" pos="2299" userDrawn="1">
          <p15:clr>
            <a:srgbClr val="F26B43"/>
          </p15:clr>
        </p15:guide>
        <p15:guide id="18" orient="horz" pos="3058" userDrawn="1">
          <p15:clr>
            <a:srgbClr val="F26B43"/>
          </p15:clr>
        </p15:guide>
        <p15:guide id="19" orient="horz" pos="3831" userDrawn="1">
          <p15:clr>
            <a:srgbClr val="F26B43"/>
          </p15:clr>
        </p15:guide>
        <p15:guide id="20" orient="horz" pos="4598" userDrawn="1">
          <p15:clr>
            <a:srgbClr val="F26B43"/>
          </p15:clr>
        </p15:guide>
        <p15:guide id="21" pos="6740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7141" userDrawn="1">
          <p15:clr>
            <a:srgbClr val="F26B43"/>
          </p15:clr>
        </p15:guide>
        <p15:guide id="24" orient="horz" pos="505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A0527845-FD27-4F3A-B582-749A77ADCEE5}"/>
              </a:ext>
            </a:extLst>
          </p:cNvPr>
          <p:cNvSpPr txBox="1"/>
          <p:nvPr/>
        </p:nvSpPr>
        <p:spPr>
          <a:xfrm>
            <a:off x="2562899" y="168138"/>
            <a:ext cx="2040218" cy="812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87217" algn="l"/>
                <a:tab pos="1396217" algn="l"/>
              </a:tabLst>
            </a:pPr>
            <a:r>
              <a:rPr lang="en-US" sz="1559" b="1" dirty="0">
                <a:solidFill>
                  <a:schemeClr val="accent6"/>
                </a:solidFill>
              </a:rPr>
              <a:t>Which impacts do you reduce?</a:t>
            </a:r>
            <a:br>
              <a:rPr lang="en-US" sz="1559" b="1" dirty="0">
                <a:solidFill>
                  <a:schemeClr val="accent6"/>
                </a:solidFill>
              </a:rPr>
            </a:br>
            <a:r>
              <a:rPr lang="en-US" sz="1559" b="1" dirty="0">
                <a:solidFill>
                  <a:schemeClr val="accent6"/>
                </a:solidFill>
              </a:rPr>
              <a:t>(quantify)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FAA583-3ACF-4B2A-A76B-962CD3866FDD}"/>
              </a:ext>
            </a:extLst>
          </p:cNvPr>
          <p:cNvSpPr/>
          <p:nvPr/>
        </p:nvSpPr>
        <p:spPr>
          <a:xfrm>
            <a:off x="2010508" y="1676472"/>
            <a:ext cx="11206361" cy="7651757"/>
          </a:xfrm>
          <a:prstGeom prst="roundRect">
            <a:avLst>
              <a:gd name="adj" fmla="val 6239"/>
            </a:avLst>
          </a:prstGeom>
          <a:pattFill prst="lgGri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14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030C2-39D3-49E9-A380-45FFB9400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2725006" y="6010648"/>
            <a:ext cx="6942994" cy="1420669"/>
          </a:xfrm>
        </p:spPr>
        <p:txBody>
          <a:bodyPr/>
          <a:lstStyle/>
          <a:p>
            <a:r>
              <a:rPr lang="en-US" dirty="0"/>
              <a:t>MSE-433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193458-51ED-41BD-AADD-EDB85F2A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0986877" y="4027673"/>
            <a:ext cx="7363201" cy="799173"/>
          </a:xfrm>
        </p:spPr>
        <p:txBody>
          <a:bodyPr/>
          <a:lstStyle/>
          <a:p>
            <a:r>
              <a:rPr lang="en-US"/>
              <a:t>Wakeman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EDBA2-FDC1-4811-B597-1BC582D7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292967" y="405784"/>
            <a:ext cx="799173" cy="339875"/>
          </a:xfrm>
        </p:spPr>
        <p:txBody>
          <a:bodyPr/>
          <a:lstStyle/>
          <a:p>
            <a:fld id="{430B2735-6934-45D9-B240-44D637236961}" type="slidenum">
              <a:rPr lang="en-US"/>
              <a:pPr/>
              <a:t>1</a:t>
            </a:fld>
            <a:endParaRPr lang="en-US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B42D3851-F87A-41B0-99AF-6C17D8EF4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55461"/>
              </p:ext>
            </p:extLst>
          </p:nvPr>
        </p:nvGraphicFramePr>
        <p:xfrm>
          <a:off x="343337" y="1843103"/>
          <a:ext cx="1588337" cy="7651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026">
                  <a:extLst>
                    <a:ext uri="{9D8B030D-6E8A-4147-A177-3AD203B41FA5}">
                      <a16:colId xmlns:a16="http://schemas.microsoft.com/office/drawing/2014/main" val="1970834575"/>
                    </a:ext>
                  </a:extLst>
                </a:gridCol>
                <a:gridCol w="357317">
                  <a:extLst>
                    <a:ext uri="{9D8B030D-6E8A-4147-A177-3AD203B41FA5}">
                      <a16:colId xmlns:a16="http://schemas.microsoft.com/office/drawing/2014/main" val="2452071381"/>
                    </a:ext>
                  </a:extLst>
                </a:gridCol>
                <a:gridCol w="344994">
                  <a:extLst>
                    <a:ext uri="{9D8B030D-6E8A-4147-A177-3AD203B41FA5}">
                      <a16:colId xmlns:a16="http://schemas.microsoft.com/office/drawing/2014/main" val="2206689443"/>
                    </a:ext>
                  </a:extLst>
                </a:gridCol>
              </a:tblGrid>
              <a:tr h="296936">
                <a:tc>
                  <a:txBody>
                    <a:bodyPr/>
                    <a:lstStyle/>
                    <a:p>
                      <a:r>
                        <a:rPr lang="en-US" sz="900" dirty="0"/>
                        <a:t>SDG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(1)  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(2)</a:t>
                      </a:r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729901565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1</a:t>
                      </a:r>
                    </a:p>
                    <a:p>
                      <a:r>
                        <a:rPr lang="en-US" sz="900" dirty="0"/>
                        <a:t>No Poverty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103144902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2</a:t>
                      </a:r>
                    </a:p>
                    <a:p>
                      <a:r>
                        <a:rPr lang="en-US" sz="900" dirty="0"/>
                        <a:t>Zero Hunger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213185221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3</a:t>
                      </a:r>
                    </a:p>
                    <a:p>
                      <a:r>
                        <a:rPr lang="en-US" sz="900" dirty="0"/>
                        <a:t>Good heath 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019783606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4</a:t>
                      </a:r>
                    </a:p>
                    <a:p>
                      <a:r>
                        <a:rPr lang="en-US" sz="900" dirty="0"/>
                        <a:t>Education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261018020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5</a:t>
                      </a:r>
                    </a:p>
                    <a:p>
                      <a:r>
                        <a:rPr lang="en-US" sz="900" dirty="0"/>
                        <a:t>Gender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165202979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6</a:t>
                      </a:r>
                    </a:p>
                    <a:p>
                      <a:r>
                        <a:rPr lang="en-US" sz="900" dirty="0"/>
                        <a:t>Clean water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66103756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7</a:t>
                      </a:r>
                    </a:p>
                    <a:p>
                      <a:r>
                        <a:rPr lang="en-US" sz="900" dirty="0"/>
                        <a:t>Clean energy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258091087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8</a:t>
                      </a:r>
                    </a:p>
                    <a:p>
                      <a:r>
                        <a:rPr lang="en-US" sz="900" dirty="0"/>
                        <a:t>Decent work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527766066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9</a:t>
                      </a:r>
                    </a:p>
                    <a:p>
                      <a:r>
                        <a:rPr lang="en-US" sz="900" dirty="0"/>
                        <a:t>Innovation / industry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790606335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10</a:t>
                      </a:r>
                    </a:p>
                    <a:p>
                      <a:r>
                        <a:rPr lang="en-US" sz="900" dirty="0"/>
                        <a:t>Reduced inequalities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712544417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11</a:t>
                      </a:r>
                    </a:p>
                    <a:p>
                      <a:r>
                        <a:rPr lang="en-US" sz="900" dirty="0"/>
                        <a:t>Cities and communities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396387222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12</a:t>
                      </a:r>
                    </a:p>
                    <a:p>
                      <a:r>
                        <a:rPr lang="en-US" sz="900" dirty="0"/>
                        <a:t>Consumption / production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290549887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13</a:t>
                      </a:r>
                    </a:p>
                    <a:p>
                      <a:r>
                        <a:rPr lang="en-US" sz="900" dirty="0"/>
                        <a:t>Climate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615470519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14</a:t>
                      </a:r>
                    </a:p>
                    <a:p>
                      <a:r>
                        <a:rPr lang="en-US" sz="900" dirty="0"/>
                        <a:t>Life below water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982435193"/>
                  </a:ext>
                </a:extLst>
              </a:tr>
              <a:tr h="373254">
                <a:tc>
                  <a:txBody>
                    <a:bodyPr/>
                    <a:lstStyle/>
                    <a:p>
                      <a:r>
                        <a:rPr lang="en-US" sz="900" dirty="0"/>
                        <a:t>15</a:t>
                      </a:r>
                    </a:p>
                    <a:p>
                      <a:r>
                        <a:rPr lang="en-US" sz="900" dirty="0"/>
                        <a:t>Life on Land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682006195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16 </a:t>
                      </a:r>
                      <a:br>
                        <a:rPr lang="en-US" sz="900" dirty="0"/>
                      </a:br>
                      <a:r>
                        <a:rPr lang="en-US" sz="900" dirty="0"/>
                        <a:t>Peace &amp; justice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051557666"/>
                  </a:ext>
                </a:extLst>
              </a:tr>
              <a:tr h="508983">
                <a:tc>
                  <a:txBody>
                    <a:bodyPr/>
                    <a:lstStyle/>
                    <a:p>
                      <a:r>
                        <a:rPr lang="en-US" sz="900" dirty="0"/>
                        <a:t>17</a:t>
                      </a:r>
                    </a:p>
                    <a:p>
                      <a:r>
                        <a:rPr lang="en-US" sz="900" dirty="0"/>
                        <a:t>Partnerships for goals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16760168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0233330-57FF-41D2-87C9-5244B191CE58}"/>
              </a:ext>
            </a:extLst>
          </p:cNvPr>
          <p:cNvSpPr txBox="1"/>
          <p:nvPr/>
        </p:nvSpPr>
        <p:spPr>
          <a:xfrm>
            <a:off x="196113" y="1375393"/>
            <a:ext cx="2886367" cy="366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91" dirty="0"/>
              <a:t>(1) scope 1&amp;2, 3 upstream &amp; </a:t>
            </a:r>
            <a:br>
              <a:rPr lang="en-US" sz="891" dirty="0"/>
            </a:br>
            <a:r>
              <a:rPr lang="en-US" sz="891" dirty="0"/>
              <a:t>     downstream (EL)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93BE5A-AD9E-4450-97B6-E7859841383C}"/>
              </a:ext>
            </a:extLst>
          </p:cNvPr>
          <p:cNvSpPr txBox="1"/>
          <p:nvPr/>
        </p:nvSpPr>
        <p:spPr>
          <a:xfrm>
            <a:off x="196108" y="1649203"/>
            <a:ext cx="1667172" cy="229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91" dirty="0"/>
              <a:t>(2) use/consumption)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F0B035C3-2078-4A21-9B59-AC5063BD0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451510"/>
              </p:ext>
            </p:extLst>
          </p:nvPr>
        </p:nvGraphicFramePr>
        <p:xfrm>
          <a:off x="4533163" y="237860"/>
          <a:ext cx="9501009" cy="133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287">
                  <a:extLst>
                    <a:ext uri="{9D8B030D-6E8A-4147-A177-3AD203B41FA5}">
                      <a16:colId xmlns:a16="http://schemas.microsoft.com/office/drawing/2014/main" val="536267008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2470185871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737153604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3924368178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919855212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2615237645"/>
                    </a:ext>
                  </a:extLst>
                </a:gridCol>
                <a:gridCol w="1357287">
                  <a:extLst>
                    <a:ext uri="{9D8B030D-6E8A-4147-A177-3AD203B41FA5}">
                      <a16:colId xmlns:a16="http://schemas.microsoft.com/office/drawing/2014/main" val="325287397"/>
                    </a:ext>
                  </a:extLst>
                </a:gridCol>
              </a:tblGrid>
              <a:tr h="373254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Climate change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Freshwater loss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Chemical &amp; plastic pollution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Forest &amp; seabed loss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Biodiversity loss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Suit nutrient pollution</a:t>
                      </a:r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9167061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r>
                        <a:rPr lang="en-US" sz="900" dirty="0"/>
                        <a:t>Scope 1 direct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062690099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r>
                        <a:rPr lang="en-US" sz="900" dirty="0"/>
                        <a:t>Scope 2 indirect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761936654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r>
                        <a:rPr lang="en-US" sz="900" dirty="0"/>
                        <a:t>Scope 3 upstream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334899640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r>
                        <a:rPr lang="en-US" sz="900" dirty="0"/>
                        <a:t>Scope 3 downstream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954547780"/>
                  </a:ext>
                </a:extLst>
              </a:tr>
            </a:tbl>
          </a:graphicData>
        </a:graphic>
      </p:graphicFrame>
      <p:graphicFrame>
        <p:nvGraphicFramePr>
          <p:cNvPr id="15" name="Table 7">
            <a:extLst>
              <a:ext uri="{FF2B5EF4-FFF2-40B4-BE49-F238E27FC236}">
                <a16:creationId xmlns:a16="http://schemas.microsoft.com/office/drawing/2014/main" id="{5191CA6A-D423-4824-BC19-123F9ED35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16315"/>
              </p:ext>
            </p:extLst>
          </p:nvPr>
        </p:nvGraphicFramePr>
        <p:xfrm>
          <a:off x="13381924" y="3306166"/>
          <a:ext cx="1404147" cy="3522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850">
                  <a:extLst>
                    <a:ext uri="{9D8B030D-6E8A-4147-A177-3AD203B41FA5}">
                      <a16:colId xmlns:a16="http://schemas.microsoft.com/office/drawing/2014/main" val="1970834575"/>
                    </a:ext>
                  </a:extLst>
                </a:gridCol>
                <a:gridCol w="342297">
                  <a:extLst>
                    <a:ext uri="{9D8B030D-6E8A-4147-A177-3AD203B41FA5}">
                      <a16:colId xmlns:a16="http://schemas.microsoft.com/office/drawing/2014/main" val="2452071381"/>
                    </a:ext>
                  </a:extLst>
                </a:gridCol>
              </a:tblGrid>
              <a:tr h="303582">
                <a:tc>
                  <a:txBody>
                    <a:bodyPr/>
                    <a:lstStyle/>
                    <a:p>
                      <a:r>
                        <a:rPr lang="en-US" sz="900" dirty="0"/>
                        <a:t>7 principles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 </a:t>
                      </a:r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729901565"/>
                  </a:ext>
                </a:extLst>
              </a:tr>
              <a:tr h="247826">
                <a:tc>
                  <a:txBody>
                    <a:bodyPr/>
                    <a:lstStyle/>
                    <a:p>
                      <a:r>
                        <a:rPr lang="en-US" sz="900" dirty="0"/>
                        <a:t>1 Longevity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103144902"/>
                  </a:ext>
                </a:extLst>
              </a:tr>
              <a:tr h="565356">
                <a:tc>
                  <a:txBody>
                    <a:bodyPr/>
                    <a:lstStyle/>
                    <a:p>
                      <a:r>
                        <a:rPr lang="en-US" sz="900" dirty="0"/>
                        <a:t>2 Reuse (refurbish / repair/ remanufacture)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213185221"/>
                  </a:ext>
                </a:extLst>
              </a:tr>
              <a:tr h="445563">
                <a:tc>
                  <a:txBody>
                    <a:bodyPr/>
                    <a:lstStyle/>
                    <a:p>
                      <a:r>
                        <a:rPr lang="en-US" sz="900" dirty="0"/>
                        <a:t>3 Resource-efficient manufacturing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019783606"/>
                  </a:ext>
                </a:extLst>
              </a:tr>
              <a:tr h="524765">
                <a:tc>
                  <a:txBody>
                    <a:bodyPr/>
                    <a:lstStyle/>
                    <a:p>
                      <a:r>
                        <a:rPr lang="en-US" sz="900" dirty="0"/>
                        <a:t>4 Recycling / design for disassembly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261018020"/>
                  </a:ext>
                </a:extLst>
              </a:tr>
              <a:tr h="384534">
                <a:tc>
                  <a:txBody>
                    <a:bodyPr/>
                    <a:lstStyle/>
                    <a:p>
                      <a:r>
                        <a:rPr lang="en-US" sz="900" dirty="0"/>
                        <a:t>5 Collaboration in value chain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165202979"/>
                  </a:ext>
                </a:extLst>
              </a:tr>
              <a:tr h="384534">
                <a:tc>
                  <a:txBody>
                    <a:bodyPr/>
                    <a:lstStyle/>
                    <a:p>
                      <a:r>
                        <a:rPr lang="en-US" sz="900" dirty="0"/>
                        <a:t>6 Local sourcing &amp; production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66103756"/>
                  </a:ext>
                </a:extLst>
              </a:tr>
              <a:tr h="384534">
                <a:tc>
                  <a:txBody>
                    <a:bodyPr/>
                    <a:lstStyle/>
                    <a:p>
                      <a:r>
                        <a:rPr lang="en-US" sz="900" dirty="0"/>
                        <a:t>7 Business model innovation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258091087"/>
                  </a:ext>
                </a:extLst>
              </a:tr>
            </a:tbl>
          </a:graphicData>
        </a:graphic>
      </p:graphicFrame>
      <p:sp>
        <p:nvSpPr>
          <p:cNvPr id="16" name="Smiley Face 15">
            <a:extLst>
              <a:ext uri="{FF2B5EF4-FFF2-40B4-BE49-F238E27FC236}">
                <a16:creationId xmlns:a16="http://schemas.microsoft.com/office/drawing/2014/main" id="{75CB1A1B-800C-4653-9F0B-226FF5F812BA}"/>
              </a:ext>
            </a:extLst>
          </p:cNvPr>
          <p:cNvSpPr/>
          <p:nvPr/>
        </p:nvSpPr>
        <p:spPr>
          <a:xfrm>
            <a:off x="14419987" y="2954441"/>
            <a:ext cx="373045" cy="3398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14"/>
          </a:p>
        </p:txBody>
      </p:sp>
      <p:graphicFrame>
        <p:nvGraphicFramePr>
          <p:cNvPr id="18" name="Table 7">
            <a:extLst>
              <a:ext uri="{FF2B5EF4-FFF2-40B4-BE49-F238E27FC236}">
                <a16:creationId xmlns:a16="http://schemas.microsoft.com/office/drawing/2014/main" id="{F47BA209-1C58-4D0B-8AEB-0ED62ABC1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461262"/>
              </p:ext>
            </p:extLst>
          </p:nvPr>
        </p:nvGraphicFramePr>
        <p:xfrm>
          <a:off x="2660326" y="9431557"/>
          <a:ext cx="9656043" cy="95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160">
                  <a:extLst>
                    <a:ext uri="{9D8B030D-6E8A-4147-A177-3AD203B41FA5}">
                      <a16:colId xmlns:a16="http://schemas.microsoft.com/office/drawing/2014/main" val="1535117260"/>
                    </a:ext>
                  </a:extLst>
                </a:gridCol>
                <a:gridCol w="1270118">
                  <a:extLst>
                    <a:ext uri="{9D8B030D-6E8A-4147-A177-3AD203B41FA5}">
                      <a16:colId xmlns:a16="http://schemas.microsoft.com/office/drawing/2014/main" val="3108577405"/>
                    </a:ext>
                  </a:extLst>
                </a:gridCol>
                <a:gridCol w="1374035">
                  <a:extLst>
                    <a:ext uri="{9D8B030D-6E8A-4147-A177-3AD203B41FA5}">
                      <a16:colId xmlns:a16="http://schemas.microsoft.com/office/drawing/2014/main" val="2669255878"/>
                    </a:ext>
                  </a:extLst>
                </a:gridCol>
                <a:gridCol w="1524139">
                  <a:extLst>
                    <a:ext uri="{9D8B030D-6E8A-4147-A177-3AD203B41FA5}">
                      <a16:colId xmlns:a16="http://schemas.microsoft.com/office/drawing/2014/main" val="1691381978"/>
                    </a:ext>
                  </a:extLst>
                </a:gridCol>
                <a:gridCol w="1479513">
                  <a:extLst>
                    <a:ext uri="{9D8B030D-6E8A-4147-A177-3AD203B41FA5}">
                      <a16:colId xmlns:a16="http://schemas.microsoft.com/office/drawing/2014/main" val="1970834575"/>
                    </a:ext>
                  </a:extLst>
                </a:gridCol>
                <a:gridCol w="497145">
                  <a:extLst>
                    <a:ext uri="{9D8B030D-6E8A-4147-A177-3AD203B41FA5}">
                      <a16:colId xmlns:a16="http://schemas.microsoft.com/office/drawing/2014/main" val="2452071381"/>
                    </a:ext>
                  </a:extLst>
                </a:gridCol>
                <a:gridCol w="520820">
                  <a:extLst>
                    <a:ext uri="{9D8B030D-6E8A-4147-A177-3AD203B41FA5}">
                      <a16:colId xmlns:a16="http://schemas.microsoft.com/office/drawing/2014/main" val="2206689443"/>
                    </a:ext>
                  </a:extLst>
                </a:gridCol>
                <a:gridCol w="639187">
                  <a:extLst>
                    <a:ext uri="{9D8B030D-6E8A-4147-A177-3AD203B41FA5}">
                      <a16:colId xmlns:a16="http://schemas.microsoft.com/office/drawing/2014/main" val="107342198"/>
                    </a:ext>
                  </a:extLst>
                </a:gridCol>
                <a:gridCol w="852926">
                  <a:extLst>
                    <a:ext uri="{9D8B030D-6E8A-4147-A177-3AD203B41FA5}">
                      <a16:colId xmlns:a16="http://schemas.microsoft.com/office/drawing/2014/main" val="3871844992"/>
                    </a:ext>
                  </a:extLst>
                </a:gridCol>
              </a:tblGrid>
              <a:tr h="237525">
                <a:tc>
                  <a:txBody>
                    <a:bodyPr/>
                    <a:lstStyle/>
                    <a:p>
                      <a:r>
                        <a:rPr lang="en-US" sz="900" dirty="0"/>
                        <a:t>Specific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Measurable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Attainable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Relevant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Time-oriented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Slow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Close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Narrow</a:t>
                      </a:r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Regenerate</a:t>
                      </a:r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3729901565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4103144902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2213185221"/>
                  </a:ext>
                </a:extLst>
              </a:tr>
              <a:tr h="237525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101797" marR="101797" marT="50898" marB="50898"/>
                </a:tc>
                <a:extLst>
                  <a:ext uri="{0D108BD9-81ED-4DB2-BD59-A6C34878D82A}">
                    <a16:rowId xmlns:a16="http://schemas.microsoft.com/office/drawing/2014/main" val="1019783606"/>
                  </a:ext>
                </a:extLst>
              </a:tr>
            </a:tbl>
          </a:graphicData>
        </a:graphic>
      </p:graphicFrame>
      <p:sp>
        <p:nvSpPr>
          <p:cNvPr id="19" name="Smiley Face 18">
            <a:extLst>
              <a:ext uri="{FF2B5EF4-FFF2-40B4-BE49-F238E27FC236}">
                <a16:creationId xmlns:a16="http://schemas.microsoft.com/office/drawing/2014/main" id="{54658FE2-CBAA-44EF-8E92-F92EE1405891}"/>
              </a:ext>
            </a:extLst>
          </p:cNvPr>
          <p:cNvSpPr/>
          <p:nvPr/>
        </p:nvSpPr>
        <p:spPr>
          <a:xfrm>
            <a:off x="4083246" y="666204"/>
            <a:ext cx="373045" cy="3398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14"/>
          </a:p>
        </p:txBody>
      </p:sp>
      <p:sp>
        <p:nvSpPr>
          <p:cNvPr id="21" name="Smiley Face 20">
            <a:extLst>
              <a:ext uri="{FF2B5EF4-FFF2-40B4-BE49-F238E27FC236}">
                <a16:creationId xmlns:a16="http://schemas.microsoft.com/office/drawing/2014/main" id="{38332393-F103-4018-87B2-A294F41527E0}"/>
              </a:ext>
            </a:extLst>
          </p:cNvPr>
          <p:cNvSpPr/>
          <p:nvPr/>
        </p:nvSpPr>
        <p:spPr>
          <a:xfrm>
            <a:off x="1464800" y="1080663"/>
            <a:ext cx="373045" cy="3398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14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1D9B9C8-D519-4D85-AF83-99662DA7BE89}"/>
              </a:ext>
            </a:extLst>
          </p:cNvPr>
          <p:cNvSpPr/>
          <p:nvPr/>
        </p:nvSpPr>
        <p:spPr>
          <a:xfrm>
            <a:off x="12906151" y="9291832"/>
            <a:ext cx="258471" cy="258471"/>
          </a:xfrm>
          <a:prstGeom prst="ellipse">
            <a:avLst/>
          </a:prstGeom>
          <a:solidFill>
            <a:srgbClr val="CC00FF"/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6" b="1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1127073-7FBA-47E6-BDB7-AF40E9F1F244}"/>
              </a:ext>
            </a:extLst>
          </p:cNvPr>
          <p:cNvSpPr/>
          <p:nvPr/>
        </p:nvSpPr>
        <p:spPr>
          <a:xfrm>
            <a:off x="12913266" y="9607500"/>
            <a:ext cx="258471" cy="25847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6" b="1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18AF502-895F-4145-9CD7-A279A14173AB}"/>
              </a:ext>
            </a:extLst>
          </p:cNvPr>
          <p:cNvSpPr/>
          <p:nvPr/>
        </p:nvSpPr>
        <p:spPr>
          <a:xfrm>
            <a:off x="12913266" y="9923168"/>
            <a:ext cx="258471" cy="258471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6" b="1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1FAA6B6-B41C-46CF-9129-8EE182A870EC}"/>
              </a:ext>
            </a:extLst>
          </p:cNvPr>
          <p:cNvSpPr/>
          <p:nvPr/>
        </p:nvSpPr>
        <p:spPr>
          <a:xfrm>
            <a:off x="12913266" y="10238838"/>
            <a:ext cx="258471" cy="258471"/>
          </a:xfrm>
          <a:prstGeom prst="ellipse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6" b="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F4E8423-95B4-4D0B-9ADF-5B061C61D860}"/>
              </a:ext>
            </a:extLst>
          </p:cNvPr>
          <p:cNvSpPr txBox="1"/>
          <p:nvPr/>
        </p:nvSpPr>
        <p:spPr>
          <a:xfrm>
            <a:off x="13172293" y="9214121"/>
            <a:ext cx="1635754" cy="297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6" b="1" dirty="0"/>
              <a:t>Monetary-flow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C0A074-5BEE-451C-8DE7-FD1758AD3762}"/>
              </a:ext>
            </a:extLst>
          </p:cNvPr>
          <p:cNvSpPr txBox="1"/>
          <p:nvPr/>
        </p:nvSpPr>
        <p:spPr>
          <a:xfrm>
            <a:off x="13172293" y="9542969"/>
            <a:ext cx="1278453" cy="297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6" b="1" dirty="0"/>
              <a:t>Mass-flow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719F2A8-02C1-403E-9488-7461B815F1AB}"/>
              </a:ext>
            </a:extLst>
          </p:cNvPr>
          <p:cNvSpPr txBox="1"/>
          <p:nvPr/>
        </p:nvSpPr>
        <p:spPr>
          <a:xfrm>
            <a:off x="13172298" y="10200666"/>
            <a:ext cx="1704815" cy="297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6" b="1" dirty="0"/>
              <a:t>Information-flow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17ECEA-7B2B-447D-A60B-A86F759CBDA6}"/>
              </a:ext>
            </a:extLst>
          </p:cNvPr>
          <p:cNvSpPr txBox="1"/>
          <p:nvPr/>
        </p:nvSpPr>
        <p:spPr>
          <a:xfrm>
            <a:off x="13172298" y="9871817"/>
            <a:ext cx="2040218" cy="297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6" b="1" dirty="0"/>
              <a:t>Emissions-flow</a:t>
            </a:r>
          </a:p>
        </p:txBody>
      </p:sp>
      <p:sp>
        <p:nvSpPr>
          <p:cNvPr id="31" name="Smiley Face 30">
            <a:extLst>
              <a:ext uri="{FF2B5EF4-FFF2-40B4-BE49-F238E27FC236}">
                <a16:creationId xmlns:a16="http://schemas.microsoft.com/office/drawing/2014/main" id="{8D003DCF-A33F-40D6-86AC-F6721986070E}"/>
              </a:ext>
            </a:extLst>
          </p:cNvPr>
          <p:cNvSpPr/>
          <p:nvPr/>
        </p:nvSpPr>
        <p:spPr>
          <a:xfrm>
            <a:off x="12362017" y="9396241"/>
            <a:ext cx="373045" cy="3398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14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9E2F8B5-FBCF-4373-BC85-80B819C1D27C}"/>
              </a:ext>
            </a:extLst>
          </p:cNvPr>
          <p:cNvSpPr txBox="1"/>
          <p:nvPr/>
        </p:nvSpPr>
        <p:spPr>
          <a:xfrm>
            <a:off x="13255811" y="6874850"/>
            <a:ext cx="15377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u="sng" dirty="0">
                <a:solidFill>
                  <a:schemeClr val="accent6"/>
                </a:solidFill>
              </a:rPr>
              <a:t>Draw</a:t>
            </a:r>
            <a:r>
              <a:rPr lang="en-US" sz="1800" b="1" dirty="0">
                <a:solidFill>
                  <a:schemeClr val="accent6"/>
                </a:solidFill>
              </a:rPr>
              <a:t> product and supply chain flows: higher thickness is higher intensity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2C0CA2D-08C6-4AB9-B6CF-1CD4754A21BD}"/>
              </a:ext>
            </a:extLst>
          </p:cNvPr>
          <p:cNvSpPr txBox="1"/>
          <p:nvPr/>
        </p:nvSpPr>
        <p:spPr>
          <a:xfrm>
            <a:off x="13285264" y="1479098"/>
            <a:ext cx="1635754" cy="129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9" b="1" dirty="0"/>
              <a:t>Examine</a:t>
            </a:r>
          </a:p>
          <a:p>
            <a:pPr marL="130785" indent="-130785">
              <a:buFont typeface="Arial" panose="020B0604020202020204" pitchFamily="34" charset="0"/>
              <a:buChar char="•"/>
            </a:pPr>
            <a:r>
              <a:rPr lang="en-US" sz="1559" b="1" dirty="0"/>
              <a:t>Business</a:t>
            </a:r>
          </a:p>
          <a:p>
            <a:pPr marL="130785" indent="-130785">
              <a:buFont typeface="Arial" panose="020B0604020202020204" pitchFamily="34" charset="0"/>
              <a:buChar char="•"/>
            </a:pPr>
            <a:r>
              <a:rPr lang="en-US" sz="1559" b="1" dirty="0"/>
              <a:t>Supply chain</a:t>
            </a:r>
          </a:p>
          <a:p>
            <a:pPr marL="130785" indent="-130785">
              <a:buFont typeface="Arial" panose="020B0604020202020204" pitchFamily="34" charset="0"/>
              <a:buChar char="•"/>
            </a:pPr>
            <a:r>
              <a:rPr lang="en-US" sz="1559" b="1" dirty="0"/>
              <a:t>Production</a:t>
            </a:r>
          </a:p>
          <a:p>
            <a:pPr marL="130785" indent="-130785">
              <a:buFont typeface="Arial" panose="020B0604020202020204" pitchFamily="34" charset="0"/>
              <a:buChar char="•"/>
            </a:pPr>
            <a:r>
              <a:rPr lang="en-US" sz="1559" b="1" dirty="0"/>
              <a:t>Materials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DB0CDD-9006-4B28-94B9-DB8263C1D465}"/>
              </a:ext>
            </a:extLst>
          </p:cNvPr>
          <p:cNvSpPr txBox="1"/>
          <p:nvPr/>
        </p:nvSpPr>
        <p:spPr>
          <a:xfrm>
            <a:off x="13299437" y="2697813"/>
            <a:ext cx="2040218" cy="572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9" b="1" dirty="0">
                <a:solidFill>
                  <a:schemeClr val="accent6"/>
                </a:solidFill>
              </a:rPr>
              <a:t>Where are you circular?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3A8E96-21BA-4BAD-A9F8-12AE2BA06142}"/>
              </a:ext>
            </a:extLst>
          </p:cNvPr>
          <p:cNvSpPr txBox="1"/>
          <p:nvPr/>
        </p:nvSpPr>
        <p:spPr>
          <a:xfrm>
            <a:off x="266838" y="774835"/>
            <a:ext cx="2040218" cy="572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9" b="1" dirty="0">
                <a:solidFill>
                  <a:schemeClr val="accent6"/>
                </a:solidFill>
              </a:rPr>
              <a:t>Which SDGs do you target?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4F52409-E307-4994-9F9B-06B9E0FEE39B}"/>
              </a:ext>
            </a:extLst>
          </p:cNvPr>
          <p:cNvSpPr txBox="1"/>
          <p:nvPr/>
        </p:nvSpPr>
        <p:spPr>
          <a:xfrm>
            <a:off x="854636" y="9442522"/>
            <a:ext cx="1441612" cy="1052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9" b="1" dirty="0">
                <a:solidFill>
                  <a:schemeClr val="accent6"/>
                </a:solidFill>
              </a:rPr>
              <a:t>What are your SMART quantified initiatives?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753214C-E168-484A-96FD-829FD2DF78A1}"/>
              </a:ext>
            </a:extLst>
          </p:cNvPr>
          <p:cNvSpPr txBox="1"/>
          <p:nvPr/>
        </p:nvSpPr>
        <p:spPr>
          <a:xfrm>
            <a:off x="2516444" y="1290631"/>
            <a:ext cx="2097766" cy="332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9" b="1" dirty="0"/>
              <a:t>Your design space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7B11D8-DF70-45CD-BF30-1244F7BFD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0276" y="311946"/>
            <a:ext cx="309632" cy="33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9711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0.21.0.2123"/>
  <p:tag name="SLIDO_PRESENTATION_ID" val="00000000-0000-0000-0000-000000000000"/>
  <p:tag name="SLIDO_EVENT_UUID" val="ae4b0f1b-6b78-4dd8-b75c-4d44ddae4999"/>
  <p:tag name="SLIDO_EVENT_SECTION_UUID" val="688804d6-ecc5-4370-9bfc-607005494213"/>
</p:tagLst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38360</TotalTime>
  <Words>216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Demi Cond</vt:lpstr>
      <vt:lpstr>Wingdings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Martyn Wakeman</dc:creator>
  <cp:lastModifiedBy>Martyn Wakeman</cp:lastModifiedBy>
  <cp:revision>877</cp:revision>
  <cp:lastPrinted>2024-10-08T09:43:41Z</cp:lastPrinted>
  <dcterms:created xsi:type="dcterms:W3CDTF">2020-01-07T08:23:07Z</dcterms:created>
  <dcterms:modified xsi:type="dcterms:W3CDTF">2025-02-11T09:33:44Z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0.21.0.2123</vt:lpwstr>
  </property>
</Properties>
</file>