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66" r:id="rId3"/>
    <p:sldId id="272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4" r:id="rId13"/>
    <p:sldId id="307" r:id="rId14"/>
    <p:sldId id="303" r:id="rId15"/>
    <p:sldId id="308" r:id="rId16"/>
    <p:sldId id="309" r:id="rId17"/>
    <p:sldId id="310" r:id="rId18"/>
    <p:sldId id="312" r:id="rId19"/>
    <p:sldId id="316" r:id="rId20"/>
    <p:sldId id="314" r:id="rId21"/>
    <p:sldId id="315" r:id="rId22"/>
    <p:sldId id="305" r:id="rId23"/>
    <p:sldId id="306" r:id="rId24"/>
    <p:sldId id="289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413D3A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413D3A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413D3A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413D3A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413D3A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413D3A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413D3A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413D3A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413D3A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  <p15:guide id="3" orient="horz" pos="963" userDrawn="1">
          <p15:clr>
            <a:srgbClr val="A4A3A4"/>
          </p15:clr>
        </p15:guide>
        <p15:guide id="4" orient="horz" pos="8130" userDrawn="1">
          <p15:clr>
            <a:srgbClr val="A4A3A4"/>
          </p15:clr>
        </p15:guide>
        <p15:guide id="5" orient="horz" pos="4547" userDrawn="1">
          <p15:clr>
            <a:srgbClr val="A4A3A4"/>
          </p15:clr>
        </p15:guide>
        <p15:guide id="6" pos="150" userDrawn="1">
          <p15:clr>
            <a:srgbClr val="A4A3A4"/>
          </p15:clr>
        </p15:guide>
        <p15:guide id="7" pos="151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38A425-A35C-0F45-8D6C-94209B4C9A1C}" v="1" dt="2020-12-02T11:05:47.39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4320"/>
        <p:guide pos="7680"/>
        <p:guide orient="horz" pos="963"/>
        <p:guide orient="horz" pos="8130"/>
        <p:guide orient="horz" pos="4547"/>
        <p:guide pos="150"/>
        <p:guide pos="15187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o Stellacci" userId="341f6c70-c0bf-407f-8989-985848d097f1" providerId="ADAL" clId="{0038A425-A35C-0F45-8D6C-94209B4C9A1C}"/>
    <pc:docChg chg="custSel modSld">
      <pc:chgData name="Francesco Stellacci" userId="341f6c70-c0bf-407f-8989-985848d097f1" providerId="ADAL" clId="{0038A425-A35C-0F45-8D6C-94209B4C9A1C}" dt="2020-12-02T11:05:47.394" v="0" actId="7634"/>
      <pc:docMkLst>
        <pc:docMk/>
      </pc:docMkLst>
      <pc:sldChg chg="addSp">
        <pc:chgData name="Francesco Stellacci" userId="341f6c70-c0bf-407f-8989-985848d097f1" providerId="ADAL" clId="{0038A425-A35C-0F45-8D6C-94209B4C9A1C}" dt="2020-12-02T11:05:47.394" v="0" actId="7634"/>
        <pc:sldMkLst>
          <pc:docMk/>
          <pc:sldMk cId="1135598263" sldId="266"/>
        </pc:sldMkLst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1135598263" sldId="266"/>
            <ac:inkMk id="2" creationId="{B3D9CF5F-A13B-E64A-9932-3200FC2DD604}"/>
          </ac:inkMkLst>
        </pc:inkChg>
      </pc:sldChg>
      <pc:sldChg chg="addSp">
        <pc:chgData name="Francesco Stellacci" userId="341f6c70-c0bf-407f-8989-985848d097f1" providerId="ADAL" clId="{0038A425-A35C-0F45-8D6C-94209B4C9A1C}" dt="2020-12-02T11:05:47.394" v="0" actId="7634"/>
        <pc:sldMkLst>
          <pc:docMk/>
          <pc:sldMk cId="3686914782" sldId="272"/>
        </pc:sldMkLst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3686914782" sldId="272"/>
            <ac:inkMk id="2" creationId="{29760C23-0F7E-E14A-84EB-8902CB508A90}"/>
          </ac:inkMkLst>
        </pc:inkChg>
      </pc:sldChg>
      <pc:sldChg chg="addSp">
        <pc:chgData name="Francesco Stellacci" userId="341f6c70-c0bf-407f-8989-985848d097f1" providerId="ADAL" clId="{0038A425-A35C-0F45-8D6C-94209B4C9A1C}" dt="2020-12-02T11:05:47.394" v="0" actId="7634"/>
        <pc:sldMkLst>
          <pc:docMk/>
          <pc:sldMk cId="1687104604" sldId="289"/>
        </pc:sldMkLst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1687104604" sldId="289"/>
            <ac:inkMk id="2" creationId="{332084AF-3390-2048-AC4A-DBDBB096D7C7}"/>
          </ac:inkMkLst>
        </pc:inkChg>
      </pc:sldChg>
      <pc:sldChg chg="addSp">
        <pc:chgData name="Francesco Stellacci" userId="341f6c70-c0bf-407f-8989-985848d097f1" providerId="ADAL" clId="{0038A425-A35C-0F45-8D6C-94209B4C9A1C}" dt="2020-12-02T11:05:47.394" v="0" actId="7634"/>
        <pc:sldMkLst>
          <pc:docMk/>
          <pc:sldMk cId="1148869352" sldId="295"/>
        </pc:sldMkLst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1148869352" sldId="295"/>
            <ac:inkMk id="3" creationId="{32E36457-77E6-8F47-940F-95310A707D23}"/>
          </ac:inkMkLst>
        </pc:inkChg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1148869352" sldId="295"/>
            <ac:inkMk id="4" creationId="{D0D60E45-AC2A-4245-9F59-43B869ADEB76}"/>
          </ac:inkMkLst>
        </pc:inkChg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1148869352" sldId="295"/>
            <ac:inkMk id="5" creationId="{BC377618-8F16-F14B-A907-74EE51FB89D9}"/>
          </ac:inkMkLst>
        </pc:inkChg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1148869352" sldId="295"/>
            <ac:inkMk id="6" creationId="{D253CD5E-4A73-974A-8C3D-41F785D963FD}"/>
          </ac:inkMkLst>
        </pc:inkChg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1148869352" sldId="295"/>
            <ac:inkMk id="7" creationId="{D39FCF84-8731-A749-94D0-F480D06726EC}"/>
          </ac:inkMkLst>
        </pc:inkChg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1148869352" sldId="295"/>
            <ac:inkMk id="8" creationId="{71AB0D3E-E82B-1141-92C0-72D685534437}"/>
          </ac:inkMkLst>
        </pc:inkChg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1148869352" sldId="295"/>
            <ac:inkMk id="9" creationId="{0141FDF2-91DF-624D-B30D-583917388D87}"/>
          </ac:inkMkLst>
        </pc:inkChg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1148869352" sldId="295"/>
            <ac:inkMk id="10" creationId="{DD5004E1-5F63-DF43-9A7F-696B36980EE9}"/>
          </ac:inkMkLst>
        </pc:inkChg>
      </pc:sldChg>
      <pc:sldChg chg="addSp">
        <pc:chgData name="Francesco Stellacci" userId="341f6c70-c0bf-407f-8989-985848d097f1" providerId="ADAL" clId="{0038A425-A35C-0F45-8D6C-94209B4C9A1C}" dt="2020-12-02T11:05:47.394" v="0" actId="7634"/>
        <pc:sldMkLst>
          <pc:docMk/>
          <pc:sldMk cId="36848833" sldId="296"/>
        </pc:sldMkLst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36848833" sldId="296"/>
            <ac:inkMk id="2" creationId="{E46EAD0C-EA0C-4A40-B80E-9BB11CD1C347}"/>
          </ac:inkMkLst>
        </pc:inkChg>
      </pc:sldChg>
      <pc:sldChg chg="addSp">
        <pc:chgData name="Francesco Stellacci" userId="341f6c70-c0bf-407f-8989-985848d097f1" providerId="ADAL" clId="{0038A425-A35C-0F45-8D6C-94209B4C9A1C}" dt="2020-12-02T11:05:47.394" v="0" actId="7634"/>
        <pc:sldMkLst>
          <pc:docMk/>
          <pc:sldMk cId="4284493907" sldId="297"/>
        </pc:sldMkLst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4284493907" sldId="297"/>
            <ac:inkMk id="3" creationId="{4F6A5B5C-414A-8B43-A2F9-043CE12C2FC2}"/>
          </ac:inkMkLst>
        </pc:inkChg>
      </pc:sldChg>
      <pc:sldChg chg="addSp">
        <pc:chgData name="Francesco Stellacci" userId="341f6c70-c0bf-407f-8989-985848d097f1" providerId="ADAL" clId="{0038A425-A35C-0F45-8D6C-94209B4C9A1C}" dt="2020-12-02T11:05:47.394" v="0" actId="7634"/>
        <pc:sldMkLst>
          <pc:docMk/>
          <pc:sldMk cId="1318365015" sldId="298"/>
        </pc:sldMkLst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1318365015" sldId="298"/>
            <ac:inkMk id="4" creationId="{22DB4445-A669-2D42-82D4-7B3868F10149}"/>
          </ac:inkMkLst>
        </pc:inkChg>
      </pc:sldChg>
      <pc:sldChg chg="addSp">
        <pc:chgData name="Francesco Stellacci" userId="341f6c70-c0bf-407f-8989-985848d097f1" providerId="ADAL" clId="{0038A425-A35C-0F45-8D6C-94209B4C9A1C}" dt="2020-12-02T11:05:47.394" v="0" actId="7634"/>
        <pc:sldMkLst>
          <pc:docMk/>
          <pc:sldMk cId="1398646947" sldId="299"/>
        </pc:sldMkLst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1398646947" sldId="299"/>
            <ac:inkMk id="2" creationId="{DE564B99-FA13-0946-A1E5-668C7159FA73}"/>
          </ac:inkMkLst>
        </pc:inkChg>
      </pc:sldChg>
      <pc:sldChg chg="addSp">
        <pc:chgData name="Francesco Stellacci" userId="341f6c70-c0bf-407f-8989-985848d097f1" providerId="ADAL" clId="{0038A425-A35C-0F45-8D6C-94209B4C9A1C}" dt="2020-12-02T11:05:47.394" v="0" actId="7634"/>
        <pc:sldMkLst>
          <pc:docMk/>
          <pc:sldMk cId="1191448731" sldId="300"/>
        </pc:sldMkLst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1191448731" sldId="300"/>
            <ac:inkMk id="2" creationId="{873694B1-5D89-644B-AB39-3F0DEFCFA18C}"/>
          </ac:inkMkLst>
        </pc:inkChg>
      </pc:sldChg>
      <pc:sldChg chg="addSp">
        <pc:chgData name="Francesco Stellacci" userId="341f6c70-c0bf-407f-8989-985848d097f1" providerId="ADAL" clId="{0038A425-A35C-0F45-8D6C-94209B4C9A1C}" dt="2020-12-02T11:05:47.394" v="0" actId="7634"/>
        <pc:sldMkLst>
          <pc:docMk/>
          <pc:sldMk cId="1666519355" sldId="301"/>
        </pc:sldMkLst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1666519355" sldId="301"/>
            <ac:inkMk id="2" creationId="{8FB3EB11-A502-3E49-B876-C1CA383F07F9}"/>
          </ac:inkMkLst>
        </pc:inkChg>
      </pc:sldChg>
      <pc:sldChg chg="addSp">
        <pc:chgData name="Francesco Stellacci" userId="341f6c70-c0bf-407f-8989-985848d097f1" providerId="ADAL" clId="{0038A425-A35C-0F45-8D6C-94209B4C9A1C}" dt="2020-12-02T11:05:47.394" v="0" actId="7634"/>
        <pc:sldMkLst>
          <pc:docMk/>
          <pc:sldMk cId="4136801797" sldId="302"/>
        </pc:sldMkLst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4136801797" sldId="302"/>
            <ac:inkMk id="3" creationId="{502D9A19-106C-A947-A1C9-4F3DF8E5C05A}"/>
          </ac:inkMkLst>
        </pc:inkChg>
      </pc:sldChg>
      <pc:sldChg chg="addSp">
        <pc:chgData name="Francesco Stellacci" userId="341f6c70-c0bf-407f-8989-985848d097f1" providerId="ADAL" clId="{0038A425-A35C-0F45-8D6C-94209B4C9A1C}" dt="2020-12-02T11:05:47.394" v="0" actId="7634"/>
        <pc:sldMkLst>
          <pc:docMk/>
          <pc:sldMk cId="320079827" sldId="303"/>
        </pc:sldMkLst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320079827" sldId="303"/>
            <ac:inkMk id="2" creationId="{B783B1CD-8ED1-614C-8942-F2CE3AFE7ED6}"/>
          </ac:inkMkLst>
        </pc:inkChg>
      </pc:sldChg>
      <pc:sldChg chg="addSp">
        <pc:chgData name="Francesco Stellacci" userId="341f6c70-c0bf-407f-8989-985848d097f1" providerId="ADAL" clId="{0038A425-A35C-0F45-8D6C-94209B4C9A1C}" dt="2020-12-02T11:05:47.394" v="0" actId="7634"/>
        <pc:sldMkLst>
          <pc:docMk/>
          <pc:sldMk cId="1376189024" sldId="304"/>
        </pc:sldMkLst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1376189024" sldId="304"/>
            <ac:inkMk id="3" creationId="{B5AE898C-D24C-2246-8973-EDD169026C00}"/>
          </ac:inkMkLst>
        </pc:inkChg>
      </pc:sldChg>
      <pc:sldChg chg="addSp">
        <pc:chgData name="Francesco Stellacci" userId="341f6c70-c0bf-407f-8989-985848d097f1" providerId="ADAL" clId="{0038A425-A35C-0F45-8D6C-94209B4C9A1C}" dt="2020-12-02T11:05:47.394" v="0" actId="7634"/>
        <pc:sldMkLst>
          <pc:docMk/>
          <pc:sldMk cId="2943096253" sldId="305"/>
        </pc:sldMkLst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2943096253" sldId="305"/>
            <ac:inkMk id="2" creationId="{748EE478-BD3D-A24D-B6EF-17FAB11AE1CB}"/>
          </ac:inkMkLst>
        </pc:inkChg>
      </pc:sldChg>
      <pc:sldChg chg="addSp">
        <pc:chgData name="Francesco Stellacci" userId="341f6c70-c0bf-407f-8989-985848d097f1" providerId="ADAL" clId="{0038A425-A35C-0F45-8D6C-94209B4C9A1C}" dt="2020-12-02T11:05:47.394" v="0" actId="7634"/>
        <pc:sldMkLst>
          <pc:docMk/>
          <pc:sldMk cId="2899207701" sldId="306"/>
        </pc:sldMkLst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2899207701" sldId="306"/>
            <ac:inkMk id="3" creationId="{679A9BF5-DC72-7D40-8A51-E54D559F4FB1}"/>
          </ac:inkMkLst>
        </pc:inkChg>
      </pc:sldChg>
      <pc:sldChg chg="addSp">
        <pc:chgData name="Francesco Stellacci" userId="341f6c70-c0bf-407f-8989-985848d097f1" providerId="ADAL" clId="{0038A425-A35C-0F45-8D6C-94209B4C9A1C}" dt="2020-12-02T11:05:47.394" v="0" actId="7634"/>
        <pc:sldMkLst>
          <pc:docMk/>
          <pc:sldMk cId="568552031" sldId="307"/>
        </pc:sldMkLst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568552031" sldId="307"/>
            <ac:inkMk id="3" creationId="{E8BD8ED6-9087-F946-9EBE-329BADF58915}"/>
          </ac:inkMkLst>
        </pc:inkChg>
      </pc:sldChg>
      <pc:sldChg chg="addSp">
        <pc:chgData name="Francesco Stellacci" userId="341f6c70-c0bf-407f-8989-985848d097f1" providerId="ADAL" clId="{0038A425-A35C-0F45-8D6C-94209B4C9A1C}" dt="2020-12-02T11:05:47.394" v="0" actId="7634"/>
        <pc:sldMkLst>
          <pc:docMk/>
          <pc:sldMk cId="2309291893" sldId="308"/>
        </pc:sldMkLst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2309291893" sldId="308"/>
            <ac:inkMk id="2" creationId="{201A857D-A1CD-7F4C-98FC-2FFC66BF94F3}"/>
          </ac:inkMkLst>
        </pc:inkChg>
      </pc:sldChg>
      <pc:sldChg chg="addSp">
        <pc:chgData name="Francesco Stellacci" userId="341f6c70-c0bf-407f-8989-985848d097f1" providerId="ADAL" clId="{0038A425-A35C-0F45-8D6C-94209B4C9A1C}" dt="2020-12-02T11:05:47.394" v="0" actId="7634"/>
        <pc:sldMkLst>
          <pc:docMk/>
          <pc:sldMk cId="668389089" sldId="309"/>
        </pc:sldMkLst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668389089" sldId="309"/>
            <ac:inkMk id="2" creationId="{400D6EE8-CFDD-CF44-85A7-1BFC2265505D}"/>
          </ac:inkMkLst>
        </pc:inkChg>
      </pc:sldChg>
      <pc:sldChg chg="addSp">
        <pc:chgData name="Francesco Stellacci" userId="341f6c70-c0bf-407f-8989-985848d097f1" providerId="ADAL" clId="{0038A425-A35C-0F45-8D6C-94209B4C9A1C}" dt="2020-12-02T11:05:47.394" v="0" actId="7634"/>
        <pc:sldMkLst>
          <pc:docMk/>
          <pc:sldMk cId="1261664497" sldId="310"/>
        </pc:sldMkLst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1261664497" sldId="310"/>
            <ac:inkMk id="9" creationId="{D34E2696-264A-A84A-AFA4-CB4639C3F95A}"/>
          </ac:inkMkLst>
        </pc:inkChg>
      </pc:sldChg>
      <pc:sldChg chg="addSp">
        <pc:chgData name="Francesco Stellacci" userId="341f6c70-c0bf-407f-8989-985848d097f1" providerId="ADAL" clId="{0038A425-A35C-0F45-8D6C-94209B4C9A1C}" dt="2020-12-02T11:05:47.394" v="0" actId="7634"/>
        <pc:sldMkLst>
          <pc:docMk/>
          <pc:sldMk cId="359212957" sldId="312"/>
        </pc:sldMkLst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359212957" sldId="312"/>
            <ac:inkMk id="4" creationId="{55A26C69-4E48-974D-AF3F-A4C355CBF924}"/>
          </ac:inkMkLst>
        </pc:inkChg>
      </pc:sldChg>
      <pc:sldChg chg="addSp">
        <pc:chgData name="Francesco Stellacci" userId="341f6c70-c0bf-407f-8989-985848d097f1" providerId="ADAL" clId="{0038A425-A35C-0F45-8D6C-94209B4C9A1C}" dt="2020-12-02T11:05:47.394" v="0" actId="7634"/>
        <pc:sldMkLst>
          <pc:docMk/>
          <pc:sldMk cId="723952886" sldId="314"/>
        </pc:sldMkLst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723952886" sldId="314"/>
            <ac:inkMk id="2" creationId="{4118A3A8-5171-094E-A3BF-8E9D1E59D20F}"/>
          </ac:inkMkLst>
        </pc:inkChg>
      </pc:sldChg>
      <pc:sldChg chg="addSp">
        <pc:chgData name="Francesco Stellacci" userId="341f6c70-c0bf-407f-8989-985848d097f1" providerId="ADAL" clId="{0038A425-A35C-0F45-8D6C-94209B4C9A1C}" dt="2020-12-02T11:05:47.394" v="0" actId="7634"/>
        <pc:sldMkLst>
          <pc:docMk/>
          <pc:sldMk cId="576444480" sldId="315"/>
        </pc:sldMkLst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576444480" sldId="315"/>
            <ac:inkMk id="3" creationId="{EF08D7BB-AE33-3541-827F-7CEAA938BD23}"/>
          </ac:inkMkLst>
        </pc:inkChg>
      </pc:sldChg>
      <pc:sldChg chg="addSp">
        <pc:chgData name="Francesco Stellacci" userId="341f6c70-c0bf-407f-8989-985848d097f1" providerId="ADAL" clId="{0038A425-A35C-0F45-8D6C-94209B4C9A1C}" dt="2020-12-02T11:05:47.394" v="0" actId="7634"/>
        <pc:sldMkLst>
          <pc:docMk/>
          <pc:sldMk cId="2905567558" sldId="316"/>
        </pc:sldMkLst>
        <pc:inkChg chg="add">
          <ac:chgData name="Francesco Stellacci" userId="341f6c70-c0bf-407f-8989-985848d097f1" providerId="ADAL" clId="{0038A425-A35C-0F45-8D6C-94209B4C9A1C}" dt="2020-12-02T11:05:47.394" v="0" actId="7634"/>
          <ac:inkMkLst>
            <pc:docMk/>
            <pc:sldMk cId="2905567558" sldId="316"/>
            <ac:inkMk id="7" creationId="{AD31901C-CEF3-9841-852E-45537331ED37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1:05:49.203"/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5886 7990 5872,'0'-19'1449,"0"0"-1244,0 12 1,0-8 60,0 5-7,0 7-27,0-10-86,0 13 1,0-3 168,0-6-50,0 6 174,0-10-183,0 13-15,0 13 1,0 2-121,0 14 0,0-1-5,0 1 0,0 12-151,0 6 0,9 19 115,1 10 0,3 6-80,-4 4 0,-6 15 66,7 13 1,-7 2-170,-3 17 1,0-16-90,0-3 1,0-1 90,0-8 1,0-7 215,0-4 0,-13-8 6,-6-10 1,-3-7 48,3-12 1,-6 6-67,6-6 0,3 3-597,-3-22 215,13 0 5,-7-10 88,13-12 0,0-7-941,0-18 1126,13 6 0,3-35 0,12 6 0</inkml:trace>
  <inkml:trace contextRef="#ctx0" brushRef="#br0" timeOffset="1">5602 7791 8064,'0'-19'32,"0"0"-26,0 12 325,0-18-55,0 9 1,0-12-30,0-1 1,3 10 4,6 1 1,7-1-6,13-10 1,2 10-104,7 0 1,6 3 26,13-3 0,0 7-11,0 12 0,12 0-23,7 0 1,3 3 71,-3 6 1,6 17-89,-6 12 0,9 12 59,10-2 0,-16 15-158,6 3 1,-18 13 84,-1-3 0,4 9-209,-4 10 0,-3-3-127,-15 12 1,2-3 105,-12 3 1,0 4-15,-10-14 0,-9 11 104,0-11 1,-9-8-98,9-10 1,-13-1 113,4 11 0,-7-4-2,-3-6 1,-3 6-8,-7-6 1,1 9 132,-20 10 0,7-16 0,-16 6 1,-6-6 132,-4 6 0,-5 1-27,-4-1 0,0-13-92,0-5 1,-3-10 149,-6-10 1,3 7-162,-13-7 0,9-15-144,-8-4 1,8-18 89,-9-1 1,1-9-173,-11-9 1,4-17-58,6-12 1,0-12-184,20 3 1,-8-7 55,17-3 1,15 13 70,4 6 0,18 6-698,1 4 553,6 12 1,6 3-726,6 13 0,7 13 1098,13 6 0,12 19 0,3 6 0</inkml:trace>
  <inkml:trace contextRef="#ctx0" brushRef="#br0" timeOffset="2">7592 10207 8260,'16'-12'0,"6"5"435,-12-12 1,12 10 107,-3-10 0,6 13-140,3-4 1,1-2-34,-1 2 1,10-9-103,0 10 0,13-13-125,-4 3 0,7-7 68,3-2 0,9-10-76,0 0 1,1-12 86,-11 2 0,1-6-269,0-2 1,-13-1-69,-6 0 1,-6 0-33,-4 0 1,-2 10-166,-7-1 0,-7 10 127,-12-9 0,0 9-75,0-9 0,-12 12 70,-7-3 0,-7 16-75,-2 3 1,-4 10 47,-6-10 0,7 12-1,-7-2 1,-3 18 113,3 10 1,-13 10-9,4 9 1,3 15-43,-4 14 1,10 12-4,-9-4 0,12 8 21,-3 2 0,10 0 42,9 0 1,6-9 46,13 0 0,4-10 55,5 10 0,10-16 166,19-3 0,9-3 241,20-16 0,-4-3 240,13-17 1,-10 5-468,10-14 1,-10-3-191,10-15 1,0-7-38,9-12 1,0-13 37,1-7 0,-4-5 189,-6-4 0,6-10-174,-6 1 1,-7-10-56,-2 10 1,-17-10 1,-3 10 1,-2-10-130,2 9 0,1 4-59,-20 16 1,7 9 117,-16 19 1,6 6 49,3 13 1,-9 7-27,0 12 1,-12 12 504,2 26 0,4 9-219,-4 1 1,1 12 406,-10-3 1,0 6-16,0 3 1,0 0-231,0 1 0,0-4-109,0-6 0,-10-7 57,1-12 1,-13-3-209,3-7 0,3-6 151,-3-12 0,0-10-217,-9-1 1,-10-11 4,0 2 1,-13-6-142,4-3 1,2 0-66,-2 0 1,0-9-80,-10-1 1,9-12-281,1 3 0,12 4-58,-3-4 195,7 0 0,12 3-107,0 6-730,13 7 0,-4 3 54,20 0 1169,18 13 0,16 3 0,13 12 0</inkml:trace>
  <inkml:trace contextRef="#ctx0" brushRef="#br0" timeOffset="3">11061 9667 8195,'16'-12'-463,"-3"5"504,-13-12 0,0 10 53,0-10 0,-3 9 198,-7-9 1,-6 10-42,-12-10 0,-1 9-248,1-8 1,0 11 84,-1-2 1,-2 6-49,-7 3 1,6 0 81,-6 0 0,3 3 170,-3 6 0,7 10-214,-7 19 1,6-3 76,4 12 1,-1 1-68,1 8 0,3 4 71,6 7 1,-3-7-151,12 6 1,1 4 94,9-4 0,3 4-173,6-4 1,7-9 34,13 0 0,2-4-147,7-15 1,6 0-42,13-9 0,-9-4 26,-1-6 0,0-7-56,10-12 1,3 0 127,7 0 1,-7-22-28,6-6 1,-6-19 41,-3-1 1,0-6 169,0-2 0,-4-11-105,-5 1 0,2 0 122,-12 9 0,3-10-118,-3 1 1,-9 0-7,-1 9 0,-3 3-28,-15 7 1,-1-4 38,-9 13 1,0 10 140,0 9-146,0 13 1,0 6 321,0 18 0,-9 20 98,-1 10 1,-9 5 116,10 4 1,-1 10-174,10-1 1,-9 0-84,-1-9 0,1 0-334,9 0 1,3 0 97,7 0 0,-4-10-187,13 0 1,-10-15 86,10-4 1,-9 1-118,9-10 14,-13-6 0,16-4-63,-12-18 1,-1-17 26,-9-12 0,3-12-35,7 2 1,-7-15 261,6-3 0,4-13-96,-3 3 0,2 7 541,-2 2 0,5-2-233,14 2 0,-1 1 543,1 9 0,-1 3-253,1 7 0,9 6-3,-1 13 1,14-1-123,-4 1 0,4 12-118,-4 6 0,4 7-703,-13 3 0,0 0 331,-10 0 0,1 13-1356,-1 6 1,-9-3 83,0 3 1392,-13 0 0,7 9 0,-13 0 0</inkml:trace>
  <inkml:trace contextRef="#ctx0" brushRef="#br0" timeOffset="4">13279 9610 7983,'0'29'0,"-9"-1"107,-1 1 1,-9 2 168,10 7 1,-13-6-26,3 6 0,3 3 14,-3-3 0,10 12-232,-10-2 0,12-7 68,-2-4 1,2 1-822,-2-9 1,6 6 427,-7-16 0,10-7 292,10-2 0,-7-20 0,10-6 0</inkml:trace>
  <inkml:trace contextRef="#ctx0" brushRef="#br0" timeOffset="5">13450 8814 7933,'16'0'2522,"-4"0"-2082,1-12-1018,-10 8 523,10-8-812,-13 12 867,0 0 0,0 12 0,0 4 0</inkml:trace>
  <inkml:trace contextRef="#ctx0" brushRef="#br0" timeOffset="6">15071 7449 8328,'-3'19'290,"-7"0"0,7 0-148,-7 10 0,-5 2-89,-4 7 1,-7 19-182,-2 19 0,0 19 125,-1 9 0,-3 32-381,-5 15 0,20-69 0,-1 1 415,-5 2 1,-2 0 0,3 5 0,0 0-139,-1 1 1,-1-2 0,-3 1 0,0-3-20,3-5 0,1-3 0,-18 70-26,3-26 0,-3-6 201,3-32 1,0 1 520,9-29-681,14-7 145,2-34 1,26-19-216,6-26 0,9-15 459,10-22 0,6-7-348,13-12 1,0-1 57,0 1 0,0 12 79,-1 7 0,11 9 208,-1 10 1,10-1 98,-10 20 1,4-4-142,-4 23 1,-6 12-40,7 16 0,-7 22-112,-4 16 0,-11 13 64,-7 15 0,-16 0-99,-3 0 0,-13 10 49,3 0 0,-18-3-113,-10-17 0,-16 4 74,-3-12 1,-9-1-19,9-9 0,-12-13-79,2-6 0,-6-6 98,-2-4 1,-1-12 132,0-7 1,-10-5-75,1-4 1,-3-4 105,2-5 0,7-7-87,-6-12 0,9-1 66,10 1 1,6 9-241,12 0-384,1 0 74,12-9 1,16 12-485,19 6 1,19-2-1349,9 2 2180,7-12 0,3 6 0,0-12 0</inkml:trace>
  <inkml:trace contextRef="#ctx0" brushRef="#br0" timeOffset="7">16208 10037 7933,'25'19'0,"-6"0"0,7-13 235,-7 3 0,-4-5 127,4-4 0,0 0 178,10 0 1,-1-13-238,1-6 0,-1-3-83,0 3 0,1-16-153,-1 7 0,1-7 129,-1 7 1,-3-1-337,-6 1 1,4-10 179,-14 0 0,1-9-362,-10 9 1,0-10 72,0 10 0,0-9-23,0 9 1,-16 0 100,-13 10 0,-2-7 67,-17 7 1,10-4 179,-9 22 0,9 1-84,-9 9 1,9 3 375,-10 7 0,14 18-126,-4 19 0,6 10 501,4 10 1,-1 5-281,1 14 1,12-1-68,7 0 0,9-9-827,9 0 0,10-13 277,19 3 0,6-18-1045,13-10 0,12-19 629,7-10 0,3-9-989,-3-9 1559,6-20 0,-9-28 0,12-15 0</inkml:trace>
  <inkml:trace contextRef="#ctx0" brushRef="#br0" timeOffset="8">17402 9951 7933,'-12'29'735,"-1"3"-552,-6 5 1,-3-5 415,13 6 1,2-10-154,17-9 0,9 3-298,19-12 0,-4 9 86,14-10 0,2-2-276,17-17 0,-7-2 6,6-7 1,-6-16 16,-3 6 0,9-9-303,1 1 0,-11-8 188,-8-12 1,-13 1-191,3-1 1,-10 0 94,-9 0 1,-6 10 161,-13-1 0,-4 10-48,-5-9 0,-19 12 201,-20-3 0,-9 7 49,-9 2 0,3 13 167,-13 7 0,10 6-38,-10 3 1,13 12-54,-4 7 0,10 19-64,10 10 0,-4 5-7,13 4 1,13 0-1200,16 0 1,6-3 560,3-7 1,12-9 497,7-19 0,19-6 0,6-13 0</inkml:trace>
  <inkml:trace contextRef="#ctx0" brushRef="#br0" timeOffset="9">19023 7250 7933,'0'-28'-962,"0"0"0,0-1 2260,0 1-210,0-1-107,0 13-577,0 4 1,-9 37-90,-1 13 1,-12 16-130,3 12 0,-6 19 34,-4 20 0,-2 8 142,-7 11 0,6 18-456,14-63 0,-2 3 0,-1 3 0,-2 0 165,-1 5 0,1 0 0,2 7 0,1 2 52,0 5 1,2 1 0,2-2 0,0-1-73,2-6 1,0-2-1,0-9 1,-1-3-86,-13 60 1,9-15-2,0-23 0,13-9-54,-4-19 1,7-10 145,3-19 1,0-6-220,0-12 36,0-1 584,0-12-587,0-3 0,0-17 208,0-5 1,0 3-154,0-13 0,0 9-389,0-9-601,0 13 726,0-7 1,0 10-1945,0-6 1263,0 6 1019,0-23 0,0 10 0,0-12 0</inkml:trace>
  <inkml:trace contextRef="#ctx0" brushRef="#br0" timeOffset="10">25791 9127 7933,'28'0'0,"1"0"0,-1 0 102,1 0 0,-10 0 117,0 0 1,-10 0 806,10 0-647,0 0 1,9-10-293,1 1 1,-1-13 159,1 3 1,-1-6-209,1-4 1,2-9-43,7 0 0,-6-3-90,6 3 1,-7 7-55,-2-7 0,-10 6 109,-1 4 0,-2-1-738,3 1 255,7 0 161,-23 12 1,9 6 113,-12 20 0,-3 18 302,-6 20 0,-7 18-137,-13 10 1,1 9 400,0 10 1,2 6-125,7 13 0,-6 3 12,6 6 1,-3-6 112,3 6 1,-3-9-89,12-10 0,-12-6 177,3-13 0,4-12-104,-4-7 1,9-19 65,-9-9 1,10-9-92,-10-10 0,0-7-54,-10-12 0,1-12-73,-1-7 0,1-10-130,0-9 0,-4 4 51,-6-14 1,6 4 56,-5-3 0,5-4-401,4 13 1,9-9 152,0 9 1,12 10-1052,-2 9 459,6 12 0,6-5-405,6 12 1,10 3-15,19 6 1,-3 4 1126,12 6 0,13 6 0,13-9 0</inkml:trace>
  <inkml:trace contextRef="#ctx0" brushRef="#br0" timeOffset="11">27184 9809 7933,'-12'45'232,"-7"-8"0,-7 5 400,-2-5 0,12 11 19,7-10 1,9 0-245,9-10 0,10 1-297,19-1 1,-3-12 51,12-7 0,-3-6-58,4-3 1,5-3 79,-5-6 1,6-7-155,2-12 1,-11-4-183,-7-6 1,3-6 105,-3-13 1,-1 0-32,-8 0 1,-13-9 17,-7 0 0,-6-1 177,-3 10 1,0-9-83,0 0 1,-22-1-23,-6 10 1,-20 4 42,1 5 0,-10 7 9,-9 13 0,3 12 154,-13 7 0,9 12-79,-8 16 0,2 15-223,-3 33 0,7 5 104,12 14 0,3 5-1420,7-5 0,18 5 672,20-15 0,9-19-1232,9-10 1958,7-25 0,38 4 0,6-11 0</inkml:trace>
  <inkml:trace contextRef="#ctx0" brushRef="#br0" timeOffset="12">27980 9497 7933,'57'0'570,"-22"-4"-310,-7-5 1,-15 3-250,6-13 1,0 9 149,9-9 0,14 0 241,5-9 1,10-10-366,9 0 0,10-16 79,19-3 0,6 1-159,13-11 1,9-5-123,0-4 0,3-6 152,-2-4 0,-11 4-5,1 6 0,-10-6-82,-9 6 0,-6-6 74,5-3 1,-18 0 2,-9-1 0,-7 1-54,-4 0 0,1-1 101,0 1 0,-9 3-174,-1 6 1,-12-6 98,3 6 1,-7-6-132,-2-3 1,-13 3 39,-7 6 0,-6 6 25,-3 13 0,0 1 284,0-1 0,-3 16-218,-6 12 0,-7 4 81,-13 15 1,-9 1-107,0 9 1,-12 3 132,3 7 0,-17 9-55,-2 19 1,-10-4 68,10 14 0,-10 2-79,10 17 0,-10-7-128,9 6 0,-8 7 42,8 2 1,1 8-53,9 2 0,-9 13-9,-1 6 0,-8 16 99,8 3 1,1 23 0,9-4 1,29-62-1,2 1 145,2-1 1,1 1 0,-3 7 0,1 1 72,6 1 0,0 0 0,-4-1 0,-1-1-53,4-7 0,2-1 0,0 2 0,1 0-14,-2 70 1,-3-7-1,13-22 0,-1-12-130,10-26 1,3-12-114,7-7 0,15-18 71,13-10 1,13-19 147,-4-10 0,10-6-115,9-3 0,-3 0 316,13 0 1,-9-9-323,8-1 0,1-12 164,10 3 0,5-6-107,-5-3 1,5-1 11,-15 1 0,-3 9 5,2 0 1,-11-3-31,2-16 0,-9 6-91,-10-6 0,4 3 92,-13-2 1,0-5-135,-10-5 1,-3 3 70,-6 6 1,-6 6-63,-13-6 1,0 7 230,0 2 1,0 10 224,0 1 0,-13 14 414,-6 4 1,-9 16-356,-10 22 0,3 9 272,-12 20 0,12 2-191,-3 7 1,0 16-300,10-7 0,-4 3 52,23-12 0,-1 3-1025,10-12 0,16-14-105,13-15 1,12-22-1690,15-16 2599,1-25 0,13-32 0,3-16 0</inkml:trace>
  <inkml:trace contextRef="#ctx0" brushRef="#br0" timeOffset="13">30881 8814 7933,'-29'0'0,"-12"0"0,10 10 1116,-7-1 0,9 4-530,10-4 1,-3-2-368,13 12 1,-10-10-1274,9 10 809,1-13-2163,9 7 2408,0-13 0,0 13 0,0 2 0</inkml:trace>
  <inkml:trace contextRef="#ctx0" brushRef="#br0" timeOffset="14">31137 10094 7933,'0'28'438,"0"1"164,0-1 1,0-9 8,0 0 0,3-3-189,6 3 0,17-7-189,12-12 0,12 0 1,-2 0 0,5-12-282,4-7 1,-3-16 120,-7-3 0,7-16-339,-7-3 0,-6 1 94,-3-11 1,-9 7-172,-10 3 1,-7-3 196,-12-6 0,-3 9 91,-6 0 1,-10 0 134,-19 10 0,3 6-129,-12 3 0,-1 10 314,-9 9 0,4 6-81,5 13 0,-5 3-75,5 7 0,4 9-264,-3 18 0,15 11-320,4 18 1,2-6-800,17 7 0,-1-7 593,10-4 1,13-14 680,6-14 0,19 0 0,6-12 0</inkml:trace>
  <inkml:trace contextRef="#ctx0" brushRef="#br0" timeOffset="15">33042 7108 7933,'0'-28'-1787,"0"-1"2418,0 1 1238,0-1-946,0 14-230,0 2-557,-13 51 1,-3 0 83,-12 38 0,0-7-228,-1 16 0,-12 4 75,-6 15 0,-7 16 8,-3-6 0,0 31-181,29-70 0,-1 2 0,-5 10 0,-1 3 183,-3 4 1,0 1-1,2 4 1,-1 1-288,-1 5 0,1-1 1,3-3-1,1 0 258,-5 4 0,0-1 0,7-6 0,-1 0 73,-2-7 0,2-2 0,7-10 1,2-4-6,-14 49 1,8-11-607,10-8 1,6-14 73,13-24-950,0-14 1,10-40 1365,-1-13 0,14-13 0,-8-15 0</inkml:trace>
  <inkml:trace contextRef="#ctx0" brushRef="#br0" timeOffset="16">33781 9639 7933,'-12'16'1564,"8"-4"-853,-8-12 0,24 0-253,7 0 1,10 0-62,9 0 1,9-3-165,19-6 1,-2 5-370,12-5 0,-10-4-399,10 4 1,0-1-1641,9 10 2175,-13-12 0,11 9 0,-11-10 0</inkml:trace>
  <inkml:trace contextRef="#ctx0" brushRef="#br0" timeOffset="17">38502 9155 7933,'0'-28'-88,"0"12"0,-4-9-14,-5 6 1,6 3 59,-7-3 0,4 0 133,-4-9 1,4-1-145,-13 1 0,0-1 61,-9 1 0,-1 0-185,1-1 1,-4 1 80,-6-1 0,4-9 31,-14 0 1,10 4 156,-9 15 0,3-3 151,-4 12 1,7 4-87,13 15 0,-10 20 124,0 18 1,10 10-117,9 9 1,12 1-12,-2 18 0,6-6-120,3 16 1,3 3 69,6-4 1,7 1-221,13-9 1,-1 2-32,0 7 1,-2-7-43,-7 7 1,3-19 11,-13-10 0,10-3 151,-9 4 1,-1-20 15,-9 1 1,0-14-28,0-5 0,-13-10 116,-5 0 0,-8-13-101,-2 3 0,-4-9 179,-6-9 1,4 3-46,-14-13 1,1 0 58,-10-10 1,0 10 59,0 0 0,0-3-96,0-16 0,1 7 172,-1-7 1,12 16-55,8 3 1,-5 0-81,5-10 0,8 14-43,10 5-205,13-6-19,-7 13 0,16-10-261,7 13 1,9 0-573,19 0 1,6 0 445,13 0 1,0 0 480,0 0 0,-1-12 0,1-4 0</inkml:trace>
  <inkml:trace contextRef="#ctx0" brushRef="#br0" timeOffset="18">38701 9696 7933,'-29'0'54,"1"0"165,-1 0 0,1 9 79,-1 1 0,4 12 116,6-3 1,-3 6-79,13 3 0,-1 1-116,10-1 0,13 1 39,6-1 0,9 0-12,10 1 1,6-1-205,13 1 1,3-13 117,7-7 0,-7-6-102,6-3 0,-6 0-123,-3 0 0,0-3-96,0-6 0,-13-10 34,-6-19 0,0 3 34,-10-12 1,4-1-73,-23-9 1,1 0 19,-10 1 0,-4 2 99,-5 7 0,-10-7 37,-19 6 0,3 7 87,-12 3 1,0 10-52,-10 9 0,3 6 120,7 13 0,-7 7-469,6 12 0,-2 3 132,3 25 0,9 10-504,19 9 0,6 10 693,13-9 0,0 12 0,0-7 0</inkml:trace>
  <inkml:trace contextRef="#ctx0" brushRef="#br0" timeOffset="19">40350 9212 8014,'44'0'42,"-3"-9"79,-12-1 0,2-9 194,7 10 1,-3-10 13,12 9 0,1-9 25,8 10 0,5-16 45,5-4-459,19 1 123,4-26 1,9 19 206,-13-12-1515,13-13 1272,3 0 0,10-22 199,-7 6-575,-6-6 282,0-3 1,-19-1-259,6 1 146,-6 0 0,-10 3 110,-12 6 0,-3-3 17,-16 12 0,0-12 23,-10 4 1,1 2-13,-1-3 1,-12 3 27,-7-2 0,-5-8 493,-4 8 1,0 5-506,0 4 0,-13 9 125,-6 10 0,-6 5-583,-4 14 1,-12 12 213,-6 7 0,-10 18 171,-9 10 1,-7 19 290,-12 10 1,-1 15-86,1 3 1,9 4-21,0-4 1,1 0-39,-11 20 0,14-8-262,5 17 0,7 6 145,3 4 1,-9 5-101,0 4 1,9 9 179,9 0 0,14 23-267,-4-4 0,6 16 438,4-7 0,-1 1-144,1-10 1,-1 0 32,1 1 0,3-8-56,6-11 1,-3-4 186,12-26 0,1-8-123,9-10 0,0-13-55,0 3 1,12-15-209,7-4 0,6-15 208,4-4 1,12-3-180,6-15 1,-2-1 319,2-9 1,0-12-167,10-7 0,10-7-58,-1-2 0,10-10 156,-10 0 1,10-9-27,-10 9 1,1-13-20,-10 4 0,-1-4-74,1 4 0,0 6 44,0 12 0,-10-8-64,1-1 0,-13 0 53,2 9 1,-14 1 130,-4-1 0,-4 11-43,4-1 1009,-6 12-678,-13-5 1,-13 15-20,-6 6 1,-6 17 78,-3 11 1,-10 17 235,0 3 1,-10 0-426,11 9 1,2 4-76,16-4 0,-3 0-1049,12-9 1,1-3 551,9-7 1,6-9-1281,13-19 0,3-6 53,26-13 1496,12-25 0,12-20 0,14-27 0</inkml:trace>
  <inkml:trace contextRef="#ctx0" brushRef="#br0" timeOffset="20">42511 8985 8039,'-16'0'1671,"-9"0"0,19 0-1283,-13 0-880,12 0-1349,-5 0 1841,12 12 0,0-8 0,0 8 0</inkml:trace>
  <inkml:trace contextRef="#ctx0" brushRef="#br0" timeOffset="21">42795 10008 8039,'-3'19'748,"-6"0"1,5-9-502,-5 9 1,6-10-3,3 10 0,3-9 68,6 9 0,17-13-83,12 3 1,12-5-229,-2-4 0,-4-13-124,3-6 1,1-10-165,9-8 0,-13 2-8,-6-13 0,3 11 177,-3-11 0,-4 1 177,-15-10 1,3 0-70,-12 0 0,-4 0 460,-15 0 0,-7 10-171,-12 0 1,-10 12 37,0-3 1,-13 19-11,4 10 1,-7 5 42,-3 4 1,0 13-333,0 6 1,1 19-310,-1 9 0,16 7-1393,12 3 0,4-3 842,15-7 0,1-6 841,9-13 0,25 1 0,7-1 0</inkml:trace>
  <inkml:trace contextRef="#ctx0" brushRef="#br0" timeOffset="22">44928 7449 7922,'9'-44'737,"1"6"126,12 7 105,-19 2-731,10 13 1,-13 7-20,0 18 1,-3 10-14,-7 19 0,-6 10 41,-12 18 0,-10 7-267,0 12 1,-12 3 95,2 7 0,-6 9-210,-2 20 1,-14 8 144,33-57 0,-2 2 0,-3 7 0,-1 3-285,-4 7 1,-1 1 0,3 3 0,-1 0 255,-7 1 0,1 1 1,6 1-1,1 0 35,-3-5 0,1-2 1,8-4-1,2-3-112,-29 55 0,9-25 181,9-13 1,11-19-506,18-18 297,6-14 1,26-37-461,6-6 1,6-29-234,3-10 1,-3-18-1115,-6-1 1930,7-18 0,-23 6 0,10-9 0</inkml:trace>
  <inkml:trace contextRef="#ctx0" brushRef="#br0" timeOffset="23">49023 8985 8030,'-29'3'467,"1"6"1,-1-2-201,1 12 1,-10 9 536,0 10 1,-9 16-299,9 3 1,0-1-607,9 11 0,1-7 158,0-3 0,12-4-1659,6-5 917,7-7 1,16-25-245,6-7 0,6-6 441,3-3 487,1-25 0,12-7 0,3-24 0</inkml:trace>
  <inkml:trace contextRef="#ctx0" brushRef="#br0" timeOffset="24">49364 8331 7360,'0'0'0</inkml:trace>
  <inkml:trace contextRef="#ctx0" brushRef="#br0" timeOffset="25">49790 8757 8034,'-28'16'154,"0"-6"0,9 5-173,0 4 1,9 7 1085,-9 2 0,13 4-497,-4 6 0,7 6-401,3 13 1,0 0-153,0-1 0,0 1-256,0 0 0,0 0-181,0 0 1,10-3 235,-1-7 0,10-6-68,-9-13 0,12-9 120,-3 0 1,-4-12 84,4 2 1,0-18-29,10-10 1,2-16 16,7-3 0,-3-13-5,13 4 1,-11-7 23,11-2 0,-10-11 81,9 1 0,1 0-68,8 9 0,-2 3 387,-7 7 1,7 2-167,-6 7 1,-7 19 1033,-3 0-847,-7 13 0,-6 12-120,-6 13 1,-6 4-4,-13 24 0,0 0 157,0 10 0,-9 3-1,-1 7 0,-3-7-146,4 6 1,3-9-27,-13-10 1,12 7-1,-2-7 1,6-6-1329,3-3 623,0-6 1,0-13-711,0 0-760,0-13 1367,0 7 1,0-26-234,0-6 0,0-6 314,0-4 1,9 1 483,1 0 0,12-14 0,-6-2 0</inkml:trace>
  <inkml:trace contextRef="#ctx0" brushRef="#br0" timeOffset="26">53203 7051 7925,'0'-44'19,"0"-10"1,0 13 349,0-6 637,0 6-171,0 25-155,0 3-461,-13 39 1,4 5-165,-20 26 1,7 3 106,-16 7 0,-3 15-305,3 12 1,-12 14 136,2-4 1,-2 16-383,2 3 1,-5 13-67,5-3 0,-6 19 328,26-72 0,0 1 0,-4 1 1,0 0-250,4-1 1,-1-1 0,-31 65-4,23-12 1,-11-25 1,10-4 1,3-19-70,17-19 124,-8-12-44,10-38 365,1-3 0,-1-26 0,6-6 0,7-6 0,-22-16 0,9-4 0</inkml:trace>
  <inkml:trace contextRef="#ctx0" brushRef="#br0" timeOffset="27">52122 7876 7964,'0'16'510,"3"-4"160,7-12 0,-4 0-17,13 0 1,9 0-234,10 0 1,26 0-286,2 0 0,26 0 60,12 0 1,0 3-755,10 7 0,-19-4 257,9 13 99,-13 0 1,7 22 0,4 3 0</inkml:trace>
  <inkml:trace contextRef="#ctx0" brushRef="#br0" timeOffset="28">53146 9326 7848,'12'-28'-258,"-8"-1"1,11 1 215,-5-1 0,-4 1 361,13-1 0,-3 1-153,3 0 0,6-10-48,-6 0 0,3 0-221,-3 9 0,6 1 133,-6-1 1,-3-8-107,3-1 1,-12 0 30,2 9 1,-6 10 37,-3 0 69,0 0 1,0 0-27,0 1 1,-3 11 164,-6-2 0,-4 9-107,-6 9 1,-10-2 243,1 11 0,0 1-57,-10 10 0,6-1-219,4 1 1,9 9 34,0 0 0,3-1-100,-3-8 0,-3 12 74,12 6 0,-9-2-131,10 2 0,-1-3 89,10 4 0,0 5 19,0-5 0,4 5-16,5 4 0,7-9 0,12-1 0,1-3-55,-1 4 0,10-7 21,0-13 1,9-9-5,-9 0 1,13-13-62,-4 4 0,10-23-151,10-15 0,-7-13-10,6-16 1,-6-3 76,-3-7 0,-10 7-104,1-6 1,-14-3 10,4 2 0,3-9 6,-3 10 0,-3-10 87,-16 10 0,3 0 128,-12 9 249,-1 0 755,-9 13-215,0 15 1,-3 20-366,-7 18 1,7 10-23,-6 19 1,-4-3-8,4 12 0,-1-9-238,10 10 0,0-14-141,0 4 1,0-6-153,0-4 0,10 1-127,-1-1-59,13 1 1,-6-14 74,12-5 0,10-7 57,0-3 1,10-16 260,-10-12 1,12-4-93,-2-15 1,5 3 144,4-4 1,-3 4 75,-7 6 1,4 16 343,-13-7-491,12 7 1,-18 7-475,6 5-595,-19 7 0,-7 6 1039,-12 7 0,0 5 0,0 14 0</inkml:trace>
  <inkml:trace contextRef="#ctx0" brushRef="#br0" timeOffset="29">54681 8928 8037,'0'-16'1114,"0"3"-681,0 13-332,-12 0 0,5 16 127,-12 13 1,10 2-173,-10 17 0,9-1 94,-8 10 1,8 3-167,-9 6 1,0 4-19,-9 6 0,9 6-44,0-6 0,3-7 45,-3-3 1,-3-6-172,12-3 149,1-12 71,9-17 1,3-31-178,7-26 1,9-12 97,18-16 1,5-12-285,5-7 1,7-9 86,-7-10 0,4 3 163,-4-12 1,7 9 113,-7-9 1,7 13 186,3-4 0,0 19 456,-1 10 1,-8 9-352,-1 9 0,-9 17 86,10 12 1,-11 16-104,11 3 1,-13 12 45,2 17 0,-5 12-448,-3 6 0,-1 7-529,0 3 0,1-4 514,-1-5 125,-12 6 0,22-10 0,-6 13 0</inkml:trace>
  <inkml:trace contextRef="#ctx0" brushRef="#br0" timeOffset="30">57496 7592 7909,'19'-29'-680,"0"1"0,-12-1 593,2 1 1,-6 9 1231,-3 0-825,0 13 0,-3-7-66,-6 13 1,-10 22-134,-19 7 0,3 27 96,-12 1 1,-1 19-133,-9 0 0,4 9 103,5 10 0,-5 9-112,5 19 1,-6 7-299,-2 12 1,23-64 0,-1 2 230,1 5 1,0 1 0,-5 4-1,0 3 9,4 6 1,2 1 0,-3-5 0,0-1-84,2 2 0,0-2 1,3-10-1,0-1-2,-3 3 1,-1-1 0,0-5 0,-1-2-98,3-1 0,-2-2 0,-42 54 127,9-25 0,1-2 44,9 2 0,-9 3 50,0-12 1,2-10 68,17-9 1,-16-10 112,6 10 1,-3-13-205,12 4 0,-2-7 890,12-3-1521,0-13 665,10-3 0,12-38-316,6-12 1,7-13 151,3-7 1,0-9-56,0 0 0,0-9-7,0 9 1,3-22-126,7 3 0,-4-19 192,13 0 0,0-9 6,10-10 0,2 1 41,7-20 1,-6 6-204,6-15 0,6 16 523,3 3 0,1-1-159,8-8 0,-5 24 603,15 13 1,-6 16-225,-3 13 0,0 9 33,0 19 0,9 10-95,1 18 1,2 7 72,-2 12 1,-4 4-761,13 6 0,-13-7 200,3 7 1,-6-6-1024,-3-4 0,0-2 62,0-7 1013,-13-7 0,-3 1 0,-13 3 0</inkml:trace>
  <inkml:trace contextRef="#ctx0" brushRef="#br0" timeOffset="31">58008 9440 7891,'-16'-13'-1530,"-9"10"2025,9-10 0,-15 13-187,-7 0 0,6 3-8,-6 7 0,-3 15-150,3 13 1,0 9 58,10-9 0,0 13-18,-1-4 1,4 4 12,6-4 0,6 4-127,13-13 0,13 9 63,6-9 1,9-3-99,10-16 1,-3 3 38,12-13 0,4-2-128,15-17 0,-6 1-131,7-20 1,-7 4 84,-3-22 1,-1 9-102,1-10 0,-12-9 36,-8-9 1,-5 0-346,-3 9 1,-14 0 61,-5 0 0,-10-9-58,-10-1 1,-6 1 208,-12 9 0,-13 13 248,-6 6 0,-7 10 482,-3 9 0,10 6-336,-1 13 0,1 22 594,-10 7 1,13 18-334,6 0 1,9 17 27,10 2 1,7 10 9,12-10 1,3 10 52,6-10 1,17 1-215,12-11 0,22-8-190,-3-1 0,18-12-693,1 3 1,9-10 409,10-9 1,-6-6-1020,6-13 0,-1 0 1250,-8 0 0,5-25 0,-18-7 0</inkml:trace>
  <inkml:trace contextRef="#ctx0" brushRef="#br0" timeOffset="32">59970 9354 7899,'13'-28'-236,"-10"9"-318,7 0 816,5 0 1,-11-9 476,5-1 0,-6 10-352,-3 0 0,0 10-120,0-10 1,-3 13-263,-6-4 1,-7-3 75,-13 4 1,1 0-175,-1 9 0,-8 3 27,-1 6 0,-13 1 31,4 18 1,-4-6 33,4 16 0,-10 6 18,0 4 0,10 5 137,-10 4 1,9 10-67,1-1 0,3 13 199,6-3 0,16-4-13,-7 4 0,20-13-88,-1 4 0,7-7-78,3-3 0,13-4-102,6-5 0,9-7 46,10-13 0,-3-9-177,12 0 0,1-13-307,8 4 1,11-10 210,-1-10 1,13-5 11,-3-14 1,-3-9 22,2 0 1,-8-12-101,9 2 1,-13 4 157,3-3 0,-6 3 166,-3-4 0,-9 4-91,-1 6 0,-12 3 157,3-12 1,-7 12-110,-2-3 0,-10-3-35,0 3 0,-13-9-180,3 9 1,-6 0 116,-3 10 1,-12-7 34,-7 7 1,-16-4 58,-3 22 0,-12 1 103,2 9 1,-5 3 438,-4 7 0,0 9-274,0 18 1,0-2 82,0 13 1,13-1-49,6 10 0,-3 0-6,3 0 0,13 3-122,15 6 1,-2-3 62,2 13 0,4-13-226,15 3 0,10-5-266,19-5 1,6-11-650,13-7 1,0-10 455,0-9 0,0-6-1702,0-13 2158,0 0 0,12-13 0,4-3 0</inkml:trace>
  <inkml:trace contextRef="#ctx0" brushRef="#br0" timeOffset="33">60738 10008 7899,'41'0'0,"-9"0"0,6 0 0,-7 0-18,-2 0 0,2-3 153,7-6 1,-3-7 281,12-13 0,-9 1-134,10 0 1,-10-10-52,9 0 1,-3-10-77,4 11 1,-7-1-107,-13 9 1,1-9-105,-1 0 117,0 0 67,-12 10-36,-3 12 0,-16 16 34,-7 19 1,-9 10 4,-19 9 0,7 6 11,-7 13 1,6-1-35,4 1 0,-1 10 23,1-1 0,-1 13-195,1-3 0,-10 6 116,0 3 0,0 1-118,10-1 0,-10-3 82,0-6 1,0-7-174,10-12 0,-1-13-32,1-6 1,-4-19-22,-6-9 0,7-7 58,-7-3 1,6-13-131,4-6 1,-4-6-26,-6-3 1,7-10-279,-7 0 0,9 0 583,10 9 0,-6-12 0,9-3 0</inkml:trace>
  <inkml:trace contextRef="#ctx0" brushRef="#br0" timeOffset="34">13251 15752 8102,'-16'-13'-108,"-9"10"446,6-6 1,-6 5-181,-4 4 1,-12 0-164,-6 0 1,-10 4 13,-10 5 0,-5 7 96,-14 12 1,1 4 216,0 6 0,-1 6-79,1 13 1,3 12-128,6 7 0,13-3 45,25 3 0,3-10-94,26 10 1,15-4 6,23 4 0,15-6-45,22-13 1,16-4-473,13-5 1,13-10 215,-4-19 0,6-7-871,4-12 0,0-3 158,0-6 940,-1-7 0,4-6 0,-6-7 0,-10-12 0,3-9 0,4-7 0</inkml:trace>
  <inkml:trace contextRef="#ctx0" brushRef="#br0" timeOffset="35">14019 15837 9186,'-4'19'981,"-5"0"-729,6 0 0,-10 19-158,13 0 0,0 12 110,0-2 1,0 5 47,0 4 0,0 0-16,0 0 0,0-3-46,0-7 1,3-3 7,7-6-84,-7-19-39,22 6 1,-12-40 0,6-14 0,6-12-111,-6-16 1,-3-12-1483,3-7 1,-3-6 842,3-3 1,6 2 156,-6 8 1201,6-8-486,3 23 0,1-15 434,-1 18 0,10 6-244,0 23 0,13-1-42,-4 1 0,7 12-69,3 7 0,3 9-760,6 9 0,-6 7 334,6 12 0,-5 1-2288,-5-1 1226,1 1 1211,-13-1 0,-2 13 0,-14 3 0</inkml:trace>
  <inkml:trace contextRef="#ctx0" brushRef="#br0" timeOffset="36">15981 15780 8105,'-19'25'275,"0"-6"1,3 7 387,-3-7 0,-6 6-206,6 3 1,3 10-89,-3 0 1,13 13-50,-4-4 1,7 7 136,3 3 1,16-13-432,12-6 1,4-7 154,15-2 1,4-13-519,15-7 0,4-6 279,5-3 1,4-25-784,-12-13 1,9-12 424,-10-7 1,0-10-287,-9 1 1,-13 0 51,-6 9 1,-6 0-82,-4 0 0,-12 13 731,-6 6 0,-7 6 0,-3 4 0,-3 3-105,-7 6 1,-6 6 104,-12 13 0,-4 16 473,-6 12 0,4 13-238,-14 16 1,14 13 590,-4 6 0,-3 6-254,3 3 0,-13 16-71,4 13 0,-7 12-430,-3 16 1,0 4 54,29-71 0,-1 1 0,-3 3 0,-2 0 35,1 6 0,0 1 1,-1-2-1,1-1-3,4-1 0,1-3 1,-19 64-110,0-20 0,12-19 135,-3-9 1,6-32-298,4-16 1,0-24-17,-1-14 0,1-9-139,-1-9 0,-2-10 55,-7-19 1,3-7 95,-12-11 0,-1 8 4,-9 1 0,0-1-190,1-8 0,11 2-425,7 6 1,7-5 236,2 5 0,14 7-1091,5 3 1582,7 7 0,16-10 0,2-4 0</inkml:trace>
  <inkml:trace contextRef="#ctx0" brushRef="#br0" timeOffset="37">18000 15780 8105,'-29'44'0,"1"10"300,-1-6 1,10 5 7,0 4 0,10 13 85,-10 5 1,13-2-105,-4 3 1,4-3-221,-4 2 1,7 1-23,-6-19 1,5 3-25,4-22 1,10-10 136,-1-9-580,1-12 187,-10 5 1,-3-15 64,-7-6 1,-6 2-19,-12-12 1,-10 1 146,0-11 0,-15 1 208,-4-1 1,-3 10-105,-16 0 0,9 13 64,-8-3 0,11 5-105,-2 4 1,19 4-166,9 5 0,9 7-543,10 12 0,7 1 294,12-1 1,12-12 389,7-7 0,32 7 0,9 0 0</inkml:trace>
  <inkml:trace contextRef="#ctx0" brushRef="#br0" timeOffset="38">19962 13818 8105,'-19'0'454,"0"0"1,0 13-344,-10 6-119,1 6 201,-1 16 0,-12 19 164,-6 26 1,-7 15-121,-3 22 1,-9 10-370,33-58 1,0 1 0,-6 3 0,-1 0 196,1 6 1,2 1 0,2-1 0,0 0 19,2 1 1,0-1 0,-1 0-1,2 1-75,3-1 1,1 0 0,-4 2 0,1 0 39,6 3 0,2 0 1,2-10-1,1-2-150,-18 74 1,19-23 88,10-25 0,6-18-744,3-20 3,0-19 184,12-18 1,4-23 12,12-25 1,-9-12-200,0-26 1,-9-3 1097,9-7 1,-13-12-345,4-6 0,-7-19 0,-3 28 0,0-22 0</inkml:trace>
  <inkml:trace contextRef="#ctx0" brushRef="#br0" timeOffset="39">18909 15553 8105,'0'-41'0,"0"0"528,0-7 0,0 7-81,0 13 0,0 9 454,0 0 0,13 13-347,6-4 1,10 7-202,8 3 1,8 3-88,12 7 1,9-4-817,0 13 1,10-10 178,-10 10 0,10 0-23,-9 10 0,-1-4-2274,-9-6 2668,0 19 0,-13-19 0,-3 22 0</inkml:trace>
  <inkml:trace contextRef="#ctx0" brushRef="#br0" timeOffset="40">19649 16519 8105,'0'42'0,"0"-11"293,0 7-266,0-6 467,0-4 0,3-12 718,6-7 1,17-5-747,12-4 1,12-13-230,-2-6 0,2-19-361,-2-9 1,5-7 106,-5-3 1,-7-3-662,-3-6 0,-10 6 409,-9-7 1,3 7-875,-12 3 574,-1 1 181,-9-1-211,0 0 76,0 13 48,-25-10 330,-7 22 0,-25-6 210,0 19 1,4 7 136,5 12 1,-12 0-194,13 0 0,-10 22 957,19 6 1,0 23-459,10 6 1,3 12 696,6 17 0,6-1-544,13 0 0,13 0-432,6 1 0,22-4-445,15-6 0,17-10-552,22-19 0,9-5-1018,19-14 0,7-12-1120,12-7 2906,0-44 0,4 10 0,-71-4 0,1-5 0,5-1 0,-1-3 0,4-4 0,0-1 0</inkml:trace>
  <inkml:trace contextRef="#ctx0" brushRef="#br0" timeOffset="41">23573 13648 8105,'-29'9'550,"1"1"1,0 15-357,-1 3 0,-9 17 162,0 21-60,-25 19-1610,16 29 1432,-35 16 1,45-54-1,1 2 39,-6 3 1,-1-1 0,-1 5 0,-1 1-29,-3 3 0,1 2 1,3 10-1,0 3 88,-4 5 0,1 0-288,3 1 1,0-2 88,0-7 0,2-3 0,6-4 0,3-1-61,3-2 0,3-2 60,3-7 0,4-3 0,4 47-389,6-31 0,33-32 224,14-25 0,14-19-461,6-9 0,9-13 321,1-16 1,12-26-428,-4-30 0,20-17 222,9-3 0,-2-22-1067,2 4 1316,-52 47 1,0-1 243,4-4 0,2 0 0,3-6 0,1-1 0,0-2 0,-1-1 0,-5 3 0,-1 1-46,1-1 1,-2 1 0,-4 5-1,-2-1 46,4-2 0,1-2 0,1-3 0,-1-1 155,-5 5 1,-1 0 0,1-3 0,-1 1-137,38-55 1,-12-3 468,-7 3 0,-6 7-245,-3 12 0,-13 26 332,-6 12 0,-19 16 563,-10 13-522,-5 18 0,-8 23 548,-5 25 0,-10 6-914,-19 32 0,-9 6 26,-20 22 1,7 13-40,-6 7 0,-4 15-447,4 3 213,26-49 1,1 0 114,-21 59 1,24-60 0,-1-1-388,-29 61 185,6 12-3,19-67 0,0 2 0,5 15 0,2 3-133,-4 1 1,1 1 0,1 2 0,2 1 72,5-3 1,1-1 0,1-5 0,0-1-212,2-2 0,3-2 1,-6 62 19,18-27 1,13-26 59,16-42 1,13-21-333,25-6 1,-10-20 179,1 1 1,-11-23 497,11-15 0,-4-4 242,3-15 1,7 15 905,-6 4 0,-7 12-661,-3 16 0,-7 3 680,-2 6 0,9 7-209,-1 13 1,1 9-466,-9-1 0,2 11-387,7-10 0,3-4 7,7-15 1,5-6-298,-5-13 0,6-16-113,2-12 0,-2-13-202,-6-16 1,2-13 44,-12-5 1,0-8-467,-10-2 1,-2-6-58,-7 5 427,-7-5 141,-12 31 1,-3-10 20,-6 13 83,-7-12 1,-25 21 0,9-5 202,-22 24-58,10 1 191,-13 12 1,0 6 340,1 20 1,-1 18-147,0 20 0,0 5 618,0 4-595,13 13-1051,3 3 674,12 12 1,4-9-425,6-1 1,6-11-1965,13 2 2448,13-19 0,-3 1 0,18-20 0,7-6 0</inkml:trace>
  <inkml:trace contextRef="#ctx0" brushRef="#br0" timeOffset="42">26388 15951 8007,'-57'12'-14,"3"-8"-51,7 5 1,6 7 308,13 3 1,12-3 672,6 3 1,7 0-536,3 9 1,3-9-151,7 0 1,9-10-135,19 10 0,6-12 103,13 2 1,9-9-302,0-9 0,10-7-88,-9-13 1,2-2-66,-3-7 0,-9 3 13,0-12 0,0 3-246,-10-4 0,-9-6-11,-9 7 0,-4 3 163,-15-4 0,-4 4 7,-16-3 0,-18 6 84,-19 12 1,-10 14 124,-10 5 1,-5 7-83,-14 3 0,11 3 200,-1 7 0,13 5 0,-7 14 0</inkml:trace>
  <inkml:trace contextRef="#ctx0" brushRef="#br0" timeOffset="43">26786 15809 8007,'29'57'228,"-14"-4"171,-5-5 1,-7 5 139,-3-5 0,-10 18-97,1 10 1,-13 9-8,3 10 0,-9-3-139,-10 12 1,3 3-91,-13 16 0,-8 7-81,-11 12 1,28-71-1,-1 0-269,-36 71 1,36-66 0,-2 0 208,0 0 1,-1 0-1,2-3 1,0-1-151,-35 51 0,3-15-224,7-32 0,6-10 260,-6-19 0,-4-18-246,4-20 1,-1-12 151,11-16 0,5-3 122,-6-25 0,7-10-64,-17-10 0,-2 1-9,2 9 1,-2-9-91,2-1 0,11-8 183,-1 8 0,22 1-651,16 9 1,16 0 238,3 0 1,16 4 412,22 5 0,31 7 0,20 13 0</inkml:trace>
  <inkml:trace contextRef="#ctx0" brushRef="#br0" timeOffset="44">27867 15723 8027,'0'29'0,"0"-1"0,0 1 0,-4 2 814,-5 7 1,3-3-82,-13 12 1,0 10 65,-10 10 1,4 2-412,6-3 0,-3-9-281,13 0 1,-10-13-190,9-15 155,1-13 1,12-7-378,6-18 0,7-23 257,12-25 1,4-16-643,6-21 0,6 5 227,13-6 1,0 4 73,0-4 1,3 7 202,6-7 0,-3 19 321,13 10 0,-3 18-440,3 10 0,6 19 60,-6 10 1,-7 9-525,-2 9 768,-20 20 0,7 15 0,-10 13 0</inkml:trace>
  <inkml:trace contextRef="#ctx0" brushRef="#br0" timeOffset="45">28862 16065 7928,'-29'15'0,"1"11"0,3-20 1756,6 13-563,6 0-718,13 9 1,13-2-271,6-7 1,6-7-47,3-12 1,10-3-189,0-6 1,13-7 82,-4-13 0,-6 1-530,-3-1 1,3-8 325,-3-1 1,-3-3-375,-16 3 1,3 6 151,-12-6 1,-1-3-16,-9 3 1,-3 0-147,-7 10 0,-9-1 140,-19 1 1,4 3 272,-14 6 1,1 6-45,-10 13 1,0 0 383,0 0 0,13 16-193,6 12 0,7 4 290,2 15 0,4 1-18,6 9 0,6-4 148,13-5 0,10 5 36,-1-5 0,13-4-143,-3 3 0,16-9 451,3 10 0,3-14-301,-3 4 0,-3-6-123,12-4 1,1-9-121,8 0 0,1-12-698,0 2 1,-9-6-407,-1-3 1,0-3-2205,10-6 3061,0-20 0,0-15 0,0-13 0</inkml:trace>
  <inkml:trace contextRef="#ctx0" brushRef="#br0" timeOffset="46">30710 15581 8059,'-19'0'829,"0"0"-545,0 13 0,-9 12-37,-1 13 0,1 16 105,0 3 0,-10 25 1,0 22 0,-13 13-39,4 16 0,-7-1-388,26-56 0,-1 0 0,-31 69 333,-6-3 0,6 1-394,-7-1 1,20-19 175,9-19 1,19-22-587,10-34 1,9-10 308,9-19 1,7-13-530,12-25 0,14-25 223,5-32 0,10-19 38,9-9 0,-3-10-219,13-9 0,-3 6 331,3-6 0,6-4 382,-6 4 0,-4 0 10,4 9 0,-3 13 689,3 6 1,3 20-105,-13 8 0,0 32 570,-9 17 0,0 11-399,0 7 0,-13 22-220,-6 7 0,-19 18-116,-10 1 1,-9 2-110,-9-3 0,-7 7 17,-12-6 0,-10 2-154,0-2 1,-13 2-130,4-12 1,-7 9 112,-3-9 1,1 0-285,-1-9 0,0-1-31,0 0 1,0-9-132,0 0 0,13-12-300,6 2 0,6-9-547,4-9 0,12-10 1135,7-19 0,18-6 0,7-13 0</inkml:trace>
  <inkml:trace contextRef="#ctx0" brushRef="#br0" timeOffset="47">32132 15837 8697,'0'-28'1025,"13"-1"-734,6 1 0,15-4-185,4-6 0,13-6-135,-4-13 1,16-3 114,4-6 1,2-4-189,-2-5 1,-7-4 126,6 12 0,-6-9-176,-3 10 1,-3-10 11,-7 10 0,4-10-29,-14 10 0,-2-10 59,-16 10 1,3-13-263,-12 3 112,-1-6-53,-21 9 1,2-9 34,-18 6 1,6 6-63,-16 4 171,6 19 27,4 18-105,-13 17 885,9 12-493,-22 0 1,10 28 65,-13 19 1,0 10 373,0 19-251,1 13 1,-11 9-264,1 6 368,12 6-261,0-9 56,10 13 0,-10 9 148,7 1-1036,6-14 523,13 1 1,9-10-391,0 13-380,12-1 615,-5-12 1,2-3-8,1-12-104,-1-1 147,10 0 1,0-3 103,0-6-16,0-19 0,0-6 485,0-13 1,13-1-186,6-8 1,6-4 619,4-6 0,2 3-590,7-12 0,-3-4 181,12-15 0,1-7-232,8-13 1,1-12-325,0-6 0,10-7 50,-1-3 1,10-9-31,-10 0 1,0 2 18,-9 17 1,-3-7 70,-7 7 0,4 6-254,-13 3 30,0 6 222,-10 4 0,-9-1 87,0 1 61,-13 12-180,7-9 694,-13 22-298,0 3 170,-13 3 0,-6 35 1095,-18 0-1100,5 12 606,-22 7-405,10 13-289,0 2 1,-7 14 558,13-1 0,0 0-343,10 1 1,12-11-842,7 1 0,9-13 213,9 4 0,10-29-1152,19-10 0,9-18 33,20-1 0,-4-34 1188,13-23 0,0-18 0,9-19 0</inkml:trace>
  <inkml:trace contextRef="#ctx0" brushRef="#br0" timeOffset="48">33525 16008 7960,'-28'15'0,"-1"11"649,1-10-213,12-1-162,-9-2 0,19-4 452,-13 1-375,12-1-189,-5 4-218,12-10 166,0 10-462,0-13-270,0 0 523,12 0 136,-9 0 203,10 0 187,-13 0-211,0-13 606,0 10-235,0-10 370,0 26-583,0 3 1,0 12-214,0 1 0,0-1-39,0 1 0,3-1-175,7 0 1,-7 1-314,6-1 302,7 1 1,0-1-352,12 1 1,1-14 146,-1-5 0,1-7-206,-1-3 0,4 0 152,6 0 0,-4-13-89,14-6 0,-10-6 122,9-3 1,-3-1 26,4 1 0,-4-1-85,-6 1 0,-6-10 86,5 0 0,-5 0 69,-4 10 1,-2-10-60,-7 0 1,3-9 311,-13 9 0,1-10-85,-10 10 1,0 1 323,0 8 1,-3 4 145,-7 6 0,-6 6 340,-12 13 0,-1 3-168,1 7 0,-10 18-193,0 20 1,-3 9 298,3 9 1,3 7-269,-12 12 0,3-9-393,-4-1 1,4 11-11,6 9 1,4 12-106,-14-3 1,4 7-57,-3 3 1,-7-1 74,6 1 1,-8 3-55,-11 6 0,7-15 53,-6 5 0,-7-18-102,-3 0 1,0-16 7,-9-3 1,16-26 29,-17-2 0,20-4 104,0-6 1,2 0-433,-2-10 0,22-9-1121,6 0 127,6-13 0,32 7 1509,0-13 0,26-25 1,18-7-1</inkml:trace>
  <inkml:trace contextRef="#ctx0" brushRef="#br0" timeOffset="49">12995 22718 8035,'-19'9'-1007,"0"1"0,9 9 1432,-8-10 1,8 4 446,-9-4-177,13-5-269,-7 21-220,13-22 1,3 10 174,7-13 1,-1 0-86,20 0 0,-4 0-52,22 0 1,1-4-15,9-5 1,0-7-168,-1-12 0,11-1-56,-1 1 0,10-10-125,-10 0 0,13-13 129,-3 4 0,-3-16-129,3-3 0,-13-4-355,3 4 1,-19 3 206,-9-13 0,-6 13-135,-4-4 0,-12 10 129,-6 10 0,-7 6 43,-3 12 0,-13 4 103,-6 6 0,-9 7 28,-10 12 0,3 0-8,-12 0 0,9 3 31,-10 6 0,4 7 201,-3 12 0,-4 4-57,13 6 1,-12 6 298,2 13 0,4 13-153,-3 5 1,12 11 385,-3 8 1,7 8-193,2 11 1,13 1-17,7 0 0,6-13-187,3-6 1,25-10-266,13-9 0,12-19 11,7-20 1,3-18 186,7-9 0,5-10-513,14-10 1,-1-9 162,0-18 0,1-17-308,-1-12 1,6-13 109,-5 3 1,2-6-50,-21-4 0,-4 1 207,-16 0 0,7 3 91,-7 6 1,-6 6 192,-3 13 0,-9 4-160,-10 5 0,3-2 86,-13 12 1,1 9-133,-10 10 427,0 13 1,0-3 99,0 18 0,-3 10 213,-7 19 0,4 6-162,-13 13 0,3 3 178,-3 6 1,-6-2-21,6 11 0,3-2-114,-3 3 0,3 6-200,-3-6 1,4 3-20,5-3 1,7-7-253,-7-12 1,7-3-363,3-7 0,0-18 1,3-17 151,7-12 0,3-12-270,6-7 0,6-19-24,-6-10 1,9-5 190,10-4 1,-6-10 43,6 1 1,3 0 77,-3 9 1,12 0 104,-2 0 1,5 0 71,4 0 1,-9 13 168,-1 6 0,0 7-79,10 2 1,-9 10 172,-1 0 0,-12 13 115,3-3 0,-7 18-109,-2 10 1,-10 16 68,0 3 1,-13 12-60,3-2 0,-5 5 36,-4 4 1,0 3-54,0 6 1,-10-5 71,1 5 1,-14-6-33,4-3 1,-6 0 133,-3-1 0,9-11-1505,0-7 728,13-7-1086,-7-15 0,16-19 1463,7-26 0,18-12 0,16-16 0</inkml:trace>
  <inkml:trace contextRef="#ctx0" brushRef="#br0" timeOffset="50">16379 22917 7972,'0'16'-566,"0"9"1,3-22 1567,6 7 0,-2-7-543,12-3 0,0-3-181,9-7 1,10-6-222,0-12 1,12-4 138,-2-6 0,6-3-421,2-6 1,1-7 19,0 7 0,-13-4-142,-6 4 0,0-7 114,-9 7 1,2 6-150,-21 3 1,-1 6 150,-9 4 1,-3-1 112,-6 1 1,-7 12 190,-13 7 1,-9-4-114,0 4 0,-12-1 126,3 10 1,2 0 153,-2 0 0,12 13 182,-3 6 0,-3 9-7,3 10 0,3 9 178,17 20 0,-8-4-178,7 13 1,7 6-125,2 3 0,10 7-337,10-16 0,9-7 138,19-3 0,3 1-253,6-10 0,7-7 71,-7-21 1,16-4-21,4-6 0,-1-7-78,-9-12 0,-10-3-135,1-6 1,-10-20-56,9-18 1,-12-16 133,3-3 1,-10-13 48,-9 3 0,3-6 38,-12-4 0,9 1 249,-10 0 0,4-1 44,-4 1 1,-3 0 79,13-1 0,-9 17 159,9 12 0,-3 13 439,3 15 0,9 14-280,0 5 0,4 7-139,15 3 0,-9 0-847,10 0 1,-4 9 347,3 1 0,4 12-2083,-13-3 2187,0 6 0,3 4 0,3-1 0</inkml:trace>
  <inkml:trace contextRef="#ctx0" brushRef="#br0" timeOffset="51">18284 22547 8073,'16'29'-951,"-7"-1"1,-6 1 2172,-3-1 0,0 0-455,0 1 0,3-1-201,7 1 0,-4-10-166,13 0 0,0-13-266,10 3 0,2-5-2,7-4 0,-3-23-154,12-5 1,-12-16-327,3 6 0,3-22 295,-3 3 1,0-6-699,-10 6 1,-12 10 338,-6-1 1,2 4-80,-2-3 1,-1 5 117,-9 14 1,-9 0 8,-1-1 1,-21 4 209,2 6 0,-9 6 178,0 13 1,7 3 183,-7 7 1,-3 18-150,3 20 1,-10 5 286,11 4 1,-11 22-201,10 7 1,-9 21 89,9 7 0,-9 12-381,9 16 0,17-59 0,1 2 199,0 4 1,2 2 0,-2 9 0,-1 2 20,-2 2 0,-2 1 0,-2-1 0,0 0 61,4-4 0,-1-1 0,-2 1 0,-2-1 38,0 0 0,-1 1 1,2 1-1,1 0-42,1-5 1,2-2-1,2-4 1,1-3-115,-8 55 1,3-28 163,6-20 0,6-21-314,13-26 1,0-21 106,0-26 0,-9-19-405,-1-29 1,1-5 148,9-33 0,0-5-8,0-23 0,0-3-263,0-6 1,0-7 248,0-12 1,0 10 88,0-1 0,12 10-2,7-10 1,10 16 525,9 3 0,6 13-216,13 16 1,6 12 503,13 7 0,3 9-207,25 10 1,-9 6-33,9 12 1,10 1 42,9-1 1,0 1-58,-9-1 0,-13 1-232,-6 0 0,-7-1 540,-2 1 0,-4-10-750,-7 0 1,-5-9-115,-13 9 1,-10-16-92,1-3 1,-14 0 98,4-9 0,-16 6 6,-3 3 0,-12 0 198,2 0 1,-6 13-89,-3 6 1,0 7 227,0 2 1,-3 1-155,-6-1 1,-7 13 328,-13 7 1,1 9-132,0 9 0,-1 10 531,1 19 1,-1 7 71,1 11 1,-1 11 302,1-1 1,12 13-609,7-3 1,6-3-251,3 2 1,0-15-197,0-3 1,12 0 84,7-10 0,19-15-670,9-3 1,10-20 435,10 0 0,5-21-1615,14-17 0,-1-5 85,0-23 0,-9 6 1642,0-15 0,0-19 0,9-4 0</inkml:trace>
  <inkml:trace contextRef="#ctx0" brushRef="#br0" timeOffset="52">22094 20187 8361,'-28'-15'686,"-1"2"0,1 16-430,0 7 0,-1 18 136,1 19 0,-1 10-120,1 10 0,-4 18-270,-6 19 1,7 10-225,-7 9 1,-6 19 211,20-62 1,0 1 0,2 4 0,0 1-106,-2 3 0,0 2 0,5 0 0,1 1 126,-6 3 1,0 0 0,5 1 0,0 0-98,-5-5 1,1-1-1,9-6 1,3-1-145,-18 69 0,20-23-107,-1-15 1,7-19-18,3-29-349,0-25 453,13-28 1,-1-29-252,7-12 0,7-17 488,-7-21 0,-4-7-371,4-12 1,-3-10 383,3 0 0,-6-9 0,-13 9 0,0-12 0,0 3 0,0-4 0,0 4 0,0-3 0,0 12 0,-10 0 251,1 10 0,-1 3 583,10 6 1,0 9-229,0 20 1,3 19 398,7 18 0,6 7-459,12 3 0,13 13-173,7 6 1,18 6-428,10 3 1,6 10 97,3 0 1,1 0-1009,-1-10 0,0 4 964,0 6 0,1 6 0,-1 13 0</inkml:trace>
  <inkml:trace contextRef="#ctx0" brushRef="#br0" timeOffset="53">22663 22234 7932,'-41'61'862,"-7"5"0,4-3-291,-3 13 0,22-13 217,-4 3-1109,20-18 0,9-20 68,19-18 253,6-7 0,16-28 0,3-7 0</inkml:trace>
  <inkml:trace contextRef="#ctx0" brushRef="#br0" timeOffset="54">23004 21381 7932,'16'-12'0,"-3"9"2067,-13-10-1443,0 13 1,0 3-508,0 7 1,0-4 215,0 13-1151,0 0 1,3 9 266,6 1 551,-6-13 0,23 21 0,-11-5 0</inkml:trace>
  <inkml:trace contextRef="#ctx0" brushRef="#br0" timeOffset="55">24227 22064 7923,'16'-13'498,"-4"7"-296,-12-13 0,0 9-28,0-8 1,-12 11-147,-7-2 0,-7-4 103,-2 4 1,0-10-78,-1 9 1,-2 1 95,-7 9 1,-3 0-173,-7 0 0,-6 0 103,7 0 1,-7 16 184,-2 12 1,-1 16-2,0 23 0,-6 5 253,6 13 0,6 13-185,23 7 0,2 5-79,7 4 1,13 0-658,25-1 1,13-24 304,25-13 0,15-26-453,14-12 0,8-19 168,11-9 383,5-33 0,-9-8 0,13-26 0</inkml:trace>
  <inkml:trace contextRef="#ctx0" brushRef="#br0" timeOffset="56">25194 22206 7942,'3'-19'-966,"6"0"0,-5 10 1667,5-10-326,-6 12 0,0-15-121,7 13-139,-7-13 0,10 15-85,-13-12 1,0 10-19,0-10 0,0 9 75,0-8 0,0 8 99,0-9-73,-13 0 0,0-9 112,-6-1 0,-6 10-65,6 0 0,-6 10 83,-4-10 0,1 13 149,0-4 158,-1 7-336,-12 16 0,9 2 4,-5 14-67,18 12 0,-4 3-195,14 13 1,-10 13 61,10 5 1,-1-2-66,10 3 0,10 0 53,-1 9 1,13 0-54,-3 1 0,6-4 42,4-6 1,-4-4-147,-6-5 1,6-11 180,-6 1 0,-6-13 53,-4-15 250,-5-1-301,-4-12 1,-13-6-59,-6-20 0,-6-6 66,-4-12 1,-2 3 114,-7 6 0,3-7-67,-12 7 1,-1-3 110,-9 3 0,10-3-140,0 13 1,9-1 14,-10 10 1,13 0-1882,-2 0 1029,5 13 778,16 3 0,-9 12 0,9 1 0</inkml:trace>
  <inkml:trace contextRef="#ctx0" brushRef="#br0" timeOffset="57">3185 29769 8034,'-16'0'301,"3"0"-72,13 0 150,0 0-77,0 13 1,3-10-80,7 6 1,-4-5 173,13-4 0,10 0-118,8 0 0,14 0 107,-4 0 0,17 0-146,2 0 0,13-13-29,-3-6 0,9-6-28,10-4 1,-10 1-139,0-1 1,-2 4-201,-17 6 0,0-6 135,-9 6-976,-13 6 478,-2-12-872,-27 22 928,-2-10 0,-16 23-431,-7-1-315,-5 13 1208,-14-6 0,1 25 0,-1 3 0</inkml:trace>
  <inkml:trace contextRef="#ctx0" brushRef="#br0" timeOffset="58">4550 28490 8043,'-16'0'-2021,"0"0"3217,6 0-77,7 0-514,-9 0-316,12 0 0,0 3 28,0 6 1,3-2-64,6 12 1,4 3-24,6 16 0,9-7-80,1 7 1,-1 6 42,10 4 1,3-4-334,-3 3 1,13 1-54,-4 9 0,-3-1-259,4 1 0,-4 0 217,3 0 0,4-10-147,-13 1 0,0-4-275,-10 3 1,-3-5 655,-6-14 0,7 0 0,-11 1 0</inkml:trace>
  <inkml:trace contextRef="#ctx0" brushRef="#br0" timeOffset="59">4805 30309 8080,'29'0'451,"-13"0"-316,9 0 0,-19-9 100,13-1 0,-12-12 327,2 3 0,4-6-26,-4-3 0,13-10-54,-3 0 1,10-13-130,9 4 1,-4-7 59,14-3 1,-10 0-324,9 1 0,-9-1 111,9 0 0,-12 3-443,3 7 1,-6-1 230,-4 20 0,-9-7-427,0 16 1,-13 3-724,4-2-923,-7 11 1263,-3-5 1,-3 15 820,-7 6 0,-6 7 0,-12 12 0</inkml:trace>
  <inkml:trace contextRef="#ctx0" brushRef="#br0" timeOffset="60">9469 28717 8148,'16'-16'1186,"-1"1"-722,-5 5 1,-7 4-217,7-13 1,2 9-8,-2-9 1,2 10-310,-2-10 1,-7 0 131,6-9 0,-5 9-316,-4 0 0,0 0-6,0-10 90,0 1 1,-4-1-112,-5 1 1,-7 12-85,-12 7 1,-1-4 101,1 4 0,-1-1 66,1 10 0,-10 3 285,0 7 1,0 6-131,10 12 1,-1 4 304,1 5 0,0 17-56,-1 13 0,13 12 47,7-4 1,6 7-127,3 4 0,0-1-28,0 0 1,12 1-32,7-1 0,10 0 34,9 1 1,-7-14-80,7-5 0,-6-7 57,-4-4 1,1 1-179,-1 0 70,0-13 0,-12-12 59,-6-13 35,-7-13-36,-16 7 0,-12-26 54,-13-6 0,0-6-54,10-3 0,-10-1 151,0 1 1,-13-1-79,4 1 1,-7-1 40,-3 1 0,4 0-4,5-1 1,-5 4 127,5 6 1,7-6-226,3 6-332,7 6-90,2 0 0,13 10 217,7-6 0,21 6-888,17-7 0,12 7 1047,16 3 0,12 0 0,4 0 0</inkml:trace>
  <inkml:trace contextRef="#ctx0" brushRef="#br0" timeOffset="61">10038 29229 8126,'0'28'445,"-13"-12"185,10 9 46,-10-9 1,16 0-368,7-6 0,15-7-136,13-3 0,13-3-50,-4-7 0,-3 4 55,4-13 0,-4 0-174,3-10 0,-3-9 93,-6 1 0,-6-5-143,6 5 0,-16 5-44,-3-6 1,-13-3-201,4 3 0,-7-3 106,-3 3 1,-3 7 27,-7-7 1,-9 16 150,-19 3 1,-3 12-44,-6-2 0,-7 6 117,7 3 1,-7 3-59,-3 6 1,4 7 56,5 12 0,7 10-139,13 0 1,2 13-146,7-4 1,7 7-277,12 3 0,3-13 492,6-6 0,20-6 0,15-4 0</inkml:trace>
  <inkml:trace contextRef="#ctx0" brushRef="#br0" timeOffset="62">11289 28632 8119,'16'-13'500,"9"10"-37,-9-22 0,12 9-84,1-12 0,-1 5-46,0-5 1,10 3-137,0-23 0,13 1-1,-4-10 1,7-3-48,3-6 1,0 3-103,-1-13 1,1 6-164,0-15 1,-9 15 101,-1-15 1,-12 16-2,3-7 1,-16 9-21,-3-8 1,-3 11-82,2-2 1,-5 6-2,-13 3 0,0 7-30,0-7 0,0 16 72,0-16 0,-3 9-159,-7 1 1,-5-7-51,-14 7 1,-9 6 69,0 3 1,-9 6-78,9 4 1,-12 12 102,2 7 1,4 6 40,-3 3 0,9 15 40,-10 14 0,1 15 151,-10 22 1,10 10 200,-1 19 0,4 6-228,-3 13 1,-4 9 245,13 0 1,0 0-58,10-9 0,-1 13 33,1 5 1,-7 7-85,7 3 0,2 1-408,17-1 1,6-10 283,-7 1 0,10-3 1,10 2 1,6-9-58,12-18 1,13-20-204,6-19 0,17-12-122,2-16 1,13-3 149,-3-26 1,-3 1-89,2-10 1,-2-13 221,3-6 0,-7-9-222,-12-10 1,-9 3 295,-1-12 1,-12-1-191,3-9 0,-10 1 87,-9-1 1,3 12 175,-12 8 635,-1-8-424,-9 26 512,0-6 1,-9 38-381,-1 6 0,-12 19 520,3 9 1,-3 10-293,3 9 1,-3-6-226,12 7 0,-2-11-606,2-8 1,7-7 236,-6-13 1,9-12-1327,9-6 1,7-14 712,12-15 0,-2-15 555,-7-33 0,6-18 0,-9-16 0</inkml:trace>
  <inkml:trace contextRef="#ctx0" brushRef="#br0" timeOffset="63">12511 28205 8088,'-44'0'0,"3"0"2792,13 0-1697,-1 0 0,14 4 916,5 5-2563,7-6 518,3 22 0,3-21-1503,7 5 0,5-6 824,14-3 1,-10 3-1351,0 7 2063,0-7 0,9 10 0,0-13 0</inkml:trace>
  <inkml:trace contextRef="#ctx0" brushRef="#br0" timeOffset="64">12853 29314 7946,'-13'16'1303,"10"-3"0,3-13-910,19 0 1,9-3-141,10-7 0,-3-9-250,12-19 0,-9 7 93,10-7 0,-10-7-228,9-2 1,-12-7 190,3-3 0,-7 1-259,-2-1 1,-4 0 132,-6 0 0,-6 10-135,-13-1 0,0 14 96,0-4 1,-16 6 104,-13 4 0,-2 12 42,-17 6 1,1 7 145,-10 3 1,0 13 17,0 6 0,4 19-149,5 9 1,-5 19-200,5 10 0,10-3 72,10 3 1,2-13-1135,17 3 1,0-15 366,9-4 0,3-25 838,6-3 0,20-25 0,15-10 0</inkml:trace>
  <inkml:trace contextRef="#ctx0" brushRef="#br0" timeOffset="65">14104 26556 7994,'-13'-16'1092,"10"4"1,-19 15-526,12 6 1,1 20-142,9 18 0,-13 20-224,-6 8 1,-6 20-1,-3 9 1,-1 29-241,1 9 1,9-56-1,0 2 289,1 2 0,-2 0 0,-5 7 0,-1 2-242,3 5 0,-1 1 1,-1 1-1,0 2 148,1 6 0,0 0 1,-3 3-1,0 0-59,2-3 0,3-1 0,5-6 1,2-2 14,0-9 0,2-3 0,6-10 0,1-1-559,-4 0 1,1-3 0,6 41-526,3-25 1,16-35-848,22-32 0,-6-28 1818,5-28 0,8-14 0,-1-14 0</inkml:trace>
  <inkml:trace contextRef="#ctx0" brushRef="#br0" timeOffset="66">15383 28859 10098,'42'-12'2041,"2"5"-1745,13-12 0,3 10-63,6-10 1,7 10-1172,12-10 1,-3 9 573,-6-9 0,3 13 364,-13-4 0,1-5 0,-10-1 0</inkml:trace>
  <inkml:trace contextRef="#ctx0" brushRef="#br0" timeOffset="67">18540 28262 7935,'0'-28'0,"0"-1"269,0 1 1,0 0-23,0-1 1,0 1-163,0-1 0,-3 10 34,-7 0 1,4 4-40,-13-4 0,0-4-455,-9 14 1,5-10 228,-5 10 0,6-1-60,-16 10 1,-3 0 119,3 0 0,0 13 84,10 6 0,-7 19 65,6 9 0,-12 16 212,22 3 0,-9 13-120,18-3 0,-9 16 96,10 3 1,0 12-21,9-3 1,0-6-77,0-3 0,3 3 56,6-3 0,4-4-52,6-15 0,3-6-136,-13-13 0,10-13 176,-9-6-264,-1-19 58,-9-7 0,-12-24-59,-7-7 1,-7-16 37,-2-3 0,-4-9 71,-6 9 1,-3-13 77,-6 4 0,-4 6-93,14 3 0,-5 6 164,5 4 1,14 3-148,-5 6 1,19 3-333,-1 6 191,7 7 0,25-10-221,6 13 1,32 10-249,7-1 1,12 1 241,6-10 0,10 0 23,0 0 0,-1 0 34,-8 0 0,5 0 216,-5 0 0,5-10-149,-15 1 0,-16-1 935,-3 10-276,-19-12 1,-6 9 1074,-13-7-372,-13 7 1,6 16-499,-12 6 0,0-4 57,0 4 1,4 0-290,5 10 0,-3-10-286,13 0 0,4-13-100,14 3 1,-5-9-150,6-9 1,-6-10-36,-4-19 1,0-6-250,1-13 0,-4 0-302,-6 0 0,-6 0 309,-13 1 1,0-11 75,0 1 1,-16 9 57,-13 10 1,-2 15 140,-17 4 0,1 2 39,-10 17 0,4 3 226,5 15 1,-6 10-6,7 19 1,3 6 155,-4 13 0,14 3-554,-4 6 1,19-6 94,9 7 1,7-7-942,3-3 0,16-13 490,12-6 1,17-19 597,21-10 0,7-6 0,12-3 0</inkml:trace>
  <inkml:trace contextRef="#ctx0" brushRef="#br0" timeOffset="68">19848 28205 7024,'22'-19'1121,"6"0"1,-2 1-991,21-11 1,10-3-175,9-5 1,16-17 79,4-12 1,9-23-45,9 4 1,3-7-220,-12 7 1,0-10 113,-10 0 1,-6-9-7,-13 9 1,1 0 41,-20 10 0,-6 9 76,-3 1 1,-6 11-11,-4-2 1,-9 6-24,0 3 1,-13 0 26,4 0 1,-7 4-117,-3 5 0,-3-2 339,-7 12 0,-15 0-418,-13 10 0,-9 2 58,9 7 0,-9 7-46,9 12 0,-16 12 110,-3 7 1,0 32 121,-9 15 1,3 16 223,-4 13 1,4 12-436,-13 26 0,4 0 346,33-58 1,2 1-1,1 3 1,2 0-58,5 1 1,1 2 0,0 7 0,0 2 7,-1 3 1,1 1 0,0 1 0,2 1-64,1-2 0,3-1 1,5-4-1,5-3-114,3 65 0,9-7-125,9-31 0,23-32-387,25-34 0,3-26 80,15-13 0,-8-18 211,9-10 0,-13-16 233,3-3 1,-9-12-154,-10 2 1,4-2 524,-13 2 0,0 1 289,-10 18 1,-9 7 158,0 22-213,-13 0 0,7 26 429,-13 11 1,0 14-462,0 6 0,-13 0-176,-6 0 1,4-4-528,-4-5 0,9-7 248,-9-13-1430,13 1 0,-7-20 273,13-18 0,4-23 1073,5-34 0,7-7 0,12-12 0</inkml:trace>
  <inkml:trace contextRef="#ctx0" brushRef="#br0" timeOffset="69">21298 27665 7935,'-44'0'0,"3"0"969,12 0 0,1 0 177,-1 0 448,14 13-583,2-10-2501,13 22 542,0-22 0,13 10 948,6-13 0,6 0 0,3 0 0</inkml:trace>
  <inkml:trace contextRef="#ctx0" brushRef="#br0" timeOffset="70">21497 28632 7871,'-28'41'0,"2"-6"0,7 12 0,-3-12 1258,13 3 1,12-10-540,16-9 1,9-9-279,10-20 0,3-9-319,7-19 0,2-6-137,-12-13 0,10 0-314,-10 0 1,-1-12 280,-8-7 1,-4 7-29,-6 2 1,3-2 11,-12 2 0,9 1-380,-10 9 1,1 0 162,-10 0 1,-13 13 111,-6 6 0,-9 10 211,-10 9 0,3 9 212,-12 20 0,9 9 35,-10 19 0,4 6-85,-3 13 0,6 3-558,12 6 0,4 4 200,6 6 0,-3 3-1010,12-13 1164,1 0 0,21-9 0,4 0 0</inkml:trace>
  <inkml:trace contextRef="#ctx0" brushRef="#br0" timeOffset="71">22834 26272 7908,'0'-41'1081,"-13"9"1,7 4-90,-13 18 1,12 10 125,-2 10 0,-7 12-578,-3 25 0,3 13 5,-3 26 0,0 12-363,-9 6 0,-4 16-2,-6 3 1,4 26-457,-14 2 1,25-68-1,-1 2 302,-4 5 0,-1 0 1,1-3-1,-1 0-356,1 3 0,-1 0 1,1-8-1,-1 0-265,0-1 0,2-1 1,-18 72-475,25-71 1,2-1 0,-1 40 145,10-16 1,6-28 922,3-29 0,0-9 0,0-19 0,0-6 0</inkml:trace>
  <inkml:trace contextRef="#ctx0" brushRef="#br0" timeOffset="72">25336 27551 7977,'0'-28'0,"-3"3"848,-7 6 0,4 6-298,-13 13 1,13 3 140,-4 7 1,-2 18-201,2 20 0,-12 18-73,3 10 0,3 6-138,-3 3 0,0 13-11,-9 6 0,-1 4-574,1-4 0,12-9 264,7-19 1,-4-10-1765,4-19 1379,-1-6 1,23-28-1026,6-13 1,6-25-42,3-23 1492,1-18 0,-1-7 0,1-12 0</inkml:trace>
  <inkml:trace contextRef="#ctx0" brushRef="#br0" timeOffset="73">25563 26613 8654,'-28'0'3123,"12"0"-3286,4 0 1,12 3-455,0 7 0,0 6-1127,0 12 1744,12 0 0,-9 1 0,10-1 0</inkml:trace>
  <inkml:trace contextRef="#ctx0" brushRef="#br0" timeOffset="74">26018 27608 7977,'-25'29'1130,"6"12"1,-22-6-344,13 12 1,12-12-283,6 3 0,7 3-329,3-3 0,3-4 48,7-15 0,-4 3-448,13-12 1,0-1-34,9-9 1,-9-3-221,0-6 1,10-10-118,9-19 0,0-3 293,-10-7 1,10-5-17,0 5 1,3-5-8,-3-4 0,-3 9 464,12 1 0,-12 3-103,3-4 0,3 10 84,-3 19 0,0-3 170,-10 13 0,0-1 207,1 10 0,-13 16 543,-7 13 1,-6 15-435,-3 22 1,0 7 139,0 12 1,-3 0-281,-6 1 1,2-10 10,-12-1 1,13-11-190,-3 2 0,5-9-1820,4-10 948,0-18 0,13-17-193,6-12 0,10-25 462,8-13 314,-5-25 0,9-22 0,-12-17 0</inkml:trace>
  <inkml:trace contextRef="#ctx0" brushRef="#br0" timeOffset="75">28322 25447 7977,'-4'19'325,"-5"0"0,-4-9 504,-6 9 1,-6 3-253,6 16 0,-6 9-47,-4 19 0,1 20-291,0 18 0,-10 22-71,0 17 0,13-67 1,-1 2-364,2 7 1,1 1-1,1-1 1,0 1 232,-2-1 0,0 0 0,-2-1 0,-2 0-149,1-4 1,-2 1 0,-7 4-1,2 0-310,-13 67 1,22-74 0,2-1-484,-5 46 1,3-12 185,6-17 0,6-21-437,13-16 0,3-16 1155,7-22 0,-7-13 0,6-25 0,-6-12 0</inkml:trace>
  <inkml:trace contextRef="#ctx0" brushRef="#br0" timeOffset="76">27525 26642 7977,'-15'0'1962,"2"0"0,16 0-1547,7 0 1,18 3 252,19 6 1,10 7-556,10 12 0,-4 1-494,13-1 0,-4 1-976,4-1 1,6-3 834,-6-6 0,-9 7 522,-11-7 0,1 6 0,-13 3 0</inkml:trace>
  <inkml:trace contextRef="#ctx0" brushRef="#br0" timeOffset="77">28350 28433 7972,'25'-29'-140,"-6"1"0,-3 0 896,-6-1 0,-4-2-386,13-7 1,-3-3-188,3-7 0,6-9-455,-6 0 0,-3 1 202,3-11 1,-10 4-317,10-3 0,-13 6 227,4-7 1,-7 7-28,-3 3 1,-3 4 216,-7 5 0,-5 10 161,-14 19 1,1 7 308,-1 12 0,10 3-220,0 6 1,0 23 171,-9 25 1,3 3-119,6 16 0,-3 9 417,12 10 1,1 0-263,9-10 0,0 0-390,0 1 1,12-4-146,7-7 1,6-15-69,4-12 0,12-17-189,6-2 1,-2-13 210,2-16 1,0-16-72,10-13 1,0-5-25,0-23 1,-13 3-77,-6-22 0,-9 4 6,-10-4 0,6-3-17,-6 13 1,-7 2 154,-2 17 0,-4-4 113,4 13 1,-7 1 477,6 8-215,-5 13 192,-4 4-119,0 12 172,0 0 23,0 12-237,0 4 0,0 3-120,0 0-272,0-13-51,0 7 203,0-13 220,0 0-164,0-13 269,0 10-251,0-22 85,0 9-116,0 0 0,0 1 143,0 5-279,0 7 231,0-10-10,0 13-37,0-12-134,0 8 58,0-8 0,3 12 112,6 0-59,-6 0 1,13 0 129,-6 0 0,-4 0 43,13 0 0,-10 0-60,10 0 1,-3-3-70,3-7 1,6 7-1,-6-6 0,7 5-401,2 4 1,0 0-126,1 0 0,-1 0-363,1 0 0,-1 0 201,1 0 0,-4 4-1247,-6 5-2180,6-6 3954,-9 10 0,12-13 0,1 0 0</inkml:trace>
  <inkml:trace contextRef="#ctx0" brushRef="#br0" timeOffset="78">31080 25220 7978,'0'-29'329,"0"-12"1,0 10-24,0-7 1,0 6 726,0 4-234,0 12-231,0 3-393,0 51 1,-13 10-1,-6 37 0,-6 13 48,-3 6 1,-10 19-373,0 10 0,-13 19 279,27-73 0,1 3 0,-4 7 1,0 2-224,-1 3 1,-1 2-1,-4 11 1,0 4 103,-1 1 0,2 3 0,-2 6 0,1 1-282,4-3 1,1-1-1,0 5 1,-1 1 76,1-6 0,0 1 0,-1-2 0,1-1 40,-1-6 0,1-2 1,0-1-1,2-2-223,2-5 0,1-1 0,-4 1 0,0-1 295,3 1 0,1-1 1,-3-1-1,1 0-34,1-3 1,1-1 0,-3-4 0,1-3-135,-13 65 1,0-7 368,10-31 0,-7 0-61,7-29 0,-7-19 454,16-28 0,-6-19-667,-4-9 1,1-35 558,-1-23 1,10-18-365,0-19 0,13-23-2,-3-6 0,5-15 90,4 6 0,4-4 184,5 4 1,1 6-293,18-6 0,-6 9 363,16 10 0,6-3-135,4 12 0,5 9 349,4 11 1,22 2-221,7-3 0,8 7-131,1 12 1,6 13-441,13 6 1,0 6-671,-1 4 1,-21 12-67,-7 6 1,-18 7 484,-1 3 0,-19-3 445,-9-6 0,-9 5 0,-10-5 0,-7 6 0</inkml:trace>
  <inkml:trace contextRef="#ctx0" brushRef="#br0" timeOffset="79">31506 27438 7962,'0'28'700,"0"-12"1,0 9-198,0-6 1,0 6 148,0 4 0,-9-1-11,-1 1 1,1 9 211,9 0 1,0 3-317,0-3 1,9-7-77,1 7 1,15-16-371,4-3 1,-1-13 81,10 4 0,6-10-428,4-10 0,-7-9 253,-3-18 0,-4 2-712,4-13 1,-16 1 170,7-10 1,-10 0-94,0 0 0,-7 1 29,-12-1 0,0 3 13,0 7 0,-12-4 206,-7 13 0,-7 0 115,-2 10 0,-10 3 320,0 6 0,-12 6-122,2 13 0,4 3 677,-3 7 0,12 18-15,-3 19 0,10 10 224,9 10 0,-4 15-412,14 13 1,0 2 46,9-2 1,15-6-688,14 5 1,12-15 243,16-3 1,3-22-1545,6 3 1,0-32 798,20-6 1,-7-16 741,16-12 0,-7-32 0,-3-19 0</inkml:trace>
  <inkml:trace contextRef="#ctx0" brushRef="#br0" timeOffset="80">33326 27381 9730,'16'0'1343,"9"0"-1302,-9-13 0,9 7 149,-6-13 0,3 9-396,-12-9 116,12 1 0,-9-11 43,6 1 1,3-1 51,-13 1 0,1-1-141,-10 1 0,0-1 36,0 1 1,-3 3 101,-7 6 1,4-6-122,-13 6 0,0 3 108,-10-3 0,-2 13-118,-7-4 0,3 10 112,-12 10 1,9 8-9,-10 20 1,1 7 53,-10 11 1,10 14 129,-1 6 0,4 19 143,-3 9 0,6-6-81,12-3 1,14-4-37,5 4 0,7-16-68,3 6 1,22-18 49,6-1 0,10-9-181,0-10 1,6-15-225,13-13 0,0-13 14,0 4 1,3-10-178,6-10 0,-6-6-1013,7-12 1,-7-4 1413,-3-6 0,0-19 0,-1-15 0</inkml:trace>
  <inkml:trace contextRef="#ctx0" brushRef="#br0" timeOffset="81">33781 27921 7891,'0'28'-1474,"0"-9"1817,0 0 1,3-12 920,7 2 0,6-6-598,12-3 0,1 0-257,-1 0 0,10-12-246,0-7 1,9-7 51,-9-2 1,3 0-289,-3-1 1,-6-9-21,6 0 0,-7-12-61,-2 2 0,-4-2-12,-6 2 1,3-5-284,-13 5 0,1 4 196,-10-3 0,-3 12 117,-7-3 1,-5 10 197,-14 9 0,1-3-81,-1 12 0,-9 1 186,0 9 1,-3 12 214,3 7 1,7 19 278,-7 10 0,0 15-130,10 3 0,-7 13 302,16-3 1,3 15-521,-3 4 1,13 0-98,-4-10 0,23-12-438,15-7 0,4 1 205,15-10 0,-9-7-1185,10-21 1,-1-14 317,10-5 0,0-10-175,0-10 0,-13-9 1059,-6-19 0,-7-18 0,-2-17 0</inkml:trace>
  <inkml:trace contextRef="#ctx0" brushRef="#br0" timeOffset="82">39070 28120 6252,'-16'0'629,"-6"-3"-422,13-7 0,-1 7 1,1-13 587,-1 7 77,1 6-176,9-10 291,-13 13-178,10 0-316,16 0 0,9 0-89,25 0 0,1 0-143,9 0 1,9 0-85,0 0 1,13 0-126,-3 0 1,6 0-394,4 0 0,-11-3 274,1-6 1,-16 2-643,-3-12 0,-6 10 345,-23-10 1,4 9-1574,-23-9 1085,1 13 0,-14-7 852,-5 13 0,-7-12 0,-12-4 0</inkml:trace>
  <inkml:trace contextRef="#ctx0" brushRef="#br0" timeOffset="83">40179 27153 8755,'0'-15'2470,"0"2"-1966,0 38 0,3 4-439,7 18 1,-4 4 34,13-14 0,-9 14-221,9-4 1,-10 7 159,10 3 0,-3 0-644,3 0 1,3-10 322,-13 0 0,10-2-210,-9 2 1,9-6-110,-10-12 1,1-1-992,-10 0 1592,12 1 0,-8-1 0,8 1 0</inkml:trace>
  <inkml:trace contextRef="#ctx0" brushRef="#br0" timeOffset="84">39866 28746 8562,'13'-16'451,"-7"-6"-212,13 12 1,0-12 440,10 3 1,2-9-237,7-10 1,-3 6 159,12-6 0,1-6-174,9-3 1,3 2-403,6-2 0,-9 12-281,0-3 1,0-3-466,-10 3 0,-6 1-63,-3 8 1,-16 4 135,-3 6 645,-13-6 0,20 9 0,-11-13 0</inkml:trace>
  <inkml:trace contextRef="#ctx0" brushRef="#br0" timeOffset="85">44473 26414 7996,'-16'-13'-919,"7"-5"0,6 2 1285,3-3 277,-13 0 0,7-6 94,-13 6-228,12-7-510,-18 11 0,12-4 143,-6 0-148,-6 12 0,9-5 40,-12 12 1,-1 12 53,1 7 0,9 10-60,0 9 0,-9 6 27,-10 13 1,0 15-31,9 14 0,1 2 61,0 16 1,2 10 31,7 9 0,-3 13-304,13-3 0,-10 6 203,9 3 0,-2 0-6,2 0 1,7-3-151,-6-6 0,2-7 133,-2-12 0,2-3-22,-12-7 0,10-19-72,-10-18 0,0-20 92,-9-9 0,-1-10-57,1-9 1,-1-6 30,1-13 0,-1-13-82,1-6 0,-10-15 420,0-4 1,-9-3-259,9 3 1,-13-7 5,4-11 1,3-1 9,-4 0 0,14 0 18,-4 0 0,16 0-68,3 0 1,3-9 36,-3 0 0,6-1-9,13 10 0,13 1 118,6-1 0,19 0-16,9 0 0,10 10-37,9-1 1,16-2 15,13-17 1,22 7 5,-3-6 0,9-4-230,0 4 1,4-3 223,5 2 0,14 4 177,-14-13 0,4 13-99,-12-3 1,-11-4-167,1 4 0,3-10-238,-22 10 0,-1 3-330,-37 15 1,3-2 47,-22 12 1,0-10-1434,-9 10 1920,-14 1 0,11 21 0,-10 3 0</inkml:trace>
  <inkml:trace contextRef="#ctx0" brushRef="#br0" timeOffset="86">45155 28746 8017,'26'-19'-19,"-7"0"1,-7 9 56,-12-9 0,0 10 223,0-10 0,0 9 196,0-9-570,0 0 0,0-9 129,0 0 0,-12 9-27,-7 0 1,3 0 80,-3-10 1,0 10 61,-9 0 0,-1 4 27,1-4 0,-1 6-10,1 13 0,-1 0-51,1 0 1,0 0 29,-1 0 0,1 13-129,-1 6 0,1 15 149,-1 4 1,10 13-250,0-4 1,13 7-3,-3 3 1,5 9-6,4 0 1,0 1 82,0-10 1,4-1-21,5 1 0,-3-3 38,13-7 1,-9 4 3,9-13 0,-10 0 32,10-10 0,-12-9-14,2 0 128,-6-13-173,-3 7 1,-9-16-86,-1-7 1,-12-5 152,3-14 1,-6 1-6,-4-1 0,1 1 212,0 0 0,-4-1-82,-6 1 1,6-1 26,-5 1 0,2-1-117,-3 1 0,6 3-49,-6 6 1,10 3-288,9 6-571,-6 7 591,9-9 243,0 12 0,16 12 0,16 4 0</inkml:trace>
  <inkml:trace contextRef="#ctx0" brushRef="#br0" timeOffset="87">46037 28518 7935,'-10'-19'-119,"1"0"0,-1 10 174,10-10 0,-9 9 202,0-9 1,-10 10 15,9-10 1,-12 13 274,3-4-330,-6-6 0,-4 13 13,1-6 1,-1 6-103,1 3 0,3 12 91,6 7 0,-3 16-208,12 3 1,-9 9 50,10-9 0,-1 13-94,10-4 0,0 7-26,0 3 0,0-1-25,0 1 1,0-3-31,0-7 0,0 4 115,0-13 1,0 9 4,0-9 0,0 0 23,0-9 1,0-11 41,0 1-50,0-12 0,-12 5 7,-7-12 1,3 0-32,-3 0 1,0-3 2,-9-6 1,-10 2 40,0-12 1,0 10-14,9-10 0,1 3-255,-1-3 1,11-3-66,-1 13-1352,12-1 1642,-18-2 0,22 8 0,-10-8 0</inkml:trace>
  <inkml:trace contextRef="#ctx0" brushRef="#br0" timeOffset="88">48283 27438 7889,'3'-26'-943,"7"7"0,-7 4 1213,7 5 0,-7 4 65,-3-13 1,3 13 26,6-4-53,-5-6 2,8 13 4,-12-9-10,0 12 269,0 0-378,-12 0-178,8 0 0,-18 3 112,13 6-182,-1-6 110,-2 23-48,-4-11 0,-3 4 50,0 0 1,10-9-4,-10 9 0,9-10 21,-9 10-69,0 0 0,-9 10 1,-1-1 1,1 0-23,-1 1 0,1-1-118,0 1 1,-4-1-93,-6 1 1,6-1 62,-5 0 1,14-2-161,4-7 150,0 6-307,-9-9 279,12 0 57,4-4 136,12-12 379,0 0-231,0-12 0,3 8-78,6-5 152,-6 6-162,10 3 34,-13 0 74,0 0-85,13 0 0,-10-3-22,6-7-9,-6 7 127,-3-10-133,0 13 1,0-3-143,0-6 184,0 6-239,0-10 74,0 13-35,0 0 32,0-13 35,0 10 33,0-10-14,0 13-258,0 0 167,13 0-19,-10 0 87,10 0-17,-13 0 161,0 0-138,0-12-360,0 9-185,0-10-147,0 13 739,0 0 0,13-13 0,2-2 0</inkml:trace>
  <inkml:trace contextRef="#ctx0" brushRef="#br0" timeOffset="89">47857 27807 8344,'-16'0'1573,"3"0"-1132,13 0-10,0-12-392,0 9 0,0-13 88,0 6 151,0 7-60,0-10-278,0 13-104,0-12 215,0 9-82,13-23 1,-7 20 47,13-13 0,-12 10 104,2-10 1,4 9 122,-4-9-121,13 0 1,-15-6-76,12 6 1,-10-6 12,10 6 0,-13 3 13,4-3 0,2 10 94,-2-10-22,12 12 1,-16-15-61,13 13 0,-9-4 27,9 4 0,-10 5-29,10-5 0,-3 3-8,3-4 1,6 7 25,-6-6 1,-3 2 119,3-2-209,0 6 1,9-10 76,1 13 0,-10 0-154,0 0 116,0 0 68,9 13 81,1 2-95,-1 14 0,0-4-60,1-6 0,-10-3 62,0-7-96,0-6 1,9 20 65,1-14 1,2 1-124,7-10 0,-6 9 58,6 1 0,-4-1 163,4-9 1,-3 0-60,12 0 0,-9 3-36,10 7 1,-4-7-59,3 6 1,7-6-80,-7-3 1,-2 0-194,2 0 0,-9-3 103,9-6 1,-9 2-142,10-11 1,-14-1 36,4-10 0,-6 1-475,-4-1 0,-9 1 7,0-1 1,-3-2-740,3-7 1457,-6 6 0,-13-9 0,0 13 0</inkml:trace>
  <inkml:trace contextRef="#ctx0" brushRef="#br0" timeOffset="90">47771 28518 8766,'16'0'986,"-3"0"0,-10 0-520,7 0 0,-4 0-71,13 0 0,-10 0 78,10 0 0,0 0-90,10 0 1,12-9-106,6-1 1,10-2 3,9 2 0,7 4-70,12-13 0,4 9 58,6-9 0,3 13-134,6-3 1,3-4-101,-12 3 1,0 1-18,-10 9 0,-12 0-218,-7 0 0,-6 0 53,-3 0 1,-13-3 3,-6-7-13,-6 7 103,-16-9 242,-4 12 5,-12 0-33,0 0-217,-12 0 1,-4 0-127,-13 0 1,10 0-642,0 0 1,10 0 400,-10 0 0,9 3-1061,-8 6 1,8-6 1481,-9 7 0,13-7 0,-7-3 0</inkml:trace>
  <inkml:trace contextRef="#ctx0" brushRef="#br0" timeOffset="91">52122 27239 6871,'-3'-16'-636,"-7"6"1260,7-5-396,-9 11-97,12-21 0,-3 22-32,-7-6 0,7 2 158,-7-2-37,7 6-41,3-10 24,0 13-85,0 0 90,-12 0-82,8 0 1,-8 3-28,12 7 1,0 5-18,0 14 0,-10 9-19,1 0 0,-10 12-113,9-2 1,-9 8 89,10 11 0,-13-7-81,3 6 1,3 7-21,-3 3 1,3 6 96,-3 3 0,-3-3-99,13-6 1,-10 12 74,9-12 1,-9 0-30,10-19 0,-1 0 11,10 0 0,-3-4-2,-6-5 0,6-17 4,-7-12 1,7-9-11,3 9-47,0-13 0,3 7-70,7-13-102,-7 0 1,19-13 66,-13-6 1,4 3-715,-3-3 423,-7 0 457,22-9 0,-9-13 0,12-3 0</inkml:trace>
  <inkml:trace contextRef="#ctx0" brushRef="#br0" timeOffset="92">51980 27580 7439,'16'-29'-75,"9"1"0,-9 0 549,12-1 0,1 1-90,-1-1 1,4-2-158,6-7 1,6 6-20,13-6 1,0-3-53,-1 3 0,1 0-143,0 10 0,-3 12 17,-7 7 0,4 5-189,-13 4 0,0 0 94,-10 0 0,-9 16-123,0 13 1,-13 2 63,4 17 1,-7-4 48,-3 3 1,0 10 158,0 0 0,-9 0 2,-1 9 1,-12-6 97,3-3 1,3 3-63,-3 7 0,0-4 153,-9 13 1,3-13-143,6 3 0,-7-6-17,7-3 1,4 0-227,-4 0 1,12-4 73,-2-5 0,6 2 36,3-12 0,12 0 0,4-9 0</inkml:trace>
  <inkml:trace contextRef="#ctx0" brushRef="#br0" timeOffset="93">53117 28888 7869,'0'-16'-1,"-12"-9"0,9 18 311,-7-12 0,7 10 72,3-10-1,-13 13-29,10-7-313,-10 13-33,13 0 0,0 3 134,0 7 1,0 5-127,0 14 1,0-1 97,0 1 0,-9 9-176,0 0 1,-10 12-69,9-2 0,-3-4-68,4 3 1,6 1 21,-7 8 1,-2-8-195,2-1 0,-2-12-361,2 3 1,7-7 732,-7-2 0,7-1 0,3 1 0</inkml:trace>
  <inkml:trace contextRef="#ctx0" brushRef="#br0" timeOffset="94">53089 29286 7869,'28'-13'270,"1"10"0,-1-10 75,1 13 0,-10 0-74,0 0 0,-4 4-271,4 5 1,7 7 22,-7 12 1,-7 1 40,-2-1 1,2 1-9,-2-1 0,-1 4-259,-9 5 0,0-5 32,0 6 1,0-6 42,0-4 0,0 0-89,0 1 1,0-10 15,0 0-179,-12-13 310,-4 19 1,-13-21 22,1 5 28,0-18 1,-1-7 73,1-13 0,-4 10 183,-6 0 1,7 4-82,-7-4 1,3-3 176,-3 12 1,6 1-87,-6 9 1,7-4-234,2-5-329,1 6-668,0-10 982,12 13 0,3 13 0,13 3 0</inkml:trace>
  <inkml:trace contextRef="#ctx0" brushRef="#br0" timeOffset="95">53885 29087 7677,'0'16'411,"0"9"0,-3-22-229,-7 6 68,7 7-285,-9 0 18,-1 13 0,7-1 112,-13 0 0,9 1 72,-9-1 0,10 4-83,-10 6 1,9-7 37,-9 7 1,1 3-48,-11-3 1,10 10-82,0-10 0,10-1-50,-10-8-414,12-1-130,-5 1 431,12-13 1,0-16-226,0-19 1,12-10 118,7-9 1,7 7 199,2-7 1,1-3-25,-1 3 0,0 0 131,1 9 0,-1 4 32,1 6 0,-1 3 259,1 7 0,-1 6 65,0-7 1,1 10-145,-1 10 1,1 6 77,-1 12 1,-9 4-41,0 5 1,-13-2-83,4 13 1,-7-10-99,-3 9 0,0-12-153,0 3 0,-3-7 126,-7-2 1,4-4-96,-13-6 0,3-3-88,-3-7 0,-6-6 33,6 7 0,3-7 207,-3-3 0,0-3-114,-9-7 0,0 7 384,-1-6 1,1-4-73,-1 4 1,1-1-72,-1 10 1,1-9-586,0-1-906,12 1-210,-10 9 1442,23 0 0,-9-13 0,12-3 0</inkml:trace>
  <inkml:trace contextRef="#ctx0" brushRef="#br0" timeOffset="96">54653 28120 12809,'0'16'-3353,"0"-3"3353,0-13 0,13 0 0,2 0 0</inkml:trace>
  <inkml:trace contextRef="#ctx0" brushRef="#br0" timeOffset="97">57155 27523 7906,'29'-13'-161,"-10"10"-93,0-6 333,-13-7 0,10 10 10,-7-13 13,-6 12 0,10-8-146,-13 5 330,0 7-33,0-10-255,0 13 163,0-12-61,0 8-23,-13-8 1,7 12 101,-13 0-38,0 0 1,-9 0 70,-1 0-33,1 0 0,-10 3-80,0 6 0,0-5-95,10 5 0,-10 4 47,0-4 0,-3 10-145,3-9 1,3 12 67,-12-3 1,9-3-175,-10 2 0,4 1-10,-3 10 1,2-10 80,8 0 0,2 0 28,-13 9 0,14 1 33,-4-1 1,6 0 132,4 1 0,-1-1-26,1 1 1,3-1-26,6 1 1,-4-10 38,14 0 1,0-1 154,9 11 1,0-10 297,0 0-332,0 0 1,3 6-104,6-6 1,7 3 13,12-12 1,1-1-172,-1-9 1,1 3 2,-1 7 1,10-7-138,0 6 0,0-5 146,-10-4 0,10 0-114,0 0 0,0 0 20,-10 0 0,-9 0-132,0 0 0,0 0 108,10 0 0,-10 0-149,0 0 503,-13-13 80,7 10-28,-13-10 1,-3 13-141,-7 0 1,4 0-21,-13 0 1,0 0 105,-10 0-104,1 0 0,-10 0-41,0 0 0,0 0 30,10 0 1,-4 0 79,-6 0 0,3 10-85,-12-1 1,9 10 1,-9-10 1,9 14-2,-10-4 1,11 6 5,-11 3 0,13 4 43,-2 6 1,5-7-33,3 7 1,1-3 194,0 3 1,9-3-120,0 12 0,12-12 231,-2 3 1,6-4-49,3 4 1,3-6-150,6 6 0,-2-16-36,12-3 1,9-3-125,10 3 0,0 3 2,-10-13 0,10 1 77,0-10 1,3 0 13,-3 0 0,-6 0-19,6 0 1,-7-3-106,-2-7 0,-1 4 13,1-13 1,-1 13-56,0-4 0,-9-3 78,0 4 1,-12-4-10,2 4 347,7 6-178,-13-10-186,10 13 0,-13-3 52,0-7 1,-3 7-1565,-7-6 863,7 6 662,-10 3 0,1-13 0,-4-3 0</inkml:trace>
  <inkml:trace contextRef="#ctx0" brushRef="#br0" timeOffset="98">57155 28802 7962,'0'-18'73,"0"-1"1,0 9 464,0-9-163,0 13 1,0-10-202,0 7 0,-3 5-104,-6-5-89,5 6 0,-18 15 92,13 7 1,-4 7-83,4 2 0,6 4 71,-7 6 1,-3 6-53,4 13 0,-10-1-107,10 1 0,-10 0 85,9 0 1,-12 0 80,3 0 1,3 0 12,-3 0 1,3-10-114,-3 0 1,-3-12 87,13 3 1,-10-6-287,9-4 200,1-12-566,-4-4-99,10-12 43,-9 0 651,12-12 0,0-4 0,0-12 0</inkml:trace>
  <inkml:trace contextRef="#ctx0" brushRef="#br0" timeOffset="99">56985 29371 7895,'19'0'18,"0"0"0,-10 0 233,10 0 0,-10 0 153,10 0 1,-9 0-20,9 0 1,-10 0-170,10 0 0,-9 0-137,9 0 58,0 0 1,9 0-428,1 0 1,-11 10 61,1-1 1,-9 10-110,9-9 0,-10 8 75,10-8 1,-12 12-158,2-3 0,-6-3 82,-3 3 0,0 0 63,0 9 1,-9-9 136,-1 0 1,-12-3-41,3 3 0,3 3 222,-3-13 1,1 10-4,-11-9 0,10 2 145,0-2 0,0-7 150,-9 7 48,-1 5 1,1-11-34,-1 5 1,11 4 163,-1-4-361,12 1 213,-18-10-382,22 0 1,-10-4 33,13-5-93,0 6 0,10-22 84,-1 6 0,13 6-152,-3 3 0,-3-2-190,3 2 272,0-12 1,9 19-103,1-6 138,-1 5 1,1 4 3,-1 0 0,-9 4 101,0 5 83,0 7 1,9 12-49,1 1 0,-13-1 131,-7 1 0,4-1-53,-4 0 1,4 1-20,-4-1-148,-6 1 0,10-1 177,-13 1-350,0-14 92,-13 11-57,-2-23 0,-14 19 91,1-13 1,9 1-151,0-10 1,0 0 272,-9 0-133,-1 0 1,1 0 191,-1 0 1,1 0-107,-1 0 0,1-3 91,-1-7 1,1 7-69,0-6 1,-1-7-25,1-3 0,-1 3-178,1-3 0,12 10-321,7-10 0,5 0 443,4-10 0,-12 1 0,-4-1 0</inkml:trace>
  <inkml:trace contextRef="#ctx0" brushRef="#br0" timeOffset="100">57098 29001 7885,'0'-15'-6,"0"-11"0,0 20 635,0-13-199,0 13-339,0-7 0,0 10 99,0-6-222,0 5 324,0-8-124,0 12 1,0 3 47,0 6 0,0 7-109,0 13 1,-9-1 95,-1 0 1,-9 14-54,10 5 1,-10-3-78,10 4 1,-10-1 49,9 10 0,-9 0-124,10 0 1,-10 3 82,9 6 1,-9-6-146,10 6 1,-10-15 15,9-4 1,-9-12 102,10 3 0,-1-7-217,10-2 0,-9-10-61,-1 0-273,1-13-222,9 7 236,0-13 0,0-3-45,0-7 0,3 4 526,7-13 0,5 0 0,14-10 0</inkml:trace>
  <inkml:trace contextRef="#ctx0" brushRef="#br0" timeOffset="101">57013 29627 6556,'16'0'1771,"-4"0"-944,1 0-205,3-13-346,12 10 1,1-9-89,-1 12 0,-9 9-136,0 1 0,0 12-161,10-3 1,-11 6 152,1 3 1,-9 1-316,9-1 0,-13 10 97,4 0 0,-7 3 8,-3-3 0,0-6 79,0 5 1,-13-5 23,-6-3 0,-6-1 28,-3 0 1,-1-2 46,1-7 0,-1-4 31,1-5 1,-1-7-48,1 7 1,-1-7 197,1-3 0,0 0-54,-1 0 0,1-3 191,-1-7 0,1 4-215,-1-13 0,14 9-373,5-9 0,7 10-179,3-10 0,0 9 147,0-9 289,0 13 0,13-19 0,2 9 0</inkml:trace>
  <inkml:trace contextRef="#ctx0" brushRef="#br0" timeOffset="102">58037 29030 7376,'-16'-13'574,"3"10"0,13-13 452,0 7-328,0 6-483,0-10 76,0 13-210,0 0 1,0 13 19,0 6 0,-9 9-173,-1 10 0,1-3 64,9 12 0,-10 1-45,1 8 0,-10 11-1,9-1 1,-9 4 37,10-4 0,-13-3 86,3 13 1,3-16-75,-3-3 1,3 0-11,-3-10-32,-6-6-220,22 0 281,-22-25-21,22-3 0,-10-26-197,13-6 0,9-6 52,1-4 0,12-9-74,-3 1 1,6-1 84,4 9 0,-1 1 129,1-1 0,-1 1 5,0-1 0,4 10 153,6 1 1,-6 11-18,5-2 0,-5 6-148,-4 3 0,-9 0 59,0 0 1,0 12 4,10 7 0,-13 6 75,-7 4 0,-3 9-47,4 0 0,-7 9 79,6-9 1,-9 9-56,-9-9 0,3 0 131,-13-9 0,3 9-102,-3-1 0,-6-8 16,6-10 1,-7-10 98,-2 10 0,0-12-86,-1 2 0,1-6 103,-1-3 0,-9 0-68,0 0 0,1 0 192,8 0 0,-9 0-217,0 0 1,10 0-351,9 0 0,3-3-102,-3-6 0,6 2-1260,13-12 21,0 13 0,4-19 190,5 6 1335,7 6 0,12-25 0,1 7 0</inkml:trace>
  <inkml:trace contextRef="#ctx0" brushRef="#br0" timeOffset="103">58861 28433 7841,'16'0'310,"9"0"-19,-9 0 1,3 0 461,0 0-523,0 0 0,10 3 11,-1 6 0,0-5-278,1 5 0,-1-6 162,1-3-172,-1 13 1,7-7-272,-7 13 0,7-13-860,-16 4 1178,-6-7 0,12 10 0,-9 3 0</inkml:trace>
  <inkml:trace contextRef="#ctx0" brushRef="#br0" timeOffset="104">59259 28063 9448,'-3'29'393,"-6"-1"1,6 1-219,-7-1 1,4 10-61,-4 0 0,4 12-41,-13-2 1,13 5-61,-4 4 0,-2-9-31,2-1 1,-9-3 21,10 4 1,-10-4-141,9-6 0,1-16-155,9 6 1,-3-6-36,-7 7 161,7-13 0,-10-1-164,13-5-270,0-7-30,0 10-38,0-13-603,0 0 1269,0-13 0,4 7 0,5-13 0,-6 0 0,10-10 0</inkml:trace>
  <inkml:trace contextRef="#ctx0" brushRef="#br0" timeOffset="105">61705 27068 7757,'-16'19'-67,"7"0"0,2-10 223,-2 10 1,6-9 86,-7 9 0,4 0-6,-4 9 0,4 1-118,-13-1 0,10 13 44,-10 7 0,3 8-111,-3 11 1,-6-4 72,6 13 0,-7 0-127,-2 9 1,0 13 84,-1 6 1,1-3-170,-1 3 0,1-12-14,-1 3 0,-9 3 46,1-3 1,-1-4-24,9-15 0,10-7 95,0-12 1,0-9 138,-9-1-56,12-12 39,3 6 0,4-22-77,-1 0 28,1-13 296,9 7-268,13-26 0,-7 1 174,13-7-205,-13 6 1,10 3 130,-6 1-80,-7-1-52,22 10 0,-19 0 30,13 0 0,-9-9-27,9 0 1,-10-1 60,10 10 0,0 0-59,9 0 1,1 0 3,-1 0 0,1 0 4,-1 0 1,4 10-160,6-1 0,-7 0-35,7-9 0,-6 10-160,-4-1 1,1 1-579,-1-10-759,1 0 1591,-1 0 0,0 0 0,1 0 0</inkml:trace>
  <inkml:trace contextRef="#ctx0" brushRef="#br0" timeOffset="106">61278 27239 7997,'16'-29'0,"0"10"0,-7 0 0,-5 10 107,5-10 0,-3 13 196,4-4 1,-4 4 144,13-4 0,-9 7-162,9-6 1,-10 5-39,10 4 1,3 0-197,16 0 1,-3 0 52,12 0 1,-9 4-75,9 5 1,-2-6-101,2 7 0,7-7-346,-7-3 1,-3 0 33,4 0 1,-13 0-1126,3 0 1017,6-13 489,-13-3 0,-2-12 0,-17 0 0</inkml:trace>
  <inkml:trace contextRef="#ctx0" brushRef="#br0" timeOffset="107">61620 26443 7898,'-16'-13'70,"3"10"1099,13-10-286,0 0-310,0 10-268,0-9 0,3 12-110,7 0 1,6 0-124,12 0 1,13 0-21,6 0 0,7 0-265,3 0 1,0 9-158,0 1 0,0 9-1041,0-10 1411,-1 13 0,14-6 0,3 12 0</inkml:trace>
  <inkml:trace contextRef="#ctx0" brushRef="#br0" timeOffset="108">62274 29286 7969,'15'0'494,"-2"-13"-35,0 10-124,2-22 140,14 22-458,-1-23 1,1 23-185,-1-6-17,1-7 0,-1 3-85,1-6-335,-1-6 355,0 9 1,-2-12-21,-7-1 1,-7 1-38,-12-1 0,0 11-200,0-1 487,0 0 0,-12 3 156,-7 6 1,-10 7 381,-9 3 1,7 0-160,-7 0 1,3 22 273,-3 7 1,10 9-204,-1 0 0,1-4-60,9 14 0,6-10-436,4 9 0,6-9 156,3 9 0,0-9-613,0 10 1,12-14 106,7 4 0,6-6 415,4-4 0,12-12 0,3-3 0</inkml:trace>
  <inkml:trace contextRef="#ctx0" brushRef="#br0" timeOffset="109">63439 28035 7957,'19'0'-1464,"0"0"2707,-12 0-549,5 0-461,-12 0 0,0 3 50,0 6 1,0-2-62,0 12 1,-3 0-113,-6 9 1,-7 13 83,-13 7 1,1 5-189,0 4 0,-4 3 15,-6 6 0,6-2 90,-5 11 0,2 1-17,-3 10 0,16-11-137,-7 1 1,7-13 126,-6 4 1,12-7-31,7-3 0,5-10-199,4 0 1,10-18 72,-1 9 0,13-22-8,-3 12 1,-3-9 69,3 0 1,-9 6-29,9-6 1,-10-6-9,10-4-10,-13 7-169,7-13 200,-13 10-244,0-13 0,0-3-119,0-7-372,0-6 1,0-12 759,0 0 0,-13-1 0,-2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1:05:49.534"/>
    </inkml:context>
    <inkml:brush xml:id="br0">
      <inkml:brushProperty name="width" value="0.09071" units="cm"/>
      <inkml:brushProperty name="height" value="0.09071" units="cm"/>
      <inkml:brushProperty name="color" value="#FF0000"/>
    </inkml:brush>
    <inkml:brush xml:id="br1">
      <inkml:brushProperty name="width" value="0.09071" units="cm"/>
      <inkml:brushProperty name="height" value="0.09071" units="cm"/>
      <inkml:brushProperty name="color" value="#57D200"/>
    </inkml:brush>
    <inkml:brush xml:id="br2">
      <inkml:brushProperty name="width" value="0.09071" units="cm"/>
      <inkml:brushProperty name="height" value="0.09071" units="cm"/>
      <inkml:brushProperty name="color" value="#3165BB"/>
    </inkml:brush>
    <inkml:brush xml:id="br3">
      <inkml:brushProperty name="width" value="0.09071" units="cm"/>
      <inkml:brushProperty name="height" value="0.09071" units="cm"/>
    </inkml:brush>
    <inkml:brush xml:id="br4">
      <inkml:brushProperty name="width" value="0.12095" units="cm"/>
      <inkml:brushProperty name="height" value="0.12095" units="cm"/>
    </inkml:brush>
    <inkml:brush xml:id="br5">
      <inkml:brushProperty name="width" value="0.12095" units="cm"/>
      <inkml:brushProperty name="height" value="0.12095" units="cm"/>
      <inkml:brushProperty name="color" value="#FF0000"/>
    </inkml:brush>
  </inkml:definitions>
  <inkml:trace contextRef="#ctx0" brushRef="#br0">14161 21069 7812,'0'-16'-457,"-3"0"547,-7 7-30,7 6 37,-10-10 0,13 10 68,0-7-70,0 7 1,0-13 211,0 7-52,0 6 160,0-23-266,0 23 1,-3-19 191,-6 13 4,6-1 57,-10-2-55,13 8-27,0-8 105,0 12 254,0 0-761,0 12 0,0 4-25,0 13 0,0-1-9,0 0 0,0 14 138,0 5 1,0 7 35,0 2 1,-10 11 86,1-1 1,-1 10-132,10-10 0,-9 10 37,-1-10 1,1-2 5,9-17 1,0 4-491,0-13 20,0-13 186,0-13 0,3-15 89,7-6 0,-7-10 18,6-19 0,-2 3 168,2-12 0,-6 12-141,7-3 0,-7-3 147,-3 3 0,0 0-62,0 10 0,0-1 170,0 1 0,0-10-25,0 0 1,0 0-98,0 10 1,0-4-54,0-6 1,0 7-98,0-7 0,0-3 41,0 3 1,0-10 60,0 10 1,0-3-15,0 3 0,0 7-17,0-7 0,0 6 354,0 4-102,-13 0 417,10 12-297,-10 3 1,13 29 22,0 12 0,0 13-34,0 16 0,0 3-109,0 7 0,0 5-145,0 14 1,0-11 123,0 1 0,0-3-156,0 3 0,0-7-71,0-12 0,0-10-179,0 1 0,0-23-642,0 4 655,13-20 0,-7-12-152,13-26 0,-12-12 72,2-15 0,4-11 126,-4 1 1,1-10-5,-10 10 0,0-1 188,0 10 1,0 4-62,0 5 1,0 7 99,0 13-87,0 12-5,0 3 1,-3 36-822,-7 5 1,7 19 844,-7 1 0,-5 5 0,-1 4 0</inkml:trace>
  <inkml:trace contextRef="#ctx0" brushRef="#br0" timeOffset="1">13763 21808 7828,'-29'0'88,"1"0"0,9-3 453,0-7-180,0 7 0,0-9 158,0 12 38,13 0-138,-20 0 301,23 0 59,-9 0 157,12 0 763,0 0-1139,12 0 1,-5 0-176,12 0 0,-10 0 164,10 0 1,3 0-173,16 0 0,-3 0-59,12 0 1,-9-4-28,9-5 0,1 6-26,9-7 0,0 4-109,-1-4 1,1 4 79,0-13 0,0 10-196,0-10 0,0 12 81,0-2 0,0-4-168,-1 4 1,-11-1-4,-7 10-300,6-12 109,-13 9-44,10-10-332,-25 13 216,-3 0 283,-13 0 29,-13 0 1,7 0-173,-13 0 1,9 0 96,-8 0 0,8 0 6,-9 0 81,0 0 1,-9 0 83,-1 0-1,1 0-103,-1 0 1,1 3 1,0 7 0,-1-7-100,1 6 1,-1-6 59,1-3 0,-1 0 51,1 0 1,-4 0-9,-6 0 0,7 0 109,-7 0 1,6 0-68,4 0 1,-10 0 126,0 0 0,0 0-9,10 0 0,-1 0-60,1 0 0,-10 0 227,0 0 0,0 4-51,10 5 1,6-3 18,-7 13 1,16-9-66,-15 9 1,9-10 11,0 10-21,-6-13-39,9 7-233,0 0 168,4-10-57,12 10 1,12-13 43,7 0 0,-3 0 184,3 0 1,9-10-59,10 1 0,0-1 97,-9 10 1,9 0 50,-1 0 1,11 0-136,-10 0 1,9 0 64,-9 0 1,9 0-64,-9 0 0,10 0-41,-10 0 0,9 0 37,-9 0 0,9 10-6,-9-1 1,3 1-13,-3-10 0,-6 9-101,6 1 0,-7-1-1,-2-9 0,-10 0-117,0 0 1,-10 0-204,10 0 109,-12 0 40,5 0 1,-12-3 24,0-7 75,0 7 0,-3-13-9,-6 7 1,2 6-98,-12-7 1,10 7 43,-10 3 1,9 0-5,-9 0 0,0-3-62,-9-7 0,0 7 102,-1-6 1,1 6-193,-1 3 0,-9 0 90,0 0 0,-3-3-39,3-7 0,7 7 78,-7-7 1,-3 4 60,3-3 0,-9 2 13,9-12 0,-3 10 114,3-10 1,6 9 42,-6-9 1,7 13-63,2-3 1,4 2 314,6-2-209,-6 6 1,18-10 20,-12 13-127,13 0 1,-3 0-35,18 0 0,-3 0 51,13 0 0,0 10-18,10-1 0,-10 10 60,0-10 1,9 10-66,10-9 0,0 3 125,-10-4 1,1-6-113,-1 7 0,10-4 209,0 3 0,0-5-46,-10 5 1,1-6 89,-1-3 1,4 0-141,6 0 0,-7 0-150,7 0 0,-16 0 59,-3 0 127,0 0-393,10-12 0,-14 5 121,-5-12 0,-7 10-434,-3-10 1,-3 9 206,-7-9 0,4 13-706,-13-3 0,0-4-34,-9 4 0,-1-1-300,1 10 1,-1 0 35,1 0 0,9 0 237,0 0 1072,13 0 0,-19 0 0,9 0 0</inkml:trace>
  <inkml:trace contextRef="#ctx0" brushRef="#br0" timeOffset="2">14075 21097 6002,'-15'-12'1014,"2"8"0,13-11-749,0 5 1,-9 4 450,-1-13-115,1 13-158,9-20 0,-4 14 426,-5-7-331,6-7 133,-10 23-143,13-22-91,0 22-209,0 3 0,0 16 18,0 12 0,0 4-1,0 6 0,0-4 13,0 14 0,0-10-152,0 9 1,0-9 107,0 9 1,0-12-287,0 3 1,0-7 102,0-2 1,0-1-666,0 1 382,0-1-583,13-12 574,-10 9 1,10-25-3,-13 0 0,9-3-64,1-16 1,-1 0 104,-9-9 1,0-1 96,0 1 0,0-10-35,0 0 0,0-3 225,0 3 0,0 7-79,0-7 1,0-3 101,0 3 1,0 0 31,0 9 0,0 1 116,0-1-105,0-12 1,-9 10-70,-1-7 1,1 16 688,9 3-269,-13 12-103,10-5 0,-10 15-66,13 6 1,0 7 12,0 13 0,0 12-83,0 6 1,0 7-39,0 3 1,0 3-73,0 6 0,0-6 80,0 6 0,0 4-233,0-4 0,10 1 27,-1-10 1,1-13-381,-10-6 1,9-7 22,1-2-230,-1-14 0,0-8 92,1-26 0,3-13-118,-4-25 1,-6-3 179,7-6 0,-7 3 132,-3-13 0,3 13 154,7-4 1,-7 11-42,6 8 1,-6 7 416,-3 13-322,0-1 446,0 14 0,-3 8-209,-6 26 0,6 3-108,-7 26 0,4-1-1357,-4 10 0,7-10 136,-6 1 1178,5-14 0,4 7 0,0-12 0</inkml:trace>
  <inkml:trace contextRef="#ctx0" brushRef="#br0" timeOffset="3">14161 9752 7862,'0'-15'-689,"-3"-7"865,-7 12 20,7 1-219,-10 9-27,13 0 145,0 0-18,0 12 1,0-5-11,0 12 0,0-10 157,0 10-104,0 0 1,0 9 81,0 1 1,0-1-75,0 1 1,-3-1 16,-6 0 1,6 1-30,-7-1 0,7 1-60,3-1 1,0 10 64,0 0 1,0 0-44,0-10 1,0 4 25,0 6 0,0-7-93,0 7 0,0-6 58,0-4 1,0 4-14,0 6 1,3-6 36,7 5 1,-7-5-20,6-4 0,-6 4 68,-3 6 1,0-6-50,0 5 0,0 5 31,0-5 0,0 5-27,0-5 0,0-2 17,0 13 0,0-11-57,0 11 0,0-13 39,0 3 1,0-4-125,0 4 1,0-6 61,0 6 0,0-7-93,0-2 1,0-1 112,0 1 1,0-1 28,0 0 1,0 1 8,0-1 1,0 1 16,0-1 1,0 10-32,0 0 0,0 0-15,0-10 1,3 1 12,7-1 1,-7 1 2,7-1 0,-7 0-124,-3 1 1,0-1 119,0 1 0,0-1-177,0 1 106,0-1 0,0 1-2,0-1 0,0 0 13,0 1 0,0-1 2,0 1 1,0-1 87,0 1 0,0-1-54,0 0 183,0 1-187,0 12 1,0 0 37,0 6 1,0-6-74,0-12 0,0-1 2,0 1 0,0-1-7,0 1 0,0-1 35,0 0 0,0 1-9,0-1 0,0 1 27,0-1-56,0 1 0,0-1 23,0 1 0,0-1-1,0 0 1,0 1 19,0-1 0,0 1 9,0-1 0,0 1-78,0-1 53,0 0 0,0 1-94,0-1 88,0 1 0,0-1-32,0 1 0,0-10 40,0-1 16,-13 1-22,10 10 0,-10-1 2,13 1 1,0-10 25,0 0-34,0 0 0,0 9 15,0 0 1,0-9-12,0 0 0,0-9-72,0 9 89,0 0-49,0 9 1,0 1-6,0-1 1,0-9-6,0 0 1,0-10-11,0 10 28,0 0 0,0 10 34,0-1 0,0-9-35,0 0 0,0 0 128,0 10 0,0-11-113,0 1 1,0 0 19,0 10 1,0-10-24,0 0 0,0 0 4,0 9 0,0-9-1,0 0 1,0-9 43,0 8-122,0 1 80,0 10 0,0-1-29,0 1 1,0-10 19,0 0 0,0-10 78,0 10-39,0 0 0,0 9 53,0 1-7,0-1 1,0 1-34,0-1-27,0 1 1,0-1 49,0 0-123,0 1 0,0-1 114,0 1-257,0-1 175,0 1 1,0-1-8,0 1 1,0-11 6,0 1 1,0 0 0,0 10 0,0-10 106,0 0 1,0 0-99,0 9 1,0-9 123,0 0 0,0 0-100,0 9 0,0 1-31,0-1 0,0 1 1,0-1 0,0-6-8,0 7 0,0-17-22,0 17 0,0-7 51,0 6 1,0 1-52,0-1 1,0 1 26,0-1 0,0 0 103,0 1 1,0-1-98,0 1 1,0-1 101,0 1 1,0-1-92,0 0 0,-9 10 0,-1 0 1,1 0-26,9-9 0,0-1 43,0 1 0,0-1-4,0 0 0,0 4-5,0 6 0,0-7-25,0 7 0,0-6 13,0-4 0,0 4-17,0 6 0,-3-6 28,-7 5 0,7 4 2,-6-3 1,5 0 10,4-9 0,0-1-16,0 1 0,0-1-14,0 0 1,0 1 11,0-1 0,0 1-23,0-1 0,0 1 23,0-1 1,0-9-28,0 0 0,0 0 52,0 9 0,0 1-1,0-1 1,0-9 101,0 0 1,0 0-115,0 10 0,0-1-8,0 0 1,0-9 49,0 0-175,0 0 171,0 10-142,0-1 1,0-9 47,0 0 0,0-9-291,0 8 238,0-11 3,0 18 142,0-9-95,0 12 0,0 1 76,0-1 1,0-9-82,0 0 44,0 0 1,0 9-17,0 1 0,-9-10 2,-1 0 1,1-10-36,9 10 1,0 0 32,0 10 0,0-10 22,0 0 0,0-1-41,0 11 62,0-1-43,0 13 0,0-9-8,0 6 0,0-6 12,0-4 1,0 0 0,0 1 0,0-10-50,0 0 0,0 0 35,0 9 20,0 1 1,0-1-17,0 0 1,-9-9 71,-1 0 1,1 0-68,9 10 1,0-10 119,0 0 0,0 0-74,0 9-12,0 0 0,0 1-55,0-1 59,0 1 0,0-1-132,0 1 0,0-10 114,0 0 1,0-1-48,0 11 1,0-10 9,0 0 28,0 0 0,0 9-9,0 1 0,0-1 7,0 1 0,0-11 12,0 1-14,0 0 1,0 10 30,0-1 1,0-9-26,0 0 1,-10-9 134,1 9-129,-1 0 0,10-1-4,0 1 1,0-9-3,0 9-5,0-13 33,0 19 0,0-18-12,0 12 111,0-13-118,0 19 1,0-18 139,0 12 1,0-10-122,0 10 0,0-9 66,0 8 0,0-8-71,0 9-1,0 0-69,0 9 0,0-9 82,0 0 0,0-9-145,0 9 118,0-13 1,0 19-252,0-6 130,0-6 214,0 12-97,0-9 3,0 12 1,0-9 9,0 0 0,0-9-21,0 9 0,0-10 27,0 10-13,0-13-1,0 20-7,0-11 0,0 4-28,0 0-12,0-12-6,0 18 45,0-9-7,0 12 1,0-9-27,0 0 0,0-9 23,0 9 0,0-10 26,0 10-35,0-13-2,0 20 5,0-11 11,0 14 1,0-10-5,0 0 1,0-10-5,0 10 0,0-9 17,0 9 0,0-10 31,0 10 0,0-9-254,0 8 187,0-11 70,0 18-39,0-9 2,0 0 24,0 9 1,3-19-17,7 13 7,-7-12-10,10 5-95,-13 1 89,0-10-5,0 10 0,0-10 3,0 6-1,0-6 21,0 10-23,0-13 1,0 3 106,0 7-100,0-7 247,0 9-206,0-12-4756,0 0 3220,0-12 1493,12 9 0,-9-23 0,10 11 0</inkml:trace>
  <inkml:trace contextRef="#ctx0" brushRef="#br0" timeOffset="4">14303 20074 7866,'-16'-13'-580,"0"10"524,7-7 1,6 4 530,-7-3-278,-6 5 0,10-8 244,-13 12 14,13 0 64,-7 0 274,1-13-215,8 10 274,-8-10-519,12 26 0,0 3-1,0 12 0,12 1-67,7-1 1,7 10-49,2 0 0,0 3-25,1-3 1,9-3-1,0 12 1,9-3-113,-9 4 1,13-4 145,-4-6 1,-3-7-74,4 7 0,-1-6 31,10-4 1,-10-2 6,1-8 0,-10 8-14,9-7 0,-12-4 26,3 4 0,-7 0-32,-2 10 0,-4-10 5,-6 0 1,3 0-194,-12 9 0,-1-9 235,-9 0-535,0-13 217,0 20-141,0-23 1,-3 9 23,-7-12 1,4 0-92,-13 0 1,10-9 86,-10-1 1,9-2 82,-9 2 1,10 4 15,-10-13 1,9 10-135,-9-10 154,0 12-106,-9-18 249,0 9-122,-1-12 0,1 3-16,-1 6 1,10-4-51,0 14 1,10-10 62,-10 10 0,0-14 1,-10 5 1,10 2-7,1-3 0,-1 0 110,-10-10 1,1 1-107,-1 0 1,1-1 169,-1 1 1,10 9-16,0 0 0,1 0 85,-11-10 1,10 10-70,0 0 1,10 10 227,-10-10-70,12 13-124,-5-7-62,12 13 61,0 0 126,12 0 1,4 10-65,13-1 1,-7 13 31,6-3 1,-6 6-11,16 4 0,-6-10-34,-4 0 1,4 0-31,6 9 0,-7 1 17,7-1 1,-6 0-129,-4 1 0,1-1 59,-1 1 1,1-10-91,-1 0 53,1 0-270,-1 9-167,-12-12 279,-4-4 1,-12-15-349,0-6 0,-9 2 165,-1-12 1,-12 1-1054,3-11 1,4 10 611,-4 0 1,12 10-1456,-2-10 2187,6 0 0,-10-22 0,-3-3 0</inkml:trace>
  <inkml:trace contextRef="#ctx0" brushRef="#br0" timeOffset="5">15099 20557 6537,'0'16'124,"-3"-4"495,-7-12-675,7 0 143,-9 0 109,12 0-36,-13 0 40,10 0 125,-10 0-223,13 0 0,0-3 330,0-6-49,0 6-58,0-23-176,0 11 0,0-4-10,0 0 0,0 9-68,0-9 1,0 10 72,0-10 1,0 9-28,0-9 1,0 10 3,0-10 0,0 9 261,0-9-204,0 0-143,0-9 64,0 0 0,0 9 24,0 0-3,0 0-29,0-10 0,0 10-62,0 0 4,0 0 1,0-9 0,0 0-72,0-1 121,0 1-18,0 12 1,0-9-23,0 6 0,0-7 66,0-2-56,0 0 1,0-1-25,0 1 1,0 9 79,0 0-75,0 0 1,0-10 25,0 1 0,0 9-40,0 0 1,0 0 32,0-9 0,0 9-14,0 0 1,0 0 43,0-10-10,0 1 1,0-1-46,0 1 1,0 0 15,0-1 1,0 1 42,0-1 1,0 10-36,0 0 0,0 0-67,0-9 0,0 0 65,0-1 0,3 10-124,7 0 0,-7 0 74,7-9 0,-7-1-6,-3 1 0,0 0-54,0-1 0,0 10 64,0 0 1,0 0-8,0-9 0,0-1-17,0 1 90,0 0 1,0-1-67,0 1 43,0-1 1,0 1-14,0-1-41,0 1 0,0 0 7,0-1 0,0 1 17,0-1 0,0 10-60,0 0 49,0 0 0,0-9-23,0-1 0,0 11 15,0-1 1,0 9 91,0-9 1,0 10 34,0-10-51,0 12 0,-3-15 8,-7 13-15,7-13-84,-10 6 0,13-13 92,0 1-131,0 0 0,0-1 84,0 1 1,0-1-35,0 1 0,0 9 71,0 0 0,0 0 322,0-9-167,0-1-177,0 1 1,0-1 41,0 1-18,0-1 1,0 1-134,0 0 0,0 9 93,0 0 1,0 0-175,0-10 1,0 10-17,0 0 0,0 0-216,0-9 449,0-1 0,-3 1-114,-6 0 0,5 9 324,-5 0-114,6 0-54,3-10-74,0 1 0,0-1 28,0 1 1,0 9-70,0 0 1,0 10-1,0-10 1,0 0-82,0-10 1,0 10 109,0 0 37,0 0 1,0-9-65,0 0 1,0 9 37,0 0 0,0 9-29,0-9 136,0 0-114,0-9 0,0-1 8,0 1 0,0 9-62,0 0 54,0 0 0,0-9-13,0-1 0,0 1 1,0-1 23,0 1 1,0 0-23,0-1 0,0 10 10,0 0 0,0 0 3,0-9 1,0-1 39,0 1-22,0-1 0,0 1-18,0 0 1,0-1-34,0 1 1,0-1 28,0 1 1,0-1 6,0 1 1,0 0-8,0-1 1,0 1-12,0-1 0,0-2-1,0-7 1,0 6-4,0-6 1,0 7 15,0 2 1,3 1-7,6-1 1,-5-2 24,5-7 1,-6 6-26,-3-6 1,0 7 67,0 2 1,0 1-60,0-1 1,0 1 11,0 0 1,0-1-41,0 1 0,0-1-6,0 1 1,3-1-73,7 1 1,-7 0 97,7-1 0,-7-2-141,-3-7 0,0 6 112,0-6 0,0 7-81,0 2 0,0 1 57,0-1 0,0-2-43,0-7 1,9 6 20,1-6 1,-1 4 0,-9-4 1,0 6 50,0-6 0,0 7-34,0 2 0,0-3 65,0-5 0,0 5-60,0-6 1,0 6 66,0 4 1,0 0-55,0-1 0,3 1 47,7-1 0,-7-2 7,6-7 0,-5 6 4,-4-6 1,0 7-14,0 2 1,0 1-21,0-1 1,0 1-2,0 0 1,3-10 5,6 0 1,-6 0 48,7 9 0,-7-9-44,-3 1 0,3-1 106,7 9 1,-7-2-49,6-7 1,-6 6-35,-3-6 0,4-3-113,5 3 1,-6 0 77,7 10 1,-7-1-121,-3 1 0,0 0 82,0-1 0,3 1-24,6-1 1,-5-2 24,5-7 0,-6 13-91,-3-13 1,0 12 86,0-12 0,0 4 3,0-4 1,0 6 114,0-6 0,0 4-115,0-4 0,0 6 167,0-6 1,0-3-89,0 3 1,0 0 25,0 10 0,0-1-45,0 1 0,0-10 47,0 0 0,0 0-48,0 10 1,0-4-6,0-6 0,0 7-73,0-7 0,0 3 81,0-3 1,0 6 16,0-5 1,0-4-34,0 3 1,0-3 71,0 3 0,0 6-64,0-6 1,0-3-23,0 3 1,0 0-1,0 10 1,0-10-4,0 0 0,0 0-35,0 10 0,0-1 58,0 1 1,0-1 17,0 1 1,0-1-33,0 1 0,0 0 88,0-1 0,0-9-81,0 0 1,0 0 13,0 10 0,10 0-12,-1-1 0,1 1 1,-10-1 0,0 1-53,0-1 1,0-9 61,0 1 1,9-1-95,1 9 1,-1 1 76,-9-1 1,0 1-41,0 0 0,0-1 16,0 1 78,0-1 0,0 1 101,0-1 54,0 14 1,0-1 187,0 6-196,0 7-186,0-10 76,0 13 0,0 4-847,0 5 571,0-6 1,0 13-1158,0-6-428,0-7-996,0 22 791,0-9 1964,0 12 0,0 1 0,0-1 0</inkml:trace>
  <inkml:trace contextRef="#ctx0" brushRef="#br0" timeOffset="6">14274 9895 8050,'-15'0'-362,"-1"0"683,6 0-89,7 0 0,-13 0-43,7 0 196,6 0-284,-10 0 170,1 0 36,8 0 84,-8 12-30,12-9-74,0 23 0,0-20-121,0 13 1,3-10 167,6 10 1,-2-9 223,12 9-227,0 0 1,9 9-51,0 1 1,1-1 2,-1 1 1,4-4-117,6-6 0,-7 6-1,7-6 1,-6 6-135,-4 4 0,10-4 101,0-6 0,10 6-52,-10-6 0,-1-3 102,-8 3 0,9-3-91,0 3 0,0 6 22,-10-6 1,4-3 40,6 3 1,-16 0-43,6 9 0,-6-3 14,7-6 0,-4 7 7,-6-8 1,6 8 4,-6 2 0,-3-3-76,3-6 1,-3 7 71,3-7 1,3 6-81,-13 3 1,10-9 61,-9 0 0,9-9-177,-10 9 0,4-13-31,-4 3-38,-6-5 1,13 5-227,-6 1 253,-7-1-222,9-9 158,-12 0 9,0 0 22,-12 0-1573,9 0-413,-23 0-671,11-13 2791,-14 10 0,1-9 0,-1 12 0</inkml:trace>
  <inkml:trace contextRef="#ctx0" brushRef="#br0" timeOffset="7">14360 10861 6571,'-16'0'1428,"3"0"-1357,1 0 256,9 0-520,-10 0-99,13 0-985,0 0 878,0 13 399,0-10 0,-13 10 0,-3-13 0</inkml:trace>
  <inkml:trace contextRef="#ctx0" brushRef="#br0" timeOffset="8">14189 13619 8359,'3'19'131,"7"0"1,-4 0-153,13 10 1,-9 2-36,9 7 1,3-3 70,16 12 1,-7-9-148,7 10 0,3-1 51,-3 10 1,3 0-30,-3 0 0,-6 3 90,6 6 1,3-6-163,-3 6 1,-1-15-100,-8-4 0,-10-3 146,0 4 0,-13-7-121,4-13 0,-7 1 256,-3-1 0,12-12 0,4-3 0</inkml:trace>
  <inkml:trace contextRef="#ctx0" brushRef="#br0" timeOffset="9">14331 12937 7994,'0'-28'-737,"-12"-1"0,9 10 1292,-7 0-143,7 13-277,3-7 0,0 16 22,0 7 1,0 6 28,0 12 1,13 1-49,6-1 0,6 4 19,3 5 1,1-2-89,-1 13 1,1-11 74,-1 11 0,10-10-237,0 9 0,3 1 58,-3 8 1,-7 1-237,7 0 0,3-9 103,-3-1 1,0 0 5,-9 10 1,-1-9-112,1-1 1,-4-12-107,-6 3 0,3-7 379,-13-2 0,13-1 0,-6 1 0</inkml:trace>
  <inkml:trace contextRef="#ctx0" brushRef="#br0" timeOffset="10">14388 11800 8401,'0'19'333,"0"0"1,13 3-92,6 16 0,6-4-274,4 14 1,12-1 94,6 10 1,-3 9-208,4 1 0,-1 2-278,10-3 0,-10-5 248,1 5 1,-4-9-59,3-10 1,-6 4 75,-12-13 1,-10-4-584,0-15 739,-13 7 0,19-23 0,-9 9 0</inkml:trace>
  <inkml:trace contextRef="#ctx0" brushRef="#br0" timeOffset="11">14388 10947 8011,'13'15'128,"-7"11"477,13-7 0,0 9-199,10 10 0,2 6-231,7 13 0,-3 0-7,12 0 0,-3 9-160,4 1 0,6-4-920,-7-16 1,-3 4 911,4-13 0,-1 12 0,10-6 0</inkml:trace>
  <inkml:trace contextRef="#ctx0" brushRef="#br0" timeOffset="12">3526 20045 5737,'-16'0'52,"3"0"-50,13 0 1,-3 0 8,-6 0-10,6 0-1,-10 0 1,13 3-1,0 7 7,-13-7 30,10 10 0,-13-13-28,7 0 61,6 0 1,-10 3-46,13 6-15,-13-6-8,10 10 0,-12-13-4,5 0-30,7 13 43,-10-10 0,10 9-22,-6-12 14,5 0 43,-8 13-45,-1-10 72,10 10-70,-10-13 1,13 0-19,-12 13 33,9-10-21,-10 9 0,10-12 14,-7 0 210,7 0-199,-9 0 185,12 0-131,0 13-31,0-10 1,-4 10 40,-5-13-6,6 0-7,-10 0 9,13 0-100,0 0 117,0 12-73,0-8-6,0 8 9,0-12 174,0 0-89,13 0-39,-10 0 0,13 0-47,-7 0 1,-3 0 0,13 0 1,-9 3 9,9 7 1,-10-7-24,10 6 23,0-5 0,10-4 4,-1 0 0,-9 0-10,0 0 0,-9 0-1,8 0 1,-8 0 52,9 0-23,0 0-3,9 0-21,1 0 0,-1 0 8,1 0 0,-10 0 11,0 0 0,-10 0 59,10 0-60,0 0 0,9 0 7,1 0 0,-10 0 57,0 0 0,0 0-65,9 0 0,1 0 16,-1 0 1,0 0-4,1 0 1,-1 0-50,1 0 0,-1 0 12,1 0 1,-1 0-8,0 0 1,1 0-16,-1 0 1,1 0-4,-1 0 0,1 0 29,-1 0 1,1 0-8,-1 0 1,0 0-17,1 0 0,-1 0 16,1 0 0,-1 0-25,1 0 1,2 0 22,7 0 1,-6 0-15,6 0 1,-7 0 8,-2 0 1,-1 0 0,0 0 1,-5 0 38,5 0 0,-15 0-38,15 0 1,-6 0 62,7 0-59,-1 0 1,1 0 94,-1 0-72,0 0 0,1 9-3,-1 1 0,1-1 37,-1-9-34,1 0 0,-1 0-57,0 0 81,1 0-62,-1 0 0,-2-3 50,-7-7-43,6 7 36,-22-9-36,10 12 64,-13 0-265,0 0 24,-13 0 77,10 0-34,-10 0 86,13 0-171,0 0 142,0-13 33,0 10 25,0-10 0,13 1 0,3-4 0</inkml:trace>
  <inkml:trace contextRef="#ctx0" brushRef="#br0" timeOffset="13">5630 19590 8061,'-16'0'-808,"1"0"689,5 0 101,7 0 132,-10 0 18,13 0 296,0 0 1,10 13-413,-1 6 0,10-3 75,-9 3 1,2 0-148,-2 9 0,2 0 83,7 1 0,3-1-90,-12 1 1,9 9 14,-10 0 1,10-1 21,-9-8 0,2-1-2,-2 1 1,-4-1-110,13 1 1,-12-1-49,2 0 0,-3 1 85,4-1 1,-7 1-564,6-1 663,7 1 0,0-1 0,12 0 0</inkml:trace>
  <inkml:trace contextRef="#ctx0" brushRef="#br0" timeOffset="14">5602 20813 7808,'-13'-29'-847,"10"10"1018,-7 0 172,7 13-250,3-19 0,3 9 184,7-12 1,-4 2-41,13 7 1,0-6-37,10 6 1,-1-6-111,0-3 1,1-1-7,-1 1 0,1-1-186,-1 1 1,1-1 0,-1 1 201,-12-1-279,9 14 84,-9-11 1,3 20 131,0-13-644,-13 13 150,7-7 456,-13 13 0,0 0 0,0 0 0</inkml:trace>
  <inkml:trace contextRef="#ctx0" brushRef="#br0" timeOffset="15">24995 20159 7038,'-16'0'-276,"3"0"442,13 0 814,0 0-768,13-13 0,3 10-127,12-6 0,1 5 27,-1 4 0,10 0-75,0 0 1,9 0 93,-9 0 1,10 0-223,-11 0 1,11 0 100,-10 0 1,9 0-211,-9 0 1,0 0-84,-10 0 1,1 0-81,-1 0 1,-9 0-463,0 0 825,-13 0 0,7 0 0,-13 0 0</inkml:trace>
  <inkml:trace contextRef="#ctx0" brushRef="#br0" timeOffset="16">25592 19505 7269,'19'3'281,"0"7"0,-13-4-352,4 13 1,2 0 106,-2 9 1,9 1-119,-10-1 0,10 10 98,-9 0 0,2 3-242,-2-3 0,-7-3 67,6 12 1,-6-12 158,-3 3 0,0 6 0,0 0 0</inkml:trace>
  <inkml:trace contextRef="#ctx0" brushRef="#br0" timeOffset="17">25507 20386 8095,'25'-28'23,"-6"-1"0,6 1 177,-6 0 1,6 9-112,4 0 0,-1 0 88,1-10 1,-10 10-330,-1 0 0,1 13 141,10-3 1,-10-4 10,0 3 0,-13 1 0,7 9 0</inkml:trace>
  <inkml:trace contextRef="#ctx0" brushRef="#br0" timeOffset="18">9952 24310 6362,'0'-16'282,"0"4"1,0 8-143,0-5-65,0 6 13,0-10-28,0 13 172,0 0-128,-12-12-88,8 8 68,-8-8-12,12 12-29,-13 0-3,10-13-80,-10 10 70,13-10 0,-3 13-33,-6 0 46,6-12-25,-10 9-2,0-10 0,7 10-2,-13-7 1,10 7 12,-10-6 1,9 5 3,-9 4 0,10-3 48,-10-6 1,9 6-27,-9-7-73,0 7 1,-9-6 70,0-1-84,-1 1 0,1-1 1,-1 1 6,1-1 0,-1 7 12,1-6 3,-1 5 1,1-8 3,0 12 0,-1 0-6,1 0 0,9 0 64,0 0 1,0 0-53,-10 0 0,1 0 23,0 0 1,-1 0 27,1 0 0,-1 0 5,1 0 0,9 9-30,0 1 0,0-1 6,-10-9 0,1 0-26,0 0 23,-1 0 0,1 3-180,-1 7 182,1-7-133,-1 10 1,1-13 96,0 0 0,9 0-26,0 0 6,0 12 1,-10-5-21,1 12 21,-1-13 1,1 16 8,0-13 0,2 14-12,7-4 1,-6-4 16,6 4 0,-6-3-95,-4 3 0,7 6 55,-6-6 1,15 7-8,-15 2 0,6 0 24,-7 1 0,-9 9-4,0 0 1,0 0 59,10-10 1,0 4-62,-1 5 0,-2-5 92,-7 6 1,6 3-78,-6-3 0,7 3 77,2-3 1,-3-6-41,-5 5 0,14 5 8,-5-5 0,6 1-2,-7-9 0,1-1-1,0 1 0,9-1-23,0 0 1,12 1 12,-2-1 1,-4 10-18,4 0 0,-1 0 13,10-9 0,-9-1-8,-1 0 1,1 4 11,9 6 1,0-7 0,0 7 1,0-3 37,0 3 1,-10-3 4,1 12 1,-1-9 47,10 9 1,0-9-75,0 10 1,0-10 35,0 9 0,0-3-24,0 4 1,-9-4 27,-1-6 1,1-7-42,9 7 0,0-3-6,0 3 1,0-6-10,0 6 0,0-7-13,0-2 1,0-1 45,0 0 0,0 1-16,0-1 1,0 1 24,0-1 0,3 4-26,7 6 1,-7-7 28,6 7 0,4 3-17,-4-3 1,10 0 2,-9-10 1,12 10-5,-3 0 0,-3 3 0,3-3 1,-4-6 13,4 6 1,7-7-12,-7-2 1,-4-1-22,4 1 0,0-1 16,10 1 1,-10-11 58,0 1 1,0-3-65,9 3 1,1 3-1,-1-12 0,0 9-18,1-10 0,-1 4-9,1-4 0,-1-6 0,1 7 1,-1-7 28,0-3 0,1 10-52,-1-1 41,1 1 0,-1-1-57,1 1 1,-1 2 23,0-2 1,1-7-16,-1 6 71,1 7 0,-1-10 47,1 13-93,-1-12 0,1 8 24,-1-5 7,0-7-13,1 10 1,-4-10-25,-6 6 1,6-5 1,-6 5 0,-3-6-14,3-3 34,0 0-14,9 0 13,1 0 0,-1 0-9,1 0 0,-10 3-3,0 7 1,0-7 2,9 6 1,-9-5 73,0-4 1,0 0-97,9 0 1,1 3 0,-1 6 1,1-6 43,-1 7 0,1-7-3,-1-3 1,-9 0-21,0 0 0,0 0 7,9 0 1,10-3 44,0-7 1,0 7-48,-10-6 0,1 6 2,-1 3 0,10 0 3,0 0 1,0-10 5,-9 1 1,-1-1-39,0 10 0,1 0 32,-1 0 0,1 0 8,-1 0 0,-3 3-13,-6 7 0,7-7 26,-7 6-22,6-5 0,3-1-27,1 6 1,-1-6 16,1 7 0,-10-7 1,0-3 1,-1 0 25,11 0 1,-1 0-24,1 0 0,-1 0 20,1 0 1,-1 0-20,1 0 0,-1 0-25,0 0 1,-9 3-36,0 7-9,0-7 9,10 9-15,-1-12-135,1 0 175,-1 0 0,-9-12-81,0-7 1,-13-6 66,4-4 0,-4 10 102,4 0 0,-7 0-101,6-9 1,-6-1 286,-3 1-188,13 0 0,-10-1-41,7 1 0,-7 9 12,-3 0 0,9 9-6,1-9 1,-1 10 58,-9-10 0,10 9-51,-1-9 0,4 10-5,-4-10 0,-2 10-5,12-10 1,-10 9-1,10-9 1,-10 3-14,10-3 1,-9-3 1,9 13 0,-10-10-42,10 9 1,-3-2 49,3 2 1,6 7-37,-6-6 1,-3 5 31,3 4-96,0 0 0,9 4 74,1 5 0,-10-6-193,0 7 233,0 6 1,6-10 1,-6 13 1,6-13 51,-6 4 1,-3-7-93,3-3 41,0 0 1,9 0-18,1 0 1,-10 0 6,0 0 1,-10 0-20,10 0 1,-9 0-6,9 0 0,-10 0-12,10 0-16,-13 0 6,20 0 1,-20-10 22,13 1-18,-13-1 15,19 10 1,-18-3-5,12-6 3,-13 6 1,19-10 0,-18 10 0,12-7 0,-10 7 0,10-6 0,-9-4 7,8 4 1,-11-1 17,18-3 1,-9 7-24,12-13 1,-9 10 44,0-10 1,-9 12-40,9-2 1,-10-4-2,10 4 0,-9-4-23,9 4 0,-10 6-2,10-7 0,-3 4-232,3-4 243,6 7 1,-9-19-141,12 13 0,-9-4 78,0 3 40,0 7 1,10-19-70,-1 13 144,0-13 0,1 9-59,-1-6 1,-9 3 2,0 7 1,-3 2 57,3-12 1,3 10-56,-12-10 0,12 9 33,-3-8 0,-4 8-24,4-9 0,-12 10 21,2-10-23,7 0 1,-3-10 39,6 1 0,-7 9 3,-12 0 9,0 0 8,13-9 1,-10-1-43,6 1 0,-5 9-27,-4 0 30,0 0 0,-4-6-138,-5 6 0,6-7 79,-7 7 0,7 4-221,3-4 178,-12 0 1,8-10 32,-5 1 0,3 9 30,-4 0 0,7 9-35,-7-9 1,4 10 43,-3-10 0,6 10-31,-7-10 1,4 9 98,-4-9 1,7 10-49,-6-10 0,-4 9 4,3-9 0,1 10-7,9-10 0,-9 9-3,-1-9 1,-9 10 5,10-10 1,-4 3-11,3-3 2,7-6 0,-19 9-2,13-12 0,-10 9 17,9 0 1,-2 9-19,2-9 1,4 4 0,-13-4 1,9-3-2,-9 12 0,10-9 0,-10 10 1,10-10 30,-10 9 0,9-2-28,-9 2 1,3 4 54,-3-13 1,-6 12-51,6-2 1,3 3 64,-3-4 0,0 4-65,-9-13-3,0 13 1,-1-17-26,1 14 1,-1-13-92,1 3 0,9 3 36,0-3 0,9 3 56,-8-3 1,8-6-63,-9 6 52,0-6 0,-6-4-23,6 1 1,-3 9 14,12 0 1,-9 10 63,10-10 0,-13 12-20,3-2 1,3 3 7,-3-4 1,0 7 166,-9-7 0,-1 4-113,1-3 0,-1 6 40,1-7 1,-1 4-74,1-4 1,0 7-56,-1-6 1,10-4 41,0 4 1,0-10-3,-9 9 1,-1-9-41,1 10 1,0-13-17,-1 3 0,1 3-44,-1-3 0,4 9 73,6-9 0,-9 4-40,-1-4 38,1-7 0,-13 20 19,12-13 55,-12 13 0,10-16 8,-7 12 1,6 1-37,4 9 1,-1-10 7,1 1 0,-1-10-169,1 9 153,-1 1 0,1-1-173,0 1 0,2-4 151,7 4 1,-6 6-147,6-7 0,-6 4 126,-4-4 0,10 7-7,0-6 1,0 6-10,-9 3 0,9 0 6,0 0 1,0 0 67,-9 0 0,9 0-65,0 0 0,0 0 57,-10 0 1,1 0-44,0 0 1,9 0 79,0 0 1,0 0-64,-10 0 1,1 0-12,-1 0 0,1 0-34,0 0 1,-1 0-4,1 0 0,-1 0 31,1 0 1,-1-10 4,1 1 0,-1-4 21,1 3 1,9 7-36,0-6 61,0-7 1,-9 13-21,-1-7 1,10 7 46,0 3-4,0 0 1,-9 0 8,0 0 1,-1 10 88,1-1 0,-1 10-117,1-9 0,-1 12 35,1-3 1,-1 3 22,1-3-56,0 6 1,-1-12-143,1 6-357,12 6-247,3-22-637,13 10 1330,13-13 0,15-26 0,17-5 0</inkml:trace>
  <inkml:trace contextRef="#ctx0" brushRef="#br0" timeOffset="19">9156 27893 8185,'-19'0'0,"0"0"0,13 0 0,-10 9 0,7 1 0,5 2 0,-5-2 0,6 5 0,-7 17-235,1 6 1,-1-6 127,10 5 0,-9 5 174,-1-5 1,-2 14 75,2-4 0,4 17-69,-13 2 1,0 13-13,-9-3 0,-1 6 22,1 3 1,-1 0-134,1 1 0,9-1 22,0 0 1,3-3 33,-3-6 1,-3 6-57,13-6 1,-4-13-153,3 4 0,7-20 98,-6 20 0,6-23 66,3 13 0,0-16 62,0 6 1,-3-9-65,-7 9 0,7-12 177,-7 3 0,7-16 80,3-3-144,0 0 1,0 0 7,0 0 8,0-13-176,0 7 1,0-16 77,0-7 1,0 4-783,0-13 790,0 0 0,13-9 0,3-1 0</inkml:trace>
  <inkml:trace contextRef="#ctx0" brushRef="#br0" timeOffset="20">8189 29997 8283,'0'19'-788,"0"0"1,0-10 543,0 10 0,0 0 482,0 9 0,0 1-113,0-1 0,0 1 18,0-1 0,0 10 3,0 0 1,0 9-30,0-9 1,10 10-27,-1-10 0,13 9 23,-3-9 1,7 0-120,2-10 1,0-3 96,1-6 1,-1 4-20,1-14 1,-1 0-17,1-9 1,2-12-10,7-7 1,-3-10-13,12-8 1,-9-8 28,10-12 1,-10 1 155,9-1 0,-3-6-96,4 6 0,-7-7-231,-13 17 0,7 6 53,-7 3 0,7 10-297,-16 9 5,-6 6-515,-1 13 860,-12 0 0,0 13 0,0 3 0</inkml:trace>
  <inkml:trace contextRef="#ctx0" brushRef="#br0" timeOffset="21">7336 31219 7250,'-19'0'-452,"0"0"1,13 3 424,-3 7 0,-4 6-42,3 12 0,-2 13 4,2 7 0,4 5-10,-13 4 0,10 13 53,-10 5 0,0 8 6,-10 2 0,1-9 124,-1 0 1,1-1-93,-1 11 1,-8-1 197,-1 0 0,0-12-70,9-7 0,1-18 29,-1-10 1,10-7-119,0-2-138,13-14 1,-6-15 41,12-19 0,12-6 86,7-3 1,-3-1 131,3 1 0,0 9-170,9 0 0,10 9 310,0-8 0,3 11-92,-3-2 0,-3 6 102,12 3 1,-3 0 8,4 0 1,2 0-123,-12 0 0,13 3-28,-4 6 1,4-2-147,-4 11 0,4-8-43,-13 9 0,0-13 309,-10 4-426,13-7 1,-9-3 48,6 0 0,-19-3-856,-10-7 402,-6-6 0,-3-12-820,0 0 1345,0 12 0,-25-10 0,-7 11 0</inkml:trace>
  <inkml:trace contextRef="#ctx0" brushRef="#br0" timeOffset="22">7166 31646 8359,'28'0'899,"0"0"1,4-10-868,6 1 1,-3-4-290,12 4 1,-9 2-253,9-12 0,-9 10 301,10-10 1,-13 9-803,2-8 1010,-5 11 0,-4-18 0,1 9 0</inkml:trace>
  <inkml:trace contextRef="#ctx0" brushRef="#br0" timeOffset="23">7052 31106 8535,'0'-16'1483,"6"-6"-1123,13 12 1,3-2-284,26 2 0,-1 4-206,10-13 1,9 12-356,1-2 1,12-4-1342,-4 4 1825,-5-1 0,12 10 0,-9 0 0</inkml:trace>
  <inkml:trace contextRef="#ctx0" brushRef="#br0" timeOffset="24">8843 32044 7802,'-15'0'-769,"-11"0"0,14-3 925,-7-7 0,-7 7-193,7-6 1,4 5 119,-4 4 0,0 0 9,-10 0 0,1 0 165,-1 0 0,1 0-108,0 0 1,-1 0 245,1 0 1,-1 13-110,1 6 0,-1 6-75,1 4 0,-1-1 2,1 1 0,12 2-237,7 7 1,-4-6 79,4 6 1,2-4-22,17 4 0,15-6-206,13 6 0,13-19-926,-4-10 1097,7 7 0,3-13 0,-1 10 0</inkml:trace>
  <inkml:trace contextRef="#ctx0" brushRef="#br0" timeOffset="25">9213 30821 7807,'-28'0'-1158,"9"0"1558,0 0 0,9 3-265,-9 7 0,13 15 0,-4 13 1,4 16 83,-3 3 0,5 12-25,-5 16 1,-4 10-3,4 0 1,-10 12 30,9-2 0,-12 5 7,3 4 1,-3-10-129,3 0 0,-6-15 82,6-4 1,3-3-525,-3-15 211,13-14-396,-7-12 193,13-25 332,0-16 0,26-16 0,5-12 0</inkml:trace>
  <inkml:trace contextRef="#ctx0" brushRef="#br0" timeOffset="26">9611 32015 8189,'-16'0'723,"-6"4"-388,13 5 0,-1-3-61,10 13 1,0 0-23,0 10 1,0 2-85,0 7 1,13-6-7,6 6 1,-3-16-137,3-3 1,9-10 45,10 10 0,3-13-236,-3 4 0,-7-10-253,7-10 1,-6-8 222,-4-20 0,-2 6-159,-7-6 0,3-3 113,-13 3 1,1-3-20,-10 3 1,-3 7 101,-7-7 1,-15 16-29,-13 3 0,-3 12 49,3-2 1,3 6 18,-12 3 1,12 3-546,-3 6 662,7-6 0,2 23 0,1-10 0</inkml:trace>
  <inkml:trace contextRef="#ctx0" brushRef="#br0" timeOffset="27">9952 32214 8259,'-28'57'-59,"12"0"0,-9 3-111,6 7 1,-10 5 507,-9 13 1,7 4 487,-7 6 1,6-7-619,4 7 0,9-3 51,0 2 0,3-8-404,-3-1 0,7 0 124,12-9 1,-10-3-155,1 3 1,-1-23-40,10 4 0,-9-19-66,-1 0 0,-9-16-92,10-3 241,-13-13 0,6-6-71,-13-19 1,1-9 51,0-10 0,-1-6 103,1-13 0,-1-9-62,1-1 1,-1-21-131,1 2 0,0-15 224,-1 7 0,13-11 133,7 11 1,3-1-68,-4 9 1,7 8 109,-7 11 1,20 4-275,9 25 0,9 3 100,10 16 0,6 7 13,13 12 0,13 0 0,2 0 0</inkml:trace>
  <inkml:trace contextRef="#ctx0" brushRef="#br0" timeOffset="28">10237 32357 8223,'0'15'1386,"0"-2"-1029,0 0 1,3-10-138,6 6 0,-2-6-115,12-3 0,0-9-172,9-1 0,10-12 2,0 3 1,3-6-260,-3-3 0,-7-1-103,7 1 0,3-1 248,-3 1 1,-3-10-192,-16 0 0,3 0 53,-12 10 1,9-1 87,-10 1 161,0 0 1,-21 2-4,-7 7 0,-6-3 100,-4 13 0,1-1 206,-1 10 1,1 7 473,-1 11 0,1 5-348,0 24 0,-1 0 490,1 10 1,2 3-261,7 7 1,7-7-833,12 6 0,0-6 39,0-3 1,16-13-105,12-6 0,13-19 306,16-10 0,13-5 0,2-4 0</inkml:trace>
  <inkml:trace contextRef="#ctx0" brushRef="#br0" timeOffset="29">12312 32072 8192,'-28'16'-30,"0"-6"1,9 2 267,0-2 1,9 9 168,-9-10 0,13 4-195,-4-4 0,10 4 31,10 6 0,-1 3-228,20-13 1,-7 10 92,16-9 0,6-1-392,3-9 0,7 0 210,3 0 0,-10 0-325,1 0 0,-10-12 185,9-7 0,-15-7-48,-4-2 1,-3 9 151,-15 0 1,-1-9-55,-9-10 0,0 0 214,0 9 0,-15 1-92,-14 0 0,-2 9 210,-17 0 1,-9 3-43,-9-3 0,0 6 189,9 13 1,-10 0-41,1 0 0,3 3 26,15 7 0,7 15-237,13 13 1,12 9-119,7-9 1,9 10 53,9-10 0,20 12 0,15-6 0</inkml:trace>
  <inkml:trace contextRef="#ctx0" brushRef="#br0" timeOffset="30">13222 32129 8144,'-41'41'637,"10"-9"-155,2 9-382,17-25 8,12 9 1,12-25-462,7 0 0,7-16 118,2-22 0,-3 3-93,-6-12 1,6 0 294,-6-10 1,7 0 220,2 0 0,1-9 101,-1-1 1,0 11-233,1 8 1,-1 1 624,1-10 0,9 3-249,0 7 1,12 15-112,-2 13 0,5 13-403,4-4 0,0 7-508,0 3 1,0 13 588,0 6 0,-1 19 0,1 6 0</inkml:trace>
  <inkml:trace contextRef="#ctx0" brushRef="#br0" timeOffset="31">15099 31731 8151,'13'-28'-84,"-10"12"1,13-9-35,-7 6 0,7 3 338,12-3 0,4 0 42,6-10 0,6-2-247,13-7 1,3 3 150,6-12 0,7-4-155,12-15 1,-12 3 106,-7-13 0,4 10-169,-4-10 0,-3-10 17,-15-8 1,-7-1-124,-13 10 0,1-1 65,-1 1 0,-2 3-144,-8 6 1,5-3 53,-14 13 1,1-1 91,-10 11 1,-13 2-180,-6 6 1,-9 7 89,-10 13 1,3 3-3,-13 6 1,4 6 121,-3 13 1,-7 6 148,7 13 1,-7 3-40,-3 26 0,0 12 238,0 16 1,1 9 51,-1 10 0,0 9-343,0 19 0,3 16 471,7 13 1,-1-1-455,20-8 1,-4 8 56,23 1 0,-1 6-87,10-16 0,4 0-327,5-28 1,10 3 87,19-22 0,-6-7 102,5-22 1,-5-2-28,-4-26 0,4-4 251,6-15 1,-6-6-187,5-13 0,5-3 351,-5-7 1,5-9-257,-5-19 0,-2 4 171,13-14 0,-14 13-126,4-2 1,-6-5 1,-4 5 0,-2-1 67,-7 9 307,6 13-242,-9-9 234,-1 22 0,-2 3-105,-13 19 1,0 16-23,0 3 0,-13 9-106,-6-9 1,7 9-20,2-9 1,-2 0-312,2-9 0,1-10-1061,9-1 1230,0-11 0,12-20 0,4-18 0</inkml:trace>
  <inkml:trace contextRef="#ctx0" brushRef="#br0" timeOffset="32">16464 31276 8151,'-41'0'1014,"6"0"-761,-12 0 1,12 0 2224,-3 0-1901,7 13 0,15-7-524,6 13 0,7-9-415,3 8 0,13-11-1878,6 2 2240,19-6 0,6 10 0,13 3 0</inkml:trace>
  <inkml:trace contextRef="#ctx0" brushRef="#br0" timeOffset="33">16720 31759 8042,'-28'0'0,"-1"0"897,13 0-487,-9 13 1,22 3-279,-7 12 0,7 4 38,3 6 1,0-7-117,0 7 0,0-3 80,0 3 0,10-3-26,-1 12 0,4-12-78,-4 3 0,-2-16 86,12-3 1,0-13-434,9 4 0,0-10 168,1-10 1,2-9-303,7-19 0,3-6 181,7-13 1,5 4 4,-5 5 0,-4-6 241,4 7 1,-14 6 153,4 3 1,3 16 35,-3 3 0,0 13-76,-9-4 1,-11 10 55,1 10 0,-12 18 14,2 20 1,-6 5 157,-3 4 0,-3 3 3,-6 6 1,2-2-114,-12 11 0,1-11-364,-11 2 1,13-9-935,7-10 1090,6 7 0,15-22 0,4 9 0</inkml:trace>
  <inkml:trace contextRef="#ctx0" brushRef="#br0" timeOffset="34">17857 32243 7980,'-28'0'0,"-1"0"0,11 3 1546,-1 6-520,12-5-859,-5 8 1,15-12 46,6 0 1,17-12-343,11-7 1,14-7 66,-4-2 1,4 0-57,-4-1 0,7-9-437,-7 0 1,-5-12 339,-5 2 0,-5 4-286,-4-3 1,-2 3 131,-7-4 1,-7 4 82,-12 6 1,0 16 63,0-7 0,-12 20 504,-7-1 0,-10 10 140,-9 10 0,7 22 405,-7 24 0,-3 4-392,3 16 1,0 10 133,10 8 0,12 1-111,6-10 0,-2 1-172,2-1 0,13-12-951,16-7 1,10-19 366,9-9 297,6-6 0,13-4 0,0 1 0</inkml:trace>
  <inkml:trace contextRef="#ctx0" brushRef="#br0" timeOffset="35">7507 34546 8444,'-13'-16'-1289,"10"-9"1426,-22 22 1,9-10-98,-12 13 0,-1 0 90,1 0 0,-13 0 140,-7 0 0,-9 13 9,-9 6 0,6 6-105,-6 3 1,-4 10 330,4 0 0,-1 16-131,11 3 1,11 3 116,7 16 0,7-1-282,2 11 1,17-10-325,12-1 0,16-11-61,21 2 0,11-9-548,18-10 0,7-18 452,12-20 272,13-6 0,3-15 0,13-4 0</inkml:trace>
  <inkml:trace contextRef="#ctx0" brushRef="#br0" timeOffset="36">8161 33238 8237,'0'-28'0,"-13"12"0,10 0-136,-6 6 1,2 7 302,-2-6 1,6 18 350,-7 10 0,4 19-456,-4 10 1,7 18 46,-6 10 0,-4 9-122,4 10 0,-14 6 155,5 13 1,-5 15-323,4 13 1,-6 0 271,6 10 0,-6-10-4,-3-9 1,9 3-148,0-13 1,9-12 95,-9-17 1,13-27-216,-4-10 0,20-23 80,9-5 0,6-13-330,4-16 0,-1 0 174,0 0 1,4-13-99,6-6 0,-7-6-90,7-4 0,-6-2 3,-4-7 439,1 6 0,12-22 0,3 10 0</inkml:trace>
  <inkml:trace contextRef="#ctx0" brushRef="#br0" timeOffset="37">8303 35001 8237,'0'28'-514,"0"-9"557,0 0 1,0 0 282,0 10 0,0-1-221,0 0 1,0-9-225,0 0 1,-3-3 118,-7 3 0,7 6 0,-9-9 0</inkml:trace>
  <inkml:trace contextRef="#ctx0" brushRef="#br0" timeOffset="38">8644 34262 8395,'-28'-13'0,"-10"10"910,0-7 1,0 7 587,10 3-19,12 0-1544,-9 0-734,21 0 0,4-9-1943,19-1 2742,7 1 0,15 9 0,3 0 0</inkml:trace>
  <inkml:trace contextRef="#ctx0" brushRef="#br0" timeOffset="39">8929 35001 8386,'15'-29'-20,"11"1"115,-7 0 0,3-4 197,-3-6 0,6 6-177,-6-5 0,16 5 85,3 3 1,0 11-457,-10-1 0,0 9 211,1-9-196,-1 13 1,1-7 185,-1 13 1,-9 13 190,0 6 1,-9 19 75,8 9 0,-11 16 160,2 4 0,4 12 54,-4-4 1,1 4-122,-10-3 0,0 3 62,0-12 0,0-1-4,0-9 0,0-4-265,0-5 1,-3-10 20,-7-19 1,-6 3 48,-12-13 0,0 1-139,-1-10 1,-2-10-193,-7 1 0,6-13-499,-6 3 1,-3-7 3,3-2-1587,0 0 2245,10-1 0,12 1 0,3-1 0</inkml:trace>
  <inkml:trace contextRef="#ctx0" brushRef="#br0" timeOffset="40">10094 34745 8106,'0'-19'79,"0"0"1,4 10 177,5-10 1,7 9-47,12-9 1,13 0 14,7-9 1,18-4-192,10-6 0,6 4 58,3-14 0,4-9-202,6-9 0,-13-10 101,13 10 0,-26-13-57,7 3 0,-16-3-73,-13 3 0,-2-6-124,-7 6 1,-10-6 57,0-3 1,-2 12 93,-17 7 1,1 3-22,-10-4 0,-4 17 65,-5-7 0,-16 19-28,-13 0 0,-13 10 31,4 9 0,-7 6 127,-3 13 0,0 6-56,1 13 1,-11 16 139,1 31 0,-4 10 90,4 19 1,-4 19-8,-5 18 1,34-57 0,3 2 103,3 3 0,3 1 0,4 1 1,3 0-142,4-2 1,4 1-1,1 8 1,3-1-165,3-2 0,1-1 1,2 1-1,2-1 117,5 66 1,25-15-802,13-32 0,16-31 308,12-26 1,-3-15-21,13-13 1,-13-10 91,3-18 0,-6 3-127,-3-13 1,-3 12 655,-7-2 1,-5 6 132,-14 3 1,0 0 350,1 0 1,-1 3-296,1 6 1,-10-2 221,0 12 0,0-13-266,9 3 1,-9-5-359,0-4 1,-3-4 74,3-5 0,6-10-146,-6-19 1,-6-6-670,-4-13 1,4 10 377,-4-1 0,-3 1-153,-15-10 1,3 3 98,-13 7 0,-3-4 121,-16 13 0,3 0 174,-12 10 0,2 3 273,-2 6 0,-4 6-6,13 13 0,-9 7 187,9 11 1,0 14-217,10 25 1,3 0-36,6 0 0,6 6-948,13-6 0,3 3 824,7-22 0,18 0 0,16-10 0</inkml:trace>
  <inkml:trace contextRef="#ctx0" brushRef="#br0" timeOffset="41">12227 34517 8290,'19'0'-1070,"0"0"851,-13 0 414,7 0 428,-13 0 268,0 0-646,-13 0-130,-2 0 0,-14 0 171,1 0-282,-1 0 0,1 0-10,-1 0 0,1 0 154,0 0 1,-1 13-155,1 6 0,-10 0 46,0 9 1,0-2 97,9 21 0,1 4-105,0 15 1,12-3 0,6 13 1,7-13-30,3 4 0,6 2-183,13-3 1,13-12-106,25-16 1,0-10 93,0-9 0,3 3 71,6-12 1,-15-1 29,5-9 1,-5-12 95,6-7 0,-13 3 63,-6-3 0,-10 0 260,-9-9 1,-3 12-74,-6 6 0,-4-2 788,13 2-271,-13 1 1,20 18-274,-7 1 0,-4 9-257,4-10 1,0 1 19,10-10 0,9 0 20,-1 0 0,1 0-39,-9 0 1,-1-13-1,1-6 0,-1-16 30,1-3 0,-10-3-32,-1 3 0,-11 4-98,2-14 1,-9 14-298,-9-4 1,-7-3-243,-12 3 1,-4 0-2081,-6 9 0,-3 14 1569,-6 5 1,-4-3 803,13 4 0,0 9 334,10 9 1,3 26 215,6 3 0,-4 13 506,14 6 1,3 9-168,15 0 1,7 10-203,12-10 1,13 1-929,7-10 0,18-13 290,10-6 1,19-10-1414,9-9 1,7-9 1463,2-20 0,14-18 0,2-17 0</inkml:trace>
  <inkml:trace contextRef="#ctx0" brushRef="#br0" timeOffset="42">14303 33096 8063,'-29'-44'36,"1"15"0,9 4 585,0 6 0,10 6-166,-10 4 1,12 9-299,-2 9 1,-4 20 44,4 18 1,-4 10-250,4 9 1,2 16 98,-12 13 0,0 16-2,-9 3 0,0 15-268,-1 23 0,1 6 358,13-74 1,1 2-1,4 5 1,1 2-173,-1 2 1,1-1 0,6-9-1,0-3-364,-6 70 0,18-22-134,10-26 1,6-19 288,4-18 0,-10-33-1392,0-15 1633,0-12 0,-4-7 0,-2 0 0</inkml:trace>
  <inkml:trace contextRef="#ctx0" brushRef="#br0" timeOffset="43">13677 34091 8063,'-28'0'1913,"-1"0"1,17 3-1127,12 7 0,16 5-931,22 14 1,9-1 142,19 1 1,4-10-1507,6 0 0,6-4 1507,-6 4 0,18 7 0,7-11 0</inkml:trace>
  <inkml:trace contextRef="#ctx0" brushRef="#br0" timeOffset="44">14644 34773 8156,'-50'67'628,"-7"-1"0,-6 13 891,6-3 1,12-3 431,8 2-1398,18-11 0,12-11-1645,26-24 1,3-26 398,26-22 693,-1-32 0,10-9 0,0-25 0</inkml:trace>
  <inkml:trace contextRef="#ctx0" brushRef="#br0" timeOffset="45">15099 33835 8152,'-41'13'1483,"-3"3"0,-4 12-945,1 0 1,15 10-228,4 0 0,12 0-551,16-9 285,0-1 1,16-3-46,12-6 0,1 6 0,12-9 0</inkml:trace>
  <inkml:trace contextRef="#ctx0" brushRef="#br0" timeOffset="46">15355 35115 7980,'-28'44'825,"2"6"1254,7-12-1404,7 0 1,15-13-243,6-6 0,17-6-334,12-13 1,12 0 139,-2 0 0,2-13-886,-3-6 1,4-9-3,-13-10 0,9-16-326,-9-12 0,0-3 320,-9 2 1,-14 4 246,-5-13 1,-7 10 272,-3-10 0,-3 13-38,-7-4 1,-9 11 183,-19 8 1,-3 7-101,-6 13 1,-7 15 814,7 13 1,-4 25-103,4 23 1,-7 18 128,7 10 0,15 6-1038,4 3 0,18 1 227,1-1 1,9-12 57,9-7 0,20-19 0,15-6 0</inkml:trace>
  <inkml:trace contextRef="#ctx0" brushRef="#br0" timeOffset="47">16208 34603 8070,'-44'28'0,"-10"13"704,7 7 1,-7 9 964,-3 9 1,13-3-667,6 13 1,19-13 264,10 3 1,9-21-1779,9-17 1,20-12 350,18-16 1,19-13-905,10-6 0,6-19 297,4-9 1,-1-7-94,0-3 0,-9 1 465,0-1 1,-4 0-14,4 0 0,3 0 403,-12 0 0,-4 13-122,-16 6 1,4 0 1109,-13 10-804,0 6 1,-23 37 1247,-5 14 1,-10 21-618,-10 17 0,-5 12 484,-14-3 0,4-4-957,6 4 1,-3-13-1294,12 4 151,1-20 0,12-9 629,6-19 1,7-19 174,13-19 0,-1-32 0,1-9 0</inkml:trace>
  <inkml:trace contextRef="#ctx0" brushRef="#br0" timeOffset="48">20843 31106 8236,'-13'-16'0,"10"3"-42,-22 0 114,9 10 1,-9-12 47,6 5 351,-6 7-448,9-10 1,-9 26 44,6 6 0,-7 0-155,7 9 0,-6-3 45,-3 23 1,-1 12 108,1 16 0,-1 9 44,1 10 0,-10 22-25,0 25 1,13-60-1,0 3-141,0 9 1,2 2 0,1 3 0,0 1 201,-2 3 1,1 2 0,3 8-1,2 2-246,-6 7 1,0 2 0,6 10 0,2 1 232,-4-2 0,2-1 0,5-1 0,4-3-119,-2-12 0,3-4 1,4-10-1,1-2 37,-2-4 1,1-3 0,2-7 0,1-4-108,1 60 1,12-31 56,7-45 0,6-9-276,4-10 164,12 7 0,-9-32 510,5 6 1,-5-15-326,-3 6 0,-11-13 1136,1 4-641,-12 6-299,5-13 0,-2 13 120,-1-7-58,1-6 88,-10 10-143,0-13 42,0 0-616,-13 0 208,10 0 1,-13-10-631,7 1-261,6-1-686,-10-2 1665,0-4 0,10-12 0,-9-1 0</inkml:trace>
  <inkml:trace contextRef="#ctx0" brushRef="#br0" timeOffset="49">21838 33124 8186,'-28'13'27,"-1"-7"75,1 13 0,-4 3 400,-5 16 0,5 6-122,-6 13 1,6 13 51,4 6 1,12 6-95,7 3 0,6-3-202,3-6 1,25-10 4,13-18 1,12-17-126,7-12 1,13-16 48,5-3 0,4-15-216,-3-23 0,3-6-314,-12-13 0,8-3 285,-8-7 0,-13 4-252,-17-13 0,-8 10 123,-10-10 0,3 13 64,-13-3 1,-12 9 131,-16 9 0,-19 7 88,-9 13 1,-16 3-75,-4 6 1,-12 6 123,4 13 1,5 3 43,4 7 1,-1 5-64,11 14 0,5 12-340,23 6 1,12-2 333,6 2 0,7 13 0,3 13 0</inkml:trace>
  <inkml:trace contextRef="#ctx0" brushRef="#br0" timeOffset="50">22635 33494 8018,'-45'57'0,"1"0"840,6-1 1,7 14-293,-7 6 1,19-7 376,9-2 1,10-10-353,10-10 1,15-9-828,13-19 1,12-13-97,-2-25 0,6-12-271,2-26 1,1-13 327,0-6 0,0-15-186,0-4 0,0-12 279,0 2 1,-4-2-11,-5 3 1,-7 6 550,-13 12 0,1 17-275,-1 12 1,-9 6 647,0 23 0,-10 9-402,10 29 0,-9 5-340,9 14 0,-3 12 307,3 6-279,6 7 0,3 15 0,17 4 0</inkml:trace>
  <inkml:trace contextRef="#ctx0" brushRef="#br0" timeOffset="51">25336 33437 8138,'-29'28'0,"-12"-12"0,7 13 732,-14-1 0,13 4-216,-2 15 1,18 0 130,9 10 0,7-9-214,3-1 1,16-12-467,12 3 1,16-19-30,23-10 0,-4 4-79,13-4 1,-13-12-209,3-16 0,-6-9 302,-3-10 0,-3 6-251,-7-6 1,-9-3 60,-19 3 1,3-12-311,-12 2 0,-1 4 209,-9-3 0,-12 12 186,-7-3 1,-19 7-31,-10 2 0,-5 13 40,-4 7 1,0 6-104,0 3 1,0 0-385,0 0 629,13 12 0,-10 4 0,10 13 0</inkml:trace>
  <inkml:trace contextRef="#ctx0" brushRef="#br0" timeOffset="52">25848 33664 8164,'-45'13'0,"4"12"703,13 13 0,12 10 984,7-10 0,6 12-885,3-2 0,25-7-44,13-3 0,15-10-745,14-9 0,5-6 74,14-13 0,-10-4-1455,-1-5 1,-2-16 275,3-13 1092,-7-13 0,1 7 0,3-13 0</inkml:trace>
  <inkml:trace contextRef="#ctx0" brushRef="#br0" timeOffset="53">28663 33522 8004,'-44'16'0,"-1"0"297,7-7 1,7-2-43,-7 12 1,10 0 212,9 9 1,-4 0-98,14 1 1,-1-1 86,10 1 1,4-4-171,5-6 0,10 6-122,19-6 1,3-6-236,6-4 0,17-5 101,-7-4 0,6-13-371,-6-6 1,-4-10 233,-5-8 1,2 5-477,-12-6 1,0-3 237,-9 3 1,-14-12 80,-5 2 0,-7 4 85,-3-3 0,-13 12 188,-6-3 1,-19 9 14,-9 10 1,-16-3-77,-3 13 1,-1-1 110,10 10 0,0 13-46,1 6 0,8 19-533,1 9 0,25 10 518,3 10 0,0-7 0,3 9 0</inkml:trace>
  <inkml:trace contextRef="#ctx0" brushRef="#br0" timeOffset="54">29743 31816 8118,'0'-28'0,"-9"9"649,-1 0-353,1 13 1,6-16-45,-7 12 148,7 1-307,-9 21 0,12 7 86,0 19 0,-10-3-113,1 12 1,-14 1 271,4 9 1,-3 9-135,3 0 0,-15 16 97,5 4 0,-9 12-114,0 15 0,-6 17-39,-13 12 1,4 3 51,29-65 0,0 1 0,-2 0 0,2 0-62,4 4 0,2 0 1,-17 70-167,16-13 1,10-28-331,18-29 0,19-25-600,20-22 0,15-19 514,3-9 1,13-14-49,-3-15 0,6-3 106,4-25 0,-14-10-238,-5-9 1,-17-10 569,-2 10 0,-14-10-135,4 9 1,-6 1 63,-4 9 0,-12 13 154,-6 6 1,-7 6 1292,-3 4-1054,0 12 0,-13 10 950,-6 25 1,-9 16-557,-10 31 1,6 3 163,-6 7 1,7 6-262,2-6 0,13 6-104,7 4 0,6-17-818,3-12 0,25-25-725,13-23 1,16-12 1081,12-16 0,7-25 0,12-29 0</inkml:trace>
  <inkml:trace contextRef="#ctx0" brushRef="#br0" timeOffset="55">30483 32698 8100,'-29'0'0,"-9"0"1660,0 0 0,1 0 121,8 0-420,13 0-1158,4 12 0,15-8-442,6 5 1,7-6 238,13-3 0,12 13 0,3 3 0</inkml:trace>
  <inkml:trace contextRef="#ctx0" brushRef="#br0" timeOffset="56">31421 32925 7966,'-13'-16'990,"10"4"0,-9 18-366,12 13 0,0 22-192,0 25 1,9 23-86,1-4 0,2 19-124,-2 1 1,-4 2-165,13-3 1,-10-6-27,10-12 0,-12-4-323,2-6 131,7-20-98,-13-27 0,7-20-241,-20-18 1,-9-16 232,-19-13 0,4-13 58,-14 4 0,-2 3 94,-17-4 0,7 13-53,-6-2 0,3 18-75,-4 9 1,20 7-173,0 3 0,15 3 104,13 7 309,6 18 0,39 4 0,5 9 0</inkml:trace>
  <inkml:trace contextRef="#ctx0" brushRef="#br0" timeOffset="57">32359 33210 8877,'10'0'1631,"9"-13"-1403,38-6 0,15-19-293,14-9 0,12-20 42,15-8 1,4-11-646,7-9 0,-20-6 541,0-12 0,-15 12 122,-14 6 0,-8 0-41,-20 10 1,-9 6-102,-19 22 1,-6 0-109,-13 0 0,-7 3 52,-12 7 0,-3 6 116,-25 12 0,-4 14 35,-15 5 0,-7 10 332,-12 10 0,6 21-88,-6 26 0,6 16-91,-16 22 0,-3 18 47,50-48 1,1 3-1,-1 7 1,1 2 60,3 2 1,3 3-1,3 2 1,3 2 205,1 4 1,2 0 0,3 1 0,4 2-433,4 2 0,4-1 1,3-9-1,6-2-299,18 59 0,18-28-3,20-29 1,15-28-408,3-29 0,1-12 324,-11-16 0,-2-13 144,-7-6 1,4-3 677,-13 3 0,-10-3-606,-9 13 1,0-1 1127,10 10 0,-10 0-310,0 0 1,0 3 295,9 7 0,0-1-405,1 20 0,-1-7-71,1 16 0,-1-7-544,1-2 0,-1-13 160,1-7 1,8 4-504,1-4 0,0-12 303,-9-16 0,-1-19-295,1-9 1,-4-7-41,-6-3 1,-7 0-217,-12 0 1,0-3 339,0-6 0,-12 6 142,-7-6 0,-16 15 341,-3 4 0,-9 12-176,9-3 0,-10 19 679,11 10 0,-11 9-357,10 9 1,-9 10 268,9 19 0,3 6-408,16 13 1,-3 9-442,13 1 0,5-10 532,23-10-238,0-12 0,35 6 0,-10-13 0</inkml:trace>
  <inkml:trace contextRef="#ctx0" brushRef="#br0" timeOffset="58">35061 33238 7993,'0'-28'21,"0"-14"1,0 11 133,0-7 1,0 3 104,0-3 1,0 7 174,0-7 0,-3 9-478,-7 10 1,-6-3 83,-12 13 0,-4-1-59,-6 10 0,-3 4 112,-6 5 0,-10 19 199,0 20 1,0 21 54,-9 17 1,9 5 183,10 23 0,-4-7-383,13 17 1,13-11-342,16-8 1,12-11-582,16-18 1,25-19 487,32-19 0,15-19-280,4-10 1,9-21 231,-9-17 0,0-2-9,-10-17 1,-15 10 200,-13-9 1,-4 3 119,-15-4 1,-3 7 328,-16 13 1006,-6 12 15,-13 3 0,0 39-607,0 12 1,0 3 320,0 6 1,0 1-459,0 8 1,9-11-504,1-7 1,21-20-74,-2-8 1,15-10-27,-6-10 1,12-18-134,-2-19 0,-4-10-378,3-10 1,-21 4-514,2-13 0,-9 4 414,0-4 0,-6-3 110,-13 13 1,-16 9 109,-13 9 0,-2 7 351,-17 3 1,10 4-10,-9 24 1,3 7 71,-4 22 1,4 6 219,6 32 1,10-3 563,-1 22 0,4-1 131,16 11 0,-1-1-396,10 0 0,3-12-387,7-7 1,18-6 165,20-3 0,15-13-765,3-6 1,13-19-166,-3-9 1,6-20-535,3-9 1,1-15 445,-1-4 713,-25-13 0,19-6 0,-19-15 0</inkml:trace>
  <inkml:trace contextRef="#ctx0" brushRef="#br0" timeOffset="59">37250 31305 7982,'0'-57'217,"0"0"0,0 13 44,0 6 586,0 19 1,0 19-277,0 19 1,-12 31-163,-7 17 0,-7 27-192,-2 20 1,-10 16-362,0 21 0,-12-2 183,26-69 0,0 1 0,-2 0 0,-1 2-86,-1 7 1,-1 0 0,-4 0-1,-1 0-384,1 10 1,0-1-1,0-10 1,3-1 250,5 3 0,2-2 0,2-8 0,1-4-479,-8 56 1,9-16 225,0-13 1,13-38-1324,-4-9 1756,7-31 0,3-20 0,0-25 0,0-13 0</inkml:trace>
  <inkml:trace contextRef="#ctx0" brushRef="#br0" timeOffset="60">36596 32243 7982,'0'-29'1374,"0"14"283,0 2 1,16 29-1140,13 12 0,2 4-253,17 15 1,2 1-1807,16 8 0,-2-8 278,11-1 1263,-11 1 0,18 8 0,-10 1 0</inkml:trace>
  <inkml:trace contextRef="#ctx0" brushRef="#br0" timeOffset="61">37535 33153 7964,'-73'57'0,"4"9"780,12 0 1,0 16 1086,0 4 1,13-1-826,6 10 1,19-32-508,9-16 0,20-15-2717,9-13 1,19-13 2181,9-25 0,7-25 0,3-29 0</inkml:trace>
  <inkml:trace contextRef="#ctx0" brushRef="#br0" timeOffset="62">37904 32584 7964,'-28'25'1690,"0"-6"1,2 7-1233,7-8 0,3 8 79,7 2-1089,6 1 0,-7-1 552,20 0 0,6 1 0,12-1 0</inkml:trace>
  <inkml:trace contextRef="#ctx0" brushRef="#br0" timeOffset="63">37961 33579 7964,'-12'41'0,"8"3"0,-18 1 1453,13-7 1,3-7-492,15-2 0,7-4-297,12-6 0,4-6-458,6-13 1,6-23-322,13-5 0,-10-23-893,1-5 0,-14-4 581,4-16 1,-6 3-49,-4-3 0,-2-6 239,-7 6 1,-7-3-237,-12 3 0,0 7 147,0 12 1,-12 3 379,-7 7 1,-7 9 15,-2 19 0,-10 13 272,0 25 0,-9 16-85,9 31 1,-10 7-44,10 12 1,13 3-217,16 7 0,-7-6 0,0 8 0</inkml:trace>
  <inkml:trace contextRef="#ctx0" brushRef="#br0" timeOffset="64">39013 33153 7930,'-53'28'0,"8"4"2426,-11 6 1,-1 6-1176,9 13 0,4 12 86,-3 7 0,25-6-672,3-4 0,25-19-1481,13-9 0,22-19 215,16-9 0,3-10-106,16-10 0,-10-9-442,10-19 0,-3 4 549,2-14 0,4 4 563,-12-3 0,-1-7-152,-9 6 0,9-5 295,1-4 1,-4 13 114,-16 6 0,-3 19 163,-6 9 0,-16 7 238,7 3 0,-20 16 640,1 12 1,-10 17-418,-10 21 0,-5-3-361,-14 13 0,10-3-629,0 2 0,13-8 169,-4-20 1,7-6-3213,3-12 3188,13-14 0,28-15 0,19-15 0</inkml:trace>
  <inkml:trace contextRef="#ctx0" brushRef="#br0" timeOffset="65">42909 31020 8060,'-13'-16'648,"-15"-9"1,-4 22-194,-6-6 0,4 18 181,-4 10 1,6 31-159,-6 17 0,-3 24-226,3 14 1,-9 31-98,9 15 0,9-64 0,-2 3-277,3 4 0,-1 2 0,-7 10 0,-1 2 189,4 1 0,0 0 0,-1 1 0,2-2-74,2-7 0,3-3 0,5-4 0,3-1-190,3-2 0,3-2 1,-2 69-871,15-16 0,3-38-507,6-28 1,-3-38 1573,13-19 0,13-13 0,12-6 0</inkml:trace>
  <inkml:trace contextRef="#ctx0" brushRef="#br0" timeOffset="66">41885 31902 8042,'0'-29'1813,"0"13"-881,-12 4 0,21 15-676,1 6 1,28 17-335,18 12 0,17 15-1222,22 4 1300,6 0 0,13 25 0,-1-9 0</inkml:trace>
  <inkml:trace contextRef="#ctx0" brushRef="#br0" timeOffset="67">43563 31560 7949,'-28'0'883,"-1"-12"0,1-1-167,-1-6 0,10 7-247,0 12 1,0 15 68,-9 14 1,0 15-263,-1 22 0,-2 20-345,-7 18 1,3 10 74,-13 9 0,-8 10-271,23-59 1,-1 3-1,0 3 1,2 1-200,3 10 1,1-2-1,-23 63 194,14 0 1,14-42-965,33-15 0,18-41 505,20-26 0,5-25 186,4-12 0,0-10 490,0-28 1,-3-1-40,-7-9 0,-6 13 373,-12 6 0,-10 10 798,0 9 1,-10 6 671,10 13 1,-13 6-822,4 13 0,-7 7 588,-3 31 1,-9-4-762,-1 23 0,1-13-771,9 4 0,3-7-189,6-4 1,10-11-152,19-7 0,-3-19-46,12-10 1,4-22-353,15-15 0,-6-13-263,6-16 0,-5-9 344,-5-1 1,-8 1 315,-1 9 0,-12 0 120,3 0 0,-10 13 386,-9 6 187,-6 19 1,-13 10 454,0 18 0,-13 20-247,-6 18 1,-9 19 366,-10 10 0,10 6 462,-1 4 0,4-1-665,15 0 1,1-12-683,9-7 0,16-18 28,12-10 0,4-19-342,15-10 0,0-22-84,10-15 0,0-26-396,0-22 0,0-9 307,0-10 1,-13 4-325,-6-13 1,-6 2-264,-4-2 0,-12 6 479,-7 13 0,-9 0 104,-9-1 0,-7 14 136,-12 5 0,-4 10 250,-6 10 0,3 19 235,-12 18 0,3 23 429,-4 15 0,-2 26-173,12 22 0,0 15 543,9 4 1,4 19-555,6-10 1,10 10-31,18-19 1,7-4-826,12-15 0,14 0 258,5-19 194,7-7 0,28-21 0,6-1 0</inkml:trace>
  <inkml:trace contextRef="#ctx0" brushRef="#br0" timeOffset="68">45980 30963 7979,'-13'-28'1102,"-12"12"-661,-13 7 1,-3 21 154,3 17 0,7 18-74,-7 29 1,-6 16 75,-4 31 1,-6 9-881,25-56 1,2 0-1,-21 73 368,24-69 1,1 1-1,0-1 1,-2 1-263,-3 5 1,-1-2 0,-15 62 70,6-14 1,7-15-824,2-12 1,14-11 189,5-18 0,7-19-1237,3-19 1383,13-19 0,-1-10 592,7-18 0,6 6 0,-9-10 0</inkml:trace>
  <inkml:trace contextRef="#ctx0" brushRef="#br0" timeOffset="69">45127 31646 7979,'16'3'0,"-7"6"0,-2-5 1017,2 5 0,10-3-219,19 4 0,12-4-66,26 13 0,16-3-692,31 3 0,10 6-1117,19-6 0,2-3 1077,-73-7 0,-1 1 0,75 9 0,-13 9 0</inkml:trace>
  <inkml:trace contextRef="#ctx0" brushRef="#br0" timeOffset="70">47686 32669 8021,'-28'0'683,"-10"0"-273,0 0 1530,0 0-1350,22 0 1,7 0-309,18 0 0,23-12-39,25-7 1,15-7-30,23-2 1,6-13-233,13-6 1,0-10-61,-1-10 1,11-5-82,-1-14 1,0-8 139,-9-1 0,-13-13-547,-6 4 1,-19 6 70,-10 3 0,-19 10-38,-9 9 1,-19-3 245,-9 13 0,-7 0 47,-3 9 0,-25 13 206,-13 6 0,-13 6-189,-6 4 0,-12 12 259,-7 6 0,-6 36-67,-4 21 1,-12 23 192,-6 24 0,-3 20-238,54-49 0,2 3 0,-4 7 1,2 5 181,4 4 1,3 2 0,-1 4 0,3 3-129,4 6 1,4 1 0,2-2 0,5 0-114,7-3 1,6 0 0,2-4 0,6-2-226,8-7 0,9-3 0,32 54 106,26-20 1,12-46-330,6-20 1,0-25 252,0-22 1,-9-16 521,0-12 0,-22-4 257,3-15 1,-23 0 450,-5-10 0,-1 9 205,-9 1 0,-3 15 1005,3 4-1226,-13 12 0,7 23-426,-13 12 1,0 12 443,0 26 0,-9 9-344,-1 1 0,-9 12-533,10-4 0,2-8-494,17-10 0,18-7-477,20-21 0,8-7 353,11-22 0,2-16-644,7-12 1,6-17 253,-6-21 1,-6-7 442,-4-12 0,-9 9 336,-10 0 0,-15 13-39,-13-3 1,-13 18 643,4 11 3,-7 18 0,-16 9 460,-6 20 1,-16 21-12,-3 26 0,-9 3 717,9 16 0,-9 0-364,9 9 1,9 0-615,10 1 0,13-4-770,-3-6 1,21-10 193,17-19 0,12-9-157,16-19 1,3-9-97,6-20 0,4-21-129,5-26 0,4-13-112,-12-15 1,-4-10-599,-16 0 0,-6-9 339,-12 9 1,-4 1 310,-6 8 0,-6 10 297,-13 1 1,-13 11-80,-6-2 0,-19 9 123,-9 10 1,3 18-18,-4 20 1,4 6 83,-3 3 1,-4 28 343,13 20 0,-9 18 442,9 19 1,9 13 416,10 6 1,4 10-535,-4 9 0,6-6-764,13 6 0,22-15 208,7-4 1,18-15-983,0-4 1,17-16 171,2-21 0,13-20 715,-3-18 0,-7-7 0,4-10 0,6-11 0,9-14 0</inkml:trace>
  <inkml:trace contextRef="#ctx0" brushRef="#br0" timeOffset="71">50416 33380 7972,'41'-57'218,"3"0"0,16 1-7,7-1 0,9-3 188,18-7 0,7 7-107,13-6 1,-13 19-690,-6 9 1,-19 6 150,-10 4 0,-9-1-330,-10 1 259,-5-1-23,-27 1 1,-5 12 391,-20 7 1,-9 12-117,-19 16 0,4 6 824,-14 32 0,10 6-411,-9 22 1,0 4 494,-10 6 1,9-7-236,1 7 0,9-4-169,-9 4 0,12-9-136,-3-1 1,6-13-28,4-15 0,9-9-842,0-1 529,13-25 0,-4-12-1516,20-39 0,6-15 1552,12-22 0,13-20 0,3-15 0</inkml:trace>
  <inkml:trace contextRef="#ctx0" brushRef="#br0" timeOffset="72">53999 32897 7859,'-41'0'0,"9"3"264,-6 6 0,-3-2 449,3 12 0,4 0-168,15 9 1,-4 1 59,14-1 1,-10 10-112,10 0 0,-1 9 29,10-9 1,16 0-318,12-10 1,13-2 32,16-7 0,3 3-270,7-13 1,2-12 96,7-16 1,3-6-94,-13-4 1,1-12-283,-10-6 0,-4 3-397,-5-4 1,-7 1 247,-13-10 1,-12 0-250,-7 0 1,-9 0 220,-9 1 0,-10 2 100,-19 7 1,-9-4 346,-20 13 0,4 3-69,-13 16 0,0 7 599,-9 12 1,3 16-80,6 12 1,7 26 144,12 21 0,6 11 23,13 9 0,4 6 319,24 12 1,20-12-843,28-6 1,18-9 40,30-11 0,2-8-734,7-20 1,-7-9 6,7-19 1,-6-6-369,-4-13 1,0-13 302,1-6 694,-26-19 0,6-6 0,-22-13 0</inkml:trace>
  <inkml:trace contextRef="#ctx0" brushRef="#br0" timeOffset="73">55222 32897 7859,'-29'0'2377,"1"0"-1515,12 12 1,-6-5-132,12 12 0,-9-10-404,10 10 1,-13 0-263,3 10 0,3-1-89,-3 0 1,13 1-325,-4-1 1,-2 1 26,2-1 0,13-3 304,16-6 0,10-6-986,9-13 1,6 0 210,13 0 1,3 0 129,6 0 0,-3-13 474,13-6 1,-13 4 344,4-4 1,-4 9 161,3-9 0,-15 13 467,6-4 1,-19 7 924,-1 3 1,-18 3-798,-9 7 0,-7 9 111,-3 19 1,-13 6-338,-6 13 1,-6 0-57,-3 0 1,-1-4-839,1-5 0,12-7-815,7-13 1,9-12 14,9-7 0,1-9 1006,18-9 0,-6-19 0,19-17 0</inkml:trace>
  <inkml:trace contextRef="#ctx0" brushRef="#br0" timeOffset="74">27383 36536 8088,'-19'0'-46,"0"0"1510,13 0-859,-7 0 0,17 0-24,5 0 1,19 0-213,20 0 0,18-16-70,10-12 1,9-4-277,10-15 0,-3 0 99,12-10 1,-3-3-692,3-7 0,-6 4 411,-12-13 0,-23 16-674,-6 3 0,-29 1 289,1 8 1,-23 10 109,-6 10 1,-16 3 255,-22 15 0,-6 1 388,-13 9 1,-9 3-59,-1 6 1,1 10-114,9 19 1,0 6 530,0 13 1,1 10-209,-1-1 0,12 13 522,8-3 1,14 9-452,4 10 0,19-10-428,10 0 1,31-12-292,35-16 0,25-22-749,22-7 1,7-25-3116,21-12 4149,-5-20 0,-69 3 0,0-5 0,4 1 0,0-3 0,2-3 0,1-4 0,1-4 0,1 0 0</inkml:trace>
  <inkml:trace contextRef="#ctx0" brushRef="#br0" timeOffset="75">29288 36167 8245,'-15'12'250,"-11"4"860,7 12 1,7-9-459,2 0 1,4-3-211,-4 3 0,10 3-200,0-12 1,13-1-124,16-9 1,15 0-38,13 0 0,0-12-273,9-7 1,-6-10-682,-3-9 0,-4 7 554,-5-7 0,2-3-292,-12 3 0,-9-10 244,-10 10 1,-13-9 321,4 9 0,-20 0-38,-9 10 0,-22 3 115,-16 6 0,-9 6-14,-10 13 1,-6 0 246,6 0 1,7 22-56,2 6 1,10 20-68,10-1 0,9 7-144,19 3 0,6-13 0,13-3 0</inkml:trace>
  <inkml:trace contextRef="#ctx0" brushRef="#br0" timeOffset="76">30312 34773 8046,'0'-28'829,"0"-1"131,0 1 685,0 0-1296,0 12 0,0 6-340,0 20 1,-9 18-27,-1 20 1,-9 21 159,10 16 0,-13 13-19,3 16 1,-16 3-206,-3 6 0,-13 23 239,28-62 1,-1 2 0,-1-5 0,-1-1-318,2 6 1,1-1 0,-15 54-649,19-6 1,7-32 421,12-26 385,25-30 0,6-33 0,26-12 0</inkml:trace>
  <inkml:trace contextRef="#ctx0" brushRef="#br0" timeOffset="77">30397 36081 8112,'0'29'0,"-12"-10"438,-7 0 0,3-13 256,-3 3-467,13-5-212,-7-4 1,13-4-339,0-5 0,3-4-143,7-6 1,-4-3 84,13 13 40,-13-13 268,20 6 179,-23 0 102,22-9 266,-22 22 0,10-7-14,-13 20 1,0-4 286,0 13 1,0 0 194,0 9 0,-10 4-372,1 6 0,-1-3-52,10 12 0,0 0-121,0 10 1,4-13-473,5-6 0,7-6 25,12-4 1,13-12 68,7-6 0,9-20-262,9-9 1,-6-19-631,6-9 1,-6-19-565,-3-10 0,-3 3 598,-7-3 1,-9 13 119,-19-3 0,-6 6 247,-13 3 0,0 13 107,0 6 1,-22 9 364,-7 10 0,-18 7 0,0 12 0,-20 12 0,-5 4 0</inkml:trace>
  <inkml:trace contextRef="#ctx0" brushRef="#br0" timeOffset="78">30909 36081 7992,'-41'44'603,"6"10"203,-12-6 0,12 18-99,-3 10 1,7 9 188,2 10 1,1 6-388,-1 13 0,4-1-175,6 1 0,-6-10-344,6 1 1,3-17 121,-3-3 1,10-6-317,-10-22 1,3 3 50,-3-22 0,-6-3-132,6-16 0,-10-6-54,-9-13 0,4-13 150,-14-6 1,10-6-126,-9-4 1,-10 1 87,-9-1 0,-1 1-256,11-1 1,-1 1 151,0 0 0,16 9-1689,12 0 2019,14 0 0,15-22 0,0-4 0</inkml:trace>
  <inkml:trace contextRef="#ctx0" brushRef="#br0" timeOffset="79">31450 36536 8103,'-29'0'995,"13"-3"-165,7-6 0,31 2-260,16-12 1,25-3-285,13-16 1,9 4-412,10-14 1,6 10-509,13-9 0,-13-1 358,-6-8 0,-23-8-164,-15 8 1,-6-8-241,-23 17 1,-6 6 303,-22 3 0,-12 10 302,-7 9 1,-19 6-230,-10 13 0,-8 3 748,-11 7 0,7 9-109,-6 18 0,-4 8 200,4 12 0,9 9-120,10 0 0,12 13 207,-3-3 0,19 16-541,10 2 1,21-2 176,17-16 1,18-10-261,29-18 0,25 5 0,29-8 0</inkml:trace>
  <inkml:trace contextRef="#ctx0" brushRef="#br0" timeOffset="80">34947 35825 7976,'0'-28'620,"-3"0"-248,-7-1 0,7 10-108,-6 0 0,-4 10-152,4-10 0,-13 3 59,3-3 1,0 3-134,-10 7 0,4 6-24,-22-7 0,9 7 138,-10 3 0,-9 25 358,-9 13 0,-10 19-217,10 19 1,0 3 140,9 25 1,3 0-464,7 10 1,18-7-671,20-12 0,24-6 343,23-32 0,22-10 356,35-28 0,6-7 0,13-12 0</inkml:trace>
  <inkml:trace contextRef="#ctx0" brushRef="#br0" timeOffset="81">35630 34688 8063,'-29'0'983,"1"0"1,-1 16-370,1 12 1,-1 23-167,1 15 1,-4 23-162,-6-4 0,4 29-121,-14-1 1,10 23-550,-9 6 0,3 1 184,-4 8 1,-5-15 250,5-3 1,7-10-180,3 10 1,10-39 20,9-8 0,9-26-734,20-22 1,15-4 97,13-24 0,9-13-159,-9-16 1,16-29 119,3-8 781,0-20 0,25 16 0,-9-10 0</inkml:trace>
  <inkml:trace contextRef="#ctx0" brushRef="#br0" timeOffset="82">35601 35996 7382,'-13'16'1290,"10"-4"-190,-22-12-808,22 13 0,-10-7 58,13 13 1,0-9 103,0 9 1,0 0-16,0 9 0,3 1-123,7-1 0,-4 10-146,13 0 1,-9 0 62,9-10 0,-10 1-271,10-1 1,0-3-53,9-6 0,-9-6-72,0-13 0,0 0-92,10 0 1,-4-13 130,-6-6 1,6-6-422,-6-3 0,-3-1-165,3 1 394,0-13 1,-3 9-154,-7-6 999,7 19-156,-13 7 1,10 18 335,-13 13 0,-3 3-343,-7 25 0,7 1 160,-7 9 0,7-1-184,3 1 0,3-3 21,7-7 1,6-6-846,12-12 0,4-13 348,6-7 1,-7-9-642,7-9 0,3-10 158,-3-19 1,0-10-83,-9-18 1,-1 6 253,0-6 1,-12 6 159,-6 3 0,-7 0 156,-3 0 0,0 10-81,0-1 1,-13 14 271,-6-4 1,-6 0-6,-3 9 0,-10-5 87,0 15 0,-3 6 102,3 4 0,16 9 255,-7 9 1,7 10 23,-6 19 1,2 9 252,7 20 0,-3 2 41,13 7 1,-1 6-317,10-6 1,0-7-382,0-2 0,13-7 67,6-3 0,16-13-233,3-6 1,12-16-233,-2-3 1,5-13-277,4 4 0,0-20-2592,0-9 3142,0-19 0,0-6 0,-1-13 0</inkml:trace>
  <inkml:trace contextRef="#ctx0" brushRef="#br0" timeOffset="83">37250 35854 7951,'-3'19'0,"-6"0"0,2-3 469,-12 2 0,13 8-52,-3-7 1,-4 19 31,4 9 0,-1 4-99,10-4 0,-9 7-275,-1-7 1,1 7-7,9 3 1,3-13-130,6-6 1,-2-19 180,12-10 0,-1-9-60,11-9 1,3-20-252,5-18 0,-2-29 90,13-9 1,-4-19-73,3-1 0,4-2 101,-13 3 0,9-1 444,-9 20 0,3 6-37,-3 22-486,-6 13 0,9 19-243,-13 25 0,-9 25-1288,0 22 1681,-13 20 0,20 5 0,-11 14 0</inkml:trace>
  <inkml:trace contextRef="#ctx0" brushRef="#br0" timeOffset="84">37876 36167 7951,'-10'28'1428,"1"0"0,-10 1-372,10-1 1,2-2-68,17-7 1,9 3-596,19-13 1,6 1-199,13-10 0,0-4-861,-1-5 0,1-10 515,0-19 1,-3 3-1098,-7-12 0,4 0 699,-13-10 1,0-10-223,-10 1 1,-12 0 79,-7 9 0,-5 3 105,-4 7 0,-7-4 249,-12 13 0,-3 4 204,-25 15 0,9 6 351,-10 13 0,11 13-273,-11 6 1,13 28 827,-3 10 1,7 22-402,2 6 1,10 3 278,1 17 0,14-4-314,4 3 1,16-6-332,22-13-198,19 1 1,16-14 0,12-2-1</inkml:trace>
  <inkml:trace contextRef="#ctx0" brushRef="#br0" timeOffset="85">39781 35740 7903,'-13'-28'0,"-5"-1"0,2 10 209,-3 0 0,0 10 356,-10-10 0,1 13-94,0-4 0,-4 7-191,-6 3 0,6 0 30,-6 0 0,-3 25-66,4 13 0,-11 16 161,10 12 1,0 7-312,10 12 0,12 10-381,7 0 0,9-4 31,9-15 1,23-10 255,25-18 0,25-20 0,19-15 0</inkml:trace>
  <inkml:trace contextRef="#ctx0" brushRef="#br0" timeOffset="86">40748 34432 7927,'-44'16'1086,"3"0"232,12-7 1,-2 10-544,-7 19 1,6 13-354,-6 24 1,7 4-281,2 26 0,1 8 65,-1 11 1,1 11-902,-1-2 1,1-6 196,0-4 0,-1-10-345,1-8 1,-1-1 367,1-19 1,9-6-234,0-22 1,13-3-471,-4-7 1177,-6 7 0,13-22 0,-10 9 0</inkml:trace>
  <inkml:trace contextRef="#ctx0" brushRef="#br0" timeOffset="87">40151 35086 7927,'16'-28'1597,"6"9"-1054,-13 0 0,4 12-44,-4-2 0,-2 6-42,12 3 1,0 12 10,9 7 0,4 10-668,5 9 1,5-7-1335,5 7 1534,7 6 0,3 1 0,15 12 0</inkml:trace>
  <inkml:trace contextRef="#ctx0" brushRef="#br0" timeOffset="88">40748 36280 7939,'-16'45'600,"-9"8"1,12-21 829,-6 6 1,10-19-870,18-10 0,7-6-140,12-3 1,10-12-598,0-7 1,10-10 171,-10-9 1,3-6-827,-3-13 1,-7-9 574,7 0 1,-6-10-605,-4 9 0,-12 1 407,-7 9 0,-5-9-24,-4 0 1,0-1 235,0 10 0,-13 13 152,-6 6 0,-6 19 404,-4 10 0,1 9-188,-1 9 0,1 23 860,0 25 0,-1 15-447,1 23 1,12-6 331,6 5 0,7 4-692,3-3 1,3 0-662,7-10 1,9-15 223,19-13 1,6-16-750,13-22 1005,0-7 0,12-24 0,4-4 0</inkml:trace>
  <inkml:trace contextRef="#ctx0" brushRef="#br0" timeOffset="89">41487 36110 7939,'0'57'0,"0"-13"708,0-6 1,-9-7 248,-1-2 822,-12-1-1413,6 1 1,1-17-476,5-12 0,13-28 49,16-29 0,0-6-166,19-23 1,3 7 201,-3-15 0,13-4 126,-4 3 0,-3 3 267,4 17 1,-4-4-322,3 12 0,4 14-526,-13 15 0,0 19-183,-10 9 1,10 13 660,0 16 0,0 13 0,-10 25 0</inkml:trace>
  <inkml:trace contextRef="#ctx0" brushRef="#br0" timeOffset="90">42824 34631 6553,'16'0'188,"-4"-3"579,-12-6-454,0 5-82,0-21-231,0 9 98,0-12 0,0-1-12,0 1 0,10 9 405,-1 0-226,1 13 384,-10-7-311,12 13 0,-5 3-100,12 7 0,-10 18-3,10 20 1,-13 8 51,4 11 1,2 9-27,-2 18 0,2 8-8,-2 11 1,-7 14-363,7 5 0,-7 7 262,-3 3 0,-3 1-184,-7-1 1,4-10 0,-13 1 0,3-16-36,-3-3 1,-3-26 72,13-21 1,-14-7-219,4-4 1,4-5 58,-4-13 1,3 0 145,-3-19 0,-6 3 202,6-3 0,3 3-65,-3-13 0,9 1 490,-9-10 1,10 0 6,-10 0-65,13 0-297,-7 0 20,13 0-37,0 0-198,0-13 131,0 10-225,0-9-3,-13-1-97,10 10 84,-9-10 0,2 10-476,1-7 168,-1 7 49,-2-9 0,8 9-1003,-5-7 1,3 7 25,-4-7 1295,7 7 0,-10 3 0,13 0 0</inkml:trace>
  <inkml:trace contextRef="#ctx0" brushRef="#br1" timeOffset="91">8388 19562 7922,'-12'-16'618,"9"3"-366,-23 13 0,20 0 34,-13 0-3,13 0 1,-16 13-329,12 6 1,1-3-27,9 3 1,0 9-29,0 10 1,0 13-20,0-4 0,0 10 133,0 9 1,0 7-92,0 12 0,-4 4 106,-5 5 1,6 7 69,-7 13 1,4 0-66,-3 0 1,2 9 192,-12 0 1,10 10-296,-10-10 0,9 13 203,-9-3 0,13 2-166,-3-2 1,-4-10 122,3-18 1,1-8-146,9-11 0,0-4 74,0-6 1,0-7-142,0-12 1,0-13 91,0-6 0,3-6-15,7-4 0,-7 1 87,6-1 0,4 1 512,-4-1-337,13 0 1,-9 1-63,6-1 1,-3-2 131,-7-7 0,-5 6 33,5-6 13,7-7 0,-4 4-79,7-6 0,7-7-57,-7 6 0,6-6-8,3-3 0,1 0 28,-1 0 1,4 0-85,6 0 1,-7 0 39,7 0 0,3 0 168,-3 0 1,10 0-163,-10 0 0,12 10 126,-3-1 0,7 1-30,3-10 1,0 0 128,0 0 1,0 3-71,0 7 1,12-7 21,7 6 1,-3 4 57,2-4 1,-2 10-95,3-9 1,6 9-214,-6-10 1,-7 10 88,-2-9 1,-7 9-122,-3-10 0,-1 4 126,1-4 1,-3-6-208,-7 7 1,-5-7-118,-14-3-88,0 0 8,1-13 241,-1-3 1,-9-2-259,0-1 151,-13 12-32,20-18 0,-20 22 46,13-7 0,-9 7-59,8 3-162,-11 0-367,5 0-627,1 0 523,-10 0-474,10 0 360,-13 0-2650,0 0 3508,-13-12 0,10 8 0,-10-8 0</inkml:trace>
  <inkml:trace contextRef="#ctx0" brushRef="#br1" timeOffset="92">8104 19590 8255,'-13'-16'-434,"-2"-9"0,-4 22 1495,0-6-311,12-7-116,-18 13-502,22-10 69,-10 13 0,16 0-22,7 0 0,-4 0 33,13 0 0,0 3 155,10 7 1,-1-7-98,0 6 1,13-6 13,7-3 1,6 4-44,2 5 0,5-6-8,5 7 0,7-7-151,12-3 1,3 0 190,7 0 1,6-10-197,13 1 0,3-10-28,6 9 0,-6 1 112,6 9-1205,-6 0 1225,-3 0-135,-13 13-484,-3 2 601,-13 14-4,13-1 0,-13 1 34,1-1 1,-4 10 227,-16 0 0,4 0-240,-4-10 1,-6-9 400,6 0 0,-15-13-382,-4 4 0,1-7 18,9-3 1,-13 0-417,-6 0 0,-7-13-61,-2-5 1,-1-8 59,1-2 0,-4-1-106,-6 1 0,-3 3-88,-7 6 194,-6-7 485,10 23-225,-13-9 0,0 24 89,0 7 0,-3 3-29,-7-3 1,7 7 139,-6-7 1,-4-4-346,4 4-317,-1-12-151,10 18 234,0-22-38,0 10 78,0-13 391,0 0-108,0 12 1,0-5 34,0 12 1,0-10 108,0 10 0,0 0-85,0 9 0,0 1 95,0-1 1,0 4-75,0 6 1,0 3 1,0 6 0,0 7-26,0-7 0,0 10 95,0 10 0,0-7-67,0 6 0,0 3 9,0-2 1,0 12 130,0-3 0,-9 6-86,-1 3 1,1 10 26,9 0 0,-3 12-42,-7-3 0,4 7-136,-13 3 1,9-10 133,-9 0 1,13 0 256,-3 10-825,-7-13 514,13-3 1,-10-16 38,13-6 1,0-3-76,0-7 0,-10-19 197,1 1-493,0-13 135,9-7 74,0-12 1,0-7 396,0-18-553,0 6 80,-13-23 0,10 11-526,-7-14 295,7 1 80,3-1-968,0 1 736,0-1 1,0 10-138,0 0-1945,0 13 1171,0-19 1421,0 22 0,13-23 0,3 11 0</inkml:trace>
  <inkml:trace contextRef="#ctx0" brushRef="#br1" timeOffset="93">5431 23457 8203,'-28'0'0,"9"0"35,0 0 433,0 0 91,-10 0-454,14 0 280,2 0-254,13 0 1,3-3 109,7-7 1,5 4 102,14-13 1,12 0-119,6-9 0,7-1 41,3 1 1,12-10-72,7 0 1,6-9 17,4 9 1,8-13-35,1 4 1,3-7-118,-3-3 1,-7 10-217,7 0 0,-19 12 109,-10-3 0,-6 3-619,-3-3 1,-22 16 14,-7-6-1313,-18 18 1204,3-2 0,-29 15 757,-13 6 0,-12 7 0,-16 12 0</inkml:trace>
  <inkml:trace contextRef="#ctx0" brushRef="#br1" timeOffset="94">6170 22377 8274,'0'-29'24,"0"1"1,4 9 450,5 0 0,10 0-116,19-10 1,9 4 41,20 6 1,5-6-99,14 6 1,12-3 49,6 3 0,-6-3-170,-3 12 0,-7 1-143,-3 9 1,-12 3-221,-7 7 1,-9-4 193,-9 13 1,-10 3-197,-20 16 1,-5-3 108,-13 12 0,-6-3-148,-13 4 0,0 5 16,-19-5 1,-6-4 260,-4 3 1,-2 1-73,2 9 0,-5-10 27,5 0 0,-2-9-145,2 10 1,-2-14 130,12 4-2023,0 7 2026,22-14 0,-9 10 0,9-12 0</inkml:trace>
  <inkml:trace contextRef="#ctx0" brushRef="#br2" timeOffset="95">14132 19875 8131,'-15'-13'-1085,"2"7"543,13-13 860,-13 12 1,10-8 298,-6 5-302,-7 7 0,9-10 136,-11 13 438,11 0-57,-18 0-461,22 0 0,-13 0-308,6 0 0,7 13 127,-6 6 1,6-3 50,3 3-11,0 0 0,9 9-290,1 0 1,12-9-37,-3 0 1,-3-12-138,2 2 192,1 7 0,7-10-271,-7 13 63,6-12 277,-9 5-431,0-12 259,-4 0 1,-12-3-54,0-6 1,0 2 150,0-12-45,-12 13 298,-4-19 149,-13 21 0,4-5 173,6 18 1,-3-2-219,12 12 1,1 0-167,9 9 1,0-9 229,0 0-219,0 0-53,0 9 0,13-2-148,6-7 1,-4-7 17,4-12 1,-9 0-143,9 0 1,-13-3-142,4-6 1,2 2-114,-2-12 233,-1 0 1,-12-6 122,-6 6 0,2-3 368,-12 13-82,0-13-32,-9 18 1,-1-5 83,1 18 0,9-2 329,0 12 1,13 0-250,-4 9 1,7 0-82,3 1 1,0-1-344,0 1 1,13-13 225,6-7 1,6-6-326,3-3 0,1 0 112,-1 0 0,1-3-226,-1-6 0,-9-7 104,0-13 1,-13-2-18,4-7 1,-7 6 30,-3-6 0,-3 10 98,-7 9 0,-5-6 235,-14 6 1,1 6-98,-1 4 1,1 5 494,-1 4 0,1 4-37,0 5 0,-1 10 166,1 19 1,9-3-385,0 12 1,12-3-33,-2 4 1,9-7-354,9-13 1,7 1 148,13-1 1,2-12-295,7-7 1,-6-6 146,6-3 1,3-3-404,-3-6 1,-4-10 103,-15-19 1,7 3-24,-7-12 0,-7 12 171,-2-3 1,-10 7 130,-10 2 1,-6 1 84,-12-1 0,-4 4-128,-5 6 1,2 6 467,-13 13 0,14 4-177,-4 5 0,-3 7 571,3 12 1,9 13-242,10 7 0,13-4-49,-3 3 1,5-2-226,4 2 1,4 4-221,5-14 1,10-8-101,19-10 1,-7-10 99,7 10 0,3-16-45,-3-3 0,0-12 32,-9-17 0,-1-2-334,1-7 1,-14 3 126,-5-12 0,-7 9 8,-3-10 0,-3 10 177,-7-9 1,-15 12-10,-13-3 0,-9 16 232,9 3 0,-9 13-82,9-3 1,-10 5 133,10 4 1,0 16-40,10 13 1,3 2 443,6 17 0,6-1-321,13 10 0,3 0-180,7 0 1,6-13-122,12-6 1,0-7-252,1-2 0,12-13-28,6-7 1,-6-6 93,-3-3 0,-6-22-143,-4-6 0,1-10 45,-1 0 1,-12-3 4,-7-7 1,-5-5 88,-4 5 1,-13 4 46,-6-3 0,-6 12 71,-4-3 0,-9 10 148,0 9 0,-12 3 202,3 6 0,5 7-154,5-6 1,5 18 327,4 10 1,2 10-217,7 8 1,-3-2 10,13 13 0,2-4-163,17 3 0,9 4-193,19-13 1,-4 0 33,14-10 0,-10-12-201,9-7 0,1-6 45,8-3 0,-11-12 96,-7-7 1,-1-10-94,-8-8 1,6-5 46,-16-5 1,-7-3 152,-2 12 1,-10-10-66,-10 10 0,-9 0 136,-19 10 0,-3 0-30,-6-1 1,-7 13-47,7 7 1,3 6 231,-4 3 1,13 3-75,-2 6 1,8 10 289,10 19 0,-3 6-141,13 13 1,2-9-380,17-1 1,6-3-105,12 4 1,13-7-163,6-13 1,-2-12 179,2-7 0,0-5 84,10-4 0,-3-4 0,-7-5 1,-6-16-28,-12-13 1,-10-3-109,0 3 1,-13 3 36,4-12 1,-10 9 303,-10-10 1,-9 14 3,-19-4 0,-3 9 97,-6 10 0,-7 4-24,7 5 0,6 7 190,3-7 0,-3 17-62,3 2 0,9 16-86,10 4 1,13 3 129,-3 15 0,5-9-69,4 9 0,13-12-600,6 3 1,16-16 122,3-3 1,3-13-102,-3 4 0,-4-7 114,14-3 0,-13-3-33,2-7 1,-8-6 80,-10-12 0,3 0 29,-13-1 1,1 1 48,-10-1 1,-13 10-16,-6 0 1,-15 13-459,-4-3 1,-10 15-355,10 3 0,-9 17-613,9 2 0,3 1 1486,16 8 0,7-5 0,12-4 0</inkml:trace>
  <inkml:trace contextRef="#ctx0" brushRef="#br2" timeOffset="96">14474 20500 8341,'-16'-3'-1700,"6"-7"3022,-6 7-784,1-22 1,-4 22 733,0-7-124,12 7 50,-18 3-815,9 0 0,-3 0 3,0 0 0,13 13-257,-3 6 1,5-3 98,4 3 0,0-10-192,0 10 1,4-13 165,5 4 1,-3-7-160,13-3 0,0 0-126,10 0 1,-4-3-171,-6-7 0,6 4 52,-6-13 0,3 0 61,-3-9 0,-6-1 28,-13 1 1,0 9 39,0 0 1,0 0 167,0-10 0,-3 14-141,-7 5 1,-5 7 371,-14 3 1,1 3 79,-1 7 0,-9 9 81,0 19 0,10-4-228,9 14 0,10-4-257,-10 3 1,12-6 31,-2-12 1,15-1 121,4 1 0,15-14-301,3-5 1,1-7 44,9-3 0,3-9-241,-3-1 1,0-21 96,-10 2 0,-3-9-60,-6 0 1,3 7 227,-12-7 0,-1 6 199,-9 4 1,-9-1 347,-1 1 1,-21 3-218,2 6 1,-5 6 144,5 13 1,1 3-71,-1 7 1,-9 5 502,0 14 0,4 9-263,15 0 0,-3 9-113,12-9 0,1 9-292,9-9-342,0 0 0,3-12-389,6-8 1,7-5 384,12-13 1,10-3-433,0-7 1,0-5 231,-9-14 1,-4 1-1377,-6-1 1,3 1 193,-13 0 0,10 9 1563,-9 0 0,12 0 0,-6-10 0</inkml:trace>
  <inkml:trace contextRef="#ctx0" brushRef="#br2" timeOffset="97">14673 20784 8361,'-13'-15'-1045,"7"2"3298,-13 13-1579,12 0 1,-8 0 720,5 0-925,7 0 1,-10 3 147,13 7-608,0 5 1,0 4 235,0 0-297,13-12 1,3 5 112,12-12 0,-9 0-57,0 0-179,0 0-380,9 0 104,-12-12 138,10 8 303,-23-21 1,6 13-26,-18-7 0,2 6 273,-12 13 1,10 0 73,-10 0-31,0 0 1,-9 0-46,-1 0 0,13 3 349,7 7 0,3-4-183,-4 13 0,7-10-136,-7 10 1,10-12-386,10 2 177,6-6 0,12-3-192,1 0 0,-1 0 52,0 0 1,1 0-136,-1 0 0,-9-9-127,0-1 87,-12-12 218,18 6 1,-22-12 0,6 0 1,-18 12 414,-10 6-260,-6 7 1,-4 3 373,1 0 0,-1 3 109,1 7-225,0 6 0,9 12 298,0 0-928,12 1 203,-5-1 0,15-2-64,6-7-204,7-7 0,13-12-43,-1 0-151,0 0 0,-2-3 159,-7-7 0,-4 4-88,-5-13 0,-7 10-256,7-10 384,-7 12 1,-6-15-36,-7 13 0,4-1-145,-13 10-439,13 0 1,-17 4-323,14 5 1255,-1-6 0,10 22 0,0-9 0</inkml:trace>
  <inkml:trace contextRef="#ctx0" brushRef="#br2" timeOffset="98">15099 20898 8153,'-28'0'0,"9"0"41,0 0 0,9 0 285,-9 0 0,10 0 77,-10 0 1,13 3-194,-4 7 62,7-7 1,-7 13-218,1-7 58,0-6 1,21 10-28,7-13 0,-3 0 78,3 0 0,0 0-249,9 0 1,1 0-32,-1 0 1,-9-13 45,0-6 0,-3 4 271,3-4 0,-3 9-123,-7-9 0,-6 10 377,7-10 1,-7 9-105,-3-9 0,-10 10 116,1-10 1,-13 13-76,3-4 0,-6 7-148,-4 3 0,1 3-480,-1 7-991,1 5 1227,-1 14 0,14-1 0,2 1 0</inkml:trace>
  <inkml:trace contextRef="#ctx0" brushRef="#br2" timeOffset="99">12625 20187 8147,'-16'0'-846,"-9"0"1129,9 0-144,1 0 0,-8-3 184,14-6-228,-1 6 1,7-10 202,-6 13 33,6-13-160,-10 10 1,13-13 112,0 7-52,0 6 1,0-13 61,0 6 48,0 7 22,0-9-215,0 12 650,0 0-545,13 0 0,-7 0-92,13 0 1,0 0 91,9 0 1,4 0-77,6 0 0,-7 0-94,7 0 1,7 0 121,2 0 0,-3 0-149,4 0 0,-1 0 21,10 0 0,-10 0-43,1 0 1,-1 0 56,10 0 0,-13-10 16,-6 1 1,3-1-41,-3 10 0,0 0 30,-10 0 0,1 0-200,-1 0 296,1 0-310,-1 0 21,-12 0-168,-3 0 215,-1 0-230,-9 0-181,10 0 203,-13 0 116,-13 0-40,10 0-189,-9 0 224,-1 0 0,7 0-13,-13 0 1,9 0 19,-9 0 0,10 0-58,-10 0 112,0 0 0,-10 0-27,1 0 1,0 0 135,-1 0 0,1 3-84,-1 7 0,-9-7 128,0 6 1,-3-2-28,3 2 1,4-2 38,-14 11 0,4-8 1,-3 9 1,-4-10-90,13 10 1,-3-12 21,3 2 0,7 4-10,-7-4 0,3 1-36,-3-10 0,6 0 35,-5 0-7,5 0 0,3 0 70,1 0 0,9 0 4,0 0 1,10-3 279,-10-7-184,12 7 111,-5-10-156,-1 13 88,10 0-117,-10 0 1,16 0 78,7 0 1,-4 10 133,13-1-40,0 1 0,10-10-28,-1 0 1,10 0-60,0 0 1,9 0 109,-9 0 0,13-3-123,-4-7 0,4 7 152,-4-7 1,7-2-119,-7 2 0,7-2 42,3 2 0,0 7-65,0-6 0,-1 5-4,1 4 0,-3 0-175,-7 0 1,-6 0 126,-12 0 1,-1 0-230,1 0 91,-1 0-334,-12 0 94,-3 0 88,-13 0-6,0 0 78,-13 0 0,7 0-185,-13 0 229,0 0 0,-10 0 148,1 0 0,-1 0-71,1 0 116,0 0 1,-1 0-89,1 0 1,9 0-395,0 0 0,9 0-732,-9 0 277,13 0 1,-7-3-1154,13-6 908,0 6 1038,26-23 0,-7 23 0,22-9 0</inkml:trace>
  <inkml:trace contextRef="#ctx0" brushRef="#br2" timeOffset="100">14104 18595 8293,'0'-28'-250,"0"-1"48,0 1 1,0 9 504,0 0 0,-10 9-50,1-9 1,-1 10 43,10-10 0,0 10-34,0-10 0,-9 9 9,-1-9 0,1 10-22,9-10 0,0 9 93,0-9 1,-3 13 248,-7-4-30,7-5 254,-9-1-272,-1 0-336,10 3 13,-10 13 0,4 4 37,-1 5 1,1 10-3,9 19 0,0-3 81,0 12 1,0 0-25,0 10 1,0 10 0,0-1 0,0 13-16,0-3 1,9-4-27,1 4 0,2 0-106,-2 9 1,-7-2 105,6-8 0,-2-2-238,2-7 0,-6-9 124,7 0 0,-7-3-279,-3-16 1,0 0-128,0-10-225,0-12 174,0-3 163,0-13 16,-13 0 1,7 0 34,-13 0 1,13-4 61,-4-5-59,-6 6-12,13-23 0,-12 14-8,5-7 0,7-6-149,-7 6 1,7-7 52,3-2 1,0-1 75,0 1 0,0-4 5,0-5 0,0 2-30,0-13 1,10 11 60,-1-11 0,1 1-44,-10-10 1,0 3 169,0 7 0,9-16 11,1 6 1,-1-6 126,-9 6 1,0 0 53,0 0 1,3 3-97,7 7 1,-7-7 10,6 7 0,-5 6-75,-4 3 1,0-3 168,0 3 1,3 0 5,6 9 32,-6 1-52,10 0-3,-13 12 179,0 3-298,0 38 1,0-6 158,0 19 1,0 7-125,0 2 0,0 10 19,0 9 1,0-3-13,0 13 1,-3-10 159,-7 10 1,7 0-56,-6 9 0,6 1 71,3-1 1,-10-9-220,1 0 1,-1-4 90,10 4 0,0-6-428,0-14 1,0-11 169,0-7 0,0-7-342,0-2 0,10-10-151,-1 0-46,1-13 72,-10 7 117,12-26 269,-9-3 1,10-12-21,-13-1 1,3 4 35,7 6 1,-7-16-23,6 7 0,-6-7-48,-3 7 0,10-4 32,-1-6 1,1 3-20,-10-12 1,9 0-9,1-10 1,2 0-9,-2 0 0,-7-3-125,7-6 0,2 2 144,-2-11 0,2 8 157,-2-9 1,-7 13-125,6-3 1,-5 6 304,-4 3 0,0 13-32,0 6 440,0 19 1,-4 6-70,-5 13 1,3 26 106,-13 11 1,0 27-150,-10 12 1,10 6-123,0 3 1,4 0-369,-4 1 1,6-1 181,13 0 1,0-3-1092,0-6 0,3-6 530,7-14 0,5-8-1664,14-1 0,12-15 57,6-4 2023,7-12 0,3-16 0,0 0 0</inkml:trace>
  <inkml:trace contextRef="#ctx0" brushRef="#br2" timeOffset="101">14388 20045 8244,'0'-16'-860,"0"-9"1201,0 22 325,0-22-2,0 21 104,0-21-486,0 22 1,0-13 562,0 7-168,0 6-175,0-10 336,0 13-244,0 0-214,13 0 0,3 0 10,12 0 0,1 9-74,-1 1 0,0 3-21,1-4 1,2-6 31,7 7 0,7 2-44,11-2 0,11-1-32,-1-9 0,10 0-103,-10 0 1,13 0 57,-3 0 0,-3-9-304,3-1 1,-13-12 22,3 3 0,-6-6-153,-3-3 1,-10 9 90,1 0 1,-13 3-5,3-3 1,-16 3-118,-3 7 230,-13 5 93,7-8 1,-13 15-98,0 6 349,0-5-26,0 21-67,0-9-311,-13 12-322,10-12-678,-23-3 791,23-13 1,-12 0-344,5 0 73,7 0 198,-10 0 1,10 0-491,-6 0 217,5 0 237,-21 0 382,9 0 1,-12 0 93,0 0 0,9 0-79,0 0 1,0 0 224,-10 0 1,1 0-89,-1 0 0,-9 0 31,1 0 1,-5 9 86,5 1 1,2-1 77,-13-9 1,4 0-210,-3 0 0,3 0-95,6 0 1,6 0-332,-6 0 1,0-3 124,10-7 1,-7 7-9,16-6 1,3 6-34,-3 3 290,13-13-207,-7 10 204,13-10 1,0 16 6,0 7 207,0-7 0,3 13 689,7-7-645,6-6 1,15 10 212,7-13 0,-6 0-150,6 0 0,6 0 120,3 0 1,-2 0-140,2 0 0,0 0-121,10 0 1,0 0-39,0 0 1,-10 0-123,1 0 0,-4 0-512,3 0 0,-5 0 272,-14 0 1,0 0-2137,1 0 1699,-13 0 0,-4 3-2614,-12 7 1862,0-7 1,-12 9 1345,-7-12 0,-19 13 0,-6 3 0</inkml:trace>
  <inkml:trace contextRef="#ctx0" brushRef="#br2" timeOffset="102">11829 5886 6788,'0'-16'1013,"0"3"-1019,0 1 68,0 8-222,0-21 194,0 22-254,0-22 190,0 9-127,0-13 0,0 1-93,0 0 157,-13-1 0,1 1-52,-7-1 0,-6 1 90,6-1 1,-7 4-18,-2 6 1,-1-3-39,1 13 0,0-1 469,-1 10 0,10 3-174,0 7 0,3 9 171,-3 19 0,-3 9-54,13 19 1,-1-2-83,10 11 0,4 1-63,5 9 0,4 1-1,6-1 0,6 0-166,-6 1 1,16-14 164,3-5 1,-1 2-195,-8-2 0,-10-14 84,0-15 0,0 3-131,9-3 1,-9-9-35,0-11 1,-13-8-352,4 9-114,-7-13 403,-3 7 1,-3-13 3,-7 0 1,-5 0 72,-14 0 0,1-3 48,-1-7 0,-9 7-76,0-6 1,-3-4 258,3 3 0,-3-8 92,-6 8 1,-4-9 112,14 10 0,-5-10 374,5 9-200,5-12-394,-9 6 200,25-12-1144,3-1 833,26 14 0,16-23 0,15 6 0</inkml:trace>
  <inkml:trace contextRef="#ctx0" brushRef="#br2" timeOffset="103">12739 6568 8217,'-19'0'0,"0"0"389,13 0 0,-16 3-43,12 7 1,-2-7 586,2 6-189,7-6-199,-10 10-463,13-10 42,0 10 0,3-4 49,7 1 3,-7-1 1,13-9-557,-7 0 228,-6 0-677,10 0 197,-13-12-103,0 8-655,0-8 744,0 12 646,0 0 0,-13-13 0,-2-3 0</inkml:trace>
  <inkml:trace contextRef="#ctx0" brushRef="#br2" timeOffset="104">14474 5630 7861,'15'0'88,"-2"0"41,-13 0 346,0 0-482,0-13 188,0 10-328,0-22 218,-13 21-2,-2-8 0,-14 2-17,1 1-3,12-1-7,-9 10 0,9 0 8,-13 0 0,1 0 11,-1 0 0,1 4-54,0 5 1,-1-6-8,1 7 0,-10-4-21,0 3 0,-3-2-103,3 12-34,6 0 172,-9-4 0,3 11-85,0-7 0,-9 6 62,9 3 1,0 4 177,10 6 1,-10 3-110,0 6 1,0 7 400,10-7-192,-1 7-40,1 16 0,-1-10 45,1 6 1,12-6 203,7-3-142,5 0-98,4 0 0,0-4-232,0-5 169,13-7-2,3-13 0,15-2-293,7-7 81,7-7-28,11-12 220,1 0-421,0 0 214,0-12-162,0-4 1,0-13-87,0 1 0,0-4-81,-1-6 1,-8 7 141,-1-7 1,-12 6-1079,3 4 639,-7 12 680,-2-9 0,-1 22 0,1-10 0</inkml:trace>
  <inkml:trace contextRef="#ctx0" brushRef="#br2" timeOffset="105">14843 6568 8380,'-28'0'1704,"9"9"-1241,0 1 0,13 3-31,-4-4 146,7-6-498,3 22 47,0-21 0,3 8-183,7-12-107,-7 0 156,22 0 1,-12-3-367,6-6 123,-7 5-76,-12-21 265,0 9 0,0-3-3,0 1 17,0 11-249,0-5-95,-12 12 0,-1 3-980,-6 6 1371,-6-6 0,9 23 0,-13-11 0</inkml:trace>
  <inkml:trace contextRef="#ctx0" brushRef="#br2" timeOffset="106">14189 20102 8217,'-3'-16'-234,"-6"7"0,5 2-754,-5-2 642,6 6 335,3-10 1,0 10-130,0-6 212,0 5-155,0-8 128,-13 12-104,10 0 44,-10 0 9,13-13-191,0 10 197,-12-10 0,9 13 0,-10 0 0</inkml:trace>
  <inkml:trace contextRef="#ctx0" brushRef="#br2" timeOffset="107">14075 19960 8217,'-15'16'-1070,"-11"9"0,23-19 1177,-6 13 0,6-9 59,3 9-176,-13-13 60,10 19 0,-10-18-215,13 11 239,0-11-270,0 5 148,0-12-243,0 0 304,0-12 12,0 9 411,0-23-253,0 23 359,0-9-46,0 12 122,0 0-459,-13 0-311,10 0 183,-9 0 0,12 3-102,0 6 149,0-6-325,0 10 151,0-13-13,0 0 182,0-13 13,0 10 158,0-9 1,0 8 99,0-5 282,0 6-140,0-10-63,0 13-532,0 0 1,12 0 0,4 0-1</inkml:trace>
  <inkml:trace contextRef="#ctx0" brushRef="#br2" timeOffset="108">12881 19533 8377,'0'-15'-1363,"0"-1"1022,0 6 0,-3 7 362,-6-6 0,5 2 37,-5-2-26,6 6 1,3-13 124,0 6-99,0 7 113,0-9-104,0 12 211,0 0-242,0 12 1,0 4 33,0 12-44,-13 1 1,0 9 12,-6 0 0,-6 0 29,6-10 0,-3 10-32,3 0 0,-16 12 139,7-2 0,-7 6-123,7 2 1,-10 1 20,0 0 0,0 0-69,10 0 0,-1-10-1,1 1 1,9-4-87,0 3 0,9-6 127,-9-12 1,13-1-233,-3 1 203,5-14 1,4 1-99,0-6 52,0-7 13,0 10 18,13-13 1,3-10 0,12 1 1,1-14-92,-1 4 0,1-6 83,-1-3 0,4-4-108,6-6 1,-7 7 90,7-7 1,3-6 7,-3-4 0,13 4-21,-4-3 0,-3-1 3,4-9 1,-1 0-14,10 1 1,0 8 0,0 1 1,-4-1 10,-5-8 1,2 11 5,-12 7 1,3 4 64,-3-4 1,-6 16-63,6-7 1,-16 17 97,-3-7 27,-13 12-38,7-5 0,-13 15 16,0 6 0,-3-2 14,-7 12 0,4-10-10,-13 10 1,0 0-36,-10 9 0,1 1 35,0-1 1,-1 4-28,1 6 1,-1-7 53,1 7 0,-1 3-87,1-3 0,-10 10-8,0-10 0,0 12 5,10-3 0,-4-2-15,-6 2 1,7-3 9,-7 4 1,9 5 15,10-5 1,-6 2-46,6-2 1,6-4 32,4-6 0,-4-7-44,4 7 0,-1-6 9,10-4 1,4-12-22,5-6 31,7-7 0,12 6-9,1 1 0,-1-4-87,1-15 1,2 2 93,7-12 0,-3-9-105,12-10 1,1-9 85,9 9 1,3-13-132,6 4 1,7-20 138,12-8 1,-9 5-5,0 4 1,-1-4 19,11 4 1,-1-10 12,0 10 0,-9-1 119,0 11 0,-13 2-147,3 6 1,-9-2 159,-9 12 0,2 10-77,-12 9 0,-9 12 162,-10-2-22,-13 6-89,7 3 0,-17 12 19,-5 7 0,-7 6 11,-12 4 0,-1-1-218,1 1 0,-4 9 158,-6 0 1,4 9-130,-14-9 0,10 12 100,-9-2 1,3 6 19,-4 2 0,-6 1 17,7 0 0,-3 0-5,2 0 1,-2 0-29,12 0 0,-10-1 28,10 1 0,10 0-92,9 0 1,13-13 83,-4-6 0,7-6-174,3-4 1,3-12 149,7-6 1,15-7-183,13-3 1,9 0 93,-9 0 1,13-13-17,-4-6 1,10-16-55,9-3 0,-6-12-167,7 2 1,-4-5 78,3-4 1,-3-9 117,13-1 0,-3-9 108,3 10 0,3 0-123,-13 9 0,10-9 172,-10-1 0,1 10-75,-10 10 0,-4 12 17,-5-3 0,2 7 17,-12 2 0,0 4 79,-10 6 386,-12 6-266,-3 13 8,-13 0 1,0 4-98,0 5 0,-10 7-99,1 12 0,-13 4-2,3 6 1,-16-4-127,-3 14 0,-12-1 86,2 10 1,4 0-34,-3 0 1,-1 3 122,-9 6 1,0-3-78,1 13 0,2-13 261,6 4 1,7-10-160,13-10 1,3 4-358,6-14 153,6 1 0,26-22-110,6-6 0,22-20 86,16-9 0,3-22-123,15-16 1,4-3-57,16-16 1,-3 1 100,12-11 1,-3 4-238,4 6 1,-8-3 179,-11 13 0,2-10 283,7 10 1,-16 0-44,6 9 0,-18 12 64,-1 8 1,-9 5-105,-10 3 1,-6 14 284,-12 5-24,-13 7-105,-4 3 128,-12 0 1,-3 13 99,-6 6 0,-7 15-172,-13 4 1,-12 10-97,-6-10 0,-4 12 18,4-2 0,-7 15 24,7 3 0,-7 0-1,-3-9 1,10 0-44,-1 0 0,4 0 7,-3 0 0,9-10-166,19 1 0,-3-14 107,12 4 1,1-6-212,9-4 72,0-12 0,13-3-159,6-13 0,6-4 141,3-5 0,4-7-88,6-12 0,-4-4-30,14-6 1,-1 4 90,10-14 1,0 1-14,0-10 0,0 9 33,0 1 0,-1 0 66,1-10 1,-3 9 0,-7 1 1,7 9 84,-6-9 1,-7 12-54,-3-3 0,-7 7 254,-2 2 155,-1 1-109,0 12-17,-12 3 1,-6 16-41,-20 7 1,-6 9-83,-12 19 0,-4-4-43,-5 14 1,2-1 35,-13 10 0,1 0 66,-10 0 1,0 0-13,0 0 0,0 3 82,1 6 1,2-6-136,7 6 1,-4-9-195,13-9 0,3 2 187,16-12-399,-6 0 0,25-13 24,0-6 1,13-6 48,15-13 1,4-13 64,6-6 1,-4-6 8,14-3 1,-1-14-154,10-5 1,3 3 88,6-4 0,-9 4 86,0-3 1,0-7-31,-10 7 1,7-4 248,3 4 1,-13 6 8,-6 12 1,-6 1 395,-4-1-218,-12 1 266,-3 12-300,-13 4 1,-4 24-91,-5 7 1,-16 16 97,-13 3 1,-13 12-46,4-2 1,3-4 171,-4 3 1,10-9-123,-9 10 0,12-14-80,-3 4 1,7-6-626,2-4-336,13-12 1,7-3 776,18-13 0,33-25 0,18-7 0</inkml:trace>
  <inkml:trace contextRef="#ctx0" brushRef="#br1" timeOffset="109">13478 21979 8464,'-28'0'-1224,"9"0"759,0 0 767,13 0-277,-20 0 0,20 0 34,-13 0 98,13 0-129,-20 0 1,20 3 90,-13 6 1,10-2-85,-10 11 1,9 1 69,-9 10 0,0-1-39,-9 1 0,0 2-14,-1 7 1,-3 6 13,-5 13 1,2 3-3,-13 7 1,1-4 147,-10 13 1,10-10-139,-1 10 0,14-13-113,-4 3 0,6-9 108,4-9 0,12-7-390,6-13 145,7-12 20,3-3 0,13-13 94,6 0 1,3-4 44,-3-5 1,9-10-59,1-19 0,-1 3 7,10-12 0,6 0-10,4-10 0,-4 0 39,3 0 0,1-3 32,9-6 0,0 6 6,-1-7 1,1-2 0,0 2 0,3-8 0,6 8 0,-9-9 11,0 10 0,-3 3 109,-16 15 0,9-2-77,-9 12 0,-3 0 233,-16 10-217,6 12 60,-22 3 0,10 16-55,-13 7 0,0 6 9,0 12 0,-10 1-150,1-1 1,-13 13 79,3 6 0,-10-2-105,-8 2 0,5 0 119,-6 10 1,-3 10 67,3-1 0,-3 0-86,3-9 0,6 0 108,-5 0 1,-4-3-36,3-7 1,9 4 19,10-14 0,10 1-228,-10-9 236,12-1-286,-5-12 173,24-3 0,7-16-112,19-7 0,-6-6 112,6-12 1,6-10-114,3 0 0,7-13 37,3 4 0,3-7-148,6-2 1,-2-1 27,11 0 0,-8-3 131,9-7 0,-4 7-24,4-6 0,3 6-17,-13 3 0,10 3 180,-9 7 0,-1 6-153,-9 13 1,-13 2 157,-6 7 0,-6-3 42,-4 13 18,-12-1 0,-4 13-71,-12 7 1,0 6 127,0 12 0,-3 1-88,-6-1 1,-7 10-41,-12 0 0,-10 12 58,0-2 1,-10 5-54,10 4 0,-12 3-56,3 7 0,-4-7 21,4 6 0,-4-6-7,13-3 1,-3-3-9,3-7 1,16 4 52,-6-14-195,18 1 0,1-19 152,18 0 1,7-12-179,12 2 1,10-15 140,0-4 0,16-21-129,3 2 0,0-9 14,9 0 1,-3 4 31,3-14 0,-2 1 83,11-10 1,1 3-51,10 7 0,-11-7 132,1 7 1,-9-7-116,8-3 0,-11 10 143,2 0 0,-15 9-109,-4-10 1,-12 13 207,3-2 0,-7 8 118,-2 10 191,-14-6-423,-2 22 0,-13-7-13,0 20 0,-3 9-20,-7 19 1,-5-4 45,-14 14 1,1-10-48,-1 9 0,-9 0 26,1 10 1,-1 3 59,9 7 0,-9-7-119,0 6 0,10-6 1,9-3 0,13 0-20,-4 0 1,7-10-157,3 0 0,3-15-24,7-4 0,5-2 115,14-17 0,-1 1-59,1-10 0,9-7 65,0-12 0,12-3-112,-2-25 1,5 0 75,4-10 0,0-10-9,0 1 1,3-10 126,6 10 1,-6-10-89,7 10 0,-7 2 161,-4 17 1,1-3-146,0 12 1,-13 0 274,-6 9-174,7 13-3,-14 4 0,-2 18 12,-20 13 1,-9 3 123,-9 26 1,-7-1-96,-13 10 1,-9 0-42,1 0 1,-14-1 193,4 1 0,2 13-111,-2 6 0,3-7 167,-4-2 0,-2-11-36,12-8 1,3 2-242,16-12-55,7 0-192,12-22 0,12-3-51,7-13 1,6-13 137,4-6 1,9-9-78,0-10 0,9 3 85,-9-13 1,13 1 16,-4-10 1,-3 10 35,4-1 0,-4 1 154,3-10 1,-6 10-100,-12-1 1,5 14 208,-5-4-224,6 19 45,-32 6 1,-3 29 22,-19 12 1,-19 17 53,-9 21 0,-7-3 41,-3 13 0,10-13 18,-1 4 0,13-7-136,-2-4 0,-8 1 0,1 0 0</inkml:trace>
  <inkml:trace contextRef="#ctx0" brushRef="#br1" timeOffset="110">26216 6909 10267,'1'0'1,"0"0"-1</inkml:trace>
  <inkml:trace contextRef="#ctx0" brushRef="#br2" timeOffset="111">24653 6056 8093,'0'-16'-971,"0"-9"1148,0 22 1,0-13 26,0 7-100,0 6 1,0-13 94,0 6-139,0 7-26,0-10-35,0 13-139,0 0 89,-12 0 1,5 0 46,-11 0 59,-1 0 0,-10 0 0,1 0 0,-1 4 104,1 5 0,-1-6 61,1 7 0,-4-4-160,-6 4 0,7-7-3,-7 6 1,6-6 24,4-3 1,-4 10-43,-6-1 1,7 1 128,-7-10-258,6 0 0,4 3 35,-1 6 1,1-5-90,0 5 1,-1-6 112,1-3 1,6 0-15,-7 0 1,16 10 34,-15-1 0,6 1-8,-6-10 1,-4 9 40,-6 1 1,6-1-34,-6-9 1,7 10 90,2-1 0,-8 10 0,-1-10 1,-10 4 131,10-3 1,-3-4-188,3 13 0,4-10 15,-14 10 1,13-9-90,-2 9 1,2-4 98,-3 4 0,6 4-112,-6-14 0,7 13 86,2-3 0,1-3-86,-1 3 31,1 0 0,0 9 12,-1 1 0,4-10 13,6 0 1,-6 0 2,6 9 0,-3-9 67,3 0-63,-7 0 1,11 9-5,-14 1 1,10-10 5,0 0 0,13-10-7,-4 10 21,-5 0-10,-1 9 0,-3 1 10,0-1 1,13-9-14,-4 0 0,7-9-14,3 9 1,0-10 19,0 10-66,0-13 62,0 20-17,0-11 1,3 11 5,7-7 1,-7-3-4,6-7 13,7-6-13,0 22 46,12-9 0,-9 3-35,0 0 0,-9-9 43,9 9-27,0-13-26,9 19 0,0-12 4,1 6 1,-10-7-4,0-12 7,0 13 1,9 0-3,1 6 1,-1-4 53,0-5 1,-9-7-49,0 7 0,0 2 4,10-2 1,-1 2 1,1-2 0,-10-7-24,0 6 1,-1 4 4,11-4 0,-1 1 0,1-1-5,-1 1 1,1-1 10,-1-9 0,-9 0-8,0 0 6,0 0 1,9 0 22,1 0 1,-1 0-21,1 0 1,-1 0 85,1 0 0,-1 0-68,0 0 1,1 0 3,-1 0 1,1 0-19,-1 0 0,1 0-2,-1 0 1,1 0-23,-1 0 0,4 0 33,5 0 0,-5 0-24,6 0 1,-6 0 9,-4 0 1,-6 0-39,7 0 72,-7 0 0,19 0 2,-13 0 1,1 0 5,-1 0 1,0 0-32,1 0 0,-1 0-11,1 0 1,-1 0 17,1 0 0,-1 0 9,1 0 1,-1 0 1,0 0 1,1 0 29,-1 0-48,1 0 0,-1 0-3,1 0 1,-1 0 76,0 0 1,-9-3-63,0-6 1,0 6 83,10-7 1,-10 7-68,0 3 1,0 0-54,9 0 54,0 0 0,1-3-37,-1-7 1,1 7-10,-1-6 0,1 6-13,-1 3 1,1-4-73,-1-5 0,0 6 89,1-7 1,-1 7-51,1 3 0,9-9 38,0-1 1,-1 1 4,-8 9 1,-1-3 2,1-7 1,2 7 2,7-7 0,-16 7 9,7 3 1,-7 0-16,6 0 0,1-3 127,-1-6 0,1 5-111,-1-5 0,1 6-6,-1 3 0,0 0 15,1 0 1,-1 0-17,1 0 0,-10-10 13,0 1 0,0-1-3,9 10 1,0 0-1,1 0 0,-10 0 1,0 0 1,0-9-19,9-1 1,1 1 11,-1 9 0,-9-10-20,0 1 0,0 0 22,9 9 1,1-4-41,-1-5 1,1 6-22,-1-7 0,1 4-9,-1-4 0,10 7 127,0-6 1,0-4-83,-10 4 0,4-10 18,6 9 1,-7-2-15,7 2 1,-6 4 51,-4-13 0,1 9-37,-1-9 1,1 10 142,-1-10 0,0 10-91,1-10 1,-10 9 5,0-9 1,-10 10-175,10-10 180,-12 12-316,18-18 178,-22 9 14,10-12 22,-1-1-6,-9 1-51,10 0 6,0-1 109,-10 1-66,9-1 108,-12 1-75,0-1 1,0 10 136,0 1 0,0 8 26,0-9-66,0 13-21,0-20 0,-9 20 15,-1-13 0,-2 13-109,2-4 1,4-2 75,-13 2 1,10-2-98,-10 2 1,9 7 79,-9-6 0,10-4-92,-10 3 0,3-2 60,-3 2 1,-3 4-10,12-13 1,-12 13-8,3-4 8,-6-6 0,-3 4 81,-1-7 1,1-3-69,-1 12 1,1-9 149,-1 10 1,1-4-85,0 4 0,-1 6-78,1-7 1,-1 4 49,1-4 0,-1 7-207,1-6 0,3 2 74,6-2 1,-7 6 43,8-7 0,2 4-249,-3-4 198,0 7 1,-10-13 49,1 7-17,0 6 0,-1-10 136,1 13 1,-1 0-114,1 0 0,-1-3 260,1-6 0,-1 5-75,1-5 0,0 6 45,-1 3 1,1 0-180,-1 0 1,1-10 59,-1 1 1,1-1-272,0 10 0,-1 0 97,1 0 0,-1 0-113,1 0 1,3-3 112,6-6 0,-7 6 59,7-7 0,-6 7 7,-3 3 0,9 0 20,0 0 1,0 0 110,-10 0 0,1 0-132,-1 0 0,11 0 143,-1 0 0,0 0-53,-10 0 0,1 0 155,-1 0 0,1 0-95,-1 0 1,1 0 58,0 0 1,-10 0-148,0 0 1,0 0-8,9 0 0,1 0-115,-1 0 0,1 0 98,0 0 0,-1 0-90,1 0 1,-1 0 80,1 0 1,-1 0-367,1 0 335,0 0 0,-1 0-26,1 0 1,-1 0 60,1 0 0,-1 9 8,1 1 1,0-1 122,-1-9 0,-3 0-89,-5 0 1,5 0 200,-6 0 0,6 0-131,4 0 1,0 0 76,-1 0-38,1 0-301,-1 0-1039,1 0 590,12 0 181,3 0 1,51 0-1,10 0 1</inkml:trace>
  <inkml:trace contextRef="#ctx0" brushRef="#br1" timeOffset="112">26189 7933 5742,'0'-16'1011,"0"3"-1016,0 13 117,0-12 110,0 9 0,0-10-11,0 13-38,0 0-237,0-13 226,0 10-76,0-10-55,0 13-17,0 0 124,-13 0-79,10 0 0,-13-9-92,7 0 118,6-1-187,-23 10 140,11 0 0,-4 0-44,0 0 49,0-13-26,-10 10 1,1-9 49,-1 12 1,11-4 103,-1-5-38,0 6 1,-10-10-83,1 13 0,-1-3 120,1-6 1,9 5-99,0-5 1,0 6 107,-9 3 1,-1 0-138,1 0 0,-4 0-87,-6 0 1,13 0 124,-13 0-139,13-13 1,-16 10-31,12-7 0,1 7 64,-1 3 1,1 0-196,-1 0 198,1 0 1,0 0-104,-1 0 1,1 0 29,-1 0 0,10 0 36,0 0 0,0 0 45,-9 0 0,9 0-3,0 0 66,0 0 1,-9 0-124,-1 0 163,1 0 0,-1 3-61,1 7 1,9-7 7,0 7 0,0-7-28,-9-3 0,9 0-6,0 0 0,9 0-185,-9 0 187,0 0 0,-9 3-160,-1 6 136,1-5 0,0 8-198,-1-12 177,1 0 0,-1 10 46,1-1 0,-1 1-17,1-10 1,0 0 3,-1 0 0,1 9 44,-1 1 1,1-1 10,-1-9 0,-9 10-22,1-1 1,-1 0-18,9-9 1,1 0-130,-1 0 0,1 10 120,-1-1 1,1 1-343,0-10 235,-1 0 1,1 3-46,-1 7 98,1-7 1,-1 9-8,1-12 0,0 3 101,-1 7 1,1-7-95,-1 7 1,10 2 134,0-2 0,0-1-73,-9-9 1,-1 10 108,1-1 1,0 1-38,-1-10 0,1 9-26,-1 1 1,1-1-43,-1-9 0,1 3 3,0 7 1,-1-7-99,1 6 1,-1-6 63,1-3 1,-1 4-163,1 5 172,-1-6 0,1 10-40,0-13 22,-1 13 0,1-10-28,-1 6 53,1 7 0,-1-10 6,1 13 1,9-9 73,0 9-84,0-13 1,-9 16 127,-1-12 1,10 9-117,0-10 1,10 10 75,-10-10 0,9 10-62,-9-9 1,10 9 16,-10-10 0,10 13-25,-10-3 0,9-3-6,-9 3 0,13-9-55,-4 9 68,-5 0 1,11 9-57,-5 0 1,6-9 41,3 0 1,-3-9-28,-7 9 0,7-10 17,-6 10 0,5-9 1,4 9 1,0-10 25,0 10-24,0-13 86,0 20 1,0-20-69,0 13 75,0-13 1,0 10-44,0-6 11,0-7-16,0 22-24,0-22 1,0 13-10,0-7 17,0-5 0,0 11 14,0-5 1,0-4-5,0 13 140,0-13-149,13 20 1,-10-20 81,7 13-54,5-13 1,-8 16 1,12-12 1,-10 3 25,10-4 9,-13-6-14,20 22-37,-10-21 0,12 18-84,0-13 0,-9 1 80,0-10 0,0 9-86,10 1 1,-10-1 68,0-9 1,3 0-69,16 0 1,-13 10 21,13-1 0,-13 1 27,13-10 1,-6 0-10,-4 0 0,0 9 5,1 0 0,-1 1-3,1-10 1,-1 0 2,1 0 0,-1 3 43,1 7 1,-1-7 27,0 6 0,1-6 9,-1-3 1,1 0 83,-1 0 1,1 0-77,-1 0 0,0 0-76,1 0 1,-1 0 44,1 0 0,-1 0-36,1 0 1,-1 0 45,1 0 1,8 0-251,1 0 219,0 0-56,-9 0 0,-1 0-9,1 0 0,-1 0-13,0 0 0,1 0 43,-1 0 0,10 0-5,0 0 1,-9 0 4,-10 0 0,-1 0 123,11 0 1,-1 0-114,1 0 1,-1 0 19,1 0 0,-1 0-24,1 0 0,-1 0 1,0 0 1,4 0-64,6 0 1,-7-3 74,7-6 1,-6 6-87,-4-7 1,10 7 68,0 3 1,0 0-38,-9 0 1,-1-3 18,0-7 1,1 7 48,-1-6 1,1 6-12,-1 3 0,1 0 7,-1 0 1,4-10 98,6 1 1,-7-4-63,7 3 0,-6 7-36,-4-6 0,4 2 9,6-2 1,-7 6-142,7-7 0,-6-2 133,-4 2 1,1 1-130,-1 9 1,1-10 58,-1 1 0,0-1-12,1 10 0,-1 0-2,1 0 1,-10 0 17,0 0 1,0 0 91,9 0 1,0-3-82,1-6 0,-1 6 137,1-7 1,-1 4-67,1-4 1,-1 7 85,0-6 0,1-4-86,-1 4 1,1-4 3,-1 3 1,1 4-45,-1-13 1,1 13 46,-1-4 0,0-2-100,1 2 0,-1-9 74,1 10 1,-1-10-80,1 9 0,-1-9 58,0 10 1,1-4-23,-1 4 0,1 2 26,-1-11 1,10 8 1,0-9 1,-10 13-18,-9-4 1,0-2 11,10 2 0,-1-9-9,1 10 1,-1-4 8,1 4 0,-11 5-17,1-5 0,0-4 13,10 4 1,-1-10-60,1 9 1,-10-8 38,0 8 0,0-9-4,9 10 0,-9-4 49,0 3 0,-3 4-38,3-13 1,3 10 70,-13-10 0,13 12-66,-3-2 182,-6-7-159,12 0 1,-12-3-21,6 0 0,-6 10 1,-13-10 0,9 10-6,0-10 1,1 9-112,-10-9 1,0 10 118,0-10-42,0 0 1,0 0 21,0 0 1,0 9 9,0-9 0,0 10-37,0-10 66,-13 13 1,7-16-40,-13 12 1,10-9 45,-10 10 0,9-4 61,-9 4 0,10 2-83,-10-12 1,9 13 28,-9-4-23,0-5 0,-9 2 65,-1-6 0,1-3-59,0 13 1,-1-4 10,1 3 0,-1 7-20,1-6 1,-1-4-3,1 4 0,0-4-102,-1 4 0,-9 5 62,0-5 0,-3 3 10,3-4 1,7 7 15,-7-7 1,3 7 4,-3 3 0,3-9-15,-12-1 1,12 1 207,-3 9 1,-6 0 1,-3 0 1,2 0 31,-2 0 0,9 0 114,-9 0 0,3 0-54,-4 0 0,-2 0-635,12 0 1,0 0 239,9 0 1,10-3-756,0-7 0,10 7 17,-10-6-1559,13 5 2407,-7 4 0,13 0 0,0 0 0</inkml:trace>
  <inkml:trace contextRef="#ctx0" brushRef="#br1" timeOffset="113">27838 8786 10250,'13'-16'458,"-7"3"-282,13 13 0,0 0 83,10 0 1,8 0-256,1 0 1,13 3 14,-4 7 0,7-4-4,3 13 0,0 0-175,0 10 1,-1-10 100,1 0 0,0-1-321,0 11 1,-3-1 162,-7 1 1,-6-4-381,-12-6 1,-13-3-559,-7-7-313,7-6 1468,-13 10 0,-3-38 0,-16-7 0</inkml:trace>
  <inkml:trace contextRef="#ctx0" brushRef="#br1" timeOffset="114">28094 8359 8269,'16'0'-428,"-3"0"0,-10 0 260,6 0 77,-6 0 406,10 0 17,-13 0-67,0 0-433,-13 0 107,-2 13 0,-14-10 23,1 7 0,-4 2-30,-6-2 1,3-1-163,-12-9 1,9 0 172,-9 0 0,3 10 2,-4-1 0,-6 4 387,7-4 1,-7 7-126,-3 12 1,13 1 68,6-1 1,-3 4-134,3 6 1,13-3 94,16 12 1,5-12-11,4 3 0,22 3-60,7-3 1,28-1-160,0-8 1,15-10 102,-5 0 0,12-10-311,-3 10 124,-7-12 0,1 8 97,-14-5-981,1-7 486,0 10-467,-13-13 940,10 0 0,-22 0 0,9 0 0</inkml:trace>
  <inkml:trace contextRef="#ctx0" brushRef="#br1" timeOffset="115">30312 9468 8119,'0'-28'-1591,"0"9"1224,0 0 749,0 0-158,0-10 1,0 10-62,0 0 1,0 1 368,0-11-234,0 13-162,0-9 0,0 19 72,0-13-8,0 12-192,-13-5 0,-2 2 161,-14 1-246,1-1 0,-1 10 110,1 0 1,-1 4-142,1 5 1,9-3 20,0 13 1,0 0 57,-9 10 0,2-1 36,8 1 0,-8 12-16,7 6 1,-3 7-13,3 3 0,-3-10-3,13 0 0,-10 1-3,9 9 0,-2-1 17,2 1 1,7-3 4,-7-7 1,7 4 46,3-13 0,0-10 548,0-9 992,0-12-1272,0 5 1,-3-15-336,-6-6 1,-7-7 38,-13-13 1,-2 1-231,-7-1 1,3 1 91,-12 0 1,12-1-552,-3 1 0,6-1 11,4 1 0,12-1-806,7 1 1470,6 12 0,3-22 0,0 7 0</inkml:trace>
  <inkml:trace contextRef="#ctx0" brushRef="#br1" timeOffset="116">31250 8473 8179,'-28'28'-335,"12"-12"1,-6 13 963,13-1-304,-13 1 1,6 27-168,-13 1 1,1 3 48,-1 16 0,1 9-181,0 10 1,-10 0 89,0-10 1,3-3-145,16-6 0,-6 3 52,6-12 0,-3-11-33,3-8 0,3-13-106,6 2-337,7-5-154,-9-16 76,12-4 0,0-15-95,0-6 0,0 3 625,0-13 0,-4 3 0,-5-3 0,6-6 0,-7 6 0,-5-7 0,-1-2 0</inkml:trace>
  <inkml:trace contextRef="#ctx0" brushRef="#br1" timeOffset="117">30625 9212 8179,'0'-28'-794,"0"-1"1328,0 1-220,0 12 0,0-9 332,0 6 1,13 6-157,5 4 0,8-4-455,2 4 24,13-1 0,4 1 225,11-1-1625,1 1 958,0 9 0,0 9 168,0 1 215,0 12 0,0 6 0,-1 17 0</inkml:trace>
  <inkml:trace contextRef="#ctx0" brushRef="#br1" timeOffset="118">31222 9923 8075,'-16'16'-157,"-9"-4"394,22-12-437,-22 0 135,21 0 1,-8-12-135,12-7 121,0 6 155,12-25 1,-5 16 91,12-25-68,0-1 96,9-8 1,0-1 454,1 0-293,-1 0-197,13 13 135,-9-10 0,19 13 40,-14-6-92,14 6 62,-7 12 1,13 10 67,0 0-880,-13 13 437,10-7 0,-22 16-765,5 7 0,-5 6 485,-4 12 1,-2 4-1217,-7 6 1564,-7-7 0,-12 10 0,0-12 0</inkml:trace>
  <inkml:trace contextRef="#ctx0" brushRef="#br1" timeOffset="119">31848 9923 8249,'15'16'0,"1"6"0,-6-13 763,-7 14-383,22-20 1,-19 9 124,13-12-51,0 0-234,10 0 0,-1 0-97,1 0-62,-1 0 0,10-3-268,0-6 1,3-4 225,-3-6 1,-6-6-502,5 6 0,-5-10 318,-4-8 0,-2 5-291,-7-6 1,-7 6 135,-12 4 0,0 0 117,0-1 1,-12 10 84,-7 0 0,-7 13 103,-2-4 0,-4 7 517,-5 3 0,2 3-234,-13 7 0,10 9 733,-9 19 1,12 6-430,-3 13 1,7 0-12,2 0 0,14-10-128,5 0 0,7-9-673,3 10 0,16-7 198,12-3-1881,13 0 1361,29-35 0,-7 9-455,13-12 1,9-3 1015,10-6 0,0-32 0,-10-19 0</inkml:trace>
  <inkml:trace contextRef="#ctx0" brushRef="#br1" timeOffset="120">33639 8416 10224,'-13'29'538,"7"12"-330,-13 6 0,-3 23 149,-16 15-489,7 0-56,-23 38 1,19-18-315,-12 18 427,12-6 1,-16-7-249,13-6 0,1 1 222,8-20 0,4-6-249,6-22 1,-6-13 70,6-6 1,3-6-470,-3-4 164,13-12 257,-7-4-1,13-24 221,0-7 1,-10-6 106,1-4 0,-1 1 0,10-1 0,-9-2 0,0-7 0,-10 6 0,9-6 0,1-3 0,9 3 0,-10-3 0,1 3 0,-1 7 0,10-7 0,0-3-46,0 3 0,0-10 148,0 11 1,0-1 148,0 9 0,10-9 460,-1 0 1,13 4-289,-3 15 1,-3-3 252,3 12 1,0-9-195,9 10 0,10-1-404,0 10 0,13 0 48,-4 0 0,7 13-767,3 6 1,-10 6 131,0 4 1,-2-1 508,2 0 0,7 13 0,-10 4 0</inkml:trace>
  <inkml:trace contextRef="#ctx0" brushRef="#br1" timeOffset="121">34122 9866 6172,'16'0'605,"-3"0"-261,-13 0-215,13 0 0,-10-3 13,6-6-89,-6 5 0,-3-11 62,0 5-22,0 7 1,0-13 14,0 7 1,0 2 101,0-12 22,-12 13 0,-1-10-87,-6 7 0,-6 6 252,6-7 1,-6 7-64,-4 3 1,1 13-25,-1 6 0,4 6-143,6 3 0,-3 1-148,12-1 0,-9 1-107,10-1 0,0 0 89,9 1 1,6 6-466,13-7 1,0 7 269,19-16 0,3-3-914,-3 3 0,12-13-64,-2 3 1172,5-5 0,-8-17 0,-4-3 0</inkml:trace>
  <inkml:trace contextRef="#ctx0" brushRef="#br1" timeOffset="122">35175 8757 8009,'12'-15'0,"-9"-11"-155,23 10 182,-23-12 1,19 0 217,-13-1 202,14 13-248,-20-9 0,12 12 142,-5-6-382,-7 7 382,10 12-237,-13 0-83,0 0 1,0 16-118,0 12 1,-13 4 106,-6 15 1,-6 0-22,-4 10 1,7 13 104,-6 6 1,6-4-140,-16 4 1,3 0 79,-3 9 1,7 1 145,-7-1 1,3 0-103,-3 0 1,6 1-38,-5-1 1,5-12-155,3-7 1,11-9 120,-1-10 0,12-6-177,-2-12 128,6-13-347,3-4 45,0-12 299,0 0 58,12 0 0,-5 0 342,12 0-197,-1 0 1,11 0 90,-1 0-154,1 0 0,-1 0-31,1 0 0,-1-9-49,1-1 1,8-9-56,1 10 0,0-13-196,-9 3 0,-1-7 103,1-2 1,8 9-133,1 0 1,0 0-110,-9-9 306,-1-1 0,-3 1-127,-6-1 280,7 1-79,-11 12 1,4 0-150,0 7 595,-12 6-149,5-10-184,-12 13 270,0 0-206,-12 13 1,-4 3 751,-13 12-629,1 13 1,0-9 15,-1 6 1,10 3-63,0-3 0,13 3-269,-4-3 0,-2-7 64,2 7 0,1-3-155,9 3 1,0-7-115,0 7 1,3-16-217,7-3 1,-4-3 166,13 3 0,0 3-144,9-12 0,1-1-645,-1-9 0,0-13 389,1-5 0,9-8-77,0-2 737,0-1 0,3-12 0,3-3 0</inkml:trace>
  <inkml:trace contextRef="#ctx0" brushRef="#br1" timeOffset="123">35971 9866 6194,'-16'0'1544,"-9"13"0,18-10-524,-12 6-434,13 7-491,-19 0 0,12 12 103,-6 1 0,-3-1-494,13 1 1,-1-1 261,10 1 0,-9-1-1488,-1 1 938,1-1-390,21 0 1,4-12 973,13-6 0,12-32 0,3-10 0</inkml:trace>
  <inkml:trace contextRef="#ctx0" brushRef="#br1" timeOffset="124">36284 9411 8009,'-10'-19'0,"1"0"876,-1 13-101,10-19 89,-13 9 4,10-12-526,-9-1-297,12 13 58,0 4-990,0 12 448,0 0-104,12 0 0,-9 12 543,7 7 0,6 7 0,0 2 0</inkml:trace>
  <inkml:trace contextRef="#ctx0" brushRef="#br1" timeOffset="125">36568 9724 8021,'-29'0'558,"1"0"0,9 3-43,0 7 0,0-4-133,-9 13 1,9-3-81,0 3 1,3 15-60,-3-5 1,-3 6-212,12-7 1,-2 0 11,2 1-3,7 12 1,-9-9-47,12 5 0,12-8-319,7-10 0,10 3-107,9-13 1,-4 1 166,14-10 0,-10 0-14,9 0 0,-9-10 95,9 1 1,-9-10 265,10 10 1,-11-14-64,11 4 0,-13 4 58,3-4 0,-16 12-94,-3-2 52,0-7 276,-4 13 1,-2-6-116,-13 18 1,-13 7 185,-6 12 1,-9 1-101,-10-1 1,10 4-740,-1 6 0,4-7-232,15 7 1,1-16-1521,9-3 2208,0-13 0,13 7 0,2-13 0</inkml:trace>
  <inkml:trace contextRef="#ctx0" brushRef="#br1" timeOffset="126">37449 10179 8021,'-28'16'0,"0"9"2279,-1-22-1485,1 22 1,9-12 46,0 6-38,12 6-73,-5-22-502,12 23 0,3-23-306,6 6 1,-2-5-699,12-4 664,0-13 1,9 7-303,1-13 1,8-3-431,1-16 0,-3 6-320,-16-6 1,6 7 431,-6 2 1,3 1 220,-3-1 0,4 10 511,-14 0-384,0 0 384,-9 4 0,-3 5 461,-6 20 1,-7 9 92,-12 18 0,-10 8 604,0 12 0,-13 9-258,4 0 1,3 13-353,-4-3 1,10 3-403,-9-3 1,9 6 61,-9-6 1,12-4-96,-3 4 1,-3-16-79,3-3 1,0-3-229,10-16 0,-1 0-74,1-10 1,-1-12-852,1-7 698,-1-5 0,1-17 115,0-6 1,2 3 539,7-3 1,-6 0-87,6-9 243,6-1-93,-12 1-497,22 0 0,3 2-276,19 7 1,6 3-1168,4 7 1641,-1-7 0,13-12 0,3-1 0</inkml:trace>
  <inkml:trace contextRef="#ctx0" brushRef="#br2" timeOffset="127">27781 5999 7890,'-15'-15'-242,"2"2"0,10 3 632,-7 1-319,7-1 1,-10 7 284,13-6 21,0 6-212,0-23 0,13 14 85,6-7 1,10-6-36,8 6 0,8-7-4,12-2 0,3-1-191,6 1 1,10-4 106,19-6 0,-7 7-660,7-7-363,-7 6 837,-2 4 1,-11 0-716,1-1 0,-22 4 774,3 6 0,-19-6 0,3 9 0</inkml:trace>
  <inkml:trace contextRef="#ctx0" brushRef="#br2" timeOffset="128">27980 5488 8234,'-12'-16'-1873,"-4"3"1748,0 0 0,0 10 154,7-6 29,6 6 65,-23 3-122,11 12 0,-4 1 27,0 6 0,3 6-21,-3-6 0,-6 6 10,6 4 1,-7 2 57,-2 7 0,0-3 11,-1 12 0,-9-9 8,0 10 1,0-10 159,10 9 0,3-3-219,6 4 1,-3-7 35,12-13 1,1 1 54,9-1 1,12-12-34,7-7 1,16-6-50,3-3 1,12 0-5,-2 0 1,9-9-3,9 0 0,-6-14-25,6 4 0,-9-3-104,-9 3 0,2-6-382,-12 6 0,6 3 473,-15-3 0,6 0 0,-20-9 0</inkml:trace>
  <inkml:trace contextRef="#ctx0" brushRef="#br2" timeOffset="129">30653 4976 8465,'16'0'-28,"0"0"11,-7 0 1,-5 0 1,8 0-702,-12 0 175,0 0 627,0-13 15,0 10-16,0-10-227,0 13 256,0-12-297,0 9 208,0-10 0,0 10-84,0-7 1,-3 7-14,-6-6-1,5 5-200,-21 4 260,9-12 0,-12 9-21,-1-7 1,11 7 5,-1 3 0,-4 3 75,-14 7 0,5-4-82,-6 13 1,3 0 264,-3 9 0,4 4 16,-14 6 0,13-3 30,-2 12 0,2 0 28,-3 10 0,16 0-150,-7 0 1,20 0 55,-1 0 1,10-10-39,10 0 1,9-2-147,19 2 0,-4-6 127,14-12 1,-1-10-271,10-1 1,-10-11-146,1 2 1,-1-6-155,10-3 0,-3-12-351,-7-7 0,4-6 768,-13-4 0,12-12 0,-5-3 0</inkml:trace>
  <inkml:trace contextRef="#ctx0" brushRef="#br2" timeOffset="130">31023 5232 6727,'-3'15'650,"-7"-5"-266,7-7 79,-9-3-189,12 13-120,0 3 1,0 12 6,0 0 1,0-9-163,0 0 0,0 0 100,0 10 0,12-10-182,7 0 0,6-10 39,4 10 1,-1-13-88,1 4 1,9-7-81,0-3 0,-1-3 125,-8-7 1,-1 4-33,1-13 0,-4 0 77,-6-9 1,3-1 14,-12 1 1,-1-1-35,-9 1 1,0 0-24,0-1 0,-9 1 11,-1-1 0,-12 1 1,3-1 1,-13 10 164,4 0 0,-7 13-74,16-3 141,-19 5 0,7 4-108,-7 0 1,16 4-184,3 5 1,13 7 130,-4 12-1,7 1 0,16-1 0,2 1 0</inkml:trace>
  <inkml:trace contextRef="#ctx0" brushRef="#br2" timeOffset="131">32075 5089 7533,'0'-15'-20,"0"-11"332,0 23-212,0-9 1,0 15 29,0 6 0,-3 7-24,-7 12 0,4 4-1,-13 6 1,0-3 7,-9 12 0,9 1-15,0 8 1,3-8-67,-3-1 0,-3-9 78,13 9 0,-10-12-247,9 3 1,1-16 121,9-3 0,3-13-180,6 4 1,7-7 125,12-3 1,4-16-291,6-12 0,6-1 95,13-8 1,-3-8-13,-7-2 1,7 6 321,-7 3 1,-2-3-127,2 3 0,-12 0 223,3 10 0,-7 9-159,-2 0 594,-14 12-234,-2-5 1,-13 15 42,0 6 1,-13 10-84,-6 19 1,-6-6 69,-3 6 0,-1-3-270,1 2 0,9-5 109,0 6 1,3-6-221,-3-4 0,7-9 210,12 0-444,0-13 0,15 7 72,14-13 0,2-3-305,17-7 1,2-15 96,17-13 0,-7-3-54,6 3 1,-6 6 290,-3-5 0,-3 5-46,-7 4 0,4-1 398,-13 1 1,-1 12-15,-8 6-72,-13 7 1,-4 6 262,-12 7 1,-12 9 314,-7 19 0,-7 3-231,-2 6 1,0 4 136,-1-13 0,10 9-802,0-9 1,13 0 214,-4-10 0,7-9-1044,3 0 1,16-13 240,13 4 780,-1-7 0,38-16 0,-6-2 0</inkml:trace>
  <inkml:trace contextRef="#ctx0" brushRef="#br2" timeOffset="132">33952 5033 7849,'-25'3'201,"6"6"0,3 4-80,6 6 0,4 16 123,-13-7 1,3 19-241,-3 1 0,-6 6 134,6 2 0,-6 14-187,-4 6 1,4 6 130,6 3 1,-6 0-154,6 1 1,-3-10 32,3-1 1,-3-15 109,12-3-221,1-13 156,9-15-31,0-13 0,-3-4 48,-7-12 0,7-12-240,-7-7 1,7-7-81,3-2-471,0-13 467,0 9 1,10-12 299,-1 6 0,26-6 0,-3-13 0</inkml:trace>
  <inkml:trace contextRef="#ctx0" brushRef="#br2" timeOffset="133">34265 5175 8189,'0'-16'0,"3"-6"-44,6 12 351,-6-12-123,23 19 0,-10-19 88,12 13-88,0-1 0,1 10-129,-1 0 1,1 13 47,-1 6 1,1 6-214,-1 3 1,-9 10 121,0 0 1,-13 13-178,4-4 0,-7 7 39,-3 3 1,0-10 14,0 0 1,-3-2 114,-7 2 0,4-6-18,-13-12 1,0-1 20,-9 0 0,-1-2-15,1-7 0,6-7 15,-7-12 1,7-3 0,-16-6 1,7-7 19,2-13 1,1 1 50,-1 0 0,1-1 10,-1 1 0,1-1-51,-1 1 0,11 9 4,-1 0 1,12 9-1197,-2-9 522,6 13 632,3-6 0,25 24 0,6 4 0</inkml:trace>
  <inkml:trace contextRef="#ctx0" brushRef="#br2" timeOffset="134">35146 5289 8189,'-16'0'-463,"4"0"1,9 0 592,-7 0 719,7 12-584,-22 4 1,18 12-66,-12 1 1,10-4 23,-10-6 0,13 6-2,-4-6 1,4 7-359,-4 2-58,7-12-155,-9 9 232,12-22 0,3 7-208,6-20 0,-3 1-16,13-20 1,0 7 123,10-16 0,-1-3 132,1 3 1,9-12-49,0 2 0,3 7 296,-3 3 0,-4 7 21,14 2 1,-1 1 36,10-1 1,-13 14-243,-6 5 1,3 7-160,-3 3 0,0 0 180,-10 0 0,13 13 0,4 2 0</inkml:trace>
  <inkml:trace contextRef="#ctx0" brushRef="#br2" timeOffset="135">35715 5630 8113,'-16'0'-286,"3"0"0,10 0 1497,-6 0-760,6 12 1,-7-9-371,20 7 1,5-7 57,14-3 0,-1 0-298,1 0 1,-1 0 122,1 0 1,-1 0-295,0 0 1,1-9 18,-1-1 0,1-12 185,-1 3 0,-3 3-377,-6-3 269,7 0 1,-23-9-18,6 0 1,-5-1 106,-4 1 1,-4-1 319,-5 1 1,3 12 150,-13 7 0,0-4 218,-10 3 0,10 1-81,0 9 0,3 13 346,-2 6 1,-5 6-410,14 3 0,-1 1-41,10-1 1,4 1-552,5-1 0,1 0 199,18 1 1,-3-4-1887,23-6 1878,-1-6 0,23-1 0,2 4 0</inkml:trace>
  <inkml:trace contextRef="#ctx0" brushRef="#br2" timeOffset="136">36397 5573 8113,'29'0'-634,"-1"-13"423,1 10 1,2-13-61,7 7 754,-6-7-263,21 0 0,-5-9-318,18 6-12,-6-6 1,10-4 28,-13 1 1,9-10-214,0 0 0,-3 0 85,-15 10 1,2 2 165,-12 7 1,0-6-174,-9 6 63,-1-6 320,-12 9 60,-3 3 98,-13 13 0,-4 4 172,-5 5 1,-4 7-41,-6 12-244,-6 1 1,19 9 102,-13 0 1,9 9 145,-9-9-580,13 0 270,-7-10 1,13 10 170,0 0-459,-12 0 130,9-10 1,-10 1-358,13-1 243,0 1 64,-13-14-431,10 11 224,-10-23-39,13 22 76,-12-22 1,6 10-149,-13-13 106,12 0 180,-18-13 1,22-2-131,-7-14 416,-5 13-128,11-9 1,-8 19 319,12-13-71,0 12-241,0-5 338,0-1-44,0 10-262,0-10 0,3 13-7,6 0 1,-2 0-320,12 0 1,0 0-22,9 0-21,0 0 0,4 0-114,6 0 372,-6 0 0,9-12 0,-13-4 0</inkml:trace>
  <inkml:trace contextRef="#ctx0" brushRef="#br2" timeOffset="137">37648 5516 7487,'16'-3'279,"-6"-7"1,6 7-83,2-6 1,1-4-295,10 4 1,-7-14-96,16 5 1,-3 2-87,3-3 0,-4 0-40,14-10 0,-14 10 147,4 0 0,3 4-7,-3-4 23,0-7 0,-19 20 155,0-13-10,-12 13 10,18-7 0,-22 13 311,10 0-186,-13 0 0,0 3 638,0 7-519,-13 6 0,7 15 162,-13 7 0,9-6-90,-9 6 1,10 3-230,-10-3 0,3 3 111,-3-3 1,-3-7-144,12 7 0,-8-6 84,8-4 0,-3 1-323,4-1 0,3-9-293,-13 0 15,12-13-245,-18 7 268,9-13 311,0 0-22,-9-13 73,22-3 1,-19-3-117,12 1 141,1 11-120,9-18-6,-13 22-37,10-10 116,-9 13 99,12 0 0,12-13 0,4-2 0</inkml:trace>
  <inkml:trace contextRef="#ctx0" brushRef="#br2" timeOffset="138">38843 5289 7800,'-16'0'292,"-6"3"14,12 6 0,-9 7 69,10 12-23,-13 1-173,6-1 0,-12 13-76,-1 7-29,1-7 1,9 12-123,0-5 1,9-7 139,-9-3-1095,13-7 746,-7-2 1,26-16 256,6-13 0,19-13 0,6-16 0</inkml:trace>
  <inkml:trace contextRef="#ctx0" brushRef="#br2" timeOffset="139">38928 5089 8119,'-16'-3'715,"7"-6"-44,-7 6-558,13-23 43,-10 23 1,13-13-360,0 7 0,3 6-43,7-7 246,-7 7 0,22 3 0,-9 0 0</inkml:trace>
  <inkml:trace contextRef="#ctx0" brushRef="#br2" timeOffset="140">39411 5431 7593,'13'-16'-552,"-10"3"0,10 10 739,-13-6 259,0 5-129,0-8-135,0 12 0,0 3-57,0 6 1,0-2-15,0 12 1,0-10 99,0 10-102,0 0 0,-10 10-118,1-1 1,-4-9 246,4 0-323,6 0 1,-13 6 109,6-6-152,7 6 66,-9-9 0,2 3-195,1 0 199,-1-13-10,10 20 30,0-23-7,0 9 68,0-12-21,0 0-10,13 0 0,-7-3-116,13-6 1,-9 2 64,9-11 0,-10 8-106,10-9 1,-3 0 46,3-9 1,6 9 57,-6 0 1,6 0 19,4-10 0,-4 1-52,-6 0 1,6 2 255,-6 7 1,3-6 21,-3 6 170,6 6 0,-18 1 387,12 12-376,-13 0 0,7 3-268,-13 6 0,0 7 112,0 13-8,0-1-231,0 1 75,-13 12 1,7 0 197,-13 6-674,12 7 275,-5-23 0,2 10 4,1-12-359,-1 12 91,-2-9 0,9-1-704,-7-12 873,7-13 0,6 10 248,7-6 0,5-7 0,14 9 0</inkml:trace>
  <inkml:trace contextRef="#ctx0" brushRef="#br2" timeOffset="141">40094 5630 8264,'-10'19'475,"1"0"0,-1-10-378,10 10 253,0 0-346,13 9 1,0-9 122,6 0 1,6-12-246,-6 2 0,-3-6-124,3-3 0,0 0-453,9 0 398,1-12 0,-4-4 114,-6-13 0,3 10-384,-13 1 1,1-1 303,-10-10 1,0 10 262,0 0 0,-3 3 0,-7-3 0,4-3 0,-13 13 0,9-1 0,-9 10 0,10 0 0,-10 0 0,13 0 0,-7 4 0,13 5 0,-9-3 216,-1 13-49,1 0 0,9 10 341,0-1 1,-10 1-38,1-1 1,-4 10 114,4 0 0,2 3-182,-12-3 1,0-3-35,-9 12 0,-1 0-294,1 10 0,-13 0 103,-6 0 0,2-3-59,-2-7 1,0 7 132,-10-7 0,3-6-531,7-3 1,6-16 186,12-3 1,10-13-865,0 4 1,13-10 113,-4-10 841,7-18 0,28-16 0,7-13 0</inkml:trace>
  <inkml:trace contextRef="#ctx0" brushRef="#br2" timeOffset="142">23146 6824 6523,'-15'0'1330,"2"0"-796,0 13-315,10-10 1,-10 12 512,13-5-449,0-7 1,4 10 78,5-13 0,7 9-90,12 1 0,10-1-165,0-9 0,13 0 8,-4 0 1,4 0-97,-4 0 0,7 0-110,-7 0 0,4 0-474,-4 0 0,-3 0-474,-6 0 1,-6-9 1038,6-1 0,-7 1 0,-2 9 0</inkml:trace>
  <inkml:trace contextRef="#ctx0" brushRef="#br2" timeOffset="143">23886 6653 8208,'28'0'0,"1"-9"0,-1-1-776,13 1 576,-9 9 1,9 0 4,-13 0 155,1 0 0,-1 0 74,0 0 1,-2 3-129,-7 6 1,6-5 52,-6 5 0,-6-3 139,-4 4-356,7-7 178,-13 22-117,10-21 147,-13 8 1,0-9-49,0 7 379,-13-7-196,-3 22 124,-12-9 1,-1 12-56,1 1 1,-1-1 93,1 1 0,3-1-93,6 1 1,-6-1 4,6 0 0,-7 1-19,-2-1 1,9 1 25,0-1 0,3-9-197,-3 0 267,-6-13-490,9 20 183,-12-23 1,12 6-540,6-18 0,7 3 88,3-13 521,0 12 0,13-18 0,3 9 0</inkml:trace>
  <inkml:trace contextRef="#ctx0" brushRef="#br2" timeOffset="144">25819 6710 7824,'-16'0'1209,"4"0"-702,12 0 582,0 0-1030,12 0 1,4 0 65,13 0 1,2 0-90,7 0 1,-3-3-377,12-6 1,-9 5 206,10-5 0,-10 6-642,9 3 0,-12 0 775,3 0 0,6 0 0,0 0 0</inkml:trace>
  <inkml:trace contextRef="#ctx0" brushRef="#br2" timeOffset="145">26132 6511 7651,'-16'0'-71,"4"0"-14,-1 0-174,-3 0 162,-12 13 0,-1-7 66,1 13 0,-1-9-75,1 8 0,0-8 348,-1 9 0,-2-3-154,-7 3 1,6 6 381,-6-6 1,-3 6-166,3 4 1,10-1-53,9 0 0,12 1-64,-2-1 0,6-9-62,3 0 0,6-3-47,13 3 1,3 3-263,26-12 1,-1 2-671,10-2 1,0-7 851,0 6 0,-1-6 0,1-3 0</inkml:trace>
  <inkml:trace contextRef="#ctx0" brushRef="#br1" timeOffset="146">24056 8587 8089,'0'-16'-1092,"0"3"893,0 1 644,0 8 35,0-21-274,0 22 5,0-10 24,0 1-1,13 9-268,-10-10 243,10 13-177,-13 0 174,0 0-141,-13 0 1,-3 0 3,-12 0 0,-1 0 10,1 0 1,-13 9 130,-6 1 1,-7 9-76,-3-10 0,-9 10-42,-1-9 0,1 9-191,9-10 0,3 10-672,7-9 266,-7-1 165,23-9 215,2 0 124,17 0 0,12 13 0,0 3 0</inkml:trace>
  <inkml:trace contextRef="#ctx0" brushRef="#br1" timeOffset="147">23374 8416 8327,'-16'-13'-1021,"-9"10"851,22-9 527,-23 12-151,23 0 0,-13 0-15,7 0-367,-7 0 104,0 12 0,-9 4 172,6 13-228,-6-1 173,-4 0 1,1 1 32,-1-1 152,1 1-192,12-1 0,-6 1 26,13-1-11,-13 0-11,18 1-209,-8-1 193,12 1 8,12-13 1,17-4-217,18-12 0,10 0 73,9 0 0,7 0 109,12 0 0,13-12 0,3-4 0</inkml:trace>
  <inkml:trace contextRef="#ctx0" brushRef="#br1" timeOffset="148">25450 8359 7317,'0'-16'2116,"12"4"-1938,4 12 1,13 0 23,-1 0 1,10 0-164,0 0 0,9 0 5,-9 0 1,13 0-225,-4 0 0,4 0-1127,-4 0 683,7 0 624,-23 0 0,23-13 0,-10-3 0</inkml:trace>
  <inkml:trace contextRef="#ctx0" brushRef="#br1" timeOffset="149">26217 7990 7166,'29'28'979,"-13"-12"0,-1 9-619,-5-6 1,-4 10-142,13 8 0,-13-2-480,4 13 182,-7-14 0,-3 17-234,0-13 1,-3 9 188,-7-9 1,4 0-136,-13-10 1,0-9 81,-9 0 1,9-3-47,0 3 0,0-6-82,-9-13 0,-1 0-259,1 0 564,-1 0 0,-12-13 0,-3-3 0</inkml:trace>
  <inkml:trace contextRef="#ctx0" brushRef="#br3" timeOffset="150">21213 6938 8391,'-16'0'-264,"3"0"500,13-13-155,0 10 281,-12-10-531,9 13 166,-10-12 9,13 8 259,0-8 11,-13 12-146,10 0 0,-10-3-117,13-7 89,0 7 1,-3-10 93,-6 13 55,6 0 82,-10 0-250,0 0 0,7 0 11,-13 0 0,10 0-36,-10 0 1,9 0-4,-9 0 0,10 0-160,-10 0 188,0 13 0,-10-10-70,1 7 1,-4-7 46,-6-3 1,7 0-19,-7 0 0,-3 0 53,3 0-1,-13 0 130,4 0 1,-16 0 200,-4 0-358,1 0 0,0 0 75,-1 0 107,-12 0-159,7 0 1,-1 0-57,7 0 0,-4 0-136,4 0 0,-4 0 191,4 0-359,6 0 181,-10-13 1,14 10-213,-1-7 306,0 7 0,-9 3 127,-1 0 1,4 0-148,16 0 1,-7 0 48,6 0 0,-5 0-28,-4 0 1,10 0 146,-1 0 0,4 3-50,-4 7 1,-2-7-103,12 7 1,0-7 10,10-3 1,9 0 0,0 0-183,0 0 220,3 0-454,-9 0 117,22 0-175,-10 0 330,13 0 1,3 0-1253,7 0 105,-7 0-258,22 0 1537,-9 0 0,12 0 0,1 0 0</inkml:trace>
  <inkml:trace contextRef="#ctx0" brushRef="#br4" timeOffset="151">19023 6397 10141,'0'-28'-617,"0"0"1,0 9 1331,0 0-459,0 12 0,-3-5-192,-6 12 0,2 0-19,-12 0 0,10 0 18,-10 0 0,0 9 128,-10 1 1,-8 12-189,-1-3 0,-13 6 130,4 3 0,-16 10 38,-4 0 1,-12 10-24,3-10 1,-6 9 302,-3-9 1,-4 3-138,-5-3 1,2-3 97,-12 12 0,22-12-237,-4 3 0,10 3 45,1-3 1,8-1-319,20-8 1,9-1 106,19 1 0,6-10-180,13 0 1,0 0 18,0 9 1,13-9-52,6 0 1,19 0 136,9 9 0,7-9 73,3 0 0,12-3 216,7 3-264,6-6 1,7-10 19,6 6 0,-7-6 68,7 7 1,-7-7 127,-2-3-1224,-14 0 707,10 0 0,-31 0 42,6 0-1815,-19 0 2124,-10 0 1,-3 0 0,-9 0 0</inkml:trace>
  <inkml:trace contextRef="#ctx0" brushRef="#br3" timeOffset="152">28435 7478 6631,'0'-16'772,"0"3"-445,0 13 328,0-12-453,0 9 145,0-23 102,0 23-248,0-9 53,0 12-257,0 0-94,13-13 210,-10 10 1,13-10-135,-7 13 0,-2 0 183,12 0-302,0 0 81,9-13 1,4 10 156,6-6-121,-7 6 55,36 3 1,-17 0 34,26 0-18,12-13-712,14 10 852,-1-10-150,9 13 1,-9 0 40,13 0 150,-13 0-182,10-12 1,-23 8 51,7-5 59,-7 6-95,-15 3 1,6 0 68,-13 0-72,1 0-1,-10 0 1,-4 0-239,-5 0 266,-7 0-17,0 0-273,-9 12 462,9-8 0,-3 8-197,-1-12-526,1 0 272,-9 0 0,-1 0 25,1 0 1,-10 0-127,0 0 0,-10 0-143,10 0 297,-13 0-56,7 0-220,-13 0 40,0 0 0,-13 0 0,-2 0 1</inkml:trace>
  <inkml:trace contextRef="#ctx0" brushRef="#br3" timeOffset="153">30568 6881 8579,'-16'-13'-1147,"-9"10"1451,22-10-153,-10 13 77,26 0-142,3 0 1,12 0 77,0 0-78,14 0 1,2 0-67,13 0 62,0 13 1,3-10-34,6 7 0,7 2-26,12-2 1,-3 9 112,-6-10-394,6 13 315,-9-19 1,9 23-303,-6-7 280,-7 6-7,-25 3 0,7 1-101,-13-1 75,-13 1 24,0-1-98,-21 1 75,8-1 0,-15 10 2,-6 0 347,-7 0-168,-13-10 0,1 1-140,-1-1 306,-12 0-294,10 1 0,-20-1 51,13 1 72,-12-1-110,6-12 1,-4 6 436,1-12-387,-1 12 9,-9-19 0,10 13 36,0-7 1,9-6 43,-10 7-315,1-7 286,3-3 1,3 0-1157,25 0 423,3-13-1302,1 10 893,21-22 963,-6 9 0,38-12 0,4-1 0</inkml:trace>
  <inkml:trace contextRef="#ctx0" brushRef="#br0" timeOffset="154">24909 6568 8355,'0'-16'-1894,"0"0"1918,0 7 106,0 6 45,0-23 0,0 20 583,0-13-591,0 13 0,-3-16-10,-6 12 1,6-2 79,-7 2-100,7 7 1,-7-13 19,1 7 1,-4 6-1,4-7 1,6 4 344,-7-4 211,-6 7-496,1-9-591,-14 12 295,1 12 5,-1-9 60,1 23 1,-1-1 176,1 13 37,0 0-112,12 3 0,-10 0 53,8 6 18,-8 7-80,10-22 0,-6 18-188,13-12 189,-1 0 1,10-10-7,0 1 1,4-10-5,5 0 0,7-13-134,12 3 0,1-5 125,-1-4 1,1-13-242,-1-6 0,0-6 43,1-4 171,-1 1-428,1-1 228,-1-12 1,1 10-207,-1-7 326,-12 6 1,6 4-21,-13-1 0,1 1-8,-10 0 1,0-1 100,0 1-87,0 12 0,-13-6-62,-6 12 501,7 1-235,-26 9 1,19 0-63,-19 0 747,6 12-536,-9 17 0,10 2 475,-7 7-462,-7 7 0,23-14-133,-6 7 0,18 3-254,1-3 74,6 0 0,6-13 145,6-6 0,10-6-296,19-13 62,-6 0 1,22-13 134,-7-6-805,7-6 509,3-16 0,-10 6-144,0-12-106,-12 12 251,6-19 0,-15 20-150,-8-14 255,-5 13 87,-13-18 0,-3 24-25,-7 1 1,-5 3-162,-14 15 378,-12 1-75,10 9 0,-23 3-148,6 6 1199,-5 20-724,9 2 0,-7 23 568,13-7-636,0 7 1,22 0 227,7-7-567,6 7 230,3-10-76,0 0 1,22-3-136,6-12 0,16-4 82,-6-6 1,13-6-226,-4-13 0,-2 0 55,2 0 1,-9-13-94,9-6 1,-12-9-453,3-10 446,-19 6 1,-6-21-48,-13 5 0,0 4 62,0-3 0,-13 12 39,-6-3 3,-6 6 29,-4 4-57,-12-1 643,10 14-268,-23 2 0,10 13-253,-1 0 1022,-8 13-442,21 2-253,-9 26 151,13 4-202,-1-1 1,13 10 83,7-7-398,6-6 268,3 13 103,12-23-426,4 10 134,25-12 1,-6-13 78,12-7 0,-9-6-276,10-3 1,-4 0 181,3 0-517,-6-12 329,-12-4 0,-4-13-197,-6 1 248,-6 0 0,-13-1 7,0 1 1,0-1-44,0 1 107,-13-1 226,-3 1-231,-12 0-3,-1 12 1,1 3 617,-1 13-259,1 0-162,0 0 1,-1 13 694,1 6-404,12 6-311,-9 3 1,22 1-74,-7-1 83,7 1 0,12-1-50,1 1-65,12-14 134,-6 11-330,25-23 119,-10 9 1,14-12 212,-7 0-667,-7-12 362,10 9 0,-15-23-36,-8 7 1,5-6-2,-14-3 0,10-1 293,-10 1-132,1-1 1,-23 1 135,-6 0 0,-6 9-192,-3 0 48,-1 12 211,1-5-1,-13 12-166,9 0-38,-22 0 1053,23 12-481,-23 17-251,35 2 0,-19 20 250,19-13-383,7 12 1,-1-15-429,13 12 176,13-12 13,2-6 1,14-7-173,-1-13 369,13 1-77,-9-10 1,19 0-142,-14 0 1,1-13-129,-9-6-243,-1-6 237,1-16 1,-14 9 13,-5-6 270,-7 7-106,-3 2 1,-3-5 179,-7 5-41,-5-6 0,-14 23 168,1-7 0,-13 6-91,-7 13 1,4 3 365,-3 7 0,12 6-41,-3 12-67,6 0-394,4 1 141,12 12 0,4-9-11,12 5 0,9-5-181,1-4 0,21 1-46,-2-1-62,5-12 255,7-3 0,-6-13-332,13 0 122,-14 0-113,7 0-94,-12-13 176,-1-3 0,-2-12 50,-8-1 1,-5 1 67,-13 0 1,0-1-12,0 1 1,-3-1-5,-7 1 0,-8-1 169,-20 1-155,6 12 0,-9-6 294,12 13-111,1-1 1,0 10-259,-1 0 1,10 0-211,0 0 1,13 3-675,-4 7-54,7 6 0,6 12 1056,7 0 0,18 1 0,17-1 0</inkml:trace>
  <inkml:trace contextRef="#ctx0" brushRef="#br0" timeOffset="155">24682 7023 8471,'0'-16'-1852,"-3"3"2136,-7 13-84,7 0-219,-10 0 1,10 0 192,-6 0-245,6 0 209,-10 0-178,13 0 153,0 0-190,-13 0 96,10 0 0,-13 10-22,7-1 1,6 4 20,-7-3 0,4-4 160,-4 13-159,7-13 0,-19 19 62,13-6 1,-10-3 99,9 3-113,-12 0-27,6 10 1,-3-1-115,0 0 109,13-12 0,-16 9-46,13-6 0,-10-3-132,9 3 1,-9 0 174,10 10-220,-1-1 182,10-12 1,-9 9-12,-1-6 10,1 6-12,9-9 1,-10 9 200,1-6 15,-1 7 9,10 2 0,-9 0-109,-1 1 0,1-1 170,9 1-144,0-1-68,0 1 76,0-1-62,0-12 0,0 9 128,0-6-247,0-6 114,0-1 0,3-2-4,7-1 61,-7 13-68,22-18 78,-9 21-106,12-22 89,1 22-235,-1-22 225,1 23-195,-1-23 0,-3 13 50,-6-7-82,6-6 1,-9 10-134,13-13 241,-14 0 0,1 0-30,-6 0 89,-7 0-66,22 0 0,-18 0 46,11 0 9,-11 0-77,18 0 224,-22 0-82,23 0 1,-20 0 105,13 0-84,-13 0 1,10 0-15,-7 0-68,-5 0 0,11 0-28,-5 0 0,-4-10-12,13 1 1,-9-4-8,9 4 0,-10 3-29,10-13 32,-13 0-11,20-10 1,-20 1-72,13-1 85,-13 14-22,7-11 1,-13 10 17,0-12 1,0 9 8,0 0-10,0 0 74,0-9-67,0-1 1,0 10 1,0 0 1,0 10 0,0-10 1,0 9-5,0-8 5,0-1 0,0 0 0,0 0 0,0 9 0,0-9 1,3 10 36,6-10 0,-5 9-34,5-9 0,-6 10 55,-3-10 0,0 9-50,0-9 0,0 10 28,0-10 0,0 10-19,0-10 1,0 9 2,0-9 0,0 10-31,0-10 0,0 9 30,0-9 1,0 10-82,0-10 86,0 13 27,0-20 0,-9 20-44,-1-13 1,1 10-29,9-10 0,-3 12 37,-7-2 0,7 2 22,-6-2 63,-7 6-69,13-22 54,-23 21 0,20-8-43,-13 12 141,13 0-119,-20-13 0,20 10 74,-13-6-138,13 5 0,-10 4-9,7 0-390,5 0 155,-8 0-53,-1 0 127,10 0-248,-10 0 1,10 0-225,-6 0-409,6 0 390,-10 0 656,13 13 0,0-10 0,0 10 0</inkml:trace>
  <inkml:trace contextRef="#ctx0" brushRef="#br0" timeOffset="156">24995 6369 7556,'-16'0'357,"3"0"-221,13 0 105,0 0-206,0-13 0,0 7-30,0-13 29,0 0 1,10-9 46,-1-1 0,13-2 2,-3-7 0,10-7-14,9-11 278,-7-14-152,23 10 1,-7-19-85,20 13 207,5-13-99,1 6 0,9-9-324,-6 6 63,6 7 1,-9 24-246,-7 8 0,-6 5 128,-3 4 1,-10 2-261,1 7 201,-13 7 1,6 12-976,-13 0 1193,-12 0 0,-3 0 0,-13 0 0</inkml:trace>
  <inkml:trace contextRef="#ctx0" brushRef="#br0" timeOffset="157">26530 4919 8377,'-16'0'-900,"-9"0"602,9 0 0,-3 0-81,0 0 1085,0 0-89,4 0-406,-11 0 0,14 13-63,-7 5 0,6-2-261,13 3 202,-13 0 0,10 0 3,-6 0 1,9-3 19,9 3 0,-2 3-22,12-13 0,0 10 37,9-9 0,0 9-131,1-10 1,-1 1 77,1-10 1,-1 0-197,1 0 0,-1-10-7,0 1 1,1-13-123,-1 3 1,-2-7 84,-7-2 1,3 0 126,-13-1 1,1-9-130,-10 0 1,0 0 73,0 10 1,-3 0 9,-7-1 0,-6 1-12,-12-1 1,-4 4 358,-6 6 0,7 6 142,-7 13 0,6 0 152,4 0 1,-1 16-105,1 13 1,3-1-141,6 10 1,6 3-201,13-3 1,13 0 159,6-10 1,19 1-605,9-1 1,7-3 218,2-6 0,14-6-887,6-13 1,-4-3 998,4-7 0,0-5 0,9-14 0</inkml:trace>
  <inkml:trace contextRef="#ctx0" brushRef="#br0" timeOffset="158">27724 3810 8328,'-15'-16'0,"-7"-9"0,12 6-307,-12 6 204,19 1 0,-13 12 75,7 0 369,5 0-145,-8 0 1,2 3-26,1 6-85,-1 7 0,7 13 9,-6-1 1,5 10 11,-5 0 1,6 12-123,3-2 0,-10 5 112,1 4 0,-1 0-183,10 0 0,-3 0 88,-6 0 1,6 9-395,-7 0 1,7-9 39,3-9 1,0-14-103,0 4 1,3-6-313,7-4 766,-7-12 0,22-3 0,-9-13 0</inkml:trace>
  <inkml:trace contextRef="#ctx0" brushRef="#br0" timeOffset="159">27383 4066 8328,'-16'0'-908,"4"0"2061,12 0-607,0 0 1,12 0-591,7 0 0,10 0 51,9 0 0,6 3-290,13 7 0,0-7 93,0 6 190,-1 7 0,1 0 0,0 12 0</inkml:trace>
  <inkml:trace contextRef="#ctx0" brushRef="#br0" timeOffset="160">28066 4379 8467,'-41'28'332,"9"1"0,-9-1 77,13 0 1,12 1 187,6-1-689,20 1 1,15-4 57,13-6 0,3-6-37,-3-13 1,-3 0 102,12 0 0,-9-13-232,9-6 1,-9-9-123,10-10 1,-10 3-149,9-13 1,-12 11 60,3-11 0,-10 10 59,-9-9 1,3-1 15,-12-8 0,-1 8 188,-9 1 0,-6 9 248,-13-9 1,-3 21-88,-26-2 1,1 18 151,-10 1 0,0 12 179,0 16 0,-9 13 445,0 24 1,12 1-731,16 0 1,10 0 85,9 0 1,6-10-477,13 1 0,6-17 203,13-2 1,13-4-397,25-16 0,0 1 195,-1-10 1,1-13 85,0-6 0,0-15 241,0-4 0,-10-3 0,1 3 0,-4 6 0,3-6 0,-9 3 0,-19-2 0,-3 14 784,-7-5-521,-5 6 0,5 6 823,-18 7 1,-17 18-425,-12 10 0,-3 16 203,3 3 1,7 12-407,-7-2 1,16-4-313,3 3 1,13-12-213,-4 3 0,10-6 146,10-4 1,9-12-411,18-7 1,11-6 219,18-3 1,-3-15-604,13-14 0,-9-12 279,8-16 1,-2 10 71,3-1 0,-7 4 122,-12-3 1,-13 6 211,-6 12 0,-6 4 239,-4 6-162,-12 6 0,-6 17 905,-20 5 0,-6 10-429,-12 19 1,3 6 642,6 13 1,3 0 47,6 0-1322,7-13 183,-9 10 0,24-23-208,4 10 1,16-15-813,6-7 858,6-7-2343,25-12 1669,-9-12 0,13-14-150,-7-12 908,-6-12 0,10-7 0,-13-16 0</inkml:trace>
  <inkml:trace contextRef="#ctx0" brushRef="#br0" timeOffset="161">24113 7705 8298,'-28'13'0,"-1"-10"0,1 7-230,-1-7 215,1-3 1,0 0 261,-1 0-388,1 0 170,-1 0 0,1-3 19,-1-7 1,1 4-161,0-13 1,-10 9-88,0-9 281,-13 0 0,10-9 28,-6 0 1,-17 9-3,8 0 0,-17 9-26,7-9 0,-23 13-14,4-4 1,-16 7 154,6 3 0,-13 0-107,4 0 0,-16 3-11,-3 7 1,-10-1-246,10 20 1,-10-7 217,10 16 1,-13 3-8,4-3 1,2 12-10,-3-2 0,1 5-80,-11 4 1,68-27 0,-1 0 67,0 3 0,0 1-723,0 1 1,0 2 609,5 5 0,0 2 37,-6-2 0,-1 1 0,-1 5 1,-3 2 61,-7 2 0,-2 0 94,4-3 0,0 0-60,2 7 1,0-1 0,7-11-1,1 0 129,5 3 1,2 1-156,-1-4 0,0 0-8,-7 5 0,1 0 0,-56 37 75,0-1 48,26-12-803,9-17 707,13-11 17,0 8 1,24-34 91,14 0-89,12 0-200,20-16 1524,2 10-2467,13-13 1156,0 0 0,16-3-96,12-7 0,1-5 0,12-14 0</inkml:trace>
  <inkml:trace contextRef="#ctx0" brushRef="#br0" timeOffset="162">18142 10321 8350,'-29'0'-771,"1"0"0,-1 0 810,1 0 0,0 0 614,-1 0 1,1 13-160,-1 6 81,1 6-222,12 16 0,-9 0 44,6 7-201,6 18 0,0-22-9,13 13 0,4 0 16,5-10 1,10-6-307,19-3 1,6-19 117,13-9 0,3-10-260,6-10 1,-2-9 128,11-19 0,-11-6-377,2-13 1,-9 0 108,-10 0 0,4-6-43,-13 6 1,-13-6 191,-15 16 0,-7-4 215,-3 4 1,-26 6 18,-12 12 0,-15 14-148,-14 5 0,-5 7 164,-14 3 1,1 3-88,0 7 0,12 15 72,7 13 0,6 25 0,3-3 0</inkml:trace>
  <inkml:trace contextRef="#ctx0" brushRef="#br0" timeOffset="163">18966 9639 8288,'-12'16'0,"5"9"0,-12-6 0,10 16-131,-10 2 168,0 14 0,0 3 172,0 12 1,0 16 86,-9 3 0,-1 4-98,1 15 0,-1-9 42,1 9 0,3-12-341,6 3 1,6-20 96,13-8 0,13-23-425,6-16 0,9-12 238,10-16 1,-3-3-55,12-6 1,-12-17-22,3-12 1,-7-3-165,-2 3 0,-1 4 184,1-14 1,-10 14 57,0-4 1,-13 15 592,3 5-214,-5 11 420,-4-5 1,-13 24-29,-6 7 0,-3 10 179,3 9 1,-6 3-295,6 6 0,6 7-74,4-7 0,9-6-441,9-3 1,7-19 139,12-10 0,4-5-217,6-4 1,6-4 126,13-5 1,0-19-597,0-20 1,0-6 96,-1-2 0,-2-1-102,-6 0 0,-11 0 209,-18 0 0,4 0 100,-14 0 1,0 13 250,-9 6 0,-22 7-152,-6 2 1,-19 4 262,-1 6 1,-6 6-74,-2 13 0,-1 4 556,0 5 0,0 10 31,0 19 1,3 6 237,7 13 1,15 3-463,13 6 0,13-6-113,-3 7 1,21-7-192,17-3 1,12-4 265,16-5 1,12-7-478,7-13 1,-3-12 106,2-7 1,-8-5-378,9-4 1,-13-4 46,3-5 0,-6-7-154,-3-12 1,-13-13 129,-6-7 0,-6 4-14,-4-3 0,-2 2 185,-7-2 1,-7-3-13,-12 12 0,0 0 217,0 9 1,0 1-233,0-1 433,-12 1 0,-4 12 177,-13 7 0,10 6 212,0 3 0,4 15 70,-4 14 1,-4-1-275,14 10 1,0 3-290,9-3 1,0 0 99,0-10 1,12 1-165,7-1 0,6 1 121,4-1 0,9-12-275,0-7 0,3-5-99,-3-4 0,-7-4-42,7-5 1,-6 3 40,-4-13 0,-3 0 121,-6-10 1,4 1 207,-14-1 0,1 1-90,-10 0 0,0 9 789,0 0-562,0 12 0,-10-2 144,1 18 0,-14 7 50,4 13 0,-3 2 87,3 7 1,4-6-544,5 6 0,7 3-721,-7-3 1,20-10-1910,9-9 2670,19-13 0,6-6 0,13-16 0</inkml:trace>
  <inkml:trace contextRef="#ctx0" brushRef="#br0" timeOffset="164">20701 10435 8332,'-29'28'0,"14"1"0,-7-1 0,12 1 986,-12-1-568,19 0 1,-10 1 232,13-1-1001,0-12 271,0 9 0,10-18-453,-1 12 244,1-13 138,2 7 0,-5-13-558,12 0 367,-13-13 0,16 7 86,-13-13 0,1 9-528,-10-9 189,0 13 711,0-7 1,0 26 172,0 6 0,-13 9 310,-6 10 1,4 10 164,-4 18 1,0 7-347,-10 12 0,1 10 53,-1-1 1,-2 14 28,-7-4 0,6-15-146,-6-4 1,-3-19-86,3 1 0,-3-23-256,3-16 0,7-2-111,-7-17 0,6-12-122,4-16 0,-1-16-814,1-3 0,3-9 535,6 9 0,6-13 498,13 4 0,25-7 0,7-3 0</inkml:trace>
  <inkml:trace contextRef="#ctx0" brushRef="#br0" timeOffset="165">21355 9411 8131,'-29'16'-137,"1"-6"0,3 5 145,6 4 1,-3 10 583,12 9 0,-9-4-125,10 14 0,-4-4-481,4 3 1,6 7-49,-7-7 0,7 7 6,3 3 1,0 0 18,0 0 1,-10 0 112,1 0 0,-4-1-272,4 1 1,6-3 84,-7-7 0,7 4-174,3-13 0,0 0 77,0-10 1,3-3-36,7-6 0,5 3 78,14-12 0,-1-1 105,1-9 0,-1 0 110,1 0-111,-1 0 0,0 0 201,1 0 0,-1-3-106,1-6 1,-10 6 324,0-7-39,-13 7-182,7 3 378,-13 0-315,0 0 1,0 13-84,0 6 71,-13-7-1793,10 14 955,-10-11 649,13 1 0,0-16 0,0-16 0</inkml:trace>
  <inkml:trace contextRef="#ctx0" brushRef="#br0" timeOffset="166">21838 9951 8131,'-44'0'636,"6"0"0,16 0 360,3 0-651,0 0 1,0 0-815,0 0-1112,13 0 1581,-7 0 0,26 13 0,3 3 0</inkml:trace>
  <inkml:trace contextRef="#ctx0" brushRef="#br0" timeOffset="167">22037 10236 8343,'-31'19'892,"-7"0"1,6 0-267,-6 9 535,7 13-660,15-9 1,-6 18-341,12-12 17,-12 0 0,19-9-150,-6-1-314,18-12 0,7-4-153,12-12 1,10-12 364,0-7 0,10-10-595,-11-8 1,14 2 321,-4-13 1,-6 14-391,-3-4 1,3 6-3,-3 4 258,0-1 725,-9 1-249,-1 12 0,-9 3 571,0 13-431,-13 0 1,7 7 925,-13 12 0,-13 12-563,-6 26 0,-6 0-113,-3 0 0,2 3-20,7 6 1,7-15-1556,12 6 1,0-19 1189,0-1 0,12-5 0,4-4 0</inkml:trace>
  <inkml:trace contextRef="#ctx0" brushRef="#br0" timeOffset="168">22748 10492 8038,'-41'16'203,"10"9"0,-10-9 943,12 12-847,13 0-201,4 1 1,15-13-354,6-7 1,7 4 254,13-4 1,-1-2-653,0-17 1,10 4 348,0-13 0,0 0-82,-9-10 0,-1 1 178,0 0 1,-9-1-224,0 1 430,-12 12 0,18-9 0,-9 9 0</inkml:trace>
  <inkml:trace contextRef="#ctx0" brushRef="#br0" timeOffset="169">22862 10435 8038,'-13'28'0,"-2"1"-71,-14-1 1,1 4 154,-1 6 1,1 6 410,-1 13 0,1 0-97,0-1 1,-1 11 77,1-1 1,2 10-131,7-10 1,-6 10-4,6-10 1,-6 10-283,-4-9 0,-2-1 141,-7-9 1,3 6-404,-12-6 0,9 3 216,-9-22 0,12-3-498,-3-16 0,-3-4 193,3-5 0,-3-7-32,3 6 1,6-15-69,-6-3 0,10-13-152,9 3 0,6 3-827,13-3 1369,13 0 0,15-10 0,17 1 0</inkml:trace>
  <inkml:trace contextRef="#ctx0" brushRef="#br0" timeOffset="170">24198 9326 8156,'0'-28'-617,"0"-1"232,0 1 812,-12 12 1,6 3-40,-13 13 1,3 13-266,-3 6 1,-6 12 69,6 17 1,-7 2-143,-2 26 0,-4-9 68,-6 8 1,7 11-48,-7 8 0,-3 4 59,3-3 0,-3 3-15,3 6 1,6-9-279,-6-19 1,19-7 6,10-12-238,6-25 0,15-10 180,7-31 0,16-10-70,3-19 0,16-16 47,3-12 1,-1-4-351,11 4 0,-4 6 412,3-7 1,-15 20 18,6 9 1,-10 10 408,1 9 0,-4 6-190,-6 13 0,-16 16 408,6 12 0,-18 13-236,-1 16 0,-15 13 425,-4 6 1,-21 6-200,2 3 1,-18-12 59,0-7 1,2 3-286,-2-2 1,3-13-129,-4-17 0,4-8-211,6-10 1,7-7 89,-7-12 0,6 0-434,4 0 1,12-12 198,6-7 0,7-6-815,3-4 1,7 1 355,12-1 1,3 1 705,25-1 0,0 1 0,10 0 0</inkml:trace>
  <inkml:trace contextRef="#ctx0" brushRef="#br0" timeOffset="171">24597 10662 8156,'0'16'368,"-13"-3"1,7-13-92,-13 0 0,9 9 277,-9 1 382,13-1-217,-7-9-795,13 0 1,3-12 156,7-7 1,3-16-542,5-3 0,8-13 91,-7 4 0,6 3-142,3-4 1,-9 1 181,0-10 0,-12 10-79,2-1 1,-6 14 244,-3-4 1,-3 16-50,-6 3 0,-10 15 482,-19 4 0,3 16-198,-12 22 1,12 10 206,-3 18 0,6 3-379,4 7 0,12-3 100,7-7 0,18-6 0,7 10 0</inkml:trace>
  <inkml:trace contextRef="#ctx0" brushRef="#br0" timeOffset="172">25336 10236 8156,'-57'16'883,"0"9"0,3-9-266,7 12-164,-7 1-241,23-1 0,-20 13 151,13 6 744,13 7-656,0-10 1,25-3 297,0-12-1845,12-13 859,17-4 1,12-12-634,6 0 715,7-12 0,3-4-494,0-13 0,-4 1 314,-5 0 0,6-1-265,-7 1 1,3-1 171,-2 1 1,2 3 148,-12 6 1,0-3 236,-9 12 0,-1-3 333,1 4 0,-14 9 164,-5 0 0,-20 13 452,-9 15 1,-6 13 4,-3 6 0,-10 7-375,0 3 0,-10-3-1555,11-7 778,11 7 1,10-26 187,7 1-2322,6-1 2374,3-25 0,16-3 0,12-16 0</inkml:trace>
  <inkml:trace contextRef="#ctx0" brushRef="#br0" timeOffset="173">26018 10463 8099,'-28'13'180,"-1"-10"1,1 22 337,0-6 1,2 7-57,7 2-73,7 13-121,12-9 0,0 9-212,0-13-2,12 1 1,17-10-431,18 0 0,7-13 299,3 3 1,0-9-520,0-9 1,-4 3 330,-5-13 1,2 0-173,-12-10 0,9-9 106,-9 0 0,-3-3-36,-16 3 1,-6 7 366,-13-7 0,0-3-120,0 3 0,-26 3 185,-11 16 1,-14-3 24,-6 13 1,-3-1 486,-6 10 0,6 0-288,-7 0 0,11 16-462,8 12 0,1 4 115,18 15 0,7-9 58,22 10 0,13-14 0,3 7 0</inkml:trace>
  <inkml:trace contextRef="#ctx0" brushRef="#br0" timeOffset="174">26729 9895 8099,'-12'-29'1436,"5"13"-930,-12 7 1,0 9 391,-9 9 0,-10 20-373,0 18 1,-12 23-547,2 15 0,-6 16-55,-2 22 0,-1 4-261,0 5 0,13 4 115,6-13 0,9-9-467,10-10 0,7-25 664,12-3 1,25-25-1,7-10 1</inkml:trace>
  <inkml:trace contextRef="#ctx0" brushRef="#br0" timeOffset="175">42909 4492 8470,'-16'0'-1555,"4"0"1714,-1 0 102,-3 13-204,0 3 249,-9 25 1,22 3-176,-22 26 91,9 15 0,-9 19-35,6 19-1728,-7 20 1670,19-60 0,-1 4-45,-12 5 1,-2 3-35,6 16 1,1 2-1,-6-5 1,1 2-3,5 7 0,1 3 19,1 2 1,-2-1-54,-5-6 0,-1 1 1,5 5-1,0 1 12,-2-3 0,-2-1 0,0-9 0,-1 0 56,2 1 1,0-2-165,0-11 1,0-1 115,5 2 1,0-1 0,0-3 0,0-1 92,-1 6 0,1 1-90,6-7 0,0 0-14,-4-1 1,-1-1-1,6-4 1,1 0-62,-2 3 1,-3 0 61,-2-3 0,1 0 1,9 3-1,0 0-550,-7-9 0,1-1 308,3 75 256,-20-13 0,20 0-726,-13 1 735,0-1-21,3-13 0,-6-2-140,13-14 131,-1-12-107,10-3-180,0-25-3,-12-16 1419,8-16-1357,-8-25 0,12-16 624,0-19 0,-10-19-818,1-10 0,-1-5 557,10-4-476,0-13 1,0 10-142,0-6 465,13 6 0,9 3 0,7 0 0,-7 0 0</inkml:trace>
  <inkml:trace contextRef="#ctx0" brushRef="#br2" timeOffset="176">46463 5942 8300,'29'0'0,"-13"0"-559,9 0 485,-9-12 0,3 9-248,0-7 244,0-6 54,9 13 1,-9-13-84,0 7 204,0 6 6,-3-10 0,9 4 26,-6-1 0,-3-9 19,3 10-159,-13-13 169,19 19-89,-9-23 0,3 14 19,0-7 32,-13 6 26,7 0-26,-13 10-244,0-9 201,0 12-129,0 0 67,-13 0 1,-2 0-4,-14 0 1,1 0 30,-1 0-195,1 0 158,-1 0 0,1 0-102,0 0 112,-1 0-20,-12 0 0,6 0 113,-12 0-102,12 0-1,-19 0-23,10 0 23,-13 0 1,0 0 10,1 0-83,-1 0 73,0 0 1,0 0 6,0 0-181,0 0 168,0 0 0,0 0-181,1 0 2,-1 0 156,0 0 0,0 0-110,0 0 101,13 0-39,-10 0 22,-3 12 12,10-9 0,-19 19-46,18-12 215,-6 12-171,-2-6 0,-11 9-20,1-6 132,0 6-90,9-9 1,-3 3 311,-7 0-142,7 0-58,-9-3 1,2 6 161,1-13 1,12 14-172,1-20-242,8 22 202,1-22 1,3 19-22,13-12 1,-1 2-106,1-2 0,-1 2 64,1 7 0,-1 4-15,1-14 1,9 13-30,0-3 20,0 6 24,3-9 1,1 9 164,5-6-153,7 7-12,-22-11 234,21 11-100,-8-10 1,12 2-81,0 1 5,0-12-10,0 18 0,12-19 31,7 13-93,7-12 60,2 5 1,10-2-255,0-1 254,13 13-11,-7-19 0,13 10-197,-1-13 166,14 13-23,-10-10 0,10 13-20,-14-7 0,4-6 28,7 7 40,-7-7-33,9-3 0,-2 9-19,-1 1 207,0-1-87,4-9 1,-10 0 25,6 0-94,7 13-2,0-10 1,-1 10-6,-5-13 22,-7 0-22,9 0 1,-9 0 6,7 0 1,-7 9 25,-4 1-133,1 12 105,0-19 1,10 19 5,-1-12-260,0 12 237,-9-6 0,0 3-236,0-1 218,0-11 7,0 18 1,-1-22 46,1 7-67,0-7 29,0-3 0,0 0-10,0 0 1,-10 0 44,1 0 0,-1-10 128,10 1 1,0-4-140,0 4 195,-1 6-78,-11-10 0,8 13 213,-5 0-301,6-13 11,-10 10 1,0-19 176,-6 13-148,-6-1 15,21-2-269,-21 8 226,9-21 0,-13 19-24,1-13 1,-1 9 6,1-9 35,-1 0-206,0-9 62,-12 12 0,10-9-92,-7 6 181,-7 6-31,1-12-58,-13 9 71,0-12-27,0 12 26,0-9-7,0 9 0,0-3-1,0 0 118,-13 0-112,10 3 0,-22-9 6,6 6 177,6-6-174,-12-4 0,9 7 207,-12-6-197,-1 18 0,4-28 25,6 19-79,-6-6 72,9-3 9,-13-1-261,1 1 236,0-1 0,9 11 22,0-1-281,0 0 112,-10 3 0,1-6 74,-1 12 1,-9-9-23,1 10 0,-17-1-13,-3 10 49,0-12-11,-25 9 1,16-10 292,-20 13 14,7 0-821,-19 0 840,13 0-127,12 0 0,4 0-86,12 0-921,13 0 326,3 0 227,12 0 303,13 0 0,29-13 0,19-3 0</inkml:trace>
  <inkml:trace contextRef="#ctx0" brushRef="#br1" timeOffset="177">48113 7791 8236,'0'-29'-1628,"0"10"1894,0 0-187,0 13-20,0-7 1,0 10 121,0-6-72,0 6-22,0-10-209,0 13 524,0 0-292,-13 0-117,10 0 63,-10 0 0,10 0-252,-6 0 251,5 0-19,-8 0-177,-1 0 194,10 0-7,-22 0 56,9 0-59,-12 0 11,-1 0 1,1 0 0,-1 0 1,-9-3-26,0-7-18,0 7 17,10-10 0,-10 4-359,0-1 161,-12 1 16,5-4 1,-2 10-2,0-6 138,-1-7-41,-9 13 115,13-10-94,-10 13 1,10-3-69,-13-7 310,0 7-243,1-9 1,2 12 36,7 0 0,-7 0 23,6 0 0,-5 0 197,-4 0 17,0 0-207,0 0 1,0 0 258,0 0 3,0 0-218,-12 0-13,9 0-9,-10 0 1,17 3 74,5 6-350,-5-6 122,8 10 0,-8-3 104,5-1 0,-2 10-130,12-9 0,-13 8 82,4-8 4,6 12 35,0-6 0,3 9-47,0-6-10,-13 6 89,7-9 1,0 13-2,6-1 1,3 0-48,-3 1 311,7-1-134,-10 1 0,12-10-115,1 0 113,12 0-82,-9-4-164,22 11 143,-10-23-30,13 22 0,0-19 52,0 13 6,0-12-60,13 18 32,-10-22-5,22 22-50,-9-9 20,12 13 1,-3-10 11,-6 0-171,7-13 183,-11 19-255,27-9 226,-11 12 1,23 1-38,-23-13 26,11 9 1,-14-19-6,0 13-22,1-13 17,12 20 1,-6-20-18,12 13 60,0-13-41,-2 7 0,8-10-10,-5 7 135,5-7-117,4 9 0,10-12 255,-1 0-236,0 0 48,-9 0 0,0 0 85,0 0-117,0 13-9,0-10 9,0 10-4,0-13 0,-1 0 76,1 0-248,13 0 173,-10 12 0,9-8-36,-12 5 0,0-6-12,0-3 1,0 0-88,0 0 121,0 0-12,-1 0 0,-2 0-189,-6 0 8,5 0 154,-9 13-162,1-10 165,-4 10 0,-3-13-38,0 0 80,12 0-54,-18 12 1,9-8 57,-13 5 0,4-6 10,6-3 1,-7 10 134,7-1-188,-6 1 16,-4-10 111,13 0-105,-9 0 1,12 0 35,-6 0-73,-6 0 45,9 0 0,-10 0 20,7 0-53,7-13 28,-1 10 1,0-19 38,-6 12 1,-3-9 3,12 10 0,-9-4 5,9 4-39,-12 5 5,6-8-188,0 12 179,-9 0 1,12-10 16,-6 1-198,-6-1 178,9 10-20,-13-12 1,1 9-24,-1-7 16,-12-6 8,-4 13-18,1-22 0,-10 19 189,7-13 18,-7 12-176,-3-18 211,0 22-197,0-22 1,0 18 26,0-12-162,0 0 178,0 4-8,0-11-246,0 11 5,0-1 208,0-10-192,0 11-24,0-1 108,0-9 17,0 9 70,0 0 0,-10 0-5,1 7-50,-13 6 13,19-10 423,-23 0-239,11 10 0,-14-13-52,1 7 330,-1 6-231,1-10 1,-1 4 12,1-1-191,-1-12 60,1 19 1,0-19-112,-1 12-53,1-12 109,12 19 0,-9-22 11,6 6 0,-7 3 72,-2-3-246,0 13 67,-1-20 0,-2 14 45,-7-7 1,6-3-12,-6 12 1,-6-9 28,-4 10 440,7-13-254,-25 19 0,19-20 558,-20 14-460,-5-1 0,8 1 244,-11-1-411,-1 1 0,0 9 118,0 0-880,13 0 517,6 0 1,7 0 76,12 0-1255,0 0 474,9 0 849,13 0 0,-9 0 0,9 0 0</inkml:trace>
  <inkml:trace contextRef="#ctx0" brushRef="#br0" timeOffset="178">45781 6227 8188,'-25'-3'-49,"6"-7"128,-6 7 1,18-10 206,-12 13 21,13 0-139,-7 0-206,13-12-87,0 9 26,0-10 336,0 13-229,0 0-79,13 0 177,-10 0 1,13 0 6,-7 0-117,-5 0 15,8 0 0,-2 3 6,-1 7 0,4-7-32,-4 6-40,-6-6 108,10-3-268,-13 0 265,0 13-5,13-10-30,-10 10-248,9-13 258,-12 0 2375,0 0-2109,0 12-48,0-8-423,0 8 141,0-12-27,13 0-351,-10 0-125,23 0 267,-23 0 109,9 0 1,-12-3 68,0-6-42,0 5 275,0-21-85,0 9 1,0-3-162,0 0 370,0 13-320,0-7-184,-12 13 1,5 0-258,-12 0 1,13 13 500,-3 6 0,5 6 0,4 4 0</inkml:trace>
  <inkml:trace contextRef="#ctx0" brushRef="#br0" timeOffset="179">45838 6284 6400,'-16'12'-511,"3"-9"535,13 10 2,0-13-6,-12 0 74,9 0-57,-10 0 264,13 0 896,0 0-961,0-13-128,0 10-65,0-9 52,0 12 66,0 0-81,-13 0-197,10 0-2,-9 0-16,-1 12 153,-3 4-35,-12 13 0,9-1 2,0 0 11,0 1-4,-10-1 117,1 1-109,0-1 2,-14 13 0,11-9 3,-7 6 3,6 6-3,-9-12 0,10 18 32,-7-12-23,6 13 9,4-20 0,-1 20 6,1-13 0,3 3-1,6-3 0,-3-7 4,12 7 0,-3-6 3,4-4 0,6 1-16,-7-1 1,7-9 95,3 0-87,0 0 0,3 6 139,7-6-137,-7 6 1,13-18-82,-7 12 100,-6-13-89,23 7 1,-11-10 68,14 6 1,-10-6-113,0 7 95,0-7 0,0-3-19,0 0 1,0 0-6,9 0 1,-9-3 3,0-7 6,0 7 0,9-13 93,1 7-87,-13 6 1,9-23-9,-9 23 0,3-22 15,0 6-74,0-6 0,-1 6-75,1 0 136,0 0 0,0-19-158,0 0 146,0 0 1,0 7-26,0-7 89,-12 6-77,18-9 1,-13 0 37,7-6-44,7 6 12,-23-13 0,13 19 176,-7-12-66,-6 12 1,10-19 119,-13 7 0,0 6-8,0 3-173,0 6 303,0 4-284,0-1 1,0 1 56,0 0 26,0 12-58,-13 3 44,10 13-26,-22-13-9,9 10-87,0-9 0,0 12-263,7 0-262,6 0 257,-10 0 23,1 12-722,8-9 500,-8 10-41,12-13 514,0 13 0,-13 3 0,-3 12 0</inkml:trace>
  <inkml:trace contextRef="#ctx0" brushRef="#br3" timeOffset="180">13962 20301 6587,'0'-16'541,"0"4"-308,0-1 388,0 10-275,0-10-155,0 13 0,0-3-28,0-6-241,0 5 0,-3-8 219,-7 12-291,7 0 205,-10 0 30,13 0-73,-12 12 1,5 1 5,-12 6 1,10 6 47,-10-6-41,13 6 0,-17 4 139,14-1-113,-13 13-14,6-9 1,-12 19 349,-1-14-321,1 14 8,-13-7 137,9 26-158,-22-10 1,10 19 55,-13-13 266,0 13-287,1-6 1,-1 12-25,0 0 1,0-3-11,0-6 0,0 6-163,0-6 0,0-6 112,1-4 0,11-6-152,7-3 56,-6 0 0,9 0 5,-12 0 76,12-1 1,-6-2-66,13-6 117,-1 5-62,1-21 1,-1 18-31,1-12 205,0 0-159,12-9 1,0-1 15,7 1 68,5-1-47,-8-12-41,12-4 20,0-12 73,0 0-80,12 0 3,-8-12 1,21-4-5,-6-12 1,6-10-1,3 0 1,1-3-100,-1 3 103,1-7-2,12-11 1,-10 8-79,7 1 73,7-1 0,-4-18-4,6 0-1,7-1 1,-10 1-16,13 0 53,0-13-38,12 6 1,-9-12 45,7-1 1,-7 1 9,-3 0 1,-1 0 159,1-1-91,0 14 1,-13 5-87,-6 20 223,-6-7-180,-4 23-47,1-23 1,-4 32 66,-6-7 14,-6 20-133,-13-4 108,0 13 0,0 0-293,-13 13 238,-3-10 0,-3 25-69,0 1 52,-12-1 18,-1 13 93,-9-12-96,13 12-13,-1-9 0,-9 18-85,0-12 87,-12 13 1,15-10 18,-12 6-51,12 7 27,-19-10 0,13 13 48,-6 0 1,-10 3 97,0 6 1,0-3-108,-9 13 197,6-13-110,3 7 1,3-13-47,7-1 12,6 1-43,12-12-632,1-17 175,12-3 49,3-22 0,26 7-371,6-20 0,16-5 269,3-14 449,12 1 0,-6-13 0,13-4 0</inkml:trace>
  <inkml:trace contextRef="#ctx0" brushRef="#br3" timeOffset="181">12540 21893 7842,'-3'16'399,"-7"-6"42,7 5-264,-22 1 1,19 13 18,-13-1 1,9 10-166,-9 0 165,13 12-21,-19-5 1,18 11 222,-12 1-253,0 0 1,0 0 140,0 0-159,13-13 0,-16 7-13,12-13 0,1 0-305,9-10 245,0 0 0,13-12-93,6-6 0,19-13-202,9-16 146,7 0 1,15-35-145,7 7 123,6-7 0,3-3 208,1 0 1,-1 0 170,0 0 1,-9 10-161,0 0 66,-13-1 54,7 4 0,-13 6 141,-1 19-422,-11-6 119,-17 9-62,-3 0-36,-21 4 144,8 12 0,-15 0 2,-6 0-298,-7 0 0,-13 0-616,1 0 523,-1-13 1,-2 10-570,-7-7 340,6 7-1,-9 0-39,13-6-884,12 5 1435,3-21 0,1 9 0,-4-12 0</inkml:trace>
  <inkml:trace contextRef="#ctx0" brushRef="#br3" timeOffset="182">14104 20187 6173,'0'-28'1158,"0"9"-663,0 0-917,-13 13 165,10-7 369,-10 13 44,13 0 212,-12 0 0,5 3-95,-11 7 0,8 5 200,-9 14 1,10-1-83,-10 1 1,12-1-253,-2 1 0,-4-1 200,4 0-287,-1-12 57,10 10 261,0-23-400,13 22 85,3-22 172,12 10-712,1-13 265,-1-13-453,0-3 469,1-12 0,-10-1-23,0 1-47,-13 12 96,7-9 1,-13 19 112,0-13 1,-3 12-8,-7-2 0,4 6 748,-13 3-340,0 0-196,-10 0 1160,14 0-840,-11 12 1,14 4 78,-7 13-111,-7-1 186,23-12-31,-22 9-755,22-9 251,-10 0 241,13-4-782,13-12 393,-10 0 0,22-3-387,-6-6 304,-6-7 46,12-25-777,-22 9 572,23-9 0,-23 13-64,6-1-67,-6-12-56,-3 10 171,0-10 452,-12 12-112,9 13 1,-23 4-308,7 12-4,-6 0 122,-3 12 0,12 4 176,6 13 0,-5 12 0,-1 3 0</inkml:trace>
  <inkml:trace contextRef="#ctx0" brushRef="#br3" timeOffset="183">12881 21922 8124,'-28'0'-183,"-1"0"0,10 9 404,0 1-155,0-1-4,-9-9 0,0 13 286,-1 6-481,13 6 159,-9-9 1,9 19 78,-12-7 0,3 7 16,6-7 1,-4 1-101,14-1-45,-1-12 165,10 9-601,0-22 324,0 10 1,13-13 135,6 0 0,19-13 0,6-3 0</inkml:trace>
  <inkml:trace contextRef="#ctx0" brushRef="#br3" timeOffset="184">32075 21325 7916,'0'15'239,"0"-2"1,0-10-94,0 7 0,-9-4 17,-1 13 1,-2-10 38,2 10-227,7 0 128,-22 10 1,18 2-2,-12 7 1,4 3-138,-4 7 1,-4 5-42,14-5-72,-13 6 229,19 2-184,-23 1 56,23 0 0,-13-9 134,7-1-201,6-12 134,-10 6-31,13-13-80,0-12 100,0-3-32,0-13-208,13-13 222,-10-3 1,10-12-92,-13-1 84,12-12 3,-9 10 0,10-10-4,-13 12 1,0 1-7,0-1 0,0 1 2,0-1 1,0 1 6,0 0 0,0 9 2,0 0 1,0 0 14,0-10 0,0 10 4,0 0 1,0 0-62,0-9 1,3 0 36,7-1 1,-7 1 1,6-1 0,-6 1-8,-3-1 1,0 1 0,0-1 1,0 1 6,0 0 0,0-1-80,0 1-57,0-1 16,0 1 208,0 12 0,-3 3 700,-6 13-34,6 13-311,-10 3-173,13 12-59,0 13 0,-9 4-63,-1 11 0,1-8-64,9-1 0,3-3-132,6 4 0,-6 2 130,7-12 0,3 0-144,-4-9-432,13-1 216,-6-12 157,12 9 0,-9-22-1162,0 7 1299,-12-20 0,31-5 0,-7-14 0</inkml:trace>
  <inkml:trace contextRef="#ctx0" brushRef="#br0" timeOffset="185">31364 22291 8114,'-16'0'0,"4"-3"0,12-6 46,-13 6-60,10-23 140,-10 23 1,13-13 54,0 7 0,13 3 223,6-13 36,19 12-269,-7-18 0,20 19 171,-13-13 186,12 0-320,-5 3 0,12 0 134,-1 7-104,14 6-60,-10-10 1,19 13-43,-13 0 111,13 0-145,-6 0 0,3 0-86,0 0 1,-7-10 342,16 1-544,-18-1 161,15 10 0,-25-9 11,0-1 0,-10-12-155,0 3 1,-12 4-416,3-4 330,-6 0-20,-16 3 116,-4-9 0,-12 18-109,0-12 143,0 13 0,-12-7-20,-7 13-125,-7 0 98,-2 0 0,-4 0-5,-6 0 283,7 13-62,-23-10 0,19 19 300,-12-12-164,12 12-94,-19-19 0,10 19 213,-13-12-127,13-1-57,-10 4 0,20-10-45,-14 6 0,10-2 29,-9 2-171,0-6 127,2 10 0,1-13-44,6 0 1,3 0-162,-12 0 1,12 0-111,-3 0 1,7 0 63,2 0 0,1 0 3,-1 0 0,4-3 86,6-7-39,-6 7-62,9-9 336,-12 12-47,12 0-183,3 0 328,1 0-37,8 0 97,-8 0-65,12 0-190,0 0 0,12 0 193,7 0 1,16 0 113,3 0 50,13 0-196,6 0 1,6-4 30,13-5 1,-4 6-26,4-7 0,6-2 57,-6 2-245,-6 1 38,12-4 1,-19 10-276,13-7 137,-13 7 72,-6 3 1,-7 0-197,-12 0 0,0 0-212,-9 0-220,-14 0 365,-2 0 15,-13 0 192,-13 0 1,-2 0-101,-14 0 105,-12 0-17,9-12 0,-21 8 140,5-5-147,-5-7 10,8 13 1,-15-13 130,13 7 45,-13 6-147,16-10 461,-13 13-260,0 0 0,0 0-25,0 0 104,0 0-93,13 0 0,-6 0-11,12 0-1255,0 13 417,9-10-602,14 22 1316,2-9 0,38 0 0,7-4 0</inkml:trace>
  <inkml:trace contextRef="#ctx0" brushRef="#br0" timeOffset="186">31819 21126 8105,'13'-29'-45,"-10"1"282,10-1 178,-13 1 230,0-1-118,0 14-312,0 2-19,12 13 1,-9 3 159,7 7-319,-7 5 41,-3 27 0,0-1 337,0 6-496,0 19 243,0-18 0,0 21-131,0-12 0,0 3 87,0 6 1,10-6-267,-1 7 65,0-7 1,-9-3 50,0 0 15,0-1 1,4-8 100,5-1-290,-6-12 239,10 6 0,-13-13-38,0 1-33,0-13 44,0 9 12,0-22 11,0 10 2,0-1-90,0-8 82,0 8 7,0-12-257,0-12 250,0 8-11,0-21-163,0 9 61,0-12 0,0-10 47,0 0-307,0 0 186,0 10 1,0-10-246,0 0 322,0-13 28,0 7 0,0 0-36,0 6 5,0-6-35,0 0 271,0-1-85,0-8 1,-10 18-163,1-13 425,-1 14-208,-2-7 1,6 9-11,-13-6 112,12 19-67,-18-19 0,19 22 42,-13-12 1,9 9 96,-9 0-435,13 13 217,-7-19 46,13 21-230,0-8 16,0 12 385,0 0-247,0 12 239,0 4-138,0 13 1,0-1 119,0 0-193,0 14 1,0-1 102,0 6 190,13 7-215,-10-10-103,10 0 0,-10 10-48,6-7 1,-5 4 185,5-4-387,7 7 118,-13-23 0,13 14 48,-7-7 0,-2-10-439,12 0 75,-13 1 169,6-13 54,-12 0 1,0-16 66,0-19-265,0-7 307,0-15 1,0 10-80,0-7-89,-12-7 152,9 14 0,-19-20-88,12 13 329,-12-12-230,19 18 1,-19-18 119,12 12-130,1-13-3,9 20 160,-13-10-125,10 12 1,-10 1-66,13-1 460,0 1-95,0-1-184,0 14 673,0 2-479,0 13 1,0 13 126,0 6-135,0 19-78,0 6 0,3 9-744,7-5 291,-7 6 187,22-10-1250,-21 0 917,21-3 0,-9-6-8,12-7 0,-9 13 436,0-22 0,13 13 0,12-16 0</inkml:trace>
  <inkml:trace contextRef="#ctx0" brushRef="#br0" timeOffset="187">31677 21979 6194,'-28'0'780,"-1"0"1,10 0-783,0 0 3,13 0 84,-19 0-55,9 0-85,-13 0 225,14 0-200,-11 0 113,11 0 1,-4 0 83,0 0-104,0 0 18,3 0 0,-9-4 83,6-5-139,6 6 50,-12-10 0,18 10 193,-12-6-174,0 5 49,4-8 0,-1 9 155,6-7-149,7 7-33,-22-10-53,22 13 31,-10 0 1,10 0 96,-6 0-260,5 0 251,-8 0-87,12 0 151,0 0-182,12 0 54,-8 0 1,21 0 330,-6 0-125,6 13-121,3-10 1,10 10 247,0-13 0,13 0-80,-4 0-319,7 0 101,15-13 1,1 7-54,6-13 1,6 9-173,-6-9 1,6 13-338,3-3 284,1-7 1,-11 13-158,1-7 171,-13 7 0,7 3 140,-13 0-468,-13 0 275,-3 0 0,-12 0-141,-1 0 43,-12 0-50,9 0 205,-9 13-7,0-10 252,-4 9-147,-12-12 178,0 13-21,-12-10-212,8 10 83,-21-13-29,22 12 1,-22-8 0,6 5-208,6-6 215,-12-3 1,9 0-74,-12 0 1,9 0-16,0 0 1,0 0-223,-10 0 267,1 0-9,-1 0 1,-2 0-45,-7 0 39,6 0 0,-9 0-23,13 0 31,-13 0 0,6 0-43,-12 0 313,12 0-256,-19 0 1,19 0 172,-12 0 27,12 0-176,-18 0 0,18 3 224,-13 7-221,14-7 32,-20 22 126,22-21-133,-9 8 1,13-2 0,-1-1 0,1 1-5,0-10 0,-1 0 34,1 0 12,-1 0-39,13 0 1,1 0 8,5 0 274,7 0-249,-10 0 286,13-13-293,0 10 16,0-10-43,0 13 33,0-12 1,13 8 69,6-5 1,6-4 0,4 4 1,12-1 19,6 10 177,7-12-130,3 8 0,3-8-103,6 12 1,-3 0 15,13 0 0,-10 0-164,10 0 163,-13 0 29,7 0-250,-13 0 98,12 12 0,-12-8 47,0 5 0,-3 4-136,-16-4 0,0 1-27,-10-10-326,1 12 220,-14-8-221,-2 8 102,-13-24 293,-13-4 0,-6-3-320,-19 0 295,7 12 1,-20-18-82,13 6 364,-12 7-273,6-14 1,-4 23-116,1-6 375,-1-7-103,-8 13 1,8-10-56,1 13 0,9 0 158,-10 0 0,4 0 153,-3 0-276,6 0-57,0 0 199,9 0-161,-9 0 1,13 0 148,-1 0 5,1 0-93,-1 0-31,13 0 20,-9 0-283,22 0 292,-10 0 49,13 0-109,13 0 33,-10 0 0,22 0 15,-6 0 1,16 0-25,3 0 467,13 0-293,-7 0 1,13 0 4,0 0 404,-1 13-371,1-10 1,0 10 195,0-13-453,0 0 38,0 0 1,-3 3-123,-7 6 1,-6-6 11,-13 7-284,-12-7 127,10-3-37,-23 0-51,9 0 0,-24 0-25,-7 0-1278,-7 0 982,-2 0 1,-4 0-25,-5 0 651,5 0 0,-22 0 0,10 0 0</inkml:trace>
  <inkml:trace contextRef="#ctx0" brushRef="#br0" timeOffset="188">10180 19931 8477,'-13'-28'-289,"7"3"-84,-13 6 434,13-7-324,-20 11 231,23-1 1,-13-6 117,7 12 1,3-9-95,-13 10 0,3-13 34,-3 3 0,-6 3 105,6-3 1,-7 0 70,-2-9 0,-1 9-26,1 0-17,0 0-51,-14-22 0,11 9 43,-7-6-286,-6 7 94,12 2 1,-12 10 237,6 0-487,6 0 209,-21 4 0,18 2-239,-12 13 377,12 0-45,-19 0 1,10 3-239,-13 7-23,-13 5 239,10 26 0,-22 4 15,6 11 0,-15 14 34,-4 6 0,0 6-30,10 3 1,0 10 81,-1 0-1387,1 12 1315,12-6 0,4 10-310,12-7 306,0 7-10,0-23 0,4 20-294,5-14 295,-6 14-807,23-20 1135,-23 23-355,23-23 0,-11 32-16,14-6 330,0-7 0,12 4-287,3 3 0,13-10 282,0 32-242,0-32 1,16 13-31,12-13 0,13-9 135,16 9 0,0-12-163,0 3 1,3-16 24,6-4 1,-2-21-27,11 3 8,1-6 644,10-7 0,-1-13-558,0-12 1,1-12 56,-1 2 1,13-6 115,6-3 1,-3-3 67,3-6 113,-12-7-347,19-13 0,-10-2 78,12-7 1,1 3-176,0-12 0,0 3 152,-1-4 1,11-5 35,-1 5-328,-13-6 99,-12-2 0,-6-1 225,-7 0-372,20 0 105,-42 0 0,19 0 51,-25 0 66,0 0 2,-13-12 1,6 9-10,-12-6 0,-3 6 35,-16 3 1,3-10 43,-12 1-77,-1 0 9,-9-4-6,0 10 15,0-9 0,-3-1 71,-6-6-365,-7-6 285,-13-3 1,-2 0-352,-7-1-351,-6-12 567,-13-3 1,6 0 193,-6 6-127,7-6-131,-20 13 493,1-10-211,-4 13 1,-12 12-421,-1 7 561,14 6-107,-23 3 0,16 9-45,-25 1 217,12 12-135,-19-6 1,20 22 192,-13 0-571,-13 13 314,0-19 0,-10 21 117,14-5-109,-1 6-11,13 15-23,-10 4 0,23 22 56,-7 0-272,19 25 224,7-15-180,12 34 1,0 3-176,0 19 0,13-3-141,6 4 395,6-1 0,7 19 0,6 0 0,16-3 0,19-3 0,15-3 0</inkml:trace>
  <inkml:trace contextRef="#ctx0" brushRef="#br0" timeOffset="189">26246 21495 8419,'-19'0'-1820,"0"0"1365,13 0 664,-20 0-104,11 0 1,-4 0-167,0 0 0,12-3 204,-2-6-68,6 5 0,-1-8 101,-5 12 207,6 0-174,-10 0-71,13-13 94,0 10-93,0-10-121,0 13 0,3 0 63,7 0-180,-7 0 170,10 0-28,-1 0 0,4 0-2,13 0 1,-1 0 15,0 0 1,1 0-2,-1 0 0,4 0 4,6 0 1,-3 10 18,12-1 1,-3 1 5,4-10 1,5 0-4,-5 0 0,15 0 4,3 0 1,4 0-19,-4 0 1,-3 0 4,13 0 0,0 0 41,9 0 1,-3-10-1,-6 1 1,6-1-50,-6 10 0,0-9-6,9-1 0,-9 1-5,9 9 0,1 0-58,-10 0 1,6 0-13,3 0 1,-9 0 105,0 0-65,-13 0 11,6 0 0,-2 0 252,-1 0-248,0 13-7,-9-10 0,10 13 327,-1-7-279,0-6-19,4 22-81,-10-21 75,9 21 0,-12-19 11,0 13 1,3-13 4,7 4 0,-7 3-15,6-4 0,-6 1-11,-3-10 1,9 0-19,0 0 0,10 0 21,-9 0 0,12 0-24,-4 0 1,4 0 24,-3 0 0,6 0 2,-6 0 0,3-4 34,-3-5 0,6 6-7,-6-7 1,3 7-51,-3 3 0,3 0 7,-13 0 1,13-9-115,-3-1 125,-6 1-11,-1 9 1,1 0-98,5 0 0,4 0 106,-3 0-163,6 0 132,-22-13 1,19 10-6,-12-7-37,12 7 30,-7 3 0,1 0 13,-7 0 0,-6 0 3,-3 0 1,0 0 252,0 0-256,0 0 0,-13 0 0,10 10 142,-7-1 1,4 10-88,-4-9-159,7 12 123,-23-19 0,14 22-27,-7-6 0,3-3-15,6 3 0,-3-13 2,-6 4 1,-6 2-10,6-2 1,3-1 35,-3-9 1,9 0-18,-9 0 1,9 0 90,-9 0 1,10 0-68,-10 0 0,9 0 12,-9 0 1,3 0-47,-3 0 1,-3 10-7,12-1 0,-12 1-16,3-10 0,3 0-130,-3 0 0,9 0 136,-9 0 1,9 0 9,-9 0 1,3 0-12,-3 0 1,3 0 48,7 0 1,-4 0 118,-6 0 0,-6 0-93,5 0 0,5 0 25,-5 0 0,5 0-64,-5 0 1,-5 0 10,6 0 1,3 0-199,-3 0 1,9 3 122,-9 6 0,10-6 25,-10 7 1,9-7 53,-9-3 1,9 10-13,-9-1 0,13 1 6,-4-10 0,4 0 111,-4 0 0,7 3-70,-7 6 0,-3-6 23,4 7 0,-4-7-77,3-3 1,4 0 42,-13 0 0,9 0-96,-9 0 0,13 0 56,-4 0 1,-3 0-9,4 0 1,-1-9 14,10-1 0,0-3-11,0 4 0,3 6 63,6-7 0,-3 4 11,13-4 1,-3 7-35,3-6 1,6 6-12,-6 3 0,6-10-130,3 1 1,-9-1 104,0 10 1,-4 0-4,4 0 1,6 0-3,-6 0 0,3-3-15,-3-6 0,-3 5 3,-7-5 1,-3 6-7,13 3 0,-13-10 54,4 1 1,-7-1-38,-3 10 1,-1 0 8,1 0 1,-3 0-11,-7 0 1,4 0-1,-13 0 0,9 0 0,-9 0 0,10 0-4,-11 0 0,11 0 3,-10 0 1,12 0-2,-2 0 1,5 10 50,4-1 0,-3 1-49,-7-10 1,10 0 43,0 0 1,-3 0 49,3 0 1,0 0 9,-10 0 1,-3 0-30,4 0 0,-4 0 98,3 0 1,-3-10-126,-6 1 1,-6-1 73,6 10-197,-7 0 1,-5-3 215,-7-6-467,6 6 11,-22-10 31,10 13 184,-13 0 8,0 0 49,0 13 30,0-10 16,0 9 1,0-8-66,0 5 617,0-6-180,0 10-307,0-13-3509,0 0 753,-13-13 1045,10 10 1638,-10-10 0,13 1 0,0-4 0</inkml:trace>
  <inkml:trace contextRef="#ctx0" brushRef="#br0" timeOffset="190">39383 21268 8224,'-28'-13'-83,"9"0"-137,0-5 401,12 5 336,-5 13-353,12 0-100,0 0 1,12 0 0,7 0-262,7 0 0,5 3 43,7 7 1,6-4 151,13 13 1,0-10-180,0 10 211,0 0 1,0-3 98,12 9-108,4-22 0,3 23 7,0-7 0,-13-4 13,3 4 1,-6 0 31,-3 10 0,-3-10 252,-7 0-96,-6-13 0,-16 10 503,-6-7-494,-6 7 0,-35 3-120,-7 0 0,-18-10 39,0 10-48,-7 0 0,-6 10-178,-6-1 33,6 1 0,-10-1 88,13 1 0,0-1-51,0 0 1,1 1-106,-1-1 0,9 1 67,1-1 0,12 1-362,-3-1-557,19-12-421,7 9 1377,12-22 0,12-3 0,4-16 0</inkml:trace>
  <inkml:trace contextRef="#ctx0" brushRef="#br0" timeOffset="191">53515 20301 7381,'0'-16'975,"0"4"-771,0 12 0,4 0-57,5 0 1,7 0 19,12 0 0,1 0-8,-1 0 0,4 0-10,6 0 0,-4 0-3,14 0 1,-1 0-31,10 0 0,13 0 28,5 0 0,1 9 13,10 1 0,-4-1 77,22-9 1,0 10-125,10-1 1,0 0 19,0-9 1,-1 10-27,1-1 0,-3 4-3,-7-3 0,3-7-3,-12 6 1,6-6-38,-16-3 0,4 10-96,-23-1 0,1 1 136,-11-10 0,-11 0 95,-7 0-84,-7 0-199,-2 0 204,-14 0-99,-2 0-12,-13 0-852,0 0 342,0-13-481,0 10 0,-3-10 985,-7 13 0,-5 13 0,-14 3 0</inkml:trace>
  <inkml:trace contextRef="#ctx0" brushRef="#br0" timeOffset="192">55705 15126 8585,'0'-19'-1935,"0"0"1652,0 13 530,0-19-117,0 9-10,0 0 48,0-9-23,0 22 40,0-10 80,0 13 141,0 0-336,0 13 1,-9 3 52,-1 12 0,1-9-24,9 0 0,-10 0-38,1 9 0,-1 10 4,10 0 0,-9 3-2,-1-3 1,1 3-24,9 7 0,0 5-13,0-5 0,0 8 20,0 11 0,0-4-6,0 13 1,0-10 41,0 10 0,0-10-28,0 10 1,9-9 83,1 8 0,-1-2-85,-9 3 0,0 3 4,0-13 0,0 10 38,0-10 1,0 10-3,0-10 0,0 1 42,0-10 0,0 0 2,0-1 1,0 1-44,0 0 1,0 0 0,0 0 0,0 9 22,0 1 0,0-1-25,0-9 0,10 9 12,-1 0 0,1 13-1,-10-3 1,9-3-11,1 3 0,-1-10-7,-9 10 0,0-10 7,0 10 1,0-22-20,0 3 1,0-7 2,0 7 0,-3 0-113,-7 0 1,7-10 110,-6 1 0,6-11-104,3 11 1,0-1 78,0 10 0,0-10-7,0 1 0,0-10 23,0 9 1,3 1 0,6 8 0,-6-8-22,7-1 0,-7 1 8,-3 8 1,0 1 18,0 0 0,0 0-61,0 0 1,9 0-5,1 0 1,-1-7 29,-9 7 0,10-16-9,-1 16 0,1-19 89,-10 0 0,0-3-2,0 2 0,9-5 28,1 6 1,-1-6-87,-9-4 1,0 0 242,0 1-269,0-1 31,0 1-25,0-1-272,0-12 443,0 9 147,0-22-411,0 10 150,0-13-614,0-13-162,0 10-209,0-9 31,0 12 368,0 0 1,0-13 0,0-3-1</inkml:trace>
  <inkml:trace contextRef="#ctx0" brushRef="#br0" timeOffset="193">54511 20557 8288,'-19'0'-1044,"0"0"532,12 0 423,-18 0 91,22 0-1,-22 0 97,22 0 196,-10 0 33,26 0-157,2 0-67,14 0 1,-1 0 23,1 0 1,-10 0 21,0 0 0,-4 3 11,4 7 1,7-7 189,-7 6-291,6-6 0,3 7 2,1-1 0,-10 1-5,0-10 1,0 9 37,9 1 1,0 2 16,1-2 0,-1-7 14,1 7 0,-1-4-8,1 3 0,-1-6 9,1 7 0,2-7 9,7-3 1,3 10 7,7-1 0,5 4 20,-5-4 1,5-3-53,4 13 0,3-12 12,7 2 0,5 4-161,14-4 1,2 10 33,7-9 1,-4 2 28,14-2 1,-11-7-1,11 7 1,-10-7-146,9-3 0,-3 9 126,3 1 0,4-1-117,-14-9 1,14 0 173,-4 0 0,3 0-65,-2 0 1,5 0 176,-5 0 0,-4 10-68,3-1 0,-3 1-45,3-10 1,-3 9 11,-6 1 1,-3-1 9,12-9 1,-12 0-4,3 0 0,-7 0-10,-3 0 0,-9 0 223,0 0 0,-13 0-140,3 0 1,-15 0 254,-4 0 0,-9 0-52,10 0 1,-14 0-164,4 0 1,-6 0-56,-4 0 0,-9 0 146,0 0-273,-12 0 1,15-3-661,-13-7-1163,1 7 1345,-10-9 1,-3 2-2028,-7 1 1224,-6-1 1269,1 10 0,-23-12 0,6-4 0</inkml:trace>
  <inkml:trace contextRef="#ctx0" brushRef="#br0" timeOffset="194">60226 20898 8455,'-12'-16'-465,"8"1"-58,-5 5 1,3 7 1117,-4-7-114,7-5-155,-10 11 10,13-8-155,0 12 0,13 0 7,6 0 0,-3 0-7,3 0 1,0 0-9,9 0 0,4 9 2,6 1 0,-4-1-147,14-9 0,-10 0 86,9 0 1,4 0-225,15 0 1,-6 0 59,6 0 1,4-12-68,-4-7 1,4-7 148,-4-2 1,-6 0-13,6-1 1,-9-9 15,-9 0 0,2-3 0,-12 3 0,3-3 18,-3-6 0,-16-4-6,7 13 0,-10-12-51,0 2 1,3 4-37,-13-3 1,4-1-12,-4-8 0,-5-1 4,5 0 0,4 9-162,-4 1 1,1 9 136,-10-9 1,0 12-9,0-3 0,0 16-45,0 3 55,-13 13 0,-3-7-102,-12 13 0,-1 0 126,1 0 0,-1 13 3,1 6 1,-10 6 22,0 3 0,-9 4 99,9 6 1,-13-3-31,4 12 1,3 0 160,-4 10 1,1 0 13,-10 0 1,10 9-174,-1 1 1,10 2 191,-9-2 1,9-7-53,-9 6 0,12-6 86,-3-3 0,6 9-159,4 0 1,3-9 3,6-9 1,3-4-35,6 3 0,7 4-139,-6-13 0,6 9-3,3-9 0,0 0 236,0-10-124,0 1 1,0-1 67,0 1-64,12-1 1,1 1-9,6-1 1,3-9 10,-13 0 0,14-10-43,-5 10 0,-2-12-7,3 2 0,0-6-92,10-3 1,-1 0 119,1 0 0,-1 0-150,0 0 1,1 0 102,-1 0 0,10-3-19,0-6 1,3 2-2,-3-12 1,-6 10 4,6-10 1,-7 3 63,-2-3 0,-1-6 68,0 6-101,1 6 1,-1-12-1,1 6 0,-1 3-113,1-3 0,-1 10 90,1-10 0,-11 10-8,1-10 0,0 9 3,10-9 1,-10 10-9,0-10 1,-13 9-140,4-9-17,5 0 138,-11-9 1,-1 9-2,-13 0 0,-12 13 234,3-4 1,-6 7 42,-4 3 1,-9 0 62,1 0 0,-4 0-198,3 0 0,6 13-27,-6 6 1,3 6 116,-3 3 0,7 4-15,-7 6 1,6-3-29,4 12 1,9-3-5,0 4 1,9 15-233,-8-6 1,11 3-87,-2-13 0,9 7-173,9-7 1,7-6-127,12-3 0,1-9-396,-1-11 0,13 5 264,7-14 0,5 1 606,4-10 0,0 0 0,0 0 0</inkml:trace>
  <inkml:trace contextRef="#ctx0" brushRef="#br0" timeOffset="195">61961 21666 8484,'-29'0'-454,"1"0"0,9 0 741,0 0 1,10 0 623,-10 0 1,9 3-408,-9 6 1,13 7 77,-4 13-459,7-1 0,3 1 35,0-1 1,13 0-211,6 1 1,6-10 43,3 0 1,4-3-224,6 3 0,6-7 17,13-12 0,0 0-149,0 0 0,-3 0-78,-7 0 1,7-9 120,-7-1 0,-6-12 139,-3 3 1,-16-16 29,-3-3 0,-13-3-4,4 3 1,-7 4 65,-3-14 0,-16 10 155,-12-9 0,-1 12 222,-9-3 0,-3 16-135,4 3 1,-5 13-570,5-3 0,14 5-122,-5 4 538,6 0 0,-7 13 0,1 3 0</inkml:trace>
  <inkml:trace contextRef="#ctx0" brushRef="#br5" timeOffset="196">63724 20415 8346,'-3'-16'472,"-7"7"1,7 5 0,-22 8-193,6 5 0,-7 10-77,-2 19 1,-4 6-6,-5 13 1,-8 3 2,-12 6 1,1 20-206,-1 18 0,-13 6 67,-6 4 1,7 0-166,3 0 0,-1-13-69,10-7 0,-3-8 103,22-10 1,0-7-9,10-12 0,0 0 41,-1 0 0,10-13-135,0-6 0,13-16-203,-4-3-317,7 0 298,3-3 1,3-4 391,7-12 0,6 0 0,12 0 0</inkml:trace>
  <inkml:trace contextRef="#ctx0" brushRef="#br0" timeOffset="197">63354 21922 9098,'-12'16'933,"-4"9"1,-3-13-711,0 7 1,12 7-134,-2-7-135,6 6 1,3 3 184,0 1-161,0-1 0,12-3-39,7-6 1,7 4-138,2-14 1,13 0 34,7-9 1,-4 0-58,3 0 1,-3-12 114,4-7 0,2-6 20,-12-4 1,-3-9 101,-16 0 0,3-12-68,-12 2 1,-1-2 38,-9 2 0,-13-5 14,-5 5 1,-11 4 59,-9-3 1,3 12-154,-12-3 0,12 19-160,-3 10 0,7 6-334,2 3-92,1 0 0,3 12-293,6 7 969,6 6 0,0 16 0,-2 4 0</inkml:trace>
  <inkml:trace contextRef="#ctx0" brushRef="#br0" timeOffset="198">63582 22035 8383,'-19'0'-103,"0"0"1,0 0 1071,-10 0 0,1 13-484,-1 6 0,4 6-410,6 4 1,-16 2 27,7 7 0,-7 6-154,7 13 0,-4 0 69,-6 0 0,4 9-228,-14 1 1,4 12-68,-3-3 1,-17 9 169,7 10 0,-15-7-191,5 7 1,1-19 103,9-10 0,0-6 126,1-3 1,2-13 63,6-6 0,-2-19 9,12-10 1,0-5-11,10-4 0,-1 0 151,1 0 0,2-13 192,7-6 1,7-6-118,12-4 0,3 1-167,6-1 0,7-8-238,13-1 1,12-13-315,6 4 1,-3 6 59,4 3 1,-1-3-523,10 3 960,-13 0 0,23-3 0,-7-3 0</inkml:trace>
  <inkml:trace contextRef="#ctx0" brushRef="#br0" timeOffset="199">63695 22462 7838,'0'-16'219,"0"-9"366,0 22-185,0-10-357,13 13 0,-7 10 44,13-1 1,-9 10 114,9-10-127,0 14 1,12-11-162,7 7 0,-6 3 83,6-12 1,3-1-173,-3-9 0,9 0-36,-9 0 0,13 0 138,-4 0 1,-3-3 17,4-6 0,-4-7 37,3-13 1,4 1 10,-13 0 0,0-1-7,-10 1 1,-3-10 5,-6 0 1,7-10-62,-8 11 0,5-5 0,-4 5 0,-4 5-185,-5-6 1,-7 6 130,6 4 0,-5 9 144,-4 0-28,0 13 1,-4-7 170,-5 13 1,-10 3-47,-19 7 0,3 6 252,-12 12 0,3 10-85,-4 0 0,-5 9 93,5-9 1,4 10 202,-3-11 0,2 11-167,-2-10 1,6 9-264,12-9 0,14 9 122,5-9 0,-2 0-420,2-9 1,13-1-233,16 1 1,19-4-285,10-6 1,5 3 14,4-13 0,0 1 648,0-10 0,0 0 0,0 0 0</inkml:trace>
  <inkml:trace contextRef="#ctx0" brushRef="#br0" timeOffset="200">59857 21780 8509,'28'0'0,"10"3"-268,0 6 1,22 7 414,-3 12 0,22 13 666,6 7 0,26 9-453,21 9 1,-57-30 0,2 1-462,3 5 1,1 1 0,-1-4-1,1-2 222,4 1 1,1 0 0,-3-1 0,1 2 16,10 3 1,2 1 0,-3-3 0,0-1-42,2-5 1,0-2-1,3 2 1,0-2 40,-3-7 1,-1-2 0,0-1 0,-1 0 77,2 2 1,-1-1-1,0 1 1,-1 0-74,2 4 0,-1 1 1,-3-5-1,-2-1 41,-7 1 1,-2 0-1,74 20 90,-11 3 1,-4 4 32,-7-13 1,-5-1-29,-14-8 0,-2-1 32,-7 1 0,-9-10-100,-19 0 1,-19-13 284,-19 3-432,-7-5-69,-15-4 1,-7 0 226,-18 0 1,-7 0-451,-12 0 0,-1-10-449,1 1 405,-1-13 1,14 15-208,5-12-738,-6 13 392,13-7-486,-9 13-344,12 0 1126,0 0 1,0-12-1,0-4 1</inkml:trace>
  <inkml:trace contextRef="#ctx0" brushRef="#br0" timeOffset="201">60767 22832 8426,'0'-16'0,"3"-10"19,6 8 208,-6 5 0,23 0 81,-7 13 1,6 0 33,3 0 0,13 3 95,7 7 0,21 18-92,17 20 1,18 9-1,29 9 1,2-3-363,-55-25 0,1 0 0,-1-1 1,-2 2 182,3 3 0,0 1 0,2 0 0,1-1 16,-3 1 0,-1 0 1,62 29-211,-9-5 0,-26-10 25,-12-10 1,-16-6-30,-3-13 0,-25-12-716,-4-6 2,-12-7-66,-19-16 1,-7-3 142,-18-12 669,-20-13 0,-15 9 0,-13-9 0</inkml:trace>
  <inkml:trace contextRef="#ctx0" brushRef="#br0" timeOffset="202">50416 29030 8244,'-3'-19'441,"-7"0"1,7 10-88,-6-10 0,6 9 148,3-9-453,-13 0 1,0-9 38,-6-1 1,-6 1-58,6-1 0,-6 11 102,-4-1 1,1 12-173,0-2 1,-1 6-19,1 3 1,9 6 23,0 13 1,0 6 65,-10 32 0,14-3 50,5 22 1,-3 3 7,4 15 1,-1-2-80,10 12 0,0-9-4,0 9 1,0-12 22,0 3 1,10-13-98,-1-16 0,1-3-83,-10-25 208,0-13-3,0-12 0,-3-29-109,-7-12 1,-6-4-10,-12-15 0,-10-10 62,0-9 0,-9-1 0,9 10 0,-13 10 109,4 0 1,3 12 163,-4-3 1,14 19-1445,-4 10 1171,6 5 0,16 17 0,4 3 0</inkml:trace>
  <inkml:trace contextRef="#ctx0" brushRef="#br0" timeOffset="203">58719 26357 8224,'-19'-16'92,"0"7"1,10 6 128,-10 3 1,9 0 52,-9 0 0,0 3-130,-9 6 1,0 7-4,-1 13 0,-2 9-66,-7-1 0,6 14 91,-6-4 1,10 7-39,9 3 0,-3 0 10,12 0 0,1 0-107,9-1 1,12-11 92,7-7 1,22-7 14,16-2 1,13-14-128,15-5 1,10-10-182,0-10 1,12-18 19,-3-19 0,16-7-96,4-3 1,-4-3 414,-16-6 0,-6 6-433,-13-7 0,-15 10-390,-14 10 0,-14 6 105,-23 13 1,-7-1 547,-12 1 0,0-1 0,0 1 0</inkml:trace>
  <inkml:trace contextRef="#ctx0" brushRef="#br0" timeOffset="204">54141 13193 8392,'16'-29'-476,"6"1"-107,-13 0 0,14 9 403,-4 0 0,18 3 345,11-3 0,18-6-125,10 6 0,19-3-59,9 3 1,7-10-51,2 1 0,23-1 67,6-9 0,-60 17 0,1-2-204,1-1 1,2 1 0,6 0-1,3 2 201,8-3 0,2 0 1,1 1-1,0-1 3,3-4 1,0-1-1,2 1 1,-1-1-8,-5 1 0,-1-1 0,0 1 0,0-1-5,-4 1 0,-1-1 0,-1 2 0,0 1 24,-2 2 0,-2 0 1,-8-2-1,-2-1-256,68-21 0,3 4 325,-4-3 1,-2 12-80,-16-3 0,-10 6 117,-19 4 1,4 12 19,-14 7 1,-2 5 182,-16 4 1,-10 0-278,-19 0 0,-9 16 449,-19 13 0,-6 2-477,-13 17 0,-13 2 147,-6 17 1,-31-4-360,-17 13 1,-15 6 55,-12 3 1,-20 16-156,-19-16 1,64-38-1,-1 1 278,-1 0 0,0-1 1,-5 2-1,0 0-7,0 2 0,1 2 0,4 1 0,3 0 36,-56 40 0,7 4-9,4-3 0,24-10 75,13 1 0,29-4-73,19-16 0,2 0 42,17-9 1,3-16-16,15-12 1,7-10-21,12-10 1,16-6 373,13 7 0,13-10-401,15-10 1,10-2 3,0-7 0,25-6-10,3 6 1,3-16-79,7-3 0,9 0 98,10 10 0,-70 9 1,0 0-1,-1 0 0,-1 0 0,75-19 1,-3 9 0,-10 14 163,-9 5 1,-7 7-176,-12 3 0,-16 6 77,-13 13 1,-25 13-69,-22 25 1,-10 15-1,-9 14 1,-19 2-200,-19 16 0,-31 1-155,-16 8 1,-29 14 271,39-60 0,-2-2 0,-1 0 0,-2-3-46,-9 0 0,-2-1 0,-1-1 1,-3 0 94,-8 2 1,-2-1 0,3-1 0,1 0 71,-4 6 0,2 1 1,13-7-1,3 0 200,-5 1 1,4 1 0,-39 55-214,23-3 1,28 0 24,29-1 1,18-15-67,29-12 1,16-14-204,31-15 0,7-3 71,12-7 0,13-6 104,6-12 1,7-10-57,3 0 1,3-13 91,6 3 1,-6 4 229,6-3 1,-16 9-208,-2-10 0,-14 23 629,4-4 0,-22 19-500,-16 1 0,-26 18 136,-21 10 0,-14 22 9,-15 16 1,-18 3-165,-39 15 1,33-64 0,-3 0-185,-9 8 0,-3 0 0,-6-1 0,-2 1 81,-4 10 0,-2-1 0,-3-9 0,-2 0-283,-3 4 0,-1 1 1,3-2-1,1 0 243,5-4 1,2 1 0,6 0-1,2 0-92,2-5 0,6 0 1,-19 62-282,35-1 1,19-11 279,19 2 1,4-10-423,5-8 1,4-7 212,6-13 0,6-22 505,-6-6-206,-7-6 0,1-7 449,-13-6 1,0-4-372,0 4 1,-16-6 119,-12 6 1,-13 6 62,-16 3 1,-16 10-76,-12 10 1,-16 2-150,-22 7 1,3 16 152,-13-7 1,67-34 0,-1 2 91,-3-1 1,-2 0 0,-3 7 0,2 2-146,1 1 0,1 0 1,3-1-1,4 1-16,-41 52 0,23-1-74,25 1 1,16-13-272,22-6 0,22-19-15,26-10 0,12-9-272,16-10 1,-10-6 242,1-12 0,-14-13-217,4-7 381,-6 7 1,-16 0 315,-7 12 1,-6 1-189,-3-1 0,-25 10 29,-13 0 0,-12 16 39,-7 2 0,-16 4 386,-12 16 0,-4 3-347,-15 16 0,12-3 423,-2 12 1,18-3-202,9 3 0,23 10-191,16 0 1,2-1-198,17 11 1,9-20-327,9-9 0,20-10 222,-10-9 0,12 3-90,-12-13 1,-6 0-42,-3-9 1,-7-3 28,-3-7 0,-16 13 130,-13-12 0,-15 15 11,-22-6 1,-10 3 272,-19 16 0,-15 0-136,-14 9 1,57-38-1,-1 1 101,2-1 0,-1 0 0,-7 7 0,-1 0 46,0-2 1,-1 0 0,1 3 0,1 1 150,7 0 1,2 1 0,2-1-1,2-1 153,-43 49 1,9-6 209,19-13 1,23-2-676,24-8 1,17-18 103,21-19 0,20-19-644,18-9 1,19-10-14,10-10 0,3-6-914,-3-12 1468,6-1 0,-12-2 0,5-7 0,-5-6 0</inkml:trace>
  <inkml:trace contextRef="#ctx0" brushRef="#br0" timeOffset="205">55051 25447 8346,'0'-72'-446,"-10"-7"312,1 12 0,0 1 776,9 9 1,0 3-142,0 7 0,12-3-283,7 12 0,6 3-47,4 16 0,2-3-141,7 12 1,3 4 47,7 16 1,6 8-208,-7 20 1,7 22-208,3 26 0,-4 15 190,-5 22 0,-7 7-698,-13 12 1,-12 12 664,-11-74 0,-1 2 1,-1 5-1,-2 3-61,0-1 0,-2 2 1,-6 0-1,-2 1 67,-4-2 0,-3 0 1,2-3-1,-3 0 46,-6 3 1,-2 0 0,2-5 0,-1-3 166,-4-5 0,-1-2 0,-28 70-135,0-31 0,0-7 754,1-21 0,-1-1-341,0 0 1,3-12 407,7-7 0,-4-6-173,13-3 1,0 13-34,10 5 0,3 8-205,6 2 0,6 13-186,13 6 0,0 16 50,0 3 0,16 10 9,12-10 0,10 0-604,10-9 0,15-3 203,-6-7 1,6-19-184,-6-18 0,9-20 73,0-9 1,1-10-390,-10-9 0,-4-9-18,-5-20 730,5-6 0,-8-12 0,12 0 0</inkml:trace>
  <inkml:trace contextRef="#ctx0" brushRef="#br0" timeOffset="206">56814 29655 8068,'0'-41'-243,"13"-3"1,-7-13-378,13 0 1,-10 13 526,10 6 1,-9 7 525,9 2 1,-10-2-261,10-7 0,-9 6-163,9-6 0,-13 16 22,3 3 1,-5 10 76,-4-10 29,0 12 1,0-2-52,0 18 0,-13 7 144,-6 13 0,-6 12-139,-4 6 0,4 19 3,6 10 1,-6 6-144,6 4 0,-3-1 135,3 0 1,-3-3-135,12-6 1,-9 6 21,10-6 1,-10 3-57,9-3 0,-12 3 121,3-13 1,3 1-35,-3-10 0,0-13-20,-9-6 0,6-19 11,-6-10 0,5-6 69,-15-3 1,-3-15-56,3-14 0,-22-3 212,4-15 1,-20 3-105,0-4 1,-16 11-111,-2 18 0,-1-4 100,9 14-109,14 12 0,-10 13 0,9 12 0</inkml:trace>
  <inkml:trace contextRef="#ctx0" brushRef="#br0" timeOffset="207">57326 29314 8174,'-13'-16'609,"7"-9"-176,-13 6-173,13 7-101,-7-14 0,16 20-112,7-13 0,9 13-402,18-4 1,8 4 139,12-4 1,12 7-60,7-6 1,6 6 189,3 3 0,1 0 42,-1 0 1,0 0-166,1 0 1,-14 3 83,-5 6 1,-11-2 19,-8 12 1,-20-10 62,-18 10 1,-7-10 8,-3 10 0,-13-12 43,-6 2 0,-15 4 123,-4-4 1,-13 1-99,4-10 1,-7-13 178,-3-6 0,3 3-153,7-3 1,-7 1 144,7-11 1,-7 1-236,-3-1 0,-3 10 102,-6 0 0,6 10-76,-6-10 0,-7 13 140,-3-4 0,-6 10 155,-3 10 1,-4 5-160,-6 14 0,7 15 133,-7 13 1,-3 12-270,3 17 1,4 2 124,15 7 1,10 6-365,18 13 1,7 9 145,13 0 0,12-6-168,6-22 0,10-7-133,10-31 1,6-6-156,12-23 1,-9-3 175,0-6 0,-9-6-395,8-13 769,-11 0 0,5-13 0,-37-2 0,-6-14 0</inkml:trace>
  <inkml:trace contextRef="#ctx0" brushRef="#br0" timeOffset="208">5516 1336 7973,'-15'0'-325,"-11"0"102,10 0 1,-2 0 87,-1 0-138,12 0 210,-18-12 0,19 5-112,-13-12 179,12 13 0,-15-19-4,13 6 0,-10 3-41,9-3 1,-9 0 52,10-9 1,-4 9 45,4 0 0,-4 0-57,-6-10 0,-6 1 57,6 0 1,3-4 14,-3-6 0,0 6 10,-9-5 0,-10 5-6,0 4 0,-3-4 6,3-6 0,3 6-33,-12-5 1,-1 5-2,-8 4 0,-1-1-12,0 1 1,0 9 25,0 0 1,-9 3-78,-1-3 0,-2 3 9,3 7 0,2 6-5,-11-7 0,-1 7-37,-10 3 0,11 0-13,-1 0 1,-3 0 45,-16 0 0,7 0-8,-7 0 0,-3 9 14,3 1 1,-3 12-8,3-3 1,7-3 62,-7 3 0,-3 0-7,3 9 1,-3 1 101,4-1 1,5 0-85,-6 1 0,16 2 15,3 7 0,1-3-66,-11 12 1,4 1 1,6 9 1,-6 0-76,6-1 0,-6 11 67,-3-1 0,0 10-165,-1-10 0,11 13 107,-1-3 0,0 6 40,-9 4 0,12-4 38,7-7 1,6 8 117,3-8 1,0 11-129,0 9 0,0-7 19,0 7 1,10-7-124,-1-2 0,10-1 112,-9 0 1,12-3-49,-3-6 1,16 3 14,3-13 1,13 13-17,-3-3 0,5 3 18,4-3 0,0 6-3,0-6 0,13 9 14,6 10 0,9-16 9,10 6 1,-3-6 14,12 7 1,-9-11-25,10 1 1,-1-3 5,10 3 0,0-7 17,0-12 1,0-6 3,0 6 0,-1-16 40,1 15 1,3-18 8,7 0 1,-1-3-59,19 3 1,-6-10 3,16 1 1,-3-1-46,2-9 1,1 3 50,19-3 0,-16 3-63,16-12 1,-7 9 40,7-10 0,0 4-15,-1-4 1,1-5-156,0 5 0,3-3 169,6 4 1,-3-7 20,13 6 1,-10-5 6,10-4 0,-13 0 30,3 0 1,6 0-46,4 0 0,-6 0-45,-4 0 1,3-10 22,-3 1 0,4-10-7,-4 9 1,-6-12 5,6 3 1,-9-9-5,-10-10 0,13 3-6,-13-12 1,10 9-5,-19-10 1,9 1-45,-9-10 1,9-9 50,-9-1 1,0-2-100,-10 3 1,-3-7 107,-6-12 0,6-1-1,-6 1 1,-7 0 22,-2-1 1,2-2 90,-2-7 1,-4-3-69,-16-6 0,7 3 14,-7 6 0,-2 4 85,2-14 1,-12 14-131,3-4 0,-4 6-26,4 4 0,-16-10 8,7 1 0,-10-11-20,0 11 1,3-1 4,-13 9 1,1-8-14,-10-1 0,0-13 31,0 4 0,-3 6 1,-7 4 1,4-4 46,-13 3 0,9-9-48,-9 9 0,0 0 40,-9 10 0,-10 3-76,0 6 1,-12-13-106,2 13 1,-15 1 110,-3 18 0,-13-10-17,3 1 1,-19 3 50,-9 16 1,-7 2-207,-2 7 0,-14 16 314,-6-6 1,-15 9-136,-4 0 1,-2 9 314,2 20 1,-6 22-287,73-6 1,-1 4-1,-5-1 1,-1 2 52,-3 6 0,0 2 0,2 4 0,0 3-314,-2 4 1,0 4 0,1 2-1,-1 2 164,-5 2 1,1 3-1,0 5 1,2 3 94,2 3 0,0 4 0,0 3 0,1 2 0,2-3 0,1 1 0,-4 2 0,0 1 0</inkml:trace>
  <inkml:trace contextRef="#ctx0" brushRef="#br3" timeOffset="209">36227 1706 6634,'0'-16'441,"0"4"-302,0 12 8,0 0-32,0-13-2,0 10 71,0-10 21,0 13-14,0 0 1,-10 13-124,1 6 0,-1 6 6,10 3 0,-9 4-1,-1 6 0,-2 3 27,2 6 1,4 17-22,-13-8 0,3 11 15,-3-1 1,-6-3-19,6 13 0,6-13 9,4 4 1,-4-7-46,4-3 0,-1-13-90,10-6 0,0-7 9,0-2-330,0-14 233,0-2 1,3-13 115,7 0-84,-7 0 0,13-9 4,-7-1 111,-6-12-84,10 6 1,-13-3 7,0 0 1,3 13-272,7-3 297,-7-7 0,10 9-275,-13-12 191,0 13-146,0-19 1,3 12 70,6-6 0,-6 3-355,7 7 555,-7 6 0,10-22 0,2 9 0</inkml:trace>
  <inkml:trace contextRef="#ctx0" brushRef="#br3" timeOffset="210">36227 2047 7934,'3'-19'-581,"6"0"403,-6 0 0,13 0 599,-6 0 0,2 0-48,7-9 1,7 9-238,-7 0 0,15 0 54,4-9 1,10 9-170,-10 0 1,12 12 100,-2-2 0,-4 6-99,3 3 0,-12 3-8,3 6 1,-7 7-92,-2 13 1,-10-1-62,0 1 1,-13 8 116,4 1 0,-7 13-77,-3-4 1,0-2 106,0 2 0,-3-3-48,-7 4 0,-3 2 37,-6-12 0,-6 9 50,6-9 0,-3 0-46,3-9 1,-6-1 2,6 1 0,3-1-13,-3 0 0,10-2 16,-10-7 0,9 6-343,-9-6 1,13 6-101,-3 4 434,5-14 0,-8 11 0,-4-11 0</inkml:trace>
  <inkml:trace contextRef="#ctx0" brushRef="#br3" timeOffset="211">37250 2673 7904,'0'15'-586,"10"1"-1,-1-6 1,10-4 667,-9 13 1,12-13 275,-3 4 1,6-4 137,4 4-379,-1-7 0,10 9-191,0-12 0,9 0 119,-9 0 1,0 0 42,-10 0 99,14-12-102,-11-4 0,7-12 0,-19-1 1,-6 1-181,-13-1 1,-4-9 50,-5 0 0,-10-9-38,-19 9 1,3-9 16,-12 9 1,9 0 80,-9 9 0,2 1 147,-2 0 0,-3 12-104,12 6 1,-10 7 171,10 3 0,-9 13-112,9 6 0,0 9-258,10 10 1,12-6-4,6 6 143,7-7 0,3 10 0,0 4 0</inkml:trace>
  <inkml:trace contextRef="#ctx0" brushRef="#br3" timeOffset="212">40862 2047 7893,'-16'-12'0,"-6"5"-187,12-12 1,-9 10-216,10-10 1,-10 9 788,9-9-160,-12 13 1,6-7 97,-12 13 1,0 0-137,-1 0 0,-2 0 121,-7 0 1,3 4-122,-12 5 1,9 10 170,-10 19 0,4-3-112,-3 12 0,-4-9 47,13 9 1,0 1-151,10 9 0,-1-1-174,1 1 1,12 0-386,7 0 0,9-3 318,9-7 1,10-6-621,19-12 0,6-10 351,13 0 1,3-13-1027,6 3 1391,7-5 0,12-17 0,1-3 0</inkml:trace>
  <inkml:trace contextRef="#ctx0" brushRef="#br3" timeOffset="213">41800 910 8055,'16'-13'-573,"-4"7"-73,-12-13 1,4 13 793,5-4 187,-6-6-147,10 13 0,-13-6-67,0 18 0,-3-2-14,-7 11 0,4 11 22,-13 9 1,0 12-98,-9-2 0,-1 5 125,1 4 1,-4 10 8,-6-1 1,7 4 29,-7-4 0,-3 7-10,3 12 0,-3 0-190,3 0 0,6-6 138,-6 7 1,7-20-127,2 10 87,1 0 1,12-16 145,6 6-431,-5-6 143,12-16 1,-10 7 111,13-13-391,0 0 200,0-10 1,0 1-218,0-1 199,0 0 0,0-9 129,0 0 0,0-9-74,0 9 193,0-13-144,0 7 0,0-10 60,0 6-53,0-6 402,0 10-231,13-26-111,2-2-7,1-14 0,9 10-119,-6 0 1,7 0 76,2-9 0,-3 0-107,-6-1 1,7 1 121,-7-1 1,6 1-49,3-1 1,1 1 28,-1-1 1,1 1-13,-1 0 0,0-1 34,1 1 0,-1 2 13,1 8 0,-10-5 130,0 14-154,0-13 246,9 19-182,-12-10 1,6 16 149,-13 7 1,1 5-67,-10 14 1,-3-7 46,-7 6 0,7-5-13,-6 14 1,-4-2 178,4 3 1,-10-6 110,9 6 1,-9 3-143,10-3 1,-10 9-224,9-9 0,-2 0 154,2-10 1,7 10-828,-7 0 283,7-13 195,3 1-1392,13-11 1006,3 1 1,6-3-951,6-13 1439,-6 0 0,32-25 0,-10-7 0</inkml:trace>
  <inkml:trace contextRef="#ctx0" brushRef="#br3" timeOffset="214">42255 2559 7994,'-16'0'-713,"-9"0"1,19 0 357,-13 0 1388,12 0-196,-5 0-211,12 0-723,0 13 354,0-10-299,12 9 176,4 1 0,3-10-37,0 7 0,0-7-117,9-3 0,1 0-85,-1 0 98,1 0 1,-1-3-126,1-7 120,-1-6 1,-9-12-130,0 0 0,-13-1 36,4 1 1,-7-10-32,-3 0 1,-3-3 125,-7 3 0,-6 6 11,-12-6 100,12 7 1,-18 5 221,5 8 0,-6 5-122,7 13 1,-10 6 152,0 13 1,-3 13-29,3 25-9,6-1-105,-9 14 0,26-7-1265,5 13 716,-6-13 0,16 7 161,0-13 176,13-13 0,28-3 0,3-13 0</inkml:trace>
  <inkml:trace contextRef="#ctx0" brushRef="#br3" timeOffset="215">42426 2644 7979,'-16'0'-98,"0"10"-198,7-1 1616,5 13-781,-21-19 0,22 23 435,-7-7-685,7-7 0,16 10-86,6-12 0,6 9 21,4-10 1,2 1-285,7-10 0,6-3-255,13-7 0,0 4-402,0-13 1,-3 0 517,-7-9 199,7-1 0,-10 1 0,13-1 0</inkml:trace>
  <inkml:trace contextRef="#ctx0" brushRef="#br3" timeOffset="216">43506 2189 7958,'-16'0'1304,"4"0"-1233,12 13 0,-3 3-170,-7 12 1,7 1 134,-7-1 1,-2 4 54,2 6 1,1-4-12,9 14 0,-10-14-1,1 4 1,-1-6-206,10-4 112,0 1 0,4-4-222,5-6 0,7-6 87,12-13 1,1-3-178,-1-7 0,13-9 80,7-19 1,-4 7 87,3-7 0,1-3 152,9 3 0,-10 0 241,0 9 1,-2 1-87,2-1 1,-6 14-149,-13 5 1,1 7 652,-1 3-412,1 0 1,-13 13 219,-7 6 1,-6 15-78,-3 4 1,-12 10 27,-7-10 1,3 9-784,-3-9 1,9 0 100,-9-10-927,13 1 1196,-7-14 0,13-2 0,0-13 0</inkml:trace>
  <inkml:trace contextRef="#ctx0" brushRef="#br3" timeOffset="217">44700 2502 7862,'-18'0'249,"-1"0"35,12 0 1,-9 0 170,7 0 0,6 13 149,-10-10-328,13 22 0,3-12-132,7 6 1,2-3 94,7-7 0,7-6-227,-7 7 0,6-7 80,3-3 1,1 0-287,-1 0 0,1 0-62,-1 0 0,-3-13-587,-6-6 631,7-6 1,-23-3-117,6-1 1,-6 1-76,-3-1 0,-3 1 93,-6-1 0,-7 4 94,-12 6 1,5 6 9,-5 13 0,15 0 206,-15 0 0,-7-12 0,-9-4 0</inkml:trace>
  <inkml:trace contextRef="#ctx0" brushRef="#br3" timeOffset="218">44900 2559 7862,'-16'28'-77,"-10"-9"-38,7 0 0,-6 10 115,-3 9 1486,-1 12-929,1-6 1,-10 13 133,0 0-178,0 13-241,10 2 1,-1 4-23,1 0 1,9-10-12,0 10 0,0 0-26,-9 9 0,2-3 0,7-6 0,-6 3 26,6-12 0,-6-4 187,-4-16-213,1-6 0,-1-28 26,1-13 0,9-13-2493,0-15-492,0-13 1806,3-4 0,-6-21 434,13 0 1,-10-10 11,9 10 288,1-1 1,9 10-427,0 1 632,13-1 0,2-13 0,14-3 0</inkml:trace>
  <inkml:trace contextRef="#ctx0" brushRef="#br3" timeOffset="219">45070 2786 7862,'3'-19'742,"7"1"1,-4 8 78,13-9 1,-9 10-321,8-10 1,1 9-703,10-9 92,12 0 170,3-9 1,10-1-820,-7 1 0,7 0 308,-7-1 1,-6-9 80,-3 0 1,0 0 103,-9 10-172,5-1 35,-30 1 1,8 0 367,-12-1 49,0 1-299,0 12 72,0 3 1101,-12 13-513,-4 0-221,-13 13-120,-12 15 1578,10 17-784,-10 11-249,12 1 854,13 13-854,-9-10 0,19 19 55,-13-13-726,13 13 153,-7-19-1,13-3-1514,13-3 1075,2-10 0,26-3 378,7-12 0,18-14 0,7-15 0</inkml:trace>
  <inkml:trace contextRef="#ctx0" brushRef="#br3" timeOffset="220">47743 2189 7923,'-28'0'1208,"-1"0"-494,13 13-248,-9-10 55,9 22-369,1-9 67,-11 13 0,23-1 0,-22 0-781,22 1 419,-10-1 140,13 1 1,0-1-1361,0 1 697,0-14 291,0 11 1,3-23-499,7 6 630,5-5 243,1-4 0,10-13 0,-11-3 0</inkml:trace>
  <inkml:trace contextRef="#ctx0" brushRef="#br3" timeOffset="221">47999 1706 7923,'0'-19'168,"0"0"74,0 0 137,0 3-23,0-9-1090,0 22 565,13-10 1,-7 4 168,13-1 0,-13 1 0,7 9 0</inkml:trace>
  <inkml:trace contextRef="#ctx0" brushRef="#br3" timeOffset="222">48056 2331 9619,'0'16'1053,"0"-3"-724,0-13-330,0 13 69,0-10 0,0 13-18,0-7 49,0-6-299,0 22 195,12-9-78,-8 13 0,11-10-101,-5 0 1,-4-13 32,13 3 1,-9-5-310,9-4 344,0 0 0,9-4 31,0-5 0,1-7 238,-1-12-87,13 12 1,-18-6 429,5 12-322,-6-12 1,7 16 57,-1-13 195,-12 13-223,9-7 1,-19 13 316,13 0-146,-12 0 0,5 13 74,-12 6 2,0 6-136,0 3 1,0 1 241,0-1-393,0 1 1,-3-1-149,-6 0 59,5 1 0,-8-10-527,12 0-297,0-13 1,3 7 516,6-13 232,7 0 0,13-13 0,-1-3 0</inkml:trace>
  <inkml:trace contextRef="#ctx0" brushRef="#br3" timeOffset="223">50643 1962 7853,'-12'16'0,"9"9"0,-7-6 120,-6 6-34,13 4 0,-19-1 232,13 0 88,-13 14-137,18 2 1,-18 3 75,13 1-190,-13-1 4,19 10 0,-10-4-172,13-5 113,0 6 53,0-23-169,0 10 56,0-12-1,13-14-712,2-2 481,14-13 0,-1-16-67,1-12-390,12-1 415,-10-24 1,20 9-162,-13-13-21,12 0 189,-5 0 0,2 0-96,0 0 424,1 0-110,9 0 0,-1 1 789,1-1-556,-12 13 0,8-7 409,-5 13-446,5 0 1,4 10 120,0-1 250,0 1-307,0 12 0,3-6 240,6 12-641,-18 1 180,5 9 0,-24 0-1594,-1 0 788,1 0 413,-14 0 363,-2 0 0,0 0 0,3 0 0</inkml:trace>
  <inkml:trace contextRef="#ctx0" brushRef="#br3" timeOffset="224">51610 2587 7891,'-16'0'15,"-9"13"0,13 3-15,-7 12 1406,-7 1-873,23-1 1,-9 1 255,12-1-495,0 0 0,12 1-69,7-1-213,6 1 150,16-1 0,-6-12-230,13-7 110,-1-5 0,10-4 184,0 0-790,0 0 456,0-13 1,-4-6-291,-5-19 240,5 6 26,-21-21 1,6 18-515,-19-12 432,6-1 1,-22 1-168,7-1 0,-10 4 80,-10-3 1,-6-4 210,-12 13 1,-10 0-174,0 10 54,-12 0 862,5 12-378,-11 3-130,-1 13 0,-10 16 101,1 12 1,0 4-107,9 15-220,12 1 84,-8 9 144,34 0-1821,-19-1 812,35-11 861,-10-4 0,38-13 0,7 1 0</inkml:trace>
  <inkml:trace contextRef="#ctx0" brushRef="#br3" timeOffset="225">52975 2218 7856,'29'-16'-133,"-1"-9"1,0 12 329,1-6 180,12-6-205,-9 22 0,24-23-56,1 7 96,0 7-53,13-13 1,-1 9-147,7-13 0,3 1 26,-3-1-310,6 1 221,-22 0 0,19-10 68,-13 0 0,10-3-108,-9 3 1,-4 6 3,-16-6-28,7-6 128,-23 12 1,20-18-73,-13 12 81,-13-13-24,0 7 0,-9-3-108,13-1 118,-13-12-4,-4 0-272,-12-9 162,0 12 1,0 0 15,0 0-237,0 13 181,-12-10 1,-4 35-38,-13 0 310,-12 13-207,-3 6 0,-16 3 141,-6 7 33,6 6-149,-10 25 0,4 0 635,-1 6-255,-12 19-836,7-18 1030,-1 21-308,4-12 1,8 13-259,-5 6-26,6 6 172,-9 3 0,12 0 119,0 1-379,0-1 118,13 13 1,-10 0-53,7 6-80,6-6 205,-1 0 1,14-7-40,0 14-2,-1-14 0,13 7 24,7-12-8,6-14 0,6-2-33,6-13 0,7-4 3,13-5 1,2-17 40,7-12-392,-6-12 543,21 5 0,-8-15-859,12-6 350,12-20 383,-9-2 0,10-20-657,-14 13 292,14-12-280,-10 5 588,-3 1-67,-3 3 1,-13 3 81,6 0 70,7 0-70,-23 10 0,10 3 0,-12 6 87,-1-7-98,-12 23 890,9-22-514,-9 9 207,0-12-287,9-1-1,-22 13-69,10-9-68,-13 9 1,0-3 39,0 0 1,0 10 207,0-10-162,0 13 150,0-20-127,0 23-109,0-9 10,-13 12-23,10 0 1,-13 0 16,7 0-2,-7 0-6,-12 12 153,12-9-98,-9 23 0,9-11-7,-13 14 1,1 9-8,0 0 1,2 0 2,7-10 1,-6 10 130,6 0-146,-6 12-384,9-18 185,3 22 4,13-23 219,0 10-786,0 0 345,0-9 130,13-3-655,15-4 351,4-22 208,22 10 18,-10-13-519,13 0 412,-13 0 1,7-10-139,-13 1-3,12-13 165,-18 6 1,18-13 40,-12 1 23,-13 12 39,1-9 1,-14 18 170,7-11-38,-6 11 23,-13-5 163,13-1-151,-10 10-88,9-10-285,-12 0 226,0 10 48,0-22-254,0 9 186,13 0 0,-10-9 172,7 6 0,-7 7 0,9-14 0,4 11 0</inkml:trace>
  <inkml:trace contextRef="#ctx0" brushRef="#br3" timeOffset="226">54568 2417 7858,'0'-16'-710,"3"0"914,6 7 9,-6 6-41,10-10 1,-13 10 513,0-7-303,0 7 0,0-10 403,-13 13-435,10 0 1,-22 4 208,6 5 221,6 7-285,-12 12-141,9 1-1,-12-1-344,-1 13 202,1-9 1,0 22-715,-1-23 438,13 23 1,4-19 167,12 12-506,0-12 286,0 18 160,0-21-2114,0 9 1367,25-25 1,-3 6 702,25-12 0,1-14 0,9-11 0</inkml:trace>
  <inkml:trace contextRef="#ctx0" brushRef="#br3" timeOffset="227">55364 2246 7899,'0'-19'582,"0"0"-183,0 13 0,0-7 92,-13 13 93,10 0-191,-10 0-421,13 0 353,0 0-137,-12 13 1,9 3-138,-7 12 1,-3 1-167,4-1 112,-13 13 82,19 3 1,-23 10-415,7-7 176,7 7 38,-13-10-170,21 13 171,-21 0 0,12-3 25,-6-7 1,4 4 63,5-13 1,7 0-1,-6-10 25,5 0 0,8-12-163,5-6 153,-6-7 5,22-16 1,-6-3-472,19-12 225,-6 0-26,9-1-12,-13 1 124,1-13 0,-1 9 12,1-6 122,-1 7-78,1 2 0,2 1 40,7-1 1,-13 1 148,13-1 1,-19 1 34,19 0-193,-13-1 42,17 1 0,-14-1 241,0 1-89,1-13 0,-1 9 116,1-9-101,12 13 1,-10-1-46,7 1 1,-6 9 139,-4 0 1,-2 9 54,-7-9 285,6 13 23,-22-7-254,10 13-135,-13 13 1,-4 6 157,-5 19-212,-7-6 1,-12 12 7,-1-6-82,1 6 1,-10 3 212,0 1-474,0-1 181,10-3 1,-1 7 156,1-13-339,-1 12 145,1-18 1,3 9-208,6-13 175,-7 1-32,23-1-21,-22 1-45,22-1 192,-10-12-351,13-3 193,0-13 1,13-4-2,6-5-133,6 6 105,4-22 1,-1 12 28,0-6 202,1-6-58,-13 21 1,9-18 99,-6 13-73,6-13 1,4 15 0,-1-8-291,0 2 77,1-9 94,-1 19 1,1-23-8,-1 8 0,4-8 38,6-2-140,-7-1 72,10 14 1,-3-11-83,0 7 386,0-6-250,3-3 1,-9-1 319,6 1-147,-7 12 354,-2-9 188,-1 22-455,1-10 494,-14 13-180,-2 0 1,-22 13-77,-1 6 26,-12 6-135,6 16 1,-22-6 252,0 12-504,0-12 24,10 6 0,9-3-318,0 0 0,3 3 194,-3-3 0,7-7-1575,12 7 1106,0-19 0,0 6-1858,0-6 1559,0 7 1,12-11 807,7-5 0,7-7 0,2-3 0</inkml:trace>
  <inkml:trace contextRef="#ctx0" brushRef="#br3" timeOffset="228">56814 2786 7866,'-16'0'-810,"-9"0"1859,22 0-628,-10 0 0,10 0 279,-7 0-264,7 0-117,-9 0-106,12 0 0,3 0 197,6 0-232,7 0 0,13 0 142,-1 0-360,0 0 100,13 0 0,-6 0 259,13 0-535,-14 0 216,20 0 0,-19 0-550,12 0 284,-12-12 174,6-4 1,-3-3-332,0 0 219,0 0-5,3-22-475,-22 9 424,19-9 0,-35 3-183,6 1-37,-5-14 229,-4 19 0,0-9 148,0 13 0,-13 3 231,-6 6 1,-6 6 1484,-4 13-804,-12 0-554,10 13 0,-20 15 1648,13 20-803,-12 5-484,18 4-171,-9 0-169,25 0 0,0-10 43,7 1-1070,6-1 593,-10 10 0,26-3 96,6-7-2669,19-6 2731,-7-13 0,23-12 0,-10-3 0</inkml:trace>
  <inkml:trace contextRef="#ctx0" brushRef="#br0" timeOffset="229">53487 10321 7901,'0'-28'0,"0"-1"98,-13 1 0,7-1 173,-13 1 0,13 9 242,-4 0 1,7 10 169,3-10 78,0 12-252,0-5-281,0 12 0,0 12 73,0 7 1,-9 10-58,-1 9 0,-12 18-100,3 20 1,-6 6-41,-4 4 1,1 12-153,0 6 1,-10 6-100,0 4 0,3 0-357,16 0 0,-3-13-17,12-6 0,-9-10-1271,10-9 1792,-1-19 0,23-4 0,3-9 0</inkml:trace>
  <inkml:trace contextRef="#ctx0" brushRef="#br0" timeOffset="230">53316 9696 7937,'-19'-26'791,"1"7"1181,11 7-1007,-18 12-552,9 0 0,-9 12-1530,6 7 1,-3 7 1116,12 2 0,-12 13 0,6 3 0</inkml:trace>
  <inkml:trace contextRef="#ctx0" brushRef="#br0" timeOffset="231">54084 10293 7951,'-16'12'1224,"7"7"1,-4 10-724,4 9 1,-10 9-151,9 19 0,-9-2-314,10 11 0,-1-2-186,10 3 1,0-16-264,0-13 1,23-15 168,5-4 1,16-12-92,-6-16 0,16-22 140,3-6 0,0-20-84,9 1 1,-16-7 260,-2-3 0,-4 0-127,4 0 1,-7 13 316,-13 6 0,-12 16 517,-7 3-132,-6 13 1,-3 6-71,0 19 1,-12 19 325,-7 9 0,-16 16-629,-3 4 1,3 9-424,16-10 0,-3 0 238,13-9 0,12-13 0,13-3 0</inkml:trace>
  <inkml:trace contextRef="#ctx0" brushRef="#br0" timeOffset="232">55648 9696 7886,'-16'-19'820,"7"0"-479,-7 12 0,13-8 449,-7 5-275,7 7-438,3-10 1,0 16 90,0 7 0,0-1 11,0 20 0,-9-4-60,-1 23 1,-2-1-125,2 10 0,4 12 6,-13 7 1,0 6 66,-9 4 1,-4 2-381,-6 7 1,6-4-190,-6 14 1,7-14-410,2 4 1,1-10 366,0-9 543,12-19 0,-9-16 0,9-12 0</inkml:trace>
  <inkml:trace contextRef="#ctx0" brushRef="#br0" timeOffset="233">55307 9752 9744,'0'29'1653,"13"9"-1653,5 0 0,8 12 0,2-6 0</inkml:trace>
  <inkml:trace contextRef="#ctx0" brushRef="#br0" timeOffset="234">56075 10264 7867,'-41'13'1678,"-4"3"1,-12 3-645,1 0 0,11 0-359,7 9 1,10-9-971,9 0 1,10-13-2120,18 4 2414,7-20 0,25-31 0,3-19 0</inkml:trace>
  <inkml:trace contextRef="#ctx0" brushRef="#br0" timeOffset="235">56729 9326 7926,'-45'0'2118,"4"0"-1642,13 0 1,-1 0-1152,1 0 0,12 13-82,7 6 757,6-7 0,3 13 0,0-9 0</inkml:trace>
  <inkml:trace contextRef="#ctx0" brushRef="#br0" timeOffset="236">58890 9013 7788,'-29'0'0,"1"-3"-521,-1-6 1,1 5 334,0-5 0,-1 6 574,1 3-264,-1 0 154,1 0-373,-1 0-3,1-13 64,0 10 1,9-19 4,0 12 0,9-2 61,-9 2 29,0 7 0,-9-19-33,-1 13 0,10-1-8,0 10 1,0 0 112,-9 0 0,-4 0-99,-5 0 1,2 0 24,-13 0 1,10 0-16,-9 0 0,0 0-6,-10 0 1,0-3 7,0-7 1,-3 7-10,-6-6 1,3-4 34,-13 4 1,-3-1-55,-16 10 0,-3-3-7,-6-6 0,-7 5-11,7-5 1,-16 6-137,-3 3 0,-13 0 145,3 0 0,-6 0 14,-3 0 0,-4 0 20,-5 0 1,6 0-338,-7 0 1,-6-10 361,78 6 0,-1-1 1,-4-1-1,-1 2-35,-4 4 1,0 0 0,3 0 0,0 0 42,-3 0 0,0 0 1,2 0-1,-1 0-35,-1 1 0,0-2 0,1-3 0,-2-1 6,-8 0 1,-1 0 0,10 0 0,0 1-68,-5 3 1,0 2-1,5-1 1,0 0 36,0 0 0,0 0 0,1-4 0,-2-2-48,-8 2 0,-1-1 0,5-5 0,0 1 23,-3 4 1,-3 0-1,-3-1 1,0 0-221,5 1 0,-1 0 1,-10 4-1,-1-1 255,-3-3 1,0 1 0,1 2-1,-1 1-268,-4 0 1,-1 2 0,-1-1 0,0 0 275,2 0 0,-1 0 0,-8 0 0,-2 0 69,-4 0 0,0 0 0,9 0 0,-1 0-25,-8 0 0,0 0 0,5 0 0,0 0-23,-4 0 0,-1 0 0,1 0 0,-1 0-65,-10 0 0,1 0 1,9 0-1,1 0-243,-5 0 0,-1 0 1,1 0-1,-1 0 221,1 0 0,-1 0 0,-3 0 0,-2 0-4,-4 0 0,0 0 0,8 0 0,0 0-104,-3-1 0,0 2 1,-3 0-1,-1 1 55,-5 2 0,-1 1 0,-4-3 0,-1-1-28,-4 4 1,0 0 0,1-3 0,1-1-40,48-1 0,1-1 0,-1 2 1,0 2-1,-1 2 0,0 0 132,-4 1 0,-2 0 0,1 1 1,1-2-1,-1 0 0,-1 0 85,-4 2 1,-2 0 0,1-2 0,5-2 0,0-1 0,0 0 6,-5 0 1,0 2 0,-1-1 0,3 1 0,0 1-1,0-1 0,-2-1 0,0 0 0,-1 0 0,-3 1 1,0-1-1,-1 0-16,-2-3 0,1 0 0,-1 0 1,3 0-1,1 0 0,0 0-4,3 0 0,0 0 0,0 0 1,-4 0-1,1 0 0,-1 0-14,4 0 1,0 0 0,0 0 0,-4-3 0,-1 0 0,0-1-4,-1 2 0,-1-1 0,1-1 0,6-3 0,2-1 1,-2 1-32,-3 0 1,0 1-1,-1 0 1,2-2-1,0-1 1,-1 0 29,0 0 1,0 0 0,-1-1 0,-4 0 0,-1 1-1,0 0-55,-1-1 0,0 0 0,1 1 0,2 2 0,1 1 0,-1 0-7,-2-1 0,-1 1 0,0 0 0,2 3 0,-1 2 0,0-1-175,-3-1 1,0-1 0,-2 1 0,-4 2 0,-2 0 0,0 0 170,-5 1 1,-1 0 0,1 0-1,1 0 1,1 0 0,0 0-128,0 0 0,1 0 0,0 0 0,-5 0 0,-1 0 0,0 0 145,0 0 0,-1 0 0,0 0 0,-6 1 1,-2 0-1,1 0 0,-3 2 0,1 0 0,0 1 1,7 0-1,1 0 0,-1 1 2,-1 1 1,0 0 0,1 1-1,0-2 1,0-1 0,0-1-7,0-2 1,-1-1 0,0-1 0,-4 1 0,0 0 0,0 0 17,0 0 0,1 0 1,1 0-1,4 0 0,0 0 1,1 0 19,0 0 1,0 0 0,1 0 0,-2 0 0,1-1-1,-1-1 53,-2-1 1,0 0 0,0 0 0,-1 1 0,-1 0-1,-1-1-24,0-3 0,0-1 0,0 1 0,7 3 0,1 0 0,0 0 26,-5-3 0,0-1 0,0 1 1,4 3-1,1 1 0,-1 0-36,0-1 0,0 0 0,-2 0 0,-2 1 0,-2 1 0,2 1-8,3 0 0,1 0 0,-1 0 1,-3 0-1,-1 0 0,2 0-36,11 0 0,2 0 0,-1 0 0,-5 0 0,-1 0 0,1 0 43,1 0 1,1-1 0,0 2 0,-2 1 0,0 2 0,1-1-131,7 0 0,0 1 0,0-1 0,1 0 0,-1 1 0,2-2 58,10-1 0,1-1 1,0-1-1,-3 1 1,-1 0-1,1 0-45,2 0 0,0 0 0,2 0 0,0 0 0,2 0 1,1 0 54,7 0 0,2 0 1,0 0-1,1 0 0,1 0 1,2 0-73,-39 0 1,2 0-1,0 0 1,1 0 182,7 1 1,2-2 0,8-3 0,3-1-127,9 1 0,4-2 1,10-4-1,2-2-185,8 3 1,4-1-1,-64-15 632,10-3 1,22-14-410,6-5 0,16-7 0,23-2 0,8-1 0,7 0 0</inkml:trace>
  <inkml:trace contextRef="#ctx0" brushRef="#br0" timeOffset="237">15355 6938 7844,'-85'0'1008,"-4"0"-756,-6 0 0,-6 12-1083,-12 7 1,8 19 380,1 10 0,0 15 289,-10 3 0,4 10-236,5-10 0,-2 10 615,12-10 1,-3 4-52,3-4 1,7 4 153,-7 6 0,19 3 161,10-13 1,6 13-266,3-3 0,13-7-5,6-3 0,19 1-166,9-10 1,10 9-135,10-9 1,9-10 212,19 10 0,9-16 158,19 7 1,10-1-188,19 10 1,-3-13 111,12-6 1,10-3-188,9 3 1,13-13 79,-3 13 0,2-25-197,-2 5 0,9-11-166,0-7 1,4-3-88,-65-1 1,-1-2-1,59-13 349,3-19 0,-3-6 0,6-13 0,-2-6 0,-14-13 0,-9-12 0</inkml:trace>
  <inkml:trace contextRef="#ctx0" brushRef="#br1" timeOffset="238">45155 4862 7927,'-72'-28'-336,"-7"2"-337,12 7 505,-24-6 1,12 22-92,-25-7 1,2 7 255,-2 3 1,-6 0 131,5 0 0,-5 0-57,-4 0 0,3 0 152,7 0 1,3 10-69,6-1 0,4 13-113,-14-3 0,14 10 62,-4 9 1,7-4-100,2 14 1,-2 2 10,-7 17 0,6-4-324,-5 13 1,5 3 248,4 15 0,0 11 41,-1 18 1,14-6-27,5 6 1,20 7-26,9 2 1,10 1 65,9 9 0,-4-19-124,14 10 0,3-13 27,15-6 0,-3 9-63,13 0 0,0-9 142,10-10 1,9-9-11,0 9 0,3-9 37,-3 9 0,3-12 81,6 3 1,4-4 78,-13 4 0,12 3-104,-2 6 0,5 4 148,4-14 1,9 1-90,1-10 1,18 10-46,-9 0 1,16-10-29,-7-9 0,3-13 7,17 4 1,-1-1-26,10-9 1,-1 6-193,1-16 0,0-2 83,0 2 0,9-9 62,0 9 1,0-12-89,-9 3 0,3 3 75,6-3 1,0 3-2,1-3 0,-1-3 22,-19 12 0,16-12-17,3 3 1,1-7 45,-11-2 0,1-4 7,0-6 1,-1 3 22,1-12 1,9 12-49,1-3 1,-1-7 37,-9-2 1,-1-7 3,1-3 1,0 9 1,0 1 0,-1-1-36,1-9 1,0 0 3,0 0 0,6-3-18,-7-6 1,4 6-8,-22-7 1,9-3-15,-9 4 0,9-4 35,-9 4 0,0 3-34,-10-13 1,1 9 204,-1-9 0,0 3-163,0-3 0,-2-6 65,-8 6 0,8-9-60,-8-10 1,4 6 219,-3-6 1,6-6-176,-6-3 0,6-7-56,4-3 0,-1-9 17,0-1 1,-3-2-79,-6 3 1,6 6 31,-6-7 1,3-2-100,-3 2 1,-6 1 46,-14 9 1,-8 0-14,-1 0 1,-12 4 28,3 5 1,-19-5-9,-10 5 0,-6-2 48,-3 2 0,0-12-35,0 13 1,-12-16 97,-7 6 1,-6-3-37,-4-16 0,1 3 111,-1-2 0,1-17-102,-1 7 1,1-20 6,0 1 0,9-10-203,0-9 1,0 3 207,-10-13 0,-9-2 43,0-17 0,-12 7-389,2-7 1,-5 7 285,-4 3 1,-13-4 13,33 70 1,-1 1 0,-4 2 0,-2 0-6,-2-3 0,-3 1 1,0 6-1,-3 2 12,-3-1 0,-3 3 1,-10 3-1,-3 1-1,-4-6 0,-2 1 1,0 10-1,-1 2 29,-2-4 0,-1 2 1,0 6-1,-2 2-240,-6-5 1,-2 2 0,-4 3 0,-3 1 228,-11-6 1,0 2-1,6 5 1,1 3-284,-6-1 1,-2 3-1,-5 3 1,-1 3 264,-2 5 1,-1 3-1,-6 3 1,-3 1-23,-4-2 1,-1 3 0,6 9 0,1 3-65,-7 0 0,1 2 1,4 4-1,0 4 3,-9 3 0,-1 4 0,0 6 1,1 5 86,-5 9 0,0 3 0,-4 0 0,1 3 0,-3 8 0,-1 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1:05:49.773"/>
    </inkml:context>
    <inkml:brush xml:id="br0">
      <inkml:brushProperty name="width" value="0.09071" units="cm"/>
      <inkml:brushProperty name="height" value="0.09071" units="cm"/>
      <inkml:brushProperty name="color" value="#FF0000"/>
    </inkml:brush>
    <inkml:brush xml:id="br1">
      <inkml:brushProperty name="width" value="0.09071" units="cm"/>
      <inkml:brushProperty name="height" value="0.09071" units="cm"/>
      <inkml:brushProperty name="color" value="#57D200"/>
    </inkml:brush>
    <inkml:brush xml:id="br2">
      <inkml:brushProperty name="width" value="0.09071" units="cm"/>
      <inkml:brushProperty name="height" value="0.09071" units="cm"/>
    </inkml:brush>
  </inkml:definitions>
  <inkml:trace contextRef="#ctx0" brushRef="#br0">20218 8814 8035,'0'-28'-387,"-10"-1"-48,1 1 1,-1-1 777,10 1 88,-13 12-142,10-9 1,-9 19-23,12-13-102,-13 12-227,10-5 187,-10 12 1,13 3 125,0 6-282,-12-5 49,8 21 1,-8-9 20,12 12 119,0 0-63,-13 1 0,10 2-87,-7 7-62,-5 7 99,12-1-44,-10 10 50,0 2 0,10 4 35,-6 7-65,-7-7 29,13-3 0,-19 12 54,12 7 9,1-7-64,9 14 1,0-11 48,0 14-164,0-14 113,0 10 1,0-12 7,0 6 6,0 6-18,0-22 0,0 22 10,0-6 1,0-7 16,0-2 1,0-4 4,0 3 0,0-3 11,0 13 57,0-13-98,0 7 0,-4-10 47,-5 6-105,6-6 60,-10 22 1,4-22 53,-1 7-36,1 5-3,-4-12 98,10 10-115,-22 0 1,21-10 44,-5 6-26,-7-6-13,13-3 0,-13 3 50,7 6-41,6-6-11,-23 10 1,23-13 50,-6-1-160,6 1 106,-10 0 1,10 0-136,-7 0 137,7-13 5,-10 10-95,10-10 70,-9 13 1,12-10 24,0 1-192,0-14 159,0 7 0,0 1 17,0 5-152,0-6 123,0 13 0,0-20 5,0 14-69,0-13 58,0 18 0,0-18 228,0 12-224,0 1 0,0-1 233,0 1-223,-13-1 1,10 0 18,-7 1 12,7-13-19,3 18 0,-3-12 66,-6 7-168,5 5 105,-8-21 1,12 12 35,0-6-201,0-6 157,0 9 0,-10-3-38,1 0 27,-1 0 1,10-7 16,0 7 0,0-6-18,0 6 1,0-7 46,0-2 0,0 2-31,0 7-1,0-6 58,0 9-59,0-13 0,0 1-40,0-1 43,0 13-3,0-9 1,0 9-116,0-13 114,0 13-3,0-9-23,0 9 13,0-13 0,0 10 1,0 0 156,0 0-156,0-9 1,0 8 7,0 1 29,0 0-32,0-9 0,0 9 31,0-1-72,0 1 48,0 3 1,0-9 3,0 6-5,-12-6 0,9-1-98,-7 7 91,7-6 0,3 12 4,0-6-160,0-7 146,0 10 0,0-3-5,0 0-86,0 0 83,0 3 0,0-9-7,0 6 3,0 6 1,0-12 4,0 5 1,0-2-1,0 3 1,0-6 9,0 6 1,0 3-14,0-3 0,3 0 12,7-10 1,-7 0-7,6 1 1,-6 9 40,-3 0 0,0 0-30,0-10 1,0 4 1,0 6 1,-3-7 43,-6 7 1,6-3 9,-7 3 0,7-4-47,3 14 1,0-13 5,0 2 1,0 5-55,0-5 0,-3 5 68,-7-5-18,7-5-114,-10 22 101,13-23 1,0 20 13,0-13-70,0 12 47,0-18 1,0 9 12,0-13-21,0 14 10,0-11 11,0 10-12,0-12 1,0-1 3,0 0 147,0 1-144,0 12 0,-3-9 8,-6 5-11,6-5 6,-10 9 1,13-9 14,0 6-155,0 6 137,0-13 0,0 14-186,0-7 178,-13-7 0,10 23-74,-6-7 66,6-6 0,3 10-9,0-13-22,0 0 21,0 3 0,0-6-20,0 12 39,0-12-20,0 18 1,0-18 7,0 13-4,0-14 1,0 17 7,0-13 0,-10 9-1,1-9-7,-1 13 56,10-20-50,0 10 0,0-12-6,0-1 25,0 1-18,0 12 0,0-19 2,0 6 31,0-6-31,0 7 1,0-1 75,0 1-71,0-1 0,0 0 0,0 1 1,0-1 2,0 1 1,0 9-94,0 0 1,0-1 86,0-8 1,0-1-51,0 1 0,0-1 40,0 1 0,0 9 3,0-1 0,0 1-23,0-9-8,0-1 87,0 1-65,0-1 1,0 1 32,0-1-29,0 0 0,0 1 36,0-1 1,0 1-28,0-1 0,0 1 30,0-1 0,0 0-28,0 1 1,0-1 28,0 1 0,-3-10 1,-6 0 1,5 9 5,-5 10 1,6 0-30,3-10 0,0 1 2,0-1-7,0 1 0,0-1-1,0 0 1,0 1 1,0-1 0,-3 4-4,-7 6 1,7-7-34,-7 7 0,7-6-4,3-4 0,0 4 28,0 6 7,0-7 1,0 11 4,0-14 0,0 0-2,0 1 1,0-1 11,0 1 0,0-1-19,0 1 1,0-10 20,0-1 0,0 1-15,0 10 0,0-10 13,0 0 0,0-10-4,0 10 0,0-9-5,0 9-8,0-13 1,0 10-11,0-7 19,0-6-6,0 10 203,0-13 296,0 0-517,0-13 53,0-2 1,0-4 27,0 0-29,0 0 1,3-10-140,7 1 148,-7-1 1,10 1-98,-13 0 1,0-1 62,0 1 1,0-4-42,0-6 1,0 7 27,0-7 1,0 3 7,0-3 0,0 3 39,0-12 1,0 0 3,0-10 1,0 0 29,0 0 0,9 0-57,1 0 0,-1-3 76,-9-6 0,0 6-61,0-7 1,0 7-42,0 4 0,0-4 25,0-7 0,0 7-9,0-6 1,3 6-8,7 3 0,-7-3-10,6-6 1,-2 15 64,2-6 0,-6 7-49,7-7 0,-4-3 139,4-7 0,-7 7-122,6-6 1,-2-4 127,2 4 1,-6-3-56,7 2 1,-7 7-212,-3-6 157,0 6 1,9 3-166,1 0 156,-1 0 1,-9 0-48,0 1 0,0-1 38,0 0 1,0 0 51,0 0 0,0 0-69,0 0 0,0 1 69,0-1 1,0-10-57,0 1 0,0 0 8,0 9 0,0-3-22,0-7 0,0 7-8,0-6 1,0 6-36,0 3 0,0 0 57,0 0 0,0 1-46,0-1 0,0 0 29,0 0 1,0 0-5,0 0 1,0-9-1,0 0 0,0-4 0,0 4 1,0 6 111,0-7 1,0-2-102,0 2 1,0 1 71,0 9 1,0 0-56,0 1 1,0-1 63,0 0 0,0 9-53,0 1 0,0 3-65,0-4 1,0-5 82,0 5 5,0-5-33,0-4 0,0 9 31,0 1 0,0 0-10,0-10 0,0 0-6,0 0 1,10 0-2,-1 0 0,1 0-53,-10 1 1,0-5 45,0-5 1,0 6-70,0-6 0,0-4 36,0 4 1,0 0-8,0 9 1,0 0-46,0 0 0,0 0 50,0 0 1,0 13 100,0 6 0,0-3-95,0 3 1,9-9 119,1 9 1,-1 0-64,-9 9 1,0-8 95,0-1 1,0-3-150,0 3 1,3 3-4,7-12 1,-7 2-2,7-2 1,-7-7 46,-3 7 0,9 3-126,1-4 1,-1 4 99,-9-3 1,10-7-63,-1 7 0,1-4 37,-10 4 1,0-4 52,0 13 0,0-12-35,0 2 1,9-2 7,0 2 0,1-5-10,-10 5 0,0 4 3,0-3 0,0 2-17,0-2 1,0-4 19,0 13 1,9-9-51,1 9 1,-1-9 38,-9 9 1,0-3-46,0 3 0,0-3 15,0-7 1,0-5-4,0 5 1,10 4 55,-1-3 0,1 2-38,-10-2 0,9-3 6,1 12 0,-1-3-4,-9 3 1,0 3 6,0-12 1,10 12-2,-1-3 1,1-3-106,-10 3 1,0-3 37,0 3 1,0 6-16,0-6 0,0-3 42,0 3 0,0-3-11,0 3 1,0 7 30,0-7-16,0-6 0,0 9 13,0-12 0,0 12 11,0-3 0,0 3-27,0-3 168,0 7-140,0-10 1,-10 12 137,1 1-134,-1-1 1,10-2 55,0-7 1,0 6 72,0-6-68,-12 7 1,8-7-33,-5 0 0,6 0 25,3 10-29,0-1 1,0 1 34,0-1-83,0 1 50,0-13 1,0 9-93,0-6 84,0 7 1,0-1 14,0-6-183,12 7 164,-8 2-14,8 4-138,-12 9 137,0-12 0,0-1-14,0 1-105,0-1 109,0 1 0,0 9-23,0 0-61,0 0 78,0-9 0,-3-1-11,-6 1 7,5 12 1,-8-9 2,12 6 1,0-7 1,0-2-6,0 0 78,0-1-73,0 1 0,0-1-4,0 1 112,-13-1-97,10 1 0,-10 9-7,13 0-25,0 0 35,0-9 0,0 9-35,0 0 34,0 12 0,0-18-104,0 6 0,0 3 73,0-3-227,0 0 224,0-9 1,0 0-54,0-1 0,0 10-31,0 0 111,0 0 1,0-9 15,0-1 1,0 10 9,0 1 1,0-1 1,0-10-45,0 1 1,0 9 116,0 0-106,0 0-11,0-10 0,4 1 24,5 0 0,-6 9-46,7 0 0,-7 9 12,-3-9 1,3 3-9,6-3 1,-5-6 12,5 6-5,-6 7-2,-3-14 64,13 11-43,-10-14 1,10 10-22,-13 0 136,0 13-110,0-7 1,0 10-14,0-6 113,0 5-98,0-8-154,0 12 147,0 0 17,0 12-31,0 4 71,0 13-52,0-1 0,0 1 102,0-1 0,0-9 33,0 0 1,-10 0-78,1 9 29,-1 1 1,10-1-47,0 1 0,0 8-10,0 1 0,0 0 20,0-9 1,0 9-29,0 0 0,0 12 30,0-3 1,0 7-70,0 3 0,0 0 55,0 0 0,0-10-2,0 1 1,0-1 13,0 10 0,0-10-18,0 1 0,0-4 66,0 3 0,3 4-58,7-13 1,-7 9 81,7-9 1,-7 3-69,-3-3 0,0-6 15,0 5 1,0 5-2,0-5 0,-3 11 4,-7-10 0,7 12-51,-7-2 1,7-4 43,3 3 1,-9-9-33,-1 10 0,1-1 21,9 10 0,0-10-91,0 1 1,-10-4 80,1 3 0,-1 7-43,10-7 0,-3-2 5,-6 2 1,6-9-7,-7 9 0,7-3-8,3 4 1,-10 2 26,1-12 0,0 13 127,9-4 1,0-3-79,0 4 1,0-10 82,0 9 0,0-3-93,0 4 0,0 5 26,0-5 0,0 2-39,0-2 0,0 6 11,0-7 1,0 3-37,0-2 1,0 6 43,0-7 0,0 7-41,0 2 0,-4-8 21,-5-1 0,6 1-35,-7 9 1,7-10 30,3 0 1,0-2-52,0 2 1,0 3 47,0-12 0,0 13-2,0-4 0,0-6-19,0-3 1,0 3 11,0-3 1,0 10-37,0-10 1,-3 9 30,-7-9 0,7 3-17,-6-3 0,6-3 17,3 12 1,0-9 28,0 9 1,0-9-31,0 10 1,0-11 9,0 11 1,-10-4-64,1 3 1,-1 7 54,10-6 0,0-4-12,0 3 1,0-3 8,0 4 1,0 6 107,0-7 1,0-3-107,0 4 1,0-11 67,0 11 0,0-13-71,0 2 1,-3 5-2,-6-5 1,5 1-38,-5-9 1,6 2 59,3 7 1,0-6-42,0 6 0,0-3 21,0 2 1,0-5-91,0 6 1,0 3 70,0-3 1,0 9-109,0-9 0,-3 10 97,-7-10 0,7 12 5,-6-2 0,5-4 41,4 3 0,0-9-50,0 9 1,0 1 139,0 9 0,-3-10-122,-6 0 0,6-2 34,-7 2 1,7 7-14,3-7 0,0-6 1,0-3 1,0 3-45,0-3 1,0 0-108,0-10 1,0 1 10,0-1 0,0 1 59,0-1 1,0 1-53,0-1 0,0 0 64,0 1 1,0-1-55,0 1 1,0-1 41,0 1 1,0-1 9,0 1 0,0 8 56,0 1 1,-3 10 20,-7-10 0,7 3 4,-6-3 0,5-4 8,4 14 1,-9-4 47,0 3 1,-1 4-90,10-13 1,0 9 48,0-9 1,0 10-33,0-11 1,0 11 7,0-10 0,0 0-11,0-10 1,0 10-9,0 0-42,0 0 0,3-10 44,7 1 1,-7 9-6,6-1 1,-6 1 0,-3-9 0,0-1 8,0 1 1,0 9-9,0 0 0,0 3-10,0-3 0,-9-4 26,0 14 1,-1-4 3,10 3 0,-3 4 80,-7-13 1,7 9-85,-6-9 0,6 13 35,3-4 1,0-6-27,0-3 1,-10 3-18,1-3 1,-1 0 21,10-10 0,0 1-92,0-1 1,0 10 36,0 0 0,0 0-11,0-10 0,0 1-31,0-1 1,0 4 54,0 6 1,0-7-91,0 7 1,0 3 70,0-3 0,0 3 58,0-3 0,0-3-58,0 12 1,0-12 123,0 3 1,0 3-42,0-3 1,0 9-30,0-9 1,0 3-5,0-3 0,0-3 2,0 12 1,0-12-29,0 3 1,0-3 24,0 3 1,0-7-29,0 7 1,-3-6 16,-6-4 1,5 1-17,-5-1 1,6 0 12,3 1 0,0-1 3,0 1-20,0-1 0,-3 1 17,-7-1 1,7 0-5,-7 1 0,4-1 3,-3 1 0,2-1-86,-12 1 1,13 2 75,-3 7 0,-4-6-31,3 6 1,-8-4 37,8 4 0,-9-3 0,10 12 0,-10-12 35,9 3 1,-2-3-46,2 3 0,7-7 40,-7 7 0,-2-6-30,2-4 1,1 1 23,9-1-15,0 1 1,0-1 29,0 0 1,0-9 33,0 0 1,0-9 80,0 9 72,0-13-158,0 19-58,12-9 77,-8 13-14,8-1 0,-9-3-25,7-6 1,-7 7 30,7-7 0,-7-4 82,-3 4 3,0 0 216,0 10-249,0-1 107,0 1-137,0-14 1,0 1 1,0-6 68,0-7-28,0 9 7,0-12 316,0 0-440,0-12 79,0 9-49,0-10-26,0 13-407,0 0-47,0-13 104,0 10-498,-13-9 248,10 12-1905,-10-13 1188,13 10 0,0-13-2069,0 6 3362,0 7 0,0-35 0,0 7 0</inkml:trace>
  <inkml:trace contextRef="#ctx0" brushRef="#br0" timeOffset="1">9128 10122 8132,'-16'0'-629,"3"0"0,10 0 917,-6 0-103,5 0-230,-8 0 190,12 13 0,0-10-209,0 10 212,0-13-19,0 12-125,0-9 119,0 23-54,0-23-16,0 22 1,0-9 50,0 12-146,0 1 105,0-1 8,0 1-131,0 12 101,0 3 0,-3 3 41,-7 1 59,7 12-94,-10 0 1,13 19 29,0-13 170,-12 13-202,9-6 1,-10 2 84,13 1-67,-13 13-458,10-13 488,-10 18-38,13-21 1,-9 12-115,0 1 365,-1-1-240,10-12 0,-3-4-11,-7-12 0,7-3 10,-6-7 0,6 4 67,3-14-294,0 1 492,12-22-473,-9 9 137,10-21 55,-13 8-796,13-12 195,-10-12 552,9-4 0,-12-25 0,0-3 0</inkml:trace>
  <inkml:trace contextRef="#ctx0" brushRef="#br0" timeOffset="2">8445 10378 6243,'-16'0'1039,"4"0"-760,12 0-234,-13 0 199,10 0-18,-10 0-83,13 0 1,0-3-14,0-7 0,0 4 126,0-13-117,13 0 0,0-9-157,6-1 1,3 1 130,-13-1 1,13-9-150,-3 1 1,7-5 76,2 5 1,-9-4-123,0-7 1,0-2 50,9 12-59,1-13 100,-1 7 0,-3-3 2,-6-1 0,7 10-3,-7-9 1,-4 12 139,4-3 1,-9 7-80,9 2 0,-13 10 331,4 0-189,5 13-156,-11-7-215,8 13 286,-12 0 208,13 0-275,-10 13 0,13 12 122,-7 13 1,-6 13-94,7-4 0,3-3 71,-4 4 0,4-4-63,-4 3 0,-6 7-143,7-7 0,-7-2 96,-3 2 1,9-12-324,1 3 0,-1-7-174,-9-2 1,0-1-213,0 1 0,0-11 658,0 1 0,13 0 0,3 10 0</inkml:trace>
  <inkml:trace contextRef="#ctx0" brushRef="#br0" timeOffset="3">9412 25277 8110,'-16'-13'-1499,"0"10"1153,7-6 716,6-7 41,-10 13-268,13-10 9,0 13-19,-12-13-100,8 10 52,-8-10 21,12 13-259,0 0 263,0-12 0,0 9-27,0-10 20,0 13 204,0 0-254,0 13 0,0-7 24,0 13 1,0-10 81,0 10-35,0 0-23,0 10-51,0-1 1,0 1 22,0-1 1,0 1 50,0-1-237,0 0 164,0 13 0,0-9-28,0 6 0,0-6-92,0-4 0,0 10 140,0 0-293,0 0 240,0 3 0,0-6-75,0 12 65,0-12 8,0 18 63,0-8-73,0 11 1,-3 1 33,-7 0 0,7-9 4,-7-1 1,4 0-25,-3 10 262,5 0-256,-8-13 1,2 10 40,1-7 0,-4-5 11,4-5 0,6-5-185,-7-4 172,-6-12-11,13 10-187,-9-23 13,12 9 61,0-12-313,0 0 322,0-12-967,0-4 1017,0-13 0,0 1 0,0 0 0</inkml:trace>
  <inkml:trace contextRef="#ctx0" brushRef="#br0" timeOffset="4">8929 26471 6588,'-16'16'-73,"-9"9"389,21-22-273,-8 22 0,12-18 227,0 12-216,0-13 1,0 19 72,0-6 202,0 7-261,0 2 0,0 0 68,0 1 146,12 12-193,-8-9 1,11 18 82,-5-12-42,-7 13-39,22-7 0,-18 3-39,12 1-90,-13-1 73,19 10 0,-12-10 16,6 1 0,3-14-17,-13 4 0,13 0-33,-3-9 1,-3 5 46,3-15 1,-9-6-30,9-4 0,0-5 10,9-4 0,-9 0-31,0 0 1,0-13-8,9-6 1,-9-6 81,0-4 1,0-9-14,10 0 1,-1-9 115,0 9 1,1-9-3,-1 9-121,-12-13 0,9 20 237,-6-7-235,7-6 0,-7 12 55,0-6 56,0 6-102,-4 4 0,7 9-20,-12 0 34,12 0 12,-19 3-63,10 4 101,-13 12 505,0 0-820,0 12 288,-13-8-561,10 8 223,-22 1 113,22-10-1024,-10 10 324,0-13 190,10 0 1,-9 3 633,12 6 0,-13-6 0,-3 10 0</inkml:trace>
  <inkml:trace contextRef="#ctx0" brushRef="#br0" timeOffset="5">7166 9099 6379,'-16'0'924,"3"0"-773,13 0 169,0 0-138,0 12-173,0 4 0,0 12 76,0 1 0,0-10-140,0 0 0,0 0 10,0 9 1,0-9-8,0 0 35,-12 0 0,8 9-9,-5 1 1,-4-10 10,4 0 1,-4-13 19,4 4 1,2-4 16,-12 3 1,10-6-20,-10 7 1,9-7 103,-8-3-103,-1 0 1,-10 0-2,1 0 1,-1-3-20,1-7 1,9 7 29,0-6 0,0-4-45,-9 4 0,-1-13 36,1 3 0,9-3-140,0 3 1,0-7 124,-10 7 0,4-6-3,6-3 0,-3-1-7,13 1 1,-10-1-9,9 1-1,1-13 174,-4 9-160,10-9 0,-10 3-18,13 0 195,0 0-169,0-3 1,0 10 4,0-7 282,13 6-268,-10-9 1,13 19 86,-7-6 1,-2 9 152,12 0 0,-10 3 138,10 7-334,0 5 0,9-8 251,1 12 1,-1 0-27,1 0 1,2 0-19,7 0 1,-3 0-92,12 0 1,1 0 187,9 0 1,9-10-100,0 1 1,10-17-117,-10-2 0,13-4-79,-3-15 1,-9 12-262,-11-3 0,-2-3 35,-16 3 1,0 1 190,-10 8 1,-2 1-417,-7-1 1,-7 10-84,-12 0-40,0 13 1,-3-7 161,-6 13 0,-7 13-947,-13 6 1293,1 6 0,0 16 0,-1 4 0</inkml:trace>
  <inkml:trace contextRef="#ctx0" brushRef="#br0" timeOffset="6">8047 26244 7165,'-16'0'-772,"-9"0"911,22 0 277,-10 0-354,13 0 0,-12 0 139,8 0-76,-8 0-17,12 0 245,0 0-209,-13 0-58,10 0 41,-10 12-75,13-9 70,0 10 5,0 0-197,0-10 151,0 22-2,0-22-144,0 22 111,-12-9 0,9 3-40,-7 0 0,7-9-9,3 9 16,0 0 1,-10 9-11,1 0 0,-4-12-46,4-6 76,6 5-23,-10-11 2,0 8 16,-2 1 56,-14-10-70,1 10 0,9-13 13,0 0 1,13 0-10,-20 0 1,20 0 17,-13 0-113,13-13 105,-20 10-86,11-10 75,-14 1-3,13 8-161,-9-8 151,22-1 1,-22 10-26,6-6 1,3-4-10,-3 3 0,9-12 15,-9 3-5,13 7 9,-6-14 1,2 20-24,1-13 82,-14 0-59,20 3 0,-12-6 84,5 13-84,7-13 6,-10 19 47,1-23-42,8 23-3,-21-22 5,22 22 1,-13-13 6,7 6 1,2 4-1,-12-13-11,13 13 5,-7-7 1,4 10 2,0-6 275,-1 5-269,10-8 0,-3 12 50,-7 0-37,7 0 17,-9 0-95,12 0 62,0 0 106,12 0-105,-9 0 152,10 0 14,-13 0-128,0 12 6,0-8-21,0 8 1,3-12-41,7 0 44,-7 13 41,9-10-191,-12 10 148,0-13-130,0 0 122,0 12-21,0-9-69,0 10 61,0-13 236,0 0-215,13 0 3,-10 0 1,10 13 1,-13-10 13,0 10-2,13-13 12,-10 0-34,9 0 1,-8 9 12,5 0-39,-6 1 42,10-10-5,-1 13 9,4-10-5,0 9-7,9 1 0,-9-10-3,13 22-71,-1-21 75,0 8 4,1 1-10,12-10-9,-22 10 1,19-10 6,-19 6 170,6-6-169,3 10 1,1-13 110,-1 0-100,1 0-5,-1 0 1,-9 0 18,0 0-3,0-13-30,10 10 1,-11-9 10,1 12 1,-9-10 44,9 1-189,-13-1 160,19-2-3,-21 8-137,8-21 122,1 22-82,-10-10 63,10 1 3,-13 9-101,0-10 92,12 13 5,-9-13 13,10 10-18,-13-9-2,0 12 3,0 0-5,-13 0-17,10 0 15,-9 0 20,-1 0-13,-3 0 3,0 12 1,1-9 26,5 7-29,-6 6-19,1-13 21,-11 22 1,14-19-47,-7 13 24,-7-12 0,14 8 16,-7-5-30,-6-7 33,9 10 0,-3-4-17,0 1 24,0-1-13,-10-9 0,10 10-36,1-1 35,-1 1-4,-10-10 0,1 0 6,-1 12 0,-2-9-9,-7 7 41,6-7-29,-9-3 1,13 0-13,-1 0 37,1-13-27,-1 10 1,10-19-11,0 13 59,0-14-44,-9 20 0,3-22 44,6 6-44,-6 6 9,9-12 80,0 9-82,-9-12 1,12 9 4,-6 0-4,-6 0 2,22-9 0,-13-1-2,6 1 1,7-1-2,-6 1 1,6-1 2,3 1 0,0 0-2,0-1 1,0-2-4,0-7 5,0 19-4,0-19 260,0 22-241,0 0 0,0-9 162,12 22-143,-9-10 13,23 13 212,-23 0-195,22 0 13,-9 0-14,12 0-18,1 13 1,-10-7-34,0 13 46,0-13-6,-4 7-171,11 0 153,-11-10 0,4 9 36,0-12-196,-12 0 64,18 0 1,-19 0 94,13 0-258,-12 0 223,18 0-72,-22-12 59,22-4 2,-22 0 0,10 0 6,-13 7-23,0 6 14,13-10 223,-10 13-224,10 0 96,-13 0 228,12 0-269,-9 0 9,23 0 4,-23 0-118,9 0 147,-12 0-267,13 0-30,-10 0 118,10 0-36,-13 0 80,0-12 13,0 8 1,0-11-29,0 5 101,0 7-90,0-10 52,0 13-123,0 0 102,-13 0 31,10 0-37,-10 0 7,13 0-302,0 0 253,-12 0-571,9 0 170,-10 0 474,13 0 0,-13 13 0,-2 3 0</inkml:trace>
  <inkml:trace contextRef="#ctx0" brushRef="#br0" timeOffset="7">8019 26187 7976,'-3'-16'-345,"-7"6"245,7-5 167,-10 11-40,13-8-21,0 12 175,0-13-151,0 10 159,0-10-247,0 13 287,0 0-333,0-12-63,0 9 235,0-10-218,0 13-28,0 0 185,0-13-89,0 10 80,0-10 1,0 10 95,0-6 242,-12 6-225,8-23-39,-8 11 1,9-4 142,-7 0-20,7 0-139,-10 3 1,10-9 199,-6 6-187,6 6-13,-10-12 0,10 9-1,-7-12 0,4-1 77,-13 1-215,13-1 138,-20 1 0,20-1 38,-13 1-284,13 0 266,-19 12-124,9-10 74,-13 11-3,1-1 1,9 0-7,0 7 4,0 5 0,0-8 84,0 12-66,13 0-2,-19 0-11,9 0 24,0 0-281,3 0-79,1 12 1,8-5-998,-5 12 630,6-13 678,3 7 0,12-1 0,4 4 0</inkml:trace>
  <inkml:trace contextRef="#ctx0" brushRef="#br0" timeOffset="8">7848 25874 7978,'-28'16'0,"12"-4"0,-9 1-107,6 6 62,6-6 0,-9 2 96,12-5 8,1-7 3,9 22 6,0-22-21,0 23 0,0-11-55,0 14 0,0-10-9,0 0 1,9-10 74,1 10-269,-1-12 233,4 18 0,-10-19-113,7 13 110,-7-13-50,-3 7 212,0 0-176,0-10-2,0 10 0,0-10 190,0 6-185,-13-6 1,-3 10 88,-12-13 1,-1 0 124,1 0 1,0 0-23,-1 0 8,-12 0-129,9 0 0,-21-3-194,5-7 193,7 7-7,-12-22 1,8 19-146,-12-13 35,13 0 1,-9-10 56,5 1 1,7-1 41,3 1-31,-6-1 1,22 1 16,-7 0 0,10-1-38,0 1 1,-3 9 9,13 0 0,-1 9 203,10-9-185,0 13 39,0-7 64,0 1-93,13-4 0,-7-3 40,13 0 1,-9 13-4,9-4-31,0-5-11,-4 11 3,11-21 0,-10 19 2,12-13 1,10 3 9,0-3 1,3-6 75,-3 6-77,6 6-17,0-12 1,10 19 281,-7-13-10,7 0-231,3 3 220,0-9-118,0 21 0,0-18-5,-1 13 133,1-13-139,0 6 0,0-3 75,0 0-344,-13 13 378,-3-7-269,0 0 95,-9 10 0,9-9 80,-13 12-295,-12 0 73,9 0-47,-21 0 1,11 0-218,-5 0 297,-7 0-755,10 0 254,-1 0 138,-8 0-946,8 0 301,-12 0-1027,13 0 2039,3 0 0,12 0 0,0 0 0</inkml:trace>
  <inkml:trace contextRef="#ctx0" brushRef="#br1" timeOffset="9">21981 19704 7755,'0'-16'456,"0"4"-207,0 12 75,0 0-99,0-13-22,0 10 23,0-10-45,0 13-342,0-13 270,0 10 0,-4-9-84,-5 12-82,6-13 139,-10 10 1,13-13-188,0 7 227,0 5-60,0-8-98,0-1 113,0 10-86,0-10 1,0 1 1,-3 5 62,-7-12-135,7 13 111,-9-7 0,2 10 24,1-6-19,-1 6-19,-2-10 1,5 13 204,-12 0-187,0 0 2,4-13-104,-11 10 125,10-9-52,-12 12 0,0 0-11,-1 0 1,1 0 16,-1 0 0,1 0-3,-1 0 0,1 0 76,0 0-63,-1 0-17,1 0 1,-1 3 160,1 6-151,-1-6 1,1 20 142,-1-14-132,1 13 0,0-9 50,-1 6-178,1 6 132,-1-9 1,10 9-7,0-6 0,0 6-1,-9-6 1,3 7-153,6 2 155,6 0-20,0 1 1,7-1-90,-13 1 95,13 12-21,-7-10 218,1 10-205,8-12 0,-8 9 11,12 0 210,0 12-106,-13-18 0,10 12-59,-6-6 127,5-6-133,4 21 0,0-12 36,0 7-33,0-7 1,0-3-96,0 0 116,0 12-3,0-18-10,0 21-27,0-21 3,0 9 0,10-9 51,-1 6-78,13-7 22,-18 10 0,21-12 32,-6-1-54,-7 1 28,14-1 0,-10 10 75,12 0-66,0-13-2,-12 0 120,10-9-122,-11 13 0,14-4 34,-1-6 66,1 6-102,-14-9 0,11 3 61,-7 0-150,6-13 92,3 7 1,-9-10 49,0 6 49,0-5-90,10 8 1,-1-12 115,1 0-106,-1 0 1,-12-12-35,9 8 15,-9-8 0,12 2 47,1 1-58,-1-13 17,1 19 1,-1-23 57,0 7-243,1 7 177,-1-14 0,-2 20 46,-7-13-248,6 0 186,-9 3 1,12-9-106,1 6 98,-1 7-2,0-14 1,1 20 96,-1-13-97,1 0 13,-1 3 0,-3-9 6,-6 6 1,7 3 4,-7-3-41,6 0 20,3-9 1,-2-1-24,-7 1 0,6 0-3,-6-1 0,3 1-76,-3-1 100,6-12-2,-22 10 1,19-20 17,-12 13-23,12-12-15,-19 18-13,10-9 17,-13 0 0,9 6 8,1-12-43,-1-1 39,-9 4 0,0 0 13,0 6-59,0 6 44,0-21 0,-12 18-34,-7-12 33,6 12-6,-12-6-5,9 12 5,-13-12 0,11 10-2,-1-7 190,0 19-182,-10-7 1,1 11 25,-1-14 1,-9 10 5,0 0 1,1 13-3,8-3 233,-12-7-238,9 13 0,-18-20-28,12 14 29,0-1 1,0 10-220,0 0-34,-12-12 248,18 9-8,-9-10-285,0 13 262,9 0 0,-12 0-34,6 0-140,7 0 151,-10 0 1,12 0-59,1 0 32,-1 0 6,-12 13 1,10-7 99,-7 13-95,6 0 67,4 9 1,-1 4 45,1 6-101,-13-7 96,9 23 1,-9-13 3,13 7 0,-1 5-63,1-5 0,-1 5 10,1 4 1,9-9 21,0-1-180,0 0 149,3 10 1,0-3-19,7-7 18,6 7 24,-10-22 0,13 21 33,0-5-72,0-7 10,0 13 39,0-23-38,0 10 1,3-3 4,7 0 40,-7 0-39,22-10 1,-9 1 15,12-1 268,1 1-274,-1-13 1,4 9 87,6-6-69,-7-7 1,23 14-37,-22-11 26,21 1 0,-21 6-8,6-12 1,3 9 5,-3-10 0,9 10 35,-9-9 42,0 12-77,3-19 1,-9 13 34,6-7 152,-7-6-184,-2 10 1,-1-13 194,1 0-170,-1 0 63,0 0-41,1 0 0,-1 0 26,1 0-57,-13 0 17,9 0 1,-9-9 48,12-1-336,1-12 267,-14 6 1,11-12 54,-7-1-220,6 1 66,3-1 0,1 1-132,-1 0-30,1-1 186,-14 1 0,11-4-211,-7-6 207,6 7 12,-9-10 0,9 12-34,-6 1 1,-3-1 3,3 1 167,-13-1-144,7-12 0,-10 10-55,6-7 253,-6 6-187,10 4 1,-13-10 75,0 0-62,0 0 18,0-3 0,0 0 11,0-6-29,0-7 14,0 22 146,0-9-151,0 13 1,0-10 1,0 0 100,0 0-95,-13-3 1,10 9 21,-6-6-64,-7 7 47,13 2 0,-22 1 124,6 0-116,6-1 6,-12 13 1,9-9 3,-13 6 0,10 3-32,1-3 0,-1 10-5,-10-10 1,1 9 36,-1-9 29,1 13-42,-1-7 1,1 10 40,0-6 0,-10 6-1,0-7 1,0 7-83,9 3 55,1 0-8,-13 0-111,9 13 103,-9-10 1,13 13 23,-1-7-214,1-6 85,-13 23 1,9-20 89,-6 13-241,7 0 103,2-3 0,-2 6 59,-7-13 5,19 13 23,-19-6 1,22 13-108,-12-1 88,-1 0 9,1 1 0,-1 9 88,1 0-91,-1 0-12,14 3 297,-11 3-257,11 13 0,-14-4-9,1-5 256,-1 6-93,13-10 0,-9 13-130,6-1 194,7 1-89,-1 0 0,3-9-25,1-1-28,0-12 1,9 18-91,0-5 80,0-7 0,12 0 35,7-13-212,6 1 73,4-1 1,-1 1 107,1-1-194,12-12 69,-10 9 1,20-18 74,-13 11-14,0 1 8,3-3 1,-10 6 68,7-12-89,-6 12 17,9-19 289,-9 22-130,9-21 0,-13 18-133,1-13 296,-1 1 37,0 2-255,1-9 0,-1 10 20,1-13 0,-1 0-147,1 0 129,-1 0-24,0 0 1,1-3-113,-1-7-36,1-5 95,-1-1 1,1-9-6,-1 6 0,-9-4-25,0 5 0,0-8-122,9 7 0,1-6 145,-1-3-238,1-1 104,-14 1 0,11-10-165,-7 0 241,6 0 17,-9 10 0,6-10 63,-13 0-91,13 0 13,-18-3 166,21 9-68,-22-9 1,13 9-134,-7-5 220,-5 5 0,8-9-137,-12 12 1,0 1 196,0 0 66,0-1-243,0 1-1,0-13 205,0 9-184,0-9 54,-12 13 0,8-1 58,-5 1-75,-7-1-188,13 1 173,-22-1-13,21 1 0,-21 0-76,6-1 62,7 1 0,-10-1 23,12 1-217,-12-1 194,19 1 2,-23 0-25,11 12-163,-1-10 158,-9 23 1,9-19-106,-13 13 102,14-13 1,-11 15-59,7-12 55,-6 13 1,-3-7-15,-1 13-44,1-12 55,-1 9 1,1-10-14,-1 13-81,1 0 80,0 0 10,-13 0 1,9 0-83,-6 0 64,6 0-19,4 13 1,-10-7-14,0 13 0,-3-3-33,3 3 56,7 6 9,-11-9 0,11 22-8,-7-1 9,6 1 0,-9-9-34,13-1 102,-1 13-71,1-9 1,0 18-27,-1-12 118,1 13-81,-1-19 0,4 21 201,6-5-201,-6 5 20,22 4 81,-10 0 1,13-10-78,0 1 0,0-4-105,0 3 0,3 4 106,7-13 8,5 12-230,14-18 102,-1 9 0,4-12 100,6-1-6,-7 0-11,10 1 1,-12-4 95,-1-6-122,13 6 20,-9-9 233,9 13-221,-13-14 0,1 1-26,-1-6 276,1-7-223,-1 22 1,-9-22 6,0 7 206,0-7 17,-3 10-22,9-10-10,-9 9-122,0-12-43,9 0 43,-9 0-22,0 0-185,9 0 179,-9 0 0,3 0-30,0 0 1,-4-3-104,4-6 0,7 2 136,-7-12-198,-7 13 155,14-7 0,-11 4-23,14-1 9,-13-12 6,9 19 0,-13-13-146,7 7 138,7 6-35,-10-22 40,12 9 0,-9-3-8,0 0-159,0 0 77,-3 3 1,6-9 55,-13 6-257,13-6 260,-19-4 0,13 1-43,-6-1 195,-7 13-159,10-9 0,-4 9 340,1-12-137,-1 0-36,-9-1 0,0 1 18,0-1 0,0 1-123,0-1 234,0-12-96,0 10 1,0-10-44,0 12 4,0 1-49,0-13 0,0 9 77,0-6-317,0 7 236,-13 2 0,7-9-184,-13 0 50,13 0 0,-16 7-152,12-7 97,-12 19 0,9-19 98,-6 19-133,-6-6 133,9-4 1,-9 10-56,6 0 3,-6 13-9,9-6 169,-12 12-121,-1 0 1,1 0 1,-1 9 258,1 0 28,12 14-242,-9-8 186,9 14-180,0-13 1,-6 9 37,13-6 0,-13-3 48,3 3-41,6 0 1,-12 6 3,6-6 0,6-3 98,4-7-113,-7-6-4,13 10 1,-13-13-36,6 0 37,7 12-4,-9-8-72,12 8 104,-13-12-8,10 0-192,-23 13 153,23-10 0,-12 10 25,5-13-231,7 12 86,-10-8 1,10 11-106,-6-5 200,5-7-15,-8 10 0,9-1-214,-7 7 3,7-6 160,-10 12-138,13-22 91,0 23-18,0-11 88,0 14-15,0-1 1,0 1-87,0-1 322,0 0-225,13-12 1,-10 10 98,7-7-109,5 6 26,-11-9 1,11 6 192,-5-13-169,-7 13-24,22-19 236,-22 23-216,23-23 1,-20 10-2,13-13 268,0 0-119,-3 0 1,9 0-102,-6 0 195,6 0-198,-9 0 1,9-4-32,-6-5 53,7 6-7,-11-23 0,11 11-49,-7-14 66,-7-12-13,14 10-180,-23-11 73,22 14 1,-22-10 99,7 0-339,-7 0 137,-3-3 0,0 10 129,0-7-320,0-6 190,0 12 1,-10-12-8,1 6 100,-13 6 1,6 1-101,-13 12 427,-12 12-170,10-5-5,-10 12 0,9 0 24,-6 0 1,3 12-161,-12 7 446,12 19-224,-18-6 1,21 21-1,-6-5-216,6 6 102,4 2 1,9 1-417,0 0 170,13 0 104,-7-13 1,13 10-260,0-7 139,0 7 22,13-10 1,12 1 40,13-8 1,3-8-4,-3-1 167,-6 1-112,21-13 0,-18-1-142,12-5 414,-12 6-103,19-13 1,-22 9 19,5-12 64,-5 0-169,-4-12 0,1-4 234,-1-12-240,1-1 34,-1-12 1,-3 6 3,-6-12 0,4 0 13,-14-10-317,1 0 281,-10 13 0,0-10-1,0 6-310,0-5 173,0-4 0,0 0-236,0 0 76,-13 0 225,-3 13 1,-12 3 142,-1 13 31,1-1-216,-1 13 648,-12-9-345,10 22 0,-14-7-69,8 20 413,5 6-300,-9 12 1,3 4 5,0 6 0,0 3-25,10 6 0,-7 7 142,6-7-340,-5 7 58,18 3 0,-9 0-219,6-1 98,6 1-24,13-12-249,0 8 200,0-8 0,3 11 23,7 1-303,-7-13 225,35 10 1,-19-13-58,19 7 55,6-7 96,-13-13 1,20 1 139,-13-1-144,12-12 11,-18-4 0,12-12 160,-6 0 36,-6 0-182,9-12 165,-13-4-48,1-12 1,-1-14-15,1-5 0,-1-3 122,1 2 1,-4-6-132,-6 7-121,6-7 103,-22-2 0,22 11-49,-21-8 59,8 21-13,-12-22 1,0 13-91,0-6 86,0 6 3,0 0-74,-12 9 60,-4-22 0,-3 23-3,0-7-226,0 6 221,-9 4-9,-1-1 0,-3 1 138,-5 0-133,5 12 54,-9-10 1,9 23 246,-6-6-286,7 6 1,-20 15 313,13 7-282,-12 7-11,18 15 190,-22-10-84,23 23 0,-10-10-30,12 13-251,1 13 215,-1-10 1,4 9 56,6-12-217,7 0 58,12 0 0,3 0-130,6-1 189,7 1-6,25-13 1,3-2-65,13-14 22,0 0 42,0 1 59,0-1-73,0-12 1,0-3-1,-1-13 244,1 0-229,0 0 1,-9-13-3,-1-6 0,-12-9 5,3-10 1,-7-6-235,-2-13-23,-1 0 246,-12 0 1,0 0-343,-7 0 145,-6-12 30,10 9 0,-13-13-56,0 7 0,-13 6 96,-6-7-332,-6 7 196,-3 3 0,-1-6-134,1 6 507,-13-6-238,9 32 1,-12-1 447,6 13-159,6 13-139,-21-7 1,18 16 802,-12 7-442,-1 18-133,-9 16 1,4 16 126,5 7 1,-2-4 15,12 13-11,0 0-100,-3 9 1,12-3 278,1-6-893,12 6 289,16-22 1,0 10-444,0-14 299,13 1 121,2-13 1,23-12-488,0-13 309,13-13 40,-7 20 13,26-23 42,-23 9 1,19-12-30,-18 0 257,-7 0-166,0 0 1,-3-12-61,0-7 300,0-6-202,-10-4 0,-3-9-139,-6 0 127,7-12 35,-23 6 0,19-10-243,-13 6 123,1-5 1,-10 5-310,0-18 250,0 6 1,-10-10-81,1 14 242,-13-1-68,-7 0 0,-2 13 11,-7 6 0,-3 6 117,3 4 0,-10 12 516,10 6-269,-12 7-174,6 3 1,-10 13 700,7 6-420,-7 19-95,10 6 261,-13 13-258,13-13 0,-7 10 196,13-7-516,0 7 37,10 3 0,2 0 303,8-1-771,5-11 368,13 8 1,3-18-243,7 13 164,5-14 103,14 7 1,12-12-387,6-1 118,7-12 170,3 9 1,0-22 94,0 7 1,-1-7-84,1-3 269,0 0-64,0 0 0,-10-13-158,1-5 330,-26-8-247,16-15 0,-22 6-29,12-12 1,-12 3 19,-7-4 0,-5-5-290,-4 5 119,-13-5 10,-3-4-327,-12 0 280,-13 0 0,6 0-37,-13 0 77,1 13 86,-22-10 1,8 32-133,-5-6 1174,6 18-680,3-2 0,0 37 1120,0 13-666,1 12-441,-1 20 0,9 3 461,1 12-204,12 0-768,-6 13 356,25-22 83,4 19 1,12-29 124,0 0-693,12 1 345,4-23 0,22-12 125,0-13-899,13-13 582,-7-6 1,13-3-432,-1-7 310,1-18 200,-12-16 1,5-13-480,-12 0 346,0 0 1,-3-3-210,-7-6 373,7 6 0,-32-13-130,7 7-171,-7 6 573,-3-23 1,-3 14-379,-7-7 1,-9 7 9,-19 12 1,3 9 580,-12 1-198,12 25-157,-6-3 0,3 28 1142,0 6-600,-12 7-229,6 25 478,-1 16-473,-8 3 1,18 22 190,-12-6 152,12-7-291,6 14 0,7-27 289,13 1-1132,-1 0 443,10-25-1091,0 9 617,0-25 343,13-4 0,3-12-1591,12 0 868,13-12 222,-9-4-1610,9-13 1449,-13 14 1,1-11-113,-1 7 924,13 7 0,-9-14 0,9 11 0</inkml:trace>
  <inkml:trace contextRef="#ctx0" brushRef="#br1" timeOffset="10">21952 20898 8208,'0'-16'57,"-13"-9"265,10 22 0,-9-13 323,12 7-478,0 5-124,0-8 168,0 12-166,0 0 152,12 12-288,-9-8 97,10 21 0,-3-19 107,-1 13 1,13-9-73,-3 9 1,-3-10 7,3 10-9,-13 0 15,19 9 0,-12 1 68,6-1-33,6 1-69,-22-1 0,23 4 26,-7 6 15,-7-7 1,14 13-212,-7-6 206,-7 7 0,10 15 45,-12 6-339,-1-6 271,4 22 0,-10-19 10,7 13-91,5 0 55,-11 9 1,8-3 17,-12-6-4,0 6-16,0-9 0,0 9 85,0-6-72,-12 6-455,8-9 661,-21 12-199,22 0 1,-19 1 30,12-1 252,-12 0-271,19 1 1,-19-1 48,12 0 1,-2 0-27,2 1 1,7-1 94,-6 0-100,6 13 0,-7-3 252,1 19-906,-1-19 667,-3 28 1,7-22 68,-13 13-58,13-1 0,-10 20 61,7 0-210,5 12 136,-8-15 1,2 12 91,1 0-228,-13 13 132,19-10 1,-10 10-15,13-13 13,-13 0-21,10 0 0,-9 7 9,12-7-16,-13-6-1013,10-10 932,-10-9 87,13 9 0,0-12-401,0 0 510,0 0-113,0-1 0,0 1-16,0 0 0,0 9 61,0 0 0,0 10-27,0-10-215,-13 0 232,10 4-151,-9 2 121,12 1 1,0 6 42,0-13 70,0 0-107,0-9 0,0-13 570,0-6-594,0-20 421,0-18 1,0-6-352,0-13 17,0 0-32,0-22 977,0 9-1072,0-22 474,0-3-477,0-16 0,0-12-276,0-1 304,0 1-745,0 12 223,0-9 14,0 22-880,0-10 332,0 13 1048,0 0 0,0-13 0,0-2 0</inkml:trace>
  <inkml:trace contextRef="#ctx0" brushRef="#br1" timeOffset="11">22208 30253 8044,'-16'0'10,"-9"0"57,22 12 0,-10-6-10,13 13 1,0 0 36,0 10 45,0-1 35,0 13-104,0 4 30,0-1 0,0 10 77,0-7 1,0 10 18,0 9 0,10-9-24,-1 0 152,1 0-225,2-13 1,-5 0 69,11-6-26,1-6 23,10-17-39,-13-2-15,9-13 0,-6-3 155,19-7-345,-7-5 181,10-26 1,-3-16 53,0-19 0,13-6 13,-4-4 0,7-8-2,3-1-507,0 0 640,0-3 0,9 10 79,0-7 1,1 10-359,-11 9 0,1 10-546,0 18 500,-13-6 42,-2 23-1140,-1-10 451,-22 25-74,18 3 114,-33 13 0,8 3 871,-12 7 0,0 6 0,0 12 0</inkml:trace>
  <inkml:trace contextRef="#ctx0" brushRef="#br1" timeOffset="12">23317 30764 8099,'-28'0'-277,"9"0"277,0 0 1351,12 0-844,-18 0 1,19 0 69,-13 0-340,12 0 147,-5 0-149,12 13 1,0 3-33,0 12 1,12-9 10,7 0 1,7-9 164,2 9-424,1-13 219,-1 6 1,0-2 173,1-1-391,12 1 52,-9-10 0,9-13-274,-13-6 211,0-6 57,1-3 1,-10-4-674,0-6 338,-13 7 145,19-23-714,-21 10 593,8-13 1,-15 6-103,-6-6-18,-7 19 159,-25-28 0,-4 34-48,-11-5-165,-1 5 186,0 16 1,3 4 89,7 12-28,-7 0 43,22 12 0,-5 13-680,18 13 871,6 13 0,0-7 0,-3 13 0</inkml:trace>
  <inkml:trace contextRef="#ctx0" brushRef="#br1" timeOffset="13">23544 30651 8080,'-18'9'-49,"-1"1"1830,12 12-1093,-18-7 1,12 14-68,-6-1 1,4 4 48,5 6 0,7-3-220,-7 12 0,7-12-93,3 3 0,13-7-178,6-2-117,6-14 143,16-2 0,0-13-493,7 0 1,5-16 221,-5-12-2344,6-13 1647,15-16 0,-9 0 763,6 0 0,7-12 0,0-4 0</inkml:trace>
  <inkml:trace contextRef="#ctx0" brushRef="#br1" timeOffset="14">24938 30395 8108,'0'-29'319,"0"1"0,9 9 171,1 0-104,12 13-379,-6-20 55,-1 23 1,8-13 294,-14 7-613,13 6 174,-19-10-390,23 0 311,-11-2 0,1-1-189,-3-9 239,-13 21 0,0-21-149,0 6 106,0 7 122,-13-14 0,-6 20-80,-19-13 217,7 13-147,-23-20 0,10 23 263,-13-6 12,0 6-242,0 3 0,0 3 496,0 6-227,1 20-71,-1 15 487,12 13-409,-8 12 1,21 4 59,-6 12 1,7 1 10,2-1 1,13 0 28,7 0-601,6 1 224,15-14 1,7-2-94,19-13 36,-6-13 187,22 10 1,-10-23-329,13 7 117,0-6-106,-1-4 41,1-12 57,0 9 0,0-22 84,0 7 239,0-7-224,-13-3 0,10 0-6,-7 0 280,7 0-121,-10-13 0,7-12 13,-13-13-80,12 0-34,-18-3 1,18 0-132,-12-6-27,0-7 180,-9 10-337,-1-13 173,0 13 1,-9-10 55,0 7-217,0 6 107,-3 0 1,-3 3 92,-13 0-230,0 0 110,0 9 1,-3 1-36,-7 0 109,7-1 31,-22 1 0,6 2 108,-19 7-127,6 7-17,-9-1 556,13 10-298,-1-10 0,1 17 16,-1 5 1,10 7 163,0 12 0,4 1-27,-4-1-10,-7 1-217,23-1 1,-19 10-86,13 0-71,-1 12 161,10-18 1,0 19-119,0-14 1,0 14 0,0-16 213,0 12-152,13-12 0,-7 15 14,13-12 300,-13 13-155,20-20 0,-11 20-102,14-13 380,-1 0-239,1-10 1,-4 1 385,-6-1-469,19 1 4,-19-14 0,22 7-153,-13-12-82,1-1 177,12-9 1,-10-3-125,7-6 1,-3 2-10,3-11 1,-10-1-208,1-10 1,9 1 23,-10-1 1,-2-9-39,-7 0 0,-10 1 36,10 8 0,-10 1 61,10-1 1,-12 1-12,2-1 90,-6 14-51,-3-23-157,0 19 115,0-22 1,-9 12 7,-1 1 0,-12-4-20,3-6 0,4 7-13,-4-7 325,0 6-233,3 4 1,-6 9 344,12 0-85,1 13-63,-4-7 11,10 13-104,-10 0 120,13 0-39,0 13 0,0-7-26,0 13 95,0-13-105,0 7 8,0-1-38,0-8 0,0 11-27,0-5 11,13-7 32,-10 10-291,10-13 276,-13 0-187,12 0 157,-8 0-20,8 0 233,-12 0 1083,0 0-1701,0-13 622,0 10-185,0-10-42,0 1 37,0 8 1,-3-18 40,-6 13-23,5-13 1,-21 9 159,6-6-1,6-6-167,-12 22 0,9-19 164,-12 12 0,0-9-115,-1 10 183,1-1-98,-1 10 1,1 0-32,-1 0-316,14 0 113,-11 0 1,20 13 202,-13 6-1365,13 6 841,-7 3 1,13 1-2244,0-1 2649,13 1 0,3-1 0,12 1 0</inkml:trace>
  <inkml:trace contextRef="#ctx0" brushRef="#br1" timeOffset="15">25961 30935 6130,'-15'0'-313,"2"0"307,13 0 1562,0 0-936,0 13-75,0-10-125,0 9 117,0-12 701,0 0-400,0 13-434,0 3-171,0 12 26,0 1 1,3-1 258,7 1-284,5-1-1,14 0-125,-1-12 82,1 9 0,2-18 190,7 12-942,7-13 474,11 7 0,1-26-381,0-6 1,0-16-581,0-3 1,0-12-1705,0 3 1482,-13-20 1158,10 7 1,-23-22 0,10 9 0</inkml:trace>
  <inkml:trace contextRef="#ctx0" brushRef="#br1" timeOffset="16">26871 30395 7955,'0'-16'456,"0"-9"-276,0 21 1,0-11 180,0 5 59,13 7 111,-10-10-198,10 13-302,-13 0 12,0 0 0,0 13 20,0 6-111,0 6 158,0 4 1,0 12-161,0 6 245,0 7 0,0 3-264,0 0 146,0 12 1,0-9 28,0 6 0,0-6-10,0-3 1,0-3 90,0-7-150,0-5 51,0-14 1,3-3-378,6-6 160,7-6-11,13-26 1,-1-6-117,1-19 127,-1-6 107,13-13-277,-9 0 160,21 0 0,-18 4-64,13 5 264,-14-5-118,7 21 0,-12-9-112,-1 13 180,-12-1-65,9 1 0,-18 2 88,12 8-92,-13 5-29,7 13 645,-13 0-277,0 13-115,0 15 947,0 16-701,-13 13 1,7 0 50,-13 0 745,12 0-705,-18 12 1,22-9-79,-7 6 0,7-9-169,3-9 1,0-7-1167,0-13 510,0 1 400,13-14 0,3-2-2523,12-13 2523,13-13 0,3-15 0,13-16 0</inkml:trace>
  <inkml:trace contextRef="#ctx0" brushRef="#br1" timeOffset="17">28919 30537 7953,'-29'-16'0,"1"-6"-176,-1 12 1,1-2 299,0 2 0,-1 7 431,1-6 0,-1 6-245,1 3 0,-4 0-93,-6 0 1,7 0 143,-7 0-110,6 12-85,4 4 0,-4 22 274,-6 0-163,19 12-111,-31 7 1,40 6 112,-18 13 1,18 0 53,1 9-401,6-12 98,3 22 0,12-32 191,7 13-709,7-13 397,15-19 1,6-6-66,19-19 0,-2-6-147,11-13 1,-8-13-1563,9-6 1865,-13-6 0,19-16 0,-9-3 0</inkml:trace>
  <inkml:trace contextRef="#ctx0" brushRef="#br1" timeOffset="18">29402 30764 7959,'-41'0'17,"10"0"-17,-7 0 931,6 0-155,4 0-523,12 0-45,-10 0 1,23 0-189,-9 0 92,12 0 210,0 0-459,0 13 140,0-10 1,0 22 142,0-6 100,0 19-127,0-6 1,0 22 438,0-7-239,0 19-136,0-6 1,9 13 113,1-7-112,12-6-105,-6-3 0,12-16-35,0-12 1,14-13 294,5-7-899,7-6 440,2-15 1,-8-17 37,-1-18-915,1-7 641,-4-3 0,6-9-87,-12-1 1,0-2-136,-9 3 0,-4 9-286,-6 0 459,6 0 212,-9 13 0,0 0 273,-7 6-303,-6 6-56,-3 16 345,0-9-125,-12 22 0,5-7 215,-11 20 1,-1-4 384,-10 13 1,10 0-112,0 9 1,0-2 290,-9-7 1,12 6-54,7-6-373,-7-6-142,13 12 1,-13-22-89,6 6 324,7 7-438,-9 0 177,12 0 1,-4 9 62,-5-6 138,6 6-239,-10 16 0,13-3-17,0 19 303,0-6-166,0 44 1,-9-7 222,-1 26-1689,-12 25 1494,-6 19-890,13-73 0,-2 3 843,-8 16 1,-4 1-1,1-11 1,-1 1-40,1 17 0,-4 1 93,-9-11 0,0-2-96,11 1 1,0-3 0,-3-14 0,0-4-456,-15 53 258,-5-19 241,21-42 1,-9-18-664,13-25 289,12-14 749,-9-40 1,9-19-1871,-13-32 683,1-6 1366,12-16 0,3 19-3077,13-6 1093,0 6 340,0 6-1647,13 3 2543,16 14 0,2-1 0,10 0 0</inkml:trace>
  <inkml:trace contextRef="#ctx0" brushRef="#br1" timeOffset="19">23573 32300 8393,'-16'-16'-437,"-12"6"0,-1 7 212,-9 3 0,-3 0 437,3 0 90,-12 0-162,6 0 0,-13 16 43,0 12 0,-10 4-28,1 15 1,-13 14 130,3 14 1,-6 11-80,-3 8-1189,0 7 1089,-1 13 0,4 3 198,6 6 0,-3 16-386,45-64 0,2 2 1,-1 3-1,3 1 362,-18 71 1,27-72 0,1 1-126,-8 70 1,19-69 0,2 1 39,1-2 1,3-1 0,-1 72-73,4-10 0,26-25-162,12-23 1,15-21-142,14-16 0,15-16-473,13-22 1,9-6-1363,-9-13 2014,12-13 0,-12 3 0,6-18 0,-6-13 0,-1-10 0</inkml:trace>
  <inkml:trace contextRef="#ctx0" brushRef="#br1" timeOffset="20">24170 33864 7052,'-16'0'-142,"-9"0"398,22 0 1,-13 0-115,7 0-20,5 0-52,-8 0 1,12 12 154,0 7 1,-10 19-120,1 9 0,-1 20-10,10 9 0,-9 9-21,-1 10 1,-2 18-9,2 20 1,4 6-190,-13 3 0,3 10 230,-3 0 1,7-20-63,12-28 1,-10-12-174,1-35-193,-1-7 0,10-37 145,0-13 1,10-25-401,-1-23 1,4-18 171,-4-10 0,-2-15 403,11-4 0,1-13 0,10 7 0</inkml:trace>
  <inkml:trace contextRef="#ctx0" brushRef="#br1" timeOffset="21">24198 34262 8098,'29'-45'1,"-1"7"1,1 4 146,-1-4 1,13 16 99,7-7 1,-4 20 105,3-1-241,1 7-27,21 16 1,-12 6 93,0 19 1,0 6 14,-10 13 0,-3 3-298,4 6 71,-26-6 62,16 10 0,-32-14-159,13 1 1,-13-9 6,4-1 1,-16-3-48,-4 4 1,-21-7 85,2-13 0,-18-9 64,-1 0 1,-5-13-5,-4 4 303,-13-7-143,-2-3 1,-4-3 85,0-7 1,10 4-100,-10-13 0,13 10 495,-4-10-215,7 12-169,3-18 0,13 22 119,6-6-568,19-7-303,7 13 0,27-10 248,14 13-1413,12 0 1682,28 0 0,4 0 0,12 0 0</inkml:trace>
  <inkml:trace contextRef="#ctx0" brushRef="#br1" timeOffset="22">25620 34489 8212,'-16'13'-254,"-9"-1"562,6 7-132,7 7 196,-1-23-1,13 22-293,0-9 53,0 12 1,0-9-33,0 0 1,9 0 81,1 9 1,12 1 178,-3-1-146,6-12 0,16 9-200,-9-9 141,9 13 0,-9-10-53,5 0 1,-5-10-139,6 10 1,-6-13 152,-4 4 0,7-10-78,-7-10 1,7-9-135,-16-19 0,-3 4 38,3-14 1,-13 1-208,3-10 126,-5 0-14,-4 13 0,-13-10 94,-6 7 0,-6 3 29,-4-4-25,1 14 42,-13-8 1,-3 8 59,-13 5 1,3-2 7,7 21 1,-7 1 239,7 9 4,5 12-263,-11 17 1,31 15-133,-7 13 1,10 0 69,0 0-1842,7-1 1867,24 1 0,17 0 0,15 0 0</inkml:trace>
  <inkml:trace contextRef="#ctx0" brushRef="#br1" timeOffset="23">26729 34233 8078,'-28'13'136,"-1"6"1,1 6 254,-1 3 0,11 4 2,-1 6 0,12-3-100,-2 12 0,6-9-282,3 9 1,0-9-110,0 10 1,3-14-142,6 4 0,-2 3 162,12-3 1,-4-9-138,4-10 1,7-13 201,-7 3-1207,-7-5 1219,13-4 0,-9-26 0,13-5 0</inkml:trace>
  <inkml:trace contextRef="#ctx0" brushRef="#br1" timeOffset="24">26729 33664 8078,'-28'0'657,"-1"0"0,4 4-342,6 5-351,6-6 1,17 13-9,5-6 0,1-4-545,18 13 589,-6 0 0,19 9 0,-12 1 0</inkml:trace>
  <inkml:trace contextRef="#ctx0" brushRef="#br1" timeOffset="25">27213 34119 8123,'-29'0'657,"13"13"0,4 3-381,12 12 1,0 10-125,0 0 1,0 13-101,0-4 1,12 7-3,7 3 0,-3-13-202,3-6 1,0-10 148,10-9 1,-1-6-174,0-13 1,1-3-32,-1-7-17,1-6 236,-1-12 1,-3-4 16,-6-6 0,3 7 93,-12-7 310,12 6-392,-19 4 647,10 12-424,-13 3 1,0 26 158,0 6 705,0 19-675,0-6 0,0 21 2,0-5 0,0 5-620,0 4 1,0 0-554,0 0 1,12-13 355,7-6 0,7-19-940,2-10 1303,1-5 0,12-17 0,3-3 0</inkml:trace>
  <inkml:trace contextRef="#ctx0" brushRef="#br1" timeOffset="26">28378 33210 7993,'-12'-57'-129,"-4"12"223,-12 8 54,12 5 92,3 16 0,13 7 327,0 18 1,0 10-553,0 19 1,0 19 68,0 19 0,0 6-184,0 3 1,-3 13 55,-6 6 0,5 10 53,-5 9 1,-4 7-286,4 12 0,-1-9 37,10-1 0,0-2 92,0 3 1,0-13-44,0-26 1,0-5-941,0-32 1130,0-7 0,-9-31 0,-1-19 0,1-19 0</inkml:trace>
  <inkml:trace contextRef="#ctx0" brushRef="#br1" timeOffset="27">28037 33807 8123,'-25'19'0,"6"0"1830,-6-13-417,22 7-746,-10-1 1,26-9 87,6 7 0,18-7-301,11-3 0,6 0-230,2 0 0,4-3-1174,7-7 533,-7-5 380,22-1 37,-9-10 0,-1-2 0,-2-16 0</inkml:trace>
  <inkml:trace contextRef="#ctx0" brushRef="#br1" timeOffset="28">30653 34148 8157,'-12'-16'0,"-7"7"157,6-7-2,-12 13 0,19-10-10,-13 13 0,0-3-12,-10-7 1,1 7 7,-1-6 1,-2 9 46,-7 9 1,3 7 137,-12 12 0,2 13-48,-2 7 429,-7 6-344,23 2 1,-20 14-101,13 6 0,13 3-144,15-3 1,14-1-274,15-18 1,15 3-548,33-22 0,5-13-1618,14-15 2319,12-7 0,3-16 0,12-2 0</inkml:trace>
  <inkml:trace contextRef="#ctx0" brushRef="#br1" timeOffset="29">31364 32641 8068,'-12'-44'-5,"8"-10"0,-18 22 412,13-6 100,-1 7-283,10 2-50,0 14-205,0 2 1,0 16 131,0 7 0,-3 9-195,-6 19 0,2 9 28,-12 19 171,13 7-13,-19 12 0,9 23 199,-12 5 0,-4 23-96,-6 6 0,21-64 1,-1 2-125,-5 9 0,-1 2 1,2 2-1,0 1 69,-2 5 1,0 1-1,-1-6 1,0-2 36,5-1 1,2-2 0,-1-9 0,0-2-98,-9 64 0,12-18-366,6-30 0,20-27-900,9-39 1,19-12 1185,9-16 0,7-13 0,3-2 0</inkml:trace>
  <inkml:trace contextRef="#ctx0" brushRef="#br1" timeOffset="30">31364 34546 8013,'-12'16'0,"-1"9"0,-6-6 0,6-3 830,13 3 1,4-4 39,5 4-607,19-6-64,4-13 1,22 0-127,-7 0 1,7-3-257,3-7 0,0-9 47,-1-18 1,-8-5-307,-1-5 1,-12-7 128,3 7 1,-16-7 107,-3-3 1,-13 1-126,4-1 0,-10 3 80,-10 7 1,-18 6 225,-20 12 0,-2 4 80,3 6 0,-7 9 311,6 20 0,4 9 43,-3 19 0,12 15 320,-3 14 1,10 21 106,9-2-343,6 18-176,13-16 0,6 10-439,13-13 0,13-2-444,25-8 0,12-18 565,7-19 0,6-19 0,4-6 0</inkml:trace>
  <inkml:trace contextRef="#ctx0" brushRef="#br1" timeOffset="31">32843 34489 8196,'-16'0'1132,"3"0"-710,13-13 0,13-2-87,6-14 1,22-9-90,16 0 1,6-15 122,22-4-445,-6-13-13,32-15 0,-10-13 143,13-6 0,-61 44 0,-2-3-243,2-3 0,-2-1 1,0 2-1,0 0 178,1-1 1,0 0-1,43-64-12,-20-3 1,-5 10-298,-13 19 1,-13 6 32,-6 13 0,-6-1-88,-4 1 0,-3 3 96,-6 6 1,3-3-25,-12 13 0,-1 0 359,-9 9 0,-3 12-167,-6 8 0,-7 18 409,-13 9 1,-2 23-436,-7 15 0,-6 20 311,-13 27 0,-10 14 96,1 25 0,-13 21-300,3 8 1,37-68 0,-1 1 146,2 0 0,0 0 0,-3 3 0,0 3 21,3 7 1,0 2-1,-1 7 1,-1 3-80,2 7 0,1 2 1,-4 7-1,3 3-363,4 2 0,1 2 0,-5 8 0,0 2 258,5 3 1,0 1 0,-1-1 0,2 1 60,2-5 1,3-1-1,3-11 1,1-5-197,-2-15 0,2-3 0,5-5 0,1-3 240,-1-8 0,-2-3 221,-24 63-133,13-28 1,-10-29-62,12-18 1,1-23 21,-1-16 1,4-15-208,6-22 0,-3-23 99,12-25 1,-9-25-562,10-22 0,-10-29 255,10-9 1,-1-16 305,10 6 1,0-3-279,0 4 1,16 9 204,12-1 0,4 17 520,15 22 1,1 19 162,9 18 1,12 20-147,7 9 0,6 19 441,3 9 1,10 7-21,0 3-416,12 0-134,-18 13 0,9-10-534,-13 7 0,-9-4 90,0 3 1,-13-5-136,3 5 1,-18-18 868,-10-10-625,-7 6 0,-15-25 0,-3 6 0</inkml:trace>
  <inkml:trace contextRef="#ctx0" brushRef="#br1" timeOffset="32">34179 34432 7991,'13'-16'1218,"6"7"1,6-7-1251,4-3 0,-1 3-44,1-3 0,-1-9-284,0-10 0,1-9 201,-1 9 1,-2-10-3,-8 10 0,5-9-65,-14 9 1,1-9 19,-10 9 0,-13 9 270,-6 10 0,-9 13 119,-10-3 1,3 31 360,-13 16 0,14 15-121,-4 14 1,-3 15 302,3 13 1,3 12-528,16-3 0,6-6-291,13-3 1,13-7 61,6-2 0,22-26-559,16-13 589,0-25 0,38-9 0,-7-13 0</inkml:trace>
  <inkml:trace contextRef="#ctx0" brushRef="#br1" timeOffset="33">35203 34375 7785,'0'-44'-186,"0"3"1,-9 13 688,-1-1 0,1 1-204,9-1 1,-4 4 143,-5 6-101,6-6-678,-10 9 228,13 0 320,-13 4 0,-2 12-28,-14 0 1,10 25 658,0 13 1,0 22-304,-9 6 1,3 13-126,6-3 0,6 3-355,13-3 1,0 3-360,0-13 1,16-9-145,12-10 1,4-21-1273,15 2 1715,13-19 0,13-9 0,12-15 0</inkml:trace>
  <inkml:trace contextRef="#ctx0" brushRef="#br1" timeOffset="34">36397 32442 8015,'-15'-44'0,"-8"-1"531,14 7-241,-13 7 0,15 2 128,-11 20 0,11 18-229,-2 10 0,-7 19-246,-3 10 1,0 21 195,-9 17 0,5 15 38,-14 22 1,2-3-369,-3 13 1,6 12 274,14-66 0,-2 3 1,0 7-1,-1 2-138,2 3 1,0 2-819,0 2 1,0 0 793,4-5 0,2 0 0,3-7 1,1-2-157,-10 68 0,10-19 29,-10-10 1,12-35-479,-2-21 450,6-20-1119,15-31 1483,-8-3 1,33-39 0,-5-5-1</inkml:trace>
  <inkml:trace contextRef="#ctx0" brushRef="#br1" timeOffset="35">35800 33323 8009,'-28'0'913,"-1"10"228,1-1 0,12 4-458,7-4 1,9-2 88,9 12 1,19-10-408,20 10 0,9-13-298,9 4 0,-3-7-1063,13-3 1,0 0 686,9 0 1,-9 0 308,0 0 0,-13-13 0,7-2 0</inkml:trace>
  <inkml:trace contextRef="#ctx0" brushRef="#br1" timeOffset="36">36881 34176 7984,'0'-28'0,"0"12"10,0-9 393,-13 9 22,10-12-270,-10 12 1,10 3 10,-6 13 0,2 13 173,-12 6 1,4 22 218,-4 16 0,-7 3-73,7 15 0,4 1-188,-4 10 0,9-1-275,-9 0 1,13-9 216,-4 0 0,7-13 239,3 3-28,0-18-211,0-7 1,0-29-1,0-12 0,-9-12-52,-1-17 1,-2-12-258,2-6 1,4 3-434,-13-4 0,0 4-545,-10-3 1,1 6 522,0 12 1,9 10 135,0 0 0,0 13-106,-10-4 1,10 20-903,0 9 1397,13 19 0,-7 6 0,13 13 0</inkml:trace>
  <inkml:trace contextRef="#ctx0" brushRef="#br1" timeOffset="37">37705 31987 7977,'0'-28'725,"0"-1"-422,0 1 0,-3 12-34,-6 6 1,6 20-46,-7 9 0,7 16-200,3 2 1,0 14 10,0-4 0,0 10-44,0 10 1,0-7 181,0 6 1,0 7-12,0 2 0,0 4-71,0-3 0,0 10 24,0-1 1,0 3 147,0 17 0,0-4-87,0 3 1,0 6 24,0-5 1,0 5-52,0 4 0,-3-3-16,-7-7 0,-2 6-8,-7-5 1,-7-1-14,7 10 0,-6-16-107,-3 15 0,-4-15 17,-6 7 1,3-14-95,-12 4 1,3-10 24,-4-9 0,-2-6 246,12-14 0,-9-2-18,9-6 16,0-7-319,9-26-161,14-2 0,2-26 56,13-6 1,0-9-131,0-10 0,3 13-256,7-13 1,-4 16 30,13-7 581,0 1 0,9-1 0,1-15 0</inkml:trace>
  <inkml:trace contextRef="#ctx0" brushRef="#br1" timeOffset="38">21270 21040 8062,'0'-15'-951,"0"2"869,0 13 42,0-13 151,-13 10-6,10-10 67,-10 1-20,13 9-100,0-10 95,0 13 24,0-13-163,-12 10 130,8-9 74,-8 12 57,12 0-229,0-13 94,0 10-29,-13-10-29,10 13 0,-10 3 59,13 7-11,0-7-58,-12 22 1,5-9 39,-12 12 1,10 1-15,-10-1 0,9 4 5,-8 6 1,-1-3 20,-10 12 1,1 0-166,-1 10 0,10 0 38,0 0 1,0 0-63,-9 0 0,-10 0 136,0-1-232,0 1 79,10 0 0,-4 0 31,-6 0 0,7 0-13,-7 0 0,-3-1 45,3 1 15,0-12-25,9 8 1,-8-12 231,-1 7-215,0 5 3,-3-21 234,9 22-99,-9-23 0,3 20-102,0-13 196,0 0-86,10-10 0,-1-3-44,1-6 56,-1 7-88,1-23 0,0 19-15,-1-13 1,1 1 45,-1-10 1,1 0-146,-1 0-61,1 0 180,0 0-201,-1-13 68,1 10 0,-1-22 41,1 6 0,-1 3-17,1-3 1,-1 10 41,1-10-21,0 0 20,-1-10 1,1 10 108,-1 0 0,1 0-103,-1-9 0,1 3 227,0 6-206,-1-7 40,13 11 0,-9-14 22,6 1 1,-3-1-21,3 1 237,-6-1-254,22 1 1,-20 0 47,14-1-274,-13 1 224,19-1 1,-13 1-43,6-1 0,7 1 44,-6 0 0,6-10-26,3 0 1,0 0 10,0 9 1,12-8-3,7-1 0,-3-13 14,3 4 239,0 6-126,9-13 0,1 19-29,-1-12 1,-2 12 143,-8-3 1,8 6 88,-7 4-204,-7 0 50,14-1-82,-23 13 7,9 4 4,-12 12-121,0 0 1,0 12-283,0 7 88,-12 7 0,5 2-163,-11 0 1,11-9-1255,-2 0 759,6-12 303,3 18 540,0-22 0,0 22 0,0-9 0</inkml:trace>
  <inkml:trace contextRef="#ctx0" brushRef="#br1" timeOffset="39">19023 21552 8167,'-16'0'-281,"-9"0"746,22-13-56,-22 10-227,22-9 1,-13 8 596,6-5-329,7 6 61,-10-10-17,13 1-129,0 8 0,0-21-297,13 9 144,3-12 1,22-10 152,0 0-347,12 0 52,-18-3 0,22 10-99,-7-7 0,7 6 36,-10 4 0,0-1-59,-6 1 17,-6 12 36,9 3-291,-13 1 189,-12 9 1,6-7 145,-12 20 1,-1 5 144,-9 14 1,0 2-155,0 7 587,0 6-353,-13 1 0,7 8 454,-13-5-375,13 5-111,-7-8 0,10 5 110,-6-12-105,5 0-108,-8-9 0,12-1 237,0 0-3,0 1-574,0-13 217,0-4 138,12-12-452,-8 0 140,8 0-375,1-12 0,-10-4 139,6-13-855,-5 1 810,-4 12 1,0-9-667,0 6-527,0 6 1636,0-12 0,12 9 0,4-12 0</inkml:trace>
  <inkml:trace contextRef="#ctx0" brushRef="#br1" timeOffset="40">18966 21438 8300,'-28'0'-655,"-1"0"1,11 0 388,-1 0 918,12 0-69,-18 0-223,22 0 125,-10 0-166,13 0 183,0 0-295,0-12 8,0 9 1,13-10 191,6 13 0,6-3-82,3-7 0,-5 7 153,5-6 0,-6 5-29,16 4 159,-6 0-284,9 0 0,-10 0 149,7 0 42,6 0-290,-12 0 0,19 0-110,-13 0 0,9 0 270,-9 0-370,12 0 89,-18 0 0,12 0 281,-6 0-850,-6 0 400,9-12 1,-22 9 82,0-7-1296,-13 7 477,19 3-261,-22 0 192,10 0 0,-16 0-1193,-7 0 1396,-5 0 1,-4 3 666,0 7 0,0 5 0,-10 14 0</inkml:trace>
  <inkml:trace contextRef="#ctx0" brushRef="#br1" timeOffset="41">19052 21467 8281,'-29'0'0,"13"-3"-9,7-7 0,6 7 246,-10-10 153,10 13-183,-10 0 0,17-9 207,5-1-173,7-12-50,12 6 1,1-2 84,-1-1 38,1 0-125,-1-10 0,10 1-144,0-1-30,0 1 1,-10-1-218,1 1 135,-1 0 0,0 2 18,1 7 1,-10-6-127,0 6 0,-10 3 66,10-3-17,-12 0-25,5 4 277,-12 2-62,0 13 0,-3 0 253,-6 0 20,5 13-314,-21 2 833,9 27-539,1-11 0,-8 20 195,14-13-51,-13 12-146,19-18 1,-10 21-188,13-5 0,0-7-184,0-3 1,3-7-516,7-2 384,-7-1 141,22 1 1,-12-10-263,6 0 142,6-13 1,-9 7-469,0-13 167,9 0 119,-9-13 0,9-3-78,-6-12 0,-7-1 30,-12 1 28,0-1 220,0 1 1,-9-1-160,0 1 377,-14 12-58,8-9 0,-4 9-190,0-12 1,3 9 2,-3 0 0,-3 9 34,12-9 1,-9 10 4,10-10 96,-13 13 0,15-7 207,-11 13 221,11 0-8,-5 0 1275,12 0-1098,0 13 1,0-7-283,0 13 1,0-10-175,0 10-65,12 0 38,4 10-48,0-1 1,0-9 8,-7 0 0,-3-3 65,13 3-361,-12-7 325,5 1-48,1-10-178,-10 10-32,22 0 25,-21-10-25,8 9-47,-12-24 110,0-4 0,0-13 62,0 1 0,0 0-18,0-1 1,-3 4-43,-6 6 314,5-6-237,-21 9 0,22-3-125,-7 0 121,-5 13-33,12-7 89,-10 13 0,0-13 0,-3-2 0</inkml:trace>
  <inkml:trace contextRef="#ctx0" brushRef="#br2" timeOffset="42">20018 19704 5943,'-15'13'801,"2"-10"-1000,13 9 326,-13-12-290,10 0 239,-9 0 1,12 0 425,0 0-436,0-12 132,0 9-146,0-10-13,0 13 0,9-3 288,1-7-258,-1 7 43,-9-9 51,0 12-29,0-13-102,0-3 25,0 0 1,0 0 48,0 7 0,10 3 134,-1-13-331,0 0 169,-9-10-18,13 1 0,-7 9-114,13 0 21,-12 0 0,8 0 36,-5 0 35,-7 0 1,19 0 11,-12 0-97,12 0 68,-6-9 1,3 9 15,0 0-36,0 0 8,-4 3 0,11-9 246,-7 6-226,6-6 1,3 9 0,-9-9 282,0 6-267,0-7 18,10 11 4,-1-11-19,0 11 1,1-4 10,-1 0 1,1 3-1,-1-3 1,1-3 56,-1 12-276,0-12 202,1 19 1,-1-19-35,1 12 41,-1 1-20,1 9 1,-10 0 184,0 0-169,0 0-12,-4 0 50,11 0-43,-23 0 0,22 0 46,-6 0-226,-6 0 214,12 0 7,-9 0-139,12 0 90,1 0 1,-1 0-188,0 0 186,-12 0-6,10 0-130,-11 0 118,14 0-27,-13 0 137,9 0-121,-22 13 1,19-7 6,-12 13 111,12 0-109,-19 9 0,9 1 17,-12-1 14,0 1-23,13-1 1,-10 0 184,7 1-177,-7-1 4,-3 1 0,0-1 244,0 1-235,0-1 17,0 0 13,0 1-25,0-1 1,0 1 42,0-1-278,0-12 262,0 9-110,0-9-314,0 12 360,0 1-47,0-13-70,0-4-72,0-12-701,0 0 0,13-12 1,2-4-1</inkml:trace>
  <inkml:trace contextRef="#ctx0" brushRef="#br2" timeOffset="43">21014 19448 8181,'-16'0'-1492,"3"-13"1638,1 10 115,8-9-134,-8 12 0,9 0 232,-7 0-206,7 0-87,-10 0 13,13 0 1,-9 3 33,-1 6 0,1-2-14,9 12 0,0-10 270,0 10-232,0 0-38,0-3 1,3 9 212,7-6-189,-7 6 1,9 4-59,1-1 29,-10 1 0,19-1 102,-12 0-234,12 1 57,-19-1 0,19-9 174,-12 0-252,12 0 132,-6-3 1,3-3-115,-1-13-33,1 0 112,10 0 1,-4-13-132,-6-6-39,6-6 142,-9-4 174,13-12-160,-1 10 0,-3-10 20,-6 12 182,7 1-96,-23-1 0,22 4 59,-6 6 189,-6-6-149,12 9-84,-22 0 25,10 3-31,-13 13-1164,0 0 1,0-12-1,0-4 1</inkml:trace>
  <inkml:trace contextRef="#ctx0" brushRef="#br2" timeOffset="44">20928 19533 8204,'-15'-12'-711,"2"9"1892,0-10-600,10 0-218,-9 10 54,12-10-60,0 13 147,0 0-319,12-12 1,4 9 270,12-7-209,1 7-62,-1 3 1,13 0-110,7 0-124,-7 0 129,13 0 1,-20 0-218,14 0 0,-10 0 239,9 0-802,-12 0 519,6 13 1,-13-10 37,1 6-478,-1-6 129,-12-3-1280,9 0 1771,-9 0 0,0 13 0,-4 3 0</inkml:trace>
  <inkml:trace contextRef="#ctx0" brushRef="#br2" timeOffset="45">46122 19988 6029,'-16'16'374,"4"-3"-163,12-13 845,0 0-855,0-13 24,0 10-109,0-10 0,-3 4-36,-7-1 1,7-2 58,-6 2-270,5 7 188,4-10 1,-3 4 15,-6-1-2,6-12-49,-10 19 0,3-13 14,1 7-128,-1 6 128,-2-10 45,9 13-40,-23 0 0,11 0 12,-14 0 0,10 0 20,0 0-110,0 0 0,-9 10-20,-1-1 25,1 1 1,0-1 24,-1 1 1,10 2-10,0-2 1,10-7-22,-10 6 0,9 4-56,-9-4 81,0 13 0,-9-6 30,12 13 1,-9-10 83,6 0 1,-3 0-48,3 9 0,-3-6 14,12 7 0,-12-7-41,3 16 1,-6-7 8,-4-2 1,7-1 44,-6 0 125,18 1-168,-27 12 0,21-9 89,-13 5 0,10-5-31,0-3-42,0-1-12,4 0 0,-7 1 41,12-1-66,-12 1 25,19-1 1,-10 1 9,13-1 1,-3-3-1,-7-6 1,7 10 9,-6-1 1,6-9-8,3 9 1,0-2 162,0 12-144,0-7-52,0 10 1,0-12 15,0-1 1,0 1-18,0-1 0,0 0-6,0 1 1,9-1-21,1 1 1,2-1-30,-2 1 56,6-1 1,9 0-14,-6 1 0,6-4 73,-6-6 0,3 6-64,-3-6 1,6-3 100,-6 3 0,7-9-67,2 9 0,0-13 73,1 3-49,-1 7-155,1-13 118,-1 10 0,1-10-37,-1 7 1,1-7-17,-1 6 0,0-6-35,1-3 1,-10 0 77,0 0-188,0 0 161,-3 0 0,9 0-13,-6 0 1,3 4-6,-3 5 1,6-6 10,-6 7 0,6-7 0,4-3 1,-10 9 59,0 1 0,0-1-55,9-9 1,0 0 144,1 0 0,3 0-113,5 0 0,-5-9 7,6-1 1,-6-12 39,-4 3 1,0-6 10,1-3 1,-4-1 20,-6 1 0,6-1 16,-6 1 1,7-4-149,2-6 0,-9 7 86,0-7 0,-13 3-142,4-3 0,2 3 89,-2-12 0,-1 9-93,-9-9 1,0 2 102,0-2-66,0-7 38,0 10 1,0-3-23,0-1 1,0 10 10,0-9 1,-3 3 37,-6-4 0,6 4-25,-7 6 0,7 7 9,3-7 1,0-3-2,0 3 36,0 0-38,0 9 1,0 1-26,0 0 1,0-1-27,0 1 19,-13-1 0,10 1-6,-6-1 0,-4 1-25,4 0 0,-4 9-107,3 0 0,7 0-94,-6-10 222,-7 1-31,13 12 174,-22-9-146,21 9 0,-18-3 40,13 0 0,-13 3 43,3-3-96,-7-6 164,-2 22-126,0-22 0,-10 18 163,0-12 0,0 13-78,9-3 0,1 2 58,-1-2 0,-8 6 18,-1-7-115,0 7 3,9 3 1,-9 0-14,0 0 0,1 0-12,8 0 1,-9 3 24,0 7 0,0-4-3,10 13 1,-4-3-41,-6 3 1,7 9 28,-7 0 1,6 1-109,4 9 110,-13 6-32,9 0 0,-9 4 3,13-1 1,-1 0 2,1 10 1,3 0-3,6 0 0,-3 0 11,12 0 105,-12 0-105,19 0 0,-19 6 151,12-6-140,1 6-3,9-19 0,0 10 29,0-7 1,0 4-15,0-13 1,0 9 4,0-9 0,3 9 21,6-9-187,-6 13 153,23-20 1,-20 10-50,13-12 1,-9 9-11,8 0 0,-2 3 7,3-3 0,3-7 26,-12 7 1,12-6 29,-3-4 1,-3 1 33,3-1 0,-10 0 143,10 1 0,-9-1-42,9 1-58,-1-1 0,11-3-29,-1-6-93,1 7 67,12-23 0,-10 9-103,7-12 0,-3 0 109,3 0 1,-3 0-12,12 0-12,-12-12-5,19-4 0,-23-3-1,7 0 0,6 0 6,4-9-110,-7 12 96,13-9 0,-20 9 11,14-13-189,-14 1 83,20 12 0,-22-9-17,6 6 90,-7-6 1,10-4 0,-9 1-39,6-1 1,-7 1 21,-2-1 137,-1 1-130,1 0 1,-10-1 40,0 1 0,0-10 14,9 0 1,-9 0 21,0 10 0,-10-10 31,10 0 0,-9-3-5,9 3 0,-13 6-50,4-6 1,2-6 59,-2-3 0,-1 2-21,-9-2 0,0 12 50,0-3-65,0-6-8,0 0-104,0 0 88,0 3 0,-3 9-23,-6-6 0,2 7-88,-12-7 1,4 6-22,-4 4 123,-7-1-17,11 1 0,-14-1 116,1 1 0,-1-1-74,1 1 0,-1 3 91,1 6 1,-1-6-83,1 6-88,0-7 65,-1 10 1,1-6-3,-1 13 1,-2-13-3,-7 3 0,13 3-132,-13-3 0,12 10 84,-12-10 1,7 12-79,2-2 0,1 3 1,-1-4 0,-2 7-46,-7-7 0,6 7 68,-6 3 128,-6 0-86,13 0 0,-10 3-45,12 7 182,-12 6-134,9-1 1,-12 11 54,6-7-57,7 19 17,-10-7 0,3 13 92,0-6-97,0-6 27,9 22 0,1-13 4,0 6 0,-1 7-13,1-7 1,-1 7-3,1 3 0,9-10 0,0 1-28,0-1 26,3 10 1,0-10-1,7 1 0,6-1-1,-7 10 0,4-10-20,-4 1 18,7-14 2,-9 20 8,12-22-9,0 9 0,0-3 16,0 0 1,3-1 1,6-8 1,-2-1-18,12 1-122,0-1 123,9 1 0,-9-1-196,0 0 187,0 1-1,9-13 0,1 9-120,-1-6 102,1 6 43,-1 4 1,0-10-16,1 0 1,-1-4 25,1 4 0,-1 3 7,1-12 0,-1 9-7,1-10 1,-1 10 115,0-9 0,1-1-17,-1-9-91,13 0-6,-9 0 1,18 0 154,-12 0-135,13 0-15,-19 0 1,18 0 18,-12 0 1,9-12 13,-9-7-207,13 6 168,-20-12 0,14 9 33,-7-12-465,-7-1 250,10 1 0,-12-1-197,-1 1 85,1-1 226,-1 1 0,-3-10 33,-6 0-77,7 0 66,-11 10 0,1-4-47,-6-6 1,2 7-68,-2-7 330,12 6-106,-19 4 1,10-1-34,-13 1 1,0-1 125,0 1 1,0 0-30,0-1 0,0 7-60,0-6 1,0 5-88,0-14 37,-13 5 22,10 4-113,-22-1 84,21-12 0,-18 9-9,13-5 1,-10 5-9,9 4 0,-12-10-38,3 0 1,4-3-14,-4 3 1,3 6-64,-3-6 0,-6 3 55,6-2 0,3 5 21,-3-6 1,0 6-1,-10 4 97,14 0-87,-11-1 0,11 10 7,-14 0 0,4 10 3,6-10 1,-6 9-7,6-9 55,-7 13-47,-2-7 0,-1 4 58,1-1 1,0 1-49,-1 9 1,1 0-15,-1 0 11,1 0 2,-1 13 12,1-10-16,0 9 0,-1 1 17,1 6 0,-1-3 1,1 3 0,-4 0 30,-6 9 1,7 10 83,-7 0 1,16 0-111,3-10 6,0 1-9,-10 12 1,10-10-762,0 7 358,13-6-274,-7-4 1,13-9-665,0 0 0,13-12 1313,6 2 0,32-6 0,9-3 0</inkml:trace>
  <inkml:trace contextRef="#ctx0" brushRef="#br2" timeOffset="46">29033 19875 8039,'-13'-16'-63,"0"-10"48,-6 8 1,-3 2 106,13-3-12,-1 12 295,10-5-66,-12-1-81,8 10 169,-8-10 148,12 13-159,0 0 6,12 0-214,-8 0 1,21 0 177,-6 0 152,6 0-225,4 13 1,12-7 301,6 13-119,-6-12-276,13 18 1,3-19 194,18 13 1,8-13-34,2 4-275,13-7-1,3-3 0,35 0 156,6 0 0,16 0-326,-6 0 0,-1 0 444,-9 0-1148,1 0 878,-1 0 0,-6 0-232,-13 0 112,0 0 38,-34 0 1,9 10-1348,-13-1 843,-13 1 407,-15-10-1457,-3 0 1275,-22 0 0,-1 0-1276,-12 0 251,-12 0 562,5 0 853,-24 0 1,-4 12 0,-13 4 0</inkml:trace>
  <inkml:trace contextRef="#ctx0" brushRef="#br2" timeOffset="47">32587 19164 8109,'0'-29'0,"0"1"493,13-1-188,-10 14 1,9-11 377,-12 7-282,13 7 178,-10-1 19,22 13-120,-9 0-240,0 0 132,9 13-163,-9 3 1,9 12 53,-6 0 1,7 10-1,-7 0 1,6 13 154,3-4-586,-12 7 195,9 3 1,-18-10-960,12 1 498,-13-1 373,7-3 0,-4 10-953,1-7 466,-1-6 224,-9 0 0,0-12-170,0-1 0,0 1-150,0-1 0,-13 1-849,-6-1 1495,-6 0 0,-16 13 0,-3 4 0</inkml:trace>
  <inkml:trace contextRef="#ctx0" brushRef="#br2" timeOffset="48">31961 20671 8109,'-44'0'-339,"3"0"339,13 0 0,9 0 272,0 0 0,12-13 119,-2-6-46,6 6-154,15-12 0,4 13 36,13-7 382,12-7-288,-10 11 1,26-14 124,0 1 123,0-1-267,12 1 0,-2-1 529,-1 1-338,0-1-217,4 1 0,-1 0-136,7-1 98,-6 13-1,-13-9-868,0 22 519,-1-22 1,-11 22 119,-7-7-1654,-19 7 630,6 3 469,-22 0 1,6 0 546,-18 0 0,-19 0 0,-17 0 0</inkml:trace>
  <inkml:trace contextRef="#ctx0" brushRef="#br2" timeOffset="49">44046 19960 8043,'0'-16'-735,"0"-9"406,0 22 259,0-23-35,13 23 76,-10-22 1,10 19 128,-13-13-10,0 12 67,0-5-51,0-1 27,0 10-27,0-22 45,0 21-22,0-21 150,0 22-145,0-22 22,0 22 154,0-10-149,0 13 55,0 0-18,-13 0-98,10 0 1,-10 3 75,13 7 49,0 5-125,-12 14 1,9-1 82,-7 1 1,4-1 6,-4 1 0,7 12 18,-6 6 1,2 7 3,-2 3 0,6-10-60,-7 0 0,-2 4 22,2 15 0,1-6-124,9 7 1,-10-17 186,1-2-216,-1-1 192,10 10-4,-12-13-361,8-3 52,-8-12 202,12-14-261,0-2 10,0-13-710,0 0-162,0-13 0,0-2 141,0-14 880,0 1 0,12-1 0,4 1 0</inkml:trace>
  <inkml:trace contextRef="#ctx0" brushRef="#br2" timeOffset="50">43734 19732 7723,'-16'-3'-1016,"6"-6"1390,-5 6 48,11-10-110,-8 13-196,12-13 58,0 10-53,0-9 41,0-1-42,12-3 33,4-12-246,13 12 78,-14-9 1,11 12 143,-7-6-315,-7-6 225,14 22 1,-20-23 11,13 7-13,0-6 0,9-3 116,1-1-116,-13 13 16,9-9 103,-9 9-121,-1-12 0,11 9 63,-7 0 1,-4 3 140,4-3-135,0-6-17,10 9-32,-1 0 1,-9 4 22,0 12-6,-13 0-17,20 0 0,-23 3 341,6 6-313,-6 7 2,10 0 1,-10 9 15,7-6 0,-7 16-32,-3 3 1,3 0 12,7-10 0,-7 1 86,6-1-281,-6 0 74,-3 1 1,0-1-35,0 1 89,13-1-117,-10 1-30,10-14-50,-13 11-299,0-23 333,0 10-200,0-13 2,12 0 108,-8 0-613,8 0 306,-12-13 543,0 10 0,0-10 0,0 13 0</inkml:trace>
  <inkml:trace contextRef="#ctx0" brushRef="#br2" timeOffset="51">43734 19676 8107,'0'-16'-68,"0"3"0,0 10 216,0-7 76,0 7 113,0-9-294,0 12 1118,0 0-1052,12 0 5,-9 0 0,23 0 325,-7 0-69,-7 0-257,14 0 1,-11 0 412,14 0-124,-1 0-274,13 0 0,-9 0 41,6 0 0,-3 9-20,3 1 1,-7-1-237,7-9 0,-6 0 62,-4 0 1,-9 0-406,0 0-698,0 0 526,9 0-1032,-12 0 836,-3 0 798,-13 0 0,0 13 0,0 3 0</inkml:trace>
  <inkml:trace contextRef="#ctx0" brushRef="#br2" timeOffset="52">2730 1308 8289,'12'-16'-218,"-9"3"1,10 10 275,-13-6-522,0 6 410,0-23 147,0 23 0,0-13-72,0 7 1,0 3 186,0-13-164,0 12 160,0-18-108,0 9 1,0-3 83,0 0-69,-13 13 0,10-10 96,-6 7 26,6 6-34,-10-10 0,7 13 11,-13 0-56,12 0-33,-18 0 1,19-9-224,-13-1 200,0 1-228,-9 9 1,2-4 83,7-5 0,-6 6-38,6-7 1,3 7-178,-3 3 190,0-12 0,-9 8 34,-1-5-2,1 6 1,0 3 69,-1 0 1,1 0-61,-1 0 1,1 0 73,-1 0 1,-9 0 26,1 0 0,-1 0 7,9 0 1,-12 0 32,-6 0 0,3 9-86,-4 1 1,10 2 105,-9-2 0,-1-4-82,-8 13 0,2-13-12,6 4 1,-5 2 23,5-2 1,4-1-90,-3-9 0,12 10 6,-3-1 1,-3 4-13,3-3 0,0-4-51,10 13 0,-1-10 88,1 10 0,-1-3-160,1 3 1,9 6 132,0-6 0,3 10-126,-3 9 1,-6-7 94,6 7 1,3 3 32,-3-3 1,10 3-65,-10-3 0,9-3-4,-9 12 0,10-3 65,-10 4 0,3 5-25,-3-5 0,-3-4 49,13 3 1,-13 1-46,3 9 0,-4-10 167,5 1 1,-8-11-95,7 11 0,-3-4 135,3 3 0,-3-2-55,13-7 1,-10-4 75,9 14 1,-9-14-147,10 4 0,-1 3 24,10-3 0,0 0-21,0-9 0,0-1 23,0 1 0,3-10-12,7-1 0,3 1 3,6 10 0,6 9 29,-6 0 1,6 0-30,3-10 1,1 4 11,-1 6 0,1-4 34,-1 14 0,1-14-37,-1 4 1,1-3 22,-1 3 0,0-6-21,1 5 1,-1 5 28,1-5 0,-10 1-18,0-9 0,0-1 11,9 1 0,0-1 0,1 1 0,9-11 14,0 1 0,0 0-85,-10 10 0,10-10 58,0 0 0,3-3-55,-3 2 1,-7 8 44,7-7 0,3-3-78,-3 2 0,10-2 73,-10 3 0,9 7-49,-9-8 0,3 5-24,-3-4 0,-6 6-6,5-6 1,5 3-34,-5-3 1,1 6 70,-9-6 0,-1-3 33,1 3 1,9-3-41,-1 3 0,1 6 19,-9-6 1,2-3-4,7 3 29,-6-13 0,12 16-36,-6-13 1,-6 10 15,6-9-11,6 12 1,-13-16 18,7 13 0,3-12-25,-3 2 0,3 4 13,-3-4 1,-3 10-13,12-9 0,-12 2-113,3-2 109,6-7 0,1 19 11,11-13-133,-11 1 113,8 3 0,-12-10 20,7 6-24,18-6 4,-31-3-7,31 0 0,-21 0 1,11 0 2,1 0 9,0 0-10,-13 0 1,7 0 3,-13 0-26,12 13 27,-18-10 0,22 10 7,-7-13 1,-6 0-1,-3 0 0,3 0-59,-3 0 48,13 0 1,-17 0-4,14 0 1,-13 0 3,2 0 0,8 0 18,2 0 0,-3-3-17,4-7 0,-10 7-17,9-6 1,-9 5 15,9 4 1,-2-9-8,2-1 1,4-2-12,-14 2 0,11 7-1,-10-6 0,9-4 8,-9 4 1,9-1 4,-9 10 0,13-9 6,-4-1 1,-2-3-9,2 4 1,-9 6-1,9-7 1,1 4-1,8-3 2,1 5-2,-12-21 2,8 22 1,-8-22 86,11 6-83,1-7 0,0-2 12,0 0 1,0-1-9,0 1 0,0 6-14,0-7 1,-10 17 15,0-17 1,-9 10-31,10 0 0,-10-6 12,9 6 0,-12-3-4,3 3 0,-4-6-27,4 6 0,-6-7-86,6-2 1,-3 0 85,2-1 1,-5 1 10,6-1 1,-6-9 36,-4 0 0,0-9-39,1 9 1,-1-3 15,1 3 0,9 3-15,0-12 0,-1 12-89,-8-3 0,-7 7 50,6 2 0,-9 1-53,10-1 88,-1 1 3,-12 0-6,12-1 1,-2 1-51,-7-1 228,6 14-209,-9-11-4,0 10 312,9-12-260,-22 0 0,19-1 73,-12 1-16,-1-1 0,-9 1 147,0-1-172,0-12 0,0 10 14,0-7 1,0 6-1,0 4 1,0-10-212,0 0 1,0-9 120,0 9 0,0-10-38,0 10 0,0-9 81,0 9 0,0-9 3,0 9 1,-9 0-19,-1 9 1,-2 1 9,2 0 0,4-1 131,-13 1-131,0-1 0,-10 1 82,1-1 0,-1 4-57,1 6 1,0-6 115,-1 6 1,1-3-66,-1 3 1,-2-6 128,-7 6 1,6-7-19,-6-2 1,4 0-40,-4-1 1,6 1 114,-6-1 1,-3 1-67,3-1 0,0 1-174,10 0 1,-4 9 119,-6 0 1,7 0-195,-7-10 0,6 1 28,4-1 1,-10 1-97,0-1 0,0 1 121,10 0 1,-10-1-19,0 1 1,-3-1-5,3 1 1,6-1 19,-6 1 0,-3-7 7,3 7 0,-3-13 3,3 22 0,7-13 219,-7 13 0,-6-12-122,-4 2 1,4-6 10,-4 17 0,11-5-40,-11 4 0,4-3-4,-3 13 1,-7-10 27,6 9 1,-5 1-21,-4 9 0,3 0 2,7 0 1,-7 0-18,7 0 1,-7 0-107,-3 0 1,10 0 27,-1 0 0,4-3-7,-3-7 0,-4 7 25,13-6 0,-9 6-97,9 3 0,-9 0 63,9 0 0,-13-10 28,4 1 1,2-1-119,-2 10 0,9 0 96,-9 0 1,-1 0 145,-9 0 1,1 0-92,-1 0 0,9 0 9,1 0 1,-4 3 14,-15 7 0,15-4-37,-5 13 0,5-10 21,-6 10 0,10-12-14,-1 2 0,1 4-20,-10-4 0,3 1 19,7-10 0,-7 0 79,7 0 1,6 0-75,3 0 0,-3 9 4,3 1 1,-9-1-17,9-9 0,-10 10-1,10-1 1,-3 4 10,3-4 0,4 4 4,-14 6 1,4 6 83,-3-6 1,2 6-75,7 4 1,4-1 178,-14 1 1,10-1-63,-9 1 0,12 2 49,-3 7 1,4-6-72,-4 6 1,9 3 99,1-3 1,-1-1-72,10-8 0,4-10-18,-4 0 0,12-10-256,-2 10 224,6-12-1239,3 5 637,0-12 1,0-3-174,0-6 0,12 2 683,7-12 0,19 0 0,6-9 0</inkml:trace>
  <inkml:trace contextRef="#ctx0" brushRef="#br2" timeOffset="53">22094 6568 8106,'-12'16'-423,"8"-4"318,-8-12 0,9 0 293,-7 0 83,7 0 48,-10 13 3,13-10-70,-12 10 52,9-13-51,-10 0 0,16 0-76,7 0 1,-4 0 28,13 0 1,3-3-60,16-7 1,-3-6 24,12-12 0,0-10-60,10 0 1,0-3-119,0 3 0,9-3-41,1-6 1,2-7 37,-2 7 1,-7-7-115,6-3 1,-6 0 117,-3 0 0,0 0-100,0 1 1,-10 2 56,0 7 1,-12-4 15,3 13 1,-6-9 9,-4 9 0,-9 0 14,0 9 0,-10 4-120,10 6 1,-9-6 13,9 6-81,-13 6 157,7 1 1,-13 15 56,0 6 0,-10 10-40,1 19 1,-13-3-3,3 12 0,-6 4 141,-4 15 0,-9-3-84,0 13 0,0-3 189,10 3 0,-10 12-113,0-12 0,0 16 154,10-7 1,-4 0-36,-6 10 1,7-7-136,-7-2 1,16-4-108,3-6 1,12-10-215,-2-19 0,6-6-421,3-12 509,0-13 1,9-7-776,1-18 0,12-7 914,-3-13 0,6-12 0,3-3 0</inkml:trace>
  <inkml:trace contextRef="#ctx0" brushRef="#br2" timeOffset="54">22350 7250 7968,'-16'-12'1015,"4"9"-483,12-10 1,3 13 168,6 0 0,10-3-253,19-7 1,6 7-21,13-6 0,0 2-191,0-2 1,9 6-503,1-7 1,12-2 258,-3 2 0,-10-3-169,-9 4 1,-3 6-321,-17-7 1,1 7-1311,-9 3 1805,-1 0 0,-12 0 0,-3 0 0</inkml:trace>
  <inkml:trace contextRef="#ctx0" brushRef="#br2" timeOffset="55">24995 6511 6801,'-16'0'393,"3"0"-228,13 0-8,0 0-89,-12 0 12,8 0 1,-8-3 37,12-7 20,0 7-194,0-9 141,0 12-182,0 0 179,-13 0-90,10 0 62,-10 0 3,1 0 0,5 0-30,-12 0 1,0 0 173,-9 0 1,0 3-101,-1 6 1,-9 7 698,0 13-509,-12 12 1,9-7 158,-7 14 265,-5 12-373,21 0 1,-9 9-843,13-12 378,12-13 0,6-3-1985,20-12 1101,6-13 1006,25-4 0,3-12 0,13 0 0</inkml:trace>
  <inkml:trace contextRef="#ctx0" brushRef="#br2" timeOffset="56">24426 6852 8060,'-28'0'24,"-1"0"1,10 0 740,0 0-112,13 0-35,-7 0-371,13 0 0,13 0-26,6 0 0,6-9 11,4-1 1,8-9-126,1 10 0,13-13 28,-4 3 0,10-3-199,10 3 0,-7-16 82,6 7 0,-6-7-168,-3 6 1,-10 1-93,1 0 0,-4-1 123,3 1 0,-6-10-124,-12 0 1,-1 0 55,1 10 0,-14-1 33,-5 1 1,-7-4 58,-3-6 1,0 16 31,0-6 1,-13 5-62,-6-5 1,-6 9-3,-3 0 1,-10 13 33,0-4 0,-10 7 1,11 3 1,-11 3 200,10 7 1,-9 6-58,9 12 1,-13 4 306,4 6 1,-7 9-91,-3 19 1,10-3 32,0 13 0,12-9 89,-3 8 1,6 1 272,4 10 0,3-4-307,6-6 1,9-7-93,20-12 0,6-3-315,12-7 0,13-9 102,6-19 1,10-6-513,10-13 0,-4 0-125,13 0 1,-4-13-360,4-6 0,3-6 321,-13-4 622,1 1 0,2-13 0,4-4 0</inkml:trace>
  <inkml:trace contextRef="#ctx0" brushRef="#br2" timeOffset="57">25478 6852 8127,'-28'16'-1974,"-1"9"1974,13-21 331,-9 21 56,22-9-73,-10 12 189,13 0-103,0 1-325,0-1 1,16-9 276,13 0-218,12-12-100,3 5 1,13-12-230,0 0 312,-1-12-86,14-4 1,-13-13-110,0 1 1,0-1-198,-1 1 79,-11-13 89,-4 9 1,-3-18-43,0 12 1,-13-9 102,-16 9-68,-5 0 73,-4-3-37,0 9 42,-13-9 0,-16 16-43,-18 6 18,-7-7 0,-3 23 251,-12-9-99,9 12 0,-10 12 67,14 7 36,-1 7-189,0 15 1,13 0-1066,6 6 521,19 7 539,-7-23 0,23 10 0,-9-12 0</inkml:trace>
  <inkml:trace contextRef="#ctx0" brushRef="#br2" timeOffset="58">26900 5175 8037,'-16'0'11,"-9"0"485,22 12-191,-23 4 0,11 19 41,-14 12-178,1 1 33,-1 34 1,-2 0-69,-7 13 0,3 15-145,-12 4 0,12 3-596,-3 16 297,-6-1 269,12-2 0,-9-7-177,13-19 179,-1 7 1,1-23-229,-1 7 1,10-19 134,0-10 0,13-9-188,-3-9 0,5-7 132,4-13 0,4-3 189,5-6 0,-18-6 0</inkml:trace>
  <inkml:trace contextRef="#ctx0" brushRef="#br2" timeOffset="59">26985 6568 7918,'-19'3'1191,"0"7"0,10 5-360,-10 14-533,12-1 1,-5 10 135,12 0-324,0 13 80,0-7 1,12 0 191,7-6-465,7-6 140,15-4 0,-6-3-459,12-6 379,0-6 1,10-13-267,0 0 0,-10-16 137,1-12 0,-13-4-558,3-15 1,-10-1 314,-9-9 0,-6 10-413,-13 0 1,-13 9 267,-6-10 0,-9 14 159,-10-4 0,-7 16 381,-11 3 0,-14 0 0,-3-10 0</inkml:trace>
  <inkml:trace contextRef="#ctx0" brushRef="#br2" timeOffset="60">27213 6824 8083,'0'28'282,"0"1"0,-4 2 964,-5 7-788,6 6 59,-10 13 66,1 0-174,-4 13 0,-13-10-589,1 22 541,-1-9 1,-2 24-142,-7 8 0,-6-7-186,-13-4 1,0-5-75,0-4 0,-9 0-257,-1 1 362,-12-26-709,19 6 0,-6-44 192,19 7 258,-7-20-1179,22 4 973,-9-26 68,25-15 1,4-20 331,12-18 0,12 19 0,4-7 0</inkml:trace>
  <inkml:trace contextRef="#ctx0" brushRef="#br2" timeOffset="61">27582 6852 7937,'0'16'789,"0"9"-433,0-21 1,13 18 488,6-13-524,6 13 1,7-19 62,6 7 1,6-7-137,13-3 0,0-13-591,0-6 297,-1-6 1,-2-6 123,-7-7-1121,7-7 767,-10-11 0,-2 8 181,-14 1-1138,0 12 784,-24-19 0,8 20-508,-12-14 605,-12 13 0,-4-2 205,-13 18 1,-12 6 146,-6 13 0,-4 0 494,4 0 0,-7 25-314,7 13 0,3 16 1099,-4 12 1,13-3-563,-2 13 1,8-3-172,10 3 1,6 3-644,13-13 0,7-3-1608,12-15 1705,12-7 0,51-13 0,7 1 0</inkml:trace>
  <inkml:trace contextRef="#ctx0" brushRef="#br2" timeOffset="62">29743 6625 7159,'-3'-16'948,"-6"7"-372,6-7-109,-10 13-257,0-23-47,-2 23 0,-14-9-76,1 12 1,-1 0 207,1 0 0,-1 3 142,1 6 1,-10 16-115,0 13 0,0 13-113,10-4 0,2 7-488,8 3 1,5-3 254,13-7 0,3 4-1721,7-14 1744,31-11 0,19-1 0,25-9 0</inkml:trace>
  <inkml:trace contextRef="#ctx0" brushRef="#br2" timeOffset="63">30625 5175 6584,'-16'3'970,"7"6"1,-7 7-736,-3 13 0,-3 12-238,3 6 1,-6 7 101,6 3 1,-7 3-148,-2 6 1,-10 7 132,0 12 1,0 10 32,10 0 1,-4 18-44,-6-8-630,7-1 622,-11-6 1,14-10 148,0 7-126,-1-7 0,1-5 94,-1-8-509,14-5 0,-8-23 231,14 1 0,-1-14-692,10 4 0,13-9 385,6-10 0,9-7-571,10-12 1192,-6 0 0,22 0 0,-10 0 0</inkml:trace>
  <inkml:trace contextRef="#ctx0" brushRef="#br2" timeOffset="64">30710 6369 6813,'-19'13'1555,"0"6"-1602,13 6 258,-19 16-39,22-10 0,-20 23-252,14-6 0,-10 2 6,10-2-1063,-1 5 816,10-21 1,-9 9 320,-1-13 0,1 1 0,9-1 0</inkml:trace>
  <inkml:trace contextRef="#ctx0" brushRef="#br2" timeOffset="65">30995 5971 8084,'-16'0'0,"-10"0"-620,11 0 375,-1 0 636,3 0-837,13 0 446,0 13 0,13 2 0,3 14 0</inkml:trace>
  <inkml:trace contextRef="#ctx0" brushRef="#br2" timeOffset="66">31222 6625 8006,'13'-29'-525,"-7"1"-51,13 0 1,0-1 218,9 1 1311,13-1-575,-9 1 1,12-1-185,-6 1 0,-6 0-386,6-1 1,-7 13 287,-2 7-402,-1 6 222,1 3 1,-14 6 224,-5 13-74,6 13 0,-13 24 275,6 1 1,-6 3-115,-3 7 1,-3 2 183,-6 7 0,6 6-92,-7-6 0,-2-7-23,2-2 0,-12-7-86,3-3 1,-3-4-40,3-5 1,-6-7 17,6-13 0,-7-12-94,-2-6 0,0-7-347,-1-3 154,1 0 70,-13-13 0,9-3-685,-9-12 380,0-1 133,9 1 0,-9 0-1235,13-1 919,-1 1 0,14-1 514,5 1 0,7-1 0,3 1 0</inkml:trace>
  <inkml:trace contextRef="#ctx0" brushRef="#br2" timeOffset="67">32217 6540 7996,'19'-10'0,"0"1"0,-9-10 0,9 9 0,0-9 0,9 10 0,4-13 0,6 3 0,-4 3 0,14-3 0,9 0 0,9-9 0,0-1 0,-9 1 0,0-1 0,0 1 1432,0-13-605,0-4-472,-13 1 0,6-9-310,-12 5 1,3-6 2,-3-2 0,-6 8-135,6 1 0,-16-1-20,-3-8 0,-10-1 15,10 0 1,-12 0-327,2 0 1,-6 0 179,-3 0 0,0-6-127,0 6 0,-12-3 88,-7 22 1,-7 4 98,-2 15 0,-4 6 121,-6 13 0,4 16 198,-14 12 0,-9 17-116,-9 21 0,-13 19 191,3 19 0,-3 7 108,3 3 0,-6 12-95,6 7 0,36-58 0,-2 1 171,-1 5 1,1 0-894,5-4 1,1 0 686,0 1 0,3-1 0,-11 62-316,6-6-780,19-7 949,6-25 0,26-28-676,6-26 0,9-25 123,10-12 0,3-7 103,7-3 1,2-13-23,-12-6 1,9-15 707,-9-4 0,10 0-396,-10 9 0,0 4 747,-10 6 364,0 7-502,1 12-253,-13 0 1567,-4 12-1177,-12 17 1,0 12 82,0 6 0,0 4 769,0-13-988,0 12-450,13-18 0,3 6 129,12-19 0,10-10-143,0-18 1,3-10 305,-3-19-1155,6-6 586,0-26 1,1 7-29,-7-13-1020,-7 13 154,10-19 701,-25 22 0,6-10-506,-12 13 480,-1 0 509,-9 1-45,-13 11-214,10 4 1,-25 16 325,-1 6-98,1 6 289,-13 13-371,0 13 1346,-3 15-594,-13 17-346,12 24 0,-5-9 134,12 7 1,0-7-631,10-4 0,12 1-1586,6 0 1729,7-13 0,16-3 0,3-12 0</inkml:trace>
  <inkml:trace contextRef="#ctx0" brushRef="#br2" timeOffset="68">34009 6540 8046,'0'-16'-63,"0"-10"100,0 8 1,0-8 215,0-2 1,0-1 341,0 1-190,0 0-511,0-1 200,0 1-389,-13-1 248,10 1 1,-22 12 67,6 7 1,-10 9 115,-9 9 1,4 10 191,-14 19 0,1 19-199,-10 19 0,0 6 594,0 3-419,13 13 0,-3-10 82,18 7-1126,-6-6 724,32-17 0,-6-5-943,18-20 710,20-6 0,15-25-29,13-7 1,0-5-260,-1-4 1,-2-16 161,-6-13 0,5 1 35,-5-10 0,-7 6 519,-3 4 0,-16-1-654,-3 1 1839,-13 0-610,19 12 0,-21 6 1304,5 20-1583,-6 6 1,-12 12 1116,-1 0-790,1 14-286,9-11-469,0 10 5,0-12 0,3-14 119,6-5 1,7-7-104,13-3 1,-1-13 306,0-6-1337,1-18 755,-1 5 1,1-22-1235,-1 7 963,1-7 0,-4 0-23,-6 7 1,-6-3-437,-13 12 444,0 0 388,0 9 37,0 1-164,-13-1 0,-3 14 1065,0 2-659,-9 13 0,0 13-139,-13 6 673,0 18-453,9 8 1,11 21 1261,-1 0-976,12 1 0,-5-1 125,12 0-1027,0 1 280,0-10 150,12 0-2362,17-13 1598,28-3 0,6-25 132,13-7 562,12-18 0,13-32 0,13-19 0</inkml:trace>
  <inkml:trace contextRef="#ctx0" brushRef="#br2" timeOffset="69">35630 5488 8019,'0'-45'0,"12"-8"-504,-9 21 330,10-22 1,-13 23 896,0-7 59,0 6 13,0-9 15,0 22-432,0-6 0,-3 41-105,-7 12 1,-5 16 100,-14 23 0,-12 9-132,-6 18 1,2 7-38,-2 13 1,0 3-1249,-10 6 1329,0 7-509,21-53 1,2 1 114,-13 54-62,13-55 1,2-2-1,0 42-1828,-6 6 1796,7-19-1030,2 7 845,13-48-11,4 3-1095,12-37 1788,0-13 0,12-16 0,4-16 1</inkml:trace>
  <inkml:trace contextRef="#ctx0" brushRef="#br2" timeOffset="70">34947 6028 8019,'0'-16'605,"0"-9"363,0 9 405,0 0-765,13 3 0,6 13-167,19 0 0,-4 4-687,14 5 0,-10-3 230,9 13 0,0 0-1202,10 10 1,-9-1 362,-1 1 855,-12-1 0,19 0 0,-10 1 0</inkml:trace>
  <inkml:trace contextRef="#ctx0" brushRef="#br2" timeOffset="71">35630 6596 8019,'-13'29'0,"-3"-1"667,-12 1 1,-1 9 2117,1 0-2204,12-1 1,-9-8-230,6-1-124,6 1 115,0-13-1813,13 9 1,4-25 279,5 0 1190,7-25 0,12-20 0,1-12 0</inkml:trace>
  <inkml:trace contextRef="#ctx0" brushRef="#br2" timeOffset="72">36113 6113 8019,'-28'0'1511,"-1"0"-939,13 0 1,-6 3 1339,13 7-750,-13-7-1285,6 22 138,0-22 1,0 19-2938,7-12 2922,6-1 0,3 4 0,15 3 0</inkml:trace>
  <inkml:trace contextRef="#ctx0" brushRef="#br2" timeOffset="73">36085 6966 7915,'-45'28'1971,"4"1"-1246,13-1 0,2 10 68,8 0-223,5 0-176,13-22-143,0-3 1,3-4-427,7 0 164,5 1 0,14-23-208,-1-6 1,10-15-377,0-4 0,9-13-881,-9 4 1010,13-7 0,-20 0 67,7 7 0,-3-7-91,3 7 0,-16 3 118,7-4 1,-10 10 139,0-9 0,-7 12 184,-12-3 0,0 7-60,0 2 0,-3 13 303,-6 7 0,-10 9 143,-19 9 1,3 10 326,-12 19 0,9 7-658,-10 11 1,17 1 87,2 0 0,4-9-95,15-1 0,-12 0 0,7 10 0</inkml:trace>
  <inkml:trace contextRef="#ctx0" brushRef="#br2" timeOffset="74">36938 6511 7877,'15'-16'687,"-2"4"-366,-13 12 748,0 0-658,-13 12 1,-2 7 157,-14 19 1,-9 6-165,0 13 0,-9 10-143,9-1 1,0 0-49,10-9 1,2-3-750,7-7 1,7-6 22,12-12 1,3-4-350,6-6 0,20-10 110,18-18 1,16-10 270,4-19 1,9-3-111,-10-6 1,0-7 589,-9 7 0,0 6-183,0 3 0,-3 6 183,-7 4 0,-6 12 732,-12 6-151,-14 7 0,-2 6 619,-13 7 1,-3 15-162,-7 13 0,-9 22-453,-19-3 0,7 6 74,-7-6 0,6 0-219,4 0 0,3-13-1969,6-6 1284,-7-7 0,26-15 244,0-6 0,13-20 0,15-6 0</inkml:trace>
  <inkml:trace contextRef="#ctx0" brushRef="#br2" timeOffset="75">22009 9155 7686,'-16'13'264,"4"-10"447,12 10-237,0-13 161,25 0-306,-6 0 1,34 0-129,-5 0-134,6 0 0,6 0-173,6 0 0,-6-10-523,6 1 1,-6-4-363,-3 4 991,-13 6 0,23-23 0,-7 11 0</inkml:trace>
  <inkml:trace contextRef="#ctx0" brushRef="#br2" timeOffset="76">22578 8644 8321,'-29'15'0,"1"11"0,9-11 0,0 14 689,0-1-388,-10 13 0,11 4 83,-1 11-262,0 1 0,-10 13-121,1 6 1,9-7-229,0-2 0,9 2-711,-9-3 1,13-2 937,-3-17 0,18-6 0,7-13 0</inkml:trace>
  <inkml:trace contextRef="#ctx0" brushRef="#br2" timeOffset="77">22805 10691 8122,'-16'-13'0,"4"7"0,12-13 55,0 13 62,0-20 0,3 10 241,6-12 36,7 0-215,13-1 0,12-2 102,6-7-102,7 6 1,6-22-17,6 7 1,4-4-139,5 4 1,8-7 33,-8 7 0,4-7 93,-3-3 0,-6 4-467,-13 5 0,-4-2 190,-5 12 0,2-10-209,-12 11 1,-3-1 101,-16 9 1,6-2-15,-6-7 0,3 16 181,-3-7 0,-3 10-3,-7 0 165,-5 7-109,8 12 1,-15 15 363,-6 14 0,-7 12-122,-13 16 1,-8 0 123,-1-1 1,-3 14-83,3 6 0,6 6-118,-6 3 1,-3-3-211,3-6 0,3 3-276,16-12 0,-6 8-579,6-8 1,7-4 447,2-16 1,7-6 462,3-12 0,0-1 0,0 1 0</inkml:trace>
  <inkml:trace contextRef="#ctx0" brushRef="#br2" timeOffset="78">23232 10634 10043,'38'-19'2107,"-1"0"-2262,14 13 201,-7-20 0,16 14-671,7-7 497,-20-6 1,19 18-1979,-18-12 2106,-7 13 0,13-19 0,-10 9 0</inkml:trace>
  <inkml:trace contextRef="#ctx0" brushRef="#br2" timeOffset="79">25023 10037 8227,'-16'-16'-486,"-9"3"943,22 13 0,-13 0-24,7 0 1,5 4-242,-5 5 1,-4 10 30,4 19 0,-4-3-85,4 12 0,6 0 22,-7 10 0,4-3-21,-4-7 1,7 4-178,-6-13 0,9 9 79,9-9 1,7-9-90,12-11 0,1-11 45,-1 2 0,13-18-218,7-10 1,9-19 74,9-9 1,-6-10 1,6-10 0,4-2 38,-4-7 1,10-3 76,-10 13 1,1-1 273,-10 10 0,-10 4-95,0 5 1,-15 7-455,-4 13 332,1 12-636,-26 3 1,10 26 79,-13 6 528,-13 19 0,-15-6 0,-17 9 0</inkml:trace>
  <inkml:trace contextRef="#ctx0" brushRef="#br2" timeOffset="80">25706 10435 7557,'0'-16'1453,"0"3"1,3 17-869,6 5-195,7-6 0,22 19-111,0-12 0,3-1-177,-3-9 0,-3 0 97,12 0 0,-9-3-351,9-6 0,-12 2-96,3-12 1,0 0-302,-10-9 0,7-10-656,-16 0 834,-6 0 1,-1 10 13,-12-1 1,-3 1-115,-6 0 1,-7-7-168,-13 6 119,-12-5 331,10 18 0,-20 0 315,13 7 1,-9 9 58,9 9 1,-9 10 1460,9 19-1127,0-7 0,9 33 865,1-7 0,3 15-612,6-5 1,6 8-285,13-8 0,3-1-160,7-9 0,18-10-479,19 1 140,7-26 1,6 13 250,7-26-1929,5 0 1688,14-9 0,-1-12 0,0-4 0</inkml:trace>
  <inkml:trace contextRef="#ctx0" brushRef="#br2" timeOffset="81">27412 10037 8152,'9'-19'-36,"1"0"0,-1 9 379,-9-9 141,0 13-625,0-19 0,0 19 88,0-13-172,0 12 199,-13-18 0,-2 22-17,-14-7 1,1 7 161,-1 3 0,1 0 182,0 0 0,-4 16 220,-6 12 1,-3 13-189,-6 16 1,-4 13-16,13 6 0,0 6-88,10 3 1,2 0-397,7 1 0,7-17 221,12-12 1,25-3-715,13-16 0,16-13 88,12-16 0,-3-9-198,13-9 0,-3-16 282,3-13 0,-7-10 127,-12 10 1,-13-12 281,-6 3 0,0 5 78,-10 5 0,-5 5 298,-23 4-332,0-1 909,0 13 1,-13 4 15,-6 12 0,-3 22 384,3 6 0,-6 16-230,6-6 0,6 10-474,4-10 1,5 9-533,4-9 0,4 0 23,5-10 1,10-12-16,19-6 0,6-10 160,13-10 1,-3-9-604,-7-19 1,7 0-83,-7-19 1,-6 7-472,-3-16 0,-6 6 166,-4 3 1,-12 3 299,-6 7 0,-7-4 40,-3 13 0,-13-6 201,-6 15 1,-9-2 321,-10 21 0,-3 1-159,-7 9 0,-5 3 286,5 7 0,-2 9 273,2 18 1,7 8 515,13 12 0,-1 12 50,1 7 1,12-3-89,7 2-423,5-11-542,17 5 73,15-12 0,17-3 219,12-7-1146,-1-19 711,14-15 1,3-13-74,12 0 0,-9-13-194,0-6 0,-13-18-887,3-11 747,-6-6 1,-3-9-34,0 6 1,-13-6 140,-6 16 1,-16 6 474,-3 3 0,-13 6-152,4 4 433,-7 12 0,-6 3-201,-7 13 0,4 4 827,-13 5 1,-9 10-267,-10 19 0,9 6 59,10 13 1,4-3 24,-4-7 0,6 4-277,13-13 1,6-1-761,13-8 0,3-4 225,26-6 1,-1-6-193,10-13 0,3-3 207,6-7 1,-5-6-318,5-12 1,-9-1 36,-10 1 1,4-4-75,-13-5 0,-4 14 269,-15-5 1,-3 18-148,-6 1 464,-7 6 0,-3 6-63,-19 6 0,-6 20-316,-4 18 1,10-2-525,0 2 1,13-3 716,-4 4 0,7-7 0,3-13 0</inkml:trace>
  <inkml:trace contextRef="#ctx0" brushRef="#br2" timeOffset="82">29999 10151 8081,'-19'-19'-76,"0"0"135,13 12 1,-10-15 215,7 13 1,2-4-12,-11 4 0,8 5-94,-9-5 1,10 6 64,-10 3 0,9 0 258,-9 0 0,0 12-121,-9 7 0,-1 19 144,1 10 1,0 5-127,-1 4 1,10 10-200,0-1 1,13 0-508,-4-9 217,7 0 226,16 0-59,15-13-1557,4-3 1063,22-25 0,-10-3-254,13-13 1,9-13 679,0-6 0,1-19 0,-10-6 0</inkml:trace>
  <inkml:trace contextRef="#ctx0" brushRef="#br2" timeOffset="83">30312 10264 7669,'-16'-3'37,"7"-6"-100,6 5-78,3-8 322,-13 12-456,10-13 149,-10 10 81,13-10 395,0 1 21,0 9 0,-3-10 276,-6 13-43,5 0 0,-11 3 242,5 7 1,7-1-284,-6 20 1,-4-7-283,3 16 0,1-7-47,9-2 1,0 8-220,0 1 0,13 0 70,6-9 0,9-10-253,10 0 0,-3-13-118,12 3 1,-9-5-403,9-4 0,-2-13-91,2-6 1,4-9 336,-14-10 1,1 6 39,-9-6 1,-4 7 85,-6 2 1,-6 10 131,-13 0 297,0 13 1,-13 0 340,-6 25 0,-19 6-20,-9 32 1,3-4 525,-4 23 0,1 3-97,-10 16 1,0 0-31,0 18-1626,0-5 1319,0 18-291,-12-12-1,9-13 60,-10 10-813,13-23 754,13-15-237,-9-7 0,21-47-357,-6 0 474,6-13-539,4-6 0,9-6-206,0-13 93,13 0-1659,-20-22 2196,23 0 0,-9-3 0,12-13 0</inkml:trace>
  <inkml:trace contextRef="#ctx0" brushRef="#br2" timeOffset="84">39269 8501 9368,'41'-12'1771,"7"9"-1363,18-7 0,19 4 146,20-4-228,18-5-2191,19-1 1927,3 3 0,-2 4 330,-20-1-2372,-6 1 1606,-16-4 0,-10 10 337,-24-7 1,-1 7-1,-22 3 1</inkml:trace>
  <inkml:trace contextRef="#ctx0" brushRef="#br2" timeOffset="85">41288 7535 8268,'-28'0'1028,"12"12"0,-9 7-907,6 19 1,3 19 70,-3 19 0,3 6-1342,-3 3 794,-6 13 0,22 3 179,-7 13-147,7 0 0,-9 0 0,-4-1 1</inkml:trace>
  <inkml:trace contextRef="#ctx0" brushRef="#br2" timeOffset="86">40947 8843 8268,'0'-29'0,"13"1"1002,-10 12-578,35-9 1,-7 12 40,26-6 0,16-9-141,12-1 1,26 1-629,21-10 0,7-3-3282,4 3 3586,-66 14 0,0-3 0,2 0 0,0-3 0,7-6 0,-1 0 0</inkml:trace>
  <inkml:trace contextRef="#ctx0" brushRef="#br2" timeOffset="87">45667 7677 8224,'29'-29'20,"-1"1"0,13 0 199,7-1 1,21-9 72,16 0 0,23-12-103,15 2-2065,13-18 2000,-7 6 1,-59 20-1,-1-2-120,64-34 7,-63 35 1,-1 0 11,48-32-358,-3-9 417,-16 22 0,-16 0 66,-6 13-715,-7 12 431,-24-6 0,-4 12-35,-13 1-271,-12 0 32,-4 12 202,-12 3 1627,0 13-1499,-12 0 1,-7 25 511,-19 13-308,-19 13-21,-16 18-388,-12 4 549,0 25 0,-1-3 106,1 18 319,0-18-390,12 28 0,-9-21 195,6 11-1012,7 1 385,-1 0 0,20-13-1374,12-6 1507,12-20 0,26-5 0,7-13 0,12 0 0,12 0 0</inkml:trace>
  <inkml:trace contextRef="#ctx0" brushRef="#br2" timeOffset="88">46065 8160 8176,'-41'16'1222,"10"9"-753,-23-22 1,35 23 597,0-7-529,13-7-193,6 14 0,16-23 311,12 6-343,26-6 1,18-3-130,14 0 14,12-12 1,15-17 198,20-18-2401,-7-7 1934,13-3 0,-22 0 132,7 1-2406,-8-14 2344,-2 10 0,0-9 0,0 12 0</inkml:trace>
  <inkml:trace contextRef="#ctx0" brushRef="#br2" timeOffset="89">48625 8018 8101,'12'-16'1043,"4"0"-683,12 7 1,4 6-95,6-7 1,19-5-121,19-4 90,6-7-744,3-2-59,0-1 510,1 1 0,-4-10-64,-6 0 0,-10 0-343,-19 10 1,1-10 260,-20 0-280,7 0 294,-32 10 1,10-1 53,-13 1 545,-25 12-444,6-9 0,-35 22-13,6-7-78,-5 7 219,-4 3 0,0 3 223,0 7 0,0 5-47,0 14 917,1 12-754,-1 3 1,9 16 68,1 7 1,22-4 167,-4 13 1,20-10-691,-1 10 69,20-13-59,18 19-1328,16-22 1134,26-3 0,-7-10 16,13-18 1,0 2-118,9-21 1,-12-1 127,-7-9-778,7-12 564,-26-4 1,16-22-437,-25 0 407,0-13 200,-22 7 1,6 0 380,-12 6-195,-1-6 3,-9 12 1,0-9 1025,0 13-720,0-1-3,-13 14 1,7-8 201,-13 14 1,10-1-165,-10 10 89,0 0-151,-10 0 0,10 4 241,0 5-263,13-6 109,-19 23-794,22-23 386,-10 22-499,13-22 353,0 10-102,0-13-403,0 0 707,13 0 0,-10-3 224,6-7 24,-6 7-203,-3-10 187,0 13-89,0 0-154,0-12 1,4 9-51,5-7-108,-6 7 184,10 3-220,-13 0-8,0 0 216,0-13 0,3 10-19,6-6-49,-5 5 254,8 4-8,-12 0-53,0 0-106,0-12-667,0 9 225,0-10 437,0 13 0,0 0 0,0 0 0</inkml:trace>
  <inkml:trace contextRef="#ctx0" brushRef="#br2" timeOffset="90">50189 6852 8219,'28'-28'-709,"0"-1"556,13 1 0,-9 0-35,6-1 23,-19 1 273,6-1 1,-9 1 340,12-1-83,1 1-164,-13 0 1,6-1 225,-13 1-191,13 12-47,-18-9 174,8 9-212,-12-13 0,0 10 152,0 0-276,0 13 127,0-19 0,-3 22-50,-6-7-106,-7 7 151,-13 3 1,-12 16 183,-6 12-179,-20 13 28,7 16 1,-19 3 574,13 7-333,-13 5-1134,6 14 1745,-12 12-604,0 3 1,0 12 236,-1 1 403,14 0-790,30-45 1,1 1 0,-19 53 375,-6 19-440,19-19-16,6 4 0,15-23-51,7 0-536,7-25 571,12 3 0,3-28-459,6-7 1,4-5-210,6-14-13,6 0 0,-12-9 236,6 0 913,6-12-980,-22 5 373,10-12 178,0 0-64,-10 13 110,9-10-101,-12 10-55,0-13 1,0 3 8,0 6-39,0-5-250,0 8 37,0-12-1940,0 0 1513,0-12 51,0 8 94,0-8 1,0 9 34,0-7 400,0 7-251,0-10 94,0 13 0,0-3 65,0-6-5,0 5 1,0-11 243,0 5 1,0 4-33,0-13 93,0 13-37,0-7 203,0 0-238,0-2 57,0-1-57,0-10-97,0 23 22,0-22 138,0 9-130,-12 0-23,9-9 0,-13 9-7,6-12 1,7 9 52,-6 0-281,5 0 210,-8-9 1,9 9-132,-7 0 1,7 0 42,3-10 0,0-2-4,0-7 1,0 6 59,0-6 12,0-6-26,0 13 0,0-20 25,0 13 1,9-12 4,1 2 1,12-6-36,-3-2 272,19-1-249,-6 0 0,21 0 166,-5 0-156,5 0-553,4-12 364,13 9 196,-10-10 1,22 1 38,-6-7-306,6 6 117,-9-12 1,6 19 118,-13-13-257,13 0 107,-19 4 0,9 2 83,-12 13 30,-12 1-30,8-1 0,-21 3 248,6 7 22,-7 5-269,-2 14 422,-1 12-69,-12-9 401,-3 22-366,-13-10-238,0 13-47,0 0 1,-4 10-22,-5-1 1,3 13 105,-13-3-351,0 6 125,-10 4 0,-2-1-110,-7 1 183,6 12 47,-9-10-320,0 11 126,10-1 1,-20-10 100,13 7-101,-13 6 124,20-12 0,-23 12-75,7-6 473,-7 6-236,-3 13 1,0 0-84,0 0 764,-12 12-698,-4 17 0,-3 15 631,1 13-1788,-1 12 1306,3 3 0,33-53 1,1 3 274,4 1 1,4 1-279,3-3 0,2-1 242,-15 78-1619,13-26 1219,12-2 0,3-26-91,13-6 0,13-29-291,6-9 1,6-22-334,3-7 1,4-12 287,6-16 1,-16 0-112,7 0-536,-7-25 1719,6 6-2143,0-35 884,1 10 0,-1-13-256,1 0-755,-13 0 1542,9 13 0,-9-22 0,12 6 0</inkml:trace>
  <inkml:trace contextRef="#ctx0" brushRef="#br2" timeOffset="91">51468 7705 8126,'0'-28'-586,"0"-1"0,0 1 784,0 0 1,0-1-86,0 1 1,0-1 198,0 1 1,0-1-115,0 1 1,0 0-149,0-1 164,0 1 175,0-1-131,-13 13 25,-2 4 0,-14 18 217,1 13 1,-1 3-40,1 26 1,-10-1-169,0 10 0,0 12 241,10 7-138,-1-6-356,1 12 266,-1 3-127,1-9 1,9 16 179,0-26-392,13 13 106,-20-19 0,14 9 286,-7-12-612,6-13 254,13-15-118,-12-4 0,5-22 17,-12 7 1,10-23-242,-10-15 170,0-1 12,-9-12-536,-1 0 446,1 10 0,-1-14-172,1 7 1,-1 10-161,1 0 1,9 2-10,0 17-687,13-1 519,-7 10 758,26 0 0,15 0 0,16 0 0</inkml:trace>
  <inkml:trace contextRef="#ctx0" brushRef="#br2" timeOffset="92">52776 6739 8164,'0'-45'1163,"0"-8"-499,-12 21 299,8-9-262,-21 25-458,9 4-61,0 24 0,-9 7-186,6 19 123,-6 6-60,-3 13-305,-1 0 245,-12 0 0,9 3 244,-5 6-442,5-6 180,-9 35 0,9-29-49,-6 20-65,-6-7 151,13 6 0,-14 0 159,7 1 0,7-4-79,-7-6 1,6-7 346,4-12-135,-1 0-25,1 0-53,0-13-120,12-3 1,-6-13 151,12 1-386,1-13 41,9 9 363,0-22-33,0 10-765,0-13 212,12 0 174,-9 0 1,13 0-228,-6 0 47,-7 0 296,22 0-37,-22 0 16,23 0 1,-20-4-43,13-5 190,0 6-141,9-22 1,-9 12-27,0-6-126,0-6 155,10 9 0,2-3-48,7 0 1,-6 0 37,6-9 1,-4 9 13,4 0 0,-3 0-41,12-10 283,-12 1-119,6 12 1,-12-6 21,-1 13 1,1-1 229,-1 10 0,-9 0-58,0 0 572,-13 0-517,7 13 1,-13 2 450,0 14-355,-13 12-137,10-9 0,-22 18-65,6-12-203,-19 13 89,6-20 1,-9 20-42,13-13 1,-1 0-183,1-10 1,3 0-549,6 1 0,-3-10 430,12 0-2464,1-13 793,9 7-1143,0-13 3024,12 0 0,17-13 0,15-3 0</inkml:trace>
  <inkml:trace contextRef="#ctx0" brushRef="#br2" timeOffset="93">53060 8217 8099,'-28'0'0,"9"0"222,0 0 1,10 0 1044,-10 0-107,12 0-562,-18 0 28,22 0-90,-10 13-299,13 3-1,13-1-358,3 11 165,12-23 0,1 9 281,-1-12-946,13 0 517,-9 0 1,12 0 10,-6 0 1,-3-12-120,12-7 1,-12-6-131,3-4 0,-10-3 96,-9-5 0,3 5 9,-12-6 166,-1-6 37,-9 0 0,0-1 167,0 7 1,-22 7-105,-6 2 0,-17 4 196,7 6 0,-12 10-176,3 18 0,-4 10-130,4 19 0,6 6-1714,12 13 1796,13-13 0,4 23 0,12-7 0</inkml:trace>
  <inkml:trace contextRef="#ctx0" brushRef="#br2" timeOffset="94">53715 8046 8052,'-29'0'0,"1"0"621,-1 0 0,-2 0 859,-7 0 0,16 10-912,-7-1 1,20 14-203,-1-4 0,7 6-315,3 3 1,0-9 62,0 0-766,13-13 564,2 20 1,27-23-46,5 6 1,7-5-137,3-4 1,-1-13 67,1-6 1,3-16-281,7-3 0,-7-9 153,6 9 169,-6-13 62,-3 20 1,0-13 555,0 6-205,-13 6-231,10-9 0,-23 25-54,7 7 0,-6 6 39,-4 3-1623,-12 0 1615,9 0 0,-9 12 0,12 4 0</inkml:trace>
  <inkml:trace contextRef="#ctx0" brushRef="#br2" timeOffset="95">56132 6653 8220,'-29'0'638,"1"0"1,-1 3-232,1 7 0,-1 18-156,1 20 0,-13 18 99,-7 10-326,-5 6-226,-4 16 1,-13 6 389,-5 19 1,-4 13-138,3 6 1,35-67 0,0-1-1353,-35 59 1221,6-7 94,1-12 1,15-10-368,7-19 0,15-18-400,13-29-284,13-7 689,-7-15 348,13-16 0,13-29 0,3-15 0</inkml:trace>
  <inkml:trace contextRef="#ctx0" brushRef="#br2" timeOffset="96">55108 7677 8463,'3'-16'744,"6"7"1084,7 5-1163,13 4 0,2 0 126,7 0-1238,6 0 403,13 0 1,10 10-2460,-1-1 1188,0 14 1315,-9-8 0,13 14 0,2-1 0</inkml:trace>
  <inkml:trace contextRef="#ctx0" brushRef="#br2" timeOffset="97">55591 8416 7944,'-25'16'0,"15"-3"795,-18-13 178,19 0 0,-1 0-357,20 0 163,18 0-439,4 0 0,21-16-589,-5-13 157,5 1 103,4-13 1,0 3-877,0 0 446,0-13 227,0 20-533,-13-10 482,10 0 1,-23 6-77,7-12-103,-19 12 132,6-6 0,-21 12-279,5 1 362,-6-1 5,-3 14 0,-12 2 697,-7 13 1,-10 22-340,-9 7 0,4 18 1165,-14 0 0,13 7-102,-2 3-61,-8 12-683,14-9 0,-10 19-155,12-12 1,13-1-301,7-9 1,6 0 252,3 0-1997,0-13 1282,12-3 1,7-16-2811,19-6 1651,6-6 1601,13-13 0,0-38 0,0-9 0</inkml:trace>
  <inkml:trace contextRef="#ctx0" brushRef="#br2" timeOffset="98">56558 8160 7944,'-28'13'1803,"12"-10"-1160,-9 10 0,9-1 70,-13 7 340,14 7-599,2 2 0,3 0 189,1 1-1109,-1-13 416,10 22 1,0-29-286,0 19 0,0-5 260,0 5 0,4-12-956,5-7 0,-3-6 193,13-3-190,0 0 599,10 0 0,9-22-35,0-6 0,3-20 26,-3 1 1,3-10 364,6-9 0,4 9 270,-13 0 1,9 0 376,-9 10-291,12 6-238,-18 0 1,19 15 749,-14 8 1,4-5-35,-3 14-639,-6-1 15,9 23 0,-22 3 184,0 12-321,-13 1 0,7 12 0,-13 3 0</inkml:trace>
  <inkml:trace contextRef="#ctx0" brushRef="#br2" timeOffset="99">58833 6227 9332,'0'44'1424,"0"13"0,0 16-755,0 21 1,-3 14-31,-7 24-2669,-18 14 2117,7-62 0,-2 2 1,-5 4-1,-1 0-60,1 1 1,-1-2 0,-6 2 0,-3-1 38,-3-5 1,-3 0-1,1 1 1,-3-1-232,-5 1 1,-2-2 0,8-11-1,-1-3 110,-49 53 0,6-19-197,4-19 1,9-12-256,0-7 1,13-28-201,-3-9 1,15-20 172,4 1 0,12-10 382,-3-10-508,7-6 836,2-12 1,13-13 0,4-3 0</inkml:trace>
  <inkml:trace contextRef="#ctx0" brushRef="#br2" timeOffset="100">49193 10207 8184,'0'-15'-280,"0"2"1763,13 13-650,3 0-294,25 0 0,16 0-196,15 0-144,26 0 0,3 0 199,13 0-556,0 0 85,0-13 1,-4-2-767,-6-14 657,-6 1 0,-15-4 34,-8-6-77,-5 7 0,-26-20 16,-6 13-336,-19-12 330,6 18 0,-22-9-239,7 12 773,-20-12-436,7 10 1,-32-4-143,7 7 557,-19 18-213,2-15 1,-2 25-106,0 0 913,-13 0-596,0 13 0,-10 5 833,13 20 1,3 7-337,7 11 1,-3 14-80,12 6 1,0 6-263,9 3 0,13 1-26,7-1 1,9 0-30,9 0-1042,20 1 550,15-14 1,26-15-1913,5-19 1087,8-19 651,15-6 0,-7-16-2921,13-7 2985,-12-18 1,6-29 0,-13-16 0</inkml:trace>
  <inkml:trace contextRef="#ctx0" brushRef="#br2" timeOffset="101">50956 10151 8326,'-28'0'497,"9"3"44,0 6 0,13-3 685,-4 13 0,7 0-685,3 10 0,3-10-88,7 0 0,9-3-322,18 2 1,8 5 61,12-14 1,-1 1-1068,1-10 497,0 0 368,0-13-1380,0 10 988,-13-23 1,7 11 155,-13-14 1,-4-9-137,-15 0 1,-6-3 147,-13 3 1,-6 7 247,-13-7 1,-3 6-217,-26 4 0,-9-1 240,-9 1 1,-10 12 177,10 7 1,-13 6-221,3 3 1,6 22-442,4 6 231,19 20 213,6-17 0,25 23 0,3-10 0</inkml:trace>
  <inkml:trace contextRef="#ctx0" brushRef="#br2" timeOffset="102">52321 9212 8054,'0'-28'184,"0"-1"0,-9 1 363,-1 0 0,-2 12-73,2 6 350,7 7-450,-22 3 0,9 25-121,-13 13 0,-2 16-144,-7 12 1,-6 16-8,-13 13 1,3 13-231,7-4 1,-7 6-264,7 4 1,-7 3 154,-3 6 1,13-18-352,6-1 0,19-19 236,9-19 1,7-2-432,3-26 782,13-13 0,28-25 0,19-16 0</inkml:trace>
  <inkml:trace contextRef="#ctx0" brushRef="#br2" timeOffset="103">52321 10122 8054,'-28'29'1345,"12"-14"0,-6 11-410,12-7 0,1 6-275,9 3-325,0 1-161,0-14 0,13 11 174,5-7-783,8-7 415,2 1 0,4-13-277,6 0 0,-7 0 278,7 0 1,-6-13-994,-4-6 0,-9-6 56,0-3-348,0-1 783,-3 1 1,-3-1-191,-13 1 105,0 0 313,0-1 0,-13 1 293,-6-1 0,-3 10 0,3 0 0,-6 13 8,6-3 0,-7 5-72,-2 4 1,9 10 257,0-1 1,3 23 255,-3-4 0,3 10 359,7 0 1,3 6-242,-13 13 1,3 0 236,-3 0 1,-6 12-126,6 7-61,-7-6-271,-15 12 1,0 0 168,-6 13-343,-7 0 0,7-20 174,-20 1-709,7 0 309,-9-3 137,12-4 1,10-15-76,-1-7 0,13-18 308,-2-20-1231,18-6 659,-7-3 0,23-25-166,-6-13 0,9-15-184,9-14 0,7-5-643,12-14 1,13 10 81,7 1 1165,6-1 0,15-10 0,4 1 0</inkml:trace>
  <inkml:trace contextRef="#ctx0" brushRef="#br2" timeOffset="104">52463 10634 8100,'16'-13'2076,"0"10"-1383,-7-6 456,7-7-659,13 13 0,12-13-86,6 6 0,7 4-172,3-13 0,12 0-484,7-9 1,6-1 189,3 1-1075,-12-1 849,-3 1 1,-13-10 233,-1 0-949,1-12 612,-25 18 0,-7-9-188,-25 13 201,0-1 37,0 1 0,-22-1 173,-6 1 0,-20 12-69,1 7 1,-7 12 1334,-3 16-550,0 0 83,1 34 1,2-8 553,6 11 1,-2 4-679,12 7 0,3-7-94,16 6 0,-3-6-346,13-3 0,5 0-320,23 0 1,7-16 267,31-13-15,6 1 0,35-26 0,3 9 0</inkml:trace>
  <inkml:trace contextRef="#ctx0" brushRef="#br2" timeOffset="105">55335 10179 7996,'-12'-28'229,"-4"-1"171,-13 1 1,1 2 21,0 7 0,-1-3 181,1 13 1,-4 3 26,-6 15 1,3 7-195,-12 12 0,0 13 125,-10 7 1,3 5-227,7 4 0,-4 10-292,13-1 1,13 0 32,15-9 1,7-3-188,3-7 1,16-6-241,13-12 1,12-13-692,15-7 1,14-9-1787,6-9 2828,6-7 0,3-25 0,1-4 0</inkml:trace>
  <inkml:trace contextRef="#ctx0" brushRef="#br2" timeOffset="106">55819 9298 7996,'16'-45'-242,"9"4"1,-13 22 444,7 0 1160,7 0-560,-11-9-543,1 12 0,-3 7-45,-13 18 1,-13 10-29,-6 19 1,-9 9-1,-10 20-113,-6-7 124,-13 22 0,-9 0 28,-1 13 1,-2 12 1,2-3 1,-5 10-341,-14 9 1,14 4 111,5 5 0,23-8 104,16-20 1,15-6 0,22-13 1,20-28-11,18-19 1,10-19 51,10-19 1,-7-3-3966,6-7 1649,-6-6 1402,-3-25 1,-3 10 766,-7-7 0,-6 6 0,-13 4 579,-12-1-579,-3 14 0,-19 2 0,-13 13 0,-4 3 0,-24 7 0,9 5 0,-9 14 0,12-1 0,-3 1 0,10-10 0,9 0 0,6-13 0,38 7 0,7-13 0</inkml:trace>
  <inkml:trace contextRef="#ctx0" brushRef="#br2" timeOffset="107">56473 9951 7996,'-29'0'532,"10"0"664,0 0 94,0-12 912,4 9-3083,-11 3 1,23 15 880,-6 14 0,18-1 0,7 1 0</inkml:trace>
  <inkml:trace contextRef="#ctx0" brushRef="#br2" timeOffset="108">56359 10776 7994,'0'-28'94,"13"-1"0,2 1-94,14-1 0,2 1 651,7-1 1,3 1-332,7 0 0,12-10-443,-13 0 0,13 9-3,-12 10 1,2 4-266,-2-4 1,2 6 22,-12 13 171,-13 0 1,-12 13 377,-13 6 1,-3 18-172,-7 11 0,-15 9 1061,-13 9-494,-12-6-92,5 10 0,-2-4 355,0 0 0,2 1-333,-2-10 0,-4-10 48,14 0 1,-11-2-97,10 2-738,-12-19 259,18-2 1,-9-23-129,13 6 1,-1-9 170,1-9 0,2-7-1251,7-12 0,-3-14 114,13-5-1739,-13 6 2853,19-13 0,-10 10 0,13-13 0</inkml:trace>
  <inkml:trace contextRef="#ctx0" brushRef="#br2" timeOffset="109">57468 10634 7973,'3'-19'423,"7"0"1,-1 13-7,20-4 0,-4 7-130,22 3 0,4-9-239,15-1 1,7-9 56,12 10 1,13-13-211,6 3 0,4-10 141,-4-9 1,3 7-76,-12-7 1,0-3-169,-10 3 0,-12-10 88,-7 10 0,-15-3-52,-4 3 1,-21 4 5,2-14 0,-19 10-42,1-9 0,-20 12 92,-9-3 1,-18 10-1,-11 9 0,-9 6 119,-9 13 1,-16 7 117,-13 12 1,-22 12 133,3 26 0,-6 13-385,7 5 0,2 11 993,7 8 0,6 11-263,12 18 0,17-6-84,12 6 0,26-6 81,21-3-1120,20-13 439,18-16 1,19-19-192,20-18 0,-4-10-336,13-19 0,3-7 183,15-12 1,-8-12 134,-1-7 0,-3-3-21,-15 3 1,-1-4 401,-9 14 0,-3 0 726,-7 9 0,-6 0-397,-13 0 0,-9 9 1292,0 0-712,-12 14 162,5-20-919,-12 22 0,-3-25-122,-6 0 1,2-13-129,-12-15 0,0-4-65,-9-6 0,0 7-304,-1-7 0,-2-3 91,-7 3 1,3 3-311,-13 16 0,14-3-43,-4 13 1,6-10-1576,4 9 2215,-1 1 0,14 21 0,2 4 0</inkml:trace>
  <inkml:trace contextRef="#ctx0" brushRef="#br2" timeOffset="110">58378 11373 8078,'-29'0'3076,"1"0"-1211,0 0-1369,12 13 1,16 3-24,19 12 0,19-9-282,9 0 0,7-13-207,3 4 1,0-7-626,-1-3 1,11 0 519,-1 0 0,-6-3-804,-3-7 1,-16 4 268,16-13 1,-19 0 79,0-9 0,-16-1 161,-3 1 0,-13-1 193,4 1 1,-23-4 68,-15-6 1,-4 7 144,-15-7 1,-1 9 580,-9 10 0,0-3-362,1 13 0,-8-1 331,8 10 1,-4 4 12,22 5-1859,0 7 694,22 12 610,3 13 0,13 4 0,0 11 0</inkml:trace>
  <inkml:trace contextRef="#ctx0" brushRef="#br2" timeOffset="111">60255 11032 8017,'-29'-28'0,"1"-1"274,-1 1 0,-2 2 471,-7 7 0,3 7-298,-12 12 0,-1 6-51,-9 13 1,-3 3-463,-6 26 0,6 12 101,-6 15 0,9 4-107,9-3 1,1 13 36,19-14 1,-4 14-33,23-13 1,2-7-59,17-2 1,5-20-365,14-9 0,12-7 201,6-2 0,-2-13-71,2-7 0,0-9 29,10-9 1,-9 2 74,-1-12 1,-12 0 354,3-9 0,-7 0-100,-2-1 1,-1 1 412,1-1 136,-14 1 0,8 9 1408,-14 0-1326,0 13 1,-9-4 243,0 20 0,10 5-678,-1 14 1,10 2 30,-9 7 1,12-3-362,-3 13 1,9-14 187,10 4 0,-3-9-522,12-10 1,1 3 74,9-13 1,0 1-167,-1-10 0,-8-13 8,-1-6 1,-12-9-275,3-10 1,-10 3 389,-9-12 0,-6-1 164,-13-9 0,0 10 182,0 0 0,-13-1 292,-6-9 0,-15 13 492,-4 6 0,-10 19 54,10 10 0,-12 6 785,2 3 0,-5 22-746,-4 6 1,13 20-58,6-1 0,9 7-603,10 2 0,7 1 43,12 0 1,3 0-1074,6 0 0,20 0-26,18 0 0,10-16-596,9-13 1,-2-3 1522,11-15 0,1-1 0,10-9 0</inkml:trace>
  <inkml:trace contextRef="#ctx0" brushRef="#br2" timeOffset="112">62217 10577 8190,'0'-28'396,"0"9"375,0 0 0,-3 12-116,-7-2 0,4 12 17,-13 16 1,0 13-233,-10 24 0,-2 14-177,-7 6 1,3 9-130,-12 10 0,-4-4-231,-15 14 0,3-1-452,-13 10 0,3-1 396,-3 1 0,7-13-354,12-6 1,6-19-813,14-10-805,11-31 1253,26-10 871,0-37 0,26-17 0,5-15 0</inkml:trace>
  <inkml:trace contextRef="#ctx0" brushRef="#br2" timeOffset="113">61648 11089 8058,'0'16'956,"0"-4"1,3-9-237,7 7 0,18 6-412,19 12 1,7 1-308,3-1 1,0 10 34,0 0 0,9 9-213,1-9 1,-1 3-341,-9-3 0,-10-6 517,1 6 0,-1-7 0,10-2 0</inkml:trace>
  <inkml:trace contextRef="#ctx0" brushRef="#br2" timeOffset="114">62387 11942 8052,'-41'41'410,"-3"-10"0,-10 11 599,7-14 1,-4 0 612,13 1 1,-9-1-789,9 1 0,-3-1-775,3 1-51,19-14 116,-6 11-1719,12-23 1,13 6 1594,0-18 0,26-7 0,18-12 0</inkml:trace>
  <inkml:trace contextRef="#ctx0" brushRef="#br2" timeOffset="115">63098 11572 7952,'-28'0'1570,"-1"0"0,1 0-1012,-1 0 1,11 0-180,-1 0 0,9 0-994,-9 0 0,10 0 615,-10 0 0,0 13 0,-10 3 0</inkml:trace>
  <inkml:trace contextRef="#ctx0" brushRef="#br2" timeOffset="116">62928 12368 7925,'-29'29'509,"1"12"1,9-10 716,0 7 0,13-6-323,-4-4 0,7-9-384,3 0 1,13-12-195,5 2 1,8-6-387,2-3 1,10-6-335,0-13 0,13 0 27,-4-19 1,-3 6-532,4 4 0,-14-10 272,4 0 1,-6-3-482,-4 3 0,-9 3 281,0-12 1,-12 9 826,2-9 0,-6 12 0,-3-3 0,-3 7-111,-6 2 0,-17 13 111,-12 7 0,-9 6-54,9 3 0,-9 22-118,9 6 172,-13 7 0,20 6 0,-11 3 0</inkml:trace>
  <inkml:trace contextRef="#ctx0" brushRef="#br2" timeOffset="117">63610 12311 7925,'13'16'97,"-10"9"1664,10-21 0,-17 8-823,-5-12 0,3 10-38,-13-1 0,0 1-135,-10-10-743,1 12 0,9-5-175,0 12-355,13 0 1,6 9-448,18 0 0,20 1 639,10-1 0,6 10-543,2 0 1,11 0 358,-1-10 0,19 1 478,-9-1 1,13-9 250,-13 0 1,-16-3 1244,-4 3-1067,-30 6 1,-4-9 329,-32 13 1,-18-14-286,-20-5 0,-5-4-37,-4 4 1,3-7-2284,7 6 1,6-6 1867,12-3 0,1-12 0,-1-4 0</inkml:trace>
  <inkml:trace contextRef="#ctx0" brushRef="#br2" timeOffset="118">45127 29655 7886,'0'-44'247,"0"3"0,0 13 367,0-1 0,0 10-92,0 0 1,3 13 155,7-3 0,-4 9-324,13 9 1,-10 16-163,10 13 0,-12 22-75,2-3 1,-6 22 110,-3 6 1,-12 13 20,-7 16 0,-7 3-126,-2 6 1,-4 0 162,-6 20 0,7-17-1114,-7 16 350,6-31 412,4-1 1,12-40-111,7-13 0,31-32-190,16-35 0,19-46 208,18-49 0,-34 38 1,1-5 77,13-12 0,3-2 1,-3 0-1,1 1-27,10-5 0,1 0 1,-6 3-1,1 0 252,3 1 1,2 2-1,0 4 1,2 2 29,7 0 0,0 4 0,-9 13 1,2 5 103,2 7 1,0 3 0,52-26 737,0 24 0,-9 10-378,-10 19 0,-21 7-1630,-26 12-1094,-13 0 1,-28 12 2084,-7 7 0,-6-6 0,-3 0 0</inkml:trace>
  <inkml:trace contextRef="#ctx0" brushRef="#br2" timeOffset="119">46577 30622 8320,'-12'16'1012,"5"9"-422,-12-6 1,13 6 1547,-4 4-1656,7-1 1,16-2-58,6-7 0,19-7-4,9-12 0,7-12-161,3-7 0,0-19-260,0-10 0,-1-5-156,1-4 0,0-13-236,0-6 1,-13-6 264,-6-3 0,-19 0-240,-9-1 0,-10 1 223,-10 0 0,-9 12 65,-19 7 1,-15-1 105,-14 11 0,-12 5-95,3 23 0,-6 18 497,-3 20 1,0 24-333,-1 42 1,4 13-360,6 24 1,13 1 17,25 0 0,0-13 0,23-3 1</inkml:trace>
  <inkml:trace contextRef="#ctx0" brushRef="#br2" timeOffset="120">47828 30508 8939,'41'-9'841,"7"-1"1,21-21-548,17 2 1,15-21 74,22-7 0,10-16-658,-58 27 1,1-2-1,-3 2 1,0 0 438,3-5 0,-1-2 0,2-3 0,-2-2-135,-2-3 1,-4-1 0,-5 0-1,-5 1 107,36-53 1,-10 0-440,-9 0 0,3 1 2,-12-1 0,-14 13-159,-15 6 1,-6 3 461,-4-2 0,-12 5-224,-6-6 1,-7 7 26,-3 3 0,-16 9 89,-13 0 1,-2 16 353,-17 3 0,1 16-413,-10 22 1,0 6 289,0 13 1,1 19-56,-1 19 1,-10 13 105,1 34 0,-13 10-44,3 28 1,-3 7-318,3 12 1,36-66-1,1 3 458,6 1 0,0 1 1,-2 3-1,1 2 154,-1 4 0,3 0 0,6-3 1,2 0-496,-6 3 1,3 0 0,12-3-1,5 0 38,-1-1 0,3-1 0,3-5 0,3 1-643,2 80 0,3-35 345,7-3 1,-1-37 42,20-10 0,-7-16 163,16-13 0,-3-9 189,3-19 1,-4-7-40,14-12 0,-10 0 680,9 0 1,0-12-448,10-7 0,0-19 131,0-9 1,3-7-107,6-3 1,-6 0-163,7 0 0,-10 0-26,-10 1 1,7-1-49,-7 0 1,-3 0-150,4 0 0,-14 10-194,4-1 0,-16 1 111,-3-10 0,-3 10 129,3-1 0,-6 14-9,-13-4 0,0 6 210,0 4 1,-3 2 408,-7 7-102,-6 7 1,-22 28-7,1 12 1,-1 23 228,9 15 1,-9 22-163,0-2 0,-9 18 115,9 0 1,0 4-538,10-4 0,12 3-112,6-12 0,7 0-84,3-10 0,26-15-167,12-14 1,15-24-433,14-23 0,5-27 393,14-11-1294,-14-31 1008,10 0 0,-22-25-5,7-1 1,-7-8 54,-3-1 1,-4 3 154,-5 16 1,-7-3 109,-13 13 0,7-7 175,-7 17 0,4-4-52,-22 22 1,-1-10 67,-9 10 0,0 0 180,0 10 321,0 12 0,-3 4 120,-7 12 1,-5 15 532,-14 14 0,1 21 169,-1 17 1,1 15-532,-1 3 1,-9 0 214,1 10 0,8-3-359,10 3 0,10-10-118,-10 0 0,16 4-499,3-23 1,15 0-442,23-37 1,10 2-1755,18-21 1227,7-1 392,-1-34 464,11-7 0,2-37 0,16-4 0</inkml:trace>
  <inkml:trace contextRef="#ctx0" brushRef="#br2" timeOffset="121">51468 29769 7914,'-3'-25'953,"-7"6"242,7-6 0,-12 22-546,5-7 0,4 20 70,-13 8 0,9 20-251,-9 10 0,0 9-146,-9 9 1,-1 16-147,1 13 0,-4 3 46,-5-3 1,5-7-307,-6 7 0,16-10-224,3-9 1,13-10-320,-4-18 1,10-20 154,10-18 0,18-23-370,19-15 1,10-26 133,10-22 1,-4-16 266,13-2 1,-10-1 451,10 10 0,-10-1 43,10 1 0,-13 12 10,4 7 1,-11 15 100,-8 4 1,6 22 441,-7-4 0,-15 20 73,-4-1-202,-19 7 0,4 16 406,-13 6 0,-13 9-355,-5 10 1,-11 6 63,-9 13 1,7 10-169,-7-1 0,-3 10 87,3-10 1,0 10-194,9-10 0,1 10-311,-1-10 0,14-2-341,5-17 1,10-19-588,10-18 0,18-10 349,19-10 0,17-12-376,2-25 0,13-13 133,-3-25 1,-7-1 444,-2 1 0,-7 0 363,-3-1 1,-10 14-72,0 5 1,-12 7 172,3 3 237,-6 26 337,-17 6 0,-5 50 784,-20 13 1,-5 16-640,-14 12 0,1 10 79,-1 18 0,-9-2-563,1 12 0,-1-12-422,9 3 0,4-10-834,6-9 0,6-10-1282,13-18 0,22-11 1158,7-18 1049,31-19 0,-13-41 0,23-19 0</inkml:trace>
  <inkml:trace contextRef="#ctx0" brushRef="#br2" timeOffset="122">52861 30480 7884,'-12'28'2061,"-4"1"0,-3-4-1447,0-6 0,13-3-160,-4-7 1,20-9-234,9 0 1,15-12-104,4-17 1,10-12-232,-10-6 1,9-7 130,-9-3 1,3-3-515,-3-6 1,-6 6 378,6-6 0,-7-4-553,-2 4 0,-4-4 35,-6 4 1,3 6 234,-13-7 1,1 20 484,-10 9 0,-16 10 442,-12 9 1,-4 9 769,-15 20 1,-1 21-623,-9 26 0,1 16 115,-1 22 0,3 6-426,7 13 0,-1-1-468,20 1 1,-4 0-460,23-1 1,2-5-2203,17-13 2765,18-26 0,26-15 0,12-13 0,-3-6 0,-3-10 0</inkml:trace>
  <inkml:trace contextRef="#ctx0" brushRef="#br2" timeOffset="123">55790 29769 7811,'0'-28'25,"0"-1"0,0 1-25,0-1 0,0 1 850,0 0 1,-9 9-245,-1 0 1,-9 0-117,10-10 1,-13 4-258,3 6 0,-10-6-145,-9 6 0,4 6 126,-14 4 1,4 9 12,-3 9 1,-10 20 219,0 18 0,3 23-104,-3 15 1,1 16 92,8 22 0,10 7-537,10 12 1,12-3-157,16-7 0,25-8-303,13-20 0,29-12-818,18-26 0,16-25-1838,22-32 3216,-6-31 0,9 0 0,-12-25 0,0-1 0</inkml:trace>
  <inkml:trace contextRef="#ctx0" brushRef="#br2" timeOffset="124">56871 28149 7795,'0'-54'0,"0"6"0,0-2 449,0 12 1,3 0 1754,6 10-1102,-5 12-597,8 3 1,-12 38-400,0 13 0,-3 26 72,-6 11 1,-10 17-159,-19 3 1,3 22 158,-12-4 1,-1 23-221,-9 6 0,29-64 0,-1 2 111,1 9 1,0 2 0,-6 3 0,-2 2-346,-2 8 0,0 0 1,2-2-1,0-1 165,-3 3 1,2 0-1,6-1 1,2 0-205,-1-7 0,3-3 0,-5 59-206,23-48 1,18-38 237,10-18 1,19-26-219,10-13 0,15-31 141,3-16 0,10-22 299,-10-6 0,10-13-51,-10 3 1,1-3 161,-10 3 1,-4 7 473,-5 12 0,5-6-385,-5 6 0,-7 6 214,-3 23 0,-7 3 4,-2 6-77,-13-7 1,-4 26 178,-12 0 0,-3 23 355,-6 14 1,-7 23-287,-13-3 1,-2 19 90,-7 0 0,-3 9-232,-7 10 1,7-6-76,13 5 1,12-18-889,7-10 1,9-18 436,9-10 0,20-19-909,18-10 0,7-21 284,3-17 1,9-25-70,0-21 0,1-4 459,-10 3 0,-4-3 211,-5 12 0,-7 1 86,-13 9 1,-9 7 309,0 12-53,-13 0 0,7 38-124,-13 0 1,-9 28 1190,-1 29 1,-12 13-247,3 15 1,-3 0 36,3 1 1,6-4-692,13-6 0,0-1-170,0-18 1,13 3-160,6-22 1,6-13-263,4-15 0,8-23-160,1-15 0,3-16 307,-3-23 1,-6 4-301,6-13 1,-16-3 29,-3-15 0,-13 15-38,4-7 1,-7 10 150,-3 1 0,0-4 239,0 12 0,-13 1-69,-6 9 1,-6 16 163,-3 13 1,-1 12 439,1 16 0,-4 6-295,-6 13 0,7 25 211,-7 32 1,6 16 19,4 2 1,9 17 168,0 3 0,12-4-509,-2 4 0,9-13-342,9-16 0,20-9-234,18 0 0,10-29-673,10-9 1,8-22-776,20-25 0,19-23 1907,19-25 0,-64 19 0,1-6 0,1-6 0,0-1 0</inkml:trace>
  <inkml:trace contextRef="#ctx0" brushRef="#br2" timeOffset="125">58975 30139 7755,'0'-29'186,"0"1"0,0 9 345,0 0 1,0 10-95,0-10 1,0 9 593,0-9-288,0 13-541,13-7 0,-7 13 19,13 0 0,-10 13-54,10 6 0,-12 6-108,2 4 1,-6 12 72,-3 6 0,0-3-126,0 4 0,0-1 25,0 10 0,-3-3-158,-6-7 0,-4 7 54,-6-7 0,-6-6 84,6-3 1,-3-6-125,3-4 0,3-9 71,7 0 1,9-13 37,0 4 1,12-20 50,17-9 0,12-6 0,6-3 1,7-1 80,3 1 1,9 9 174,0 0 0,1 13-78,-10-4 1,-4 7-94,-5 3 0,-7 3 15,-13 7 0,-9-4 22,0 13-98,-13 0 0,4 6-231,-20-6 1,-8-6-440,-20-13 1,6 9-206,-6 1 0,6-1 804,4-9 0,0-13 0,-1-2 0</inkml:trace>
  <inkml:trace contextRef="#ctx0" brushRef="#br2" timeOffset="126">60340 30338 7762,'-13'16'195,"7"15"48,-13-12 1,10 22 284,-10-12 0,12 9 624,-2 0 0,6-7-335,3 7 1,6-6-348,13-4 1,3-3-99,25-6 1,1-6-352,9-13 0,-10-13-215,1-6 1,-11-6 123,11-3 0,-13-13-62,2-7 0,-14-6-189,-4-2 0,-13-1-579,3 0 1,-9 3-105,-9 7 0,-7 3 424,-12 6 0,-10 15-133,0-5 0,-13 19 237,4-1 1,3 7 475,-4 3 0,4 13 0,-3 6 0,6 9 0,12 10 0,1 6 0,-1 13 0,10 9 0,0 1 0,13 8 235,-3-8 1,5 12-17,4-3 0,0 9 872,0 10 0,0-7-244,0 7 0,-3 6-161,-6 3 1,-7-3-216,-13 4 1,-2-4-21,-7 3 1,3 3-152,-12-12 1,-1 9-50,-8-9 0,-1-3-170,0-16 1,0-20 93,0-18 1,13-9-500,6-10 1,0-10-179,10-18 0,-7-20-554,16-18 1,3-23 236,-3-15 0,13-13-1353,-4-15 1867,7-14 1,28-2 0,7-14 0</inkml:trace>
  <inkml:trace contextRef="#ctx0" brushRef="#br2" timeOffset="127">60937 30992 7751,'29'0'564,"-1"0"158,0 0 0,1 0-433,-1 0 0,1 0-80,-1 0 1,1 0-324,-1 0 1,-3-13-4,-6-6 1,7-16 14,-7-2 1,3-14 57,-3 4 1,6-7-110,-6-3 0,-3 0 115,3 0 0,-4 0-78,4 1 1,-3-1-69,-6 0 1,-7 13-34,6 6 440,-6-7-43,-3 27 0,-12-5 114,-7 33 0,-16 18 149,-3 20 1,0 9 441,10 9 1,-1 7-359,1 12 1,3 0-37,6 0 0,6-12-665,13-7 0,0-9 197,0-9 0,16-1-442,12-18 0,13 2 145,16-21 1,0-17-87,0-21 1,9-13 151,1-16 1,-1-9-54,-9-1 1,-10-12 4,1 3 1,-4 7 109,3 3 0,-6 6 135,-12 3 0,-1 3-108,1 7 0,5-4 182,-5 13 0,2 10 242,-21 9 0,9 16 376,-10 3 0,1 15-118,-10 23 1,0 10 417,0 18 0,-13 7-325,-6 12 1,3 10-282,-2 0 0,-1 9 7,-10-9 0,10-1-107,0-8 1,3 8-312,-3 1 0,-3-13-34,13-15 1,-13-14 7,3-15 1,3-3-29,-3-25 0,3-4-238,-3-16 1,-6-9 67,6-18 1,-6 5-208,-4-6 1,1-3-661,-1 3 1,1 3 471,0 16 0,-1-3-605,1 13 1,9-1 1259,0 10 0,12 0 0,-5 0 0</inkml:trace>
  <inkml:trace contextRef="#ctx0" brushRef="#br2" timeOffset="128">43506 32840 7890,'-9'-44'375,"-1"6"0,1 3-503,9-3 0,16 7-425,12-7 1,16-3 609,23 3 1,8 0 574,20 9 0,19 4-334,19 6 0,-54 7 0,3 2-381,2 4 1,2 2 0,10-1-1,1 1 240,2 3 0,1 2 0,11-1 0,2 0-325,9 0 1,3 0-1,12 0 1,4 0 254,5 0 0,2 0 0,6-1 0,1-1-405,5-3 1,3 0 0,-47 3 0,2 1-1,2-2 335,4-3 1,2-1-1,3 1 1,10 2-1,3 2 1,0-1 25,2-3 1,2-1 0,0 1 0,7 0 0,1 0 0,0-1-14,1-2 1,-1-1 0,2 0 0,-36 3 0,1-1 0,1 0 0,1 0-230,6-2 1,1 1 0,1-1-1,1 1 1,5 0 0,2 1-1,1-1 1,0 0 225,1-2 1,1-1-1,0 0 1,1 0 0,4 0-1,0 1 1,0-1 0,0-1-109,-2-1 1,-2 0 0,2-1-1,0 1 1,7 2 0,0 0-1,2 0 1,1 1 142,-26 1 0,2 1 1,0-1-1,0 1 0,1 0 1,3 0-1,1 0 0,0 0 1,0 0-1,1 0-50,-1 0 1,0-1 0,0 1 0,1-1 0,0 1 0,2 0 0,1 0 0,0 1 0,0 0-1,-1 1 61,-3 0 1,-2 2 0,0-1 0,1 1 0,-1-1 0,2 1 0,0 0 0,1 0 0,0 0 0,0 0-1,2 1 1,2 0 0,-1 1 0,1-1 0,-1 0 0,0 0 0,1-1 0,-1 0 0,1 1 0,-2 0-17,0 1 1,0 1 0,-1 1 0,0-1 0,0 1 0,1-1 0,-1-1 0,0 1-1,0 0 1,-2 1-17,-4 1 0,-1 0 0,0 0 0,-1 0 1,0 0-1,32 0 0,-2 0 0,1 0 0,1 0-133,-31 0 0,0 0 1,1 0-1,-1 0 0,-2 0 1,22 0-1,-1 0 0,-2 0 1,0 0 64,-2 0 1,-1 0 0,-1 0-1,-1 0 1,-6 0 0,-2 0-1,-1 0 1,0 0-84,-2 0 1,-1 0 0,-1 0 0,-1 0 0,33 0 0,-3 0 0,0 0 4,-2 0 0,-1 0 1,-5 0-1,-18 0 1,-4 0-1,-2 0-229,-5 0 0,-1 0 0,-4 0 0,41 0 0,-6 0 201,-12 0 0,-5 0 0,-19 0 1,-5 0-682,-17 0 0,-8 0 814,37 0 0,-28 0 0,-38 0 0</inkml:trace>
  <inkml:trace contextRef="#ctx0" brushRef="#br1" timeOffset="129">27241 14842 6270,'-16'0'123,"4"0"-92,12 0 797,0 0-706,0-13 0,0 10-27,0-9-65,0 12 9,0 0 0,-4-10 12,-5 1 31,6-1 0,-10 10 14,13 0-58,0 0 0,-3-9 115,-6-1-106,5 1 0,-8 5 36,12-5-16,0 6 19,-13-10 25,10 13-160,-22 0 135,22 0-97,-23 0 62,23 0-8,-22 0 1,19 0-51,-13 0 52,12 0 2,-18 0-9,9 0 0,-12 3 13,-1 7 20,1 6-44,-1-1 1,7 11 31,-6-7 1,9 6-5,-10 3 1,-8 1 149,8-1-158,-6 1-1,7-1 0,-1 1 37,1-1-30,12 0 25,-9 1 1,9 9 22,-12 0 0,9 3 0,0-3 185,0-7-230,3 23 1,-6-13 48,12 6 0,-8 7-2,8-7 0,1 7-70,9 3 51,12 0-2,4-13 0,16 10-180,6-7 0,-4-6 86,14-3-203,-1-6 114,10-4 1,-3-2 54,-7-8 1,7-5-13,-7-13 1,7 0 6,3 0-21,-13 0 49,10-13 1,-13-2 14,6-14-16,7-12-5,-23 10 1,14-20 111,-7 13-104,-7 0 35,10 10 1,-22-10-4,0 0 1,-3 0-20,3 10 298,-6-1-286,-1 1 0,-9-1 11,7 1 166,-7-13-164,10 9 1,-10-9-25,6 13 52,-6-1-18,-3 1 0,0-10-122,0 0 130,-12 0-7,9 10-133,-23-1 119,23-12 1,-22 10 13,6-7-4,-6 19-19,-4-7 0,1 11 1,-1-14 172,1 13-167,0 4 0,-10 12 23,0 0-4,-13 0-11,20 0 0,-20 3 78,13 6 0,-12 10-46,2 19 177,-6 7-103,-2 11 0,2 1-41,6 0 16,-5 13-49,21-10 1,-9 12 8,13-5 0,9-7 0,0 6 1,16-9-195,3-10-26,12 7 200,17-10 1,12-3-309,6-12 118,7-1 26,15-25 0,-6 10 58,13-13 1,-3-3-26,3-7 0,3-5-25,-13-14 1,10-9 10,-10 0 161,1-12-106,-23 5 1,6-11-55,-12-1 340,0 0-267,-9 0 1,-4 3 251,-6 7 35,-6-7-238,-13 10 1,0-3 18,0-1 0,-4 13-12,-5-2-134,-7 5 129,-12 4 0,-1-1 26,1 1-245,-13 12 99,9 3 0,-12 13 265,6 0-176,-6 0 1,-13 13 0,0 6 652,0 19-300,-12 6-724,9 25 783,-22 4-172,21 12 1,5 1-146,18-1 0,9-9 13,10 0 0,7-13 42,12 3 1,25-15-265,13-4 1,12-22-363,7 4 323,13-20 46,-10 4 1,9-13-114,-12 0 0,0-13-206,0-6 272,0-19 462,0-6 0,-4-13-350,-5 0 0,-1-3-3,-18-6 0,5 6-85,-15-6 372,-6 6-271,0-10 0,-13 10-337,0-6 316,-13 6 28,-3 3 0,-22 3-321,0 7 27,0-7 221,10 23 270,-13-10-109,9 25 1,-18 3 89,12 13 1,-16 25 335,-3 13 0,0 25-142,-9 13 266,-7 19-491,13 6 0,0 13 766,13 0-1382,12-1 804,7-12 1,15-12-182,13-13-299,13-13 594,15-6-868,4-16 359,21-25 1,-8-4 157,12-12 1,9-3-334,0-6 1,1-17 110,-10-12-123,-13-25 560,9 16 1,-21-26-707,6 7 135,6-7 248,-25 1 1,6-7-125,-25 12 0,0-9-34,0 10-104,-12-13 116,-4 6 1,-16 1 3,-6 5 192,7 7-120,-10 16 0,3 3-80,0 13 813,-13 12-460,7 16 1,-13 28 515,0 20-343,1 18-184,-1 7 0,3 25 496,7 6 0,6 3-496,12-2 352,13 5-319,4-21 1,12-4-52,0-19 0,12-15-198,7-4 0,10-25 277,9-3-792,6-12 438,13-7 1,0-26 115,-1-12-262,1-12 110,0-7 1,-3-3-140,-7-6 190,-6-7 69,0 0-305,-9-9 143,-4 9 1,-15-2 25,-13-1 0,0 3-184,0-3 1,-13-3 152,-5 13-144,-20 0 237,6 9 1,-12 13 390,6 6 1,3 19-184,-12 9 1,-1 35 238,-9 23 1,1 21 28,-1 26 794,0 6-915,13 26 1,6-11 241,19 8-502,6-7 315,13-4 1,0-15 318,0-12-839,13-14 308,3-28 1,25-6-317,6-19 1,7-6 174,3-13 0,-1-16-413,1-12 276,0-26-16,0-6-266,0-22 351,0 9 0,-13-9 326,-6 6 1,-16-6-433,-3 6 1,-13-3 103,4 3-154,-7-6 157,-16 22 1,-6-19-110,-19 13 1,4 0 120,-14 9 0,10 13 266,-9 6 691,0 19-946,-10 6 543,0 26-291,0 15 1,0 32-118,0 25 1009,-12 1-798,9 37 1,3-28 239,19 18-964,6-18 762,17 16 0,-8-26-608,14 0 309,-1-12 103,23-29 1,16-6-553,18-19 0,10-6 91,9-13-332,-6-13 582,22-15 0,-18-26-229,11-12 42,1-13 97,10 6 1,-14-12-275,-5-1 845,-20 1-508,-6 0 1,-16 9 153,-6 0 57,-6 13-151,-13-6 1,-13 15 153,-6 6 48,-6 7-148,-16 13 655,-3 12-83,-13 3 0,0 39-270,0 12 986,-12 37-849,-4 14 0,-3 18 107,0 7-1131,13-7 1000,-6 33 1,21-24 323,1 8-897,25-8 435,-4-27 0,33-7-578,12-25 314,12-25 34,26 5 0,3-40-379,6-6 0,-2-13 292,11-35-598,1 6 434,10-31 0,-14 9-1,-5-12 0,-10 3-91,-10 6 0,-6-12-240,-13 12 169,-12-13 899,-3 17 1,-16-4-797,-7 0 143,-6 0 499,-25 4-159,10 2-291,-23 13 0,13 16-176,-6 13 976,-7 12-505,10 16 0,-13 19 194,0 19 1,9 19 273,1 28 1,12 13-70,-3 6-243,19 7-136,7-10 1,12-3 248,0-13-67,12 0-176,4-25-410,25-6 212,4-25 1,15-14 37,6-5 0,-3-13-198,13-16 0,-13-16 17,4-31 1,-7-4-108,-4-6 1,-2-6 39,-6 6 153,-20 7 172,-15-13 0,-17 22-67,-5-7 0,-10-2-101,-19 3 289,-6-1-243,-26 23 0,1 3-16,-7 12 248,-6 14-100,9 2 1,-9 29-149,6 12 0,-3 29 17,13 28 0,3 17-2277,15 21-87,7-6 1707,25 9 669,4-12 0,21-1 0,1 1 0,-1 0 0</inkml:trace>
  <inkml:trace contextRef="#ctx0" brushRef="#br1" timeOffset="130">26644 16121 8268,'0'-28'-1052,"0"12"729,0 4 1,-3 2 265,-7 1 120,7-1 40,-10 10-14,13-13-27,0 10 6,0-9 0,0 9 74,0-7-57,0 7 70,0-10 42,0 13-40,0 0-40,0-12 2,0 8-134,0-8 137,0 12 434,0 0-391,0 12-78,0-8 0,-3 18 0,-6-13-21,6 13 46,-10-19-111,13 23 65,-13-10-31,10-1 1,-13 7 15,7-12 1,6 12 42,-7-3-88,-5-6 31,11 12 1,-11-12-9,5 6 1,7 6-5,-7-6 0,-2 6-125,2 3 133,-12 1-3,19-1 0,-19 1-38,12-1 0,-8 1 18,8-1 1,-9 4-5,10 6 1,-14-7 25,5 7-105,5-6 81,-12 9 0,18-16 51,-12 13 1,10-19 6,-10 19 0,9-16 5,-9 6 0,10 1 19,-10-10 1,3 15-52,-3 4-2,-6 0-1,9-9 0,-9-1-79,6 1 1,-13 8 105,13 1-62,-12 0 22,2 3 0,-2-9 8,-7 6 139,6 6-156,4-12 1,-1 9 54,1-13 1,0 4-36,-1 6 0,1-7-31,-1 7 0,10-6 63,0-4-188,0 13 152,-9-9 0,3 12 20,6-6-98,-7-6 63,11 9 0,-14-3-13,1 0 1,2-1-4,8-8 1,-8 9-3,7 0 133,-6 0-121,-3-10 0,-1 0-12,1 1 18,-1 12 5,-12-9 30,10 9-33,-10-13 1,12 0 15,1 1 1,-4-1 0,-6 1 1,7 9 6,-7 0-68,6 0 40,4-10 1,-10 10-189,0 0 189,0 0-3,-3-10 0,9 10-36,-6 0 1,-3 0 26,3-10 21,0 1-24,10-1 0,-10 1-16,0-1 29,0 0-16,10 1 0,-10-1-1,0 1 29,-13-1-23,20 1 1,-20-1 4,13 0-4,-12 1 5,18-1 0,-18 1 42,12-1 1,-10-9-40,10 0 47,-12-13-48,18 20 0,-18-20-7,12 13 0,-3-13 2,3 4 0,6-4 22,-6 4-6,-6-7-10,12 9 1,-9-12 16,13 0-13,0 13-4,-1-10 0,-9 19 175,0-12-170,0 12 2,23-19 268,-11 22-132,10-9 0,-2 3 24,-1 0-67,12-13 1,-5 10 7,12-6-74,0-7 76,0 9-1,0-12 177,0 0-466,0-12-2,0 9 135,0-10 6,0 13 0,0-3 56,0-7-124,0 7 92,0-9-443,0 12-3102,0 0 2795,12 0 757,-9 0 0,23-13 0,-11-3 0</inkml:trace>
  <inkml:trace contextRef="#ctx0" brushRef="#br1" timeOffset="131">23345 19022 8444,'0'-29'-1399,"0"1"1166,0 12 384,0-9-61,0 9 34,0-13 1,0 10 38,0 0 0,0 10 146,0-10 25,0 13-69,0-7-147,0 13 282,0 0-245,0 13-62,0 3 0,-3 2 66,-6 1 50,6 0-109,-23 10 1,11-4 68,-14-6-232,13 6 143,-9 4 1,9 2-51,-12 7 73,-1-6-21,1-4 1,-1 1-142,1-1 1,0 1 99,-1-1 12,1 13-8,-1-9 0,1 9 38,-1-13-27,1 1-11,0-1 1,2 10 27,7 0-1,-6-13 16,9 0 57,0-9-78,4 13 34,-1-14 7,10 11-41,-10-23 16,13 10 208,0-13-185,0 0 0,13 0 282,3 0-228,0 0-17,9 12 124,-9-9-182,12 10 0,1-13 175,-1 0-132,0 0-34,14 0 1,-11 0 51,7 0 0,3 0 85,-3 0-285,13 13 144,-20-10 0,20 9 89,-13-12-234,0 13 36,3-10 1,-10 13 166,7-7-290,-6-5 87,-4 8 0,-9-12-132,0 0 220,-13 0 18,7 0 287,-13 0-368,0 0 53,-13-12-11,10 8 0,-19-11 0,13 5 0,-4 7 9,4-6-182,5 5-30,-21 4 195,22 0-334,-10 0 285,1 0 16,8 0-113,-8 0 92,12 0-3,0 0 52,-13 0-94,10 0 84,-10 0 41,13 0-29,0 0-35,-12 0 18,9 0 16,-10 0-10,13 0 1,-3 0-7,-7 0-10,7 0-86,-9-12 93,12 9 0,-4-13-38,-5 6 1,6 4-4,-7-13 0,4 3 29,-4-3 1,7-6-5,-6 6 1,6-6-12,3-4 1,-10 1-22,1-1 0,-4 1-9,4 0 0,5-10 20,-5 0 0,6-3-30,3 3 1,-10 3 108,1-12 0,-1 9-194,10-10 0,0 14 84,0-4 258,0-7-203,-12 14 1,9-1 160,-7 13-166,7 0 217,3-9 16,0 12-30,0 4-151,0 37 1,0-6 38,0 19 0,0 6 6,0 3 1,0 7 229,0 3-17,0 0-224,0 0 0,9-1 108,1 1 1,9 0-29,-10 0-298,13 0 224,-18 0 0,18-4 103,-13-5-259,13 6 66,-19-23 1,20 10 113,-14-12-256,13-1-21,-19-12-26,10 9 184,0-22 45,-10 10-184,9-13 133,-12 0 153,0 0-158,0-13 324,0 10-280,0-9 1,0 8-5,0-5-146,0 6 161,0-23 0,-9 20-192,-1-13 200,1 0-12,9 3 0,-3-9-344,-7 6 302,7-6 19,-9-3-159,-1-1 140,10 1 1,-13-1-64,6 1 22,7-13 36,-9 9 0,2-12 36,1 6 1,-10 6 4,9-6 1,-9 4 136,10-4 33,-1 6-183,-2-9 1,9 13 279,-7-1-248,7 1-25,3 12 310,-13-9-261,10 22-3,-10-10-11,13 13 1,0 13 46,0 6 426,0 19-271,0 6 1,10 13 317,-1-1-133,1 1-323,3 0 1,-7 0 369,13 0-298,0 0-70,-3 0 0,6-13 61,-13-6 1,10-7 166,-9-2-534,12-1 163,-19-12 182,10-3-383,-1-13 191,-9 0 0,10-13-371,-13-6 1,0-9 206,0-10 1,0 6-725,0-6 513,-13-6 180,10 12-386,-9-9 353,-1 13 1,7 3-1016,-13 6-342,12-7 1649,-5 23 0,-1-22 0,-3 9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1:05:49.905"/>
    </inkml:context>
    <inkml:brush xml:id="br0">
      <inkml:brushProperty name="width" value="0.09071" units="cm"/>
      <inkml:brushProperty name="height" value="0.09071" units="cm"/>
    </inkml:brush>
    <inkml:brush xml:id="br1">
      <inkml:brushProperty name="width" value="0.12095" units="cm"/>
      <inkml:brushProperty name="height" value="0.12095" units="cm"/>
    </inkml:brush>
  </inkml:definitions>
  <inkml:trace contextRef="#ctx0" brushRef="#br0">49933 17543 6338,'15'-16'241,"-2"4"-153,-13 12 166,0 0-102,0-13-59,0 10 121,0-10-121,0 13 136,0-12-73,0 8-97,0-8 0,0 9 59,0-7-289,0 7 222,0-10 1,0 10-54,0-6-12,0 6 1,-3-20 48,-7 14-32,7-1 91,-9-2-71,-1-4 0,7 0 73,-13 7-95,12-7 0,-15 10 6,13-13 51,-13 12 1,6-5 1,-13 12 1,10-10-27,0 1 1,1-1-1,-11 10 0,1 0 108,-1 0-101,1 0-16,-1 0 1,1 0 139,-1 0 1,1 0-58,0 0 0,-10 0-28,0 0 0,0 0 25,9 0-183,1 0 131,0 0 1,-1 0-54,1 0 0,-1 0-26,1 0-53,-1 13 1,1-7 109,0 13 0,-1-9-93,1 9 0,-1-10 62,1 10 1,-1-9-12,1 9 0,-1-10 8,1 10 1,0-3 3,-1 3 0,1 3-1,-1-13 0,-2 10 0,-7-9 1,6 12-3,-6-3 1,-3-3 2,3 3 1,0-4 47,10 4 1,-4 3-38,-6-12 0,7 9 2,-7-10 0,6 13-8,4-3 0,9-3 1,0 3 1,0-3 16,-9 3-93,12 6 77,-9-9 0,18 3-67,-12 0 1,0 0 58,-9 9 0,9-9-11,0 0 1,3 0-12,-3 10 154,-6-1-136,9-12 0,-12 9 38,-1-6 1,1 6 9,-1 4 0,1-1-32,-1 1 0,1-1 6,0 0 1,-1-2-25,1-7 1,-1 12 26,1-12 0,3 13-45,6-13 0,-7 6 28,7 3 1,-6 1-7,-3-1 0,9 1 8,0-1 0,0-3 3,-10-6 1,1 16 5,0-6 0,-1 5 5,1-5 0,-1-1 175,1 1-183,-13 12 3,9-10 1,-9 14 88,13-8 1,-10-2-116,0 13 0,0-10-7,9 9 0,4-12 66,6 3-231,-6 6 90,9-13 0,0 14 44,7-7 1,-4-7-20,4 7 1,-1-6 20,10-4 0,-3 0 0,-6 1 0,5 9 93,-5 0 0,6 0-36,3-10 1,0 10 116,0 0 1,0 0-56,0-10 1,0 10 19,0 0 1,0 9-62,0-9 1,0 10 11,0-10 0,0 9 7,0-9 0,0 9-10,0-9 1,0 10-52,0-10 54,0-1-30,0 5 1,0-11 1,0 7 1,9-3 44,1 3 0,2-7 4,-2 7 0,-4-6-18,13-4 227,-13 1-238,20-1 1,-20 1 53,13-1 0,0-3-32,9-6 0,-9 6-29,0-6 1,0 7 70,10 2-109,-1 1 53,1-1 1,2-3-16,7-6 1,-6 7-10,6-8 1,-7-2 12,-2 3 0,-1-3-5,1 3 1,2 6 21,7-6 0,-16-3-15,7 3 0,-7-10-38,6 10 1,-3-9 10,-6 9 1,7-13-6,-7 4 46,6 5-313,3-11 277,1 21-35,-1-22 1,1 10-8,-1-13 1,0 0 101,1 0-75,-1 0-9,1 0 0,-10 0 166,0 0 0,0 0-95,9 0 1,1 0-46,-1 0 1,0 0 44,1 0-85,-1 0 56,1 0 0,-1 0-11,1 0 0,-4-4-7,-6-5 0,6 6-12,-6-7 17,6 7 1,4-6-55,-1-1 1,1-9 10,-1 10 1,1-10-2,-1 9 1,0-12 15,1 3 1,-1 4-5,1-4 1,-1 3 4,1-3 0,-1-3 3,0 12 1,1-9 98,-1 10 1,1-10-93,-1 9 0,-3-2 8,-6 2 1,7 4-11,-7-13 1,6 13-2,3-4 1,1-2-8,-1 2 1,1-9-8,-1 10 0,1-10 22,-1 9-18,0-12 10,1 19 0,-1-22 16,1 6 0,9 3-21,0-3 0,-1 3-47,-8-3 1,-1-6 44,1 6 29,12-6-24,-10 9 1,10-9 5,-12 6 1,-1-3-1,1 3 0,9-7-9,0 7 71,0-6-65,-10-3 0,0 9 34,1 0 1,-1 0-26,1-10 1,-4 1 55,-6-1 0,6 1-10,-6 0 1,6 5 8,4-5 1,-4 6-70,-6-16 0,13 6-3,-13 4 1,12-4-4,-12-5 0,7 5-6,2-6 1,0 6 74,1 4 0,-4-10-47,-6 0 0,6 0 47,-6 10 0,7-1-22,2 1 1,-9 0 11,0-1 0,-10 1-8,10-1-28,0 1 14,-3-1 1,6 1 20,-12-1 1,9 11 1,-10-1 0,10 0-49,-9-10 0,9 1 27,-10-1 1,4 4-57,-4 6 1,4-16 15,6 7 1,-3-7-5,-7 7 1,-3-1 71,13 1 0,-3-1-2,3 1 1,3-10 3,-12 0 0,9 0 91,-10 10 1,10-1-39,-10 1 0,4 0-59,-3-1 0,-7 1-73,6-1 74,-6 1-15,10-1 1,-10 1 4,7 0 1,-7-1-23,-3 1 0,0-1-23,0 1 1,0-1 65,0 1-125,0-1 77,0 1 1,9 0-143,1-1 1,-1-9 88,-9 0 0,0 0-67,0 10 1,0 0 74,0-1 6,0 1 5,0-1 1,0-2-1,0-7 0,0 16-1,0-7 0,0 7 31,0-6 0,0-1 22,0 1 1,0 9 157,0 0-179,0 0 0,-3-9 20,-6-1 1,5 1-126,-5-1 41,-7 1 0,13-4 16,-6-6 1,-4 7-233,3-7 248,1 6 0,-1 4-14,1-1 1,-4 1 94,4-1-89,6 1-6,-10 12 1,4-9 75,-1 6 1,-3 3-34,4-3 0,6 10 26,-7-10-20,-5 13-50,11-20 41,-21 23 0,19-10-57,-13 13 1,9-3 44,-9-6 0,10 6-95,-10-7 0,10 7 82,-10 3 1,9 0-19,-9 0 40,0-13 0,-9 10 2,-1-6 0,10 6-8,0 3 1,0-4 7,-9-5-40,0 6 1,-1-13-4,1 6 0,-1 7 33,1-6 1,9 6-32,0 3-4,0 0 25,-9 0 21,-1 0 0,10 0-5,0 0 0,10 0 3,-10 0 0,9 0 6,-9 0 1,10 0-23,-10 0 62,13 0-52,-20 0 0,20 0 14,-13 0 1,10 0-12,-10 0 1,9 3 120,-9 6-65,0-6 1,-9 20 7,-1-14 0,1 4 11,-1-4 0,1-2 10,0 11 1,-1-2 118,1 3 1,-1 7-95,1-8 1,-1-2 98,1 3 0,-1-3-36,1 3 1,0 6-38,-1-6 1,1-3-59,-1 3 0,10-13 113,0 4-84,0 6-279,4-13-922,2 9 506,13-12-2208,0 0 1478,0-12 1319,13 9 0,15-23 0,16 10 0</inkml:trace>
  <inkml:trace contextRef="#ctx0" brushRef="#br0" timeOffset="1">54255 21893 7247,'-16'0'497,"3"0"-321,13 0-23,0 0 27,0-12-26,0 8-120,0-8 109,0-1-34,0 10-32,0-22 10,0 22-54,-12-23-29,9 23 18,-10-22 0,10 22 62,-7-7-75,7-6 1,-19 10 22,13-13 1,-4 13-43,3-4 41,7-5 0,-22 8 3,6-12 1,3 13 41,-3-3 1,3 2 5,-2-2 0,-8 6-18,7-7 1,-6 7 5,-3 3 1,-1-10 81,1 1 0,-1 0-75,1 9 0,-1 0-117,1 0 0,0 0 49,-1 0 1,1 0-140,-1 0 1,10 0 104,0 0 0,0 0-135,-9 0 1,9 0 129,0 0 1,10 0-8,-10 0 1,3 3 24,-3 6 0,-3-3-1,12 13 0,-12-9 12,3 9 1,-3-10-29,3 10 1,-6-9 4,6 9 0,-6-10 24,-4 10 1,10-9-1,0 9 1,0-4-2,-9 4 1,-1 3-1,1-12 1,9 9 36,0-10-46,0 13 2,3-18 0,-9 21-23,6-6 1,3-6 24,-3-4 1,10 4-8,-10-4 29,0 13 0,-10-9-2,1 6 1,9-3 88,0-7 0,3-3-98,-3 13 0,-6-9 78,6 9 0,-3-10-67,3 10 1,-6-9 6,6 9 1,3-10-20,-3 10 0,3-9-2,-3 9 1,-6-4-63,6 4 17,-6 7 1,-4-11 31,1 14 1,-1-10-11,1 0 1,9-10 30,0 10 1,0-9-27,-9 9 123,-1 0 1,1 6-62,-1-6 24,1 6-26,0-9 0,2 3 40,7 0-18,-6-13-44,9 19 1,-9-18-61,6 12 0,-3-10-9,12 10 0,-2-10-15,2 10 0,4-9 56,-13 9-72,13-13 70,-20 19 0,14-9-17,-7 13 9,-6-1 1,9 1 6,-13-1 0,10 0 13,0 1 1,4-1 38,-4 1 0,-7-1-55,7 1 136,-6-1 1,0 0-110,6 1 1,-6-10 2,6 0 0,3-3-29,-3 3 6,13 6 1,-17-9-114,14 12 1,-10-9 125,10 0-50,-14-13 39,8 20-8,-1-11 0,-6 4-10,12 0 16,-12 0 0,10 10 8,-7-1 1,-4 1-16,14-1 140,-13 0-124,19 1 1,-19-1 14,12 1 1,-9 2 5,10 7 0,-4-6 2,4 6 1,2 3-22,-12-3 0,13 3 1,-4-3 0,7-7 36,3 7 0,0-6 2,0-4 0,0 1-45,0-1 0,0 0-2,0 1 0,0-10-1,0 0 1,3 0-6,7 9 21,-7 1 1,13-1 41,-7 1 1,-5-1 87,5 0 0,-6 4-116,-3 6 0,0-7 7,0 7 1,3 3-67,7-3 0,-7 3 0,6-3 1,-5-3-41,-4 12 0,3-12 86,6 3 1,-6-6-34,7-4 1,-4 1-16,4-1 97,-7 0 0,19 1-6,-13-1 0,4-9 17,-3 0 0,-4-3-9,13 3 0,-10 3 121,10-12 0,-3 12-10,3-3-1,6-4-70,-6 4 1,-3-3-45,3 3 0,-10 6 73,10-6-68,0 7 0,7 2-26,-7 1 0,6-11-7,-6 1 0,-3-3 6,3 3 1,-10 6-11,10-6 1,-3-3-52,3 3 1,6-9-46,-6 9 37,6-13 1,4 10 48,-1-7 0,1-6-143,-1 7 0,1-7 118,-1-3 0,4 0-5,5 0 1,-5 9-6,6 1 1,-6 3-5,-4-4 1,0-6 21,1 7 0,-1 2-17,1-2 1,-1-1 3,1-9 0,9 0-5,-1 0 1,1 0 1,-9 0 1,9 0 9,0 0 1,3-3-3,-3-6 0,-7 2-1,7-12 0,-3 10 2,3-10 1,-3 3-117,12-3 1,-12-6 103,3 6 0,3 3-98,-3-3 1,9 0 81,-9-9 0,9-1-80,-9 1 1,3 0 109,-3-1 0,3 1 9,7-1 0,2 1-21,-12-1 0,10 1 12,-11-1 1,11-8 110,-10-1 18,12 0-130,-18 9 1,12-2 50,-6-7 0,-6 6-32,6-6 0,3-3-7,-3 3 0,-1 0-9,-8 10 1,9-10-8,0 0 1,0-9-12,-10 9 0,0-3-5,1 3 1,-1 3 38,1-12 1,-1 12-25,1-3 1,-1-3 220,1 3 1,-1-9-130,0 9 1,1 0 86,-1 9 0,-9 1-92,0 0 1,0-10-49,10 0 0,-4-3 0,-6 3 0,6 6-77,-6-6 0,-3-3 91,3 3 0,-10-9-16,10 9 1,-3-3 113,3 3 1,-3-3-83,-7-6 1,-6 2-30,7 7 0,3 4-22,-4-14 0,4 14 1,-4-4-1,-6 3-20,7-3 0,2 6-15,-2-6 0,-1-3-37,-9 4 1,10-1 67,-1 9 1,1 1-5,-10-1 1,0 1 4,0-1 16,0 1-21,0 0 0,-10-4 15,1-6 1,-1 6 4,10-5 0,-9 5 19,-1 4 0,-2-1 4,2 1 1,7-10 99,-6 0 1,2 0-72,-2 10 1,3-4 20,-13-6 0,12 6 29,-2-5-48,-7 5 0,3 3-79,-6 1 0,-3 0-9,13-1 0,-13 10 29,3 0 0,-3 10-94,3-10 0,-7 3 182,7-3-94,-6-6 0,9 22 1,-9-23-7,6 7 1,3 7-8,-3 2 1,10-2 0,-10 2 1,9-9-6,-9 10 0,10-1-5,-10 10-15,0 0 0,-9 0-16,-1 0 0,10 0 33,0 0 1,0-3-1,-9-6 1,-1 5 49,1-5 1,0 6-1,-1 3 0,1 0 107,-1 0 1,1 3-88,-1 6 0,1-5 16,0 5 1,-10-6 18,0-3 0,0 10 11,9-1 1,1 1-29,0-10 1,-1 3 25,1 6 0,9-5 28,0 5 0,9-6 4,-9-3-57,13 0-1,-10 0-36,7 0-20,6 0-67,-10 0 0,16 0-1275,7 0-2025,-7 0 1936,22 13 1409,-22-10 0,22 22 0,-9-9 0</inkml:trace>
  <inkml:trace contextRef="#ctx0" brushRef="#br0" timeOffset="2">8957 7933 8266,'13'-16'-1102,"-1"0"1225,7 7 1,7 2 443,-7-12 1,15 4-145,4-4-126,13-7-132,-7 11 0,22-23 39,1 0-66,12-13 1,-7 16-197,14-12 1,-1 0 149,0-10 1,-3 0-166,-6 0 1,3-9 72,-12-1 0,2-2-143,-3 3 0,-9-4 40,0-6 1,-13 4-40,-15 5 0,2 4 19,7-13 0,-16 13 46,7-3 0,-20 6-88,1 3 0,-7 0 113,-3 0 1,0 0-86,0 0 1,-13 10 66,-6 0 1,-6 12 49,-3-3 0,-1 9-44,1 11 0,-4 5-55,-6 13 1,4 0 107,-14 0 1,1 16 10,-10 12 0,10 4 30,-1 15 1,-6 10-73,-2 9 1,-8 13 293,17-3 0,-7 16-80,-3 3 0,-6 12 196,6-3 0,-6 10-356,16 9 0,2-3 431,-2 13 0,16-4-243,2 4 0,4-16-100,15-13 1,1-12-139,9 3 0,12-10 62,7-9 1,7-7-22,2-12 0,4-3 64,6-7 1,3 4-175,6-13 1,7 0 52,-7-10 1,4 0 328,-4 1 1,16-4-314,-6-6 0,-3-6 19,-7-13 1,1 0-705,9 0 1,9 0 97,0 0 625,-12-13 0,12-3 0,-6-12 0</inkml:trace>
  <inkml:trace contextRef="#ctx0" brushRef="#br0" timeOffset="3">9298 5118 8238,'13'-16'430,"-7"0"43,13 7 1,0 6-99,10-7 0,12 7 126,6 3 1,7-3-95,3-7 1,12 7-342,7-6 1,9 6 138,10 3 0,-3 0-693,12 0 0,-22 0-160,3 0 0,-9 0 648,0 0 0,-6 0 0,-14 0 0</inkml:trace>
  <inkml:trace contextRef="#ctx0" brushRef="#br0" timeOffset="4">10578 4322 8111,'-16'16'1052,"3"9"-683,13-6 0,0 6-132,0 4 1,0 8 116,0 1 1,13 22-117,6-3 0,-3 6-131,3-6 0,0 0 160,9 0 1,1 0-600,-1 0 1,0-4-199,1-5 0,-10-7 530,0-13 0,0 1 0,9-1 0</inkml:trace>
  <inkml:trace contextRef="#ctx0" brushRef="#br0" timeOffset="5">13620 7023 8344,'-9'28'-6,"0"1"-294,-14-13 282,20 9 0,-19 0 256,13 13-246,-1 0 27,-2 3 1,8 3 126,-5 13 0,-4 0-4,4 0 1,-1-10-1,10 1-17,0-1 1,0-3-95,0-6 1,3-6 142,7-4 0,6-12-198,12-7 1,1-9 86,-1-9 0,10-10-116,0-19 1,12-9 79,-2-20 1,6 1-145,2-19 0,11 3 271,-1-23 0,13 4-284,-3-3 0,-3 6 377,2 13 1,-8 3-124,9 6 1,-13 0-242,3 19 303,-18 7-1412,-7 34 1226,-26 3 0,-15 0 0,-15-2 0</inkml:trace>
  <inkml:trace contextRef="#ctx0" brushRef="#br0" timeOffset="6">14474 7535 8278,'18'-16'1720,"1"6"-1295,0 7-381,-3-9 56,9 8 69,-9-8 1,13 2-663,-1 1 363,1-13 1,-1 15 43,0-12 1,1 1-46,-1-11 1,-9 1-654,0-1 534,-12 1 1,5-4-120,-12-6 1,0 7 59,0-7 0,-3-3 251,-6 3 1,-7 0-126,-13 9 1,1 14 583,-1 5 0,-2 10-216,-7 10 0,6 9 803,-6 19 1,-3 18-278,3 20 1,1 10 61,8 8 1,10-2-220,0 12 0,13-9-183,-4 9 1,23-22-753,15 4 1,14-29 315,14-1 1,14-30-2238,6-7 2302,19-13 0,6-31 0,12-7 0</inkml:trace>
  <inkml:trace contextRef="#ctx0" brushRef="#br0" timeOffset="7">16066 7108 8206,'-13'-16'0,"-3"-9"-590,-12 22 298,0-10 0,-1 1 1029,1 9-242,12-10-42,-9 13-4,9 0-259,-13 0-48,1 13 0,3 6 768,6 18-410,-19 8 0,32 12-255,-32-1 130,22 14-177,0-10 1,3 13-91,13-7 1,0-6-239,0 6 0,26-21-1571,12-17 961,25-12 740,9-16 0,26-13 0,3-3 0</inkml:trace>
  <inkml:trace contextRef="#ctx0" brushRef="#br0" timeOffset="8">17488 5289 8102,'-26'15'724,"7"14"1,-9 12-573,0 16 1,-4 15 35,-15 14-126,-1 12 1,-9 28-314,0 7 1,1 6 387,-1 3 0,32-66 0,2 3 8,-1 1 1,1 1-1,-21 70 44,-4-8 0,7-4-214,13-16 0,3-3 134,6-16 1,-4-9-361,14-19 0,0-10-121,9-19 1,3-6-308,6-12 1,-3-13-492,13-7 1170,0-6 0,10-28 0,-1-7 0</inkml:trace>
  <inkml:trace contextRef="#ctx0" brushRef="#br0" timeOffset="9">16891 6483 9067,'0'-16'3183,"3"3"-3008,6 13 0,10 0 24,19 0 1,6 0-1112,13 0 0,0 0 520,0 0 0,0 0 392,0 0 0,12 0 0,4 0 0</inkml:trace>
  <inkml:trace contextRef="#ctx0" brushRef="#br0" timeOffset="10">17630 7535 8035,'-16'12'777,"3"-9"0,10 13 64,-6-6 271,6 6-637,-10 12-302,26 0 0,2-2-108,14-7 0,-10-7 138,0-12 1,3 0-317,16 0 1,-16 0 134,6 0 0,-6-12-488,7-7 1,-4-16 218,-6-3 1,3-9-299,-12 9 1,-1-13 109,-9 4 1,-12-16 21,-7-4 1,-7 4 423,-2 16 1,-4 6-102,-6 12 1,-3 13 884,-6 7 0,-7 22-432,7 15 1,6 26-302,3 22 1,9 6 68,10 3 1,10-12-1491,18-7 0,10-19 1359,19-9 0,32-6 0,18-4 0</inkml:trace>
  <inkml:trace contextRef="#ctx0" brushRef="#br0" timeOffset="11">18426 7137 8080,'-28'0'0,"9"0"-31,0 0 1,9 3 473,-9 6 306,13-6 0,-7 13-512,13-6 0,0-4-47,0 13 1,3-10-130,7 10 1,-7 0 114,7 10 1,2-1-40,-2 1 0,9-1 22,-10 1 0,4-1-244,-4 0 3,-6 1-113,23-13 1,-10-7-7,12-18 1,0-20 158,1-18 0,-1-7 495,1-3 1,12-9-207,6 0 0,-3-4 190,4 4 0,-1 15-122,10-6 0,0 19 112,0 0 1,0 20-409,0 8 1,-4 7-643,-5 3 0,-7 13-967,-13 5 0,-9 17 298,0 3 1292,-13 13 0,7-20 0,-13 10 0</inkml:trace>
  <inkml:trace contextRef="#ctx0" brushRef="#br0" timeOffset="12">21668 6739 8003,'-16'-13'718,"-9"10"-426,6-7 0,3 7 292,-3 3 0,3 13-142,-3 6 0,-6 19-257,6 9 1,-6 10 41,-4 9 0,4-3-588,6 13 0,-3 0-220,12 9 0,1-12-1368,9-7 1949,0-18 0,13-7 0,2-13 0</inkml:trace>
  <inkml:trace contextRef="#ctx0" brushRef="#br0" timeOffset="13">21781 6085 7971,'-9'-29'528,"-1"1"-330,-12 12 0,19 0 688,-6 7-577,6 6 0,6-7-1607,6 20 1,4-4 1297,6 13 0,6 0 0,-9 9 0</inkml:trace>
  <inkml:trace contextRef="#ctx0" brushRef="#br0" timeOffset="14">22265 6710 8130,'-57'16'2118,"0"9"-1351,13-9 0,6 22 62,19 0 29,6 0-51,13-10-216,0 13-1626,13-9 795,15-4 1,7-15 268,13-13-1342,12-13 903,0-3 0,9-15-329,-12-7 499,0 6 0,9-9-196,1 13 0,-1-1 19,-9 1 0,-10 3 333,1 6 1,-10 3-98,9 7 0,-22 5 803,4-5 1,-20 18-373,1 10 0,-7 19 1193,-3 10 1,-22 8-233,-7 11 1,-9 2 73,0 7 0,7 6-674,-7-6 1,19-6-237,9-4 1,10-9-1945,10-10 1,9-18 491,19-20 1077,6-18 0,26-32 0,2-19 0</inkml:trace>
  <inkml:trace contextRef="#ctx0" brushRef="#br0" timeOffset="15">26502 5033 8080,'-16'-13'0,"-9"10"-250,9-10 235,-13 13 0,1 3-14,0 7 1072,-14 31-605,11 19 1,-23 32-122,7 12 0,-10 6-324,-9 33 1,34-64 0,0 3-1070,-5 11 0,-1 3 1063,0 2 0,0 0 0,-3 0 1,0 0-191,2-2 0,2-3 1,2-7-1,3-4 12,-15 60 0,9-31-872,19-36 747,7-5 1,24-51 315,7 0 0,6-13 0,4-6 0</inkml:trace>
  <inkml:trace contextRef="#ctx0" brushRef="#br0" timeOffset="16">25364 5914 8089,'0'16'521,"0"9"-388,0-22 0,7 13-32,12-6 1615,0-7-1077,47 9 1,-3-12 83,32 0-1507,6 0 623,13-12 1,9 9 35,0-7-113,-12-6 1,-1 13 0,-9-10 0</inkml:trace>
  <inkml:trace contextRef="#ctx0" brushRef="#br0" timeOffset="17">27184 5089 8188,'0'-41'1689,"0"10"-609,0-10-486,0 12 0,0 29-87,0 19-8,0 32-284,-12 21 0,-17 17 153,-18 6-563,6 6-29,-13 13 0,0 12 189,-12 7-778,27-58 1,-1 1 846,3-4 0,1 2-258,0 9 1,0 1 73,-6-11 0,1-1 0,7 9 1,2-1-192,-34 63 0,15-14-454,32-34 0,13-38 307,25-38 1,22-16 38,25-13 1,10-18-1036,-10-19 972,1-7 1,-10-3 1228,0 0 0,-1 3-717,1 7 0,-12 6 739,-8 13 1,-14 12-627,-5 6 1099,-11 7 0,5 19-597,-12 12 1,-3 13 909,-6 16 1,-10 13-722,-19 6 0,6 6-148,-6 3 1,10-9-215,9 0 1,6-16-248,13-3 1,7-7-734,12-21 1,12-7 451,26-22 1,13-7-779,5-12 1,17-25 84,3-32-518,0-6-503,-10-3 1119,0-13 0,-12 19-1268,-7-6 1544,-18 18 1,-7-2-20,-13 12 0,-3-6 165,-6 6 0,-9 6 236,-20 23 0,-5 3-115,-14 6 1,-9 6 1556,0 13 0,-12 25-1040,2 13 0,-5 25 1861,-4 13 0,9 6-1144,1 4 1,12 8 162,-3 1 1,19 3-766,10-3 1,6-7-606,3 7 0,28-22-2472,20-16 1899,18-13 1,35-28 683,13-7 0,0-44 0,12-12 0</inkml:trace>
  <inkml:trace contextRef="#ctx0" brushRef="#br0" timeOffset="18">30767 5914 8235,'16'-44'109,"-3"-10"1,-10 13 281,6-6 1,-6 15-185,7 13 43,-7 13-31,-3-7 0,0 26-105,0 6-58,0 19 1,-13 19-168,-6 18 0,-19 20 125,-9 9 1,3 7-46,-4 3 0,1 12-174,-10 7 0,22-56 0,-3 4 370,-4 8 1,-1 2-1,0 1 1,-2 2-317,-7 10 1,-1 1 0,2-5 0,-2-1 248,-3-3 1,-2-3-1,8-7 1,-1-4 26,3-8 1,2-6-1,-18 23 245,17-34 0,28-38-791,19-28 0,25-45 296,23-41 0,21-28-223,-27 53 0,1-2 1,5-5-1,2-1 4,7-6 1,0-2-1,1-5 1,1-2-28,3-2 1,-1 1-1,-3 3 1,1 2 148,2 2 0,1 3 0,1 4 0,1 2 64,-3 5 1,1 4-1,0 9 1,-1 3 266,53-47 0,-16 50 854,-13 26 1,-6 25 241,-22 21 0,6 14-43,-15 25 0,-17 0-482,-2 0 0,-20 0-159,1-1 1,-10 11-24,-10-1 1,-18 0 319,-20-9 0,-5 0-485,-4 0 1,-13 0-249,-6 0 1,-6-10 101,-3 1 1,0-17-380,-1-2 0,-8-4 168,-1-16 0,3 1-909,16-10 0,7-3 157,12-7 585,13-18-2709,15-4 2900,29-9 0,29-13 0,15-6 0</inkml:trace>
  <inkml:trace contextRef="#ctx0" brushRef="#br0" timeOffset="19">32047 6397 8094,'12'-15'321,"4"-11"0,16 20 58,6-13 0,6 10 263,13-10 0,3 9 78,6-9-375,7 0 0,22-19-120,-1 0 1,1-12-1,-10 2 1,-12-5-260,-7-4 0,4 0 90,-4 0 0,-12-3-310,-16-6 0,-6 6 215,-4-7 0,-12 7-140,-7 4 1,-9-1-103,-9 0 1,-17 9-94,-11 1 1,-23 15 88,3 4 1,-19 15-38,0 23 0,-6 21 533,-3 26 0,-10 16-112,0 22 1,-9 22-52,55-48 1,3 4 0,-2 3 0,1 3 81,2 5 0,5 2 0,8-1 0,4 1 43,2-1 0,4 0 0,0 73-238,13-6 0,34-22-492,22-17 0,20-40 213,18-35 1,-3-19-649,-6-19 660,6-13 637,-22-3-263,10-12 0,-26 3 578,-6 6 1357,-6-7-1572,-4 11 2055,0-1-1243,-12 16 0,0 16 191,-6 12-938,5 0 1,4 1 55,0-1-307,0 1-41,10-1 1,9-12-953,-1-7 586,14-5 1,-19-11 98,5-12-1327,8-12 1022,-14-26 1,20-9-14,-13-1-1601,0 1 1257,-23-4 1,-2 7-1094,-13-13 1316,0 1 1,0-1-245,0 0 267,-25 13 272,6 6-57,-35 16 1535,10 25-958,0 3 1,-10 39-267,7 12 2658,-7 12-1767,-3 20-80,0 15-1196,0 3 2923,13 10-1658,16-12 1,6 8-1375,12 1 369,1 0 0,24-22 119,14-7-1072,12-19 843,28-18 0,7-17 214,19-12 0,-3-9 0,18-7 0,17-9 0,15-10 0</inkml:trace>
  <inkml:trace contextRef="#ctx0" brushRef="#br0" timeOffset="20">34833 5942 8079,'0'-28'377,"0"0"0,4 2-25,5 7 153,-6 7-179,10 12 0,-13 12-224,0 7 74,-13 7 0,7 18-246,-13 13 1,0 0 127,-10 9 0,-8 7-95,-1 2 0,-3 8 122,3 2 1,-3 0 162,-7 0 0,-2-2-146,12-8 1,3-8-3,16-20-46,6-6 1,29-31 81,13-20 1,18-21 79,29-36 1,3-9 96,25-18 0,-3 5-996,3-6 983,7 20 1,-23-1-1115,7 19 0,-9 0-2963,-11 29 3240,-18 5 1,-16 27 1050,-12 5 0,-13 20-204,-7 18 1,-6 7 771,-3 3 0,-22 12-294,-6 7 0,-20-3 433,1 2 0,-7-8-1286,-3 8 1,4-14 247,5-5 1,17-11-2482,12-17 2298,12-12 0,20-16 0,19-16 0</inkml:trace>
  <inkml:trace contextRef="#ctx0" brushRef="#br0" timeOffset="21">35942 6596 8079,'-28'29'521,"-1"12"1,1-9 784,0 5 0,2 4 1760,7-3-1162,7 0-931,12-9-452,0-1-345,12-12 0,4-7-195,13-18 56,12-7 0,-7-25 280,14-6-1526,-1-7 933,-3-3 1,7 0-71,-13 0 0,0 1-657,-10-1 1,-2 0-1234,-8 0 1511,-5 0 1,-3 3 160,-1 7 1,-3 6 247,-15 12 1,-7 14 1068,-12 5-584,-13 7 1,-4 28 19,-11 13 1,2 25 195,6 13 1,-2 19-182,12 9 768,0 7-150,10 3 0,12-1-1532,6 1 497,7-13 0,32-16 213,18-18 0,13-7 0,25-10 0,13-12 0,10-12 0</inkml:trace>
  <inkml:trace contextRef="#ctx0" brushRef="#br0" timeOffset="22">38985 6540 8129,'-44'12'0,"-1"-5"0,8 11 724,18 1-363,-7-3 0,26 9 119,0-6 31,0 7-226,26-10 1,5-4-121,26-12-185,0 0 255,12 0-327,-9-12 124,23-4 1,-23-13 89,6 1 1,-6-10-74,-3 0 1,-13-9 324,-6 9-427,-19-13 37,-6 20 0,-13-20 160,0 13-52,-26 0-18,-5 10 0,-48 12-533,-7 7 291,-18 5 1,6 8-1069,-6 5-262,-19 7 1263,31 25 0,-6 3 235,32 13 0,3 0 0,9 0 0,10 0 0,3-1 0</inkml:trace>
  <inkml:trace contextRef="#ctx0" brushRef="#br0" timeOffset="23">39838 6255 8878,'-28'-28'4880,"15"3"-4112,13 6 0,25-7-796,23 7 1,24-19 72,23-9 0,6-10-963,22-9 197,7-7 1,-10-22 552,-53 49 1,-1-2 0,51-57-295,-4 11 1,-15 8-927,-22 10 926,-6 13 0,-26-16-228,-6 13 0,-10 3 182,-9 15 0,-9-2 253,-20 12 0,-6 13 12,-12 15 0,-13 10 751,-7 10 1,-8 21-421,-11 26 1,-5 16 728,-14 22-458,1 6 0,-10 6 1862,0 7-1705,-12-7 1,59-33-1,1 4 74,-9-3 1,-2 1-1,4 7 1,-2 2-617,-10 4 1,-1 2 0,1 7 0,-1 3 161,-4 7 0,0 2-36,6 2 0,1 0 0,-3-2 1,1-2-111,8-6 1,2-5 0,3-11 0,2-7-356,-25 34 0,7-27 395,12-29-711,13-26 503,-10-18 0,10-16 43,-13-7-82,0-6-85,0-12-564,0-13 371,0-3 815,0-13 1,13 0-1222,6 0 534,7 0 1,15 3-74,6 7 0,10 6-242,10 13 0,25-1 682,31 1 0,19-1 0,29 1 0</inkml:trace>
  <inkml:trace contextRef="#ctx0" brushRef="#br0" timeOffset="24">43734 4919 8124,'0'-29'164,"0"14"0,-4 2-106,-5 13 0,-10 19-17,-19 19 1485,-6 19-1175,-13 41 0,-12 6 363,-7 19-1486,-19 7 887,45-48 0,-1 3-915,-5-5 0,-2 1 886,-5 16 1,0 2 0,3-6-1,0 0 87,-7 7 0,1 0-566,5-7 1,2 0 279,1 0 1,2-3 0,-26 43-530,25-19-980,13-45 1213,28-15 0,3-42-162,13-12 873,13-25-686,-10-19 1,23-26 383,-8-5 0,20-8 0,7-2 0</inkml:trace>
  <inkml:trace contextRef="#ctx0" brushRef="#br0" timeOffset="25">42426 5687 8121,'12'-16'41,"-9"-10"0,13 23 995,-6-6-629,-7 6 0,25 3 578,1 0 0,12 22-73,16 6-340,25 20-2186,-6-4 1476,34 13 0,-12 0-513,6-1 1,-6-8 520,-12-1 1,12 13-1,3 13 1</inkml:trace>
  <inkml:trace contextRef="#ctx0" brushRef="#br0" timeOffset="26">44501 5175 8096,'0'-41'0,"0"9"0,0-6 1792,-12 19-1129,9 7 0,-23 12 232,7 0-718,-6 25 1,-16 6-242,-6 26 1,-10 16 134,-10 12 0,-8 16-7,-20 23 0,6 2-871,42-61 0,0 3 833,-4 7 1,0 1 0,1-5 0,-1 0-55,-5 9 0,-1 2 1,1 0-1,1 0-761,1-5 1,4-2 598,-23 51 68,19-16 1,42-40-1176,12-13 648,25-26 266,19-18-707,26-26 646,2-15 1,14-16-162,-1-13 605,-12-13 722,9 23 0,-32-16-1076,7 25 792,-19 0 1028,3 10-1545,-12 12 2076,-13 3-1332,-4 26 0,-12 6 2250,0 19-1975,-13 18 1,-2 8 931,-14 11-1306,13 1 0,-6-3 118,13-7-1041,-1-6 302,23-15 0,6-8 95,19-18 1,9-6-111,20-13 1,-4-25 280,13-13-1375,-1-13 815,-2-18 0,6 6-1423,-12-13 902,-1 13-318,-22-7 607,10 13 219,-23 0 1,1 10-134,-13 0 629,-13 12-171,7-6 0,-16 16 146,-7 6 0,-9 6 392,-19 13 1,4 13 693,-14 6-664,1 31-286,-10 10 378,0 25 1,0 4 1600,0 6-1443,13-7-171,3 10-279,25-13 0,4 1-640,12-1 1,6-16-817,13-12 1,16-16 870,31-22-3682,7-6 3936,12-13 0,3-10 0,7 1 0,6 0 0</inkml:trace>
  <inkml:trace contextRef="#ctx0" brushRef="#br0" timeOffset="27">47459 6397 8086,'-13'-25'-213,"-6"6"0,-6-6 1068,-4 6-317,-12 6-160,10-12 130,-23 22-166,10-10 1,-16 13 10,-7 0 582,7 13-540,-22 15 1,10 20 278,-14 18-116,-12 7-261,22 12 1,-3 7-349,32-7-361,19 7 496,15-32 1,29 6-1932,12-19 1025,39-18 407,21-17 415,38-24 0,4-4 0,12-13 0</inkml:trace>
  <inkml:trace contextRef="#ctx0" brushRef="#br0" timeOffset="28">48283 5033 8072,'-15'-57'0,"2"0"0,13 13 749,0-10-402,0 10 0,13-10 118,5 7 146,-5-7-280,12 22 1,-9 1 142,13 12-418,-14 12 119,11-5 1,-23 24-256,6 7 157,-5 19-10,-17 19 1,-3 19-20,-12 19 34,-13 6-1207,-4 13 499,-12 12 509,-12 4 0,37-55 1,1 1-10,-7 0 0,0 0 53,0 6 1,0 0 66,-4-3 0,-1 0 0,-1 6 1,-1 1-21,-2-1 1,0 0 502,2-5 1,1-2-263,0-6 1,3-2 0,-22 50 218,25-25-77,12-13-246,26-37 0,4-8-373,5-18 164,7-6-1,25-26 217,3-2 588,0-14 1,7-9-527,-13 0 0,0 4 98,-10 15-170,1-7-22,-1 23 8,-12-9-939,-4 12 438,-12 0 142,0 0-2564,0 12 2829,0-9 0,13 10 0,3-13 0</inkml:trace>
  <inkml:trace contextRef="#ctx0" brushRef="#br0" timeOffset="29">48539 6056 8072,'-12'-16'3173,"8"-9"-2433,-21 9 691,22 1-302,-22 2-450,22 0-247,-10 10-158,13-10 1,-10 17-2266,1 5 1025,0-6 599,9 23 367,0-11 0,12 14 0,4-1 0</inkml:trace>
  <inkml:trace contextRef="#ctx0" brushRef="#br0" timeOffset="30">48596 6511 9884,'0'-19'1241,"0"0"0,13 10 122,6-10-710,6 12-321,3-18 1,1 22-116,-1-6 161,1 5-310,-1 4 9,1 0 20,-1 13 0,-12 6-33,-7 19-59,-6 6 170,-3 13 0,0 0-712,0 0 205,0 0 157,-12-1 0,-4-2-383,-12-6 418,-1 5 0,1-21-195,-1-4 150,1-2-121,-1-23 779,-12 22-261,10-22-45,-23 10-225,22-13 462,-21 0-244,9-13 0,-4 10-32,1-6-1021,-1 5 625,4 4 0,3 4 7,13 5-2661,12-6 2922,3 10 0,26-1 0,3 4 0</inkml:trace>
  <inkml:trace contextRef="#ctx0" brushRef="#br0" timeOffset="31">50046 6341 8182,'57'-29'0,"3"1"-194,7-1-1,5 1 262,14-1 1,15 1 751,12-1-2018,1-12 1705,38-3-1687,-32-25 1205,19 9 1,-29-10 264,-5 13-134,-7 0-24,-13-12 0,-3 9-36,-6-6 1,3 6 19,-13 3 1,1-3-95,-10-7-102,-1 7 537,-11-9 0,-4 21-699,-13 1 0,-9-4 1455,0-15-1796,-13 19 687,-6-20 1,-19 36-428,-19-7-205,-18 6 291,-17 16 1,-16 7-123,-5 18 800,-7 20-596,-26 28 1,-2 28 371,58-34 0,-1 2-975,1 2 1,0 1 785,0 6 1,0 2-1,0 0 1,0 2 223,-1 3 0,2 4 0,-1 8 1,3 2 1,0 2 0,3 1-16,6 1 1,4 3-126,3 1 0,6 1 1,15-7-1,6 1 138,3-1 0,6 0-1991,-3 73 1517,57-41 1,9-19-134,38-32 1,1-21-241,-1-17 1,0-3 554,0-15 91,-24-1-168,5-21 1,-25-1 625,6-6 0,4-3 79,-13 12 0,0 1 1360,-10 9 1,-9 3-1237,0 7 2291,0 5-2297,9 14 1,4-4 110,6-6-1180,-6 6 340,21-22 1,-9 10-981,13-13 634,0 0 354,0-25 0,0-7-359,0-25 142,0 0-39,-13 1-906,-3-1 737,-25-13 0,-4 10-214,-12-6 103,0-7 267,0 13 1,-15 0 10,-14 13 0,-12 12 233,-16-3 1,-3 10 463,-6 9 1,6 9-269,-6 20 1,-4 15 39,4 13-183,12 12-59,13-5-1130,12-1 1178,14 10 0,2-10 0,13 13 0</inkml:trace>
  <inkml:trace contextRef="#ctx0" brushRef="#br0" timeOffset="32">53203 6540 7959,'12'-42'166,"-9"11"-20,23-23 0,-23 13 515,6-6-268,-5-7-127,-4 22 0,0-9-168,0 13 125,0-1-1,-13 14-447,-3 2 222,-25 13 0,-13 6 204,-12 13 486,-13 13-467,6 25 1,-21 22 207,-1 6-632,-13 19 540,20-3 0,6 13-232,25 0 1,16-4 73,22-5 0,9-17-819,20-12 0,31-25 242,25-4-1060,13-25 992,19-9 1,-6-16 132,12-7 1,-15-6 89,-4-12 0,-3-1-342,-16 1 1305,-12 0-91,0-1 1,-23 10 1328,7 0-1174,-6 13 61,-16-7 644,9 26-156,-22 3-876,10 12 0,-1-12-245,7-7 0,7-5-418,2-4 0,0-23 254,1-5-1282,12-19 701,-9 2 68,9-24 0,-13 9-1012,1-7 1154,-14-5 0,-2-1-728,-13-12 447,0 12 411,0-9 1,-13 35 12,-6-1 0,-19 17-153,-9 12 1911,-7 6-1147,-3 38 1,-9 16 7,0 26 2112,-13 24-1566,31-15 0,-15 25 670,25-6-1717,0-6 31,23 21 1,5-15-551,20 0 1,21-4 241,26-24 1,28-14-280,29-15 0,12-19-274,17-9 0,2-32-1674,7-16 1,-7-26 2566,-69 28 0,0-3 0,-2-3 0,0-2 0,2-2 0,0-2 0,3-3 0,0 0 0</inkml:trace>
  <inkml:trace contextRef="#ctx0" brushRef="#br0" timeOffset="33">55591 5146 8063,'0'-15'253,"0"2"1301,0 13-966,-12 13 0,-4 18 150,-13 26-234,-24 13-615,5 27 0,-34 17 540,6 19-1210,30-65 1,-2 3 925,-2 12 1,-2 1-315,-10-4 0,-2 1 149,5 11 0,1 0 1,1-14-1,0-2 123,8-4 0,4-1-2025,-19 58 1506,-2-28 0,47-19-633,0-25 30,13-25 1,18-20 1018,7-12 0,7 0 0,2 0 0</inkml:trace>
  <inkml:trace contextRef="#ctx0" brushRef="#br0" timeOffset="34">55023 5715 8055,'0'16'2812,"0"0"-2067,0-7 0,12-3-203,7 13 0,6 3 332,4 16-576,12-6 1,3 22-2351,13-7 1391,0-6 1,3 13 660,6-7 0,-6-6 0,10 0 0</inkml:trace>
  <inkml:trace contextRef="#ctx0" brushRef="#br0" timeOffset="35">55876 6852 9283,'-70'13'2922,"7"-7"-2011,-13 13 0,10 3 490,-10 16 0,22 3-941,-3 7 0,23 2-245,5-12 1,4-9-996,15-10 1,4-13-1469,16 3 0,8-18 2248,20-10 0,7-32 0,12-9 0</inkml:trace>
  <inkml:trace contextRef="#ctx0" brushRef="#br0" timeOffset="36">56473 6255 8013,'-29'0'1360,"1"0"1899,-1 0-2661,14 0 1,-1 0 271,6 0-528,7 13-3301,-9 3 2959,12-1 0,12 11 0,4-10 0</inkml:trace>
  <inkml:trace contextRef="#ctx0" brushRef="#br0" timeOffset="37">56416 7108 7947,'-38'54'890,"0"-7"1,0-2 2783,10-8-2617,-1-5-363,13 9 1701,4 0-1088,12-9-802,12 9 1,7-22-1376,19 0 645,7-13 0,11 4-916,1-20 0,0-18 736,0-20 0,0-5-441,0-4 456,0 0 253,0 0 0,-13-3-715,-6-6 1,-7 6-230,-2-7 172,-1-5 528,-12 12 0,-3 3 72,-13 19 0,-7 6 184,-12 4 1,-12 12-208,-26 6 1148,-13 33-658,-2 8 0,-14 29-329,1 7-603,12-7 614,4 9 160,12 1 0,0-10 0,7 6 0,12-6 0,12-3 0</inkml:trace>
  <inkml:trace contextRef="#ctx0" brushRef="#br0" timeOffset="38">57297 7023 8767,'0'-19'4779,"0"0"-3856,0 13 84,-12-7-615,-4 13 1,-12 13 208,-1 6-186,1 6-140,-13 16 0,6-6-738,-13 12 0,14-3 233,-4 4-1365,6-7 1194,4-13 0,12 1 270,6-1-1694,7 1 1105,29-14 0,5-2-270,26-13 258,13 0 396,2 0 1,4-10-105,0 1 190,-13 0 74,19-4 0,-22 10 450,7-7-177,-7 7-157,-16 3 1615,-3 0-1113,-13 0 0,-12 3-49,-6 7 2567,-7 6-1867,-3 12 1,-16 4 23,-12 5-364,-1-5-410,-25 22 0,23-26-1410,-7 1 932,6-1 0,13-25-3349,0 7 3484,13-7 0,6-16 0,16-3 0</inkml:trace>
  <inkml:trace contextRef="#ctx0" brushRef="#br0" timeOffset="39">6796 9610 8303,'-16'-15'-1339,"-9"2"966,22 13 764,-23 0-228,23 25 0,-22-6-262,6 19 108,-6 6 0,0 0-14,6 13 0,-10 13 13,1 6 1,-1 9 6,-9 10 0,-6 9-8,-3 19 0,-7 16-93,25-64 0,1 2 1,0 5-1,-1 0 169,1-2 1,-1 1 0,1 4-1,0 1 141,-1 3 1,1 2-1,0 0 1,2 1-16,1 3 1,3 0-1,0-4 1,2-2 136,5-8 0,2-1 0,-12 75 77,6-13-255,6 0 0,26-35 10,6-12 0,9-35-93,10-3 1,9-22 325,20-7-1069,-7-12 514,22-16 1,-19-3 11,13-7-994,0-5 754,9-14 1,-9-12 371,0-6 0,-13-1 0,3 4 0,-6 6 0,-3-6 0,0-7 0</inkml:trace>
  <inkml:trace contextRef="#ctx0" brushRef="#br0" timeOffset="40">6000 11316 8276,'0'19'189,"0"0"1,12-9-190,7 9 1699,7-13-1057,15 7 0,3-13 164,13 0-590,12 0-26,4 0 1,12-13-344,1-6 159,-1-19 1,-3 6-1065,-6-5 0,-10 8 283,-18 10 775,-7-6 0,0 9 0,3-12 0</inkml:trace>
  <inkml:trace contextRef="#ctx0" brushRef="#br0" timeOffset="41">5886 9013 8292,'-16'0'1214,"-9"13"-670,22 3 1,-7 12 60,20 1 1,18-11-194,20 1 0,18-12-251,10 2 1,6-9 126,3-9 0,13 2-719,6-12 0,-6-9-218,-3-10 0,0 0 649,-10 10 0,7-1 0,-19 1 0</inkml:trace>
  <inkml:trace contextRef="#ctx0" brushRef="#br0" timeOffset="42">6625 8302 8449,'0'29'0,"0"-1"1085,0 1-627,13 12 0,-7 3 255,13 13-167,0 12-240,-3 4 1,6 3 100,-12 0-1262,12-1 708,-6 11 0,12-14 127,0-5 20,1-20 0,-1 7 0,1-10 0</inkml:trace>
  <inkml:trace contextRef="#ctx0" brushRef="#br0" timeOffset="43">9099 11203 7724,'-12'15'-317,"8"-2"681,-8-13 1,12 3 339,0 7-105,0-7-182,0 22-27,12-22-136,4 22 1,13-21 101,-1 5-379,13 7 231,3-13 1,10 19-702,-6-12 393,5-1 1,-9 1-198,13-1 1,-9 1-380,-1-10 0,-3 3 676,4 6 0,-7-6 0,-13 10 0</inkml:trace>
  <inkml:trace contextRef="#ctx0" brushRef="#br0" timeOffset="44">9725 10748 8198,'0'15'804,"0"11"-754,0-11 52,12 14 1,-5 3 297,12 5-1344,0-5 701,-4 22 0,11-20 22,-7 14 221,-7-13 0,14 18 0,-11-8 0</inkml:trace>
  <inkml:trace contextRef="#ctx0" brushRef="#br0" timeOffset="45">9810 12141 8198,'0'-29'296,"0"1"1,3-4 72,7-6 124,6 7-216,12-35 0,4 18-108,5-18-87,-5-7 0,22 4-122,-7-7 0,4 0 95,-4 19 1,4-3-56,-13 22 0,0 0 0,-10 10 0</inkml:trace>
  <inkml:trace contextRef="#ctx0" brushRef="#br0" timeOffset="46">13222 11004 8072,'0'-16'-600,"0"-10"224,0 23 947,0-22-252,0 9 0,-9-3-285,-1 0-25,-12 13 0,7-16-25,-14 12 0,-3 1 121,-5 9 0,2 0 135,-13 0 1,10 13-82,-9 6 0,0 15 305,-10 4 0,0 13-54,0-4 1,10 16-20,-1 4 0,14 2-488,-4-3 1,19-6 126,9 7 1,13-20-862,16-9 1,7-9 830,30-10 0,8-7 0,21-12 0</inkml:trace>
  <inkml:trace contextRef="#ctx0" brushRef="#br0" timeOffset="47">14104 9269 8170,'0'-28'-807,"0"12"772,0 3 698,0 13-330,0 13 0,-13 6 97,-6 19-351,-6 19 61,-3 15 0,-1 17 259,1 6-236,-13-7 1,-4 32 304,-11-6 0,-1 18-441,0 1 0,0 9 230,28-66 0,1 0 1,-26 69-6,7 7 0,-4-19-209,13-10 1,1-19 163,8-9 0,4-10-713,6-9 1,6-19-67,13-19 1,13-7-393,6-2 0,9-10 964,10 0 0,-6-13 0,9 7 0</inkml:trace>
  <inkml:trace contextRef="#ctx0" brushRef="#br0" timeOffset="48">14218 10549 8039,'-16'12'247,"-9"-9"180,9 23 0,-3-11 130,0 14-384,13-1 0,-7 4 35,13 6 0,-10-3 37,1 12 0,-4 0-123,4 10 1,2 0 66,-11 0 1,11 0-576,-2 0 1,-4 0 287,4-1 1,-1-2 97,10-7 0,0-5 0,0-14 0</inkml:trace>
  <inkml:trace contextRef="#ctx0" brushRef="#br0" timeOffset="49">14559 10122 8053,'0'-16'-46,"0"-9"1,-3 22 45,-7-7 1550,7 7-379,-10 3-1180,13 0-718,0 0 0,0 0 0</inkml:trace>
  <inkml:trace contextRef="#ctx0" brushRef="#br0" timeOffset="50">14673 10861 8091,'15'-41'-1027,"11"-3"1027,-11-13 701,14 13-251,-1 3 0,-12 12-251,9 1-661,-9 0 261,13 12 86,-1 3 0,-9 13 144,0 0 27,0 13-27,9 15 1,-9 16 0,0 13 132,-12 13 0,15 2 439,-13 14-414,13-1 0,-15 0 253,12 1-246,-13-14 0,10 7-17,-7-12 0,-6-10-11,7-10 1,-7-12 164,-3 3-407,0-19 241,-13-7 0,7-12-413,-13 0 156,0-12 0,-19-4-221,0-13 0,-12 1 152,2-1 0,-2 1-253,2 0 1,-2 9 141,12 0 1,0 12 271,10-2 0,-13 6 0,-4 3 0</inkml:trace>
  <inkml:trace contextRef="#ctx0" brushRef="#br0" timeOffset="51">15952 10748 8145,'29'-45'-417,"-1"4"463,0 13 1,14-13 131,5-7 0,10 4 63,9-3 1,-6 9 127,7-9-67,5 12-61,-12-19-316,10 22 255,-13-21 1,0 18-148,-1-12 1,-8-1 139,-1-9 1,-3 0-230,4 1 1,-7-1 78,-13 0 1,1 0-46,-1 0 1,-12 0 69,-7 0 0,4 10-3,-3 0 1,-4 9-216,-16-10 0,-5 17-68,-14 2 0,-2 14-31,-7 15 0,-7 0 102,-11 0 1,-1 25 285,0 13 1,-13 25-128,-6 13 0,-3 22 334,4 15 0,-4 4-473,12 16 1,-9 3 255,43-62 1,0 3 0,-5 6-1,0 2-7,4 4 0,2 2 1,4-2-1,5-1-11,7-7 1,4-1 0,-4 59-835,16-25 0,29-23 410,18-34 0,19-19-378,20-38 1,-4-22 232,-6-6 0,-1-20 272,-18 1 0,3 3 365,-22-4 0,0 13 142,-9-2 0,-10 8 879,0 10-727,-13 7 1,7 15 1029,-13 6 1,0 20-592,0 18 1,0-3 57,0 4 1,0-11-371,0 11 1,12-13-560,7 3-17,6-20 0,4-5 230,-1-13-769,1-13 450,12-15 1,-10-10-1153,7-19 860,6 7 1,-15-23-209,-1 7 1,1 6 191,-10-7 0,-7 11-80,-2 8 1,-7-2 19,-3 12 0,-13 0 445,-6 9 1,-6 14-64,-3 5 0,-10 7 541,0 3 1,-13 13 14,4 5 1,3 20 768,-4 10-1019,14 18 1,-17-3 32,13 13 1,3-13-743,16 4 1,7-20 473,12-9 0,12-6 0,4-4 0</inkml:trace>
  <inkml:trace contextRef="#ctx0" brushRef="#br0" timeOffset="52">18341 10549 8092,'-29'-29'0,"10"1"0,0-1 237,0 13 23,-9-9 1,0 22-353,-1-10 233,1 13 0,-1 4 101,1 5-49,-1 7-75,1 25 1,0 3 536,-1 13-387,-12 13 1,13 2-34,-1 13 1,4-9-25,15 0 1,1-10-583,9 10 0,13-25 238,6-4 1,18-25-537,11-12 1,15-7 372,3-3 0,10-13-168,-9-6 1,-1-6 162,-9-3 1,-10-4-88,1-6 221,-14 7 1,4-10 196,-19 12 918,-6 13 1,-13 7-475,0 18 0,-10 7 987,1 13 1,-10 12-612,9 6 1,1 4-121,9-4 1,0 3-256,0-12 0,16-3-433,12-16-14,1-6 1,24-13-557,-5 0 490,5-13 0,4-15-267,0-20 0,-3-9 243,-7-9 0,-2 6-929,-8-6 1,-8-4 370,-1 4 0,-2 9-83,-17 10 1,1 12 306,-10-3 0,-13 6 328,-6 4 1,-16 12 83,-3 7 0,-9 9 299,9 9 1,-9 10 787,9 19 1,0 9-580,9 20 1,1-4 205,-1 13 1,10 0-223,1 9 0,14-13-311,4-5 1,16-7 67,22-3 0,6-4-1466,13-5 892,13-20 0,2-15-2648,14-13 1410,-1-25 1364,0 6 0,1-60 1,-1 3-1</inkml:trace>
  <inkml:trace contextRef="#ctx0" brushRef="#br0" timeOffset="53">20161 8928 8059,'0'-44'550,"0"-10"1,3 26 203,6-1-146,-6 13 1,10 23 2,-13 12-437,0 12 1,0 39 18,0 6 0,-13 18-108,-6 11 0,-9 18 267,-10 9 0,3 11-441,-12 8 1,22-64 0,-1 3-10,-6 14 0,-2 1 0,4-5 0,0 2 96,-4 7 0,2 0 0,6-13 1,1-3-854,0-6 0,3-3 0,-4 55-477,-2-35-23,19-31 1355,9-57 0,3-7 0,9-21 0</inkml:trace>
  <inkml:trace contextRef="#ctx0" brushRef="#br0" timeOffset="54">19620 9838 8059,'0'16'1310,"0"-4"476,0 1-1126,13-10 0,3 22-386,12-6 0,4 6-356,6 4 1,6-1-2449,13 1 1203,12-1 1226,-9 1 1,23 12 0,-11 3 0</inkml:trace>
  <inkml:trace contextRef="#ctx0" brushRef="#br0" timeOffset="55">20587 10605 7936,'-57'42'0,"0"-5"0,1 20 0,8-3 2748,1 22 0,12 0-351,-3 9-2030,7-12 0,15-17-288,6-18 1,7-12-3156,3-17 2095,25-25 1,-6-41 226,19-18 754,6-20 0,13-6 0,16-13 0</inkml:trace>
  <inkml:trace contextRef="#ctx0" brushRef="#br0" timeOffset="56">20957 9951 7936,'-29'16'2566,"1"10"-1654,12-11 0,-9 17 33,6 6-1717,6-7 627,1 23 0,12-22-148,0 6 0,0-7-741,0-2 1034,0-14 0,12 11 0,4-10 0</inkml:trace>
  <inkml:trace contextRef="#ctx0" brushRef="#br0" timeOffset="57">21099 10833 7936,'0'41'0,"-9"-6"1849,-1 12-1175,-12-12 0,19 9 240,-7-6 0,10-6 346,10 6 1,6-20-913,12-8-169,13-7 0,-6-16 179,12-5-1162,-12-20 649,6-7 1,-13-21 101,1 0-740,-1-13 609,1 19 1,-13-19-521,-7 12 459,-6 1 1,-3 12-740,0 7 0,0-7 411,0 7 0,-16 9 430,-12 9 0,-4 14-105,-15 15 1,0 15 500,-10 14 1,0 25-224,0 21 0,3 8-539,7 2 1,18-3 508,20-6 0,6 6 0,3-9 0</inkml:trace>
  <inkml:trace contextRef="#ctx0" brushRef="#br0" timeOffset="58">21867 10463 7936,'-29'13'1919,"1"3"-1196,-1 12 1,1 1 30,0-1 1301,12 0-1317,-9 1 0,12 12 106,-6 6-235,6-6-298,13 0 1,3-12-1301,7-1 502,6-12 408,25-3-1377,3-13 1097,13-13 1,0-6 174,0-19 1,0 7-172,-1-7 0,1 6-177,0 4-610,0-1 686,-13 1 0,7-1-303,-13 1 1024,0 12-232,-23 4 1326,-2 12-699,-13 0-209,0 12 1,-13 17 772,-6 18-864,-18 7-151,5 15-1948,-9-9 1366,12 10 0,14-13 373,5 0 0,-2-10 0,2 0 0,1 1 0</inkml:trace>
  <inkml:trace contextRef="#ctx0" brushRef="#br0" timeOffset="59">24028 10861 7995,'-16'-12'25,"3"5"-13,13-12 1,0 10-13,0-10 1184,0 13-701,13-20 1,6 11 242,19-14-657,19-12 21,3-3 1,31-13-197,-5 0 119,18 0 1,3-9-317,7 0 1,3-10 227,-22 9 0,-3 4-410,-17 16 1,-8-4 270,-20 13 1,-15 10-248,-13 9 181,-13 13 0,3-7 232,-18 13 1,-7 13 132,-12 6 0,-13 9 216,-7 10 1,4 6 317,-3 13 1,2 9-305,-2 1 0,-7 2 272,7-2 0,6-7-199,3 6 1,9-6 5,11-3 1,5-10-96,13 1 0,16-17-735,12-2 1,26-17-77,22-21 1,28-23-427,10-25 1,6-12 164,-7-16 1,-8-10 156,-1 0 0,-12 0 528,2 10 0,-21 12-90,-16 7 1,-16 19 516,-22 9-366,-6 19 305,-13 6 1,-13 29 221,-6 12 0,-16 7 461,-3 22 0,-12-3 118,2 21 0,-5-8-326,-4 9 1,9-1-96,1 11 1,22-4-244,-4-6 1,20-7-701,-1-12 0,23-22 243,15-7 1,29-21-669,29-7 1,12-29 506,15-28 1,4-22-824,6-16 1,-15-2 386,6 2 0,-29 16 176,0-6 1,-22 28 284,-6 0 12,-13 19 0,-28 13 505,-6 25 1,-10 25-228,-10 22 1,-9 10 590,-19 9 0,-6 7-298,-13 12 1,0 13-190,1 7 0,14-17-1821,14-3 1,12-31 1604,16-7 0,7-5 0,12-14 0,12-6 0</inkml:trace>
  <inkml:trace contextRef="#ctx0" brushRef="#br0" timeOffset="60">27070 10605 7976,'-28'29'1188,"0"-1"148,-1 1 1,13-1 1095,7 1-1252,18-1-713,7-12 0,16-4-779,6-12 208,6 0 136,0-12-846,10-17 604,-23-2 0,11-23 18,-14 7-1039,0-7 819,1-3 1,-4 0-83,-6 0 1,-6 10-263,-13 0 1,0-1-302,0-9 703,-13 13 1,-6 6 220,-19 19 1,-6 7-78,-13 12 1,0 6 83,0 13 0,0 16 126,1 31 0,-1 19 0,0 16 0</inkml:trace>
  <inkml:trace contextRef="#ctx0" brushRef="#br0" timeOffset="61">28151 9866 8099,'-13'16'364,"-2"9"0,-4-18 126,0 12 1,3-1 181,-3 11-436,-6 12 532,21 3-391,-21 13 0,22 0 169,-6 0-291,5 0-78,4 0 1,4-4 177,5-5-674,7-7 318,25-25 0,6-4-842,20-12 676,5-25 1,14-10-245,-1-31 0,10-16 183,-1-13 0,1-13-390,-9 4 1,-1 3 293,0-3 1,-12 12 21,-7-3 0,-22 23-104,-15 15-182,-13 13 1,-19 28 587,-7 6 0,-6 20 0,-12 6 0</inkml:trace>
  <inkml:trace contextRef="#ctx0" brushRef="#br0" timeOffset="62">28862 10207 7955,'-13'16'244,"7"6"366,-13-12-488,13-1 1326,-7-9-902,26 0 0,12-12 222,13-7-472,12-7 1,-5-5-570,12-7 0,6-6 233,-6-13 1,6 9-644,-16 1 0,4-10 431,-4-9 0,4 3-84,-13 15 0,-13-2 100,-16 12 0,-6 0-359,-3 9 0,-3 1 331,-6 0 0,-7 12 235,-12 6 1,-1 20 877,1 9 1,-4 19-474,-6 9 0,10 10 582,-1 9 1,4 16-385,16 13 1,-10 9-1030,9-9 0,4-3 223,15-16 232,20 6 0,28-22 0,15 9 0</inkml:trace>
  <inkml:trace contextRef="#ctx0" brushRef="#br0" timeOffset="63">30568 9099 8013,'-13'-26'324,"-6"7"0,4-6 472,-4 6 1,12 3 526,-2-3-439,6 13-221,3-7-435,0 13 0,0 13-325,0 6 1,0 9 157,0 10 1,-10 0-354,1 19 0,-13-3 205,3 22 1,-10-10-29,-9 10 1,7-4-79,-7 4 1,16 0-428,3-19 201,12 6 1,7-34 160,19-1 1,19-38-272,10-27 0,9-17 148,9-12 1,-6 2 173,6-11 1,-6 11 96,-3-2 1,0 6 245,0 3 1,-10 0 64,1 0 0,-23 13 396,3 6 1,-9 16 896,0 3-1099,-6 13 1,-16-4 271,-7 20 0,-5 15-152,-14 13 1,-9 16 71,0 3 1,-3-1-169,3 11 0,10-7-79,-1-3-169,1-13 0,25-3-1231,-7-13 807,20 1 1,15-13-925,13-7 1,22-9 611,-3-9 0,16-10-69,-7-19 0,13-16 131,-3-12 1,-7-1 275,-2 11 1,-17 2-17,-2 6 1,-14 7 836,4 13-190,-19 12 0,-6 7 968,-13 18-952,0 20 1653,-13 15-1289,-15 13 0,-7 3 178,-12 6-813,12-6 46,-6 22 1,22-22-311,0 7 0,13-20-422,-4-9 0,23-19 589,15-10-52,13-18 0,16-20 0,0-15 0</inkml:trace>
  <inkml:trace contextRef="#ctx0" brushRef="#br0" timeOffset="64">32018 9269 7999,'-28'29'0,"-1"-1"3365,1 0-2215,12 1 1,0-4 446,7-6-938,6 6 1,-7-22-522,20 7 0,5-7-400,14-3 0,-7-16-1017,6-12 960,-18-1 0,34-24 79,-25 5 1,13 4-161,-13-3 1,3 9-846,-3-10 0,-7 14 476,-12-4 0,10 6 71,-1 4 471,1-1 1,-13 14 736,-7 5 0,4 20 106,-13 9 1,0 18 1504,-9 11-1766,-1 18 0,4-6 414,6 7-181,6-7-239,13-4-350,0 1 57,13-13 0,3-12 284,12-13-1140,13-13 631,3 7 1,4-26-3,-1-6 1,-3-9-141,4-10 0,2 6 134,-12-5 1,10 5 26,-10 4 1,0-1 324,-10 1-71,0 12 16,-12 3 490,9 13-406,-21 0 1,8 3 128,-12 7 1463,0 6-1141,0 25 1,0-7-140,0 14 1,-3-13-103,-6 3 0,5 3-46,-5-3-2948,6-1 1861,15-21 1,4-3-3850,13-13 2171,-1-13 2397,1-3 0,-1-12 0,0 0 0</inkml:trace>
  <inkml:trace contextRef="#ctx0" brushRef="#br0" timeOffset="65">33952 7876 7897,'0'-41'0,"-3"12"1949,-7 1-867,7 0-432,-10 24-163,13-8 345,-12 12-308,9 12-247,-23 17 1,7 28-132,-19 18 124,7 20-1065,-23 6 1012,10 13-299,-13 0-1113,0 12 1262,0 4-605,29-54 0,-1 3 309,-5 0 1,-1-1 108,-25 68-2338,-10-7 1035,26-25 880,3-26 1,22-9-998,0-32 1540,0-18 0,3-17 0,4-12 0</inkml:trace>
  <inkml:trace contextRef="#ctx0" brushRef="#br0" timeOffset="66">33326 8359 7897,'26'-57'562,"-8"1"1,8 11-304,-7 7 2298,6 19-1637,3 7 1,14 12 684,5 0-1134,7 12 0,15 4-216,7 13 0,6-1-544,3 1-202,-12-1 0,-3-3-596,-14-6 1,-5 6 846,-13-6 240,0-6 0,-35 12 0,10-9 0</inkml:trace>
  <inkml:trace contextRef="#ctx0" brushRef="#br0" timeOffset="67">2588 33409 6627,'0'15'-151,"-13"-2"539,10-13-302,-10 0-29,13 0 1545,0 0-1291,0-13-117,0 10-11,0-22-134,0 22 1,3-19-41,7 12 190,-7-12-340,10 6 76,-13-12 1,9 9 200,0 0-267,1 0 69,3-9 1,-7-1 51,13 1 1,-10-1-21,10 1 1,0-10 150,10 0 1,-1-3-30,1 3 1,-1-6 10,0-13 0,4 0 14,6 0 1,-6 0 163,5 0 1,5 10-226,-5 0 0,1 2 24,-9-2 0,-1 6-106,1 13 0,-4-1 76,-6 1 1,3 9-102,-13 0-80,14 12 135,-20-5-15,9 12 1,-12 3 31,0 6 0,10-2-4,-1 12 7,1 0 0,-10 9 13,0 1 0,0 8-84,0 1 68,0 0-5,0 3 0,0-6-27,0 13 0,-10-4 40,1 3-93,-1 7 74,10-23 1,-3 23 0,-6-6-29,6 5 13,-10-9 1,10 10-25,-7-6 1,7-4 2,-6 3 1,6-3-7,3 4 28,0 5-3,-13-21 1,10 19 9,-7-13 1,7 9-18,3-9 40,0 0-32,0-10 1,0-9-7,0 0-223,0 0 217,0-3-42,0-4-11,0-12 89,0 0-73,0-12 297,0-4 15,0-12-208,0-1 1,10 10 15,-1 0 0,1 0-58,-10-9 1,3-1 0,6 1 1,-6 0 76,7-1-331,6-12 280,-13 9 1,19-12-250,-13 6 0,10 4 122,-9-14 1,9 4-71,-10-3 1,13-13 40,-3 12 280,-6-12-102,12 16 1,-9-10-32,12 7 1,-2-4 162,-7 13 1,6-9-82,-6 9 0,-3 10-20,3 9 1,0 3 6,9-3 0,-9-3-1,0 12 1,-10 1-1,10 9 1,-9 0 98,9 0-10,-13 0-89,19 13-12,-21 2-80,8 14 0,-12-1-8,0 1 0,0-10 11,0 0 36,0-1-8,0 11 0,0-1 78,0 1 1,0-1-60,0 1 178,0 12-98,0-10 1,-9 20-14,-1-13 1,-9 12 138,10-2 0,-10 5-110,9 4 1,-2 0 21,2 0 0,7-3 27,-6-7-264,5 7 72,4-23 0,0 10-30,0-12 1,4-4 171,5-6-632,7 6 352,12-21 0,1 8-259,-1-12 1,4-12-342,6-7 0,-4-10 734,14-9 0,-1-6 0,10-13 0</inkml:trace>
  <inkml:trace contextRef="#ctx0" brushRef="#br0" timeOffset="68">3270 31532 8206,'-16'0'24,"4"-13"1826,12 10-992,0-9-381,12 12-208,4-13 1,16 10-223,5-7 0,-2-2-4,13 2 0,-1-2-29,10 2 1,0 4-207,0-13 0,-10 12-486,0-2 0,1 6 678,9 3 0,-13-13 0,-3-3 0</inkml:trace>
  <inkml:trace contextRef="#ctx0" brushRef="#br0" timeOffset="69">3867 30679 8403,'16'-13'-687,"-3"10"342,-1-22 81,-9 22 1387,10-22-391,-13 21-238,0-8 28,0 12-137,0 0 1,13 0-438,-10 12 118,9 4 1,-2 13 298,-1-1-702,1 13 280,-10 3 0,9 4-26,1-1 1,-1 0 140,-9 10 0,10 0-1058,-1 0 416,1 0 584,2 0 0,-8 0 0,8 0 0</inkml:trace>
  <inkml:trace contextRef="#ctx0" brushRef="#br0" timeOffset="70">4919 32954 10393,'-16'0'2771,"4"0"-1895,12 0-698,0-13-62,0 10 128,0-10-921,0 13 468,0-12-698,0 8-1230,0-21 2137,0 9 0,0-12 0,0-1 0</inkml:trace>
  <inkml:trace contextRef="#ctx0" brushRef="#br0" timeOffset="71">6227 32811 8340,'0'-15'594,"13"-11"1,-7 14-229,13-7-261,-13-6 78,20 21 0,-7-21-73,19 6 0,-7-6 104,7-4 0,6-2-395,4-7 0,-4 3-26,3-12-128,-12-1 260,19-8 0,-19-1 32,12 0 0,-12 0-172,3 0 1,-16 10 105,-3-1 1,-3 1-58,2-10 0,5 0 168,-14 0 0,1 4-38,-10 5 0,3-5 52,6 5-49,-6 7 12,10-13 1,-13 20-5,0-14 0,-9 10-52,-1-9 1,-3 9-105,4-9 1,-4 12 100,-6-3 0,-6 6-105,6 4 0,3 3 242,-3 6 25,0 6-38,-9 13 0,0 3 132,-1 7 0,1 9-84,-1 19 0,1 6 115,-1 13 1,1 3-106,-1 6 139,1 7-82,0-1 1,9 7-169,0-12 1,9 2-170,-9-2 0,10-7-8,-10 6 0,12 3 145,-2-2 0,3 2 81,-4-2 1,7-7-12,-6 6 0,-4 3 60,3-2 1,-2 12-4,2-3 1,4 6 231,-13 3 1,13-12-91,-4-7 0,-2-9-38,2-10 0,1-6-332,9-12-49,0-13 376,0-4-492,0-12-365,0 0 669,0-12 1,0 5-9,0-12 0,0 10-121,0-10 285,0 13-2,12-20-8,-9 23 12,10-9-101,-13-1 36,0 10-23,0-10-243,0 0 22,0 10 178,0-9-800,0 12 507,0-13 1,3 10 268,7-7 0,-7-5 0,10-1 0</inkml:trace>
  <inkml:trace contextRef="#ctx0" brushRef="#br0" timeOffset="72">6910 31361 8071,'-16'-28'0,"3"-13"0,4 9-55,-1-6 0,1 7 178,9 2-6,0 1 0,-3 3 141,-7 6-217,7 6 14,-10 13 1,13 3-9,0 7 0,-3 6 99,-6 12 99,6 13-169,-23 3 1,11 26 83,-14 6 438,1 6-335,-1 3 0,1 13 553,-1 6-930,14 7 373,-11 3 1,14-13-110,-7-7-173,6-5 82,13-17 1,0-5-216,0-20 1,13-18 292,6-20-313,19-18 144,-7-20 0,23-31-518,-7-25 1,7-4 254,3-15 1,-10 0-1353,1-10 1247,-14 13 67,20-9 360,-35 21 190,19-9 0,-25 13-346,6 0 1,-7 9 29,-12 0 1,0 16-35,0 3 0,-12 6 11,-7 23 1,-7-4 266,-2 23 0,-10 6 441,0 22 0,-3 16 31,3 31 1,3 10-94,-12 18 1,9 8 104,-9 11 0,12 4-413,-3 6 0,3 7 235,-3 12 1,19-16-340,0-12 1,13-16-301,6-22 0,16-19-440,12-19 387,1-19 186,37-32 0,-19-22-801,20-31 1,-7-10 11,-3-19-69,-13 7 494,10-23 0,-23 23 130,7-7 1,-9 7 322,-10 2 1,3 4 12,-13 6 0,1 10 423,-10 19 1,-13-4-63,-6 13 1,-6 3-226,-4 16 1,-2 7 215,-7 12 0,6 6 127,-6 13 1,-3 25 808,3 32-801,-12 6-125,18 16 1,-18 6 171,12 20 0,0-4-570,9 12 1,1-8 185,-1 8 0,4-5-1253,6-4 1,7-25 687,12-32 1,22-31 367,6-16 0,20-10 0,-1-18 0,7-13 0</inkml:trace>
  <inkml:trace contextRef="#ctx0" brushRef="#br0" timeOffset="73">14132 21325 8379,'-28'0'656,"12"0"132,3 0 0,39 12-411,12 7 1,22 6-62,6 4 1,16-10 146,3 0-883,1-13 396,24 19 1,-9-18 23,13 12 0,13-13 0,2 7 0</inkml:trace>
  <inkml:trace contextRef="#ctx0" brushRef="#br0" timeOffset="74">8189 33096 8284,'-19'-3'0,"0"-7"750,0 7 4,4-10-214,2 13 0,16 0-27,7 0 1,18 0-74,19 0 0,7-9-320,3-1 0,0-9-340,0 10 0,0-10-164,0 10 0,-1-10-489,1 9 1,0-9 872,0 10 0,-13-13 0,-3 6 0</inkml:trace>
  <inkml:trace contextRef="#ctx0" brushRef="#br0" timeOffset="75">8445 32385 8693,'13'-16'1385,"6"7"0,19 6-788,9 3 0,10 0-752,9 0 1,-2 0 158,11 0-4,1 12 0,9-9 0,1 10 0</inkml:trace>
  <inkml:trace contextRef="#ctx0" brushRef="#br0" timeOffset="76">11118 32811 8399,'16'-12'-709,"0"9"1823,-7-7-603,7-6 0,22 4 13,0-7 1,16-6 198,2 6-694,1-19 51,25 6 1,-12-22 14,6 7 0,9-10-254,0-9 0,-9-7 4,10-12 0,-20 0-209,0-1 1,-15-2 132,-4-7 0,-12 16-29,3-6 1,-10 15 18,-9-6 0,-6 13 138,-13-3 0,0 3 5,0-4 1,0 10-86,0 1 0,-13-1 25,-6 9 0,-6 10 108,-3 10 0,-1 12-12,1 16 1,-10 0 441,0 0-197,-13 25-105,20 7 0,-23 28 116,7 6 1,-4 7 56,4 12 0,-4 4 89,13 6 1,-9-4-83,9 14-1074,0 11 921,10-11 1,-1 27-19,1-18 0,-1 9-105,1 1 1,-1-1 297,1 0 1,9 0-179,0-19 1,0-3 230,-9 4 0,9-14-206,0 4 1,12-22-54,-2-16 1,9-16-102,9-22 1,10 3-275,19-13 1,-3-12 486,12-16 0,4-6-760,15-4 1,-6-8-1482,7-1 2055,5 0 0,-12-3 0,7-7 0,-7-5 0</inkml:trace>
  <inkml:trace contextRef="#ctx0" brushRef="#br0" timeOffset="77">11516 30423 8523,'29'0'2409,"-1"0"-2058,13 0 1,3 0-397,13 0 0,3 0-74,7 0 1,-4-12-57,13-7 0,-4 3 175,4-3 0,6 0 0,-9-10 0</inkml:trace>
  <inkml:trace contextRef="#ctx0" brushRef="#br0" timeOffset="78">12568 29485 8396,'-3'28'458,"-6"1"98,6-1-270,-10 1 0,13 12-301,0 6 1,0 10-386,0 9 1,3 4 155,7 6 244,5 6 0,14-10 0,-1 14 0</inkml:trace>
  <inkml:trace contextRef="#ctx0" brushRef="#br0" timeOffset="79">14388 31987 8286,'-3'-19'-139,"-6"0"1,2 13 217,-12-4 1,10 7 277,-10 3 0,9 3 159,-9 7-1028,0 6 345,-9 12 0,0 13 40,-1 6 1,-9 7-155,0 3 0,-12 9 242,2 1 0,-5 2 42,-4-2 0,-10 2 30,1 7 1,3-7-47,16-12 1,-4-13-330,13-6 342,0 7 0,10-26 0,-1 6 0</inkml:trace>
  <inkml:trace contextRef="#ctx0" brushRef="#br0" timeOffset="80">13791 31703 8474,'0'28'203,"0"0"1,0 4 403,0 6 0,3 6-308,7 13 0,9 3-34,19 6 1,-4 7-235,14 12 0,-10 1-335,9-1 1,-9 0-606,9 1 1,-12-4 334,3-6 1,-6-7 573,-4-12 0,13 0 0,3 0 0</inkml:trace>
  <inkml:trace contextRef="#ctx0" brushRef="#br0" timeOffset="81">16208 31049 8555,'-16'0'426,"-9"0"1,22 12-318,-7 7 0,-5 19 255,-4 10-827,6 5 393,-12 17 1,9 6 15,-13 18 0,1 7-121,0 13 0,-1 3 71,1 6 1,-1 7 218,1 12 0,-1-3 146,1-6 1,0-1-133,-1-18 0,10 3 55,0-22 1,13-7-140,-4-21 0,10-4-98,10-25 1,-4-10 47,13-9 0,0-13-309,10 4 1,-1-7-428,0-3 1,1-16 858,-1-12 1,13-13-1,4-16 1</inkml:trace>
  <inkml:trace contextRef="#ctx0" brushRef="#br0" timeOffset="82">15611 32129 9382,'-16'0'1625,"41"0"0,1 0-1184,31 0 1,3-9-309,6-1 0,13 1 120,-3 9 1,6-3-1256,3-7 0,-9 7 1002,0-7 0,-13-5 0,7-1 0</inkml:trace>
  <inkml:trace contextRef="#ctx0" brushRef="#br0" timeOffset="83">15696 30423 8254,'13'-16'1313,"3"-6"-935,12 13 103,13-1-146,3 10 0,16 0-200,7 0 0,-4 0-176,13 0 1,0 0-1980,9 0 2020,-12 0 0,9 0 0,-10 0 0</inkml:trace>
  <inkml:trace contextRef="#ctx0" brushRef="#br0" timeOffset="84">16606 29911 8165,'-28'0'852,"12"0"1,0 13 109,7 6-436,6 19-202,-10 6 0,16 16 41,7 6-1816,5 7 1128,14 12 1,-1 1 251,1-1 71,-1 0 0,1 1 0,-1-1 0</inkml:trace>
  <inkml:trace contextRef="#ctx0" brushRef="#br0" timeOffset="85">20900 21239 8168,'0'-15'-198,"-13"2"364,10 13 280,-9 0-275,12-13 1,3 10 172,6-6 92,7 5-265,25 4 1,6 0 234,20 0-114,5 0-117,26 0 1,16 0-1110,19 0 1174,18 0-1012,-67 0 1,3 0 792,11 0 1,3 0 3,12 7 0,2-1 0,0-4 0,0-1-180,3 4 0,1 0 0,1-2 0,0 0 143,-1 2 0,-1 0 0,1-4 0,-1 1 116,-3 2 1,-2 1-136,-12-3 0,0-1 35,5 0 0,-4-2 0,-18 1 0,-3 0-7,5 0 0,-2 0 101,55 0-130,13 0 0,-48-3-36,1-6 113,-14 6 38,-18-23-173,-16 23 950,-16-10-765,-13 13 1029,-12 0-1315,-16 0 0,-16 0 1203,-12 0-3053,-13 13 1270,-3-10 771,-13 23 0,-25-11 0,-7 14 0</inkml:trace>
  <inkml:trace contextRef="#ctx0" brushRef="#br0" timeOffset="86">16464 23912 6240,'-16'-13'1126,"4"10"-971,12-9-78,-13 12 0,10-4 142,-7-5-65,7 6 32,3-10 79,0 13-63,0 0-19,13 0 35,-10 0-118,22 0 0,-18 0 25,12 0 1,-10 0-10,10 0 1,-10 0 159,10 0-171,-12 0-29,18 0 0,-9 0 44,12 0 1,-9 0-26,0 0 1,3 0-2,16 0 1,-6 0 39,6 0 1,3 0-17,-3 0 0,9 0-43,-9 0 0,12 0 8,-2 0 0,6 0-26,2 0 0,-8 0 87,-1 0-213,1 13 146,9-10 0,-1 10-23,1-13 1,0 0-9,0 0 1,0 0-10,0 0 0,9 0-110,0 0 0,1-4 135,-10-5 1,9 6-13,0-7 0,1 4 78,-10-3 0,-1 5-89,1-5 0,-3 6 7,-7 3 0,4 0 78,-13 0-51,12 0 1,-18 0 148,6 0 191,-6 0-4,-4 0-9,-12 0-246,9 0-2,-22 0 0,13 0 78,-7 0 30,-5 0-132,21 0-11,-22 0 281,10 0-44,-13 0-156,0 0-622,-13 0-207,10 0 56,-10-13 1,10 10-1702,-6-7-387,5 7 2663,-8 3 0,-1 0 0,-3 0 0</inkml:trace>
  <inkml:trace contextRef="#ctx0" brushRef="#br0" timeOffset="87">32018 23599 6233,'0'-16'1216,"0"4"-1524,-12 12 16,8 0 121,-8 0 249,12 0 1515,0 0-1407,12 0-101,4 0 1,13 0 27,-1 0 0,13 0 72,7 0-78,18 0 1,0-10 23,20 1 0,-4-4 26,22 4-76,0 6-125,10-23 0,0 20 98,-1-13 1,1 10 5,0-10 0,-10 9-125,0-9 18,-12 13 1,-7-7 165,-18 13-110,-7-12 40,-16 8 0,7-8 241,-14 12-143,-11 0 1,-4-3 194,-13-7 381,1 7-419,-10-10 55,0 13-105,0 0-221,-13 0-87,10 0 329,-10 0-534,13 0 32,0 0 240,0-12-15,0 9 310,0-10-245,0 13-312,0 0 135,0-13-1,0 10 113,0-10-10,0 13-987,0 0 1,0-12-1,0-4 1</inkml:trace>
  <inkml:trace contextRef="#ctx0" brushRef="#br0" timeOffset="88">22578 23713 8358,'-16'0'-111,"0"0"65,7 0 351,5 0-273,-8 0 130,12 0-675,0 0 276,12 0 0,4 0-46,13 0-281,-1 0 285,1 0 279,-1 13 0,13-10 0,3 9 0</inkml:trace>
  <inkml:trace contextRef="#ctx0" brushRef="#br0" timeOffset="89">24056 23713 8358,'0'-28'-951,"0"-1"1407,0 1 0,3 2-345,7 7-678,-7 7 357,22 12 1,-9 0-168,13 0 0,-10 0 97,0 0 1,-1 0 111,11 0 168,-1 0 0,1 12 0,-1 4 0</inkml:trace>
  <inkml:trace contextRef="#ctx0" brushRef="#br0" timeOffset="90">25080 23770 8358,'0'-16'420,"0"-9"-96,0 9 0,0 0 129,0-9 197,0 22-257,0-10-1105,0 0 551,0 10 0,3-9-747,7 12 1,5 0 907,14 0 0,-1 0 0,1 0 0</inkml:trace>
  <inkml:trace contextRef="#ctx0" brushRef="#br0" timeOffset="91">26303 23685 7713,'0'-29'-614,"0"10"2244,0 0 0,0 10-767,0-10-919,12 12 0,-5-8-1102,12 5 629,-13 7 425,19-10 1,-9 13-1174,12 0 621,1 0 340,-1 0 0,4 0-311,6 0 627,-7 0 0,23-12 0,-10-4 0</inkml:trace>
  <inkml:trace contextRef="#ctx0" brushRef="#br0" timeOffset="92">27298 23571 8516,'0'-16'2014,"0"3"-2289,0 1 187,0 9 219,0-10-1203,0 13 592,0-13 280,13 10-809,-10-9 689,22 12 0,-9 0-71,12 0 391,1 0 0,12-13 0,3-3 0</inkml:trace>
  <inkml:trace contextRef="#ctx0" brushRef="#br0" timeOffset="93">28748 23514 8358,'16'-28'1790,"9"12"-1409,-22-10 1,13 23-518,-6-6-815,-7 6 901,9 3-436,1 0 1,-10 3 485,7 6 0,6 7 0,-1 13 0</inkml:trace>
  <inkml:trace contextRef="#ctx0" brushRef="#br0" timeOffset="94">29573 23628 7487,'0'-16'71,"0"-9"-351,0 21-9,0-8 289,12 12 0,4-13 0,13-3 0</inkml:trace>
  <inkml:trace contextRef="#ctx0" brushRef="#br0" timeOffset="95">30085 23599 8358,'15'-12'0,"11"8"0,-11-11 185,14 5 77,-13 7 627,9-10 751,-22 13-146,10-12 226,-13 9-927,0-10-2487,0 13 931,0 0 763,-13 13 0,-3 2 0,-12 14 0</inkml:trace>
  <inkml:trace contextRef="#ctx0" brushRef="#br1" timeOffset="96">15725 24538 10039,'0'-16'-721,"0"3"784,0 0 157,0 10-81,0-9 1,3 9 154,6-7 0,-2 7-67,12-7 0,3 7-42,16 3 1,6-9-24,13-1 1,0 1-131,-1 9 0,14 0-490,6 0 225,-7 0 180,13 0 0,-21 0 19,5 0 1,-6 12 0,-3 4 0</inkml:trace>
  <inkml:trace contextRef="#ctx0" brushRef="#br0" timeOffset="97">15696 24623 8447,'0'-16'-933,"0"3"1,-3 13 971,-6 0-8,5 0 3,-8 0-19,12 13 0,0 3 67,0 12 0,-10 4 4,1 6 0,-1-7 1,10 7 0,-3 3-43,-6-3 0,6 13 126,-7-4 0,4 7-121,-4 3 0,7-7 9,-6 7 0,6-3-60,3 22 1,0-13-7,0 3 0,0 7 6,0 3 0,0 3 39,0-3 1,0 6 56,0-7 0,0 11-11,0 9 0,0-16 4,0 6 0,-4-6 8,-5 6 1,6 4 18,-7 5 1,7-15-14,3 7 157,0-20-190,0 3 1,-9-12-21,-1 0 1,1 0 37,9 0 1,0-3-114,0-7 0,0 7 68,0-7 1,0 4-14,0-4 0,0 4-33,0-13 1,0 3-16,0-4 1,0-5 73,0 6-8,0-6-25,0-4 1,0 0 185,0 1-177,0-1-5,0 1 0,0-10-48,0 0 0,0 0 88,0 9-251,0-12 13,0 9 211,0-22-302,0 10 263,0 0 124,0-10-41,0 9-177,12-12 320,-9 0-10,10 0 188,-13 0-891,0 0-94,0-12 582,0-4 0,13-13 0,3 1 0</inkml:trace>
  <inkml:trace contextRef="#ctx0" brushRef="#br0" timeOffset="98">15469 28177 8267,'-16'-19'15,"7"0"1,2 10 405,-2-10 171,6 12-339,-10-18-33,26 22 0,2-10 79,14 13 0,12 0 112,6 0-340,7 0 119,3 0 0,0 0-115,0 0 1,9 10-261,0-1 1,10 4-312,-10-4 1,1-6 337,-10 7 0,0-4-984,-1 4 509,1-7 207,-12 10 0,-4-13 426,-13 0 0,0-26 0,1-5 0</inkml:trace>
  <inkml:trace contextRef="#ctx0" brushRef="#br0" timeOffset="99">22635 25959 8487,'0'-16'-1598,"0"-9"1657,0 22-538,12-10 479,4 13 0,12 0 0,1 0 0</inkml:trace>
  <inkml:trace contextRef="#ctx0" brushRef="#br0" timeOffset="100">24198 25760 7297,'-15'0'-583,"2"0"573,13 0-104,0 0 1,13-12 0,2-4 0</inkml:trace>
  <inkml:trace contextRef="#ctx0" brushRef="#br0" timeOffset="101">25108 25874 8387,'0'-19'-1419,"0"0"1091,0 13 970,-12-20-27,9 23-305,-10-9-443,13 12 463,0 0-476,13 0 0,-7 0-82,13 0 0,-10 0 228,10 0 0,0-13 0,10-3 0</inkml:trace>
  <inkml:trace contextRef="#ctx0" brushRef="#br0" timeOffset="102">25762 25874 8531,'0'-29'72,"0"1"-221,0 0 113,0-1 141,0 13 363,0 4-456,0-1-900,0 10 888,0 16 0,13 6 0,3 22 0</inkml:trace>
  <inkml:trace contextRef="#ctx0" brushRef="#br1" timeOffset="103">23175 25959 8972,'-13'-16'775,"10"4"-366,-10 12 106,13 0-716,13 0 0,3 9-1322,12 1 1522,1-1 1,-1 4-1,1 3 1</inkml:trace>
  <inkml:trace contextRef="#ctx0" brushRef="#br0" timeOffset="104">23914 25959 8131,'-19'-9'-993,"0"-1"993,13 1 0,-7-4 0,13-3 0</inkml:trace>
  <inkml:trace contextRef="#ctx0" brushRef="#br0" timeOffset="105">24767 25988 8469,'-69'-45'354,"9"4"1,-7 16 1442,20 6-1647,18 6-1671,17 13-139,12 0 1660,0 0 0,12 13 0,4 3 0</inkml:trace>
  <inkml:trace contextRef="#ctx0" brushRef="#br0" timeOffset="106">22094 28205 7001,'-16'0'1331,"1"0"-1140,5 0-524,7 0 185,-10 0 0,17 0-251,5 0 1,-3 0 398,13 0 0,-12-12 0,5-4 0</inkml:trace>
  <inkml:trace contextRef="#ctx0" brushRef="#br0" timeOffset="107">23544 28092 8415,'0'-29'-562,"-3"4"225,-6 6 762,6-6 1,-13 22-65,6-7-1059,7-6 398,-9 13-238,12-10 117,0 26-213,0-10 634,0 23 0,12-11 0,4 14 0</inkml:trace>
  <inkml:trace contextRef="#ctx0" brushRef="#br0" timeOffset="108">24312 28092 8405,'0'-29'-908,"0"1"249,0 12 1178,0-9-513,0 22-733,13-10 727,3 13 0,-1-13 0,-2-3 0</inkml:trace>
  <inkml:trace contextRef="#ctx0" brushRef="#br0" timeOffset="109">25307 28063 8405,'0'-28'-101,"0"9"-197,0 0 595,0 13 472,0-7-1360,13 13 376,-10 0 0,13 0 215,-6 0 0,-7 13 0,9 2 0</inkml:trace>
  <inkml:trace contextRef="#ctx0" brushRef="#br0" timeOffset="110">32985 27011 8269,'-13'-16'-260,"10"1"-297,-6 5 733,6 7 388,3-22-585,0 22 1,3-10 149,6 13 0,-2-3 104,12-7 0,9 7-89,10-6 0,12 5 2,-2 4 0,6-3-61,2-6 1,14 6 4,6-7 1,9 7-25,10 3 0,6 0-117,13 0 1,-1 0-39,1 0 0,0 0 97,0 0 0,-16 0-94,-13 0 1,-3 0-31,-16 0 0,-9 0-78,-9 0 1,-14 3 45,4 7 0,-19-4-97,-9 13 0,-7-10 29,-3 10 216,0-12 0,0 18 0,0-9 0</inkml:trace>
  <inkml:trace contextRef="#ctx0" brushRef="#br0" timeOffset="111">33298 27438 8359,'12'-29'0,"-8"1"0,11 9 157,-5 0 0,6 13 177,12-4 0,13 7 333,7 3 1,8 0-448,11 0 1,5 0-255,14 0 1,9 3-3,-1 7 1,1-7-231,-10 6 1,-2-6-526,-8-3 1,1 10 183,-19-1 607,6 1 0,-18-10 0,11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1:05:50.017"/>
    </inkml:context>
    <inkml:brush xml:id="br0">
      <inkml:brushProperty name="width" value="0.09071" units="cm"/>
      <inkml:brushProperty name="height" value="0.09071" units="cm"/>
    </inkml:brush>
  </inkml:definitions>
  <inkml:trace contextRef="#ctx0" brushRef="#br0">15554 33096 7847,'0'19'-480,"0"0"830,0-13 24,-13 19-414,10-9 0,-9 13 66,12-1 1,0 0 106,0 1 0,0-1-34,0 1 110,0-1-148,0 13 1,0-6 23,0 12 1,0-9-2,0 10 0,0-1 5,0 10 1,-10 3 4,1 6 1,-1-3 64,10 13 1,-9-9-59,-1 8 1,-2-8 217,2 9 0,7-13-67,-6 3 1,-4-6-45,3-3 0,-2-10-102,2 1 0,7-13-131,-6 2 1,5-14 138,4-4 1,0-10-118,0 10 1,0-10 49,0 10 86,0-12-338,13 5 90,-10-12 84,10 0 75,-13 0 63,0 0-63,13 0-78,-10 0-13,9 0-576,-12 0 228,0 0 0,13-12 0,3-4 0</inkml:trace>
  <inkml:trace contextRef="#ctx0" brushRef="#br0" timeOffset="1">15611 35200 6646,'-16'0'1363,"4"0"-1020,12 0-11,0 0-148,12 0 0,-6 0-18,13 0 0,-9 0 127,9 0 0,3 0-90,16 0 0,-7 0 11,7 0 1,7-3 12,2-7 1,7 7 19,3-6 1,-1-4-106,1 3 1,10 1-15,-1 9 0,13-3 115,-3-7 0,0 7-46,9-6 1,-15 6-180,15 3 0,-6-10 39,6 1 0,0-1 34,1 10 1,-1 0-19,0 0 0,-9 10-7,0-1 1,0 10-17,9-9 0,-12 8-166,-7-8 1,-6 3-75,-3-4 0,0-6 74,0 7 1,-10-7-10,1-3 0,-23 0 22,3 0 1,-6 0-252,7 0 239,-13 0-14,-4-13 61,-12 10 34,0-10-643,0 13 446,0-12 0,0 5-616,0-11 0,-9 8 847,-1-9 0,-12 0 0,6-9 0</inkml:trace>
  <inkml:trace contextRef="#ctx0" brushRef="#br0" timeOffset="2">15583 33039 7650,'-16'0'921,"3"0"-572,13 0-138,0 0 1,13-10 0,6 1 1,9-4-71,10 4 1,3 6 5,6-7 0,7-2-99,-6 2 1,15-9 73,3 10 1,13-4-88,-3 4 1,6 5 21,3-5 1,1-4-91,-1 4 0,-3-10 143,-6 9 0,6-2-22,-6 2 1,3 4-17,-3-13 0,-7 10 22,-12-10 0,0 9 160,0-9-163,0 13-13,0-7 1,-4 13 37,-5 0 1,5 0-32,-5 0 1,2 0-15,-2 0 1,2 0-46,-12 0 0,10 0-16,-10 0 0,-1 3 42,-8 7 1,9-7 17,0 6 1,0 4-87,-10-3 1,1-1 64,-1-9 0,0 0-20,1 0 1,9 10 18,0-1 1,0 0-2,-10-9 1,0 4 17,1 5 1,9-6-3,0 7 0,-4-4 4,-15 4 0,7-7 8,-7 6 0,-4-2-91,4 2 0,-9-6-6,9 7-315,-13-7 381,19-3-68,-21 0 0,11 0-33,-5 0 32,-7-13-3,10 10 1,-13-13 44,0 7 243,0 6 166,0-10-321,0 13 0,0 3-11,0 7 30,0-7-728,0 9 241,0 1-397,0-10 113,0 10 1,-3-13-336,-7 0 981,7 0 0,-10-13 0,13-3 0</inkml:trace>
  <inkml:trace contextRef="#ctx0" brushRef="#br0" timeOffset="3">18568 32925 7735,'-16'0'637,"-9"0"0,22 3-588,-6 7 0,5 6-85,4 12 0,-9 4 86,-1 6 1,1 6-97,9 13 0,0 12 110,0 7 63,-13 6-32,10 3 0,-9 10-3,12 0 0,-10 12 8,1-2 0,-1 8-4,10 11 1,-9-17 29,-1 7 0,-3-16 27,4 6 1,6-12 4,-7 2 1,4-8 173,-3-11 1,5-8-52,-5-20 0,3 7 46,-4-7 0,7-6-165,-7-3 0,7-16-164,3-3 239,0-12-394,0 5 168,0-12-364,0 0 175,0-12 258,0 8-243,0-8-220,0-1-186,0 10-511,0-22 623,0 22 457,0-23 0,-12 11 0,-4-14 0</inkml:trace>
  <inkml:trace contextRef="#ctx0" brushRef="#br0" timeOffset="4">13734 31106 7974,'0'-16'-503,"0"-10"0,-3 23 800,-6-6 0,5 3-80,-5-4-31,6 7 14,3-10-34,0 26-66,0 3 0,-10 6 25,1 6 1,-1-3 1,10 23 1,0-10-2,0 9 0,-9 4 73,-1 15-233,1-6 45,-4 22 1,7-15 56,-13 18 0,10-16-112,-10 17 1,12-20 9,-2 0 0,6-6 157,3-3-454,0-13 0,3-15-26,6-20 0,-2-5-516,12-4 873,-1-13 0,11-16 0,-1-15 0</inkml:trace>
  <inkml:trace contextRef="#ctx0" brushRef="#br0" timeOffset="5">13308 31162 7425,'0'-15'-50,"0"-11"0,0 20 137,0-13 1,0 10 11,0-10 0,3 9 10,6-9 0,-2 0 73,12-9-287,0-1 78,-4 1 0,11-10 3,-7 0 0,3 0 85,-3 10 1,6-1 154,-6 1-145,6-1 19,-9 1 0,9 3 321,-6 6-124,6-6 11,4 21 1,-1-5 23,1 18-201,-13 7 1,9 25 1,-22-9 24,6 6 0,4 6 16,-3 3 1,-1-6-246,-9-3 0,3-3 34,7 3-629,-7-6 482,10-4 0,-10-3-629,6-6-352,-6-6 1176,23 12 0,-23-22 0,9 10 0</inkml:trace>
  <inkml:trace contextRef="#ctx0" brushRef="#br0" timeOffset="6">16350 30764 7967,'-16'-12'-787,"-9"9"1,13-13 580,-7 6 696,-7 7-151,11-10-137,-14 13-147,1 0 1,-1 0 42,1 0 1,9 4-3,0 5 4,0-6 1,-10 19 4,1-12 1,0 9-17,-1-10 1,10 13-19,0-3 0,3-3-200,-2 3 0,-8-9 124,7 9 1,3-10-261,-2 10 134,11 0 12,-18-3 0,19 9 86,-13-6 1,9 6 23,-9 4-2,13-1 0,-16 1-46,12-1 157,1 0-116,9-12 0,-3 6 38,-7-12 0,7 2 1,-6-2 6,5-7 123,4 10 5,0-13 506,0 0-234,0 12-466,0-9 121,0 23 0,-9-20-118,-1 13 1,1-9 25,9 8 0,-10-8-200,1 9 233,0 0 1,-1 9-17,1 1 1,-4-1 22,3 1 0,7 2 5,-6 7 1,-4-6 114,4 6 0,-1-4-119,10 4 1,-3-3 97,-6 12 1,5-9-62,-5 10 1,6-1-11,3 10 0,3 0-39,6 0 1,4-4-88,6-5 1,6 12 52,-6-13 0,10 10-135,9-19 1,-7 0 119,7-10 1,-6 10 7,-4 0 148,1 0 1,-1-10-96,0 1 0,1-1 8,-1 1 1,-2-10 3,-7 0 0,6 0 22,-6 9 1,6-3-26,3-6 0,1 3 3,-1-12 1,1 12 48,-1-3 1,10-3-53,0 3 0,0-10 40,-10 10 1,1-9-57,-1 9 0,10-10-3,0 10 1,0-13-3,-10 4 0,10 2 10,0-2 1,10 9 43,-10-10-150,0 13 100,3-6 0,-10 3 43,7 0 1,3-9-48,-3 9 1,3-13 38,-3 3 1,-6-5-10,6-4-211,6 0 182,-13 0 1,10-4-61,-12-5 0,3-4-12,5-6 0,-5-12 51,6 12 0,3-13-14,-3 13 0,0-6 45,-10-3 1,1-1-48,-1 1 1,1 9-107,-1 0 0,4 9 104,6-9 1,-16 0-65,6-9 1,-6 9 8,7 0 0,-1 0-10,0-9 1,1-1 45,-1 1 1,-2-1-12,-7 1 0,6-1 147,-6 1-142,-7-13 8,14 9 0,-14-18-50,7 12 1,3-13 54,-12 4 0,9-4 47,-10 4 0,1-7 36,-10 7 1,3 3 144,6-4 1,-5 10-104,5-9 0,-6 9 57,-3-9 1,-9 9-72,-1-10 0,-2 4-14,2-3 0,4 3 38,-13 6 0,9-3-80,-9-7 0,4-2-24,-4 12 1,-3-10-16,12 10 0,-12-12-156,3 3 0,3 5 114,-3 5 1,4-5-150,-4 5 1,-7-4 158,7 3 0,-3 6 0,3-6 1,-6 6 29,6 4 0,-6 0-71,-4-1 221,1 1-75,-13 12 1,9-9-38,-6 6 1,-6 3 131,-3-3 1,-7 0-89,-3-9 1,3-1 117,7 1 0,-10 9 4,0 0 0,10 3-77,-10-3 1,6 3-10,-5 7 0,-1 6-67,0-7 1,-3 10-8,-7 10 0,4 9 14,-13 19 0,10-4-98,-10 14 1,0-1-16,-9 10 0,12 0-215,7 0 1,6-1-730,3 1 1,16-9 1013,13-1 0,-1 1 0,13 8 0</inkml:trace>
  <inkml:trace contextRef="#ctx0" brushRef="#br0" timeOffset="7">19308 34176 7614,'3'-16'568,"6"7"1,-2 6-330,11 3 1,-8 0 16,9 0 0,0 0-63,9 0 1,13 0-112,7 0 1,15 0-31,3 0 0,13 0-223,-3 0 0,6-10-53,4 1 0,-4-1-850,-6 10 1074,-7 0 0,1 0 0,2 0 0</inkml:trace>
  <inkml:trace contextRef="#ctx0" brushRef="#br0" timeOffset="8">19421 34745 8098,'3'-16'-125,"7"7"0,-4-4 361,13 4 1,0-4 372,10 3 1,12 4-365,6-13 0,10 13-282,9-4 1,7 4-1275,12-3 1311,1 5 0,-1-21 0,0 9 0</inkml:trace>
  <inkml:trace contextRef="#ctx0" brushRef="#br0" timeOffset="9">23232 35029 8860,'15'-16'530,"14"7"0,12 3-325,16-4 1,12 7-10,7-6 1,6-4-36,4 3 1,8 1-205,1 9 0,9 0-19,-9 0 0,0 0-257,-10 0 0,-3 0-677,-6 0 0,-6 0 179,-13 0 817,-13 0 0,-3 0 0,-13 0 0</inkml:trace>
  <inkml:trace contextRef="#ctx0" brushRef="#br0" timeOffset="10">29431 34773 8376,'15'-12'-601,"11"9"0,-7-10 742,19 13 0,6 0 524,13 0 1,15 0-178,14 0 0,24 0-146,23 0 1,22-3-603,-71-2 0,2 0 0,4 4 0,0-1 354,5-2 0,0-1 0,3 1 1,0 1-101,-3-1 1,-1-1 0,4 2 0,0 0 10,3-7 1,-3 1 0,-8 4 0,-3 0-7,-1-4 1,-1-1 0,67-9-41,-1-9 0,-12-1-219,3 1 1,-28-1-145,9 1 1,-25 3 170,-3 6 1,-16 3-505,-3 7 1,-25 5 736,-4-5 0,-6 6 0,-13 3 0,-5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1:05:50.028"/>
    </inkml:context>
    <inkml:brush xml:id="br0">
      <inkml:brushProperty name="width" value="0.09071" units="cm"/>
      <inkml:brushProperty name="height" value="0.09071" units="cm"/>
    </inkml:brush>
    <inkml:brush xml:id="br1">
      <inkml:brushProperty name="width" value="0.09071" units="cm"/>
      <inkml:brushProperty name="height" value="0.09071" units="cm"/>
      <inkml:brushProperty name="color" value="#FF0000"/>
    </inkml:brush>
    <inkml:brush xml:id="br2">
      <inkml:brushProperty name="width" value="0.09071" units="cm"/>
      <inkml:brushProperty name="height" value="0.09071" units="cm"/>
      <inkml:brushProperty name="color" value="#57D200"/>
    </inkml:brush>
  </inkml:definitions>
  <inkml:trace contextRef="#ctx0" brushRef="#br0">17232 12539 8245,'-16'0'-1294,"-9"0"1291,22 0 0,-20-3 337,14-7-151,-13 7-122,6-10 150,0 13-30,-9 0-74,9 0-18,0 0 0,-9 0-66,6 0 61,6 0 1,-12 0 84,6 0-380,7 0 303,-14 0 32,23 0-272,-22 0 20,9 0 215,0 0-234,-9 0 79,9 0 0,-3 0 102,0 0-313,13 13 277,-19-10 0,18 19-89,-12-12 73,1 12 12,-11-6 0,10 22-8,0 0 1,0 3 45,-9-3 0,-1 6 112,1 13 0,-1 3-146,1 6 234,0-6-101,12 10 0,-9-4-78,6 0 215,6 1-222,-12-11 1,21-2-30,-5-6 60,6 5-25,-10-9 1,10 4 6,-6-1 14,5-12-61,17 19 1,-10-23-6,7 7 0,2-6 60,-2-4 50,12 13-82,-19-9 1,19 9 19,-12-13 161,12 1-179,-19-1 1,22-9 196,-6 0-168,-6 0 33,12 10 140,-9-1-158,12 0-13,1 1 1,-4-10 4,-6 0 0,6-3 50,-6 3-36,7 6-28,2-22 0,0 19 58,1-12 124,-1-1-176,1-9 1,9 3 93,0 7-75,-1-7-20,4 9 0,-9-12-30,6 0 73,6 0-13,0 0-132,1 0 103,8-12 1,-18 5 61,13-11-195,-14-1 33,20 3 0,-19-9 100,12 6-316,-12-7 266,6-2 1,-3-1-172,0 1 166,0 12 1,-10-9-104,1 6 94,-1-6 10,0 9-7,1-9 0,-10 9 19,0-13-25,0 1 85,9 0-84,-12-1 1,6 1 11,-12-1 51,-1 1-51,4-1 0,-7-2 66,13-7-62,-13 6 2,7-9 0,-10 10-102,7-7 106,-7 6 0,9-9-233,-12 0 102,0 9 1,0-12 90,0 6-167,0 7 166,0-10 0,0 3-39,0 0 0,0-3-14,0 3 0,-3 3-96,-6-12 123,6 12-6,-10-19 0,10 19 141,-7-12-133,7 12 0,-13-15 198,7 12-178,6-13 0,-19 20-15,12-7 72,-12-6-49,6 12 0,-12-19-1,-1 13 132,1 1-117,-1 8 1,-2 1 198,-7-1-186,6 13-12,-21-9 1,18 22 365,-12-6-150,-1 5-7,-9 4 349,0 0-304,-12 0 1,9 23 26,-6 5 95,5 19-149,-8-15 0,9 22 40,-6-7-826,18-6 457,-6 13 1,23-23-604,-7 7 364,6-6 160,17-4 182,2 1 0,0 12 0,-2 3 0</inkml:trace>
  <inkml:trace contextRef="#ctx0" brushRef="#br1" timeOffset="1">17346 12368 8221,'-29'-12'-1204,"1"8"934,-1-5 672,1-7-176,12 13 1,-9-10-49,6 13 232,-7-12-165,11 9 0,-11-10-32,7 13-51,-6 0-21,9 0 1,-9 0 5,6 0 10,-6 0 0,9 0-230,-9 0 203,9 0 0,-12 9-31,-1 1 1,7 12-30,-6-3 0,5 16 106,-14 3-236,-8 12 136,14-6 1,-23 26 385,7 6-351,-7 6-19,-3 3 1,0 13 346,0 6-1266,0-6 962,1 0-236,11 0 99,4-22 1,6 25 211,7-25-278,-7 0 69,32-19 0,-10-1 92,13 1 1,0-3-33,0-7 0,13 7 92,6-6 896,6-7-1017,4 12 0,-1-18 142,1 12-104,-1-12 2,13 6 41,-9 0-48,21-9 0,-11 9 80,5-13-31,7-12-41,-10 10 0,13-20 73,0 13 11,0-13-92,-1 7 0,4-13 42,7 0 0,-7-13-14,6-6 1,4-6 256,-4-4-44,0-12-573,4 10 374,-10-23-19,9 10 0,-12-4 115,0 1-365,-13 0 254,10-10 0,-19 9-17,12 1 1,-12 0-97,3-10 1,-7 9-91,-2 1 180,-1 0-33,1-10 0,-10 9-233,0 1-41,-13 0 274,19-10 171,-22 0-308,23 0 0,-20 0 86,13 0 278,-13 13-274,7-10 0,-13 20-17,0-14 417,0 1-233,0 3 0,0-1 241,0 7-68,0 7-267,-13-10 1,1 9 181,-7-6-83,-19 7-63,19-10-175,-22 12 169,12-12 1,-9 10-35,1-7 1,-14 6-155,4 4 1,-7 9 225,-3 0-229,0 12 135,0-5 1,-9 15-215,0 6 214,-13 7-13,6 25 0,0-6-1695,7 12 777,6 13 10,3 0-974,13 10 863,3-1 996,12-9 0,13 19 0,7-12 0,6-4 0,3-3 0</inkml:trace>
  <inkml:trace contextRef="#ctx0" brushRef="#br1" timeOffset="2">22037 12738 8148,'0'-29'0,"0"11"-1014,0-1 528,0 12 254,0-18 139,0 22 128,-12-22 0,5 21 35,-12-5 227,13 6-246,-19 3 0,9 3-4,-12 6 1,-1 7 1,1 13 0,-13 2 251,-7 7-151,7-6 1,-12 21 362,5-5-288,-6 6 0,-2 6 32,-1 6 1,0-6-31,0 6 1,10-6 61,-1-3 59,13 0-186,-18 13 1,21-10-22,-6 6 1,16-6-183,3-3 1,10-7-106,-10 7 136,12-19-40,-5 28 1,12-21-101,0 12 271,0-13-114,0 9-104,12-8 42,4-1 1,16 6 77,6-12 84,-7 13-85,23-19 0,-19 9 27,12-13 50,0 0-71,10-12 0,0 10 248,0-8-234,0-5-7,0 0 0,-3-13 203,-7 0-101,7 0 0,-10 0 249,13 0-314,-13 0 0,7 0 115,-14 0-149,14 0 42,-7-13 1,4-3-24,-1-12 0,0-1 8,10 1 1,-3 0-158,-7-1-50,7 1 109,-10-13 1,4 6-191,-1-12 110,-12-1 92,19 4-172,-23-10 75,23 23 1,-23-23 50,7 6 65,-6-5-30,-4 9 0,-2-10-48,-7 6 297,6-5-247,-22-4 0,22 0 134,-6 0-118,-6-12-8,0 9 287,-13-10-252,0 1 25,0-4 39,0 0 1,0 4 159,0 12 0,-4 0-105,-5 0 0,-10 10 173,-19-1 1,3 14-171,-12-4 109,0 19-145,-10-6 1,-10 12-19,1-6 15,0 6 0,-4 13-93,-6 0 0,-9 0 202,-10 0-84,7 13-1004,-10 3 801,13 12 0,9 10-58,0 0-896,13 13 694,-7-20 0,16 23-149,7-7-1606,6 7 2098,13 3 0,12-10 0,6 1 0,7-1 0</inkml:trace>
  <inkml:trace contextRef="#ctx0" brushRef="#br1" timeOffset="3">26786 12766 8105,'-16'-12'0,"-9"9"-325,22-10 240,-22 0 0,18 10 151,-12-6 183,0 5-74,4 4 14,-11-12-69,10 9-69,1-10 1,-11 13-191,7 0 244,-6 0-89,9 0 0,-9-9 30,6-1 0,-6 1 88,-4 9-247,1 0 46,0 0 0,-1 9 111,1 1 50,-13 12-82,9-7 1,-19 14-18,14-1 0,-14 1 80,4-1 0,-10 10 26,-10 0 0,7 13-28,-6-4 142,6-6-80,3 13 1,-9-1-79,-1 14 0,11-1 3,8-9 1,4 0 83,-3 0-90,-7 12 10,35-9 1,-16 10-147,26-13 156,-1-1-61,10 1 1,0 0-27,0 0 75,0 0-31,13-13-223,3 10 220,12-10 1,0 10 3,1-7-149,12 7 131,-9-22 0,21 12 23,-5-6 0,5-7-3,4 7 1,0-16 211,0-3-2,0-12-149,12 18 1,-9-22 392,7 6-433,5-5 44,-12-4 94,23 0-119,-23 0 0,19-4 17,-13-5 0,0 3 0,-9-13 1,3 0 105,7-10-186,-7 14 67,-4-11 1,-2 10-182,-6-12-64,-7 0 162,12-13 1,-12 9-112,7-6 1,2 3 141,-12-3-258,0 7 235,3-23 1,-9 22-7,6-5 16,-7-8-19,10 14 1,-9-14 27,6 8 0,-6-8 6,-4-12 1,-9 10 55,0 0-70,0-1-9,9-9 289,-12 13-274,9-9 1,-18 8 24,12-12 30,-13 1-46,7-1 0,-13 3 33,0 7-167,0-7 135,0 10 0,0-13-43,0 0 43,-13 0-10,-3 13 0,-15-7 235,-7 13-2,-7 0-213,-11 10 1,-1 0 14,0-1 1,-3 10 11,-7 0-175,-5 13 148,-14-7 1,1 13 45,0 0-88,0 0 45,-1 0 1,-2 3 46,-7 7-206,7 6 143,-10 25 1,22-6-284,0 12-180,0-12 298,-9 18-877,12-8 821,4 12 1,12-10-196,0 0-1199,13 1 744,3 9 844,25-13 0,-10 9 0,11-8 0</inkml:trace>
  <inkml:trace contextRef="#ctx0" brushRef="#br1" timeOffset="4">30796 13079 8187,'-13'-16'0,"10"1"0,-7 5-562,-6 7 436,13-10 1,-22 10 152,6-6 1,-6 5 142,-4-5 0,1 9 32,-1 9-3,-12-5-107,-3 21 0,-13 0 42,0 13-13,1 13-16,-1-7 1,-10 16-39,1 6 20,-13-6 1,19 22 200,-6-6-187,18 19 1,-2 6 70,12 13-1065,0 0 981,22-1 1,3-2 117,13-7-841,13 7 723,3-23 0,25 7-669,6-19 410,7-7 256,3-12 0,9-13-336,1-6 126,12-6-1,-7-16-129,26-4 271,-9-12 1,18-12-9,-12-7-320,12-7 290,-18-15 1,18-3-10,-12-13 1,0-9 68,-10 0 0,-9-4-88,0 4 330,-13-7-163,6 0 0,-5-18 20,-8 5-114,8-5 213,-20 6-453,0-13 246,-3-16 0,-25-3 41,-7-6-204,-5 6 68,-17 3 1,-3 10 57,-12 0-102,-13 25 411,-4 9 1,-24 32-398,-7 19 696,-6 7-370,-16 24 0,-3 10 599,-13 26-540,0-1 1,1 38-1124,-1 1 566,0-1 0,26 13 268,12-13 0,13 4 0,12-1 0,13-2 0,19-14 0,13-9 0</inkml:trace>
  <inkml:trace contextRef="#ctx0" brushRef="#br1" timeOffset="5">18113 18595 8178,'-16'0'-54,"-9"0"1,19 0-91,-13 0 33,13 0 12,-20 0 364,23 0-250,-22 0-101,9 0 214,-12 0-263,12 0 99,-9 13 0,9-1 198,-13 7-207,1 7 112,-1 2 1,1 4-56,0 6 239,-1 6-218,-12 13 1,6 6 14,-12 13 341,12-1-201,-19 11 1,23 2 169,-7 7-255,6 6-806,4 13 741,12-13 68,4 9 0,15-21 58,6 6 1,7-10-20,12-9 0,4 3-34,6-13 1,-3-3-17,12-15 0,0 2-136,10-12 150,0-13-26,0 1 0,0-14-97,0 7-52,12-6-81,4-13 20,0 0 74,9-13 1,-13-2 501,7-14 1,6-3-423,-6-5 0,-3 2 8,3-13 138,-1 1-148,-2-10 1,-3 0-50,-14 0 56,-11 1 2,8-14 0,-12 7-149,7-13 163,6 13-147,-23-19-196,10 22 187,-12-22 0,-4-1 37,-6-11-254,6-1 140,-22-3 0,10-3 92,-13-13-144,0 0 88,0 1 0,-9-1 122,-1 0-96,-25 13 29,16 3 0,-25 26 473,6 5-181,-6 32-1,-13-2 423,-12 33-412,-4 4 0,-16 16 99,-5 13 0,-7 21 83,-13 7 0,3 9-693,7 1 188,-7 5 250,23 14 0,-7-11-1716,19 1 745,7-13 798,25 7 38,15-13 0,-9-13 0,7-3 0</inkml:trace>
  <inkml:trace contextRef="#ctx0" brushRef="#br1" timeOffset="6">23089 19363 8343,'-28'0'-538,"0"0"-67,-1-13 0,1 10 323,-1-7 477,1 7 0,-1 3-168,1 0 1,0 0 37,-1 0 49,-12 0-80,9 13 1,-12-7 35,6 13 0,-3 3-3,-6 16 0,-7-3 8,7 12 239,-20 1-252,7 21 1,-22-6 45,6 13 270,7 0-355,-13 22 1,9 3 314,-12 13-1449,-1 0 1211,14-13 0,2 6 29,13-12 0,13 0-46,6-10 0,10 7-29,9-7 0,6 7 136,13-17-256,0-5 151,26-1 1,5-2-72,26-1 0,12-12-129,7-16 1,22-10 23,16-9 1,12-6-823,17-13 678,-1 0 237,0-13 1,10-3 37,-1-12 1,-71 9 0,-2-3 417,64-26 0,-6 4-397,-22-3 1,0-4 156,-1-15 1,-2 3-178,-7-13 0,-6 9 12,-12-8 0,-4-1-81,-6-9 0,-1-1 97,-18 1 0,3-4-285,-22-5 264,0-7-73,-9-13 0,-14 0-143,-5 0 1,-7-12 10,-3-7 0,-13 1-225,-6-10 1,-15 21 45,-4-2-320,-13 32 547,7 21 1,-16 29 469,-6 13-51,-7 12-43,-25 28 0,-6 17 206,-20 18 0,-5 20-98,-13 8-204,70-35 1,2 3 13,4 5 1,2 2 0,-62 41 333,12 13-2049,13-12 1271,-10 19 0,39-26 84,5 0 175,20 0 0,22-15 0,6 6 0,9-10 0,7-6 0</inkml:trace>
  <inkml:trace contextRef="#ctx0" brushRef="#br1" timeOffset="7">27412 20443 8231,'-13'-28'-461,"7"3"-103,-13 6 0,9-7 77,-9 7 912,0 7-100,4-14-207,-11 11 176,11-1-264,-14-9 1,-9 21-6,0-5 1,-9 6-3,9 3 0,-13 12 11,4 7 1,-19 7 1,6 15-141,-10-10 266,13 36 1,0-17-51,0 26 350,-12 0-248,-4 9 0,1 4 323,5 5-395,-5 7-17,12 13 0,-7 19-127,20 0 200,6-1-187,25-5 1,3-11-106,13 8 0,13-11-8,6-8 0,19-11-112,9-18 0,20-6 61,8-13 1,20-13-73,9-6 0,7-19-32,3-10 0,12-6 124,7-3 0,-4-3-61,4-6 1,-13-7 72,3-12-380,-6-14 450,-3-2 0,-22-3-50,-7-1 478,-19 1-239,4-22 0,-10 5 119,6-11 0,-15-1-22,6-10 1,-19 11 116,-1-1-248,-18 0-42,7-22 0,-23 0-127,6-6-47,-31-7 28,3-2 1,-34-8-66,5-11 0,-2 15 215,2 3-215,-6 13 164,10 28 0,-22 10 272,0 25 498,-13 13-510,6 25 0,-16 16 90,-5 12 496,-7 26-504,-13 19 1,3 9-520,7-6 1,19 6 66,18-6-1940,20 6 1023,6-10 1013,25-2 0,13-4 0,12 1 0,1-1 0</inkml:trace>
  <inkml:trace contextRef="#ctx0" brushRef="#br1" timeOffset="8">31023 21381 8079,'-44'-12'0,"3"9"-158,12-7 0,1 7-186,-1 3 0,1 0 654,0 0 0,-1 0-33,1 0 0,-1 10-292,1-1 1,2 13 45,8-3-144,-8 6 1,14 4 142,-7-1 1,-3 1-1,12-1 0,-9 1 8,10-1 0,-4 0-28,4 1 0,2 2 166,-12 7 1,13-6-103,-4 6 1,-5-7 148,-4-2 1,6-1-155,4 1 1,-4-1-215,3 1 1,1-10 168,9-1-164,0-11 1,13 5 79,6-12 0,-4-12 5,4-7 0,-3-6-51,3-4 1,3 1-5,-12-1 10,12 1 0,-19-1-4,6 1-96,7 12 130,-13 4 25,10-1 45,-13 10 0,0-23 0,0 11 0</inkml:trace>
  <inkml:trace contextRef="#ctx0" brushRef="#br1" timeOffset="9">34976 18339 8191,'-42'0'0,"11"-12"0,-10 8-474,12-5 0,-9 6 117,1 3 633,-1 0-208,-3 0 0,9 0 80,-6 0 0,-6 0-3,-4 0 0,-2 0-6,2 0 0,-8 3 5,-1 6 1,0 7-16,-10 13 1,7 2-12,4 7 0,-14 6 79,-6 13 0,4 3-46,-4 7 1,3 8-89,-3 20 1,-3 6 36,13 13 0,3 0-15,15-1 1,10 1-35,19 0 1,-3 3-149,13 6 0,12-28-96,16 0 148,19-26 0,9-3 1,20-18-95,8-10 1,11-19-7,9-10 0,-4-6 90,13-3 0,-9-3-4,10-6 12,-14-7 18,20-13 1,-23-12 21,7-6 1,-3-10 14,2-9 0,-5-4-35,6-6 0,-10-6 21,-9 6 1,3-9 108,-13-10 0,0 4-22,-9-13 0,-12 9 16,-8-9 1,-18-1-105,-9-8 0,-7 2 4,-3 7 1,-3 9 64,-7 19-29,-18 7-8,-16 24 0,-26 17 326,-6 18-14,-18 20-306,-7 6 0,-26 34-188,-6 7-1137,7 6 1348,0 7-784,12 3 512,0-1 1,23 7 217,5-13 0,10 10 0,1-9 0,8-4 0,7-3 0</inkml:trace>
  <inkml:trace contextRef="#ctx0" brushRef="#br1" timeOffset="10">36994 18680 8059,'-28'0'-1190,"-4"0"892,-5 0 1,2 4 237,-13 5 1,1 7 85,-10 12 1,-12 4 5,-7 6 1,-19 6 93,-9 13 1,-7 9 195,-3 1 0,4 12-399,6-4 686,6 7-341,12 16 1,29-9-373,19 6 288,7-7-26,28-3 1,6 1-48,25-1 1,13-3-39,16-6 1,13-10-241,6-18 0,15 2 147,4-12-595,12-13 403,-5 1 0,2-23-104,0 6 0,-9-9 93,9-9 0,-12-10 179,3-19 0,-10-6-84,-9-13-12,6-13 99,-10 10 1,1-19 66,-6 13 0,-11-3 566,-8 2 0,2-5-486,-12-14 0,0 10 466,-9 1 1,-4-1-348,-6-10 1,-7 1-102,-12 0 0,0 0-137,0-1 1,0 4 366,0 6 0,-12-3-224,-7 13 1,-19 15 41,-9 23 1,-10 12 146,-10 16 1,-18 7-122,-19 11 1,-7 14-27,-3 25 0,10-7-491,0 7 1,22-3 219,-4 22 1,33-13 98,5 3 0,14-6 0,5-3 0</inkml:trace>
  <inkml:trace contextRef="#ctx0" brushRef="#br1" timeOffset="11">39127 19277 8219,'-16'-12'-584,"-9"9"0,19-19 428,-13 12 1,9 1 416,-9 9 1,10-10-97,-10 1-279,13-1 177,-20 10 1,10 0-118,-12 0 1,0 0 79,-1 0 1,1 0-100,-1 0 124,-12 0 34,10 0 0,-20 13 17,13 6 1,-16 9 16,-2 10 1,-1-3-2,-10 12 0,4 4 16,-3 15 1,6 7 151,-7 12 1,11 4-206,8 5 0,7 7 54,13 13 0,2 6-202,7-6 1,10 3 41,18-22 0,10-4 52,19-15 1,7-10-11,11-18 1,1-7-139,0-13 1,3-12 106,7-6 1,2 2-110,7-2 0,6-4 103,-6-16-153,-7-5 159,14-14 1,-11-9 23,13 0 0,-9-12-28,0 3 1,-9-7 122,8-3 1,-11-9-35,2-1 153,-6-12-215,-3 7 1,-4-4 81,-5 0 0,-7-9 146,-13-10 1,-12 0-266,-6 10 1,-10 0 105,-10-1 0,-6 1-155,-12 0 0,-13 25 174,-7 12 0,-18 17 85,-10 12 1,-9 6-189,-10 13 1,7 6-93,-7 13 0,10 3-14,9 26 0,0-1-462,19 10 574,7 0 0,21 12 0,1 4 0</inkml:trace>
  <inkml:trace contextRef="#ctx0" brushRef="#br1" timeOffset="12">41629 19533 8091,'-41'-12'-471,"-6"-7"0,-7-3 467,-3 3 0,1 3 210,-1 6 0,-3 7-64,-7-6 0,4 18 4,-13 10-252,0 6 154,-9 17 1,9 2 90,0 13 0,13 12 17,-3 7 1,9 16-19,10 2 0,9 14 129,19-4 1,9 7-301,20 2 1,9 11 141,19-1 1,9-3-1262,19-16 1121,-6 7 27,10-23 1,-1 7-175,7-19 1,-3-19 135,3-20 1,-10-18-92,10-9 0,0-7 99,9-3 1,-9-16-11,0-12 0,0-13-41,9-16 1,-3-13 7,-6-5 0,-7-8-18,-12-2 0,0-3 77,0-7 1,-16 6-1,-13-5 1,-2-4-35,-17 3 650,1-12-632,-10 5 1,0 1 40,0 7 1,-13 8 33,-6 10 1,-19 16 363,-9 13 0,-20 25-167,-8 3 1,-20 25 69,-9 13 1,2 19-246,-2 10 0,16 8-187,2 11 1,17 5 123,22 14 0,-1 2 0,20 7 0,12 9 0,10 7 0</inkml:trace>
  <inkml:trace contextRef="#ctx0" brushRef="#br1" timeOffset="13">43506 19960 8136,'-69'-13'0,"9"10"-30,-7-6 0,7 18-42,3 10 0,1 9 285,-1 10 1,-3 10-75,-7 18 0,4 7 166,-13 12 0,13 13-77,-3 6 1,9 7-242,9 3 1,7 2 131,13 8 1,12-7-14,7 6 1,28-10-93,9-8 1,32-7-193,6-13 1,13-16-125,7-12 1,2-12 191,7-17 1,-7-12 46,7-7 1,6-12 30,4-16 1,-7-3 13,-4-25 0,4-1-9,-3-9 1,9-12 25,-9-7 1,-10-6 38,-9-3 1,-13-4 12,4-6 0,-10-6-71,-10-12 1,-6-1 27,-12 0 0,-14 0-226,-5 1 1,-7 2 98,-3 7 1,-22 9 205,-7 19 1,-31 19-51,-6 19 0,-16 23 135,-13 15 0,-6 15-103,-13 23 1,10 10 100,0 18 0,15 7-170,4 12 0,12 4 0,23 5 0,12 11 0,13 5 0</inkml:trace>
  <inkml:trace contextRef="#ctx0" brushRef="#br1" timeOffset="14">45895 20841 8150,'-73'-44'0,"4"16"0,15 5 293,6 14 1,-5 3-27,5 15 0,1 7-67,-10 12 0,7 13-77,-17 7 1,-2 15-12,2 3 1,1 13 155,9-3-1148,13 19 837,3-7 0,25 20 84,7-13 0,12 9-177,16-9 0,25 6-81,32-16 1,9-6 63,10-22 1,6-16 3,13-13 1,9-2 91,0-17 0,-9-3-6,-10-15 0,-3-19-11,3-20 0,1-6-2,-20-2 1,0-14 149,-28-6 1,3-6-75,-22-3 1,-3-13 189,-16-6 1,-6 3-153,-13-4 0,-13 1-156,-6-10 1,-19 4 172,-9 5 0,-20 20 91,-9 19 1,-6 22-98,-3 15-219,-13 13 353,10 16 1,-10 26-232,12 12 1,14 25 47,5 13 0,14 18 0,8 11 0,7 5 0,1 4 0</inkml:trace>
  <inkml:trace contextRef="#ctx0" brushRef="#br1" timeOffset="15">48141 21239 8054,'-28'-41'0,"-1"13"-350,1-1 1,3 1 292,6 9 1,-7-3 529,7 3 0,4 6-199,-4 13-307,0 0 1,-13 3 118,-6 7 1,3 15-7,-12 13 0,9 13 167,-9-4 1,-1 19-107,-9 10 170,1 19-245,11-7 0,-5 23 19,12-7 1,0 16-20,10 4 1,12-1-6,6-10 0,20-11-130,9-8 1,19-18 127,9-9 1,16-20-33,4-9 1,12-19-8,-4-10 0,17-9 6,3-9 1,0-7-160,-10-12 1,0-17 61,0-12 0,10-3-47,0-15 1,-10-1-35,-9-10 0,-13 1-46,4 0 0,-7-19 156,-3-1-237,-13-12 111,-16 29 0,-15-19 51,-13 12 1,-6-6 138,-13 15 0,-16 20 32,-31 28 0,-13 19-91,-26 10 273,1 6-271,-22 28 1,15 10 34,7 31 0,-7-6 0,7 13 0,-7 6 0,-2 9 0</inkml:trace>
  <inkml:trace contextRef="#ctx0" brushRef="#br1" timeOffset="16">8985 13562 8255,'-15'4'-1651,"5"5"1340,-6-6 396,1 10 10,-1-13 0,-9 0-22,9 13 38,0-10 97,-9 9-138,22-12 35,-23 0-9,23 0 8,-22 0-218,22 0 208,-10 0 16,0 0-175,10 0 142,-9 0-1,12 0 239,0 0-84,12 0-177,-9 0 14,23 0 1,-20 0 24,13 0 0,-10 0 49,10 0 0,0 0 7,10 0 0,2 0-30,7 0 105,-6 0-151,22 0 0,-7 0 3,19 0 31,7 0-25,12 0 0,13-3-146,6-6-68,7 6-879,3-10 906,12 13 67,-9-13 0,13 10 42,-7-6 0,-9 5-58,-1 4 1,-12 0 45,-15 0-74,-14 0 78,-2 0 1,-16 0-297,-7 0 298,-6 0-22,-25 0 770,9 13-1068,-22-10 369,10 10-807,-13-13 174,0 0 586,0 13 0,-13-10 0,-2 9 0</inkml:trace>
  <inkml:trace contextRef="#ctx0" brushRef="#br1" timeOffset="17">10891 13250 7835,'3'-16'-79,"6"6"-210,-6 7 422,23 3-157,-10 0 119,12 0 1,0 0 10,1 0 18,12 0-16,3 0 0,22 3-154,1 7 160,-1-7-336,4 22 174,2-9 132,1 0 1,6 9 49,-13-6-241,13-6 64,-19 12 1,0-12 160,-12 6-249,-1 6 67,-15-9 0,3 3-87,-26 0-30,1-13 182,-10 19 0,-4-18 132,-5 12 0,-7-4-96,-12 4 0,-13 7-7,-7-8 0,-6 8-51,-2 2 314,-14 1-138,10-1 0,-9 0-79,12 1 141,-13-1-75,10 1 0,-19-4 345,13-6-212,-1 6-152,11-9 0,-8 3-292,8 0 177,5-13 1,26 10-1501,6-6 1136,-7-7 1,26 0 355,0-13 0,26-24 0,18 2 0</inkml:trace>
  <inkml:trace contextRef="#ctx0" brushRef="#br1" timeOffset="18">6313 11657 7415,'0'-15'295,"0"-11"1,0 20-115,0-13 0,0 10 10,0-10 0,3 9-47,6-9 1,-6 10-6,7-10 1,-7 9-90,-3-9 0,3 10 113,7-10 0,-7 9-236,6-8 239,-6 11-125,-3-18 177,0 9-253,0-12 1,0 9 17,0 0 1,0 9 41,0-9-78,0 13 1,-12-7 90,-7 13 1,3 0-48,-3 0 1,-3 0 42,-16 0 1,3 4-48,-12 5 1,3 10 32,-4 19 0,-5-3 36,5 12 1,-6 4-13,-2 15 1,8-6 4,1 6 1,9 7 81,-10 3 1,14 6-92,-4 3 1,9 1 95,10-1 0,-3 0-79,13 0 1,-1-9-2,10 0 0,4-13 10,5 4 0,7-7-36,12-4 1,10-8-19,0-1 1,9-12-8,-9 3 1,13-16-164,-4-3 0,4-13 114,-4 4 1,7-7-280,-7-3 1,-2-13 91,2-6 0,-12-9-531,3-10 0,-7-6 33,-2-13 729,-14 0 0,11-12 0,-10-4 0</inkml:trace>
  <inkml:trace contextRef="#ctx0" brushRef="#br1" timeOffset="19">6483 12311 8259,'0'16'-477,"-12"-3"255,8-13 272,-21 12 423,9 4-183,0 0 0,1 9 81,5-6-467,7 7 90,-10 2 0,4 0-17,-1 1 140,1-1 0,9 1 135,0-1-148,0 13 0,0-6 46,0 12 1,0 1-9,0 9 0,0 9-4,0 0 1,-3 4 14,-7-4 0,7-3 64,-6 13-230,-7-13 116,13 7 0,-19-7-79,12-6-4,-12 6 1,16-22-113,-13 7 1,0-11 112,-10-18 1,1 4-88,0-14 0,-4 0 55,-6-9 0,6 0-215,-6 0 1,-3-9 23,3 0 0,1-10-69,8 9 1,1-12-510,-1 3-257,13 6 1037,4-12 0,12 9 0,0-12 0</inkml:trace>
  <inkml:trace contextRef="#ctx0" brushRef="#br1" timeOffset="20">7222 11259 8151,'0'-15'-681,"0"-11"0,-9 20 881,0-13-191,-1 13 1,10-10 101,0 6 0,-3 7-111,-7-6 199,7 6-22,-9 3 113,12 0 7,0 0-156,0 12 0,-4 4-38,-5 13 1,6-1 138,-7 0 1,-2 4-116,2 6 1,-9-3 3,10 12 1,-10 0 15,9 10 0,-12 3-167,3 7 1,-3 2 35,3 7 1,-6 6-96,6-6 1,-3 6 23,3 3 0,-3-2 69,12-8 0,-9-2-45,10-7 1,-1-9 45,10 0 0,0-10 15,0-9 1,0-6-18,0 6 0,4-10 43,5-9 0,4 7-50,6-7 0,6-4 0,-6 4 0,-3-9-194,3 9 1,0-10 126,9 10 1,0-13-98,1 4 1,-10-7 73,0-3 1,0 0-372,9 0 1,-9 0 127,0 0 1,-3-3 326,3-7 0,6-5 0,-9-14 0</inkml:trace>
  <inkml:trace contextRef="#ctx0" brushRef="#br1" timeOffset="21">7478 12198 8151,'0'-16'-441,"0"3"483,0 13 104,0 0-130,-12-12 109,9 8 1,-13-5-90,6 18 1,7-2 102,-6 12 1,6-10-43,3 10 0,0 0 35,0 10 0,-4 8-163,-5 1 0,6 3 23,-7-3 0,7-3 31,3 12 0,0-12-319,0 3 0,0-6 8,0-4-702,0 1 990,0-14 0,13-2 0,3-13 0</inkml:trace>
  <inkml:trace contextRef="#ctx0" brushRef="#br1" timeOffset="22">7592 11714 8151,'0'-15'-763,"0"-11"1319,-12 23 1,8-13 367,-5 7-337,6 6-74,3-10-610,0 13-419,0 0 0,3 10 129,6-1 387,-5 13 0,8-6 0,-12 12 0</inkml:trace>
  <inkml:trace contextRef="#ctx0" brushRef="#br1" timeOffset="23">7990 12567 8017,'-19'26'0,"0"-7"0,13 6-470,-19-9 307,22 12 1,-10-9 234,13 0-15,0-13-7,13 20 0,-7-23 268,13 6-151,0-6 0,9-3-42,1 0 1,9-3-28,0-6 0,-1-7-90,-8-13 1,-1 1 97,1 0 0,-1-1-169,1 1 0,-4-4 83,-6-6 1,3 7-88,-13-7 1,1-3 22,-10 3 1,0 0 31,0 9 0,-13-8-44,-6-1 1,-6 3 51,-3 16 1,-10-3 47,0 12 1,-3 1-44,3 9 0,6 3 156,-6 6 1,7 10-274,2 19 1,1-3-309,-1 12 0,14-2 424,5 2 0,7 7 0,3-10 0</inkml:trace>
  <inkml:trace contextRef="#ctx0" brushRef="#br1" timeOffset="24">8701 11117 7883,'-19'0'184,"0"0"159,13 0-128,-19 0 1,18 3-14,-12 7 1,10-7-86,-10 7 0,13 5 313,-4 4-627,7-6 200,-10 12 1,10-6-203,-6 19 192,6-6 0,3 21-74,0-5 0,-10-4 107,1 3 0,-1 10-65,10 10 0,0 12 92,0-4 0,0 7 27,0 4 0,-9 9 15,-1-1 0,-3 11 5,4-11 0,3 1-40,-13-10 1,12-12 11,-2-7 0,6-9-891,3-9 405,0-7 414,0-25 0,12-16 0,4-16 0</inkml:trace>
  <inkml:trace contextRef="#ctx0" brushRef="#br1" timeOffset="25">8815 12567 6984,'-16'0'2135,"3"0"-1718,13 0-173,13 0 1,3 0-54,12 0 0,1 0-31,-1 0 0,1 0-206,-1 0 1,0 0 109,1 0 1,-10-3-207,0-6 1,0 2 69,9-12 1,-2 0-160,-8-9 0,5 0 62,-14-1 0,1 1 35,-10-1 0,0 1 41,0-1 1,-4 1-137,-5 0 1,-7-1 110,-12 1 0,-4 2-23,-6 7 1,3-3 361,-12 13 1,9 3-100,-9 15 1,12 10 480,-3 19 1,6 9-285,4 20 0,3 5 83,6 14 1,6-11-126,13 1 1,0-3-232,0 3 1,22-16-169,7-13 1,18-15-476,0-4 1,17-12 596,2-16 0,13 0 0,-6 0 0</inkml:trace>
  <inkml:trace contextRef="#ctx0" brushRef="#br1" timeOffset="26">13421 13534 5826,'-28'-13'0,"0"-2"0</inkml:trace>
  <inkml:trace contextRef="#ctx0" brushRef="#br1" timeOffset="27">14047 13562 8215,'16'0'-1847,"-4"0"1847,1 0 0,-10-12 0,10-4 0</inkml:trace>
  <inkml:trace contextRef="#ctx0" brushRef="#br1" timeOffset="28">12568 13477 8215,'-15'0'-1227,"-11"0"0,20 0 1239,-13 0 79,13 0 19,-20 13-40,23-10-50,-22 10-6,22-13 1,-13 0-46,7 0 51,5 0-4,-8 0-20,12 0-8,-13 0 28,10 0-75,-10-13 62,13 10-12,0-10-3,0 13 92,0 0 11,0-12-83,0 8 95,0-8-78,0 12 532,0 0-543,13 0-16,-10 0-10,10 0-8,-13 0 5,0 0 58,12 0 31,-8 0 108,8 0-170,-12 0 21,0 0 176,13 0-157,-10 0 10,10 0-85,-13 0 142,0 0-356,12 0 167,-9 0-38,10 0 82,-13 0 0,0 0-13,13 0-243,-10 0 241,9 0 2,-12 0 39,0 0 0,13 0 0,3 0 0</inkml:trace>
  <inkml:trace contextRef="#ctx0" brushRef="#br1" timeOffset="29">13450 13506 8226,'-16'0'-284,"3"-13"591,13 10-647,0-10 266,0 13 0,-3-9 167,-6-1-249,6 1 71,-10 9 188,13 0 25,0 0-38,0-13 50,0 10 20,0-10-17,0 13-144,0 0-72,-13 0 1,7 0 128,-13 0 1,10 0-23,-10 0 1,0 10 17,-10-1 0,1 10-4,-1-9 0,-2 12-17,-7-3 268,6-7-266,-21 14 1,8-11 74,-12 14 1,1-4 138,-1-6 1,-3 6-125,-7-6 1,7 19-50,-34-6 0,27 18-93,-18-12 1,-4 13 92,-5-4 0,-4 7-9,3 3 1,6 12-928,-5 7 733,5-6 75,4 24 0,-4-15 13,-5 26 0,8-11-190,1 11 1,-7-11 143,17 11 0,-17-1 91,7 10 0,12-4 140,-3-5 0,10 2-36,-1-12 0,7 3-125,-6-4 1,6-5 37,3 6 1,0-4 9,0 4 1,1-3-9,-1 12 0,-10-22-97,1 3 1,-4-6 97,4 7 0,3-11 2,-13 1 0,13-22 322,-3 3-20,6-19-257,3 15 1,-3-21 142,-7 6 1,7-6-80,-6-4 51,6 0 360,-10 1 0,10-13-332,-6-7-264,6 7 154,3-13 1,10 10-14,-1-13 0,14-3-82,-4-7 0,19 4-791,9-13 319,7 13-834,3-20 349,-13 23 948,10-10 0,-9 1 0,12-4 0</inkml:trace>
  <inkml:trace contextRef="#ctx0" brushRef="#br1" timeOffset="30">3611 16775 6296,'0'-19'699,"0"0"0,3 10-1175,7-10 388,-7 13-239,10-20 224,-13 11 143,0-14 0,0 10 90,0 0-92,0 0 1,0 0-18,0 0 1,-4 10 35,-5-10-3,6 13 1,-13-16 31,7 12 0,2-3 23,-12 4 1,10 6 266,-10-7-309,0 7 1,-10 3 91,1 0-36,0 0-312,-1 0 241,1 0 0,-1 13 71,1 6-220,12 6 137,-9 3 1,12 1 8,-6-1 207,-6 13-224,22-9 1,-19 22 234,12-7-24,1 7-194,9 3 1,0 9 140,0 0 1,9 10-36,1-9-194,12 12 116,-6-19 1,9 6 125,-6-19-198,6 7 72,-9-22 0,9 9 72,-6-13-19,6-12-27,-9-4 1,0-15-35,-7-6 1,-5-7-294,-4-12 1,-4-4-64,-5-6 49,-7 7 110,-12-23 0,-10 22 94,0-6 324,0 7-161,-3 15 1,6-6-97,-12 12 0,9 1 147,-10 9 0,14 3-289,-4 7 0,6 5 140,4 14 1,2-1-994,7 1 469,-6-1 253,22 13 240,-10-9 0,13 9 0,0-13 0</inkml:trace>
  <inkml:trace contextRef="#ctx0" brushRef="#br1" timeOffset="31">4862 15866 8188,'0'-29'-1158,"-3"10"936,-6 0 1,6 10 289,-7-10-21,7 12-63,-10-5 0,7 12 0,-13 0 1,10 0 58,-10 0 0,0 12-2,-10 7 0,1 0 5,-1 10 243,1-7-138,-1 19 0,1 0 172,0 6 1,-4-2 101,-6 2-2,6 13-177,-21 0 1,18 22 6,-12-6 28,12 6-119,-19 16 0,19 0-18,-12 6 0,9-6-5,-9-12 0,21-4-16,-2-7 1,9 4-226,0-12 1,6-13-38,13-17 1,4-5 94,5-4 1,-3-9-124,13 0 0,0-12-77,10 2 0,9-6-64,0-3 0,-1 0 125,-8 0-361,-1 13 293,1-10 0,-4 13-11,-6-7 0,6-2-32,-6 12 1,3-10-308,-3 10 601,7-13 0,-11 7 0,14 0 0,-1 2 0</inkml:trace>
  <inkml:trace contextRef="#ctx0" brushRef="#br1" timeOffset="32">4777 16974 7118,'-25'4'548,"6"5"0,-3-3-358,12 13 0,-12 10-82,3 9 0,3 9-6,-3-9 1,10 13 153,-10-4-454,13 7 168,-7-10 1,13 6-441,0-12 1,0 0 180,0-9 0,13-4-264,6-6 553,6-7 0,16-12 0,3 0 0</inkml:trace>
  <inkml:trace contextRef="#ctx0" brushRef="#br1" timeOffset="33">5317 16519 8188,'-28'-28'103,"12"12"-42,-9-9 1,18 22 795,-11-7-661,11 7-294,-5 3 1,12 3 158,0 7-973,0-7 273,12 22 639,-9-9 0,23 25 0,-11 3 0</inkml:trace>
  <inkml:trace contextRef="#ctx0" brushRef="#br1" timeOffset="34">5459 16974 8277,'-15'0'-961,"-11"0"1110,7 0 0,4 0-10,-4 0 0,9 16 34,-9 13 1,10 2-134,-10 17 0,0-1-32,-10 10 1,-2 12 129,-7 7 1,6 3-5,-6-3 0,7 3-71,2-13 1,1 1 10,0-10 0,2-1-67,7 1-355,7-13 178,-1-2-37,10-27 73,-10-2-106,13-13 1,0-3 34,0-7 1,10-5-168,-1-14 0,10-2 83,-9-7-116,12 6 327,-6-9 0,2 13 78,1-1 0,-12 1 0,18-13 0,-9-4 0</inkml:trace>
  <inkml:trace contextRef="#ctx0" brushRef="#br1" timeOffset="35">5488 17202 8243,'28'-13'0,"-2"7"281,-7-13 1,6 13-1,-6-4 0,16 7 0,2 3 0,1 0-110,-9 0 1,9 13-198,0 6 0,-10 9 60,-9 10 1,-3-3-164,3 12 1,-7 0-161,-12 10 234,0-12 62,0 8 0,0-18 60,0 12 0,-12-12-15,-7 3 1,-6-6 3,-4-4 0,1-12-24,-1-7 1,-2-5 7,-7-4 1,6 0-49,-6 0 1,4-13-158,-4-6 1,6-16 31,-6-3-43,6 13 182,-9 0 0,10 12-713,-7-6 1,6-3 706,4 13 0,-1-1 0,1 10 0</inkml:trace>
  <inkml:trace contextRef="#ctx0" brushRef="#br1" timeOffset="36">2787 18851 8371,'-13'44'-395,"0"7"-102,-6-13 1,-3 12 94,13-2 939,-13 5-319,18 17 0,-11-10-55,5 6 1,7 4 46,-6-4 1,5 4-169,4-4 1,-9-9 95,-1 0-274,1-1 84,9-24 0,0 9-46,0-12 0,3-10-600,7-1 698,-7-11 0,22-7 0,-9-16 0</inkml:trace>
  <inkml:trace contextRef="#ctx0" brushRef="#br1" timeOffset="37">3042 18538 7479,'0'-16'799,"13"4"0,-7 12-805,13 0 194,0 0-108,10 12 1,-1-5-155,1 12 0,2 9 288,7 10-452,-6 0 197,9 3 1,-13-6 23,1 12 0,-10-9-107,0 9 0,-13-2 55,3 2 86,-5 7-15,-4-23 0,-13 10 62,-6-12-54,-6-1 5,-4 1-10,1-13 6,-13-4 0,6-12 79,-12 0 0,2 0 14,-2 0 0,-7-9-48,7-1 283,6-12-143,0 19 1,12-19-767,1 12 280,-1 1 167,14-4 123,2 10 0,13-22 0,0 9 0</inkml:trace>
  <inkml:trace contextRef="#ctx0" brushRef="#br1" timeOffset="38">3952 18823 8151,'0'-16'-133,"13"-10"174,-10 23 0,13-9 288,-7 12-301,7-13 45,13 10 0,-7-13 281,6 7-495,-6 5 179,19-21 1,1 19-165,5-13 288,-6 0-41,13-9 1,-23-1-212,7 1 53,6-1-1,-12 1-226,9-1 173,-12-12 0,-1 10 79,0-7-183,1-6 91,-13 12 1,-4-9 109,-12 12-171,0-12 70,0 10 0,0-20-162,0 13 2,-12-12 171,8 18 1,-30-9-112,5 13 110,-5-1 81,5 13 0,-9 4-25,0 12 0,-12 3-102,2 6 665,-5 20-344,-4 28 0,6 9-93,-6 19 601,7-6-445,-7 32 0,3 0 245,7 12-501,6 13 1,0-20 84,12 8 66,13-7 0,4 3-152,12-7 1,12-18-273,7-29 0,19-18 206,10-10-775,5-19 565,17-7 1,-13-12-166,0 0 130,0 0 83,-13-12 0,0 5 153,-6-12 487,-6-12-539,-4-1 421,0-9-234,-12 13 0,6-1-119,-12 1 480,-1 12-177,-9-9-33,0 22 898,0-10-707,-12 26 1,5-4 74,-12 20 886,13-7-761,-19 31 1,22-18 90,-7 13-447,7-14 0,3 20-630,13-22 376,2-4 96,14-3 0,12-22-497,-10 10 358,23-13 0,-10-22-1,13-6-319,0-20 227,-13 4 1,-3-3-118,-12-1-610,-1 1 477,1-10 0,-10-6-370,0 6 390,-13-6-81,7 18 441,-26 1-197,-3-10 21,-25 23-59,10-10 631,-11 12-314,1 14 1,7 2-179,-14 13 617,13 0-359,-6 13 1,4 6-17,-1 18 1488,0 8-1010,9 24 1,10-6 1132,0 13-880,13-13-297,-7 7-664,13-1 142,13-9 0,3-3 201,12-3-1329,13-35 869,16 19 0,6-35-256,13 6 1,0-5-689,9-4 0,-9-13 386,0-6 777,-13-19 0,19-6 0,-9-13 0</inkml:trace>
  <inkml:trace contextRef="#ctx0" brushRef="#br1" timeOffset="39">5573 18709 8035,'0'-29'-457,"0"14"1074,0-11 177,-12 23 1,5-9-74,-12 12-284,13 12-263,-19 4 0,18 25 6,-12 6-121,0 7 76,4 3 1,-11 12-54,7 7 0,-6-3 265,-3 3-710,12-13 309,3 6 1,4-12 221,-1 0-864,1-13 490,9-3 0,3-15-117,7-7-112,5 6 270,14-22 0,-1-3-271,1-19 202,-1-6-22,0-16 161,14-3-8,-11-13 9,10 0 1,-3 0 82,0 0-9,0 0 1,-10 10-147,1 0 831,-1 12-472,1-6 1,-4 22 45,-6 0 212,-6 12-288,-1-5 0,-9 15 943,7 6-676,-7 20 1,-12 15 524,-1 13-630,-12 0 0,6 0 78,-12 0 1,9-1 20,0 1 1,12-3-78,-2-7-1222,-7-6 703,13-12 0,-6-4 162,18-6-2262,7-6 2272,12-26 0,13-15 0,4-17 0</inkml:trace>
  <inkml:trace contextRef="#ctx0" brushRef="#br1" timeOffset="40">6256 19363 8202,'-16'12'289,"3"-8"-289,1 21 1233,8-22-740,-8 22 1,15-22 299,6 7-191,7 6-361,25-13-234,-9 9 58,22-24 0,-10-1 300,13-6-1083,-13-19 551,10 19 1,-10-25 61,13 6-878,-13 7 697,-3-23 1,-3 19-29,0-12-384,-13 12 412,-12-19 0,-13 23-290,0-7 274,0 6 0,-16 7 182,-12 6 91,-13 6 1,-7 17-307,1 5 1548,-1 19-856,-9 17 0,1 15 154,-1 6 1,3 7 423,7 12 1,6 0-299,12 1-830,13-1 241,4-12 1,15-4-715,6-12 491,20-13 175,15-3 0,13-12 0,0-1 0</inkml:trace>
  <inkml:trace contextRef="#ctx0" brushRef="#br1" timeOffset="41">7507 19818 6818,'0'-16'376,"0"3"-268,0 13 364,0 0-359,12 0 170,-8 0-2,8 0 1,-9 0-129,7 0 549,-7 0-394,22 0 1,-12 3 409,6 7-283,6-7-137,-9 10 0,12-4-151,1 1-111,-1-1 206,13 4-861,-9-10 493,9 10 0,-12-13 31,-1 0-1371,0 0 519,-12 0 947,9 0 0,-9-13 0,13-3 0</inkml:trace>
  <inkml:trace contextRef="#ctx0" brushRef="#br1" timeOffset="42">7592 19363 8836,'0'16'701,"0"-4"1,13-12-336,6 0-273,6 0 89,3 0 0,1 10-357,-1-1 113,1 1 90,-1-10 0,10 0-565,0 0 1,0 0 142,-10 0 0,1 0-542,-1 0 936,1 0 0,-1 0 0,1 0 0</inkml:trace>
  <inkml:trace contextRef="#ctx0" brushRef="#br1" timeOffset="43">7677 18879 7462,'16'0'1066,"-3"0"0,0 0-332,5 0-566,20 0 40,-6 0 1,22 0-93,-7 0-119,-6 0 181,13 13 1,-13-10-861,6 7 339,7-7 247,-22-3-1406,9 12 1502,-13-8 0,1 21 0,-1-9 0</inkml:trace>
  <inkml:trace contextRef="#ctx0" brushRef="#br1" timeOffset="44">1507 22149 8254,'0'-16'-660,"0"4"1162,0 12 465,0 0-930,0-13 123,0 10 1,3-10 161,7 13-374,-7 0 117,22 0-152,-22-12 62,22-4 50,-21 0 1,18 0 3,-13 7-34,13-7 1,-15-3-229,12 0 0,-13 0 30,3-9 105,7-1-190,-13 1 123,10-1 0,-13 1 104,0 0-182,0-1 88,0 1 0,-9-1-12,-1 1 75,-12-1 26,19 1 1,-23 12 104,8 7-133,5 6 13,-12 3 483,21 0-260,-21 12 1,13 7-86,-7 19 438,-7 6-287,23 13 1,-9 0-19,12 0 122,0 0-101,0 0 1,0 9-112,0 0 46,12 1-121,-9-11 1,23 1-200,-7 0 283,6 0-86,-9 0 0,9-13-106,-6-6 0,-7-6 189,-2-4-306,-7 1-18,-3-1 225,0-12-265,0-4 98,-13-12 0,-5-3 74,-20-6 49,6-7 1,-22-3-52,7 0 219,6 0-171,-13-9 63,10 12 0,0-6 237,6 12-276,6-12-301,4 19 316,12-22 1,3 22 0,39-10 0,5 13 0</inkml:trace>
  <inkml:trace contextRef="#ctx0" brushRef="#br1" timeOffset="45">2246 22291 8106,'0'29'-295,"-12"-13"147,8 21 1,-8-18 872,12 19 0,0-6-229,0-4 0,0 1-504,0-1 1,12-12-1,11-6-219,11-7 173,-2-3 0,9-13-21,0-3 1,-9-15-206,6-7 1,-7 3 138,-2-12-217,-1-1 242,-12 4 1,-3-7 0,-13 10-506,0-3 359,0 9 1,-4-6 151,-5 13 1,-7-1-72,-12 1 1,-10 3 316,0 6 1,-3 6-96,3 13 1,-3 3 342,-7 7 1,4 6-445,6 12 1,16 10 42,-6 0 1,18 9-412,1-9 0,6 10 428,3-11 0,12 1 0,4-9 0</inkml:trace>
  <inkml:trace contextRef="#ctx0" brushRef="#br1" timeOffset="46">2872 22064 8119,'16'0'-570,"9"0"369,-22 0 187,22-13 169,-9 10 0,13-19 119,-1 12-105,0-12-115,14 7 0,-8-14 184,14 1-148,-1-1 1,7-9-143,-7 0-18,7-12 1,-10 15 144,13-12 79,-13-1-284,10-8 1,-22-1-4,5 0 186,-5 0-320,-4 0 165,-12 0 0,6 0-8,-12 0 1,-1 1-78,-9-1 0,0 9 85,0 1 0,-9 3-7,-1-4 0,-12-2-114,3 12 1,-6 3-39,-3 16 418,-1 7-240,1 12 16,-1 0 0,-9 15 360,0 14-185,-12 12 0,15 19 84,-12 6 1,3 7 223,-4 12 1,-6 13-65,7 6-846,6 20 778,-13-8 0,23 14 201,-7-7-292,19-6 0,-3 13-243,12-7 69,1-19 0,12 3-143,6-31-325,7-6 377,25-26 1,-6-6-3,12-19-349,-12-6 294,19-13 0,-13-4 1059,6-5-1102,7-7 56,-10-25 1,0 6 360,-6-12-329,-6 12 30,9-19 109,-22 23-98,19-10 1,-35 12-44,7 1 477,5 12-83,-11 3-201,8 13 637,-12 0-477,0 0 1,-3 23 676,-6 5-612,5 19 1,-18-2-139,13 12 1,-4-10-370,4 0 1,6-12 391,-7 3-1120,7-6 519,3-17 384,13-2 0,2-26 0,14-2 0</inkml:trace>
  <inkml:trace contextRef="#ctx0" brushRef="#br1" timeOffset="47">3924 21751 8119,'-28'16'308,"-1"-3"39,1-13 1,9 3-117,0 6 2139,12-6-2378,-18 23-159,22-11 230,-10 14-48,13-13-2235,0-4 1032,13-12 1188,3 13 0,12-10 0,1 10 0</inkml:trace>
  <inkml:trace contextRef="#ctx0" brushRef="#br1" timeOffset="48">4123 22405 7981,'-13'29'340,"1"-1"341,-7 0 521,-6 1-489,21-1-188,4 1-56,16-14-501,13-2 0,2-13 128,7 0 129,-6 0-615,9-13 249,-13-15 142,1-4 1,-1-21-997,1 9 699,-1-13 1,-3 0 44,-6 0 1,-6 3 47,-13 7 1,0-7-128,0 7 1,0 2-136,0-2 514,-13 12-182,-3 7 1,-12 15-229,0 13 979,-14 0-476,11 0 0,-20 16 48,13 13 91,0 12-157,10 15 0,0 11 97,-1-1-221,13 0 0,4-9 0,12 0 0</inkml:trace>
  <inkml:trace contextRef="#ctx0" brushRef="#br1" timeOffset="49">4948 20870 7959,'-29'0'910,"1"0"1,-1 3-86,1 6 0,-1 20-312,1 18 1,9 20-444,0 8 1,10 17 41,-10 3 0,0 15-272,-10 4 1,10-10 32,0 10 0,4-7-358,-4 7 383,-7-13 0,23 7 23,-6-14-942,6-11 672,3-14 0,0-15-1555,0-7 556,0-18 1348,12-17 0,4-37 0,12-7 0</inkml:trace>
  <inkml:trace contextRef="#ctx0" brushRef="#br1" timeOffset="50">6227 22035 7980,'29'-12'-758,"-14"9"560,11-23 0,-23 20 83,6-13 28,-5 13 46,-4-19 177,0 9-216,0-13 147,0 1 0,0-1 47,0 1-63,0 0 53,-13-1 18,-3 1-147,-12-1 74,-1 1 0,10 12 48,0 7 107,13 5 0,-19 4 515,6 0-380,6 0-129,-12 26 1,19 2 64,-13 19 0,12 17-43,-2-7 0,6 9-263,3 0 1,0-6 177,0 7 1,3-4-156,6 3 1,-2-6-42,12 6 1,-10-9-85,10-9 1,-13-7-50,4-13 0,2 1-12,-2-1-2,-1-12 1,-12-3 44,-6-13 1,-7-4 91,-12-5 1,-1 3-6,1-13 1,-10 0 106,0-10 0,0 10-66,9 0 0,1 4 448,0-4 1,-1 6 184,1 13-340,12 0-1085,3 0 1,20 3 814,12 7 0,12 5 0,26 14 0</inkml:trace>
  <inkml:trace contextRef="#ctx0" brushRef="#br1" timeOffset="51">6682 22234 8038,'-28'45'900,"-1"-4"0,4-3 11,6 0-550,6 12 314,13-18-251,0 9-155,26-13 1,-4-12-779,25-6 1,-3-10 302,4-10 0,6-18-280,-7-20 1,-6-5 253,-3-4 1,3 0-91,-3 0 1,0 0-66,-10 0 1,-9 0 61,0 0 1,-12 4 100,2 5 0,-9-2 16,-9 12 0,-10 9 418,-19 11 1,-7 11-173,-11-2 0,8 9 658,1 9 1,-1 10-246,-8 19 0,2 9-35,6 20 0,1-4-821,19 13 1,-4-10 280,23 10 1,-1-22 123,10 3 0,25-20 0,7 5 0</inkml:trace>
  <inkml:trace contextRef="#ctx0" brushRef="#br1" timeOffset="52">7535 21581 8038,'16'0'-533,"9"0"0,-12-4 883,6-5 1,6 6 7,-6-7 1,-3-2-456,3 2 0,0-9 67,9 10 0,-2-13 16,-7 3 0,6-16 72,-6-3 1,6-13-171,4 4 1,-11 3 113,1-4 0,-3-2-98,3-16 1,3 6 38,-12-7 0,-1 7 52,-9 3 1,0 7-39,0-7 0,0 19 42,0-9 0,-9 2-19,-1 7 0,-12 10 15,3 9 1,-6 13 2,-3-4 0,-10 29-6,0 10 1,-10 31 330,10 6 1,-9 13 247,9 6 0,-9 13-238,9 6 0,-10 20-130,10 8 1,-3-2 88,3 3 0,16-1-271,-6 10 0,18-9 157,1 0 1,6-26-433,3-3 0,12-28 98,7-19 0,10-13-297,9-15 383,-7-13 1,14-7-829,-8-18 467,-5-20 65,22-15 0,-23-13 62,7 0 1,3-9-162,-3 0 478,-12-1-125,-1 23 0,-13 3-224,7 12 1222,-6 1-428,-13 12 953,0 4-1233,0 49 1,-3-11 1341,-7 31-922,7 6 1,-19-3-182,13 6 0,-10-6-187,9-3 1,1-13-1375,9-6 0,3-19 707,6-9 1,7-14 436,13-14 0,12-27 0,3-27 0</inkml:trace>
  <inkml:trace contextRef="#ctx0" brushRef="#br1" timeOffset="53">8246 21609 8038,'-28'0'962,"-1"0"1,1 0 534,-1 0-975,14 13 1,-1-7-641,6 13 0,7 0 137,-6 9 1,6 1-1844,3-1 0,3-9 1824,6 0 0,7-13 0,12 7 0</inkml:trace>
  <inkml:trace contextRef="#ctx0" brushRef="#br1" timeOffset="54">8417 22178 7978,'-13'28'0,"-3"0"2456,-12 1-1591,12 12 1,3-9-469,13 5 1,13-8-412,6-10 1,6 3-26,4-13 0,-1-5 193,1-23 1,-1-3-503,1-26 1,-1 1 271,0-10 1,-2 3-688,-7 7 0,-4-7 152,-5 7 0,-7-4-283,7 4 1,-7-4 437,-3 13 0,-3 0 203,-7 10 1,4 3 375,-13 6 0,-3 9-139,-16 20 1,6-1-8,-6 20 1,10 2 22,9 17 0,-3 2 0,12-12 0,-12 13 0,6-7 0</inkml:trace>
  <inkml:trace contextRef="#ctx0" brushRef="#br1" timeOffset="55">9298 20642 7978,'0'16'-1823,"-9"9"1823,-1-6 886,1 7-380,-4 2 1,7 13 235,-13 6-119,0 20-277,-9 18 0,-10 29 844,0 18-1187,-13 20 1,29-73 0,0 0 34,-7 6 0,1 1 0,5-2 0,2-1 74,1-1 1,2-3-1,-11 57-359,11-32 0,8-34 249,20-42 1,5-12-3,14-16 0,-1-25 0,1-7 0</inkml:trace>
  <inkml:trace contextRef="#ctx0" brushRef="#br1" timeOffset="56">2843 24339 8175,'-12'28'-336,"9"13"168,-23-9 84,11 21 1,-4-8 1049,0 11-373,12 1-185,-5 0-416,12 0 134,0-13 141,0 10-1260,0-22 412,12-4 581,4-15 0,25-39 0,3-5 0</inkml:trace>
  <inkml:trace contextRef="#ctx0" brushRef="#br1" timeOffset="57">2929 23798 8175,'0'-16'181,"0"-9"152,0 22-1059,0-10 726,0 13 0,0 13 0,0 3 0</inkml:trace>
  <inkml:trace contextRef="#ctx0" brushRef="#br1" timeOffset="58">3298 24367 8035,'-15'13'-215,"-11"-10"1,23 22 214,-6-6 847,6-6-487,-10 12 1,10-9 165,-7 12-238,7 1-58,3-14-498,0 11 230,13-23 0,3 9 181,12-12-400,0 0 192,13-12 1,-6-7 132,13-19-372,-14-6 220,20-1 0,-13-5 103,7 12-412,-7-13 255,0 20 1,-13-10-55,1 12 103,-1 14 326,-12 2 0,0 16-105,-7 7 0,-6 18 534,-3 19 0,-3 10-257,-6 10 1,2-4 265,-12 13 1,13-13-165,-3 3 0,5-6-348,4-3 0,4-13-324,5-6 0,7-19-372,12-9 1,10-7-1192,0-3 0,9-16 263,-9-12 1461,13-14 0,-19-40 0,9-6 0</inkml:trace>
  <inkml:trace contextRef="#ctx0" brushRef="#br1" timeOffset="59">4805 23372 7994,'0'-29'-757,"0"14"649,0-11 874,0 23-32,0-10-277,0 13-89,-12 0-100,9 13 1,-19 16 251,12 18-351,-12 7 1,16 15 34,-13 7 0,3 19-72,-3 9 1,-6-3-161,6 3 1,-3-3 107,3 4 1,-3 2-355,12-12 0,1-3 193,9-17 1,0-8-670,0-20 0,0-15-102,0-13 852,0-13 0,12-6 0,4-16 0</inkml:trace>
  <inkml:trace contextRef="#ctx0" brushRef="#br1" timeOffset="60">4351 23969 7994,'0'16'1689,"0"-4"-1348,0 1 0,6-10 124,13 7-341,0-7 250,34 9-219,-8-8 1,12 8-1436,-1-12 846,14 0 1,-10 0-265,6 0 0,-6 0 698,-3 0 0,0 0 0,0 0 0</inkml:trace>
  <inkml:trace contextRef="#ctx0" brushRef="#br1" timeOffset="61">4976 24793 8056,'16'29'3,"9"-1"1,-19 1-39,13-1 209,0-12 0,10 6 40,-1-12 1,1-1 46,-1-9 1,4-13-113,6-6 0,-7-6 83,7-3 0,-3-10-187,3 0 0,-7-13-187,7 4 1,-16-7-205,-3-3 0,-9 1 145,9-1 0,-13 0-153,4 0 1,-7 10 122,-3-1 0,-13 13 35,-6-2 0,-6 14 360,-4 4 1,1 16-107,0 3 1,-1 13 266,1 15 0,2 13-144,8 7 0,-5 15 827,14 3 0,-1 4-226,10-4 0,0-6-354,0 7 1,13-17-427,6-3 1,6-12 73,4 3 0,-1-9-166,1-10 0,9 3 123,-1-13 1,5-3-392,-5-15 1,-8 3 72,-1-13 0,1 0-58,-10-10 1,-4 1-12,4-1 0,-12 10-51,2 1 0,-6-1 258,-3-10 1,10 10-219,-1 0 585,1 13-197,-10-7 577,0 13 171,0 0-574,-13 0-325,10 0-64,-10-12 151,13-4 35,0-13 0,0 10-2,0 0 1,0 10 73,0-10 1,0 10 22,0-10 117,0 0 1,0-10-30,0 1 47,13-1 0,-7 1 62,13 0 1,-9-1-41,9 1 0,0-1 86,9 1 1,4 9-80,6 0 0,-4 9-218,14-9 1,-10 13-74,9-3 0,-9 5-323,9 4 1,-12 10-683,3-1 1,-16 10 536,-3-9 0,-9 9-1344,9-10 838,-13 13 1012,7-18 0,-39 8 0,-5-12 0</inkml:trace>
  <inkml:trace contextRef="#ctx0" brushRef="#br1" timeOffset="62">6910 23542 7903,'0'-28'-22,"0"0"0,0-1 75,0 1 1,0-1 195,0 1 187,0-1-111,0 14 86,0 2-85,0 13-177,0 0 1,-3 13-121,-7 6 1,7 9-29,-7 10 0,4 16 61,-3 12 1,2 13-66,-12-3 0,10 9 9,-10 10 1,9 6 19,-9 13 0,1 12-177,-11 7 0,1 18 185,14-71 0,-1 1 1,-3 3-1,-2 0-190,2 1 1,-2 0-1,-3 5 1,-1 1 241,5-1 1,0 0-1,-5-1 1,-2-1-83,2-7 0,0-1 1,-17 62-14,3-19 1,7-22-7,2-16 0,-6-25 53,7-22 0,-7-19-226,16-9 1,-6-10 206,-3-10 0,-1-18-245,1-20 1,9-18 104,0-10-631,12-18 639,-5 5-171,12-21-537,0 8 622,0 1 0,3 3 66,6 13 0,7 0 156,13-1 0,-1 4-214,1 7 1101,12 18-656,3 3 1,13 22 473,0-6-327,12 7-49,-9 2 1,19 10 709,-13 1-381,13 11-277,-19-18-718,10 22 297,-13-10 0,-13 13 1057,-6 0-2705,-6 0 868,-4-13 797,-12 10 0,-4-9 0,-12 12 0</inkml:trace>
  <inkml:trace contextRef="#ctx0" brushRef="#br1" timeOffset="63">7222 24509 8208,'-18'19'319,"-1"0"618,12-13-550,-5 20 1,12-20 260,0 13 77,0 0-373,0 9 1,12-9-45,7 0 1,6-13-38,4 4 1,9-7-104,0-3-85,12-13 1,-18 7-491,6-13 0,3-9 304,-3-10 0,-3-3-554,-16 3 0,6-3 327,-6-7 1,-7-2-57,-2 12 1,-7-9 90,-3 9 1,-3-10-288,-7 10 1,-9 0 246,-18 10 0,5 9 166,-6 0 0,-3 13 586,3-4 0,-9 13-321,9 16 1,0 4 794,9 24 1,4 10-449,6 9 0,3 13 230,7-3 1,9 3-228,0-3 1,6-7-272,23-12 0,-4 0-177,22 0 0,1-22-303,9-7 0,-1-18-907,1-1 1,0-9 637,0-9 1,0-17-664,0-12 1,-4-12 1236,-5 2 0,6-5 0,-10-4 0</inkml:trace>
  <inkml:trace contextRef="#ctx0" brushRef="#br1" timeOffset="64">8502 24253 7129,'0'-16'-221,"0"1"1287,0 5-611,0 7-386,0-10 219,0 1 1,0 9-253,13-23 42,-10 23 164,10-10-193,-13 1 12,0-4-27,0 0 13,0-9 118,0 22-12,0-22 170,0 21-180,0-8-6,0 12 322,-13 0-247,10 0 1,-23 3 344,7 6-259,-6 7-84,-3 13 0,-4 2-132,-6 7-130,19-6 275,-31 21-410,43-8 185,-30-1 0,24 10 146,-6-7-120,6-6 49,1 13 0,8-13 18,-5 6 0,18-3-134,10-6 1,7-9 107,2-1 1,1 1-31,-1-14 1,10 1-109,0-6 132,12-7 32,-18-3-452,22 0 237,-23 0 0,14-13 2,-8-6 1,-2-9-113,13-10 0,-14 6 21,4-6-289,-6-6 249,-4 13 0,1-10-644,-1 12 584,1 1 1,-10 9-971,0 0 1279,-1 0 0,11-10 0,-1 1 0</inkml:trace>
  <inkml:trace contextRef="#ctx0" brushRef="#br1" timeOffset="65">8929 24395 8600,'15'0'717,"-2"0"0,-3-3-392,-1-6-314,0 6 49,4-23 0,0 20 319,6-13-877,6 0 412,-22-9 0,13-1-527,-7 1 355,-5-1 188,8 1 1,-12-1-119,0 1 1,0 9-83,0 0 10,0 0 116,0 3-21,-12 4 900,-4 12-519,-13 0 0,1 22 26,-1 6 1260,1 20-967,0 9 1,2 6 538,7 13-550,-6-1-219,22 11 0,-10-14-1064,13-5 395,13-7 290,-10-3-778,35-13 689,-19-3 1,25-22 162,-6 0 0,-6-13 0,9 7 0</inkml:trace>
  <inkml:trace contextRef="#ctx0" brushRef="#br1" timeOffset="66">10891 9781 8310,'-16'0'-2227,"3"0"2363,1 0 45,8 0 33,-8 0-133,12 0 298,-13 0-253,10 0 112,-10 0-108,13 0 1,-3 0 57,-6 0 21,6 0-25,-10 0-182,13 0 474,0 0 1,13 0-204,6 0 0,6 0-97,3 0 0,10 3-11,0 7 0,13-4 9,-4 13 0,16-13-93,4 4 1,2 2-3,-3-2 0,-6-1-315,7-9 328,-7 0 1,-3 0-776,0 0 463,-13 0 0,-3-3-721,-13-6 1,-2 2 940,-7-12 0,6 0 0,-9-9 0</inkml:trace>
  <inkml:trace contextRef="#ctx0" brushRef="#br1" timeOffset="67">11004 9184 8324,'-15'0'-2169,"2"0"2169,0 0-106,-2 0 74,-1 0 1,-10 3-43,8 6-38,-8-5 67,10 21 125,-9-22-111,-3 22 1,-4-9 30,-6 13 240,-6-1-262,12 0 0,-18 10-21,12 0 853,-13 13-345,20-20-219,-23 23 92,35-10 91,-19 13-186,35 0 0,-10-10 382,13 1-479,13-13 1,15 6-191,20-13 0,9-3 164,9-6 1,7-6-660,12-13 1,0 0 128,1 0 410,-1 0 0,0-13 0,1-3 0</inkml:trace>
  <inkml:trace contextRef="#ctx0" brushRef="#br1" timeOffset="68">31364 16605 7036,'0'-16'-491,"0"3"1,-9 10 504,-1-6 337,1 6 48,9-10-275,0 13 308,0 0-77,0-13-166,0 10 1,3-10 263,6 13-325,-5 0 0,21 0 33,-22 0-50,22 13 1,-18-10 31,12 7 0,3-4 15,16 4 1,-7-7 109,7 6-341,6-6 65,-12 10 1,18-10-112,-12 7 91,13-7 0,-10-3 83,6 0-689,7 0 337,-10 0 126,1 0-552,-4 0 460,-13-13 0,1 10-64,-1-6 0,-9 5-201,0 4 528,-13 0 0,7-12 0,-13-4 0</inkml:trace>
  <inkml:trace contextRef="#ctx0" brushRef="#br1" timeOffset="69">31961 16235 7816,'0'-16'-480,"0"4"964,13 12-250,3 0-255,12 0 80,1 12 1,-1-5 80,1 12-75,-1 0-4,0 9 1,1 0-112,-1 1 112,1-1 0,-10 1-124,0-1-15,0 1 171,-4-1-315,-2 0 268,-13 1-19,0-1-107,0 1 86,-13-1 0,-2-9 3,-14 0-80,1-13 74,-1 20 0,-9-10 495,0 12-228,-12 0-65,18 1 0,-21-1 18,5 1 0,7 9-412,3-1 0,7 1-769,2-9 957,1-13 0,12 9 0,3-9 0</inkml:trace>
  <inkml:trace contextRef="#ctx0" brushRef="#br1" timeOffset="70">1024 21154 8491,'0'35'0,"0"-7"0,-10-3-1224,1 13 863,-1-6 0,1 12 67,-1-6 343,1-6-1,-4 9-119,10 0 107,-10-10 0,10 23 27,-6-6-95,5 5 60,-8-9 0,12 10 37,0-6-56,0 5 16,0 4 1,0 3 24,0 7 52,0-7-73,0 22 0,0 0-115,0 13 115,0 12-145,0-6 0,0 13 97,0 0 37,0 12 1,0-9-27,0 6 0,0 3 36,0-2-861,0 11 806,0-5 27,0 0 1,0-4-15,0-12 12,0-1 2,0 1 1,0-7-366,0-12 468,0 0 0,0-25-183,0 5 106,0-5 1,0-4 32,0 1-60,0-14 118,0 1 1,0-19-89,0 12 0,0-12 388,0 3 0,0-7-355,0-2 288,0-1-317,0-12-127,0 9 89,0-22 1,0 13 138,0-6-164,0-7 323,0 22-183,0-9 7,0 12-85,0 1-25,0-13 60,0 9 57,12-22-34,-8 10 6,8-13 25,-12 0-71,13 0-149,3 0 150,-1 0-42,11 0 0,-10 0-5,12 0 1,0 0 6,1 0 0,12 0-8,6 0 1,-2 0-138,2 0 150,0 0-29,10 12-37,13-9 50,2 23 1,4-23 0,0 6 298,0-5-292,9-4 1,10 0 8,0 0 281,12-13-276,-18 10 1,18-23 25,-12 8-417,12-8 403,-6-2 0,10-1-5,-7 1 37,7 0-813,-10 12 980,0-10-193,22 23 1,-28-13 39,19 7-16,-7 6-21,7-10 1,3 13 39,6 0-214,-6 0 167,9 13 0,-9-10 35,6 6-221,7-5 178,12-4 0,-9 0-33,0 0 27,-13 0-1110,19 0 969,-10 0 125,13 0 0,-9-4-179,0-5 1,-4 6 170,4-7 1,6-2 14,-6 2 225,-7 1-224,0 9 1,-5 0 200,-8 0-95,7 0 0,-12 0-50,5 0 95,-5 0 77,-23 12 0,1-5-201,-1 12 0,-3-13 385,-6 3 0,3-5-519,-13-4 1,1 0 773,-11 0 0,1 0-763,0 0 0,-9 0 283,-1 0 1,-12 0-320,3 0 1,3 0 88,-3 0 11,-1 0 1,-8 0 12,-1 0-235,-12 0 214,9 0-68,-9 12 0,0-5-113,-7 12 138,7-13-495,-13 7 57,10-13 193,-13 0-523,0 0 485,0-13 1,-3-3 352,-7-12 0,-5-13 0,-14-4 0</inkml:trace>
  <inkml:trace contextRef="#ctx0" brushRef="#br1" timeOffset="71">2076 20614 6531,'28'9'314,"1"1"0,-1-1-338,0-9 0,13 0 124,7 0 0,6 0-139,2 0 0,17 0 128,12 0 0,13 0-160,16 0 29,0-12 1,0 5-1144,-1-12 1226,14 0 1,-10 0 50,6 0 0,-6 13-38,-4-3-35,1-7-332,-13 13 341,23-10 1,-23 13 33,12 0 135,1 0 1,-13 0-82,13 0 7,12-13-1075,4 10 1021,-1-22 0,1 19-203,-7-13 203,-6 0 0,19-6 82,-13 6-100,0-7 1,-9 10 35,0-12-43,12 12-153,-9-9 0,19 19 168,-13-13-66,0 12 47,4-5 0,-7 12 44,13 0-42,-13 0 1,6 0-27,-12 0 0,9 9 3,0 1 1,10 12-164,-10-3 169,-12 6 1,-1 0 11,-5-6-151,-7 7 129,12-23 1,-21 19 6,5-13-43,-5 13 1,-4-18 464,0 5 0,1-6-491,-1-3 43,0 0 0,-9 0 576,0 0-571,-13 0 0,16 0 271,-12 0-261,12 0 0,-19 0 1196,6 0-1228,7 0 38,-13 0 1,12 0 27,-5 0-126,-7 0 300,-3 0 1,3 0-181,-13 0-72,13-12 0,-28 8-27,5-5 1,-2 6-26,3 3 0,-16-10-212,7 1 274,-20-1 1,7 7-41,-7-6 134,-5 6-123,8-10-4,-12 13 88,0 0-37,0 13 1,0-7 5,0 13 1,-9 0-4,-1 9 1,-2 10-14,2 0 17,7 13-9,-22-7 0,12 13 52,-6 0-48,-6 12 0,9-6 30,-12 13 0,2 3 5,7 16 0,-3-7 34,13 7 0,-10 6-45,9 3-21,1 7 0,-1 12 6,1 0 0,-1 4-1114,10-4 1184,0-6-60,0 22 0,4-3 44,5 6-45,-6 6 1,13-21-19,-6 5 1,-4 4-136,13-13 0,-10-3 132,10-15 1,-12-7 22,2-13 0,-6-9 133,-3 0 0,0-23-80,0 4 0,-3-19 54,-6 0 0,-4-6 868,-6-4-1419,-6 0 223,9-12 1,-3-6-1127,0-20 1330,13-6 0,-20-25 0,11-3 0</inkml:trace>
  <inkml:trace contextRef="#ctx0" brushRef="#br0" timeOffset="72">2161 20671 8150,'-28'0'0,"-1"0"0,1 0 0,-1 0-114,13 0 209,-9 0-193,9 0 100,-12 0 90,12 0-139,-9 0-90,9 0 300,-12 0-219,12 0 54,-9 0 1,18 0 64,-12 0 0,10-10-8,-10 1 1,0-1-62,-10 10 258,1 0-208,0 0 1,-1 0 225,1 0-194,-1 0-12,1 13 1,-10-7 21,0 13 21,0 0-3,-3 10-207,9-1 72,-21 0 1,21 4 145,-6 6-203,-6-6 131,0 21 1,-1-9-10,8 13-157,-8 0 138,14 0 1,-10 13-19,12 5 28,1-5-24,-1 12 1,1-19-117,0 13 130,-1 0-504,1 9 401,12 0 95,-9-12 0,12 9 5,-6-6-44,-6-6 33,9 12 1,-3-10-9,0 14 3,13-14-7,-20 10 1,23-6 68,-6 19-61,6-19 1,3 19 1,0-23 9,0 14 0,-10-1 3,1 0 144,-1 0 106,10-12 1,0 9-243,0-6-34,0 6 25,13 16 0,-10-9 14,6 5-51,7-5 37,0-4 1,12 0-7,1 1 7,-13-14-1,22 11 1,-19-23-51,18 6 46,-5-6 16,-3 9 1,2-9 1,7 7 0,-6-4-19,6 3 113,6-6-106,0 23 1,3-20-13,1 13 1,-1-13 1,10 3 1,0-6 36,0-3-19,0 0-7,-13 0 1,13-10 218,0 0 2,-1-12-171,14 19 1,-4-19 19,1 12 0,9-9-13,-10 9 14,13 1-36,-6 9 1,12-10 55,0 0-674,0-12 624,1 19 1,2-10 286,7 13-269,-7 0-21,10-13 0,-12 10 181,-1-7-160,13 7 2,-10-10 58,10 10-76,-12-23 0,8 20 15,1-13 0,0 9-26,-10-9 0,1 0-20,-1-10 0,10 1-3,0-1 0,9 1-97,-9-1 0,-1-9 72,-8 0 0,8 0-114,1 9 1,10-9 60,-11 0 0,4-12 35,-3 2 0,3-6-4,6-3 1,13 0-11,-13 0 0,13 0 32,-12 0 0,5-9 7,4-1 1,9-12 227,0 3-1224,1-6 1001,-11 9 0,1-9 114,0 6 0,9-6-205,0-4 0,0 10 149,-9 0 0,0 0 32,0-9-154,-1 12 93,1-9 0,-3 6 8,-7-19 1,7 7-2,-7-7 1,16-3-108,3 3 0,-3 0 99,-16 9 0,7-2-123,-7-7 0,16 3 43,4-12 1,-4-1 37,-16-9 1,6 1 35,-5-1 0,2 0-3,-3 0 1,4 0 24,-13 0 1,3-9 23,-4-1 0,4-8-36,7 8 0,-7-12-11,-13 4 0,0-8 59,0-2-59,1 0-54,-1-1 1,-9 1-116,0 0 1,-10 0 83,10-1 0,-13-12-164,3-6 0,-6-6 184,-3-4 1,-9 0-24,-1 0 0,-12-9 90,3 0 0,-10 0-94,-9 9 0,-3 10 219,-7-1 0,-5 1 52,5-10-27,-6 13-75,-3-9 1,0 9-120,0-13 1,0 0-133,0 1 1,0-1 146,0 0 0,-9 0 144,-1 1 1,-9 12-333,10 6-9,-13-6 142,-7 12 0,-5-9-21,-14 13 1,10 3 55,-9 6 0,-1-3 527,-8 13 0,-4-10-504,-7 10 0,4-1 23,-13 10 0,10-9-10,-10 0 1,0-4 3,-9 4 0,0 3-824,-1-13 787,1 13 4,0-20 1,-4 11-130,-6-14 1,7 1-15,-7 0 1,7 0 123,2-1 1,-2 14-48,-7 5 215,-6 7-171,0 3 1,-10 13 35,7 6 0,-10 7 15,-9 2 0,-6 10-160,-14 0 0,1 0-1342,0-9 1547,-13 12-74,-3-9 1,75 21-1,-1 2-85,3-8 0,1 1 1,-4 5-1,0 1 181,4-1 1,-1-1 0,-8-2 0,-2 1-6,-4 1 0,0 1 0,3-2 0,1 2 127,1 3 1,0 2-1,3 0 1,0 1-52,2 2 0,0 2 0,-6 1 0,-2 2 32,-1 3 0,-1 4 1,2 3-1,-1 3-90,-1 1 1,1 2-328,5 1 0,1 1 310,-4 1 1,1 1 0,4 5 0,0 2-61,-4 1 1,2 1-64,8-3 0,1 0-55,-5 6 1,2 0-1,-56 32-436,7 12 1,5 0 347,13 1-1555,26-14 832,18 10 907,29-22 0,10 0 0,-7-12 0,-6-1 0</inkml:trace>
  <inkml:trace contextRef="#ctx0" brushRef="#br0" timeOffset="73">11203 19505 7786,'0'-19'-462,"0"0"1,4 10 832,5-10-56,-6 12-128,10-18 0,-4 9 63,1-12-150,12-1 0,-9 10 164,6 0-145,6-12 1,0-4 83,13-12-96,0 12 0,3-19 0,3 10 147,13-13-298,13-12-73,-10-4 1,22-15 58,-6-7-1253,18-6 1372,8-13 0,-45 47 0,2-2 45,3-1 0,0-2-63,2-8 1,1-1-897,6 2 1,0 0 1042,1-6 1,-1-1-148,0 1 0,0 0 0,0-4 0,0 1 28,0 2 1,0 1 25,-6 2 1,0 2-202,4 9 1,1 2 0,-11-1 0,-1 0 182,3-1 0,1 1 0,0 2 0,-1-1-63,-4 3 0,0 2 0,3 1 1,0 1 290,44-50-162,-6-1-15,13 0 0,-13 4-112,6 5-69,-19 20 539,-3 3-833,-22 9 256,22 1 1,-22-7 885,7 12 1,-7 4-913,-3 16 1,-13-4 537,-6 13-1245,-7 0 138,-15 22 32,-3 4 774,-13 12 0,-3 12-1198,-7 7 1076,-6 7 0,-25 2 0,-3 1 0</inkml:trace>
  <inkml:trace contextRef="#ctx0" brushRef="#br0" timeOffset="74">14957 14757 8085,'0'-29'0,"9"1"0,1-1-621,12 1 382,6-1 229,4 1-37,22-13 302,3 9-469,3-9 385,22 0-310,-10 10 31,14-23 236,-1 22-81,0-9 0,-12 16-150,-7 6 211,-6-6-401,-15 22 202,8-10 1,-31 13 97,7 0-293,-20 13 155,4-10 13,-13 35 1,0-19 462,0 19-368,-13 6-35,-2-13 470,-14 23-214,1-10 2,-1 1-104,1 8 0,3-21 319,6 6-254,-7-7 1,11 1-45,-14 6 1,13-16 37,7 6-155,-7-5 0,13 5 0,-10 0 0</inkml:trace>
  <inkml:trace contextRef="#ctx0" brushRef="#br0" timeOffset="75">17232 11970 6620,'-16'0'1346,"3"0"-1027,13 0-78,0 0 119,-12 0-138,9 0-45,-10 0 266,13 0 540,0 0-692,0-12-93,0 8 13,0-21-39,0 9 1,3-3 135,7 0-103,-7-12-6,9-1 59,-12-9-12,0 0-46,0-16-180,13-3-336,-10-22 453,10 9 0,-13-12-66,0 0 0,0-13 88,0-6 7,0-7-1237,0-3 1036,0 1 0,0-14 232,0-5-335,0 5 203,0 1 1,0 12-14,0 0 24,0 1-23,0-14 1,0 20 198,0-7-202,0 19 0,0-15-108,0 6 125,0 6 0,0 0 70,0 12 156,12 14-106,-8 2 0,8 23 293,-12-1-497,0 14 111,0-7 1,10 12-147,-1 1 885,1 12-723,-10 3 202,0 1-181,0 8-167,0-8-367,0 12-590,0 0 333,0 12 154,0-8-551,0 8 215,0-12 136,0 0 0,0 13 0,0 3 0</inkml:trace>
  <inkml:trace contextRef="#ctx0" brushRef="#br0" timeOffset="76">16777 8160 8162,'-16'-12'-468,"-9"8"326,22-21 193,-10 22 833,13-22-326,0 9-162,0-25 1,13 9-556,2-21 216,14 8-45,12-24 171,3-4-977,13-12 720,0 0 228,0-1-259,0 1-30,-1 0 254,1-1-193,0 1 61,0 12 0,-10 7 91,1 19 1,-13 9 22,3 19 51,-7 6 0,-2 26 225,-1 6 1,-9 19-24,0 9 1,-13 10 228,4 9 1,-4-3 893,4 13-1150,-7-13 0,9 10-36,-12-7 1,3-15-234,7 6 246,-7-7-914,10-5 520,-1-4 1,-5-13 115,12 1-1588,-13-14 607,19-2 500,-22-13-1606,23 0 2061,-23-13 0,22-2 0,-9-14 0</inkml:trace>
  <inkml:trace contextRef="#ctx0" brushRef="#br0" timeOffset="77">19649 6540 8345,'0'-16'-793,"-10"0"795,1 6 91,-1 7 181,10-22-312,-12 22 294,9-10-58,-23 1-316,10 8 67,-12-8 1,0 12 98,-1 0 1,-2 0-7,-7 0 0,3 12 28,-12 7 1,-1 7 385,-9 2 1,0 13 1,1 7 0,-1 8 22,0 11 0,0 5 45,0 14 0,10 9 691,-1-1-1413,13 1 178,7-10 247,15 1 0,13-14 155,0-5-1302,13-20 740,15-19 0,29-15 177,19-13-1962,19-25 1334,-7 6 1,20-35 629,-13 7 0,3-16 0,-4-4 0,7 1 0</inkml:trace>
  <inkml:trace contextRef="#ctx0" brushRef="#br0" timeOffset="78">20331 5544 8098,'-16'-12'-1966,"-9"9"2331,22-23 17,-10 23-38,1-9-209,9 12 42,-10 0 8,13 0 249,0 0-250,0 12-84,0-9 0,0 13 297,0-6-310,0-7 1,0 13 259,0-7-135,0-6-278,0 22 185,-13-9 1,10 13-101,-6-1 0,2 1 43,-2-1 1,6 0-9,-7 1 1,-6 12 26,-3 6 0,4 7-8,-4 3 1,3 12 187,-3 7 1,-13 6-118,13 4 1,-12 8 120,12 1 1,-3-3-70,3-16 1,3 6-173,7-6 0,5-7 1,-5-3 1,6-15 50,3-4 0,0-2-118,0 2 1,0-6-252,0-12 1,3-1-373,6 0 1,-2-9 15,12 0-106,0-12 1,12 15 221,7-13 0,-6 1 533,6-10 0,6-13 0,0-3 0</inkml:trace>
  <inkml:trace contextRef="#ctx0" brushRef="#br0" timeOffset="79">20587 6625 8098,'-25'-3'0,"6"-7"83,-6 7 117,21-10 11,-8 13-135,-1 0 0,10 4 80,-6 5 0,5-3-10,4 13 1,0 0-51,0 10 0,0 9 96,0 0 0,-9 12-298,-1-3 1,1-2 101,9 2 1,0-3-614,0 4 0,9 2 86,1-12 531,12 0 0,-6 3 0,12 3 0</inkml:trace>
  <inkml:trace contextRef="#ctx0" brushRef="#br0" timeOffset="80">20843 5999 8314,'0'-28'30,"0"9"112,0 0 1,0 10 240,0-10 213,-13 12 45,10-5-425,-9-1 170,12 10-523,0-10-380,0 26 0,0 3-1108,0 12 1625,0-12 0,0 22 0,0-7 0</inkml:trace>
  <inkml:trace contextRef="#ctx0" brushRef="#br0" timeOffset="81">21298 6511 7701,'-16'0'-922,"0"0"1049,7 0 1,6 3 15,-7 7 448,-5-7-297,11 22 0,-11-9 94,5 12-328,7-12-9,-10 22 1,13-19 204,0 19-182,0-6 58,-12 9 0,9-7 92,-7 14-105,7-13 1,3 9-29,0-6 1,0-7-163,0 7 75,0-6 60,0-4 1,3-3-288,7-6 208,-7-6 1,12-16-124,-5-7 1,-4 4 35,13-13 0,-9 0-29,9-9 0,-4-1 118,4 1 0,7-1-13,-7 1 1,6 0 38,3-1-33,1 1-4,-1-1 0,10-9 38,0 0-30,0 1 5,3 8 0,-9-9 72,6 0-58,-7 0 8,10 10 0,-9 0 17,6-1-29,-7 1 48,-2-1 1,-10 10-47,0 0 294,-13 13 8,7-7-282,-13 26 1,0-7 280,0 13-257,-13 13 0,7 3 71,-13 12 177,0 0 70,-10 10-234,1 0 1,-1-9 393,1-1-345,12 0-202,-9-2 1,19 5 131,-13-12 0,12 9-393,-2-9 1,6 0 166,3-9 0,0-1-74,0 1 0,3-14-59,6-5 78,7 6 0,16-13 23,6 6 0,-7-21 19,7-17 1,-3-2 12,3-17 0,-7 10 19,7-9 1,3-1 150,-3-8 0,0 8-74,-9 1 0,-1 3 3,1-4-32,-1-5-32,-12 21 283,9-9 37,-22 12-145,22 1 314,-21 12-389,8 4 721,-12 24-309,-12 4-179,8 12 652,-21 1-532,22 12 1,-19-6 188,12 12 96,-12 0-320,19-2 1,-9 5 125,12-12-1090,-13 0 566,10-10 1,-7 1-644,20-1 540,-7-12 0,22 6 96,-6-12 70,19-1 0,6-21 0,13-4 0</inkml:trace>
  <inkml:trace contextRef="#ctx0" brushRef="#br0" timeOffset="82">23516 5516 8151,'0'-16'0,"0"4"0,-3 2-1157,-7 1 791,7-14 452,-9 8 0,12-14 152,0 1 1,0 9-105,0 0 1,9 9 263,1-9-182,-1 13 0,-9-10-19,0 7-374,13 6 294,-10-10-29,9 13 1,-12 3-4,0 7 0,-3 15 1,-6 13 0,3 16-162,-13 2 200,12 1-219,-18 38-446,9-19 590,-12 22 1,-1-10 36,1 7 1,-1 6-92,1 13 1,0-13 265,-1-6-119,1 6 0,-1-22-26,1 6 0,3-18 4,6-1 0,-4-19 35,14-9-68,-13-6 1,19-13-304,-7 0 737,-6-13-1278,13 7 465,-9-26-314,12-3 1,9-12 55,1-1 550,12 1 0,-7-1 0,14 1 0</inkml:trace>
  <inkml:trace contextRef="#ctx0" brushRef="#br0" timeOffset="83">23289 6397 8151,'12'-15'-345,"-9"-11"0,13 20 408,-6-13 1,-4 10 121,13-10 0,0 9 128,9-9 1,1 13-60,-1-4 0,4 7-173,6 3 0,-4 0 156,14 0 0,-10 3-93,9 7 0,-12 6 14,3 12 1,3 1-97,-3-1 1,0 10-76,-10 0 1,-9 9 98,0-9 0,-13 9-80,4-9 0,-7 3 121,-3-3 1,0-6-153,0 6 1,-13-3 50,-6 3 0,-6-10-2,-3 0 1,-1-2 68,1-17 0,-13 10 19,-7-9 1,-2-1 142,2-9 0,-5 0-104,5 0 1,-5 0 195,-4 0 1,0 0-137,0 0 0,3 0-299,7 0 1,6 0 185,12 0 0,-5-3-2133,5-7 2035,7 7 0,9-9 0,-2 12 0</inkml:trace>
  <inkml:trace contextRef="#ctx0" brushRef="#br0" timeOffset="84">13137 23656 9157,'0'16'353,"0"-3"-258,0-13-16,-13 12-23,10-9 2,-22 23 1,9-14-9,-12 7 1,-1 6 5,1-6 1,-1 7-45,1 2 0,-4 1-15,-5-1 0,2 10-102,-13 0-21,14 12 147,-20-18 0,10 22-13,-13-7-151,0-6-539,0 13 602,-12 3 69,9 3 0,-10 12 10,13-5 0,-3-4 134,-6 13 1,6 0-81,-7 9 0,4 0 19,-3 0 0,6 1 5,-7-1 1,7 4-28,4 5 1,-1-5-207,0 6 0,3 2 89,7-2-739,-7 0 722,-3 16 1,0-17 35,0 20 1,1-6-165,8 5 1,-15 4 207,-3 6 1,-1-6 95,10 6 1,10-6 102,0-3-487,-1 12 290,4-9 0,0 10 69,6-14 1,6 11 20,-6-1 0,7 6-49,2 4 0,1-10-45,-1 19 0,1-6-6,0 6 0,-1 1-2,1-1 1,-1 0-16,1 0 1,-1 10-11,1-1-368,14-69 1,-1 1 399,-13 75 0,9-4 50,0-11 0,13-1 174,-4-10 0,10 1-67,10 9 1,6-15-122,12 15-633,0-19 637,1 16 0,9-16 12,0 19 0,9-18 63,-9 8 0,13-2-137,-4-7 0,10 13 79,9-3 0,-3-7-38,13-3 0,-3-6-60,3-3 1,15-4-100,-5-5 1,5 2 173,-5-12 0,-1 0-4,0-10 1,10 0 30,0 0 1,0-12 118,-10-7 1,0-6 536,0-3 1,-2 0-553,-8 0 1,-2-13 193,-7-6 0,-15-6-222,6-4 1,-10-9 613,1 0 0,-7-9-685,-13 9 0,1-10 308,-1 10-217,0 0-67,-12 9 23,-3-12 89,0 9 1,-10-9-83,6 13 0,-6-10-84,-3 0 19,-12 0 0,9 0-160,-7-1-340,7-11-967,3 5 1419,0-12 0,-13-12 0,-3-4 0</inkml:trace>
  <inkml:trace contextRef="#ctx0" brushRef="#br0" timeOffset="85">13365 33465 8115,'-13'29'-494,"10"-1"301,-10 1 1,13 9 38,0 0 569,0-1-227,0 5 0,3-8-634,7 14 147,-7-1 40,22 10 0,-12-10-217,6 1 476,6-1 0,-9 10 0,12 0 0</inkml:trace>
  <inkml:trace contextRef="#ctx0" brushRef="#br0" timeOffset="86">13279 34773 8043,'0'-28'285,"10"-1"-238,-1 1 1,13-4 918,-3-5 1,10 2-345,9-13 0,9 11-198,19-11 1,-2 4-78,11-3-1043,1-7 561,10 22 0,-14-9 112,-5 13-2412,-7-1 2435,-4 1 0,-11-1 0,-4 1 0</inkml:trace>
  <inkml:trace contextRef="#ctx0" brushRef="#br0" timeOffset="87">16947 33636 7879,'0'16'1285,"13"-4"-1020,-10-12-77,22 0-47,-21-12 1,18 6 20,-13-13 0,13 9 38,-3-9 0,-3 10-83,3-10 0,-9 3 148,9-3-206,-13-6-13,19 9 1,-19-3 9,13 0 1,-12 0-166,2-9 1,-6-1-90,-3 1 1,0-1 106,0 1 0,0-1-14,0 1 0,0 0 68,0-1 1,-12 1-132,-7-1 0,-7 1 103,-2-1 1,-4 10-9,-5 0 1,2 10 86,-13-10 0,10 13 7,-9-4 1,-10 7 82,-9 3 0,0 13 198,9 6 1,0 19 106,0 9 0,-9 16-123,-1 4 0,1 11-157,9-2 0,10 16-131,-1 3 1,13 9-242,-2-9 0,18 0 283,9-10-1120,7 0 913,3 0 1,6 7-76,13-7 1,0 4 40,19-23 0,3 4 56,-3-4 1,13-6 38,-4 6 0,-3-18-3,4-10 1,-1-16-12,10-3 1,0-13 294,0 3 0,-4-27-293,-5-11 1,2-18-129,-12-1 1,10-15-104,-10-3 0,-1-1 60,-8 11 0,-4 2-400,-6 7 596,6-7 0,-18 25 261,12 1 1,-13 15-154,3 23 1,-5 18 204,-4 20 1,-10 18 119,1 10 1,-10 22 325,9 15 0,-12 4-277,3 16 1,-6-13-86,-4 3 1,4-6 138,6-3 0,-6-7-123,6-12 0,-6-13-57,-4-25 0,4-3 135,6-7-544,-6-18 162,9-17 0,-12-12 58,-1 0 0,-9-12-69,0-7 0,-12-16-361,2-3 195,7-13 119,-12 20 0,18-10 14,-13 12-116,14 1 16,-7 12-963,12-9 302,13 22 317,-9-10-1324,22 13 746,-10 13 1050,39-10 0,-8 22 0,24-9 0</inkml:trace>
  <inkml:trace contextRef="#ctx0" brushRef="#br0" timeOffset="88">17943 34148 8284,'-16'0'654,"6"-3"-704,20-7 0,6 4 18,12-13-178,1 13 183,-1-20 1,13 11 103,6-14-253,7 1 241,16-1 1,-10-2 87,6-7-300,7-6 41,-13-1 1,19-8 64,-13 5 1,0-6 3,-9-2 1,-3-1 39,-7 0 3,-6-13-270,-12 10 366,-1-9-94,1 12 1,-4-9-30,-6-1 0,3 1-3,-12 9 1,-1 3 13,-9 7 0,0-7-6,0 7 0,0 3-82,0-4 91,0 14 0,-3-8 258,-7 14-259,-5 12-16,-14-9 90,13 22-90,-9-10 19,9 13 0,-12 13 4,-1 6 1,1 6 2,0 3-120,-1 1 115,13-1 1,-9 10-65,6 0 60,-6 13-2,-4-7 0,1 3-101,0 1 95,12-1 42,-10 23 1,11-10 93,-14 6 0,1 7-146,-1 2 526,1 8-297,0 2 0,-1 10 8,1-1-605,-1 14 631,1-7 1,2 10-32,8-7 0,-5-3 16,14-6 0,-1-7-222,10 7-88,0-19 57,0-7 1,10-15-156,-1-7 1,17 4 6,2-13 1,1-13-137,8-16 0,5 4 921,-5-3-1019,14-1 209,-7-9 0,4-3-25,-1-7 1,-9-5-141,9-14 0,-12-9-75,3 0 302,-6 0 1,-4 10-111,0 0 1,-9-1 250,0 1 0,0-1 0,-3 1 0,-6-1 0,5 1 0,4 0 0,-6 9 0,-4 0 0,-2 3 6,2-3-68,-6-6 596,23 9-240,-23 0 99,10 3 237,-13 13-293,0 0 521,0 13-498,0 3 1,-4 15 259,-5 7-121,6-6-324,-10 22 0,10-13-198,-7 6 0,7 4 106,-6-13 1,6 9-710,3-9 1,0-10 180,0-9 1,3-9-79,6 9 0,7-16 523,13-3 0,-1-25 0,0-20 0</inkml:trace>
  <inkml:trace contextRef="#ctx0" brushRef="#br0" timeOffset="89">19563 33636 7995,'-44'0'2033,"6"0"-490,7 0-737,2 0-76,14 0-1777,2 0 0,16 0 90,7 0-434,-7 13 593,22-10 798,-9 9 0,12 1 0,1 3 0</inkml:trace>
  <inkml:trace contextRef="#ctx0" brushRef="#br0" timeOffset="90">19819 34461 8007,'-56'28'780,"11"0"1,7 1-287,19-1 1,-3 1 340,13-1 1,3-9-542,15 0 1,7-13-384,12 4 1,13-7 0,7-3 0,5-3 119,4-7 0,0-5-477,0-14 0,0 1 75,0-1 0,0-12-113,0-6 0,-4 3 183,-5-4 0,-7 1-134,-13-10 0,-3 0 141,-6 0 1,-6 10 237,-13-1 1,0 14-123,0-4 1,-22 6 150,-7 4 1,-15 12 388,6 7 1,-12 18 7,2 10 1,-5 28 212,-4 10 0,9 10-426,1-1 1,12 7-152,-3 12 1,19-12 208,10-7-215,6-19 0,3 7 0,0-10 0</inkml:trace>
  <inkml:trace contextRef="#ctx0" brushRef="#br0" timeOffset="91">21298 32413 7934,'-28'-12'0,"9"9"1023,0-7-624,0 7 0,0 6 212,0 7-558,13 5 1,-20 27 84,7 5 0,-6 19-156,-3 10 0,-1 22-24,1 16 0,-1 18-309,15-52 1,0 2 0,0-2 0,-1 1 302,1 8 1,0 2-1,0 2 1,0 0-4,-1 2 1,1 0-1,0-3 1,0-1 172,0 0 0,-1-2 1,-13 69-198,-1-16 1,14-38-386,5-28 1,20-28-92,9-20 1,9-19 550,10-27 0,-7 11 0,11-18 0</inkml:trace>
  <inkml:trace contextRef="#ctx0" brushRef="#br0" timeOffset="92">21241 34318 7934,'0'57'515,"0"10"162,0-1 0,0 0 67,0-9 1,3 0 295,7 0 1,-4-13-586,13-6 0,0-6-165,9-4 0,14-12-247,5-7 0,-3-12 113,4-16 1,-4-6-836,3-32 449,7 7-146,-22-33 0,9 11-353,-13-14 1,-3-8 196,-6-1-925,7 0 944,-23 10 0,9 9 39,-12 0 1,0 13 121,0-3 1,-3 18 297,-6 10 1,-7 19-107,-13 10 0,-8 31 842,-1 16 0,-3 38 124,3 19 0,6 15 526,-6 13 1,10-6-710,9 6 0,3-3-184,6 4 0,10-30-617,0 1 0,16-35-484,22-3 0,6-32-832,13-6 776,0-12 718,0-33 0,-13-18 0,-3-28 0</inkml:trace>
  <inkml:trace contextRef="#ctx0" brushRef="#br0" timeOffset="93">17687 19533 8178,'-29'0'-455,"1"0"0,9 0 216,0 0 450,0 0 37,3 0-43,-9 0 1,12-3 253,-6-6-162,-6 6 80,22-23-232,-10 23 1,4-13 308,-1 7 0,1 3 445,9-13-256,0 12-288,0-5 0,12 12 123,7 0 1,7 0-24,2 0 245,13 0-331,-9 12 1,25 1 574,0 6-483,-1 6-169,14-9 0,-10 3 89,6 0 0,-3-10-43,13 10 1,0-12-57,9 2 0,1-6-43,-1-3 1,4 0-1,5 0 0,-15 0 127,7 0-108,-20 0-60,16 0 1,-22 0 59,6 0 1,-9 0-17,-9 0 1,2 10-227,-12-1 0,3 10-151,-3-9 1,-6 9-138,6-10 0,-7 13 140,-2-3 1,2-6-111,7-4 1,-16-6-166,7-3 0,-7 0-554,6 0 0,-9-3-864,0-6 613,-12-7 1,5-12-1873,-12-1 3084,0 1 0,-12-1 0,-4 1 0</inkml:trace>
  <inkml:trace contextRef="#ctx0" brushRef="#br0" timeOffset="94">19279 19192 8166,'0'-19'981,"0"0"1,3 13-380,7-4 0,-1-2 34,20 2 0,-4 1-226,22 9 0,-6 0-104,16 0 1,-6 0-89,15 0 1,4 0 1,-4 0 1,4 0-169,-4 0 1,-9 9 160,0 1-704,0 12 418,-26-6 0,1 9-167,-13-6-11,-13 19 1,3-19 96,-18 19 0,-16-7 22,-13-2 1,-13-1 74,4 1 462,-7-1-259,-3 0 1,0-2 118,1-7 0,-11 12 74,1-12 1,-1 13 132,11-13 1,-1 6-348,0 4 0,3 8-372,7 1 1,6-9-1509,12-10 1755,13 0 0,16-4 0,16-2 0</inkml:trace>
  <inkml:trace contextRef="#ctx0" brushRef="#br0" timeOffset="95">22379 20472 8187,'15'0'-85,"-2"0"1,-13 3 366,0 6 268,0-6 123,0 10-369,0-13 0,3 0 86,7 0 1,-4 0 753,13 0-510,0 0-158,9 0 1,13 0 189,7 0 1,9-9-28,9-1-702,7 1 146,12-4 1,3 10 237,7-7-1608,-6-5 992,9 11 0,-23-11-410,1 5 0,-9 7 185,8-6 520,-24-7 0,15 0 0,-21-13 0</inkml:trace>
  <inkml:trace contextRef="#ctx0" brushRef="#br0" timeOffset="96">23516 20130 8192,'16'-28'1384,"-4"0"-1089,-12 12 1,4-9 206,5 6 0,7 6-27,12 3 1,4 7 267,6 3 1,9 0-492,20 0 1,-4 0-387,13 0 0,-10 0-1140,10 0 675,-13 0 439,19 13 1,-22-7-487,6 13 1,-18-9 270,-10 9 0,-10-10-454,-9 10 609,-6 0 1,-26 9-77,-6 1 1,-19-1-106,-9 1 670,-7-1-224,-3 1 1,-3 2 809,-6 7-483,6-6-211,-22 9 0,22 0 531,-7 6-389,7 7-642,16 3 0,-6-10-1542,12 1 1881,12-1 0,26-3 0,16-3 0</inkml:trace>
  <inkml:trace contextRef="#ctx0" brushRef="#br0" timeOffset="97">26502 21410 8038,'-13'-29'0,"10"14"834,-10-11-244,13 11-208,0-14 357,0 13-376,13 4 1,3 9 109,12-7-6,13 7-205,3-10 1,13 13 83,0 0-231,0 0 72,0 0 0,3 10-764,6-1 331,-6 13 240,10-18 0,-13 21-1791,0-6 931,0-7 300,-13 14 566,9-23 0,-21 22 0,9-9 0</inkml:trace>
  <inkml:trace contextRef="#ctx0" brushRef="#br0" timeOffset="98">27724 21069 8005,'13'-29'0,"0"10"1116,6 0-474,19 13-207,-19-19 240,22 22-337,0-10 0,0 16 172,6 7-568,7 5 121,-10 14 1,0-1 206,-6 1-964,-6-1 558,-4 13 0,-2-6-382,-7 12 320,-7-12 67,-12 6 0,0-3-260,0 0 192,0 0-1,-25-10-44,6 1 78,-35-1 0,19 1-43,-12-1 391,0 1-113,-10-1 1,0 0-206,0 1 540,13-13-289,-10 9 0,23-9-1470,-7 12 614,6 1 741,16-1 0,-9-12 0,9-4 0</inkml:trace>
  <inkml:trace contextRef="#ctx0" brushRef="#br0" timeOffset="99">24028 34375 7850,'0'-19'502,"0"0"1,12 13 9,7-3 1,7 2 117,2-2 1,13 6-97,7-7 1,18 7-86,10 3 1,6 0-238,3 0 1,13 0-140,6 0 1,-2 0 85,2 0 0,-13 0-136,4 0 0,-9 0-613,-11 0 0,-5 0 355,-13 0 1,-13-9-1927,-6-1 1082,-6 1 1079,-17 9 0,-2 0 0,-13 0 0</inkml:trace>
  <inkml:trace contextRef="#ctx0" brushRef="#br0" timeOffset="100">25677 33437 10613,'0'19'998,"0"0"1,13 13-788,6 15 1,3-3-708,-3 4 369,6 12-16,-9 0 1,12 19-104,1-13 1,-10 10-164,0-10 1,-10 10-685,10-10 1,-13 1 1092,4-11 0,-7 1 0,-3 0 0</inkml:trace>
  <inkml:trace contextRef="#ctx0" brushRef="#br0" timeOffset="101">25336 34944 8155,'16'-13'-14,"-1"-2"773,-5-14 0,6 1-252,12-1 0,10-2 39,0-7 0,25 3-178,4-12 0,15-10-187,12-10 1,-2 1-174,12 9 1,-3 13-1073,4 6 1064,5-6 0,-21 12 0,9-9 0</inkml:trace>
  <inkml:trace contextRef="#ctx0" brushRef="#br0" timeOffset="102">29829 34603 8068,'-16'-13'300,"-6"7"581,12-13-297,1 13 0,9-20-149,0 7 0,12 0-79,7-9 0,23 6-202,14-16 1,8-6-104,21-4 1,6-9 100,23-9 1,0 3-330,0-13 1,-1 3 227,1-2 0,0-8-334,0 8 0,-23 8-18,-5 10 0,-23 4-273,-6 15 1,-13-10-577,-16 10 388,1 13 664,-13 13 1,-7 18 108,-18 13 0,-10 3 343,-19 25 0,3 13 81,-12 16 0,-1 6-135,-9 4 0,0-1 592,1 0 0,-1 10-333,0 0 1,3 9 97,7-9 0,9-4-559,19-15 1,9-9-497,20-20 1,25-19 74,31-18 0,13-35-450,35-23 1,-4-18 514,23-19 0,-68 37 0,-1-2-179,3-2 1,-1-1-1,-3 0 1,-3-1-256,45-50 1,-11 9 203,-18 19 1,-9 0 589,-20 19 193,-6 7-139,-25 34 0,-7 3 190,-18 13 1,-10 26 517,-19 12 1,3 15-120,-12 14 0,-1 5 482,-8 14 0,-1 8-343,0 1 1,3 3-85,7-3 1,9-7-217,19 7 0,9-22-515,20-16 1,18-26-578,20-21 1,31-17 123,16-21 1,12-23-400,7-43 1,9-7 333,-61 45 0,-1-2 0,1-2 0,-1 0-653,53-54 0,-16 7 557,-13 21 1,-15 4 264,-23 6 1,-9 20 51,-19 18 306,-6 19 0,-16 22 273,-7 25 1,-15 17 252,-13 21 0,-13 7 720,4 12 0,-10 13-498,-9 6 1,9 3 200,0-2 0,3 2-1753,16-12 1,13-4 516,16-15 0,12-22-475,16-26 1,15-18 683,33-29 0,18-25 0,16-29 0</inkml:trace>
  <inkml:trace contextRef="#ctx0" brushRef="#br0" timeOffset="103">33241 34546 8019,'-44'44'786,"-10"10"0,35-23 1083,0 7 0,13-6-685,6-4 1,22-12-601,6-6 1,20-10-724,-1-10 1,7-18-297,3-20 0,-10-9-547,0-9 0,-2 3 602,2-13 0,4 10-65,-13-10 0,-1 6 104,-8-15 1,-13 16-262,-7-17 0,-6 17 524,-3-7 0,-12 13-35,-7-3 0,-16 21 253,-3 17 1,-12 15-182,2 23 1,-6 18 544,-2 20 0,-1 27-324,0 11 0,13 18-379,6 0 50,6 7 1,16 2 0,4 1 0</inkml:trace>
  <inkml:trace contextRef="#ctx0" brushRef="#br0" timeOffset="104">34435 33551 8086,'-16'0'1645,"-9"0"-1275,6 0 0,-6 3 1117,-3 6 0,9 20-808,0 18 1,9 7-482,-9 3 0,13 12-120,-4 7 0,-2 6-220,2 4 1,1 8-101,9 1 1,0 6 172,0-16 0,0 1 57,0-29 0,12 0-62,7-29 1,7 4-245,2-23 1,13-6-158,7-22 0,5-16-210,4-31 1,9-3-63,1-7 0,-4-6 747,-16 6 0,7-6 0,-10-4 0</inkml:trace>
  <inkml:trace contextRef="#ctx0" brushRef="#br0" timeOffset="105">34890 34574 7985,'-12'16'2464,"8"-3"1,4-16-1761,19-7 0,19-9-368,10-19 1,15-19-132,3-18 0,13-8-86,-3-2 0,3-10-383,-3 1 1,3-11-885,-13 11-145,1-14 1237,-23 20 1,-6-10-1036,-19 12 1,-7 4 158,-12 6 0,-3 10 183,-6 19 1,-17 18 475,-12 20 0,-12 34 341,3 23 1,-17 21 247,-2 26 1,0 6 475,9 13 1,3 9 760,7 0 0,-4 10-705,13-10 0,13-3-656,15-16 0,10-6-154,10-13 0,18-18-2155,20-20 2117,18-6 0,0-38 0,20 1 0,12-20 0,9-16 0</inkml:trace>
  <inkml:trace contextRef="#ctx0" brushRef="#br0" timeOffset="106">38843 33636 8046,'16'-28'-189,"-4"-1"186,-12 1 228,0-1 0,10 1 162,-1-1 0,1 1-274,-10 0 1,0-1 398,0 1-673,0-1 60,0 1 95,0 12 1,-13 7 244,-6 18 1,3 19 158,-3 20 1,0 9-115,-9 9 1,3 7 99,6 12 0,-3 4-72,12 5 1,-9-2-13,10 12 0,-1-9-220,10 9 1,0-12-32,0 3 0,0-20-131,0-8 1,10-10 42,-1-10-155,13-6 1,-19-28 50,7-13 0,-7-16-68,-3-22 0,-13-9 8,-6-20 0,-9-2 91,-10-7 1,-6-3-87,-13 13 0,0 12 151,0 16 0,0 6-10,0 4 0,4 12-296,5 7 0,7 9-898,13 9 1251,12 7 0,16 25 0,16 3 0</inkml:trace>
  <inkml:trace contextRef="#ctx0" brushRef="#br0" timeOffset="107">39298 34318 7978,'-57'29'0,"0"-1"0,3 10 1124,7 0 1,9 13 1517,19-4 0,6-3-1959,13 4 0,7-26-684,12-3 1,12-13-552,26-6 0,3-13 455,6-6 0,-5-18-975,5-11 1,-6-15 444,-3-3 1,-10-10 158,1 9 1,-14-8-101,4 8 1,-9 1 129,-10 9 1,-7-9 233,-12-1 0,-3 4 165,-6 16 1,-20 6 263,-18 12 0,-7 14-223,-3 5 1,-3 23 624,-6 15 0,3 23-357,-13 15 1,16 16-223,3 3 1,13 1-187,15 9 1,13-20 137,7-8 0,18 5 0,7 1 0</inkml:trace>
  <inkml:trace contextRef="#ctx0" brushRef="#br0" timeOffset="108">40179 33835 9180,'-16'-3'1405,"7"-7"-995,6 7 0,15-19 155,7 13 0,22-13-286,16 3 1,13-7-213,15-2 1,10-10-215,0 0 1,9-22 190,-9 3 0,9-9-315,-9 0 1,6-7 197,-16-12 1,4-1-499,-23 1 0,-9 9 141,-10 0 1,-12 4 97,3-4 1,-10 6-22,-9 13 1,-6 1-113,-13-1 0,-3 3 171,-7 7 0,-18 6 77,-19 12 0,-7 13 243,-3 7 1,-13 21-64,-5 17 1,-20 18 572,-9 29 1,-7 16-491,54-33 1,0 5 0,0 1 0,0 3 349,0 6 1,1 3-1,0 1 1,1 2-183,2 5 0,2 1 1,2 0-1,3 2 41,6 1 0,4 2 0,7-7 0,5-1-247,6-2 0,7-1 0,14 56-215,35-41 1,32-26-687,34-31 1,7-22 524,2-16 1,-12-16-260,-6-22 0,-6 4 287,-4-14 1,-16 10 265,-12-9 1,-16 12-199,-22-3 434,7 7 1,-26 15 740,0 6 0,-13 33 191,-15 14 1,-10 17 523,0 12 1,-13-2-878,4 11 1,6-2-435,3 3 1,9-7-761,10-12 1,10-25-879,18-13 0,23-22 1331,25-26 0,12-18 0,17-38 0</inkml:trace>
  <inkml:trace contextRef="#ctx0" brushRef="#br0" timeOffset="109">41772 33437 8030,'-29'0'1313,"1"0"247,-1 0 0,1 0-574,-1 0 1,1 13 303,0 6 0,-1-4-1225,1 4 1,12 0-66,3 10 0,13-1 0,0 1 0</inkml:trace>
  <inkml:trace contextRef="#ctx0" brushRef="#br0" timeOffset="110">41800 34347 7909,'-57'28'0,"13"1"0,3-10 0,12 0 0,14 0 0,5 9 0,13-3 0,16-6 0,3-6 0,26-13 0,-1 0 0,10 0 0,0-13 0,0-6 0,9-19 167,0-9 0,1-7 191,-10-3 0,-4 1-582,-5-1 0,-7 0-44,-13 0 1,1 0 166,-1 0 0,-12 0-28,-7 1 1,-12 11 62,-16 7 1,-3 10-23,-25 9 1,-1 6 252,-8 13 0,-1 22 89,0 7 1,0 28 250,0 0 1,13 6-1446,6-6 940,6 0 0,17-1 0,2 1 0</inkml:trace>
  <inkml:trace contextRef="#ctx0" brushRef="#br0" timeOffset="111">43506 32328 7930,'-16'-13'0,"-12"10"1994,0-6 1,-4 18-924,-15 10 0,-1 32 266,-9 15 0,-12 16-827,-7 13 1,-6 22-782,39-47 0,0 2 0,-5 5 0,-1 1 138,-4 6 0,1 3 1,2 2-1,-1 2-395,-2-2 1,2 2-1,6-1 1,1 0 169,1-4 0,1-2 0,1-1 1,3-1-656,8-5 0,3-3 0,-11 50-1548,29-39 2561,6-25 0,0-22 0,12-19 0,13-7 0</inkml:trace>
  <inkml:trace contextRef="#ctx0" brushRef="#br0" timeOffset="112">43677 33864 9520,'-16'-13'2190,"19"10"-1124,26-7 1,15 7-659,22 3 1,23 0-183,24 0 1,4 0-227,16 0 0,12-13 0,13-2 0</inkml:trace>
  <inkml:trace contextRef="#ctx0" brushRef="#br0" timeOffset="113">46122 33380 7712,'0'-28'-340,"0"-13"1,0 9 1058,0-6 0,-3 3-205,-6-3 0,5 16 309,-5-6-560,-7 18 1,0 14-1,-12 24 0,-1 16-45,1 23 1,9 8 13,0 20 0,3 6-215,-3 13 1,4 0 72,5 0 1,7-1-58,-7 1 1,-2-3-71,2-7 0,-2-9-1,2-20 0,4-8 28,-13-20 0,9-18 7,-8-20 0,2-9-19,-3-9 1,-10-20 14,1-18 0,-4-10 58,-15-9 0,9 6-17,-9-7 1,-10 1-81,-10 9 0,1-3-116,9 22 1,3 3-244,7 16 0,6 7-280,13 12 0,12 3 685,6 6 0,32 20 0,10 15 0</inkml:trace>
  <inkml:trace contextRef="#ctx0" brushRef="#br0" timeOffset="114">46321 34034 8008,'-41'29'1389,"-9"-4"273,-7-6 0,6 16-949,23-7 0,12 10-81,7 0 0,9-10-562,9 1 0,19-4 26,20-16 0,6 1-191,2-10 1,11-3-161,-1-7 0,0-9-163,-9-19 1,-9-3 120,-1-6 1,1-7-304,8 7 0,-11-7 205,-7-3 0,-16 0 5,-3 1 1,-13-1 370,3 0 1,-12 9-110,-16 1 1,-3 12 145,-25-3 0,-4 10 197,-15 9 1,3 13 239,-13 25 0,10 15-402,-10 33 1,12 2-67,-2 7 0,22 12 13,15-12 0,1 13 0,12-17 0</inkml:trace>
  <inkml:trace contextRef="#ctx0" brushRef="#br0" timeOffset="115">47544 33266 7946,'0'-28'1342,"0"9"-873,0 0 1,13 10-117,6-10 0,6 9-242,3-9 1,10 0-29,0-9 0,22-4-91,-3-6 1,19-6 32,0-13 0,3-3-194,-3-6 0,3 3 142,-13-13 0,10 0-123,-10-9 1,-12 9-160,-16 0 0,-19 16 113,-10 3 1,-9 0-58,-9 10 1,-10 15 107,-19 4 0,-19 18 59,-19 1 0,-6 34 240,-3 23 1,-13 21 376,-7 26 1,-5 9-536,53-44 0,0 3 1,-2 8-1,1 4 352,-5 9 0,3 2 1,8-1-1,3 1-144,0 3 0,3 2 1,8-4-1,7 0 19,9-2 1,6 0-1,-6 73-868,31-6 1,23-45 51,24-21 1,14-36-360,15-21 0,-9-14 634,0-15 0,-13-22 89,3-6 0,-9-16 193,-9 6 1,2 0 612,-12 9 1092,0 1-1478,-22 12 1,-3 10 1302,-13 25 1,-23 12-543,-5 26 0,-10 3-369,0 7 1,7-7-927,-7 6 1,19-19-2099,9-9 2441,7-19 0,28-6 0,7-13 0</inkml:trace>
  <inkml:trace contextRef="#ctx0" brushRef="#br0" timeOffset="116">48625 33295 7946,'-29'0'0,"1"0"2601,-1 0 0,1 9-1257,-1 1 1,1 9-759,0-10 0,2 13-1070,7-3-1757,7-6 2241,12 12 0,0-9 0,0 12 0</inkml:trace>
  <inkml:trace contextRef="#ctx0" brushRef="#br0" timeOffset="117">48625 34006 7946,'-13'44'735,"-3"-3"0,-12-13 1016,-1 1 0,13-1 1832,7 1-2704,6-14 0,25-2-698,6-13 1,20-13-185,-1-5 0,7-20-233,3-10 0,0-9-158,-1-9 0,1 6-401,0-6 1,-13-4 480,-6 4 1,-6-10-740,-4 10 0,-12-1 464,-6 10 1,-7 4 187,-3 5 1,-22 10 158,-7 19 0,-21 23-74,-7 24 1,-3 26-171,-16 22 1,13 18 485,-4 11 0,7 5 0,4 4 0</inkml:trace>
  <inkml:trace contextRef="#ctx0" brushRef="#br0" timeOffset="118">50217 32186 7913,'0'-41'0,"-3"9"1325,-7-6 1,4 10 1734,-13 9 1,-3 6-1885,-16 13 0,3 26-203,-12 12 0,-1 28-1060,-8 19 0,-14 16-783,-6 23 1,-6 5 266,40-58 1,-1 0 0,-5 3 0,-2 1 505,-2 5 0,0 1 1,2-1-1,2 1-1007,-1 8 0,3 2 0,7-5 0,2-1 1104,3-4 0,2-1 0,-28 62 0,3-16 0</inkml:trace>
  <inkml:trace contextRef="#ctx0" brushRef="#br0" timeOffset="119">51895 33437 7923,'-29'0'1875,"1"0"1,-1 3-1497,1 7 0,-1 18-95,1 19 0,-4 10-65,-5 10 0,5 2-758,-6 7 1,6 6-54,4-6 0,3-7-1536,6-2 2128,6-20 0,13-18 0,0-17 0</inkml:trace>
  <inkml:trace contextRef="#ctx0" brushRef="#br0" timeOffset="120">52122 33011 7923,'-28'0'404,"9"0"-343,0 0 1,12 3-71,-2 6 0,6-3 4,3 13 5,0 0 0,12 10 0,4-1 0</inkml:trace>
  <inkml:trace contextRef="#ctx0" brushRef="#br0" timeOffset="121">52321 33551 7923,'-12'28'416,"-4"1"1,-13 9 950,1-1 1,12 1-635,7-9 1,5-1-169,4 1 0,16-1-403,13 1 0,12-14-473,16-5 1,9-7 32,0-3 1,10-13-274,-10-6 0,1-6 320,-10-3 1,-10-1-154,0 1 0,-12-10 524,3 0-350,-6 0 1641,-16 22-335,-4 4-450,-37 50 1,-4-10-36,-18 38 1,6-12 242,13 12 1,-1-6-633,1-3 1,12-3 10,6-7 0,7 4-1815,3-13 1,16-13 369,13-15 1212,12-7 0,28-29 0,4-5 0</inkml:trace>
  <inkml:trace contextRef="#ctx0" brushRef="#br0" timeOffset="122">54937 31930 7948,'-12'-16'1656,"5"4"-1104,-12 12 0,0 12 564,-9 7 0,-13 32-526,-7 15 0,-8 16-224,-11 13 1,4 19-587,-13 18 0,39-58 0,-2 1 95,-3 0 0,-1 2 0,5 2 0,0 0-761,-38 63 1,16 3 629,4-22 1,2-3-310,16-15 1,0-23 44,10-25 1,9-13-1738,0-16 2257,12-12 0,-5-29 0,12-18 0</inkml:trace>
  <inkml:trace contextRef="#ctx0" brushRef="#br0" timeOffset="123">54113 32612 12821,'12'29'1036,"14"-1"-679,11 1 1,14 12-728,-4 6 0,7 10 207,3 9 163,0-6 0,0 10 0,0-13 0</inkml:trace>
  <inkml:trace contextRef="#ctx0" brushRef="#br0" timeOffset="124">54255 33864 7866,'0'28'0,"-3"-9"586,-7 0 0,7 0-68,-6 9 0,15-9 46,3 0 1,23-13-191,-4 4 0,7-7-127,-6-3 1,12 0-72,6 0 0,-3-3-103,4-7 1,-4-5-227,3-14 1,4-12 181,-13-6 1,0-7-426,-10-3 1,0 0 134,1 0 1,-13 1-28,-7-1 1,-6 0 164,-3 0 1,-12 16 49,-7 13 1,-6 2 500,-4 17 0,-12 15-229,-6 23 0,-7 24 953,-3 23 1,3 6-463,7 3 0,6 1-284,12-1 1,14-3-391,5-6 1,10-6-314,10-14 1,18-2 159,19-7 1,7-18-81,3-20 0,0-9-743,0-9 1,9-20 384,0-18 1,-2-7-159,-17-2 0,4-4 259,-13-7 0,3 7 280,-4-6 1,-14 9 81,5 10 1,-9-4 138,0 13 1,3 0 358,-12 10 930,-1-1 348,-9 14-1191,0 15 0,0 15 800,0 14 0,3-1-592,7 1 0,9-14-564,19-5 0,6 3-49,13-4 1,0 0-71,-1-9 0,4-9-217,7 0 1,-10-10-515,0 9 1,-4-12-1281,-15 3 0,0 3 227,-10-3 1786,-12 13 0,10-19 0,-11 9 0</inkml:trace>
  <inkml:trace contextRef="#ctx0" brushRef="#br0" timeOffset="125">56985 32954 7859,'-13'-16'-183,"7"-6"297,-13 12 1,9 1 203,-9 9 1,10 0-232,-10 0 0,9 3-44,-9 6 1,10 7-162,-10 13 0,13-10 116,-4 0-355,-6 0 216,13 9 1,-9-9 82,12 0 1,12-13 0,4 7-33,12-13 0,1-13 42,-1-6 1,1 3 11,-1-3 0,-3 10 78,-6-10 0,7 10-88,-7-10 210,-7 12 0,10-8 235,-12 5 315,-1 7-250,-9-10-198,0 13 1,-3 0-144,-6 0-183,6 0-303,-10 0 283,13-12 0,9-14-41,1-12 1,21-3 40,-2 3 0,6-15 62,-7-14 0,10-2 41,0 3 1,9-7 154,-9-12 1,0 12-166,-9 7 1,-4-4 23,-6 4 1,-7 12 302,-12 16-288,0 7 0,-22 31 230,-6 18 0,-20 24-27,1 24 1,-10 10-19,-9 18 0,3 20-375,-13 19 0,6 12 297,28-65 0,-1 1 1,4 1-1,-1 1-387,-7 10 1,-1 3 0,2 4 0,1 2 302,-2 7 0,-1 0 0,-6 7 0,-3-1-150,-4-1 1,-1-1-1,1-1 1,2-2 51,7-10 0,0-1 1,-2-2-1,0-2-85,7-4 0,0-2 1,-4 0-1,0-4-113,9-12 1,-1-4-1,-45 64 72,21-29 0,1-18 85,9-20 1,13-22-43,6-15 341,6-14 1,17-30-226,5-14 1,7-15 415,3-22 1,16-7-443,12-12 0,16-4-187,23-6 1,9-3-117,18-6 0,1-6-97,19 5 1,-4 4 284,-44 49 0,1 0 0,-1 2 0,1 2 53,3 0 0,2 1 1,3 0-1,2 3-19,-2 9 1,1 3 0,73-25 16,-16 10 1,-4 15-222,-25 4 0,-6 9 125,-41 10 1,-6 2 119,-23-12 1,-12 10 31,-7-10 1,-5 0 173,-4-9 0,-4 2 65,-5 7 1,-10-3 635,-19 13 1,3-1-495,-12 10 0,-4 16 245,-15 12 1,6 14 1063,-6 14 1,6 1-812,3 0 1,16 9 318,12 1 1,4 9-574,15-10 1,7 0-1087,22-9 1,29-16 104,37-12 0,13-14-135,16-15 1,9-15 226,0-14 1,0-24-532,-9-23 0,-16-16 172,-13-3 0,-15-9 75,-23 9 0,-9-3 147,-19 4 1,-9 5 157,-20-6 1,-15 10 41,-13 9 1,-16 10 33,-3 18 0,0 7 122,-9 13 0,6 19 190,3 18 0,0 23 449,0 34 1,1 7 727,-1 12 1,16 13-635,12 6 0,4 7-235,15 2 1,17-12-301,21-6 1,13-6-469,16-4 1,13-12-319,5-7 0,8-12-1864,2-16 2521,0-13 0,7-16 0,-1-5 0,1-17 0,3-16 0</inkml:trace>
  <inkml:trace contextRef="#ctx0" brushRef="#br0" timeOffset="126">58890 33920 7946,'0'16'616,"0"-3"27,0-1 0,3-8-243,6 5 1,-2-6-169,12-3 1,0 0-187,9 0 0,4 0 98,6 0 0,-4 0-366,14 0 0,-10 0 66,9 0 0,-12-12-74,3-7 0,3-16 140,-3-3 0,0 0-125,-10 10 1,-12-13 43,-7-7 1,-6-2-3,-3 2 1,-3-5 27,-6 5 1,-10 4 56,-19-3 1,3 15 187,-12 4 0,-4 12 302,-15 16 1,3 6 510,-13 13 0,0 16-177,-9 31 1,3 16 455,6 13 1,9 12-851,20-2 1,9 12-427,19-4 1,10-5-336,18-23 1,10-15 377,19-14 1,16-2-206,12-16 1,10-13-42,-10-15 0,10-10-418,-10-10 1,10-6 330,-9-12 0,-1-10 30,-9 0 0,6-12 195,-6 2 1,6-5 259,-15-4 1,-7 9 145,-3 1 0,-10 3-179,-9-4 1,3-2 174,-13 12 0,10 0 126,-9 10 1,-4 2 97,-15 7 0,2 7 250,-12 12 0,-9 6 499,-10 13 1,-12 13-362,2 24 0,7 14 239,3 6 0,7 3-1487,2-4 1,13 8 295,7-8 0,6 4-1230,3-3 1,22-6 392,6-13 1,10-4-338,0-5 0,3-20-152,7-18 1,5-10 1412,-5-10 0,-7-31 0,0-19 0</inkml:trace>
  <inkml:trace contextRef="#ctx0" brushRef="#br0" timeOffset="127">50558 21751 7946,'0'-28'-204,"0"-1"1,0 1 677,0-1 0,-3 4-95,-6 6-252,5-19 1,-11 10-14,5-20 1,4 7-154,-13 13 0,0-10 30,-10 0 0,-12-3 79,-6 3 1,-10-3 90,-9-6 0,-7-7-50,-12 7 0,-16-7 3,-13-3 0,-3-3-346,-16-6 0,-3 2 298,61 27 1,-1-1 0,1 3-1,-2 0-27,-8-7 1,0-1-1,7 4 1,1-1-4,-9-7 0,1-1 1,7 2-1,1 0-79,-3-1 1,-1 0 0,-5-4-1,-2-3 30,-6-7 0,-1-1 1,3 8-1,1 1-936,1-4 1,-1 0 869,-1 3 0,-2 1 30,2 1 1,-2 3-1,-6-2 1,-3 4 56,-1 3 1,0 2-1,2 1 1,-1 0-18,-5 2 0,-2 2-67,-5 1 1,-1 3 32,-5 3 0,-1 3 0,-10-2 0,-2 1 3,-8-1 0,0 1 1,8 4-1,-1 1-331,-11-2 0,-2 2 0,6 6 0,0 0 261,-4-2 1,-2 0 8,-8 2 0,0 2-857,10 1 0,1 0 943,-9 0 1,1-1 0,12 1 0,1 0 0,-8 0 0,-1 0-30,-1-1 0,0 1 0,0 0 0,0 0-102,-2 0 0,1-1 0,1 0 0,3-1 125,4-3 0,1 0 0,-4 2 0,-2-1 7,2-6 1,-1 1 0,-5 4 0,0 0 11,5-5 0,0 0 0,3 5 0,1 0 4,0-4 0,2-1 0,2 5 1,-1 0 42,-6-5 1,-1 1 0,-2 5 0,1 1-34,0-2 1,2 0-1,3 4 1,1 2 103,5 2 0,0 3 6,-1 0 0,1 3-110,-5 3 0,-1 4 0,4 3 0,0 3 66,6 0 1,1 3-1,-2 6 1,3 3 30,7 2 0,1 4 1,-2 5-1,0 4-94,2 2 0,0 2 1,-5 2-1,0 3-52,8 2 1,3 3 0,5 0 0,3 3-113,12 4 1,4 2 0,4 0 0,2 1 152,-4 2 1,1 1 0,10-4 0,2 1-65,5 2 0,4 1 0,10-4 0,5 1-128,-32 55 0,14-4 999,15-5 1,22 2-617,6-12 0,23 0 43,6-10 1,16 10 29,22-1 0,9 1-84,20-10 1,-4 1 57,13-1 0,12 4 391,16 5 0,10 4-556,-53-46 1,1 1 0,62 48 29,-55-53 0,4-2 1,0 0-1,2 0-54,9 6 1,3 0 0,4-1-1,1-1-123,2 3 1,2-1 0,7-2 0,2-2-36,3-5 1,2-1 0,8 1 0,1-1-180,3 1 0,3-1 1,11 0-1,2-1 198,4-3 1,1-1 0,2 0 0,0-1-288,-2-2 0,-1-2 0,1-2 0,1 0 366,3 3 0,0 1 0,1 1 0,1-1 64,3-1 0,0 1 1,-8 0-1,-1 1 8,-5-1 0,-1-2 0,0 0 1,1 0-24,3 5 0,2 1 0,4-4 0,0-1 154,0 5 0,0 0 1,-4-5-1,-2 0-10,-3 5 1,-1 0-1,1-5 1,2 0 52,6 4 1,2 2 0,0 2 0,1 0-71,3 1 0,-1 1 0,0 4 0,-2-2-49,-1-7 1,-2 0-1,-2 2 1,0 2-130,2 0 1,2 1-1,4 3 1,2 0 29,-2-4 0,-1 1 1,2 3-1,-2 0 10,-9-8 0,0 0 1,5 1-1,0 1-97,-1-2 0,2-1 0,3-2 0,1-3 11,-5-8 0,0-1 0,-4 3 0,-2-1 89,-3-6 1,-1 0-1,0 0 1,1 0-187,4-5 1,0 0 0,-10 0 0,-2 0 188,-1 1 1,-2-1-1,-3-4 1,-1-1 58,0 1 0,0-1 1,-1-6-1,0 0-148,-3 2 1,-1 0 0,-8-3 0,1-1 92,3-1 0,-1 0 0,-7 0 0,0 0-80,3 0 1,0 0 0,-6-5 0,-1-3 138,3-1 0,-1-1 1,-10-2-1,-2-1-55,-6-1 1,-1-1-1,-1 1 1,-1 0 6,69-14 0,0-1 469,-10 1 1,-16 6-542,-12-7 0,-13 7 621,-16-16 0,1 3-780,-1-3 0,-9-6 131,0-13 1,-13-12-291,3-7 1,-6-12 126,-3-17 0,-13 7 323,-6-25 0,-19 9-271,-9-18 0,-10-14 82,-3 66 1,-4-1-1,-25-77 4,7 77 1,-6 1-1,-4 0 1,-3-1 110,-8-4 1,-3-1 0,-2-5 0,-2-1 113,-7-3 0,-3 1 1,-2-3-1,-3 1-78,-7 1 1,-2 0-1,-1-3 1,-2 1-51,-4 1 0,-2 2 0,-5-4 1,-2 0 110,-1-2 0,-1 1 0,-1 6 1,-1 3 77,3 4 1,-1 1-1,-3 2 1,0 2 15,3 9 1,0 2 0,-3-1 0,-3 3 80,-2 4 0,-2 5 0,4 10 1,-1 3-102,-1-3 1,-2 3-1,-1 10 1,0 3-84,2-1 1,0 1-1,-8 2 1,-1 2-431,-1 1 0,1-1 0,10 2 0,0 1 311,-1 2 1,0 0 0,7-2 0,1 2-667,1 5 0,1 0 0,6-5 0,2 0 659,4 6 0,3-2 0,-63-33 0,-4 9 0,7 2 0,6 1 0</inkml:trace>
  <inkml:trace contextRef="#ctx0" brushRef="#br0" timeOffset="128">50899 17998 8820,'19'0'1143,"0"0"1,-9 0-915,9 0 1,-10 0 25,10 0 1,0 0 28,10 0 0,12 0-58,6 0 0,-3 0 0,4 0 0,2 0-211,17 0 1,-7 0-76,6 0 0,3 9-93,-2 1 1,2-1 101,-2-9 0,-7 10-131,6-1 0,-6 4 114,-3-4 0,0-5 9,0 5 0,-4 4-29,-5-4 1,2 10 48,-12-9 0,0 2 220,-9-2 1,-10-4 193,0 13 138,-13-13-448,6 7 23,-12-13-149,0 0-433,0-13 404,0-2 1,0-4 69,0 0 0,-3 12 175,-6-2-167,6 6 1,-10 6 303,13 6 0,-9-2 24,-1 12 1,-3 0 26,4 9 1,6 0-210,-7 1 1,-2 9-24,2 0 1,1 0-203,9-10 0,-3 0 76,-7 1 0,7-1-60,-7 1 1,7 2-60,3 7 1,0-3-84,0 12 1,0-9 128,0 10 1,-3 2 24,-6 17 1,6-4 52,-7 13 0,7 3 117,3 15 0,-3-5 19,-7 6 1,7 3-75,-6-4 1,5 14 13,4-4 0,0-6-25,0-3 0,0-7 6,0-3 0,0 1-49,0-1 0,0 0-12,0 1 0,0-11-1,0 1 1,0 0-17,0 9 1,0 1 55,0-1 1,0 0-25,0 1 0,0 2 121,0 7 1,0-4-37,0 14 0,0-14-26,0 4 1,0 6 2,0 3 0,0-2 12,0 2 0,0-13-66,0 4 0,0 6-91,0 4 1,0-8-22,0-2 0,10 3 113,-1-3 0,1 9 89,-10-9 1,0 3-102,0-3 0,0-7 20,0 7 0,0 6-48,0 3 0,0-6 9,0-3 0,0-3 18,0 2 1,0 4-112,0 7 1,0-7 13,0-13 1,0 0 73,0 0 1,0 10-57,0 0 1,0 0-10,0-10 0,0 0-2,0 1 1,0 8 19,0 1 0,0 0-1,0-10 1,0 1-42,0-1 1,0 6-129,0-5 0,0 2 272,0-21 1,0 8-127,0-8 1,0-1 199,0-9 0,0-10-36,0 1 1,0-14-22,0 4-8,0-6-11,0-4 0,-3-12 8,-7-6 2,7-7 3,-10-3 1,13-3-36,0-7 1,0 4 242,0-13-22,-12 13 178,9-20-304,-10 23 11,0-22-61,10 22-165,-22-10 1,19 13 48,-13 0 123,12 0-92,-18 0 1,22 3 117,-7 7 5,-5-7-33,11 10 20,-21-13-7,22 0 2,-22 12 23,22-9-54,-23 10 0,20-13 273,-13 0-189,13 13 16,-20-10-45,11 9 0,-14-12 13,1 0 1,-1 0-39,1 0 1,-1 0 0,1 0 0,-4 0 34,-5 0 1,-8-9-31,-12-1 1,1-12 49,-1 3 0,-10 4 45,1-4 0,-4 0 148,4-10 0,6 10-35,-6 0 1,6 13 165,3-3 1,9 5-143,1 4 1,12 0-78,-3 0 0,16 4-305,3 5 0,13-3 110,-3 13 0,5-9-978,4 9 577,0-13 0,4 10-102,5-7 0,-3-6-74,13 7 0,-9-7-1488,9-3 1210,0 0 1,9-3-208,1-7 1,-11 4-1324,1-13 2351,0 13 0,10-32 0,-1 6 0</inkml:trace>
  <inkml:trace contextRef="#ctx0" brushRef="#br0" timeOffset="129">54852 18481 7862,'16'0'-1401,"9"0"2628,-22 0-513,10-12-316,-13 9-274,0-10 0,0 10 224,0-7-357,-13 7 1,7-10 23,-13 13 1,9 0 77,-9 0 1,10-3 96,-10-6 1,0 6 181,-9-7-138,-1 7 0,-2 13-92,-7-1 0,6 10 100,-6-10 0,7 14-180,2-4 1,1-4-172,-1 4 1,4 0 80,6 10 1,-3 2-183,12 7 0,-9-3 184,10 12 1,0 1 76,9 9 1,0-1 151,0 1 0,12 10-73,7-1 1,10 10 44,8-10 1,-2 0-79,13-9 0,-10-9 1,9-1 65,-12-25-324,18 16 1,-8-25-316,11 6 0,-8-10-96,-1-18 1,-2-17-1221,2-11 1792,7-14 0,-23-6 0,10-16 0</inkml:trace>
  <inkml:trace contextRef="#ctx0" brushRef="#br0" timeOffset="130">55307 18908 7862,'-3'41'-732,"-7"-13"1,7 1 731,-6-10 0,5 15 6,4 4 0,0 0 440,0-9-53,13-1-191,3-12 0,12 9 5,1-6 1,-1-3 46,1 3 0,9-13-102,-1 4 0,5-7 2,-5-3 0,-5 0-198,6 0 1,-3-13 171,3-6 1,-16-6-468,6-3 177,-6-13 99,-6 9-581,-3-22 439,-13 10 0,0-3-7,0-1 169,0 1-8,-13 3 0,-3-1-110,-12 7 370,-1 7-147,1-10 1,-10 12 351,0 1-201,-12 0-120,5 12 1,-2 3 446,0 13-276,12 0 63,-19 0 0,23 25 252,-7 13 1,9 25 39,10 13 130,-6 6-422,22 4 0,3-1 193,19 0-715,19-12 182,6 9 1,13-35-46,0 1 0,12-17 156,7-12 1,-3-6-878,2-13 1,-2 0 126,3 0-1709,-7-13 1499,-12-2 0,-6-17-137,-13-6 999,0 7 0,-35-23 0,10 10 0</inkml:trace>
  <inkml:trace contextRef="#ctx0" brushRef="#br0" timeOffset="131">56302 18567 7862,'0'-16'0,"0"0"-453,0 7 499,0 5 0,0-11 94,0 5 149,0 7-140,0-10 1,0 17 126,0 5-374,0-6 219,0 22 0,0-18 160,0 12-93,0 0-70,0 9 1,0 1 154,0-1-114,0 0-38,0 13 0,0-9 64,0 6-32,0-6 11,0-4-219,0 13 187,0-9 0,0 9 92,0-13-274,0 1 149,0-1 0,0 0 109,0 1-312,0-1 18,0-12 331,0 9-163,0-9 1,3 9 239,7-6-44,-7-6-180,10-13 75,-1 0-88,-9 0 0,13 0 58,-6 0-187,5 0 88,14-13 0,-4-12-160,-6-13 1,6-3-601,-6 3 396,-6 7 158,12-23 0,-12 22-157,6-6 109,6-6 39,-22 13 578,10-10-290,0 12 1,-7 4-154,13 6 640,-13 6-226,7 1-133,-1 8 0,-8-5 63,5 18 1,-6 7 407,-3 13-238,0-1-218,0 13 1,0-6 45,0 12-105,0-12-63,0 19 1,3-23-99,7 7 1,-7 3-300,7-3-321,5 0 1,1-13 13,13-6 0,-10 4-561,-1-14 0,-2-3 77,3-15 0,6 3 109,-6-13 941,-6 0 0,12-22 0,-9-4 0</inkml:trace>
  <inkml:trace contextRef="#ctx0" brushRef="#br0" timeOffset="132">58378 18453 7326,'16'0'711,"-4"0"-62,-12 0-33,0 0-566,0 13 1,0-7 32,0 13 1,0-10 149,0 10-195,0 0 1,0 10 10,0-1 0,0 1 5,0-1 1,-9 4 16,-1 5 1,1-5-157,9 6 0,0 3 100,0-3 1,-3 3-118,-7-3 0,7-7 9,-6 7 0,5 3-4,4-3 72,0 0 0,0-9-21,0-1 12,0-12-2,0-3 123,0-13 1,0-4-91,0-5 1,10-7 149,-1-12 1,4-1-48,-3 1 1,-7-1-37,6 1 0,4 0-53,-4-1 1,10 1-9,-9-1 1,9 1-1,-10-1 0,10-9-12,-9 1 1,9-11 15,-10 10 1,13-3 7,-3 3 0,3 4 7,-3-14 1,6 13 20,-6-2 0,-3 5 82,3 3 0,-3 1-8,3 0 13,6-1-34,-9 13 1,3 4 121,0 12-34,-13 0 0,7 12-110,-13 7 1,3 3 56,7-3 1,-7 7-145,6-7-137,-6 6 0,7 3 108,-1 1 1,1-1-122,-10 1 0,0-10 118,0 0 1,0 0-39,0 9 1,0 0-79,0 1 1,0 9 102,0 0 1,0 3 27,0-3 1,-3-7 27,-7 7 1,4 3 103,-13-3 1,13 0-74,-4-10 0,-3 1 269,4-1-285,-1 1 1,10-10 43,0 0 42,0-13 0,0 3-62,0-18 1,0 3 145,0-13 0,4 0-80,5-10 1,-6 1-39,7-1 0,2 7-64,-2-6 1,9 15 2,-10-15 1,13 6-2,-3-7 1,-3-2-128,3-7 0,-3 6-21,3-6 0,6 7 34,-6 2 1,6-9-33,4 0 1,-1-9 144,1 9 1,-1 0-20,1 10 1,-1-4 52,0-6 0,1 16 200,-1-6 0,1 15-91,-1-6 1,-9 13 101,0-4 1,-3 10 168,3 10 1,-7 6-134,-12 12 0,10 10-64,-1 0 0,1 12-91,-10-2 1,0-4-100,0 3 0,0-2 101,0 2 0,-10 7-25,1-7 1,-1-6-183,10-3 1,-9-3-668,0 3-1654,-1-19 1089,10 6-549,13-25 1858,-10 0 0,22-13 0,-9-2 0</inkml:trace>
  <inkml:trace contextRef="#ctx0" brushRef="#br0" timeOffset="133">60567 18680 7323,'-15'-12'-966,"-1"9"1066,6-7 85,7-6 1,-13 13-32,7-6 95,6 6 53,-10 3 22,1 0-51,8 0 206,-8 0-409,-1 0 1,10 3 186,-7 6-140,7-6 0,-6 23 23,-1-7 1,1-4-35,9 4 0,0 0 24,0 10 1,0 2-4,0 7 0,0-6-69,0 6 0,9-4-112,1 4 0,12-6-18,-3 6 1,-3-10 46,3-9 0,0-6-56,9-13 1,0 0 60,1 0 0,-1-16-154,1-12 0,-4-4 27,-6-15 0,3-10 90,-12-10 0,-1 1 122,-9 9 1,0 0 189,0 1 0,-13-1 128,-6 0 0,-9 9-166,-10 1 0,3 15 70,-12 4 0,0 3-101,-10 15 1,9 1-145,1 9 0,3 22-27,-4 6 0,7 29-248,13 0 0,3 9-227,6 1 1,6-7-1252,13 6 1711,13-6 0,15-3 0,16 0 0</inkml:trace>
  <inkml:trace contextRef="#ctx0" brushRef="#br0" timeOffset="134">61079 18339 8102,'-12'-16'1097,"9"4"-690,-10 12-516,13 0 143,0 0 0,0 12-10,0 7 0,0 7-4,0 2 0,0 4 10,0 6 0,0 6-96,0 13 0,0 0 72,0-1 0,3 1 46,7 0 0,-4 0-39,13 0 1,-10-13 20,10-6 0,-9-10-100,9-9 1,0 3 144,9-12 0,-9-1 2,0-9 0,0-12-9,9-7 0,-2-6 92,-7-4 0,6-9-86,-6 0 0,6-9-12,4 9 0,2-13 10,7 4 1,-16-7-29,7-2 1,-7 8 6,6 1 1,1 3-79,-1-4 1,-3-2-175,-6 12 1,3 0-36,-12 9 1,9 1-255,-10-1 1,1 10-1062,-10 1 1087,0 11 1,3-5 459,6 12 0,-5 0 0,8 0 0</inkml:trace>
  <inkml:trace contextRef="#ctx0" brushRef="#br0" timeOffset="135">61847 18851 6657,'0'16'1410,"0"9"-1048,0-22-199,13 22 1,-10-18 90,6 12-322,7-13 172,-13 7-175,23-13 23,-11 0 0,11-3-31,-7-7 0,6-6 53,-6-12 1,-3-1 30,3 1 1,-10-4 37,10-6 1,-13 7 9,4-7 0,-4-3 24,4 3 1,-7 0-38,6 10 1,-6-10 98,-3 0 0,-3 0-76,-6 9 1,6 1-37,-7 0 1,-6 2 0,-3 7 1,4 7-126,-4 12 198,0 0 1,-10 3-13,1 6 1,9 17 43,0 12 1,13 12-85,-4-2 0,-3 5-81,4 4 0,-1 0 29,10 0 0,0-10-113,0 1 1,4-1 247,5 10 1,-3-3 141,13-7 1,0 3-96,10-12 0,-1 10 77,1-10 0,-1-4-433,1-15 1,8 4 98,1-14 1,0 0-249,-9-9 1,-1-3-179,1-6 0,-1-7-426,0-12 0,-12-13 930,-6-7 0,6-6 0,-1-2 0</inkml:trace>
  <inkml:trace contextRef="#ctx0" brushRef="#br0" timeOffset="136">54511 20529 7864,'-16'0'1016,"0"0"-597,7 0-309,5-13 219,-8 10-217,12-10-13,-13 13-259,10 0 1,-10 3-10,13 7 1,0 6 53,0 12 0,0 13-12,0 6 1,10 7 70,-1 3 1,1 16 62,-10 12 0,0 0 55,0 10 1,0 6 12,0 3 1,0-9-57,0-10 0,0-6 19,0-22-963,0 6 670,0-44 0,0-9 255,0-39 0,0-24 0,0-20 0</inkml:trace>
  <inkml:trace contextRef="#ctx0" brushRef="#br0" timeOffset="137">54738 20955 7793,'19'0'-97,"0"0"1,-9 0 246,9 0 0,-10 13-32,10 6 0,-3 6-146,3 3 0,6 4 42,-6 6 0,6-3-214,4 12 1,-1-3 173,1 4 0,-1 2-67,0-12 1,1 9-26,-1-9-29,1 0 143,-13-9 0,6-10-219,-13 0 159,1-13 0,-14 7-96,-5-13 1,-7 0 176,-12 0 0,-4 0 115,-6 0 0,-6 0 9,-13 0 0,0 3 241,0 6 0,1-6 138,-1 7 1,0 2-218,0-2 1,0 3 7,0-4 0,10-6-46,-1 7-156,14-7-138,-7-3 0,25-13-493,6-6 0,13-3 126,16 3 0,0-6-1006,19 6 1402,6-6 0,1-4 0,12 1 0</inkml:trace>
  <inkml:trace contextRef="#ctx0" brushRef="#br0" timeOffset="138">55677 20955 7863,'0'16'-129,"0"9"0,-10-9 386,1 12 1,-1-6 32,10 7 1,0-7 130,0 16 0,0-3-215,0 3 0,3 3-53,7 6 1,-4 4-97,13-14 0,0 1-213,9-9 0,1-4-606,-1-6 0,1-6 139,-1-13 623,1 0 0,-1-13 0,0-3 0</inkml:trace>
  <inkml:trace contextRef="#ctx0" brushRef="#br0" timeOffset="139">55989 21097 7863,'0'29'-141,"0"-1"0,0 0 77,0 1 315,0-1-86,0 1 0,0 12-20,0 6 1,0 1-11,0 8 1,0-5 169,0 15-333,0 7 147,0 0 0,-12 12-85,-7 0 115,6 1-17,-12-1 0,0-3 15,-13-6 0,-3 3-14,3-13 0,-7 10 4,-11-10 1,-11 1-12,1-10 1,0-4 9,9-5 0,0-10 15,0-19 1,13-7-45,6-12 0,9-3 47,10-7 0,7-5 281,12-14-3759,12 1 3324,-8-13 0,33-3 0,-5-13 0</inkml:trace>
  <inkml:trace contextRef="#ctx0" brushRef="#br0" timeOffset="140">57667 21069 7780,'-28'0'-1094,"12"0"1350,-9 0 0,18 0-66,-12 0 0,13 3 165,-4 6 1,7-2-83,3 12 0,0-10-18,0 10 1,0 0 162,0 9 1,3 1-151,7-1 1,3 1-76,6-1 1,6-9-12,-6 0 1,6-9-121,3 9 0,1-13-1,-1 3 0,1-9-186,-1-9 0,-3-10-95,-6-19 1,4 3 153,-14-12 1,10 9-572,-10-9 247,1-1 234,-10 4 0,-3-7-123,-7 13 1,-5 4-23,-14 15 0,-3-3 1,-5 12 0,-8 1 46,-12 9 1,1 3-101,-1 6 1,3 7 353,7 13 0,6 12 0,12 3 0</inkml:trace>
  <inkml:trace contextRef="#ctx0" brushRef="#br0" timeOffset="141">57838 21211 7780,'-4'28'302,"-5"1"0,6-1 25,-7 1 1,7-1 184,3 0 0,0 1-9,0-1 0,0 1 176,0-1 1,3-3-372,7-6 0,6-6-133,12-13 1,13 0-786,7 0 1,5-13 447,4-6 1,0-15-2209,0-4 2370,0-13 0,-13 7 0,-3-13 0</inkml:trace>
  <inkml:trace contextRef="#ctx0" brushRef="#br0" timeOffset="142">60084 20784 7569,'-3'-15'-284,"-7"5"903,7-6-502,-22 13 1,19-9-29,-13 12 0,9 0 90,-9 0-63,0 0 1,-9 0 138,-1 0 1,10 0-104,1 0 1,-1 12 7,-10 7 0,10 6-36,0 4 1,10 12-1,-10 6 1,12-2-243,-2 2 1,6 0 104,3 10 1,3-3-289,6-7 0,7-3 141,13-6 1,2-15-604,7 5 1,-3-19 762,12 1 0,1-20 0,9-5 0</inkml:trace>
  <inkml:trace contextRef="#ctx0" brushRef="#br0" timeOffset="143">60169 20728 7785,'0'28'-2,"0"0"0,-9 10 103,-1 0 1,1 16 141,9 3 1,0 6 165,0 22 1,-3-6-151,-7 16 1,7-3-42,-6 2 0,5 8-356,4 11 1,0-12-78,0-6 0,-9-6-216,0-4 1,-10-12 245,9-7 1,-12-19 7,3-9 1,-16-9 84,-3-10 0,-12-7-2,2-12 1,-5 0 174,-4 0 1,0-3-23,0-6 0,-3-7 98,-6-13 1,6 10-202,-7 0 0,10 0-141,10-9 0,19 0-191,18-1 376,7 1 0,28-1 0,7 1 0</inkml:trace>
  <inkml:trace contextRef="#ctx0" brushRef="#br0" timeOffset="144">60909 19846 7837,'0'-16'-650,"0"4"1356,0 12-400,-13 0 8,10 0-215,-10 0 0,10 3 52,-6 6 0,5-2-105,-5 12 0,6 0 53,3 9 0,-10 4-141,1 5 0,-1-2 76,10 13 0,0-1-137,0 10 1,0 3 66,0 6 1,0 7-99,0 12 1,0 4 99,0 5 1,0-5 21,0 6 1,0-7 118,0-3 1,4 1-19,5-1 1,-3-12-23,13-7 1,-9-19-106,9-9 1,0-9-130,9-10 1,-9-7-8,0-12 1,0-3-285,9-6 0,1-10-550,-1-19 1008,1 6 0,-1-21 0,1 8 0</inkml:trace>
  <inkml:trace contextRef="#ctx0" brushRef="#br0" timeOffset="145">61364 20756 7837,'-3'19'146,"-7"0"0,7-10 113,-7 10 0,7 0-81,3 10 1,0-1-104,0 1 0,0 2-169,0 7 1,0-6-446,0 6 1,3-10 538,7-9 0,6 6 0,12-9 0</inkml:trace>
  <inkml:trace contextRef="#ctx0" brushRef="#br0" timeOffset="146">61392 20329 7837,'0'-15'669,"0"2"1,-3 4-273,-7-1-515,7 1-929,-9 9 742,12 0 305,0 0 0,12-13 0,4-3 0</inkml:trace>
  <inkml:trace contextRef="#ctx0" brushRef="#br0" timeOffset="147">62131 20813 7251,'-15'-13'446,"-1"7"225,6-13-186,7 13-9,-22-20 3,9 23-272,-12-22 0,-1 22 2,1-7 1,9 7-67,0 3 1,0 3 78,-10 7 1,11-4-273,-1 13 52,0 13-166,3-1 0,0 13-128,7-6 0,5 3 100,-5 7 1,15 2-64,4-12 0,15 0 60,3-9-1082,1-1 1277,25 0 0,-10 1 0,13-1 0</inkml:trace>
  <inkml:trace contextRef="#ctx0" brushRef="#br0" timeOffset="148">62473 19676 8801,'-16'0'586,"3"0"0,4 3-434,-1 6 1,-2 10-372,2 19 1,4 0 62,-13 19 1,9-3-63,-9 21 0,4 4 146,-4 16 0,3-3 14,6 12 1,7 3 72,-6 17 1,-4-8-7,4 8 1,-1-7-152,10-4 1,0-15 127,0-12 1,0-7-263,0-23 1,13-8-134,6-29 0,-3-7 409,3-12 0,-1-12 0,11-4 0</inkml:trace>
  <inkml:trace contextRef="#ctx0" brushRef="#br0" timeOffset="149">62672 21239 7864,'19'0'638,"0"0"-534,-13 0 0,19 0-272,-6 0 0,-3-9-24,3-1 1,-10-9-49,10 10 0,-3-13 142,3 3 0,3-16-40,-12-3 1,2-3 79,-2 3 0,-7-3-56,6-6 1,-5-7 137,-4 7 1,-13-4-79,-6 4 1,-6 6 406,-4 12 0,1 13 77,-1 7 1,1 6 245,0 3 0,2 25-296,7 13 1,-6 25 82,6 13 0,3 19-27,-3 9 0,13-6-119,-3-3 1,5-7-554,4-3 0,13-12 224,6-7 1,9-18-652,10-10 1,-3-19 8,12-10 1,-2-9-1039,2-9 1692,7-20 0,-10-15 0,13-13 0</inkml:trace>
  <inkml:trace contextRef="#ctx0" brushRef="#br0" timeOffset="150">54056 24054 7694,'16'-12'0,"6"5"0,-13-12 0,10 10 140,-9-10 0,12 9 82,-3-9 1,-4 0-95,4-9 1,-3 6-120,3-7 0,6 7-303,-6-16 1,-3 7 216,3 2 1,0-8-37,10-1 0,-11-10 94,1 10 0,0-9-167,10 9 0,-10-13-10,0 4 1,-10 6 130,10 3 1,-12 6 82,2 4 1,-3 9 351,4 0 248,-7 13-409,10-7 0,-23 29 19,1 12 1,-10 1-66,9 9 1,-2-3-17,2 2 1,7-2-84,-7 13 1,4-14-121,-3 4 1,5 3 35,-5-3 1,6 3-162,3-3 1,0-6 131,0 6 0,9-4-92,1 4 0,-1-3 104,-9 12 0,10-9 16,-1 10 0,1-13 83,-10 2 1,3-14-76,6-4 1,-5-10 11,5 10 1,-3-13 0,4 4-8,-7-20 1,13-9-66,-7-19 1,-6 4 67,7-14 0,2 10-17,-2-9 1,12 0 2,-3-10 0,-3 9 126,3 1 0,0 3-25,9-4 1,-9-2-26,0 12 1,0-10 19,9 11 1,1-1 110,-1 9-164,1 1 92,-1-1 31,1 14 1,-10 2-61,0 13 0,-13 13 92,3 6 0,-5 6-40,-4 3 0,0 1-30,0-1 0,0 1-42,0-1 0,0 10-5,0 0 1,-10 0-115,1-10 1,-1 10 95,10 0 0,-9 0-203,-1-10 0,1 10 48,9 0 1,0 0-20,0-10 0,-3 1-58,-7-1 96,7 1 27,-10-1 49,13 1 0,3-14 29,7-5 0,-4-7-39,13-3 0,-3-13 5,3-6 0,6-9 94,-6-10 0,6-3-122,4-6 0,-1-13-46,1 12 0,-1-12 23,1 13 1,-1 3 48,0-4 1,1 13-5,-1-2 0,-9 8 22,0 10 0,-9 7-47,9 12 0,-10 0 255,10 0 1,-13 3 69,4 6 0,-7 10 71,-3 19 0,0 3-31,0 6 0,0 7 106,0-6 0,-9 2-83,-1-2 0,-3 5-5,4-5 1,6-7-1212,-7-3 0,7-7 221,3-2-136,0-14 0,13-5 795,6-20 0,6-31 0,4-19 0</inkml:trace>
  <inkml:trace contextRef="#ctx0" brushRef="#br0" timeOffset="151">55904 24026 7694,'28'16'-90,"1"-4"0,-1-15 781,1-6 1,-10 2-368,0-12 1,-10 0-262,10-9 1,-9-10-259,9 0 0,-13-3 154,3 3 1,-5 6-4,-4-5 1,0-4 99,0 3 1,-4 0 151,-5 9 1,-7 10-94,-12 0 1,-10 13-40,0-3 1,-10 5 70,11 4 1,-14 13 162,4 6 0,6 19-158,3 9 0,-3 16 20,3 4 1,12-1-1216,17-9 1,6-3 161,3-7 881,0-6 0,25-12 0,7-1 0</inkml:trace>
  <inkml:trace contextRef="#ctx0" brushRef="#br0" timeOffset="152">56956 22434 7779,'-16'0'134,"1"0"52,5 0 0,4 0 597,-13 0-475,12 0 1,-15 12-207,13 7 1,-10 13 93,9 15 1,-9 4-357,10 24 1,-10 14 7,10 15 0,-10 10 28,9 9 0,-9 7-276,10 12 1,-1-10-24,10 1 1,0-22-234,0 2 1,0-24-86,0-13 741,13-19 0,3-29 0,12 0 0</inkml:trace>
  <inkml:trace contextRef="#ctx0" brushRef="#br0" timeOffset="153">56672 23315 7779,'57'0'0,"-10"-3"-1105,0-7 1105,-12 7 0,19-10 0,-10 13 0</inkml:trace>
  <inkml:trace contextRef="#ctx0" brushRef="#br0" timeOffset="154">57155 23855 7821,'0'57'297,"0"0"0,0-13 146,0-6-903,0-6 1,0-20 459,0-12 0,13-25 0,3-19 0</inkml:trace>
  <inkml:trace contextRef="#ctx0" brushRef="#br0" timeOffset="155">57326 22945 7821,'-13'45'566,"10"8"0,-19-21-283,12 6 0,1-7 122,9-2-1332,0-13-1321,13-4 2248,2-12 0,1-25 0,-3-7 0</inkml:trace>
  <inkml:trace contextRef="#ctx0" brushRef="#br0" timeOffset="156">57667 23940 7838,'28'16'0,"-9"6"215,0-12 50,0-1 1,10-9-71,-1 0 1,-9-3 22,0-6 0,-3-7-322,3-13 1,3-8 103,-13-1 0,4-10-40,-3 10 0,-7-12 129,6 2 0,-6 4 60,-3-3 1,-12 12-99,-7-3 0,-6 0 14,-4 10 0,-3-7 37,-5 16 1,5 6 33,-6 4 0,-3 18 99,3 10 1,0 19-61,10 10 1,2 9-965,8 9 1,-5-6 69,14 6 1,3-18 718,15-10 0,7-7 0,12-2 0</inkml:trace>
  <inkml:trace contextRef="#ctx0" brushRef="#br0" timeOffset="157">58406 23315 7602,'0'-16'1568,"0"-9"-922,0 22-511,-12-10 1,9 16-189,-7 7 0,7-4 89,3 13 1,-10 9-134,1 10 1,-1 3 125,10-3 0,-3 7 27,-6 11 1,6 1-77,-7 0 1,7 0 28,3 0 0,0 0-4,0 0 0,0-13 5,0-6 0,0-7 3,0-2 1,3-13-26,7-7 1,-4-6-19,13-3 1,0-12-24,9-7 0,1-19-132,-1-10 1,4-5 8,6-4 1,-7 0 133,7 0 0,6 0 108,4 0 1,-7 13-89,-3 6 1,-3 16-3,3 3 0,-16 13 41,6-4 1,-9 10 138,0 10 1,-6 9-85,-13 19 1,-4 6 151,-5 13 0,-7 3-737,-12 6 0,-4-6 56,-6 6 457,7-6 0,-10-3 0,12 0 0</inkml:trace>
  <inkml:trace contextRef="#ctx0" brushRef="#br0" timeOffset="158">60909 23571 7793,'-10'19'199,"1"0"1,-1-10 338,10 10 0,-9 0 154,-1 10-431,1-1 0,21 0-122,7 1 1,-3-13-60,3-7-195,0-6 1,10-3 111,-1 0 1,-3-3-41,-6-6 1,3-7-109,-12-13 0,-1-8-205,-9-1 1,0-3 204,0 3 1,0 3 104,0-13 0,-3 14 151,-6-4 0,-10 6 249,-19 4 0,6 9-118,-6 0 1,-6 13-117,-3-4 0,-7 10-141,-3 10 1,10 5-147,-1 14 0,14 9-299,-4 0 0,19 9 466,9-9 0,7 0 0,3-10 0</inkml:trace>
  <inkml:trace contextRef="#ctx0" brushRef="#br0" timeOffset="159">61563 22234 7797,'-16'0'-699,"-6"-3"349,12-6 763,-12 6 1,16-10-108,-13 13 1,9 3-211,-9 7 1,13-4-2,-3 13 1,-4 0-129,4 9 1,-10 10 115,9 0 1,-2 3-3,2-3 0,7 6 25,-7 13 1,7 0-14,3 0 0,0 12-26,0 7 0,0 10-104,0 8 0,0 7-149,0 13 0,0 13-42,0 5 1,0 7 84,0 3 1,0 1-258,0-1 0,0 0 378,0 0 1,-12 0-42,-7 0 1,-7-15 20,-2-13 1,-4-13-130,-6-16 1,-3-6 139,-6-13 1,-4-15 39,13-32 1,-9-7-1,9-12 1,0-15 181,10-14 1,3-2-465,6-17 1,-4-9 357,14-9 1,0 3-665,9 15 579,0-5 0,12 8 0,4-11 0</inkml:trace>
  <inkml:trace contextRef="#ctx0" brushRef="#br0" timeOffset="160">62530 23343 10034,'-16'13'822,"3"3"-676,13 12 0,-9 10-86,-1 0 0,1 9-139,9-9 1,-4 3-379,-5-3 1,6-6-8,-7 6 1,7-7 463,3-2 0,0-13 0,0-4 0</inkml:trace>
  <inkml:trace contextRef="#ctx0" brushRef="#br0" timeOffset="161">62586 22803 7745,'-12'-16'691,"9"-9"-25,-10 9-429,0-12 0,10 9 142,-6 0-153,6 13 0,3-4-1569,0 20 1343,0-7 0,-13 22 0,-3-9 0</inkml:trace>
  <inkml:trace contextRef="#ctx0" brushRef="#br0" timeOffset="162">63155 22462 7745,'0'-16'-685,"0"-9"639,0 9 1,0-3-73,0 0 154,0 13 0,-3-16 97,-7 12 295,7 1-244,-9 9 0,9 3 60,-7 6 1,7 10-112,-7 19 0,-2-3-10,2 12 1,-12 4-11,3 15 0,3 1 8,-3 18 0,0-6-113,-9 16 0,9 6 68,0 3 1,3 3-413,-3-2 1,-3 2-53,13-12 0,-1-3-210,10-17 1,0-8 191,0-20 406,0 7 0,13-23 0,3 10 0</inkml:trace>
  <inkml:trace contextRef="#ctx0" brushRef="#br0" timeOffset="163">62842 23201 9783,'13'16'278,"3"0"-827,12-7 0,1-6 549,-1 7 0,0 6 0,1-1 0</inkml:trace>
  <inkml:trace contextRef="#ctx0" brushRef="#br0" timeOffset="164">63866 23315 7756,'-16'-13'-390,"-9"-3"1,19-2 319,-13-1 1,9 9 369,-9-9 0,3 10-22,-3-10 25,-6 12-97,9-18-127,-12 22 1,9 3-118,0 19 1,10 6 101,-10 4 1,12 2-89,-2 7 0,-4 6 30,4 13 1,-4 0-142,4 0 0,5 0 71,-5 0 0,3 0-98,-4-1 0,7 1 139,-7 0 0,7 0-13,3 0 0,0-13 58,0-6 1,0-6-82,0-4 154,-12 0 0,5-12 135,-12-6 84,0-7 0,-9-6-99,0-7 0,-4 7-93,-6-6 1,6-4-138,-5 4 1,8-4-531,10 3-847,-6 7 1392,22-9 0,-23-1 0,11-3 0</inkml:trace>
  <inkml:trace contextRef="#ctx0" brushRef="#br0" timeOffset="165">53771 25817 7855,'-19'3'2210,"0"7"-1743,13-7 1,-16 22-171,13-6 1,-1 6-217,10 4 0,-9 2-31,-1 7 1,1-3-220,9 12 1,0-2 249,0 2 0,3 4 144,6-14 1,-2 1-1588,12-9 0,-10-10 584,10 0 0,-10-13 778,10 4 0,0-7 0,10-3 0</inkml:trace>
  <inkml:trace contextRef="#ctx0" brushRef="#br0" timeOffset="166">53715 25362 8569,'-19'0'2940,"0"0"-2105,12 0-2174,-5 0 1339,12 0 0,0 0 0,0 0 0</inkml:trace>
  <inkml:trace contextRef="#ctx0" brushRef="#br0" timeOffset="167">54340 25703 7780,'-28'0'1387,"2"3"-965,7 7 1,4-4 99,5 13 0,4 3-302,-13 16 1,13-3-17,-4 12 1,7 1-409,3 9 1,0-10-32,0 0 1,3-12-183,7 3 0,9-10 165,18-9 1,-5-6-233,6-13 1,3-16 72,-3-12 1,9-4 60,-9-15 1,10-1 391,-10-8 0,-1-1 53,-8 0 0,-1 0 24,1 0 1,-4 3 255,-6 7 382,6 6-345,-22 25 0,10 7 197,-13 18 0,-3 13-81,-7 26 1,4 2 195,-13 26 1,3 0-244,-3 9 1,-3-9-256,13 0 0,-1-13-319,10 3 1,3-18-411,7-10 1,6-19-1803,12-10 2305,13-18 0,-9-20 0,9-15 0</inkml:trace>
  <inkml:trace contextRef="#ctx0" brushRef="#br0" timeOffset="168">55677 24793 7835,'-19'10'568,"0"-1"1,3 14-253,-3-5 0,-6 20 46,6 10 1,3 9-392,-3 9 0,0 19 79,-9 20 1,2 8-79,7 10 0,-3 4 15,13 6 0,-4-1-524,4-18 0,5 0 117,-5-29 1,15 3-153,4-21 1,2-4-278,-2-16 167,-7-18 682,22-17 0,-22-27 0,7-14 0,-7-12 0,-3-16 0</inkml:trace>
  <inkml:trace contextRef="#ctx0" brushRef="#br0" timeOffset="169">55222 25476 7835,'28'0'160,"0"0"1,1 0 319,-1 0 0,10 0-195,0 0 1,13 0-76,-4 0 0,7-10-2419,3 1 2209,-13-1 0,10-2 0,-10-4 0</inkml:trace>
  <inkml:trace contextRef="#ctx0" brushRef="#br0" timeOffset="170">55932 26130 7855,'16'0'870,"10"0"-244,-11 0-656,14-13 0,-4-3 9,-6-12 0,-3 9-190,-7 0 0,-6-9 243,7-10 0,-7 0 55,-3 9 0,0-2-690,0-7 0,-13 6 262,-6-6 1,-6 10 385,-3 9 1,-1 6 80,1 13 1,-1 0 261,1 0 1,3 7-97,6 12 1,-6 15 225,6 33 1,6-4 520,3 13 0,7-1-466,3 11 1,16-14-568,13-5 1,2 2-182,17-2 0,-1-14-164,10-15 0,3-19-87,6-9 0,-6-7-500,7-3 0,-11-22 242,-8-7 1,-7-18 683,-13 0 0,1-20 0,-1-5 0</inkml:trace>
  <inkml:trace contextRef="#ctx0" brushRef="#br0" timeOffset="171">56416 25959 7855,'16'0'-1381,"-4"13"2553,1-10-263,-10 22-15,10-9-354,-13 12-116,0 1-575,0-13 76,0-4 0,0-15-24,0-6 0,0-10 180,0-19 0,0-6-94,0-13 1,3-10 151,6 1 0,7-10 131,13 10 0,2-10 52,7 10 1,6 9-114,13 9 1,10 17-755,-1 2 1,0 14 57,-9 15 0,0 3-671,0 6 1158,-13 7 0,-3 13 0,-12-1 0</inkml:trace>
  <inkml:trace contextRef="#ctx0" brushRef="#br0" timeOffset="172">57639 24765 7847,'-29'-13'391,"4"7"-167,6-13 1,-6 13 205,6-4 1,3 7-130,-3 3 0,9 22-110,-8 7 0,8 21-15,-9 7 0,3 16-110,-3 22 1,-6 9 73,6 19 0,3 10-499,-3 18 0,0 7 353,5-73 1,0 1-1,4-1 1,1 0 10,-1 1 0,1-1 1,1 2-1,0 0-104,-1 4 0,-1-2 1,-12 63 2,13-1 1,-13-24-178,3-4 0,3-28 41,-3-10 1,9-31-170,-9-7 386,13-25 0,-19-12-4,6-20 1,-6-18 76,-4-20 0,10-9 296,0-9 0,3-10-328,-3-19 0,4 7 1,5-7 1,7 16 15,-6 3 0,15 10-206,3-10 0,13 23-242,-3-4 0,16 19 0,3 0 0,13 6 405,-4 4 0,19-1 0,7 1 0</inkml:trace>
  <inkml:trace contextRef="#ctx0" brushRef="#br0" timeOffset="173">57639 25988 7847,'0'44'215,"-10"6"54,1-12 0,-1 0 221,10-9 0,3-4 584,7-6 0,6 3-650,12-13 0,4 1-192,6-10 0,-4 0-509,14 0 1,-14-3 256,4-7 1,3-9-795,-3-19 1,-3 7 310,-16-7 0,3-6 62,-12-4 0,2 4-78,-2-3 0,-7 2-183,6-2 0,-15-3 359,-3 12-1,-23 0 344,4 9 0,-10 10 57,0 0 1,-6 13-58,-13-3 0,3 5 403,7 4 0,5 16 205,14 13 1,0 12 496,-1 16 1,13-1-520,7 1 1,6 0 33,3 0 0,25-3-431,13-7 1,12-6-420,7-12 0,10-14-826,-1-5 0,13-7 1056,-3-3 0,6 0 0,3 0 0</inkml:trace>
  <inkml:trace contextRef="#ctx0" brushRef="#br0" timeOffset="174">58890 25533 7837,'-26'-3'-71,"8"-7"1,-8 7 169,7-7 1,4 7 127,-4 3 0,9 0 286,-9 0-190,0 0 0,-9 13-57,-1 6 1,10 9 124,0 10 0,4 10-203,-4 18 1,-3-3-14,12 13 0,1 9-222,9 10 0,0 0 108,0-10 1,9-15-446,1-14 0,21-5 138,-2-23 0,15 4-26,-6-23 0,12 1-9,-2-10 0,-4-16-113,3-12 1,-12-1 56,3-9 0,-6 4 10,-4-4 0,0 6 444,1-6 0,-1 10-73,1 9 553,-1 6 1,-12 20-263,-7 11 1,-5 5-29,-4 24 0,0 0-333,0 10 1,-10-13 25,1-6 0,-14-6 0,8-4 0</inkml:trace>
  <inkml:trace contextRef="#ctx0" brushRef="#br0" timeOffset="175">59231 25447 7790,'0'29'832,"-9"-10"-415,-1 0 1006,1 0 0,5 6-650,-5-6-1805,6 6 992,-10-22 40,13 10 0,0-13 0,0 0 0</inkml:trace>
  <inkml:trace contextRef="#ctx0" brushRef="#br0" timeOffset="176">59487 26272 7787,'13'41'55,"-10"-9"1,13 6 296,-7-20 125,7 8 1,9-20-106,-6 13-437,6-13 1,-9-6-17,13-19 0,-14-15-194,-5-4 1,2-13 47,-2 4 0,-1-7 109,-9-3 1,4 4 7,5 5 1,-6-6 126,7 7 0,-7-4 62,-3 4 1,-10 3-19,1 6 139,-13 6 1,6-6 100,-12 19 0,9 7 335,0 12 0,9 25 385,-9 13 1,13 13-471,-4 5 1,7 14-135,3 6 0,3 3-448,7-3 0,6-7-587,12-12 0,4-10 40,6 1 0,6-23-1551,13 3 2129,12-18 0,4-10 0,12-16 0</inkml:trace>
  <inkml:trace contextRef="#ctx0" brushRef="#br0" timeOffset="177">60681 24538 7957,'-12'-16'1456,"8"3"-1240,-21 13 1,19 22-64,-13 7 1,9 21-133,-9 7 0,4 13 241,-4 15 0,-7 16-3,7 13 0,-6 22-161,-3 15 1,14-69 0,2 0-166,3-1 0,-1 0 1,-1-1-1,0 1-423,2 70 0,-1-12 310,10-25 1,0-29-196,0-18 1,13-23 374,6-25 0,6-19 0,4-16 0</inkml:trace>
  <inkml:trace contextRef="#ctx0" brushRef="#br0" timeOffset="178">61875 25902 7335,'-15'0'854,"-1"0"-580,6 0 0,4 0-68,-13 0 1,10 0 112,-10 0 0,0 0-38,-10 0 1,1 13 78,-1 6 0,1-3-235,0 3 0,9 9-139,0 10 1,9 0-453,-9-10 0,13 10 330,-4 0 0,10 3-687,10-3 0,15-9 120,13-1 703,13 0 0,6-12 0,15 13 0</inkml:trace>
  <inkml:trace contextRef="#ctx0" brushRef="#br0" timeOffset="179">62359 24481 7745,'13'-29'0,"-10"1"0,9-1 1147,-12 1-348,13 0-516,-10 12 0,10 16-57,-13 19 1,0 19-197,0 9 0,-13 16 19,-6 3 1,-6 17 29,-4 2 0,1 10 71,0 9 0,-10 7-105,0-7 0,0 19-542,9 10 1,1 15 347,0 4 0,9-10-324,0-9 0,15-16 208,4-4 1,7-15-317,21-22 1,-2-22 128,21-26 1,-9-12 29,9-16 1,-3 0 421,4 0 0,-7-13 0,-13-2 0</inkml:trace>
  <inkml:trace contextRef="#ctx0" brushRef="#br0" timeOffset="180">62586 25874 7724,'-28'16'727,"12"9"0,-6-19-244,13 13 1,-4-9 39,3 9 0,7-10-525,-6 10 1,9-9-543,9 9 1,-2-13-1459,12 3 2002,-13-6 0,19 10 0,-9 3 0</inkml:trace>
  <inkml:trace contextRef="#ctx0" brushRef="#br0" timeOffset="181">62785 25191 8331,'-3'-15'2453,"-6"5"-1574,6 7-367,-10 3-1404,13 0 892,0 0 0,-13 0 0,-2 0 0</inkml:trace>
  <inkml:trace contextRef="#ctx0" brushRef="#br0" timeOffset="182">63098 25703 7724,'0'29'0,"0"-1"0,0 1 286,0-1 0,10 4 430,-1 6 0,4-7-461,-4 7 1,-6 3-323,7-3 0,3 3-507,-4-3 1,1 3 372,-10 6 1,0-5-339,0-14 0,-13 0 260,-6 1 1,-6-4 222,-4-6 0,1-3-91,-1-7 1,-9-6 168,1 7 1,-14-7 14,4-3 1,-7-9 306,-3-1 1,10 1 258,-1 9 0,13 0 109,-2 0-1118,5 0 406,16 0 0,4 0 0</inkml:trace>
  <inkml:trace contextRef="#ctx0" brushRef="#br0" timeOffset="183">64037 24225 7714,'-29'0'0,"1"0"2,-1 0-98,1 0 1,9 12 176,0 7 0,9 10-42,-8 9 1,8 9 69,-9 19 0,10 7-67,-10 12 1,-3 23 104,-16 6 0,6 21-310,-6 8 1,-3 11 283,22-69 1,0 1 0,0-2 0,0-1-121,4-2 1,2 0 0,-13 70-132,8-18 0,5-23-567,13-24 1,13-29 157,5-29 539,20-12 0,0-23 0,0-11 0,-12-14 0</inkml:trace>
  <inkml:trace contextRef="#ctx0" brushRef="#br0" timeOffset="184">63923 26044 7728,'12'29'0,"-8"9"522,5 0 0,4 12-124,-4-2 0,4-1 49,-4 10 1,-2-16-285,12 16 0,-10-19-300,10 0 0,0-19-156,9-10 1,1-12-465,-1-16 0,-2-16 485,-7-31 1,3-7-13,-13-12 1,1 0-33,-10-1 0,9 1-19,1 0 0,-1 9 546,-9 0 1,0 13 81,0-3 0,-13 18 215,-6 10 0,-6 7-132,-3 2 1,-1 13 261,1 7 1,-4 9-216,-6 9 0,7 23 45,-7 25 1,6 3-284,4 16 1,9 0 26,0 9 0,13 0-1082,-4 0 1,7-12 869,3-7 0,13-5 0,2-5 0</inkml:trace>
  <inkml:trace contextRef="#ctx0" brushRef="#br0" timeOffset="185">64719 25646 7749,'-28'0'-144,"9"0"191,0 0 0,9-9 355,-9-1 0,10 1-36,-10 9 1,9 0 127,-9 0-360,0 0 0,-6 13-8,6 6 1,-6 9 0,6 10 1,6 6-141,4 13 0,6 0-222,3 0 1,0 0 184,0-1 1,12 1-402,7 0 1,7-22 171,2-7 1,10-18 26,0-1 0,9-5 87,-9-4 1,0-13 20,-10-6 1,1-10 14,-1-8 1,1 5 250,-1-6 745,-12 6-408,-3 4 272,-13 12 0,0 7-180,0 18 1,0 10 29,0 19 0,0-3-492,0 12 0,0-12-421,0 3 0,3-16 233,6-3 0,-2-13-17,12 4 0,-4-20-494,4-9 1,3-9 261,-12-10 0,3-6-104,-4-13 1,-6 0 229,7 0 0,-7 10 314,-3-1 1,0 14-6,0-4 0,0 6 321,0 4 1,-3 12-223,-7 6 0,4 7 67,-13 3 1,0 3 284,-9 7 1,2 15-164,7 13 1,-3 16 134,13 3 1,-10 0-212,9 9 0,1-6-314,9-3 0,6-13-224,13-6 1,0-6-511,19-4 0,-3-12 223,3-7 1,3-6-386,6-3 0,-3-22 92,-6-6 0,-6-10 27,6 0 792,-7-6 0,-2-13 0,-1 0 0</inkml:trace>
  <inkml:trace contextRef="#ctx0" brushRef="#br0" timeOffset="186">65487 24708 7749,'0'-28'-548,"0"9"727,0 0 1,0 9 1513,0-9-899,0 13-414,0-7 0,-3 13-222,-7 0 1,7 13-13,-6 6 0,2 19-151,-2 9 1,2 10 87,-12 10 0,10 5-357,-10 13 0,13-9 106,-4 0 1,4 9-110,-4 10 0,7 3-14,-6-3 1,6-7-151,3 7 1,0 3 147,0-3 1,0-13-54,0-16 0,0-6-278,0-3 226,12-13 398,4-15 0,12-29 0,1-16 0</inkml:trace>
  <inkml:trace contextRef="#ctx0" brushRef="#br0" timeOffset="187">65288 25163 11172,'16'13'-350,"12"-7"-257,0 13 0,1-10-1915,9 10 2522,-7 0 0,10 10 0,4-1 0</inkml:trace>
  <inkml:trace contextRef="#ctx0" brushRef="#br0" timeOffset="188">65743 25959 7749,'-13'57'663,"10"-10"166,-7 1 0,4-13-686,-3 2 1,5-5 95,-5-3-2072,6-14 338,3-2 1495,0-38 0,-13-7 0,-3-25 0</inkml:trace>
  <inkml:trace contextRef="#ctx0" brushRef="#br0" timeOffset="189">65771 25476 11885,'0'19'-3544,"0"0"3544,0-13 0,13 19 0,3-9 0</inkml:trace>
  <inkml:trace contextRef="#ctx0" brushRef="#br0" timeOffset="190">65828 26158 7722,'0'41'367,"0"-9"0,0 18 529,0-12 1,0 0-802,0-9 0,13-4-825,6-6-102,6-6 1,0-17 457,-6-5 1,3-7-62,-12-12 1,2-13 192,-2-7 1,-7 4 185,6-3 0,-5 2 208,-4-2 1,3-4 46,6 14 1,-6-1 41,7 9 1,-7 1 693,-3-1 225,0 1-777,-13-1 1,-2 17-329,-14 12 1,1 12-143,-1 17 0,4 2-327,6 7 1,-3-6 303,13 6 110,-1-19 0,10 19 0,0-7 0</inkml:trace>
  <inkml:trace contextRef="#ctx0" brushRef="#br0" timeOffset="191">66340 25703 7722,'0'29'271,"-13"-1"1,10 1 450,-6-1 0,-4 10-177,3 0 0,-12 9-172,3-9 1,4 16 7,-4 3 0,0 0-506,-10 9 0,13-19-1362,7-9 1169,6-19 1,6-9-302,6-20 1,10-18 318,19-20 0,-6-5-23,6-4 0,3 0 229,-3 0 1,9 13-121,-9 6 0,0 6 446,-10 4 0,10 12 139,0 7 1,0 9 372,-9 9 1,-10 10-232,0 19 0,-13 6 140,3 13 1,-5 13-467,-4 5 1,-10-2-289,1 3 0,-14-13-221,5 3 0,2-21 214,-3-17 108,12-12 0,-5-41 0,12-7 0</inkml:trace>
  <inkml:trace contextRef="#ctx0" brushRef="#br0" timeOffset="192">53572 27807 7391,'16'0'-363,"-3"0"766,-13 0-128,0 13-108,0-10-68,0 10 1,0-10-26,0 6 1,-3-2 15,-7 12 0,7 0 5,-7 9 1,-2 4-25,2 6 0,-9-4-91,10 14 0,-4-4 5,4 3 0,6 4 74,-7-13-1027,7 0 137,3-23 831,13-2 0,-10-38 0,9-7 0</inkml:trace>
  <inkml:trace contextRef="#ctx0" brushRef="#br0" timeOffset="193">53572 27296 8237,'-15'-4'1156,"5"-5"-1231,-6 6-303,13-10 0,-10 16 181,13 7 197,0-7 0,-12 22 0,-4-9 0</inkml:trace>
  <inkml:trace contextRef="#ctx0" brushRef="#br0" timeOffset="194">54084 27779 7721,'-16'0'1556,"4"0"-1266,-1 0-240,10 0 1,-13 0 157,7 0-45,6 13 1,-10 2-146,13 14 1,0 2-14,0 7 1,0-6-50,0 6 0,0 6-24,0 3 1,0-6-36,0-3 0,9-6-36,1-4-17,12 1 1,-6-13-47,12-7 1,1-18 125,-1-10 1,0-16-68,1-3 1,-1-13 64,1 4 1,-4-7 19,-6-3 1,6 10 43,-6 0 0,-3 12 137,3-3 1,-10 10-44,10 9 108,-12 6 0,5 16 186,-12 7 1,0 9-151,0 19 1,-3 6 54,-6 13 0,2-1-14,-12 1 0,13 0 36,-3 0 0,2-10-210,-2 1-250,6-13 0,-7 3-280,20-20 0,-4-8-1517,13-20 1956,0-18 0,9-16 0,1-13 0</inkml:trace>
  <inkml:trace contextRef="#ctx0" brushRef="#br0" timeOffset="195">54880 27153 7932,'-12'16'1361,"5"9"-842,-12-6 1,13 10-392,-3 9 0,-4 6 27,4 13 0,-10 12-513,9 7 1,1 6 36,9 4 0,0-1-180,0 0 0,0 0 283,0 1 1,9-14-227,1-5 1,12-20-185,-3-9 22,6-6 606,3-17 0,-12-8 0,-6-26 0,-7-13 0,-3-25 0</inkml:trace>
  <inkml:trace contextRef="#ctx0" brushRef="#br0" timeOffset="196">54568 27694 7722,'15'0'365,"11"0"1,-11 0 63,14 0 1,-1 0-461,1 0 0,-1 0-1145,1 0 1176,-1 0 0,13-13 0,3-3 0</inkml:trace>
  <inkml:trace contextRef="#ctx0" brushRef="#br0" timeOffset="197">55335 28291 7722,'0'19'368,"0"0"133,13-13 0,-7 7-63,13-13 0,-9-4-111,9-5 1,-4-1-624,4-18 1,7 3 227,-7-23 0,-7 10-413,-2-9 1,2 3 256,-2-4 1,-1-2 95,-9 12 0,-3 0 157,-6 10 0,-7 2-39,-12 7 0,-1 7 233,1 12 0,-13 0-103,-7 0 1,-2 12 325,2 7 0,-2 16-114,12 3 0,0 13-429,9-4 1,4 3-423,6-2 1,10-7-1461,18-13 1979,7 1 0,25-1 0,3 1 0</inkml:trace>
  <inkml:trace contextRef="#ctx0" brushRef="#br0" timeOffset="198">56928 27438 7806,'-16'-19'-517,"6"0"1,-2 9 1624,2-9-173,1 13-55,9-7-605,-13 13 0,10 13-31,-6 6 0,5 9-194,4 10 1,0 16 99,0 12 1,0 10-347,0-9 1,0 12 186,0-4 1,0 7-563,0 4 0,4-14 187,5-5 0,-3-7-55,13-3 0,-9-16-424,9-13 863,-13 1 0,19-39 0,-9 7 0</inkml:trace>
  <inkml:trace contextRef="#ctx0" brushRef="#br0" timeOffset="199">56501 27722 7806,'0'16'510,"0"-4"258,0-12-16,0 0-237,13 0 0,3 10-386,12-1 1,10 1 44,0-10 0,12 0-720,-2 0 0,6 0 408,2 0 1,1 0 137,0 0 0,0 0 0,0 0 0</inkml:trace>
  <inkml:trace contextRef="#ctx0" brushRef="#br0" timeOffset="200">57411 27495 7807,'16'0'7,"-3"3"147,-13 6 1,0 7-284,0 12 1,0 4-3,0 6 0,0-3 30,0 12 1,0 10 104,0 9 1,0 1 18,0-11 0,0 1-12,0 0 0,0-3-29,0-7 0,0-6-87,0-12 7,0-13 118,0-4 0,3-12-7,6 0 0,-2-12 111,11-7 0,-8-7-26,9-2 0,0 0 136,9-1 1,1 1-56,-1-1 0,1 10 128,-1 0 1,0 13-288,1-3 0,-10 5 70,0 4 0,0 0-111,9 0 0,-9 13 79,0 6 1,-13 6 42,4 4 0,3-1-85,-4 1 0,1-1-20,-10 0 1,0-9-151,0 0 0,-4-3-738,-5 3-603,6-6 1495,-10-13 0,0 0 0,-2 0 0</inkml:trace>
  <inkml:trace contextRef="#ctx0" brushRef="#br0" timeOffset="201">58065 28149 7820,'16'12'-427,"9"-9"1155,-9 10-549,12-13 1,1-3-27,-1-7 1,-9 7-280,0-6 0,-9-4 125,9 4 1,-4-14-246,4 4 0,-3 4 122,-6-4 1,-7 0-125,6-10 217,-6 1 1,-3-1 132,0 1 0,0 9-81,0 0 13,-12 0 1,-4 3 203,-12 7 0,9 6-42,0 3 1,3 12 441,-3 7 1,-3 16-43,12 3 1,-2 13 79,2-4 1,7-3-518,-6 4 0,18-14-393,10 4 1,6-6-148,4-4 0,12-2-472,6-8 0,1-5-691,8-13 1544,-18 0 0,41-13 0,-19-2 0</inkml:trace>
  <inkml:trace contextRef="#ctx0" brushRef="#br0" timeOffset="202">60056 27182 7737,'0'-19'391,"0"0"1,-4 9 93,-5-9 1,6 13-221,-10-7 0,13 17-65,0 5 0,-9 20-303,-1 18 1,1 7-61,9 3 0,-10 12-133,1 7 1,-10 6 131,9 3 1,-12 4-71,3 6 1,-6 2 42,-3 8 0,9-7-54,0-13 1,12-16-462,-2-12 451,-7 0 1,13-44 145,-7-13 0,20-29 30,9-37 1,9-7 149,10-12 0,-3-3 12,12-7 1,-12 10 175,3-1 1,3 4-168,-3 16 1,0 12-54,-10 16 0,10 19 40,0 10 0,0 9 110,-9 9 1,-4 20 52,-6 18 0,3 19 6,-13 10 0,1 3 167,-10-3 0,0-3 145,0-7 1,0-6-902,0 6 0,-13-18 69,-6-10 0,3-7 109,-2-2 0,2-10 324,-3 0 1,-7-13-81,8 3 0,-8-5 112,-2-4 1,-4-10-52,-6 1 1,7-4-24,-7 3 0,6-2-234,4-7 0,2-6-287,8 6 1,-5 3-34,14-3 0,-1 9 435,10-9 0,13 13 0,3-6 0</inkml:trace>
  <inkml:trace contextRef="#ctx0" brushRef="#br0" timeOffset="203">60710 27722 7735,'-19'0'235,"0"0"146,12 13 0,-15-7 53,13 13 0,-10-10-171,9 10 0,1 0-266,9 10 0,0 9 9,0 0 1,0 9-34,0-9 1,0 12 123,0-2 1,0-4-12,0 3 0,13-12-91,5 3 1,-2-9-234,3-11 1,0-2-298,10-6 0,-1-10 228,1 0 0,-4-13-175,-6-15 0,6-1 165,-6 1 0,3-10-7,-3 0 0,3-9 323,-12 9 0,9-10-31,-10 10 0,4 0-8,-4 10 0,-6 0 180,7-1 965,6 1-828,-13 12 0,9 10 497,-12 25 1,0 12-159,0 26 0,0 3-28,0 6 0,0 4-481,0 6 0,0-7-470,0-12 0,13-13-100,6-6 1,-3-19 462,3-9 0,12-7 0,14-3 0</inkml:trace>
  <inkml:trace contextRef="#ctx0" brushRef="#br0" timeOffset="204">61733 27239 7696,'0'-29'0,"0"10"26,0 0 136,-12 0 0,9 0 147,-7 0 0,7 10 138,3-10-45,-13 13-107,10-20-159,-10 23-29,1 3 1,9 26-148,-7 11 1,4 17 53,-4 3 0,7 3-103,-6 16 0,2 0 79,-2 9 1,6 10 60,-7 0 1,7 9-321,3-9 1,0-1-75,0-8 0,0-14-786,0-5 824,0-7 0,13-29 305,6-12 0,6-12 0,3-7 0</inkml:trace>
  <inkml:trace contextRef="#ctx0" brushRef="#br0" timeOffset="205">62046 27722 6749,'-16'13'790,"4"-10"-557,12 9-36,0 1-186,-13 3 0,10 12 95,-7 1 0,7-1-87,3 1 0,0-1 27,0 0 1,-9 4-13,-1 6 1,1-6-3,9 5 1,0-5-85,0-3 0,0-1-8,0 0 121,0 1 96,0-1-125,0 1 1,3-14 47,6-5 0,-2-7-9,12-3 0,-10-3 4,10-7 1,-3 4-74,3-13 0,6 3 12,-6-3 1,6-6-1,4 6 0,-1-6-100,1-3 1,-1-1-276,1 1 1,-1-1 147,0 1 0,-9-1-913,0 1 1126,-12-1 0,18 1 0,-9 0 0</inkml:trace>
  <inkml:trace contextRef="#ctx0" brushRef="#br0" timeOffset="206">62245 27807 7712,'3'16'1789,"7"-6"-1057,-7 5 0,10 1-298,-13 13 0,9 2-285,1 7 0,2 3-415,-2 7 0,2 15-574,7-6 0,-3 3 840,-6-13 0,5 19 0,14-6 0</inkml:trace>
  <inkml:trace contextRef="#ctx0" brushRef="#br1" timeOffset="207">33867 19107 8006,'-16'0'-630,"3"0"580,13 0 212,0 0 0,-13 0 25,10 0 58,-9 0 203,12 0 129,0 0-309,-13 0 76,10 0 145,-10 0 5,13 0-163,0 0 184,-12 0-117,8 0-56,-8 0 109,12 0 113,0 0 52,-13 0 152,10 0-427,-10 0 144,13 0 1715,0 0-1918,0 13 0,13-10 59,6 6 209,6-6-259,4-3 1,2 0 31,7 0 1,-3 0-70,12 0 1,-12 0 86,3 0-683,6 0 363,-12 0 0,18 0-425,-12 0 239,0 0 174,-22 0 1,9-9-144,-6-1 4,-6 1 0,12 9 22,-22 0 92,10 0-28,-13 0 7,0 0 29,0-13-2,0 10-639,-13-10 217,10 13-296,-22 0 352,9 0 147,-12 0-162,12 0 131,-9 0 0,9 0 97,-13 0 0,1 0-250,-1 0-110,1 0 716,0-12-187,-1 9 1,1-10-189,-1 13 427,1 0-154,-1 0 0,1 0 253,0 0-238,-1 0-34,1 0 0,9 0 197,0 0-124,0 0 3,-10 0 1,10 0-69,0 0 1,10 0 30,-10 0 93,13 0-67,-20 0 1,23-3 8,-6-7 126,6 7 58,3-9-373,-13 12-43,10 0 177,-10 0-48,13 0 34,13 0 2,-10 0-5,22 0 177,-22 0-99,23 0 0,-11 0-24,14 0 1,3 0 84,5 0 1,-5-4-55,6-5 409,-6 6-303,9-10 0,-10 10-80,7-7-177,6 7 163,-12-9 1,12 9-296,-6-7 83,-6 7-23,9-10-138,-13 1 159,1 8 0,-10-8 42,0 12-129,-13 0-36,7 0 125,-1-13 253,-9 10-238,10-10 1,-23 10-434,1-6 228,-13 6-12,6-10-425,-12 13 428,-1 0 0,-2 0-127,-7 0-88,6 0 203,-9 0 0,3 0-111,0 0 481,0 0-155,10 0 1,-1 9-197,1 1 476,0 12-183,-1-19 0,1 19 71,-1-12-55,1 12-75,-1-19 238,14 10-32,-11-1-58,23-9-47,-10 23-57,13-23-36,0 10 1,0-13 1,4 0 249,5 0 54,7 12 1,12-9 69,1 7-98,-1-7-219,1-3-112,-1 0 134,-12 0 48,9 0-38,-9 0-784,0 0 508,9 0 1,-19 0 3,13 0-1272,-12 0 449,5 0 434,1 0-1817,-10 0 1536,10 0 1,-13-3 842,0-7 0,12-5 0,4-14 0</inkml:trace>
  <inkml:trace contextRef="#ctx0" brushRef="#br1" timeOffset="208">34322 18709 7983,'0'-29'0,"0"10"-77,0 0 260,0 13-15,0-19 1,0 19 168,0-13 90,0 12 140,-13-18-202,10 22 49,-10-10-76,13 13 1141,0 0-1254,0 13-1,0 3 219,0 12-193,0 1 0,0 8-6,0 1 0,0 10 14,0-10 0,-3 12 107,-7-2-178,7 5-18,-9 4 0,12 0 17,0 0-57,0 0 96,0 0-611,0-13 339,0 10 1,0-13 55,0 6-609,0-6 260,0-13 111,0 1-240,0-13 128,0 9 30,0-22 507,0 10-260,0-26 1,0 7-11,0-13 1,0 0-62,0-10 252,0 1-62,0 0 1,0-1-109,0 1 43,0-1 0,0 1 0,0-1 0,0 1-318,0 0 183,0-13 1,0 6-196,0-13 74,0 14 202,0-20 0,0 19 73,0-12 18,0 12-45,0-19 0,0 13-27,0-6 0,0-4-97,0 13 398,0-12-163,0 18 1,0-9-61,0 13 361,0-1-57,0 1-182,0-1 464,0 14-147,0 2-114,0 13-250,0 0 0,0 16 0,0 9 399,0 10-340,0 15-33,0-5 0,-10 12 18,1-1 1,-1 1-32,10 0 0,0 0-2,0 0 0,-3 0-160,-6 0-73,5-1 195,-8 1 1,12 0-274,0 0 101,0 0-41,0-13-239,0-3 229,0-12 0,0-1-96,0 0 38,0-12 0,3-3 125,6-13 38,-5 0 0,8-13-143,-12-6 312,0-6-83,0 9 0,0-9-524,0 6 228,0-6 19,0 9-1813,0-9 1313,0 9 0,0-3 728,0 0 0,0-13 0,0-12 0</inkml:trace>
  <inkml:trace contextRef="#ctx0" brushRef="#br1" timeOffset="209">34179 18936 8046,'-15'0'325,"-11"0"196,10 0-115,-12 0-218,12 13 0,0-10 258,7 7-215,6-7 0,-10 9-133,1-9 278,8 10-190,-8-13 1,2 3 158,1 7 2,-1-7 15,-2 10-37,8-13-184,-21 0 51,9 0-25,-12 0 0,9 0-24,0 0-135,0-13 185,-9 10-137,-1-10 92,1 13 0,-1 0 146,1 0-68,-1 0-101,-12 0 0,10 0-3,-7 0 1,-3 0-114,3 0 0,-9 0 191,9 0-368,0 0 153,9 0 1,1 10-79,-1-1-11,1 1 137,0-10 7,12 12 52,-10-9-301,23 23 98,-9-23 1,12 13 126,0-7-275,0-6 19,0 10 190,0 0 1,9-7-19,1 13 247,12-13 0,-10 10-80,7-7 231,7-5-198,-11 8 1,14-12 16,-1 0 1,1 0 79,-1 0 1,13 0 73,7 0 278,-7 0-289,12-12 1,-8 5-110,11-12-17,1 13 5,0-19 1,10 12-344,-1-6 108,0-6-15,-21 9-167,8 0 189,-9-9 1,1 22-16,-7-7-4,-7-6-28,-2 13 381,-14-9-324,-2 12 320,-13 0-5,0 0-231,-13 0 1,7 0-314,-13 0 144,0 0 33,3 0-121,-9 0 8,9 12 211,-12-9-201,-1 10 182,1 0 0,0-7-79,-1 13-7,13-13 42,-9 20 1,9-23-105,-12 6 14,-1 7 80,14-13 0,-11 10-130,7-13 137,-6 0 10,-3 13 205,-1-10-204,13 9 0,-9-12-47,6 0 200,-6 0-26,-4 0-157,1 0 330,0 0-270,-1 0 1,1 0 82,-1 0-79,14 0 40,-11 0 0,10 0-65,-12 0 64,12 0-18,-9 0 217,9 0-213,0 0 1,1 0-1,5 0 316,7 0-50,-10 0-136,13 0 0,0 0 190,13 0 4,-10 0-246,22 0 0,-9 0 754,13 0-350,-1 0-172,13 0 529,-9 0-451,21 0 1,-18 0 229,13 0-710,-14 0 142,7 0 0,-3 0 272,0 0-816,0-12 428,-9 9 1,-1-10-685,0 13 384,1 0 204,-13-13-421,9 10 199,-9-10 184,0 1-1707,-4 9 1179,-12-10 1,-3 13-131,-6 0-2281,5 0 3136,-8 0 0,-1-13 0,-3-2 0</inkml:trace>
  <inkml:trace contextRef="#ctx0" brushRef="#br1" timeOffset="210">34293 18595 8023,'-13'-16'-9,"10"4"178,-9 12 366,12-13-115,0 10-191,-13-10 398,10 13-28,-10-12-171,13 8 37,-12-21-161,8 22 0,-8-13-88,12 7 1,-3 6 187,-7-7-231,7 7 113,-10-10 57,13 10-202,0-10-1,-12 13 433,9 0-414,-10 0 0,13 13 80,0 6 123,0 6-207,0 4 0,0 12 174,0 6-165,0 7 2,0 15 1,0-5-95,0 11-53,0-11 134,0 18 1,0-10-310,0 14 113,0-14-134,0-2 1,0-13-124,0 0 0,0-4 180,0-5-536,0-7 143,0-25 114,0-4 45,0-12-99,0 0 73,-13 0 133,10-12 109,-10-4 0,13-22 141,0 0 104,0 0-262,0 10 395,0-1-169,0-12 0,0 10-111,0-7 226,0 6-98,0 4 0,0-10-132,0 0-172,0 0 201,0-3 0,4 9 40,5-6-38,-6-6-5,10 0 0,-13-4 176,0 1-194,0 12 5,0-18 360,0 21-206,13-22 1,-10 20-43,6-14 277,-6 13-21,-3-6-156,0 13 191,0 12 88,0 3-216,0 13-98,0 13-42,0 3 0,-9 16 89,-1 5 0,1 8 57,9 12 78,0-1-218,0 1 1,-3 0 110,-7 0-148,7 0 59,-10-13 0,13 10 97,0-7-611,0-6 186,0 0-1391,0-12 799,0-1 257,0-12-2430,0-3 1392,13-26 1569,-10-3 0,23-25 0,-11-3 0</inkml:trace>
  <inkml:trace contextRef="#ctx0" brushRef="#br1" timeOffset="211">33497 19078 7940,'-16'0'-924,"-9"0"1685,9 0 61,-12 0-392,-1 0 184,13 0-211,4 0-127,12 0 1143,0 0 0,12 0-1081,7 0 1,-3 0 49,3 0 0,0 0 255,9 0-279,1 0-128,-1 0 1,10 0 281,0 0-232,0 0 1,-6 0 11,6 0-133,-7 0 1,10-9 165,-12-1-478,-1 1 154,13 9 1,-9 0 217,6 0-590,-19 0 320,6 0 0,-9 0-128,12 0 70,-12 0-50,9 0-191,-22 0 146,10 0-3,-13 0-333,0 0 35,-13-13 282,10 10 0,-22-9 5,6 12 0,-6 0-119,-4 0 1,1 0 258,-1 0 75,1 0-118,0 12 0,-1-9 98,1 7-180,-1 6 54,1-13 241,-1 22-68,1-22 0,9 13-105,0-6 1,0-7 24,-9 6 1,-1-6-41,1-3 113,-1 0-72,1 0 0,-1-3 153,1-6-49,12 6 0,-9-20 128,6 14 13,6-13-247,-12 19 482,22-23-65,-22 23-40,21-9-183,-8 12 1,15 3 8,6 6-208,-5-6 141,21 23 0,-6-20 338,19 13-322,-7-13-33,10 7 0,-3-13 370,0 0-69,13 0-262,-7 0-86,0 0 72,-3 0 0,-3 0 197,0 0-636,0 0 262,-9 0 0,-1-10-149,0 1 1,-12-4-999,-6 4-283,5 6 0,-11-13 66,5 6 1448,-6 7 0,-3-22 0,0 9 0</inkml:trace>
  <inkml:trace contextRef="#ctx0" brushRef="#br1" timeOffset="212">34208 18510 8025,'-29'0'164,"1"0"65,-1 0 0,14 0 200,-11 0 144,23-13-112,-9 10-29,-1-10-88,10 26 314,-10 3-347,13 12 0,0 4 456,0 6-373,0 6-126,0 13 1,3 3 473,7 6-431,-7-6 0,13 10-650,-7-13 283,7-13 0,3 6 138,0-12-1704,0-12 700,-3-1 922,9-22 0,-9-3 0,12-16 0</inkml:trace>
  <inkml:trace contextRef="#ctx0" brushRef="#br1" timeOffset="213">52122 15922 7207,'0'-15'778,"0"2"-541,0 13 311,0 0-258,0-13-127,-13 10 144,10-9-294,-9 12 270,12 0 670,0 0-737,0 12 1,0-6 138,0 13 1,0 0-178,0 10 1,0 9 35,0 0 0,0 12-288,0-2 0,0 5-46,0 4 0,0 0-53,0 0 1,0 0-172,0 0 0,0-13-1006,0-6 539,0-7-119,0-15 930,0-16 0,0-16 0,0-12 0</inkml:trace>
  <inkml:trace contextRef="#ctx0" brushRef="#br1" timeOffset="214">51696 16036 9506,'28'-28'174,"0"-1"0,10-12-174,0-6 0,10-10-44,-10-9 1,12 2-162,-2-11 0,-7 2 115,-3-3 0,-7 7-79,-2 12 0,-1 13 98,0 6 1,-12 15 17,-6 5 0,-7 14 348,-3 4 0,0 13-104,0 15 1,0 17-93,0 12 0,0 3-151,0 15 0,0-2 52,0 3 0,0 6 0,0-9 0</inkml:trace>
  <inkml:trace contextRef="#ctx0" brushRef="#br1" timeOffset="215">52918 17714 7737,'-15'0'405,"2"0"0,10 0-307,-7 0 117,7 12-130,-10-9 1,13 13 61,0-6 0,-3-4 88,-6 13 5,6 0 1,-10 19 117,13 0 0,-9 15-50,-1 4 1,1 3-61,9 16 1,-4-9-272,-5 8 0,6-11 97,-7 2 1,7-9-1156,3-10 550,0-6 174,0-12 1,3-14-195,7-5 0,-7-20 71,6-9 0,-5-18-896,-4-11 1376,0-6 0,0-2 0,0-1 0</inkml:trace>
  <inkml:trace contextRef="#ctx0" brushRef="#br1" timeOffset="216">52577 18282 7806,'0'41'0,"0"-9"439,0 22-142,0-10 1,0 10 8,0-7 1,0 7 148,0-7 1,10-3 6,-1 4-570,13-14 145,-6 8 1,16-27-35,5-5 1,-2-7 174,13-3 1,-10-6-240,9-13 1,-9-13 139,9-25 1,-12 0 238,3 1 1,3-11-298,-3 1 0,-3-10-124,-16 10 1,3-1-129,-13 10 1,4 1-329,-4-1 1,-6 9-1547,7 1 1017,-7 12 451,-16-6 637,10 13 0,-22 12 0,9 3 0</inkml:trace>
  <inkml:trace contextRef="#ctx0" brushRef="#br1" timeOffset="217">33923 19562 7979,'0'-16'-1973,"0"3"1760,0 13 222,0 0-26,0-12 204,0 9-190,0-10 143,0 13 156,0 0-294,0-13 42,0 10-15,0-10 36,0 13 664,0 0-464,-12 0 68,9 0-260,-10 0 76,13 0-593,0 0 0,13 0 0,2 0 1</inkml:trace>
  <inkml:trace contextRef="#ctx0" brushRef="#br1" timeOffset="218">34037 19306 6995,'-16'-13'-856,"4"10"974,12-22-92,0 22 0,0-10 210,0 0-180,0 10 124,0-9-80,0 12 0,0-4-25,0-5 147,0 6 49,0-10-156,0 13 916,0 0-775,0-12-135,0 8-46,0-8 67,0 12 459,0 0-521,0 12 31,0-8 257,0 8-286,0-12 56,0 0 11,0 13-25,0-10 92,0 10-31,0-13 106,0 0-205,-13 0 53,10 0 44,-10 0-95,13 0 21,0 0 41,0 12-164,0-9 139,0 10 111,0-13 267,0 0-421,0 13 68,-12-10-5,8 9-58,-8-12 22,12 0-8,0 0 1,-3 10 59,-7-1-56,7 1 41,-10-10 13,13 13-35,-12-10-63,9 22 0,-20-19 62,14 13-32,0-12 10,-4 18 1,7-9 83,-13 12-89,12 0 7,-18 1-225,9-1 204,0 1 1,-9 2 56,6 7-213,7-6 51,-14 9 1,20-13 138,-13 1-303,0 12 224,3-10 0,-9 11-4,6-14-10,-6 0 17,-4 13 0,1-6 23,-1 13-51,1-1 18,0 10 368,-14 0-217,11 0 1,-29 12 2,12 7 67,-12 6-93,16 3 1,-13 1 28,0-1-1136,1 13 955,-1-10 0,9 10-78,1-12-549,12-14 697,-6 10 1,13-25-144,-1 0 1,13-13 58,7-15-339,6-13 60,3-4 955,0-12-723,0 0 1,0-12 266,0-7 0,3-7-265,6-2 1,-2-4 54,12-6 0,-3 4-91,2-14 0,8 14 7,-7-4 0,-3 6-33,2 4 0,1-4-132,10-6 1,-4 7 71,-6-7 0,6 6 3,-6 4 1,7-4 0,2-6 237,0 6-68,1-9 0,-1 3 31,1 1-16,12-14 1,-6 7-128,12-13 278,-12 0 34,18 0-253,-21 13 216,22-10-65,-10-3 0,0 1-36,-6-1 0,3 0 124,-3 9 1,0 4-75,-10-3-307,1 12 233,-1-19 0,-12 23-169,-6-7 177,5 6-11,-11 4-143,8 12 133,-12-9-27,0 22 365,0-10-224,0 0 0,-3 10-59,-6-6 0,2 15-12,-12 3 1,0 14 54,-9-4 100,12 6-67,-9 3 1,9 10 233,-12 0-271,12 0-22,-9 3 1,9-9-200,-13 6 209,14-7 8,-11 10-224,10-9 55,-12 9 0,0-3 76,-1 0 0,10 3-6,0-3 1,-9-4-45,-10 14 1,-3-1-22,3 10 0,6 0-48,-6 0 115,-6 12-36,0-9 1,0 13 7,6-7 1,3-6 17,-3 7-290,19-7 278,-31-3 0,40-4-12,-18-5-57,18-7 43,-15-25-3,22 9-7,-10-22 209,13 10 8,0-13-184,0-13 0,0 7 82,0-13-75,13 0 26,3-10-441,-1 1 261,11-1 1,-11 1 43,14 0-730,-1-1 526,-12 1 0,9-1-180,-6 1-765,-6 12 748,12-9 0,-12 9-829,6-12 710,6 12 203,-9-9 429,0 9 0,9-13 0,-9 1 0</inkml:trace>
  <inkml:trace contextRef="#ctx0" brushRef="#br1" timeOffset="219">32559 21239 8151,'0'-15'-436,"0"-11"1,0 20 632,0-13 24,0 13 0,0-20 157,0 23-188,0-22 1,0 19 189,0-13 94,0 0-112,0 3 152,0-9-1,0 9-150,0-13-423,0 14 147,0 2 102,0 13 17,-13 0 14,10 0-50,-10 13-17,13-10 1,0 22 143,0-6 123,-13 6-284,10-9 0,-13 19 130,7-7 88,6 7-200,-10-7 0,4 1-4,-1-1 1,-2 4-85,2 6 0,7-3-218,-7 12 93,-5-12 14,12 6 0,-13-3 30,6 0 1,7 12 166,-6-2-324,-7-7 210,13 12 1,-13-18 35,6 12 281,7 1-316,-9-4 0,12-3-38,0-12 64,0-14 62,0 11-207,0-23-34,0 9 178,12-12 115,-9 0-126,23-12 1,-11-4 30,14-12 0,-1-4-4,1-6 1,-1 3-67,1-12 643,-1 12-370,1-6 0,8 3 67,1 0 340,0-12-350,-9 18 1,9-9 26,0 13-160,-1-1 87,-8 1-572,-1 12 278,-12-9 1,9 22 164,-6-7-229,-6 7 81,0 3-381,-1 0 548,-9 0 79,10 0-253,-13 0 348,-13 13-302,10-10 37,-9 9 220,12-12 105,-13 0-236,10 0-183,-10 13 250,1-10-390,8 10 58,-8-1-888,12-8 471,0 21 119,-13-22-1451,10 10 554,-10-13-1966,13 12 1149,0-9 2091,0 10 0,-12 0 0,-4 3 0</inkml:trace>
  <inkml:trace contextRef="#ctx0" brushRef="#br1" timeOffset="220">34634 6113 8155,'-12'16'-1317,"5"6"1013,-12-13 693,13 14-181,-19-8 0,22 4-7,-7 0 1,-2 0 212,2 10 0,1 9-258,9-1 17,0 14-1,0-19-282,0 21 110,0-8 0,0 2 219,0 0-661,12-12 313,-9 6 0,23-16-43,-7-6 1,6-6-268,3-13 1,1 0 438,-1 0 0,1-25 0,-1-7 0</inkml:trace>
  <inkml:trace contextRef="#ctx0" brushRef="#br1" timeOffset="221">34634 5488 8286,'-15'-13'27,"-11"10"259,23-10 344,-22 0-128,9 10-253,0-9-29,4 12 1,8 3 162,-5 6-726,6-6 310,-10 23 0,13-20 330,0 13-1457,0 0 638,0-3 522,0 9 0,13-9 0,3 12 0</inkml:trace>
  <inkml:trace contextRef="#ctx0" brushRef="#br1" timeOffset="222">36369 5829 6793,'-16'0'1358,"3"0"-865,13 0-232,0 0 47,-12 0-60,9 0 59,-10 0 26,13 0-130,0 0-51,13 0 1,-7 0 357,13 0-301,-13 0 53,20 0 176,-11 0-276,14 0 1,2 0 164,7 0 101,-6 0-116,9 12 0,0-8 69,6 5-275,7-6 79,3-3 0,0 10 135,0-1-74,12 13-62,-9-19 1,13 23 270,-7-7-209,-6-7-61,22 14 1,-12-20 19,6 13 0,-4-13 134,-5 4 60,-7-7-190,22-3 0,-19 0 171,13 0-291,-13 0 95,7 0 1,-13 0 262,-1 0-436,14 0 46,-10 0 1,9 0 489,-12 0-324,13 0 29,-10 0-153,9 0 61,-12 0 0,0 0-5,0 0 1,0 0 8,0 0 1,0 0 112,-1 0-313,1 0 61,-12 0 0,8 0-180,-5 0 84,-7 0 44,12 0 0,-18 0-44,13 0-61,-14 0 101,7 0 0,-12 0 5,-1 0 1,1 0 42,-1 0-49,1-13 49,-14 10 1,11-10 32,-7 13 1,-4-3 14,4-6 0,-9 6-96,9-7 59,0 7 26,-3 3-405,9-13 178,-22 10-26,22-10-326,-22 13 82,10 0 190,-13 0-1212,0 0-972,-13 0 1746,-2 0 1,-14 0-2406,1 0 3096,12 0 0,-9 13 0,9 3 0</inkml:trace>
  <inkml:trace contextRef="#ctx0" brushRef="#br1" timeOffset="223">39753 6170 7953,'-16'-13'-682,"-9"10"1131,21-10 1,-11 4 19,5 0-124,7-1-12,-10 10 0,13 0-372,0 0 136,-12 0 69,9 13-42,-10 2 0,13 14 64,0-1-30,0 13 0,0-9-111,0 22 57,0-10 1,0 13 63,0 0-186,0 0 115,0-1 0,0 14 105,0 6 3,0-7-90,0 13 1,-10-12-93,1 6-66,0-7 125,9-12 0,0-13-559,0-6 237,0-6 131,0-16-359,0-4 281,0-12 1,0-12-48,0-7 1,9-16-131,0-3 0,14-9-1,-4 9 365,6-13 0,3 7 0,1-13 0</inkml:trace>
  <inkml:trace contextRef="#ctx0" brushRef="#br1" timeOffset="224">39980 7307 8892,'13'16'390,"-10"-3"-359,22-13-34,-9 0 1,12 0 144,1 0 0,-1 9 7,1 1 1,-1-1 46,1-9 0,2 0-85,7 0 0,-3 0 120,12 0 0,-9 0-133,10 0 1,-4 0 6,3 0 0,7-9 22,-7-1 0,4 1 16,-4 9 1,7 0-95,-7 0 1,-2-3 80,2-7 1,-3 7 146,4-7-200,5 7 1,-18-6 100,13-1-327,-14 1 216,20 9 0,-22-10 57,5 1-22,-5-1 73,-3 10-25,12 0-81,-10 0 1,10 0-94,-12 0 1,-1 0 70,1 0 1,-1 0 173,0 0 1,1 0-84,-1 0 0,1 0 2,-1 0 0,1 0 11,-1 0 1,4 0 114,6 0 0,-7 4-242,7 5 0,3-6 107,-3 7 0,0-7-114,-10-3 1,1 0 77,-1 0 0,10 0-128,0 0 0,0 0 121,-10 0 1,1 0-126,-1 0 1,1 0 103,-1 0 0,1 0-1,-1 0 1,0 0 171,1 0 7,-1 0 1,1 0-12,-1 0 1,1 0-75,-1 0 0,-9 0 202,0 0-78,0 0-222,9 0-105,1 0 0,-1 9 123,1 1 0,-10-1-320,0-9 90,-13 13 132,19-10 1,-18 10 25,12-13 0,-10 0 434,10 0-280,-13 0 135,20 0-134,-11 0-57,14 0-285,-1 0 208,1 0 1,-10-10-180,0 1 0,-10-1-79,10 10 382,-13 0 0,10-3-114,-6-6 330,-7 5-194,9-8-77,1 12 98,-10 0-9,10 0 80,-13 0-422,0 0-898,0 12 434,0-8 1,0 11-1298,0-5 110,-13-7 1,7 13 423,-13-7 1382,13-6 0,-20 10 0,11-13 0</inkml:trace>
  <inkml:trace contextRef="#ctx0" brushRef="#br1" timeOffset="225">46862 6653 7914,'0'-19'-577,"0"0"901,0 13 0,3-16 592,6 12 1,-2-8-444,11 8 0,1-9 21,10 10 0,2-1-190,7 10 1,-3 0-148,13 0 0,-1 0 27,10 0 1,0 0-55,0 0 0,-1 3-132,1 7 0,0-4 117,0 13 1,-13-9-188,-6 8 1,-6-8-333,-4 9-454,1-13-865,-14 19 768,-2-21 955,-13 8 0,-13 1 0,-2 3 0</inkml:trace>
  <inkml:trace contextRef="#ctx0" brushRef="#br1" timeOffset="226">47715 6141 8020,'-13'-15'2162,"10"2"-1371,-10 13-701,26 0 0,3 13-213,12 6 1,0 6-61,1 3 1,-1 4-414,1 6 0,-4-3-214,-6 12 0,6-3 146,-6 4 664,7 5 0,2-8 0,0 11 0</inkml:trace>
  <inkml:trace contextRef="#ctx0" brushRef="#br1" timeOffset="227">47857 7051 8043,'16'-12'128,"-4"5"258,-12-12 649,13 0 1,3-9-409,12 0 0,4-1-1116,6 1 0,-7-1 169,7 1 320,6 12 0,1-22 0,11 7 0</inkml:trace>
  <inkml:trace contextRef="#ctx0" brushRef="#br1" timeOffset="228">50956 7791 8977,'16'0'468,"0"0"-138,-7 0-71,-6 0 1,20-4 42,-14-5 28,13 6 0,-6-10-109,12 13 0,-9 0 90,0 0 1,0-3-70,10-6 1,-1 5-24,1-5 1,2 6-33,7 3 0,-6 0 26,6 0 1,6 0 49,3 0-49,-6 0-65,13 0 1,-10 0 80,13 0-48,13 0 14,-10 0-155,22 0 99,-22 0 1,19 0 174,-13 0-192,13 0 10,-6 0 0,9-10 45,-6 1 1,3-1 18,-13 10 0,13-9 18,-3-1-44,-6-12-42,-1 19 0,-12-13 82,0 7-44,12 6 3,-21-10-251,18 13 199,-22-13 1,10 10 155,-7-6-334,7 6 163,-10 3 0,10 0 99,-7 0-216,7 12 46,-10-9 1,13 19 131,0-12-61,-13-1-24,10 4 1,-10-10-9,13 7 1,0-7 5,0-3 0,0 3-4,0 7 1,-1-7-6,1 6 1,0-6-94,0-3 0,-10 0 46,1 0 1,-1 0-7,10 0 0,0 0 90,0 0 0,-10 0-55,1 0 0,-10 0 127,9 0 1,-3 0-78,4 0 0,2 0-43,-12 0 1,3 0-12,-3 0 1,3 10-94,7-1 0,2 1 58,-12-10 1,3 0-100,-3 0 0,3 0-23,6 0 1,-5 0 64,-14 0 0,10 0-14,0 0 0,0 0 40,-10 0 1,1 0-5,-1 0 1,0 0 58,1 0 200,-13 0-245,9 0 33,-22 0-102,10 0 91,-13 0 1,0-3-257,0-7 110,12 7 1,-8-13-335,5 7 179,-6 6-111,-3-10 41,0 13-6240,0 0 4180,0 13 2419,0-10 0,-12 9 0,-4-12 0</inkml:trace>
  <inkml:trace contextRef="#ctx0" brushRef="#br1" timeOffset="229">51980 11203 7873,'-28'0'111,"-1"0"1,10 3 271,0 6-192,13-6 0,-10 10 113,7-13 24,5 13-67,-8-10 1,12 13-18,0-7 1,3-6 174,6 7 0,7-7-97,13-3 0,-1 0 157,1 0 1,12 0-39,6 0 0,-3 0-104,4 0 0,-1 0-243,10 0 0,-3-10-153,-7 1 0,7-1-50,-7 10 0,-3 0-317,4 0 0,-14 0-580,4 0 1,-6 0-66,-4 0-931,-12 13 2002,-3-10 0,-1 22 0,4-9 0</inkml:trace>
  <inkml:trace contextRef="#ctx0" brushRef="#br1" timeOffset="230">53260 10378 7786,'0'-28'-40,"-10"9"54,1 0 410,-1 0 306,-3-10-165,10 1-360,-9 12 0,9 3-5,-7 13-12,7 13 0,-10 12-14,13 13 1,0 13 42,0-4 1,-9 7-5,-1 3 1,1 12-56,9 7 1,-10 6-5,1 3 1,-1 4-171,10 6 1,-9-7-30,-1 7 1,1 3-22,9-3 0,0 3-53,0-4 1,0-15-286,0 7 1,9-20 110,1 0 0,9-6-57,-10-3 1,1-13-186,-10-6 338,12-6 0,-8-4 247,5 1-106,-6-13 349,-15-4 1,-1-15-124,-6-6 0,-3-7 12,12-13 0,-9-2-61,10-7 0,-1-3-3,10-7 1,-9-5-100,0 5 1,-1-5-119,10-4 0,0 0-37,0 0 0,0 0 89,0 0 1,0 10-83,0 0 1,0-1 83,0-9 1,0 4 8,0 5 0,0-6 39,0 7 0,0 3 145,0-4 0,0 11-61,0-11 0,0 13 167,0-2 1,0 2 104,0-3 1,0 16-136,0-7 0,0 17 255,0-7-269,0 12-231,0-5 0,-9 15 118,-1 6 1,1 1-132,9 18 0,0-6 47,0 16 0,0 7-127,0 2 0,0-3 100,0 4 0,0-1 14,0 10 1,3 9 137,6 0 0,-6 1-104,7-10 0,-7 0-24,-3-1 0,0 1-235,0 0 1,3-13-1040,7-6 866,-7-6 0,13-16 398,-7-7 0,-6-18 0,10-7 0</inkml:trace>
  <inkml:trace contextRef="#ctx0" brushRef="#br1" timeOffset="231">52264 8331 7736,'0'16'310,"-12"9"-253,9-9 0,-10 12 72,13 1 1,0-1-177,0 0 0,-3 1 126,-7-1 1,7 4-121,-6 6 0,5-3 53,4 12 1,0-9-56,0 9 1,0-3-152,0 4 0,0-7 194,0-13 0,0 1 0,0-1 0</inkml:trace>
  <inkml:trace contextRef="#ctx0" brushRef="#br1" timeOffset="232">51952 9298 7844,'-4'15'-32,"-5"-5"111,6 6 49,-10-1 0,13 17 36,0 6 0,0-3 30,0 12 1,10 0-19,-1 10 0,13 0-19,-3 0 1,6-3 20,4-7 1,-1-6-167,1-12 1,9-14 84,0-5 1,9-20-200,-9-9 0,9-28-222,-9-10 0,10-22-251,-11-6 1,1 0 574,-9-10 0,-1 6 0,1 4 0</inkml:trace>
  <inkml:trace contextRef="#ctx0" brushRef="#br1" timeOffset="233">18398 18993 7386,'-29'-19'-127,"1"0"0,9 13-381,0-4 514,0-5-385,-10 11 93,1-8 114,0 12 160,-1 0 1,1 0 43,-1 0-51,1 0 7,-1 0 264,1 0-256,0 0 1,9 0-42,0 0 287,0 0-226,-10 12 0,1 4 36,-1 13 36,1 12-60,-1 3 0,11 16 101,-1 6-95,0 7-284,-10 12 217,1 13 65,-1 3 0,4 13 33,6 0 39,6 12-70,13-9 0,0 19 20,0-13-30,0 0 5,13-22 0,6 7 10,19-13-1,6-1-10,13-21 0,0-7-144,0-18 148,12 6 4,-9-36-155,22 20 135,-21-22 0,11 0 12,-5-7 7,-7-18-30,9-7 1,-3-22 16,1 0 0,-1-12 3,-9 2 0,0-8 158,0-11 1,-4-5-166,-5-14 0,2 1 4,-12 0 0,0-10 16,-9 0-877,-1-12 856,1 6 1,-11-4-29,1 1 1,-12 3-27,2-3 0,-9-13 60,-9 13-257,6-13 236,-23 16 0,1-4-35,-13 1-894,-25 0 920,16 3 1,-26 3 29,7 13-38,-20 12 30,-2 16 1,-23 10-102,7 18 1,-7 7 138,-2 22 1,-7 16 137,-13 12 0,13 17-161,-13 21-124,13 7 297,6 24 0,10 17-98,50-49 1,4 3 0,-26 61-202,10 4 0,21 0-618,26 9 0,13 0 714,25 0 0,-3 4 0,25-1 0,9-3 0,17-6 0</inkml:trace>
  <inkml:trace contextRef="#ctx0" brushRef="#br1" timeOffset="234">56331 15382 7660,'0'-16'1035,"0"4"-809,0-1 0,0 7 86,0-13 55,0 13-224,0-20 0,0 20 72,0-13 1,0 9-64,0-8 78,0 11-189,0-18-10,0 9 1,-13-9 37,-6 6 1,3-3 40,-3 12 1,0-2 4,-9 2 1,-10 7-81,0-6 0,-13 5 75,4 4 1,-7 0-48,-3 0 1,-3 4 32,-6 5 1,-3 10-39,-7 19 0,-3 6-2,12 13 1,1 0-95,9 0 1,3 9 40,7 0 0,6 13-156,13-3 1,12-3 41,6 3 0,-2-10 76,2 10 1,1-10 3,9 10 1,9-3 93,1 3 0,12-4 114,-3-5 1,16-4-58,2 13 1,4-23 127,-3 4 0,-3-10-139,13 1 0,-1-7-13,10-13 0,-10-2-166,1-7 0,-1 3 108,10-13 1,0 1-770,0-10 0,-13-3 361,-6-7 1,-7-6-523,-2-12 1,-13-13 891,-7-7 0,-6-5 0,-3-4 0</inkml:trace>
  <inkml:trace contextRef="#ctx0" brushRef="#br1" timeOffset="235">56274 16093 7933,'0'28'10,"0"-12"0,0 9 326,0-6-14,0 7 1,0 12-147,0 0 1,0-1-1,0-8 0,3-1 33,6 1 0,-5 12-28,5 6 1,4-3-101,-4 4 0,1-10 120,-10 9 0,0-3-133,0 4 1,0-4-6,0-6 1,0-16 94,0 6 0,-13-9-89,-6 0 0,-6-6-99,-4-13 1,1 0 103,-1 0 0,-9 0-162,1 0 1,-1 0-730,9 0 0,1 0 404,-1 0 0,10 0-1435,0 0 1848,13 0 0,-19-13 0,9-2 0</inkml:trace>
  <inkml:trace contextRef="#ctx0" brushRef="#br1" timeOffset="236">55989 16008 10502,'19'0'1667,"0"0"0,3 0-1566,16 0 1,-3 0 27,12 0 0,10 9-332,10 1 1,8 2 211,-8-2 0,9 2-1426,-10 7 1,0 3 1416,-9-12 0,0-1 0,0-9 0</inkml:trace>
  <inkml:trace contextRef="#ctx0" brushRef="#br1" timeOffset="237">57724 15268 7881,'-16'0'703,"-9"0"0,12 4-374,-6 5 0,-3 7-202,13 12 1,-13 4-118,3 6 0,3 6 128,-3 13 0,0 3-63,-10 6 0,1 7-166,0 12 1,-4 13 90,-6 6 1,-6 7 77,-13 3 0,10-1-58,-1 1 0,10-3 44,-9-7 1,25-12-45,3-26 0,12-3-57,7-25 1,0-10 120,0-9 0,13-12-11,6 2 1,6-6 96,4-3 0,2 0-103,7 0 1,-3-9 399,12-1 1,-9-12-159,10 3 1,-4 4 169,3-4 0,4 12-178,-13-2 0,9 6-64,-9 3 0,10 0-224,-11 0 1,11 0-258,-10 0 1,0 0-39,-10 0 1,1-3 173,-1-7 0,-9 7-2317,0-7 2425,-13 7 0,19-9 0,-9-4 0</inkml:trace>
  <inkml:trace contextRef="#ctx0" brushRef="#br1" timeOffset="238">58634 15638 8220,'-16'13'1101,"-6"-7"-630,12 13 0,-12 0 89,3 9 0,4 4-280,-4 6 0,9 16-70,-9 12 1,13 16-332,-4 3 1,-2 1-124,2 8 0,1 4-346,9-3 0,0-13 512,0-15 78,0-7 0,12-3 0,4-1 0</inkml:trace>
  <inkml:trace contextRef="#ctx0" brushRef="#br1" timeOffset="239">58776 14814 7848,'-19'0'468,"0"0"0,10 0 704,-10 0 0,9 0-436,-9 0-527,13 0-209,-7 0 0,26 0 0,3 0 0</inkml:trace>
  <inkml:trace contextRef="#ctx0" brushRef="#br1" timeOffset="240">59686 15837 7805,'0'-28'-183,"-3"9"-46,-7 0 0,4 3 423,-13-3 1,13-6 461,-4 6 1,-2 3-214,2-3 1,-2 3-174,2-3 0,7-6-146,-7 6 1,4-3-14,-3 3 1,5-6-151,-5 6 0,3 3 123,-4-3 0,7 10-154,-6-10 130,5 12-82,-8-5 1,5 24-61,-12 7 0,13 16 65,-3 3 0,-4 12 17,4-2 0,-1 9 14,10 9 1,0-3 5,0 13 0,0-10-18,0 10 1,0-9-12,0 8 1,0-8 19,0 8 1,10-8-3,-1 9 0,10-16 16,-10-3 1,10-4-19,-9-15 1,-1 0 128,-9-9 39,0-1 41,0-12 0,-12-7-75,-7-18 0,-10-7 95,-9-12 0,-6-1-166,-13 1 1,10 2-70,0 7 0,-1-3-92,-9 13 1,10-1 118,-1 10 0,11 0-940,-11 0 0,13 4 93,-3 5 819,20 7 0,-8 12 0,10 1 0</inkml:trace>
  <inkml:trace contextRef="#ctx0" brushRef="#br1" timeOffset="241">60425 15581 7746,'-16'-28'40,"1"2"81,5 8 0,4-8-50,-13 7 0,13 4 510,-4-4 140,-6 0-202,13-10-67,-22 13-357,22 4 0,-10 18 136,13 13-191,0 0 55,0 22 1,0 0 157,0 6-449,0 7 175,0 16 0,0-10 110,0 6-200,0 7 166,0-1 0,0 4-173,0 0 88,0 0 1,10 0 0,-1-1-45,-3 4 51,-2-9 0,-4-1 1,0-15 57,0-6 1,0 2 30,0-12 1,-4-10 125,-5-9 0,3-12-53,-13 2 0,0-9-81,-10-9 1,-9-4 78,0-6-72,-12-6 27,6 9 0,-13 0-187,0 7 1,0 6-207,0 3 1,0 3-278,0 6 0,10 7-6,0 13 1,15-1-479,4 0 0,2 1 1062,17-1 0,-13 1 0,6-1 0</inkml:trace>
  <inkml:trace contextRef="#ctx0" brushRef="#br1" timeOffset="242">60909 15638 7784,'0'16'285,"-13"9"1,7-9 564,-13 12 1,9 10-561,-9 0 0,4 13-240,-4-4 1,-7 16-99,7 4 0,-6 12-398,-3-4 0,9-2-1289,0 3 1735,0-13 0,-10 19 0,1-9 0</inkml:trace>
  <inkml:trace contextRef="#ctx0" brushRef="#br1" timeOffset="243">61221 14671 7826,'-28'0'0,"0"0"640,-1 0 0,1 0-183,-1 0 0,1 0-462,-1 0 0,10 0-544,1 0 0,8 0 549,-9 0 0,0-12 0,-9-4 0</inkml:trace>
  <inkml:trace contextRef="#ctx0" brushRef="#br1" timeOffset="244">62160 15240 7793,'-3'-16'447,"-7"7"-205,7-7 0,-13 13 153,7-7-32,6 7 1,-13 3-29,6 0 1,4 13-120,-13 6 0,10 6-53,-10 3 0,9 10-84,-9 0 1,10 13-82,-10-4 1,0 16 116,-10 4 0,1 12-185,-1-3 0,1-4 22,0 4 0,-10 0-102,0 9 0,-13 10 4,4 0 0,6-10 41,3-9 1,9-16 97,10-3 1,-3-13-34,13-16 38,-1 1 1,23-13 91,6-7 1,16-6 418,3-3-238,0 0-19,3-12 1,-7 5 182,14-12 0,-10 13-147,9-3 1,-12 5-114,3 4 1,3 0-16,-3 0 0,3 0-102,-3 0 1,-7 4-749,7 5 360,-6-6 242,-16 22 1,9-21-2239,-6 5 1262,6 7 0,0-16 1064,-6 0 0,7-25 0,-11-20 0</inkml:trace>
  <inkml:trace contextRef="#ctx0" brushRef="#br1" timeOffset="245">62928 15610 9800,'0'15'1812,"-4"1"-1670,-5-6 1,6-4 90,-7 13 0,-2 0-369,2 9 1,-9 4 4,10 6-73,-13 6 191,6 13 1,-9 3 120,6 6-642,-7 7 364,11 12 1,-11 1-178,7-1 20,-6 0 161,22-12 0,-10-4 56,13-12-3,0-13 20,13-2 1,12-17 357,13-6-142,0-7 16,3-12 0,-6-9 30,12-1 1,-3-12-205,4 3 0,-7 4-186,-13-4 1,1 12 221,-1-2-968,1-7 629,-1 13 1,-12-13-124,-7 7 0,4 2-978,-4-12 1439,14 0 0,-20-9 0,9-1 0</inkml:trace>
  <inkml:trace contextRef="#ctx0" brushRef="#br1" timeOffset="246">62871 15723 8664,'19'0'1186,"0"0"1,-10 10-780,10-1 1,0 4-372,9-4 1,-9-5-114,0 5 1,0 4-275,10-4 0,-1 1-77,1-10 1,-10 0-436,0 0 1,0 0 862,9 0 0,-12-13 0,-4-3 0</inkml:trace>
  <inkml:trace contextRef="#ctx0" brushRef="#br1" timeOffset="247">62871 14842 8458,'-16'0'1871,"3"0"0,13 3-1289,0 7 0,13-4-174,6 13 1,16 0-68,3 9 0,9 1-316,-9-1 0,9-3-207,-9-6 1,13 7-239,-4-7 1,-6 3-583,-3-3 1,-6 3-2195,-4-13 3196,-12 1 0,22-10 0,-7 0 0</inkml:trace>
  <inkml:trace contextRef="#ctx0" brushRef="#br1" timeOffset="248">28123 9639 7804,'0'-16'312,"0"3"-184,-13 13-20,10 0-38,-10 0-152,13 0 186,0 0-83,0-12 4,0 9 36,0-10-27,0 13 226,0 0-177,0-13 164,0 10-139,0-10-8,0 1 0,0 5 9,0-11 0,0 8 168,0-9-116,13 13-68,-10-20-18,10 11 1,-13-4 85,0 0-263,12 12 15,-9-18 205,10 9-215,0-12 50,-10 12 1,9-9 121,-12 6-195,0 6 138,13-12 0,-10 19-19,7-13 11,-7 0-2,10-10 4,-10 1 0,12 3-37,-5 6 57,-7-7-34,10 11 0,-10-11 24,6 7-55,-5 7 34,8 12-1,-12 0 233,0-13-215,0 10 135,0-10-127,0 13 1,0-3 1,0-6 45,0 6 5,13-23-15,-10 10 1,10-2 3,-13-1 1,9 9-6,1-9-9,-1 13 31,-9-19 1,3 18 6,7-12 3,-7 13-39,9-19 1,-12 18-80,0-12 0,10 10 20,-1-10 0,1 9-10,-10-8 1,9 8-3,1-9 1,-1 10 31,-9-10 1,10 0 60,-1-10 0,4 10-57,-4 0 155,-5 0 0,18-9-87,-13 0 1,4-1 124,-4 1 1,-6 9-42,7 0 1,3 0-45,-4-10 0,4 1-239,-4 0 182,-6-14 1,19 11-7,-12-7 0,9-3-27,-10 3 1,10-9 54,-9 9-219,12-13 164,-19 7 1,19-10 82,-12 7-71,12-7-27,-6 23 1,-1-20 145,-5 13-133,6-13 1,-10 20-40,13-7 1,-13 6 60,4 4 1,2 0 31,-2-1-13,12 1-27,-19-1-38,10 13 27,-1-9 1,-8 19 7,5-13-168,-6 13 139,10-20 1,-7 14-118,13-7 116,-13-7 0,17 11 95,-14-14-96,1 13 0,-1-9 22,0 6 78,14-6-99,-20 9 1,19-9 12,-13 6-53,1-6 47,2 9 0,1-9-12,6 6 9,-6-7 1,-4 7 23,1 0-9,12 0-8,-6-9-20,-1 12 0,1-6 3,-6 13 0,-4-13 22,13 3-111,-13 6 90,20-12 0,-20 9 11,13-13-14,-13 14 5,19-11 0,-18 11 6,12-14 56,-13 1-69,19 12 0,-18-9 83,12 6-71,-13-19 34,19 6 0,-19-9 60,13 13-90,0-1 0,0 1 217,0-1-209,0-12 1,0 10 35,0-7 27,-13 6-56,20-9 1,-10 6 41,12-12-162,-12 12 121,9-18 1,-9 8-48,12-12 42,1 1 0,-1 2-100,1 6 1,2-5 91,7 5 1,-6-15-83,6-3 0,-4 0 62,4 9 1,-3 0-51,12 0 1,-9-6 37,10 6 8,-14-6-224,20 18 219,-22-11 0,12-1 103,-6 0-102,-6 0 1,18 0 132,-12 0 1,9 0-116,-9 1 0,13-1 149,-4 0 0,-3 0 2,4 0-131,-1 0 259,10 0-246,0-12 0,0 9-148,0-7 150,0-5 1,-1 12-25,1-7 1,0-2-25,0 3 0,-3-1 109,-7 10-76,7 13 0,-19-6 31,12 12 41,-12-13 23,6 20 1,-13-1-79,1 13 270,-1 0-243,1-9 217,-1-1-135,0 13 0,-9-6 7,0 13 91,-12-13-177,18 19 1,-19-13 111,13 6-104,-12 7 0,18-19 2,-6 12 0,-3-8-14,3 8 0,-10-3 94,10 4-236,0 6 4,-3-22 160,9 21-238,-22-8-163,10 12-17,-13 0-1697,0 0 1,-10 12-330,1 7-528,-13 7 2871,6 2 0,-12 0 0,-1 1 0</inkml:trace>
  <inkml:trace contextRef="#ctx0" brushRef="#br1" timeOffset="249">32274 2246 8967,'22'-19'743,"7"0"-481,5 0-72,20-9 0,-3-1 189,25 1-350,-13-13 60,19 9 0,-9-9 298,12 13-431,-12 12 53,-4 3 0,-12 13-293,0 0 201,-13 0-141,-3 0 0,-16 13 89,-6 6 1,-9 16 225,-20 3 0,4 9-87,-13-9 0,0 13 322,-9-4 0,-10-3-90,0 4 0,-3 8-3,3 11 1,6-1-59,-6-9 1,7-3-87,2-7 1,1 7 0,3-10-74,6 0-158,6-3 0,4-12 0,-1-1-1027,4 1 13,3-14 1156,3-2 0,12-38 0,4-7 0</inkml:trace>
  <inkml:trace contextRef="#ctx0" brushRef="#br1" timeOffset="250">35118 1052 8060,'0'-16'-60,"12"4"1,-8 8 572,5-5-60,-6 6-431,-3-10 223,0 1-293,13 8 135,-10-21 0,10 19-86,-13-13 1,0 9 43,0-9 1,0 10-188,0-10 1,-13 9-2,-6-8 1,3 8 107,-3-9 1,0 10-60,-9-10 1,-4 12 91,-6-2 0,7 6 229,-7 3 1,-3 3-143,3 6 1,-10 10 100,11 19 1,-1 6-91,9 13 1,1 10-45,-1-1 1,10 13 119,0-3-330,13 6 234,-7 3 1,17-3-104,5-6 0,7 3 85,12-13 1,1 1-174,-1-10 0,4 0 66,6-1 0,-16-11-133,6-7 0,-6-10 60,7-9 1,-13 6-185,-7-6 216,-6-6 1,-3 3 11,0-7 1,-3-6 171,-6 7-165,-7-7 0,-16-3 334,-6 0 0,7 0-88,-7 0 0,3 0 147,-3 0 1,3 0-75,-12 0 1,3 0 7,-4 0 1,-5 0-172,5 0 1,4 0 20,-3 0 0,12 0-202,-3 0 0,6 0 140,4 0 0,9 0-1340,0 0 955,13 0 0,6-10-1565,19 1 1906,6-13 0,16 6 0,3-12 0</inkml:trace>
  <inkml:trace contextRef="#ctx0" brushRef="#br1" timeOffset="251">36141 1024 8111,'0'-29'439,"0"13"70,0-9-272,-12 22 1,5-10-298,-12 13 1,10 16 145,-10 13 1,10 2-212,-10 16 1,0 1 98,-10 9 0,1 9 303,-1 0 0,1 10-96,-1-9 0,1 8 121,0-8-222,-1 12 0,1-16 471,-1 13-294,1-13 0,12-3-63,7-13-22,5-12 168,4-6-659,0-17 256,13-12 1,-3-3 176,18-6-360,-6-7 156,19-13 0,-3 1-113,0-1 130,0 1 1,-10 9-106,1 0 0,9 13-20,0-4-301,0 7 0,-10 3 179,0 0 1,1 0-479,-1 0 0,-9 0-11,0 0 809,-13 0 0,20 13 0,-10 3 0</inkml:trace>
  <inkml:trace contextRef="#ctx0" brushRef="#br1" timeOffset="252">35971 1251 8212,'0'-16'1836,"3"0"-832,6 7-454,7 6 0,22-10 5,0 13-504,0 0 36,3 0 1,-6 0-1249,12 0 883,-12 13 1,9-7-1177,-6 13 1,-16-13 320,7 4 1133,-7-7 0,-6 10 0,-4 2 0</inkml:trace>
  <inkml:trace contextRef="#ctx0" brushRef="#br1" timeOffset="253">36255 768 8195,'0'-19'431,"0"0"-270,0 12 1,3-15 1635,7 13-1162,6-1 1,21 1 94,1-1-1339,13 1 554,-7 9 1,13 0 99,0 0-45,0 0 0,0 0 0,0 0 0</inkml:trace>
  <inkml:trace contextRef="#ctx0" brushRef="#br1" timeOffset="254">37648 1251 8153,'16'-41'-78,"-3"22"139,-13-19 0,0 22-44,0-12 195,0-1 0,-10 1-430,1 0 134,-13-1 85,6 1 0,-12-1-2,-1 1 0,-9-1 82,0 1 0,0 9-139,10 0 1,-10 13 109,0-4 1,-9 7 310,9 3 1,-10 22-25,11 7 1,-1 21 104,9 7 1,1 3-324,-1 16 1,14-10 85,5 10 1,7-10-224,3 10 0,3-13 66,7 4 1,5 2-60,14-2 0,-1-11 35,1-8-37,-1-1-607,0-3 390,1-2 1,-10-17-304,0-6 112,-13 6 169,7-22 155,-13 23 1,-13-23 136,-6 6 0,-6-9-75,-4-9 0,1 6 139,0-7 0,-13-3 29,-7 4 1,4-1 149,-3 10 1,9-9-92,-10-1 0,4 1 3,-3 9-74,-7 0-330,22 13 267,-9-10 1,13 13 101,-1-7-1065,1 7 343,12 0 19,3 9 0,17-19-339,5 13 1,10-12 879,19 2 0,6-18 0,13-7 0</inkml:trace>
  <inkml:trace contextRef="#ctx0" brushRef="#br1" timeOffset="255">38416 1166 8158,'-12'-29'-462,"8"14"288,-21-11 1,13 10 57,-7-12 1228,-7 0-659,23 12 1,-13-6-59,7 12-31,6-12-487,-23 19 0,20-19 105,-13 12-20,13 1 0,-16 21 107,12 7 1,1-3-161,9 3 1,-10 10-1,1 9 1,-1 3 59,10-3 0,-9 3 48,-1 6 0,1 7 124,9-7 1,0 4 102,0-4 0,-10 4-101,1-14 0,-1 14 57,10-4 1,0-2-89,0 2 1,0-12-33,0 3 0,-9 3 51,-1-3 0,1 0-172,9-10 0,-3-9 158,-7 0-245,7-13 189,-22 7 0,9-13-6,-12 0 1,9-3-16,0-7 0,0 4 8,-10-13 1,-2 9 10,-7-8 1,6 2 7,-6-3 0,7 3 4,2 6 0,1 7 37,-1-6-473,1 6 236,0 3 1,9 0-1147,0 0 451,12 0 379,-5 0-1130,12 0 957,0 12 1,12-9 617,7 7 0,19-7 0,6-3 0</inkml:trace>
  <inkml:trace contextRef="#ctx0" brushRef="#br1" timeOffset="256">39099 1251 8113,'15'0'780,"11"0"22,-23 0-76,10 0-125,-13 13-535,-13-10 112,-3 22 1,-9-19-311,6 13 0,-6-3 211,6 3 5,-7 6-630,11-9 448,-11 13 1,14 2 123,-7 7-431,-7-6 281,11 9 0,-4-10-500,0 7 400,0-6 0,3 12-241,6-6 0,-2-6-901,2 6 1366,1-7 0,9-15 0,0-3 0</inkml:trace>
  <inkml:trace contextRef="#ctx0" brushRef="#br1" timeOffset="257">39298 796 8022,'0'-28'967,"0"-1"1,0 1-344,0-1 269,0 14-514,0-11 1,0 20 270,0-13-717,0 13 137,0-7 1,0 10-71,0-7 0,0 7 0,0-9 0</inkml:trace>
  <inkml:trace contextRef="#ctx0" brushRef="#br1" timeOffset="258">40122 1166 8122,'0'-29'0,"0"10"215,0 0 0,0 0 994,0-9-710,0 12 132,0-9 50,0 22-267,0-10-415,0 13 1,-3 3-309,-6 7 303,6 6 1,-20 15-53,14 7 0,-13-3-240,3 12 0,-6-9 76,-4 10 0,-9-1 49,0 10 1,-3-10 54,3 1 1,7-11 10,-7 11 0,-3-4 478,3 3 1,0-5-81,10-14 1,2 0 91,7 1 1,-3-1-40,13 1-118,-1-14 7,10-2 0,13-3-61,6-1 0,0 1-93,9-10 0,-6 0 67,16 0 0,6 0-175,4 0 108,-7 0 1,13 0-173,-7 0-60,-6 0 220,13 0 0,-23-4-1389,7-5 871,7 6 0,-14-10-1092,7 13 0,-6 0 160,-4 0 1383,1 0 0,-1-25 0,0-7 0</inkml:trace>
  <inkml:trace contextRef="#ctx0" brushRef="#br1" timeOffset="259">40833 1393 8868,'0'-16'1885,"0"4"-1502,0 12 360,0 0-487,0 12-548,-12 4 244,-4 13 0,-3 12-46,0 6 15,0 7 26,-10 3 0,1 0 418,0-1-327,-1 1 10,13 0 0,-6-3-84,13-7 102,-1-6 1,10-12 129,0-1 1,13-12-92,6-7 0,9-15-133,10-3 1,-3-13 126,12 3 0,-9-13-174,10 4 26,-14-7 1,17 22-459,-13-6 303,0-6 1,-10 22 39,1-7-912,-13 7 457,9 3-287,-9 0-310,-1 0 1216,-2 13 0,0-10 0,2 10 0</inkml:trace>
  <inkml:trace contextRef="#ctx0" brushRef="#br1" timeOffset="260">40719 1365 7019,'0'-16'2475,"0"3"-1809,0 13 1501,0 0-1751,13 0-177,3 13 0,12-10-807,1 7 347,-13 5 232,9-11 0,-9 8-2030,12-12 2019,1 0 0,-1-12 0,0-4 0</inkml:trace>
  <inkml:trace contextRef="#ctx0" brushRef="#br1" timeOffset="261">40975 739 8162,'-28'0'1400,"9"0"-1077,0 0 1021,13 0-788,-7 0 0,16 0 604,7 0-589,6 13-355,12-10 0,13 10-87,6-13 0,7 0 235,3 0-2294,0 0 1395,0 12 0,0-9 535,0 7 0,12-7 0,4-3 0</inkml:trace>
  <inkml:trace contextRef="#ctx0" brushRef="#br1" timeOffset="262">42994 1450 8159,'-15'13'1369,"2"-10"-836,0 22 241,-3-9-393,1 12 0,-7 10 234,12 0-373,-12 13-196,19-20 1,-22 23-347,6-7 377,6-6 0,0 13-1353,13-22 984,0 9 1,0-22 210,0 0-1843,0-13 1249,13 7 0,3-16 675,12-7 0,1-31 0,-1-19 0</inkml:trace>
  <inkml:trace contextRef="#ctx0" brushRef="#br1" timeOffset="263">43222 910 8159,'-16'-29'953,"-9"14"-549,22-11 0,-10 20 287,13-13 750,-13 13-329,10-7-310,-9 0-408,12 10-2031,0-9 732,0 12 761,12 0 144,-9 0 0,23 0 0,-11 0 0</inkml:trace>
  <inkml:trace contextRef="#ctx0" brushRef="#br1" timeOffset="264">44160 1251 8334,'0'-28'-516,"0"-1"1,0 10 776,0 0 175,0 0-313,0 4 597,0-11 12,0 23-233,0-10-727,0 13 160,0 0 228,-12 13-314,-4 16 120,-13 2 1,-9 26 260,0 0-285,-12 0 57,18 12 1,-21-2-123,5-1-75,7 13 171,-13-19 1,23 9-174,-7-12 0,6-9 227,4-1-877,12-12 271,3 6 153,13-25-423,0-4 424,13-24 425,-10-4 0,35-25 0,-6-3 0</inkml:trace>
  <inkml:trace contextRef="#ctx0" brushRef="#br1" timeOffset="265">44189 1166 8282,'-29'0'-262,"13"12"907,-9 4 0,12 16-142,-5 6 0,2-4-38,6 14-275,7-13 1,-13 18 18,7-5 1,6 5-59,-7 4 1,7 0 229,3 0-685,13-13 277,-10-3 0,22-12-520,-6-1 343,6 1 104,4-14-278,-1-2 213,1-13 1,9-3-42,-1-7 125,1-5 52,3-14 0,-9 1-70,6-1 361,-6-12-294,-4 10 0,10-20 109,0 13 1,0-9 187,-10 9 1,10-10 174,0 11-125,0-14-194,-10 7-167,1 0 119,-1-10 0,1 10 126,-1-13-280,13 0 67,-22 13 0,19-7 144,-19 13-553,-6 0 277,-1 10 1,-2-1 26,-1 1-364,1 12 174,-10 4 309,0 12 0,-13 12 0,-3 4 0</inkml:trace>
  <inkml:trace contextRef="#ctx0" brushRef="#br1" timeOffset="266">45696 1194 8164,'-29'0'408,"13"13"-96,-9-10 1,9 22 511,-12-6 1,0 16-172,-1 3-410,1 12-246,-1-5 1,1 12-176,-1-1 1,1 11 88,-1-1 0,14 0-130,5-9 1,-2-13 180,2-6-1181,1-6 839,9-4 0,3-12-1020,6-6 895,-6-7 1,23-16 504,-7-6 0,-7-19 0,26-19 0,-6-15 0</inkml:trace>
  <inkml:trace contextRef="#ctx0" brushRef="#br1" timeOffset="267">45298 910 8164,'-19'0'1473,"0"0"-1118,12 0 1,-2 0 70,18 0 1,10 0-481,19 0 87,6 0 1,26 0-1408,3-13 797,12 10 577,0-10 0,13 1 0,3-4 0</inkml:trace>
  <inkml:trace contextRef="#ctx0" brushRef="#br1" timeOffset="268">46435 1194 8371,'0'-16'1408,"0"4"-516,0 12-576,0 0-1,0 12-67,0 7 0,-13 10 126,-6 9-1315,-18-7 695,5 23 1,-22 0 45,7 12-369,-7 0 362,-3 4 1,0-10 174,0 6 1,10-6 24,0-3 0,2-3 165,-2-7-133,6-6-5,25-25 102,4 9 0,15-25-136,6 0 200,7 0-145,25-25 1,-6 9 67,12-12 226,1 12-291,8 3 1,1 4 58,0-1 1,3 1-9,7 9 0,-17 3 283,7 7-17,-6-7-337,5 22 0,-8-9-41,-1 12 1,-12-9 178,3 0-1634,-19-12 744,6 18 728,-22-22 0,23 22 0,-11-9 0</inkml:trace>
  <inkml:trace contextRef="#ctx0" brushRef="#br1" timeOffset="269">46321 1365 8212,'16'0'547,"-3"0"691,-1 0-767,4 0 0,13 0-478,-1 0-9,0 0 1,4 0-2065,6 0 1018,-6 0 1062,9 0 0,0 0 0,3 0 0</inkml:trace>
  <inkml:trace contextRef="#ctx0" brushRef="#br1" timeOffset="270">46435 910 8169,'-28'0'0,"12"0"2336,3 0-1046,13 0-463,0 12-197,13-8-303,15 8 1,16-12 134,13 0-1452,0 0 782,13 0 1,-7 0 32,13 0-2447,-13 0 2622,6 0 0,1 0 0,3 0 0</inkml:trace>
  <inkml:trace contextRef="#ctx0" brushRef="#br1" timeOffset="271">47828 1109 7813,'-12'-16'273,"5"3"406,-12 13 0,4 4-147,-4 5-547,-7 20 112,11 2 0,-23 23 97,0-7-699,0 20 336,-3-7 1,6 19-183,-12-13 1,9 10 95,-10-10 1,17 0 12,2-9 0,4-3 108,16-7-121,-14-6-119,20-12 192,-9-13 0,15-4-6,6-12 0,-2-12-216,12-7 404,0-19 0,9-6 0,0-13 0</inkml:trace>
  <inkml:trace contextRef="#ctx0" brushRef="#br1" timeOffset="272">47686 1137 8210,'13'-28'200,"-10"9"271,6 0-199,7 13 835,-13-20-673,23 23 1,-11-9 31,14 12 1,9 3-135,0 6 1,3 7 22,-3 12-108,6 1-61,0-1 0,0 10-559,-6 0 310,-6 13 124,9-20-1424,-25 23 972,-4-22 1,-12 18 97,0-12-484,0 0 483,0-10 0,-22 7 40,-6-6 0,-10 5 237,0-15 0,3-6 605,-12-4-276,12 7-222,-6-13 0,13 10 867,-1-13-288,-12 13 0,10 2 476,-7 14 1,19-1-219,9 1-340,7-1-275,3 1 1,0 2 143,0 7-2255,13-6 1376,15 9 0,16-7 423,13-5 0,13 18 0,2-15 0</inkml:trace>
  <inkml:trace contextRef="#ctx0" brushRef="#br1" timeOffset="273">49193 1365 8908,'-19'0'827,"0"0"0,4 6-458,-4 13-467,-7 0 130,-2 35 1,-4-10-154,-6 13 171,7 12 51,2 4 0,-9 3-821,1 0 506,-1-13 1,19 13-754,0-20 579,12 8 1,-5-33-54,12 7-414,0-6 855,0-16 0,12-16 0,4-16 0</inkml:trace>
  <inkml:trace contextRef="#ctx0" brushRef="#br1" timeOffset="274">48937 1137 8158,'0'-28'728,"13"-1"-243,3 1-167,0 12 1,12-6 201,0 13 1,14-10-166,14 9 1,4 1-143,7 9 0,5 0 181,14 0-807,-1 0 390,0 0 0,-2 0 141,-8 0-1702,-5 0 1584,-13 12 0,-13 4 0,-3 13 0</inkml:trace>
  <inkml:trace contextRef="#ctx0" brushRef="#br1" timeOffset="275">48625 1678 8106,'3'15'1127,"6"-5"1,-2-7-629,11-3 0,1 0-130,10 0 0,12 0-323,6 0 0,20-10 160,9 1 0,15-10-206,4 10 0,12-14 0,-6 8 0</inkml:trace>
  <inkml:trace contextRef="#ctx0" brushRef="#br1" timeOffset="276">49620 2360 8059,'0'-16'-662,"0"-9"763,0 6 0,3-6 323,6-4 1,7 1-286,13-1 1,2-2 17,7-7 1,10-6-242,18-13 1,7 0 25,12 0 1,0 0 21,1 0 0,-1 0 157,0 1-1177,0-14 968,-12 10 1,6-9 76,-13 12-244,1 0 98,-10 13 0,-10-7 339,0 13 1,-15 10 21,-4 9 292,1 12 0,-26-2-32,7 18 0,-7 10 161,-3 19 1,-3-3 134,-7 12 0,4 1-322,-13 9 0,9 3 30,-9 6-596,0-6 166,-9 10 1,9-14-395,0 1 0,0 3 271,-9 7 1,9-7-818,0 6 1,3-15 85,-3-4 0,-3-9-1001,12 9 1817,-12-12 0,6 6 0,-12-13 0</inkml:trace>
  <inkml:trace contextRef="#ctx0" brushRef="#br1" timeOffset="277">50046 1877 11494,'29'0'1044,"-1"0"0,23 3-853,6 6 1,15-2-1,-5 11 1,12-11-2378,-4 2 2186,8 7 0,15-13 0,3 10 0</inkml:trace>
  <inkml:trace contextRef="#ctx0" brushRef="#br1" timeOffset="278">52435 1564 7121,'0'-16'514,"13"-9"1,-10 18-72,6-12-135,-6 13-9,10-19-281,-10 9 12,10 0 1,-13 0 102,0 7-229,0 6 0,0-13-115,0 7 13,0 5 292,-13-8-213,-3 12 62,1 0 0,-11 0 56,7 0 298,-19 12-149,7-8 1,-23 21-46,7-6 1,-7 9 176,-3 10 1,-12 3-139,-7 7 983,-6 18-662,-4-19 0,11 26 1247,-1-7-1545,0-6 386,16 23-629,-7-23 155,49 9 0,-8-15 237,26-7-1963,13-6 1240,15-12 0,29-10 409,19 0 0,19-13 0,6 6 0</inkml:trace>
  <inkml:trace contextRef="#ctx0" brushRef="#br1" timeOffset="279">52492 2303 8103,'0'-19'0,"0"0"1044,0 13-614,0-19 0,0 18 184,0-12-220,0 0-187,12-9 1,14-1-300,12 1 105,12 0-160,-6-13 0,23 6-118,-1-13 0,13 1 184,-3-10 1,6 0-32,3 0 0,1-9 92,-1 0-1024,0-1 780,-12 11 0,-16-1 967,-16 12-387,-13 17-50,-12 15-289,-3 13 948,-13 0-430,0 0 600,-13 13-218,-3 15-250,-12 17-240,-1 12-105,1-1 0,-10 4-25,0 7 1,0-7-148,10 6 1,-1-6-225,1-3 1,3 0-1212,6 0 715,-7 0 420,23-1 0,-9-2-1870,12-6 1014,0-7 291,0-13 755,0 0 0,0 1 0,0-1 0</inkml:trace>
  <inkml:trace contextRef="#ctx0" brushRef="#br1" timeOffset="280">52861 1905 8084,'-28'0'1739,"12"0"0,7 9-779,18 1 0,10 12-462,19-3 1,6 6-18,13 4-3022,0-1 2425,13 1 0,2-1 0,14 0 0</inkml:trace>
  <inkml:trace contextRef="#ctx0" brushRef="#br0" timeOffset="281">35146 3213 8100,'-16'-29'-33,"-9"1"1,19 0 18,-13-1 0,0 10 370,-10 0-120,1 13 1,0-7-5,-1 13-55,1 0 1,-10 13 177,0 6 173,0 6-336,9 4 1,-8 12 191,-1 6 141,0 7-203,-3 15 0,19-6-59,-7 13 33,7 0-119,6 9 1,4-12-343,12-7 141,12-18 1,4-7-542,25-13 435,16 1 1,3-13 98,6-7-440,-6-6 318,10-15 0,-10-4-7,6-13 1,-15 1 0,-4-1 0,-12 1 203,3 0-119,-7-1 2,-15 1 0,0 9 393,-6 0-164,-7 0 51,9 3 204,-12 3-231,0 13 0,-3 0 256,-6 0 193,6 0-317,-10 0-83,13 13-301,0-10-92,0 10 266,0-26 0,0-3-597,0-12 252,0 0 127,0-1 157,0 1-47,0-1-64,0 1 510,0-1-119,0 14-125,0-11-18,0 23-139,0-9 20,-13 12 40,10 12 0,-10 4-322,13 12 127,0-12 39,0 9-219,0-9 168,0 13 0,0-10-52,0 0 64,0-13-22,0 7 31,0-1 350,0-9-14,0 10-63,0 0 48,0-10-217,0 22 1,0-19 553,0 13-229,0-12 18,0 18 74,0-9-204,0-1 1,0 11 95,0-7-393,13 6 137,3-9 191,12 9-481,1-9 180,12 0 0,-6-4 162,12-12-565,-12 0 321,18 0 1,-18-12-209,13-7 140,-14-19 2,7 6-126,-12-22 126,-1 23 0,-2-23 66,-7 7 122,6 6-75,-22-13 1,10 10-65,-13-13 76,-13 13-1,-3-10 1,-15 13-286,-7-6 71,6-7 214,-22 22 0,13-9 229,-6 13-249,-7 12-25,10 3 362,0 13-186,-10 0 0,22 26-95,-6 11 710,7 14-467,2 19 0,14-7 83,5 13-60,7-1-73,3-2 0,16-3-61,12-14 1,4 8 6,15-8 1,4-2-183,15-16-93,-6-6 293,10-4-200,-13-3 31,12-21 1,-18 8 96,5-12-401,-5 0 190,-7 0 1,7-16 55,-13-12-585,0 0 432,-10-26 1,1 13-522,-1-7 390,0-5 154,-12 21 0,9-19-225,-6 14 230,7-14-39,2 7 258,1 0-60,-14 3 1,11 3-101,-7 0 0,-4-3 26,4 3 1,-9 6-58,9-6 321,-13 7-96,7 15 371,-13-9-245,0 9-67,0 0 0,-3 3 545,-7 13-303,-6 13-113,-12 3 293,12 12-269,-9 1 0,12-1 108,-6 0-24,-6 1-111,22 12 0,-19-6 10,12 12 1,1-12 14,9 3 0,0 3-65,0-3 11,0 0-50,0 3 0,0-10-162,0 7-53,0-6 219,0-4-299,0 1 139,12-1 0,-9-9 93,7 0-263,6-13 125,-13 20 0,13-23 28,-7 6 47,-6-6 55,23-3-38,-23 0-23,9 0 0,-8-9-69,5-1 88,-6 1-8,23-4-201,-23 10 94,9-22 1,1 19 111,6-13-648,-6 0 412,12-10 1,-9-2-125,12-7 18,0 6 81,1-9 0,-1 0 207,1-6-86,-1 6-23,1 0 1,-4 9 280,-6-6-147,6 6 34,-9-9 473,12 26-229,-12-11-91,9 23 265,-21-10-123,8 13-33,-12 13 63,0 16-130,0 2 0,0 10 68,0-12-151,0 12-37,0-10 0,0 14 148,0-8-97,0-5-18,0 9-240,0-12 201,-12-1 1,8 0 126,-5 1-397,6-1 328,3 1-6,-13-1-336,10 1 325,-10-1-76,13 0 2,-12 1 10,9-13-205,-10 9 233,13-22-21,0 22-335,0-21 5,-13 8 294,10-12-1226,-9 0 371,12 0 219,0-12 1,0 5-1396,0-12 1989,0 13 0,0-19 0,0 9 0</inkml:trace>
  <inkml:trace contextRef="#ctx0" brushRef="#br0" timeOffset="282">38103 3384 8135,'0'-16'743,"-12"3"-51,9 0-49,-10 10-377,13-9 1,3 8 154,7-5-275,5 6 34,14-22 1,2 18-348,7-12 164,-6 0 1,25-19 260,0 1-746,0-1 411,12-3 0,-12-1 88,0-5-413,0-7 278,0 23 1,-4-20-101,-5 13 6,-7 0 166,-13 10 55,1 12-58,-14 4 28,-2 12 270,-13 0-117,0 12 0,-13 7-122,-6 19 315,-6-6-292,-16 21 0,10-8 85,-7 11 0,-3 1 16,3 0 0,-10 0 225,10 0-270,0 0-17,10 0 0,0 0 286,-1-1-240,1-11-127,12 8 1,3-21-103,13 6 1,0-16 17,0-3 1,13-13-199,6 4 0,19-20 199,9-9-295,7-19 215,3 7 0,0-23-67,-1 7 135,1 6 18,-12-13 1,15 13 204,-13-7 0,4-2-14,-14 12 0,-5 0 4,6 10 0,3-1-151,-3 1 247,-13 12-82,0-9 1,-18 22 42,12-7-234,-13-6 146,7 13 94,-13-10-115,0 13-16,0 13 0,0 3 461,0 12-296,-13 1 1,0-1 218,-6 1-229,-6 12 0,9-7 26,-12 14 1,0-10 147,-1 9 0,4-9-83,6 9 0,-6-12-73,6 3 0,6-6-748,4-4 300,-7 1 189,13-1-598,-10-12 373,26-4 95,15-12-569,4-12 461,21-17 1,-5-15 23,18-13 1,-6 0-40,6 1 0,4-1-252,-4 0 677,1 0-426,-10 13 129,-1-10 537,-11 22-269,8-9 0,-31 22 11,7 0 84,-7 13 1,-6-3 771,-7 18-652,-6 7 1,-15 25 48,-7 6 650,-6-6-384,-4 26-329,1-20 1,-4 23 424,-6-13-267,7-1-304,-10 1 1,22 0-55,0 0 0,9-10 159,-9 1-2905,13-26 1381,-7 16 1272,38-35 0,7 10 0,25-13 0</inkml:trace>
  <inkml:trace contextRef="#ctx0" brushRef="#br0" timeOffset="283">40407 3384 7994,'-29'0'0,"1"0"150,-1 0 75,-12 12 147,10-9 0,-10 23 326,12-7 0,13 6 181,7 3-513,6 1 1,9-1-219,13 1-57,0-14 78,35-2 1,-10-13-257,13 0 100,0-13 0,12-15-48,-9-4 44,10-21 0,-13 18-123,-1-13 0,-8 4-369,-1-3 1,-12-7 268,3 7 1,-19-4 154,-10 4 1,-5-4 287,-4 13-113,-13-12-69,-3 18 1,-34-6-275,-7 19 15,-19 7 74,16 12 1,-22 16-238,6 12 1,6 13 217,4 16-708,6 0 763,16 12 0,15 4 0,17 12 0</inkml:trace>
  <inkml:trace contextRef="#ctx0" brushRef="#br0" timeOffset="284">41203 2929 8117,'-29'0'0,"1"0"751,0 0-220,-1 0-77,13 0 1,1 12 132,5 7-345,7 6-591,-10 17 258,13-11 1,0 23 138,0-7-115,0 20 139,0-7 1,0 19 51,0-13-254,0 0 185,0-9 0,10-3-105,-1-7 71,13-6 1,-3-25-6,19-6 0,-3-14 18,12-15 0,4-12-124,15-26 1,-6-9 73,7-1 1,-7-2-24,-3 2 1,-1 7 34,1-6 1,-9 6-356,-1 3 0,-12 13-76,3 6 0,-7 10-67,-2 9 0,-10 6 502,0 13 0,-13 0 0,7 0 0</inkml:trace>
  <inkml:trace contextRef="#ctx0" brushRef="#br0" timeOffset="285">41857 3725 6166,'0'15'4321,"0"-2"-3825,0-13 67,0 0 1,13-9-139,6-1-790,6-12 333,3 6 1,10-12 132,0-1-1373,13-12 709,-20 10 204,23-23 0,-19 13-732,12-6 818,-12-7 91,-7 22 1,-6-21-382,-12 5 215,-1 7 512,-9-13-120,0 23-198,-12-10 1,-4 15 1405,-13 8-513,1-8-398,0 23 2,-14 3 1307,11 16-957,-23 25 1,23 3 1117,-7 13-1248,6 13 0,7-1 95,6 7-1070,-6 6 413,21-9 1,-5 12-686,18 0 1,10-12 683,19-7 0,19-6 0,16-3 0</inkml:trace>
  <inkml:trace contextRef="#ctx0" brushRef="#br0" timeOffset="286">44075 3384 8044,'-41'12'1738,"9"-9"-813,-9 23-346,13-23 210,12 22-378,3-9 0,13 3 75,0 0-431,0-13 30,0 19 0,16-22-93,13 7 0,2-7-364,16-3 1,-9-13 316,10-5-1272,-1-20 959,-3 6 1,7-19-643,-13 14 420,-13-14 254,0 19 603,-21-9-278,8 0 0,-12 10-226,0-7 591,-12 6-279,-4 4 1,-25 9-41,-7 0 549,-18 13-337,6-7 1,-19 29 47,13 12-218,-13 13 70,31 16 0,-12 9-1809,32 1 1662,6-1 0,22 4 0,0 2 0</inkml:trace>
  <inkml:trace contextRef="#ctx0" brushRef="#br0" timeOffset="287">44928 2900 8074,'0'16'1686,"0"9"-1095,0-6 136,-13 6-352,-2 4 0,-14 12 129,1 6-111,-13 7-138,9 16 1,-19-1-71,14 7 0,-1 3-1,9-13 1,13-12-891,7-16 411,6-19-127,28-7 1,10-15-1173,31-6 1078,7-20 10,12-28 0,4-6-560,5-13 0,-5 10 187,6-10-35,-7 13 875,-15-6 0,3 15-34,-20 7 599,8 5-366,-33 14 386,10 0-254,-25 12 289,-3 16 0,-29 16 1144,-13 12 1,-2 13-820,-17 6 764,1 7-798,-10 3-220,0 0-239,0 12-13,1-9-142,11 10 1,7-16-2023,20-7 999,-8 7 610,23-23 0,-3 7 155,25-19 0,12-6 0,26-13 0</inkml:trace>
  <inkml:trace contextRef="#ctx0" brushRef="#br0" timeOffset="288">46065 3384 10271,'41'-29'615,"-6"7"-630,13-6 52,-1 5 40,22-18 1,-5 0-383,12-6 245,-1-7-634,-2-3 445,-3 0 209,-14 1 0,-2-1-128,-7 0-176,7 13 224,-22-10 0,-4 13-144,-18-7 156,-7-5 72,-3 21 1,-13-18 688,-6 12-495,-19 0-52,-6 9 0,-3 10 45,-1 0 28,1 13-89,-10-7 0,0 26 128,0 6 1,0 10-114,1 8 240,-1 8-280,0 12 1,9 12 85,1 7 366,0 6-249,2 3 0,-5 10 639,12 0-451,-13 12-180,20-18 1,-7 18-224,19-12-645,-6 12 663,22-31-1217,3-6 843,15-17 0,23-31 176,0 7-619,13-20 480,-7 4 0,13-13-99,0 0 365,0-13 0,-1-2 0,1-14 0</inkml:trace>
  <inkml:trace contextRef="#ctx0" brushRef="#br0" timeOffset="289">46918 3355 8115,'-15'0'-1181,"-11"-13"442,11 10 296,-14-9 2249,1 12-1157,12 12 1,-9 4 392,6 13-677,6-1 0,-9 4 176,12 5-825,1-5 266,9 9 1,13-12 244,6-1-951,6 0 622,16-12 0,3 6 78,13-12-1292,0-1 890,0-9 0,0-12-612,-1-7 396,1-7 475,0-2 0,-13 0 167,-6-1 0,-6 1 0,-4-1 0,-12 1 0,-3 12 0,-13-9 592,-13 22-410,-3-10 0,-28 38 1462,-13 13-1068,0 13 0,-22 18 202,13 7-1449,-13 6 870,6 16 1,-2 3-89,-1 13-41,13 0 1,-16 9 312,12 0-648,-12 0 254,19-22 0,-6-6 239,18-19-798,-5-7 411,21-24 0,-9-7-1002,13-19 545,-1-7 379,1-12 0,-1-3-1367,1-6 1862,12-7 0,-9-13 1,9 1-1</inkml:trace>
  <inkml:trace contextRef="#ctx0" brushRef="#br0" timeOffset="290">49335 2587 8131,'0'-28'-183,"0"0"0,-9 9 616,-1 0 325,1 12 0,-4-5-413,-6 12 0,4 15-279,-4 14 1,0 12 4,-10 16 0,-9 9-317,0 1 0,-3 15-29,3 3 1,4 3 167,-14 17 1,1-1 43,-10 10-813,0-13 939,13-3 150,3-13-127,0-12 1,22-7-203,0-19 5,13-18 1,18-20-26,7-18 1,19-23-237,9-25 0,17-3-467,2-16 434,13 1 186,-19-11 1,19 4 20,-13 6 0,10 7 130,-9 12 0,-11 13 580,-8 6 0,-4 9-410,3 11 1,-9 11 341,-19 26 0,-3 13-94,-6 25 1,-7 9 181,6 0 0,-9 13-27,-9-3 1,-7 6-80,-13 4 0,1-14-302,0-5 0,-1-7 75,1-4 0,-1-11-103,1-7 0,-1-10-53,1-9-266,0-6 1,-1-13 108,1 0 1,-1-13-117,1-6 0,-1-9 9,1-10 198,0 6-44,-1-9-153,1 13 205,-1-1-32,13 13-1402,4 4 666,12 12 783,0 0 0,12 0 0,4 0 0</inkml:trace>
  <inkml:trace contextRef="#ctx0" brushRef="#br0" timeOffset="291">50189 3384 8125,'-13'-16'35,"10"-10"0,-19 20 173,12-13 1,-3 13 288,4-4-212,6 7 0,-19 6-44,12 7 0,-9 9-1,10 19 1,-10-4 399,9 14-404,-12 12-63,6 0 1,1 13 106,5-7 1,7-9-301,3 0 1,3 0-405,7-10 1,18-16 266,19-2-1912,7-20 2069,16 4 0,15-38 0,16-7 0</inkml:trace>
  <inkml:trace contextRef="#ctx0" brushRef="#br0" timeOffset="292">50672 3497 8093,'-57'41'499,"10"-6"166,-1 12 1,4 4 392,-3 15 1,-4 7-488,13 12 1,-12 4 76,2 6 0,1 6-451,-10 12 1,6 11 1,-15-1 0,6 0-158,3-9 1,0-4-214,0-5 1,4-23 234,5-25-1027,7-13 762,13-28 0,-4-4-800,-6-12 1,7-3 432,-7-6 1,6-17-1678,4-12 2246,12-12 0,3 6 0,13-13 0</inkml:trace>
  <inkml:trace contextRef="#ctx0" brushRef="#br0" timeOffset="293">52463 3270 8114,'-28'0'-191,"-1"0"0,4 12 127,6 7 0,-6 10 1274,6 9 0,-6 0-343,-4 18 1,10-5-162,0 15 1,13-6-338,-3-3 1,18-9-235,10-1 0,19-25-115,9-3 1,20-13-258,9-6 1,15-25-884,4-13 1,0-12 646,-10-7 1,-12-3-300,-7-7 1,-6 4 103,-3-13 0,-25 13 6,-14-3 1,-14 6 549,-14 3 1,-18 10-27,-20-1 0,-18 17 163,-10 2 0,-6 4-34,-3 15 0,3 4 481,6 16 1,-3 9-279,12 19 1,11 6 717,8 13 0,17 9-305,2 0 1,16 13-70,23-3 1,18-3-72,20 3 0,9-4-192,9 4 1,10-6-173,19-14 1,-7-11-173,7-7 0,3-10-457,-3-9 1,6 3 385,-16-12 0,3-4 140,-21-16 0,12-18 0,-7-16 0</inkml:trace>
  <inkml:trace contextRef="#ctx0" brushRef="#br0" timeOffset="294">55335 3071 8088,'-12'-16'-33,"9"-9"1,-13 18-57,6-12 1,7 10 936,-6-10-476,-7 13 0,0-16-289,-12 12 0,-1 1-17,1 9 1,-4 3 27,-6 6 0,-6 7 187,-13 12 1,0 17 181,0 12 1,1 3-12,-1 15 0,3 1-153,7 10 0,5-14-808,14-5 0,15-7 347,13-4 1,26-11 161,21-7 0,32-20 0,9-5 0</inkml:trace>
  <inkml:trace contextRef="#ctx0" brushRef="#br0" timeOffset="295">56672 1706 7650,'-19'-16'380,"0"7"1,9 6 56,-9 3 1,0 15-172,-9 14 0,-10 12-107,0 16 1,-22 15-133,3 14 0,-9 2 73,0 16 0,-13 13-567,-7 16 0,-5-4 561,15 4 0,3-13 52,-3 3 0,7-9-6,3-10 1,2-9-94,26-19 0,10 0 40,9-19 1,13 3-93,-4-22 0,10 0-196,10-10 0,9-12 139,19-7 0,-4-6 166,14-3 1,-10-3-707,9-6 1,-12 6 16,3-7 38,6-6 0,-12 13 140,5-6 0,-14 15 49,-4 3 1,-10 10 357,10-9 0,-13 12 0,7-6 0</inkml:trace>
  <inkml:trace contextRef="#ctx0" brushRef="#br0" timeOffset="296">56473 2985 8092,'-29'0'1645,"1"0"0,3 4-1145,6 5 0,-3-3-433,12 13 1,-9 0 65,10 10 0,-13 9-123,3 0 0,-4 12-326,4-2 1,-6 5-442,6 4 0,7-10 549,2 1 208,7-13 0,3 6 0,0-13 0</inkml:trace>
  <inkml:trace contextRef="#ctx0" brushRef="#br0" timeOffset="297">56871 2502 8058,'-29'0'147,"1"0"0,9 0 89,0 0 1,13 3 406,-4 7 1,7-4-2118,3 13 1474,0 0 0,13 9 0,3 1 0</inkml:trace>
  <inkml:trace contextRef="#ctx0" brushRef="#br0" timeOffset="298">57241 2985 8704,'-26'4'759,"7"5"0,-6-3-509,6 13 1,-6 3 14,-4 16 1,1-3-65,-1 13 1,-2-11 34,-7 11 1,16-4-191,-7 3 1,10 4-152,0-13 1,7 0-140,12-10 1,3-2-1,6-8 1,10-5-305,19-13 1,7-3 134,11-7 1,11-5-220,-1-14 1,13-9 233,-3 0 1,-7 1 51,-2 8 0,-7-9 308,-3 0 1,0 0 144,-1 10 1,-11 3 717,-7 6-271,-19-7-115,-7 23 1,-18-6-69,-13 18 0,-3 7 82,-26 12 0,11 10-89,-11 0 1,1 3 12,-10-3 1,9-3-119,1 12 0,12-12-23,-3 3 0,10-6-280,9-4 1,6 1-197,13-1-29,0-12 0,16-4-9,13-12 0,12 0-214,16 0 0,-1-12 218,1-7 0,0-6 139,0-4 1,0 1-127,0-1 1,-4 1-86,-5-1 1,2 4-80,-12 6 0,-3-6-546,-16 6 252,6 6 719,-21 1 0,5 12 765,-18 0 0,-17 22 3469,-12 6-2701,0 7-947,10-7 0,0 10-239,-1 0 1,4 3-113,6-3 0,-3-6-598,12 6 0,13-16 363,16-3 0,19 0 0,7 9 0</inkml:trace>
  <inkml:trace contextRef="#ctx0" brushRef="#br0" timeOffset="299">59913 1820 8091,'-28'0'749,"-4"3"63,-5 6 0,5 10-259,-6 19 0,-3 10-117,3 18 0,-16 7-313,-3 12 0,-3 13-206,-15 6 1,11 10-125,-2 9 0,3-6-80,-4 6 0,17-9 73,-7-10 1,19-6 160,0-13 0,7-12-635,2-7 300,13-18 1,-6-17-501,13-12 386,-1-12 1,10 2 501,0-18 0,13-7 0,3-13 0</inkml:trace>
  <inkml:trace contextRef="#ctx0" brushRef="#br0" timeOffset="300">59089 3184 8075,'12'-25'343,"7"6"0,7-3 181,2 13 0,1-4-107,-1 4 0,13 5-145,6-5 0,20 6-89,9 3 1,-4 3-102,4 6 0,-13 7 83,4 13 0,-10 2-177,-10 7 0,-9 6-181,-19 13 1,-7 0 143,-12 0 0,-3 0-174,-6 0 1,-7-4 53,-12-5 1,-13 2 42,-7-12 0,-6 0 110,-2-9 0,8-4-27,1-6 1,3-7 19,-4-12 0,-12 0 33,13 0 0,-10 0 53,19 0 0,-9-12 140,9-7 1,-10-3 79,10 3 1,-3-7-190,3 8 1,7 5-142,-7 3 0,6 7-292,4 3-704,-1 0 1043,14 0 0,27 13 0,20 3 0</inkml:trace>
  <inkml:trace contextRef="#ctx0" brushRef="#br0" timeOffset="301">61620 3583 7930,'-41'15'259,"9"11"0,-9-11 10,12 14 0,14-1 1134,5 1-979,7-1 0,16-9-191,6 0 1,9-13-138,10 4 0,6-10 137,13-10 0,0-5-541,0-14 1,0-9-13,-1 0 0,-2-3-201,-6 3 0,-7 4 193,-13-14 0,-3 13-147,-6-2 1,-6-5 137,-13 5 0,0-11 86,0 10 0,-22 0 414,-7 10 1,-21 12-66,-7 7 0,-3 5-65,-16 4 0,13 13-217,-3 6 0,9 6 184,9 4 0,7 12 0,13 3 0</inkml:trace>
  <inkml:trace contextRef="#ctx0" brushRef="#br0" timeOffset="302">63439 2047 8023,'19'-28'-6,"0"-1"0,-12 10 395,2 0 280,7 13-176,-13-7 0,7 17 90,-20 5 0,-6 20-191,-12 18 1,-4 19-63,-6 10 1,-6 9-158,-13 10 0,-3 6-156,-6 13 0,-7 12-288,-12 7 0,37-59 1,-2 0 217,-2 2 1,0 0 0,-2 9 0,0 1 42,2-5 0,0-1 1,-2 1-1,1-1-84,5-8 1,1-2 0,-45 57-444,16-14 1,-3-5 250,13-23 1,0-16-47,9-21 0,9-26-72,1-3 1,12-3-40,-3-7 1,16-3 64,3-15 0,10-7-150,-10-12 1,13-1 737,-4 1 1,20-13 0,5-3 0</inkml:trace>
  <inkml:trace contextRef="#ctx0" brushRef="#br0" timeOffset="303">42994 4720 8298,'-12'16'-529,"-4"9"0,-9-9 284,6 12 1118,-7 13-503,11-9 1,-14 22 207,1-7-215,12 7-141,-9 2 0,9 11-119,-13-1 133,1 1-59,12-11 1,4-2-597,12-7 200,0 7-1129,0-35 1348,12 6 0,4-25 0,12 0 0</inkml:trace>
  <inkml:trace contextRef="#ctx0" brushRef="#br0" timeOffset="304">43137 4492 8209,'-13'-15'336,"10"-11"0,-13 23 1323,6-6-2241,7 6 188,-9 3 212,12 12 182,0 4 0,0 12 0,0 1 0</inkml:trace>
  <inkml:trace contextRef="#ctx0" brushRef="#br0" timeOffset="305">43990 4464 8177,'-13'-16'753,"10"4"-219,-23 12-336,23 0 1,-22 12 198,6 7-584,-6 19 204,-4 19 1,-9 6-164,1 13 205,-1 0-8,-3 22 1,9-10-656,-6 7 433,6-7 0,17-12-872,5 0 733,7-25 0,3 2-78,0-24-359,0-14 336,0-2 411,13-13 0,2-13 0,14-2 0</inkml:trace>
  <inkml:trace contextRef="#ctx0" brushRef="#br0" timeOffset="306">43364 4777 8177,'-16'0'539,"0"0"-322,7 0 272,6 0 20,-10 0 0,26 0-100,6 0 1,19 3-352,9 6 1,7-5 184,3 5-2040,12-6 1285,-9 10 0,10-7 512,-13 13 0,-13 0 0,-3 9 0</inkml:trace>
  <inkml:trace contextRef="#ctx0" brushRef="#br0" timeOffset="307">44473 5118 8305,'0'-44'-244,"0"6"0,9 6 90,1 4 1,-1-1 454,-9 1 1,0-1 23,0 1-572,0 0 107,0-1 180,0 13 0,-3 7 549,-6 18 1,-7 10-243,-12 19 0,-1 10 54,1 18 0,2-3-16,7 13 20,-6-13-250,9 19 30,1-22 0,-1 13-137,6-7 236,7-18 46,-10 31-636,13-45 277,0 20 0,0-25 192,0-1-361,0-12 128,0-4 1,0-15 252,0-6-501,-12-7 194,9-12 1,-23-10-3,7 0 57,-6-13 40,-16 20 0,6-20-402,-12 13 240,0 13 0,-1 3-875,1 12 718,12 1 0,-16 12 348,14 6 0,-1 7 0,9 13 0</inkml:trace>
  <inkml:trace contextRef="#ctx0" brushRef="#br0" timeOffset="308">46947 5203 6627,'16'0'1031,"-4"0"-412,-12 0 401,0 0-1301,0-12 203,0 8 87,0-8 1,-3 12 13,-6 0-97,6 0 206,-23 0-324,10 0 97,-12 0 0,-4 0 157,-6 0 465,7 12-313,-23 4 1,19 3-23,-12 0 366,12 0-301,-6 22 1,13-9-540,-1 6 122,14-7 137,2-2 0,13 2-1573,0 7 1061,25-6 0,7-1 535,25-12 0,0-12 0,-1 5 0</inkml:trace>
  <inkml:trace contextRef="#ctx0" brushRef="#br0" timeOffset="309">47117 4805 8114,'0'-16'-1934,"0"1"3703,0 5-632,0 7-255,0-22 335,-12 21-602,9-21-357,-10 22 1,13-13 189,0 7-91,0 6-1492,0-10 664,0 13 471,0 13 0,0 2 0,0 14 0</inkml:trace>
  <inkml:trace contextRef="#ctx0" brushRef="#br0" timeOffset="310">47516 5089 8173,'0'-15'1246,"0"-11"-798,0 23-49,0-9-139,0 12 0,0 12-97,0 7-182,-13 6 201,10 4 1,-19 9-192,12 0 66,-12 12 60,19-5-502,-10-1 310,1 9 1,8-21 214,-5 6-803,6-6 435,3-17 1,12 7 1,7-12-380,7-1 368,15-21 1,3-14-204,13-11 123,0-14 194,0 7 1,-1-10 166,1 7 50,-12-7-320,8 22 990,-8-9-552,-1 13 0,-13 12 64,-12 7 673,-12 5-575,5 4 0,-12 16 51,0 13 449,-12-1-492,-4 26 0,-22-10 139,0 13-226,0 0-111,10 0 0,2-4-1505,7-5 677,7-7 462,12-13 183,0-12 0,12-3 0,4-13 0</inkml:trace>
  <inkml:trace contextRef="#ctx0" brushRef="#br0" timeOffset="311">48937 4606 8127,'0'-28'244,"0"-1"511,0 1 227,0-1-463,0 14-200,0 2 0,0 19-135,0 13-61,-12 0-9,-4 48 0,-13-17-72,1 26 1,-4 0 310,-5 9-969,5 0 475,-22 13 1,13-9 58,-6 5-1108,-7-5 1023,22-16 1,-9 6-1333,13-13 881,12 0 51,4-22 567,12-2 0,0-27 0,0-2 0</inkml:trace>
  <inkml:trace contextRef="#ctx0" brushRef="#br0" timeOffset="312">48454 4862 9031,'13'16'3006,"12"6"-2928,13-13 13,12 14-60,-5-20-2250,11 22 2219,1-9 0,0 12 0,0 1 0</inkml:trace>
  <inkml:trace contextRef="#ctx0" brushRef="#br0" timeOffset="313">48824 5715 8098,'19'0'0,"0"0"729,-13 13-368,19-10 1,-9 9 116,12-12-448,1 0 73,-1-12 1,4-4-235,6-12 124,-7-1-205,10 1 0,-9-10-556,6 0 626,-6-13 0,9 20 2,-26-10 80,-2 0 0,-13 9 173,0-6 0,0 7 62,0 2 1,-3 10-175,-7 0 970,-5 13-618,-14 6 1,1 16 805,-1 12-519,1 13-326,-1 3 1,10 23 359,0-1-438,13 13 1,-6-19-1255,12 10 803,0-1 1,12-9 314,7 6-2574,19-6 1255,-6-15 1219,34-17 0,-6-3 0,25-9 0</inkml:trace>
  <inkml:trace contextRef="#ctx0" brushRef="#br0" timeOffset="314">49705 5544 7973,'-28'0'1521,"-1"0"-994,13 0 45,-9 13-274,22-10 0,-10 13 43,13-7 0,0 7 96,0 13 0,4-1 4,5 1-218,-6-1-192,10 0 0,-4 1-121,1-1 0,12-2 288,-3-7-998,6-7 598,4-12 0,12-3 54,6-6 1,7-10-114,3-19 1,-10 3-120,0-12 1,1-1-303,9-9 0,-4 0-953,-5 1 803,-7 11 832,-13 4 0,1 13 0,-1-1 0</inkml:trace>
  <inkml:trace contextRef="#ctx0" brushRef="#br0" timeOffset="315">51440 4663 7712,'0'-28'-26,"0"12"727,0-10-243,0 23-32,0-22-62,0 22-186,0-10 0,0 16-139,0 7 1,-13 18 328,-6 20-639,-6 18 230,-4-6 0,-9 35-135,1 0-1062,-27 12 1388,17 7 0,-38 22-21,42-66 1,0 2-99,-5 8 1,-2 1 30,1-2 0,-3 0 0,-7 1 1,-2 1 61,4 0 0,0-1 1,-1-2-1,0-1-56,5-1 1,1 0 111,2-5 1,2-3 40,-24 33 1,5-16 26,20-19-366,-7-18-169,35-20 1,-6-31 157,25-25-530,0-14 312,13-14 184,2-14-436,14-3 301,12-12 95,3-13 0,13 10-212,0-7 291,0 6 509,0 17 1,0-4-293,-1 19-59,14-6-49,-10 31 0,9-6 99,-12 20-178,-12 5 26,8 13 273,-8 13-354,11 2 0,-8 14 59,-1-1-238,-12-12 129,6 9 1,-3-22 50,0 7 1,3-10-109,-3-10 0,-10-5 211,1-14-99,-1-12 2,-12 10 0,0-20 768,-7 13-328,7 0 379,-13 10 6,10-1 1,-16 4-270,-7 6 682,7 6-147,-10 13-326,1 0 0,-4 23 135,-13 5 0,14 10 132,5 0-476,-6 6-152,13 0 1,-9 7-231,12-13 1,9 9-112,1-9 0,12 0-446,-3-10 533,19-12-245,-7-3 0,23-13-274,-7 0 0,7-13 65,3-6 0,-10-19-352,1-9 1,-14-7 279,4-3 1,-9-3 70,-10-6 1,3 6 279,-13-6 0,-2-4-120,-17 4 545,-6-1-245,-12 11-1,-4 11-227,-6 7 1453,7 7-855,-10 15 1,12 7-67,1 18 1120,-1 7-906,1 25 1,3 13 590,6 12-579,6 0-256,13 4 1,3-7-433,7 13 0,6-13-588,12 3 0,13-6 733,6-3 0,20 0 0,5 0 0</inkml:trace>
  <inkml:trace contextRef="#ctx0" brushRef="#br0" timeOffset="316">52890 5175 7975,'-29'0'33,"1"0"0,-10 0 196,0 0 0,-9 12 336,9 7 1,-13 10-138,4 9 1,-7 9 136,-3 19 1,-9 7-154,0 12 1,12 1-173,16-1 0,19-3-238,10-6 1,9-10-341,9-18 0,20-10 9,18-19 1,19-7-353,10-12 1,6-16 314,4-12 0,-1-4-178,0-15 0,-12 9 59,-7-9 0,-9 2 311,-10-2 1,-6 6 504,-12 13 329,-13-1 239,-4 1 0,-15 12-311,-6 6 1,-10 20 420,-19 9 1,6 16-391,-6 3 1,7 9-233,2-9 1,4 9-679,6-9 1,-3 0 243,12-10 0,14-2 47,15-7 0,19-7 0,6-12 0</inkml:trace>
  <inkml:trace contextRef="#ctx0" brushRef="#br0" timeOffset="317">53544 5175 7975,'-29'0'1381,"1"0"-735,0 0 1,-1 3 576,1 6 0,2 7-1427,7 13 1,7-1 159,12 1 1,0-1 43,0 0 0,12 1 0,4-1 0</inkml:trace>
  <inkml:trace contextRef="#ctx0" brushRef="#br0" timeOffset="318">53601 5658 8023,'-26'29'0,"8"-1"1120,-20 0 1,19 1-451,9-1 1,-2 10-84,2 0 1,4 0-375,15-10 0,17-2-411,11-7 1,14-7-40,-4-12 0,7 0-345,3 0 1,-3-15 47,-7-14 0,7-2-502,-7-17 0,4 10 208,-4-9 0,-9-1 828,-19-8 0,3 8 0,-12 1 0,-1-1 0,-9-8-285,0 11 234,-13-8 0,-2 21 178,-14-6 0,-12 19 196,-6 10 0,2 9 354,-2 9 1,9 10 738,-9 19 1,12 6 238,-3 13-905,7 0-368,2 0 0,13 9-361,7 1 0,9 8-529,9-8 0,10-4-519,19-16 0,6 4 834,13-13 193,13-13 0,2-12 0,14-13 0</inkml:trace>
  <inkml:trace contextRef="#ctx0" brushRef="#br0" timeOffset="319">55250 4805 7880,'0'-41'1211,"0"9"-287,0-9-234,0 26 1,-9 5-21,-1 20 1,-22 18-242,4 19 0,-19 20-31,-1 9 0,-5 9-216,-4 10 1,0-4-1,0 14 1,0-1-645,0 10-224,0 12 565,26-22 1,5 4-1486,26-33 1,7-8 298,12-20 1307,12-18 0,26-17 0,0-12 0</inkml:trace>
  <inkml:trace contextRef="#ctx0" brushRef="#br0" timeOffset="320">57184 4578 7981,'0'-29'-241,"0"1"1,0-1 694,0 1 0,-10 9-64,1 0 0,-4 3 155,4-3 0,2 7-112,-12 12 0,7 0-196,-17 0 1,4 25-77,-22 13 0,-1 16 14,-9 12 0,-12 16 14,-7 13 1,3 12-269,-3-3 1,10 10 148,-10 9 1,16-6-6,3 7 0,16-17-284,22-3 1,13-25 152,25-3 66,0-13 0,60-6 0,-3 0 0</inkml:trace>
  <inkml:trace contextRef="#ctx0" brushRef="#br0" timeOffset="321">57639 5175 7922,'-10'19'0,"1"0"0,-4-10 0,4 10 0,-7 0 0,-13 10 0,1 8 598,-1 1 0,1 13 664,0-4 1,-1 4-1148,1-4 1,2 4-12,7-13 1,7 0-173,12-10 1,16-12-574,12-7 1,7-9 290,22-9 1,-4-10-272,23-19 0,-13-6 257,4-13 1,2 3 267,-2 7 0,-1-4 112,-9 13 0,-10-9 391,1 9 1,-23 10-70,3 9-49,-18 12 1,-1 7 653,-18 19 0,-20 19-369,-18 10 0,-7 5 152,-3 4 1,4 0-339,5 0 1,-2-10-198,12 1 1,9-14-289,10 4-303,13-6 1,9-7 8,26-6 1,15-19-610,22-19 0,-3-6 420,13-4 1,-3-8 156,3-1 0,3-10 101,-13 10 1,-9 0 298,-10 10 0,-12 9 529,3 0-108,-19 13 0,-6-4 523,-13 20 0,-13 9-248,-6 19 1,-19-4 401,-9 14 0,-7-1-614,-3 10 1,13 0-243,6 0 0,10-13-2301,9-6 1418,6-7 664,38-15 0,20-3 0,27-13 0</inkml:trace>
  <inkml:trace contextRef="#ctx0" brushRef="#br0" timeOffset="322">58975 5544 7922,'-41'13'1110,"-3"-10"0,-10 22-466,7-6 0,-4 7-187,13 2 1,3 1-416,16-1-432,7 0 0,37-12 312,13-6 78,13-7 0,18-16 0,4-3 0</inkml:trace>
  <inkml:trace contextRef="#ctx0" brushRef="#br0" timeOffset="323">59828 4777 7999,'-44'12'1032,"3"-5"-598,12 12 0,1-10-927,0 10 0,2 0 493,7 9 0,-6 1 0,9-1 0</inkml:trace>
  <inkml:trace contextRef="#ctx0" brushRef="#br0" timeOffset="324">60482 5374 7931,'-16'12'-274,"-9"4"0,19 13 109,-13-1 1,0 1 1238,-10-1 0,1 23-300,0 5 0,-4 8-102,-6-8 1,6 11-304,-5-1 0,-5 10-178,5-10 0,-1-3-164,9-15 0,1-7-213,-1-13 0,10-2-20,0-7 0,13-10 236,-3-18 1,-4-7-886,3-13 0,-2-9-10,2 1 0,4-14-250,-13 4 0,10-4 1115,-10 4 0,0-7 0,-10 10 0</inkml:trace>
  <inkml:trace contextRef="#ctx0" brushRef="#br0" timeOffset="325">61676 4691 7933,'0'-15'325,"-12"-11"1,5 23 503,-11-6 0,2 9-290,-3 9 0,-10 10-49,1 19 1,-4 9-212,-15 20 0,0 9-45,-10 18 0,-3 7-208,-7 13 1,7 0-297,-6 0 1,3 9 219,-4 0 0,7 0 82,-6-9 0,15-13-153,4-6 1,12-10-135,-3-9 0,7-10-168,2-18 0,1 2-397,-1-12 0,1-3-131,0-16-474,-1 6 1219,1-9 0,9 0-557,0-7 782,12-6 1,-5-6-20,12-6 0,12-7 0,4-25 0,13-3 0</inkml:trace>
  <inkml:trace contextRef="#ctx0" brushRef="#br0" timeOffset="326">60710 5573 10007,'15'25'1488,"14"-6"1,12 6-1292,16-6 0,9 7-575,1 2 1,12-3 325,-4-6 1,7 3 51,4-12 0,-1-1 0,0-9 0</inkml:trace>
  <inkml:trace contextRef="#ctx0" brushRef="#br0" timeOffset="327">61648 5743 7883,'-69'29'1059,"8"-1"1,-5 1-139,19-1 1,9 1 173,19-1-975,-6 0 1,25-2-376,0-7 1,3 3-688,16-13 1,9 1 941,10-10 0,25-13 0,-3-3 0</inkml:trace>
  <inkml:trace contextRef="#ctx0" brushRef="#br0" timeOffset="328">62274 5289 7883,'-16'12'-234,"3"-9"0,1 23 0,-4-11 0</inkml:trace>
  <inkml:trace contextRef="#ctx0" brushRef="#br0" timeOffset="329">63240 4919 7990,'-19'3'630,"0"7"1,1-7-88,-11 6 1,1 7-6,-1 3 0,-9 6-193,0 4 0,-12 12-46,2 6 1,-5 19-233,-4 10 1,0 3 100,0-3 1,0 6-462,0-6 1,4 6 266,5 3 0,7-12-781,13-7 1,9-9-51,0-9 1,13-7-1048,-4-13 1904,7-12 0,16 9 0,2-9 0</inkml:trace>
  <inkml:trace contextRef="#ctx0" brushRef="#br0" timeOffset="330">62615 5232 7964,'0'28'0,"12"-3"507,7-6 1,-3 3-182,3-12 1,10 12-506,9-3 179,12 6 0,7 4 0,16-1 0</inkml:trace>
  <inkml:trace contextRef="#ctx0" brushRef="#br0" timeOffset="331">64463 4947 7995,'0'29'0,"-3"2"773,-7 7 1,4-3-246,-13 12 0,13 4 503,-4 15 1,-2 7-483,2 12 0,-9 1-300,10-1 0,-13 0-96,3 0 1,-10 10-179,-9 0 0,7-3-159,-7-17 1,-6 4-434,-4-12 1,4-4-509,-3-16 1,12-6 496,-3-12 0,6-10-1175,4 0 1803,0-13 0,-1 7 0,1-13 0</inkml:trace>
  <inkml:trace contextRef="#ctx0" brushRef="#br0" timeOffset="332">59004 7194 7939,'0'-29'0,"3"1"310,6-1 1,-6 10 227,7 0 411,-7 0-143,-3-9-447,0 12 1,-3 3-141,-7 13 1,-15 13-29,-13 6 1,-12 19 120,2 9 0,-6 7-64,-2 3 1,-1 3 26,0 6 0,3-6-55,7 7 1,18 2-834,20-2 1,6-4 98,3-16 1,25-6 513,13-12 0,38-14 0,12-2 0</inkml:trace>
  <inkml:trace contextRef="#ctx0" brushRef="#br0" timeOffset="333">59885 6426 8703,'-28'0'2144,"-1"3"-1519,1 6 1,-4 10 35,-6 19 0,-6 16-403,-13 12 1,0 17-311,0 2 1,7 13-80,-7 15 1,16 1-389,-16 0 0,29-13-103,-1-6 1,20-10 386,-1-9 1,20-10 234,9-18 0,31-7 0,10-13 0</inkml:trace>
  <inkml:trace contextRef="#ctx0" brushRef="#br0" timeOffset="334">59857 7478 7897,'-29'12'471,"1"4"1,-1 13-237,1-1 0,-1 1-124,1-1 0,12-9-111,7 0 0,18-13 0,7 7 0</inkml:trace>
  <inkml:trace contextRef="#ctx0" brushRef="#br0" timeOffset="335">60596 6938 7866,'-41'28'0,"9"0"0,-9 1 0,13-1 0</inkml:trace>
  <inkml:trace contextRef="#ctx0" brushRef="#br0" timeOffset="336">60880 7307 7866,'0'29'856,"-12"-1"1,5 1-343,-12-1 1,10 4-84,-10 5 1,9-5-309,-9 6 0,13 3-311,-3-3 1,6 0 68,3-10 1,0 1-88,0-1 1,0-9-571,0 0-1016,0-13 993,0 7 158,0-13 0,0-13 641,0-6 0,-13 4 0,-6-4 0,-6 9 0,-4-9 0,10 13 0,0-4 0,0 7 0,-9 3 0,-1 0 0</inkml:trace>
  <inkml:trace contextRef="#ctx0" brushRef="#br0" timeOffset="337">60994 7535 7556,'28'-29'-534,"-12"1"0,10-1 1083,-8 1 0,-2 9-212,3 0 0,-9 3-260,9-3 0,-13 4 175,3 5-342,7 7 202,-13-10-89,10 13 54,-13 0 123,0 0-101,-13-12 55,10 8 4,-9-8-52,12 12 1,-4 0 101,-5 0-127,6 0-11,-10 0-112,13 0 132,0 0-142,-12 0 22,8 0 1,-8 0 1,9 9-44,-7 1 21,7-1 1,-13-6-105,7 7 1,2-7 213,-12 7 0,10-4 119,-10 3 0,0 4 284,-9 6 0,-1 6-167,1-6 1,-1 16 43,1 3 1,-1 12-28,1-2 0,0 15 103,-1 3 0,4 4-353,6-4 0,-3-6 88,12 6 1,1-6-398,9-3 1,0-12-1,0-8 1,0-14-158,0-4 0,-3-13 208,-7 3 1,4-5-81,-13-4 1,0-4-4,-10-5 0,1 3-23,0-13 1,-4-4 230,-6-14 1,3 5-94,-12-6 1,9 6 238,-9 4 0,12 3 75,-3 6 1,6 6 79,4 13 0,-1 0-391,1 0 0,12 13-324,7 6 0,9 6 485,9 3 0,20 1 0,15-1 0</inkml:trace>
  <inkml:trace contextRef="#ctx0" brushRef="#br0" timeOffset="338">61534 7876 9007,'13'-16'1703,"3"3"-1494,12 13 1,4-9 25,6 0 1,9-14-361,19 4 0,7-9 48,12-10 0,10-6-59,0-13 1,12 0-85,-2 0 1,-7-3-308,-4-6 0,-18 6 190,-9-6 1,-11 6-159,-8 3 1,-20 0 142,-18 0 0,-10 3 92,-10 7 1,-6 9 449,-12 19 0,-16 6-53,-13 13 1,-3 7 75,-16 12 1,-9 12 112,-10 26 0,-3 3 358,3 6 0,4 7-309,-14 12 1,14 4 322,-4 6 0,19-7-746,10 7 1,22-7 93,15-2 1,20-14-725,28-5 1,15-23 181,33-16 1,5-12-78,14-16 0,-4 0 285,-6 0 0,-7 0 4,-12 0 0,-13 0 231,-6 0 1,-6 0 986,-4 0 167,-12 0 0,-3 3 25,-13 7-127,0 5 1,-4 11 5,-5-7-775,6 6-8,-22-22-245,21 10 1,4-16-40,19-7 1,7-6-323,2-12 0,4-1-283,6 1 1,-7 0 250,7-1 0,-6 1 146,-4-1 1,1 1 317,-1-1 0,-9 11 861,0-1-187,-13 12-14,7-5 0,-26 15-306,-6 6 0,-16 7 81,-2 12 1,2 1-1007,16-1 1,-3 1 296,12-1 226,1 1 0,21-1 0,4 0 0</inkml:trace>
  <inkml:trace contextRef="#ctx0" brushRef="#br0" timeOffset="339">62785 7933 7884,'-28'0'283,"0"0"1,-1 9 52,1 1 1,-1 2 147,1-2 1,-1-4-130,1 13 1,0 0 55,-1 9 1,10-9-133,0 0 0,13 0-24,-4 10 1,10-1-19,10 1 1,9-10-23,19 0 0,6-13-174,13 3 1,9-5-114,1-4 1,8-4-289,-8-5 0,9-7-33,-10-12 0,0-4-427,-9-6 1,-3 7-161,-7-7 0,-9 3 400,-19-3 1,-6 6 148,-13-6 0,-3-3 168,-7 4 1,-9-1 292,-19 9 0,-19 10-46,-18 0 0,2 13 16,-3-4 0,3 20 0,-2 9 0,-8 19 0,11 6 0</inkml:trace>
  <inkml:trace contextRef="#ctx0" brushRef="#br0" timeOffset="340">64122 7762 7868,'-10'-19'315,"1"0"-102,-13 13 1,6-7 160,-12 13 1,-1 0-74,1 0 1,-4 3-46,-6 7 1,3 15-89,-12 13 1,12 13-135,-3-4 1,7-3 29,2 4 1,4-10 137,6 9 1,7-12-380,12 3 124,0 6 0,12-13-105,7 7 0,16-19 14,3-9 0,9-7 7,-9-3 0,9-3 106,-9-7 1,10 4-9,-10-13 0,0 0 84,-10-9 1,-3 9-51,-6 0 1,7 3 360,-7-3 79,-7-6 331,1 22-484,-13-10 1,-10 16 64,1 7 1,-10 5-246,9 14 0,-2-10-368,2 0 11,7-13 0,3 7 160,19-13 0,10 0-73,8 0 0,-2-4-15,13-5 1,-1 3-97,10-13 0,-10 0 50,1-10 0,-14 1 113,4-1 0,-6 1 50,-4 0 1,-2-1 156,-7 1 0,-7-1-18,-12 1 0,0-1-75,0 1 1,-12 12 187,-7 7 0,-10 6-2,-9 3 1,3 3 17,-12 6 0,3 17 65,-4 11 1,-2 14 326,12-4 0,3-2-332,16 2 0,-3-3-242,13 4 0,-1 2-409,10-12 1,13 0 254,6-10 1,19-2-990,9-7 0,7-7 576,3-12 1,0-3 546,-1-6 0,14-20 0,3-15 0</inkml:trace>
  <inkml:trace contextRef="#ctx0" brushRef="#br0" timeOffset="341">65316 7051 7955,'-19'0'1560,"0"0"1,10 4-1094,-10 5 1,0 7-164,-10 12 1,1 13-268,0 7 1,-10 5-139,0 4 1,0 13-133,9 6 0,1 6 76,0 3 0,2 0-173,7 1 1,-3-11-1832,13 1 2161,-1-13 0,-2-6 0,-4-16 0</inkml:trace>
  <inkml:trace contextRef="#ctx0" brushRef="#br0" timeOffset="342">65032 7421 7924,'12'16'1062,"1"0"-638,6-7 1,3-3-1055,-12 13 630,12 0 0,-6 22 0,12 4 0</inkml:trace>
  <inkml:trace contextRef="#ctx0" brushRef="#br0" timeOffset="343">65174 8046 7935,'-44'29'0,"-7"9"-117,13 0 1,0-4-104,10-15 0,12 7 220,7-7 0,6-7 0,3 1 0</inkml:trace>
  <inkml:trace contextRef="#ctx0" brushRef="#br0" timeOffset="344">65743 7535 8073,'-29'0'-242,"13"12"0,-9 4 0,9 13 0</inkml:trace>
  <inkml:trace contextRef="#ctx0" brushRef="#br0" timeOffset="345">65515 8274 7935,'0'19'-1426,"0"0"1624,0-13-102,0 19 0,3-21-35,7 5 0,6-9-5,12-9 1,1 2 1,-1-12 1,0 0-8,1-9 0,6 0 2,-7-1 0,7 1 26,-16-1 1,3 1 29,-3-1-108,6 1 0,-22-1 141,7 1-76,-20 12 1,-15 4 54,-13 12 1,-3 3 151,3 6 0,6 7-489,-5 12 0,5 1 216,4-1 0,12 1 0,3-1 0</inkml:trace>
  <inkml:trace contextRef="#ctx0" brushRef="#br0" timeOffset="346">66311 8018 7935,'-44'13'418,"-10"2"0,13 11 186,-6-7 1,-7 6 476,7-6 1,-4 16-545,4 3 0,-4 9-71,14-9 0,11 0-299,17-10-337,6 1 0,18-14-588,14-5 1,2-7 500,17-3 0,-1-3-287,10-7 0,0 4-61,0-13 1,-10 10-435,1-10 1,-14 12 151,4-2 887,7-7 0,-14 0 0,10-12 0</inkml:trace>
  <inkml:trace contextRef="#ctx0" brushRef="#br1" timeOffset="347">53373 1933 8319,'29'-41'-140,"-13"10"0,9-20-132,-6 13 1,6 0 478,3 10 0,-2 9 158,-7 0-206,6 0 36,-9 3-184,0 4 66,-4 12-55,-12 0 0,-3 3 173,-6 6 1,-7 7-18,-13 13 1,1-1 88,-1 0 0,1 10-91,0 0 0,-4 13-43,-6-4 1,3-3-36,-12 4 1,0-1 19,-10 10 1,9 0-52,1 0 0,3 0-161,-4-1 0,-2-8 79,12-1 0,0-12-172,9 3 1,14-16-352,5-3 341,-6-13 0,16-6-114,0-19 1,13-15 15,15-4 1,1-13 134,-1 4 0,1-4 76,-1 4 0,1-4 12,-1 13 0,-9-9-1,0 9 1,0-9 203,9 9 0,1-10-40,-1 10 0,1-12-81,-1 3 1,1-4 84,-1 4 0,4-7-84,5 7 0,-5-7-5,6-3 0,-6 0 28,-4 0 0,-3 10-1,-6-1 1,7 14 186,-8-4 370,-5 6-231,0 16 0,-16 4-173,-7 12 1,-6 3-198,-12 6 0,-1 7 219,1 13-310,-13-1 189,9 13 0,-12-6-5,6 12 0,7 1-16,-7 9 0,6-10 22,4 0 0,-1 1-26,1 9 0,-1 3 3,1 6 1,-4-6 10,-6 6 1,7-3-118,-7 4 0,16-10 52,3 0 1,0-4-144,-10-15 1,14 0-21,5-10-382,7-12 438,3-3 1,0-16 30,0-7 1,9-9-126,1-19 1,12 4 108,-3-14 1,-3 4-15,3-3 1,-3-4 40,3 13 0,6-12 18,-6 2 0,6 4 3,3-3 0,-9-1 9,0-9 0,10 1 15,9-1 0,3 0 4,-3 0 0,-3 0 19,12 0 0,-12 4-43,3 5 1,-7 10 263,-2 19-120,-14 7 0,-5 15 105,-20 6 1,-18 23-42,-19 25 0,-10 9 165,-10 10 0,7 15-146,-6-5 1,6-4 74,3-6 0,10 0-92,-1 9 1,4-3-3,-3-6 0,6 3-182,12-13 1,10 0 16,0-9 1,13-3-253,-4-7 168,-5-5 0,11-24-377,-5 1 247,6-12-211,3 5 519,0-12-152,0-12 1,0 5 43,0-12 1,0 10 10,0-10 43,0 13 58,0-20 94,0 23 1,0-13-166,0 7 6,0 6 370,0-10-314,12 13 1,1 3 184,6 7 1,10-7 11,-1 6 1,4-2-20,15 2 0,10-6-70,9 7 1,13-7 213,-3-3 0,16 0-197,2 0 0,11 0-85,-11 0 0,-2-3-327,-16-7 0,0 4 139,-19-13 0,-7 13-279,-21-4 1,-14 4-59,-5-3 134,-7 5 1,-6-8-108,-7 12 1,-5 3-179,-14 6 1,1-5-76,-1 5 1,-5 7-408,5 3 0,-6-7-844,16-2 1859,-6-7 0,-3 10 0,-1 3 0</inkml:trace>
  <inkml:trace contextRef="#ctx0" brushRef="#br1" timeOffset="348">53260 1820 8402,'0'-29'-322,"-13"1"1276,10 12 0,-7-6-333,20 12 1,-1 1-70,20 9 1,-7 0-266,16 0 0,6 9-58,3 1 1,-2 3-222,2-4 1,0 4-306,10 6 0,0 3-99,0-13 0,-13 10-176,-6-9 1,-6 9-606,-4-10 0,-9 1 1177,0-10 0,-13 0 0,7 0 0</inkml:trace>
  <inkml:trace contextRef="#ctx0" brushRef="#br1" timeOffset="349">53459 1166 8372,'0'-16'2070,"12"3"-1263,7 13 1,10 3-377,9 7 1,6-4-309,13 13 1,12-9-1261,7 9 0,6-4 213,3 4 924,1 7 0,12-11 0,3 14 0</inkml:trace>
  <inkml:trace contextRef="#ctx0" brushRef="#br2" timeOffset="350">36340 2388 8137,'73'-41'0,"9"10"-242,-6-7 1,-3-3-301,3 3 0,-4 3 361,4 16 0,-6-3 181,-14 13 0,-11-1 0,-7 10 0,3 0 0,-3 0 0,-10 0 159,-9 0 0,3 13-89,16 6 0,6-4 114,13 4 0,3-12-109,6 2 1,10 4 30,19-4 0,19 1 48,19-10 0,6 0-373,3 0 1,9 0 209,1 0 0,-67-4 1,1-2 52,-5 2 1,-1-1 0,1-1 0,-1 2-92,62 4 0,-9 0-162,0 0 0,6 0 177,3 0 1,-6 0 10,-23 0 1,1 0-9,0 0 0,9 0 28,0 0 0,0 0-11,-9 0 1,0 0-42,0 0 1,9 3 47,0 7 1,0-7-88,-9 7 0,-3-10 84,-7-10 1,13 4-52,-13-13 0,0 9 28,-18-9 1,-14 13-4,-5-3 1,-1 5-63,-9 4 1,-7 0 627,-21 0-865,-13 0 493,-4 0-326,-12 0 193,-12 0 0,-17 13 0,-15 3 0</inkml:trace>
  <inkml:trace contextRef="#ctx0" brushRef="#br2" timeOffset="351">56530 17571 7765,'12'16'272,"4"6"-147,12-12 0,4-1-139,6-9 1,19 0-260,19 0 1,18-12 194,11-7 1,8 6-2,11 4 1,-4-4-150,12 4 0,1-4 234,9 3 1,4 7 19,5-6 1,-5-4-80,5 4 0,-2-4 101,2 4 1,7 2-34,-72-2 0,-1-1 0,-4 2 0,-1 0-9,1 0 1,-1-2 0,69-16 32,2 7 1,7-6-14,-76 11 0,-2 0 0,62-15-1,-10 1 0,-2 2 6,-7 8 0,-3-5-35,-15 14 1,-7-10 49,-13 9 1,-3 1 127,-6 9 1,-7 0-80,-12 0 0,-9 9 2,-1 1 0,-12 3-59,3-4 1,-7-6 226,-2 7 1,-4-4-240,-6 4 0,6-7 125,-6 6-161,19-6 0,3-3-18,7 0 0,-7 0-33,-13 0 78,0 0-144,1-12 112,-1 9-14,-12-10 150,-3 13 268,-13 0-98,0 0-295,-13 0-14,10 0-42,-10 0 28,13 0-2619,0 0 2651,0-13 0,-12-3 0,-4-12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1:05:50.380"/>
    </inkml:context>
    <inkml:brush xml:id="br0">
      <inkml:brushProperty name="width" value="0.12095" units="cm"/>
      <inkml:brushProperty name="height" value="0.12095" units="cm"/>
      <inkml:brushProperty name="color" value="#FF0000"/>
    </inkml:brush>
    <inkml:brush xml:id="br1">
      <inkml:brushProperty name="width" value="0.09071" units="cm"/>
      <inkml:brushProperty name="height" value="0.09071" units="cm"/>
      <inkml:brushProperty name="color" value="#FF0000"/>
    </inkml:brush>
    <inkml:brush xml:id="br2">
      <inkml:brushProperty name="width" value="0.09071" units="cm"/>
      <inkml:brushProperty name="height" value="0.09071" units="cm"/>
    </inkml:brush>
    <inkml:brush xml:id="br3">
      <inkml:brushProperty name="width" value="0.09071" units="cm"/>
      <inkml:brushProperty name="height" value="0.09071" units="cm"/>
      <inkml:brushProperty name="color" value="#57D200"/>
    </inkml:brush>
  </inkml:definitions>
  <inkml:trace contextRef="#ctx0" brushRef="#br0">2332 3327 11419,'-13'-16'-1494,"10"-9"1,-13 21 1737,7-5-482,5 6-83,-8 3 663,-1 0 61,10 0-49,-10 0 62,1 0-27,8 0-23,-8 0 71,12 0-33,12 0-192,-8 12-219,21-8 0,-9 11-87,12-5 123,13-7 16,3 22 1,16-18 21,7 12 0,-4-10-14,13 10 0,12-10-106,17 10 127,5-12-187,17 5 0,2-2 225,13-1-1,0 1 0,-9-20-33,0 1-73,0-13 0,-13 9 35,-7-6 0,-31-3-140,-6 13 0,-12-1 73,-8 10 1,-11 0-140,-7 0-198,-7 0-11,-15 13 233,9-10 1,-22 22-542,7-6 633,-7 6 0,-3 4 1,0-1-1</inkml:trace>
  <inkml:trace contextRef="#ctx0" brushRef="#br1" timeOffset="1">13279 3298 8524,'29'0'-344,"-1"0"1,1 0 421,-1 0 441,13 13-372,3-10 0,16 10 18,7-13 0,21 9 6,26 1 1,28 2-1143,-58-6-1,3-2 900,3-3 1,3 1 128,12 4 0,2 1 0,1-7 1,2 0-216,8-1 1,1 2 99,-4 5 0,0 0-14,6-4 1,-2-1-335,-10 6 1,-3-1 211,-5-6 1,-3 0 193,-11 5 0,-3 3 0,74 4 0,-19 7 0,-16-9 0,-19-7 0</inkml:trace>
  <inkml:trace contextRef="#ctx0" brushRef="#br1" timeOffset="2">4123 6852 7454,'-3'16'262,"-7"-6"0,7 5-41,-6 4-165,6-6 95,-10 12 1,10 1-146,-7 11-2,7 14 1,-6-7-27,-1 13-7,1 0 0,-1 12 96,1 7 1,-1 19-124,10 9 1,0 10 130,0 9-1547,-12 7 1490,8 25 1,-2-76 0,0 3-54,5 7 0,2 2-24,-1 8 1,0 1 62,0 0 0,0 2-970,0 4 1,0 0 970,0-6 0,0-1 1,0-1-1,0 0 2,0-3 1,0-1-395,0-1 0,0-3 396,0 68 1,-3-16-26,-7-18 1,4-11 225,-13-8 1,3 2-152,-3-12 250,-6 0-266,22-23 0,-19-2 1032,12-13-963,1 0 1499,9-13-1909,0-16 1862,0-15-1469,0-13-331,0 0 1,0-22 22,0-7-721,12-5 934,4 5 0,13-12 0,-1-3 0</inkml:trace>
  <inkml:trace contextRef="#ctx0" brushRef="#br1" timeOffset="3">4123 11146 7920,'-28'0'0,"12"0"0,-9 0-14,6 0 232,6 0 1,0 0-167,13 0 303,0 0 0,13 0-78,3 0-113,12 12 0,13-9 58,7 7 0,18-7 0,10-3 1,6-3 105,3-7-383,1 7 233,11-22 0,17 9 11,19-12-1697,6-13 1679,16 9 21,-77 5 0,2 0-118,11 11 0,1 1 0,-2-10 1,0-1 65,10 7 1,-1 0-79,-9 0 1,0 0 4,15 4 1,-1 2-1,-17 4 1,0 2 69,3 2 1,0 1-126,-4 1 1,1 3 4,5 5 0,0 2 1,-7 0-1,0 2 121,1 4 1,-1 2-253,1 5 1,-2 2 98,-4-1 0,-2 2 1,4 0-1,1 1-31,3 0 1,-2 0 161,68 23-79,-68-19 1,-1 1 0,60 15-46,-1-6-31,0-6-179,13-4 0,-22-3 263,-1-6 1,-12-6 64,-6-13-624,0 0 365,-13-13 1,-16-3-171,-18-12 1,-11-4 138,-8-6 0,-10 7-1172,-19-7 2134,-7 6-1472,-12 4 1,-25 9 821,-13 0 0,-25 0 0,-10-9 0</inkml:trace>
  <inkml:trace contextRef="#ctx0" brushRef="#br1" timeOffset="4">4151 6909 8020,'13'-28'181,"-7"2"219,13 8 260,13-8-327,12 10 1,16-12 117,7 0 53,18-1-418,29 1 1,9-1 388,19 1-1982,7-1 1582,-59 21 1,3 1 0,-4-5 0,2 2 28,8 4 1,1 2-1,-4-1 1,1 1-221,6 3 0,2 2 0,-2-1 0,0 0 211,1-1 0,0 2 0,-2 4 0,1 2 91,6 3 0,0-1-188,-6-3 0,0 1 26,3 5 1,-1 1 0,-5-5 0,0 0-37,-1 6 1,1 0 0,-4-4-1,0-1 50,4 1 0,-1-1 1,-8-4-1,-2 0-87,6 4 1,0 1 34,-6-7 1,-1 0-579,-3 4 1,1-1 425,-1-6 1,0 0 86,1 0 0,-1 0 0,60 0-497,-12 0-12,-13-13 997,-19-3 0,-3-12-658,-13-1 1,-25 1 355,-12-1 0,-14 1-484,-5 0 1360,-13 12-1450,-4 3 1650,-12 13-1202,0 25-53,-25 20 847,6 27-565,-35 14 0,10 15-1265,-13 12 2120,0 1-815,29-39 1,0 2 0,-29 62-89,28-55 1,1 2 0,0-8-1,2-1-139,2 8 1,1 1 0,-3 0-1,1 2 49,5 1 0,2 2 0,3 5 0,2 0 54,2-1 1,3 0-1,4-5 1,1 0-480,-2-4 0,1-1 191,7 1 1,3-2-113,10 61 1,16 10-248,6-13 1,-7-12 175,7-7 136,7-19 19,-14-6 1,13-16-581,-6-6 904,-6 6-126,9-34 1,-16 18-409,-6-18 1274,6-7-1038,-21-13-227,21-3-213,-22-21 738,10-17 0,-26-19 0,-3-25 0</inkml:trace>
  <inkml:trace contextRef="#ctx0" brushRef="#br1" timeOffset="5">5602 6881 7939,'0'-29'0,"0"14"0,0-11 0,0 7 377,0 7-47,0-1-127,0 13 18,12 0-79,4 0 1,9 13-73,-6 6 0,10 6 261,-1 3-394,1 13 239,12 4 0,-13 11 126,1 1-295,-1 0 40,0 0 1,10 0 26,0 0-66,0 12 78,-9-9 1,-10 10-131,0-13 192,0 0-32,-4 12-186,11-9 56,-23 10 1,13-23 154,-7 0-244,-6 1 50,10 9 1,-13-4 63,0-5 0,0 2-17,0-12 1,3 13-187,6-4 222,-5-6-29,21 0 1,-19-3-13,13 0 27,0 13-26,10-7 350,-1 13-201,0 0 0,1-1-1,-1 1 114,1 0-106,-1 13 1,1-10-13,-1 6-135,-12-6 86,9-3 1,-9 0-127,12 0 126,-12-13-4,9-3 1,-21-13-327,5 1 130,-6-13-15,-3 9-14,0-9 62,0 12 1,0 10 72,0 0 174,0 13-91,0-7 0,10 22-96,-1 0 472,13 13-261,-6-6 1,13 16 140,-1 5-224,13-18-31,-9 19 1,21-26 41,-5 7 64,5-19-79,17-3-493,-10-23 352,9-2 1,-21-17 188,-1-12-306,-12 0 70,6 0 0,-22-3 143,0-6-262,-13 6 215,7-23 481,-13 11-485,-13-14 0,10 13 0,-22-6 220,6 13-189,6-1-17,-12 10-330,9 0 203,0 0 1,-6 16 60,13 13-1665,-13-1 825,6 26 886,0-23 0,-9 23 0,9-10 0</inkml:trace>
  <inkml:trace contextRef="#ctx0" brushRef="#br1" timeOffset="6">12853 7620 7911,'-16'0'-686,"0"0"621,7 0 1114,5 13-643,-8-10 0,2 22 170,1-6-205,-1 6-158,-2 16 1,-1 4 127,-6 11 1,-6 14-64,6 6 0,-6-4 13,-4 4 1,10 0 62,0 9-490,0 1 167,4-14 0,2-15-57,13-19 1,3-6-531,7-4 324,5-12 1,17-16 95,6-19-519,-7-6 425,23-16 0,-19-13-171,12-12 8,1-1 172,-4-2 0,10 6-99,-7-13 455,-6 13-238,0-7 0,-3 13 341,0 0-148,0 0-49,-10 1 0,1 11 681,-1 7-482,-12 20 0,0 5-4,-7 13 1,-6 3 39,7 7 326,-7 5-338,-3 26 1,-3 4 219,-7 11-369,7 1 31,-22 0 0,19-6-167,-13 6 81,0-7-13,-10 20 0,10-13-230,0-1 95,13-11-36,-6 8-191,-1-21 235,10 9 1,-7-16-44,20-6-559,6-6 409,25-13 0,3-16-73,13-12-190,0-13 247,-1-29 1,4 7-229,7-13 542,-7 13-90,9-7 0,-15 26 511,-7 6-247,7 7 68,-22 2 0,9 13 783,-13 7-793,-12 6 28,-3 3 1,-13 22 235,0 6 1,0 20-46,0-1 1,-13 7 107,-6 3 0,-6 0 46,-4-1-863,1 1 227,12-13 0,-6-2-1493,13-14 569,-14 0 0,23-12-2008,0-6 2938,26-32 0,18-10 0,13-25 0</inkml:trace>
  <inkml:trace contextRef="#ctx0" brushRef="#br1" timeOffset="7">14758 8530 7946,'-57'57'0,"3"-4"0,7-5 1288,18-7-789,17-25 0,37 6 233,13-13-313,13-12-253,5-13 0,4-15-107,7-7 0,-7-6-189,6-13 0,4 0-561,-4 0 0,-9 0 446,-10 0 1,-12-9-155,3 0 256,-6-1-15,-4 10-359,-12 13 285,-16-10 1,-16 23 13,-12-7 1,-23 6 248,-6 4 1,-9 12-70,-1 7 1,7 5 190,-6 4 1,6 13-404,3 6 45,13 19 183,3 6 1,16 13 21,6 0 0,6 0 0,13 0 0</inkml:trace>
  <inkml:trace contextRef="#ctx0" brushRef="#br1" timeOffset="8">16436 7592 7980,'-29'0'0,"1"0"0,-1 0 455,1 12-230,-1-9 0,10 23 108,0-7 180,1 19-236,2 6 0,-6 13 132,12-1-93,-12 1-120,19 13 1,-10-10-101,13 6 72,26-18 1,-4-11-54,25-18 1,13-6-195,16-13 1,9-25-178,10-13 1,6-25 190,13-13 0,0-9-464,-1-10 1,-8 3 401,-1-12 1,-16 15-360,-2 4 291,-14 13 1,-28 18-575,-6 6 345,-19 20 163,-6 15 261,-26 13 0,-15 13 0,-16 3 0</inkml:trace>
  <inkml:trace contextRef="#ctx0" brushRef="#br1" timeOffset="9">17488 8189 7987,'0'15'128,"0"-2"1,12-13-129,7 0 0,7-3 0,2-7 0,13-18 0,6-19 0,-2-7 0,2-3 0,0-12 0,10-7 0,-9 3 0,-1-3 0,-15 13 0,-4-3 0,-12 6 0,-16 3 160,0 0-287,-13 13-62,-2 3 23,-14 12 0,-9 13 426,0 7-126,0 6 4,10 3 0,-10 22 154,0 6 1,0 32-124,10 7 1,-1 5-83,1 14 1,9-4 184,0 22 926,13-12-592,-7 18 1,13-21 143,0 5-1920,13-5 899,15-29 0,29-6 271,19-26 0,9-3 0,10-12 0,9-22 0,7-20 0</inkml:trace>
  <inkml:trace contextRef="#ctx0" brushRef="#br1" timeOffset="10">18739 7478 7933,'-44'0'0,"-7"0"1547,13 0-701,0 12-304,10 4 1,12 13 229,7-1 1,-4 1-530,3-1 0,1 10-406,9 0 1,0 0 236,0-10-665,13 1 450,2-1 0,17-12-1164,6-7 656,6-6 434,0-3 0,13-3-470,0-6 340,-13-7-51,23-12 275,-23-1-124,13 1 0,-4-1-85,-5 1 733,-7-1-312,0 1-114,-9 0 714,9-1-266,-26 13 31,-2 4 1,-16 34-159,-7 6 1,-8 20 780,-20-1-541,6 7-402,-22 15 779,23-9-506,-23 10 0,26-13-92,-1-1-529,13-11 0,23-7 27,12-19 0,6-23-282,32-24 1,-4-16-325,23-23 575,0 7 0,0-19-242,0 13-95,-13 0-333,6 9 578,-12 13 134,0-10 125,-13 35 1,4-19-336,-20 19 792,-6 6-342,-22 1 1,0 24-61,0 7 1301,0 19-675,-12 7 1,-7 15 945,-19 6-759,6-6-430,-9 22 0,16-22 13,6 6 1,-3-6 1,12-3-2127,1-12 1310,9-4 1,16-26 292,12-5 120,13-7 0,29-41 0,2-9 0</inkml:trace>
  <inkml:trace contextRef="#ctx0" brushRef="#br1" timeOffset="11">21469 6198 7912,'-3'-25'-251,"-7"6"287,7 6 979,-22 13-589,21 13 0,-21 19 227,6 25-638,-6 12 47,-16 29 1,6-3 2,-12 19-1006,-1-7 1037,20-32 0,-1 2 1,-24 52-292,5 13 120,-5 0-1038,21-25 518,-9-3 429,25-16 0,4-28-38,12-14-884,0-11 655,12-30 1,-6-2 432,13-13 0,0 0 0,10 0 0</inkml:trace>
  <inkml:trace contextRef="#ctx0" brushRef="#br1" timeOffset="12">20701 7620 7920,'-29'0'84,"1"0"216,12 0 1,-6 3 573,13 7-437,-1-7-42,10 9-143,0-12 1,13 0 46,6 0 0,19-3 133,9-6 1,7-7-265,3-12 1,12-10 63,7 0 1,6-16-202,3-3 25,-12 0-802,9-25 367,-9 22 343,0-22 1,6 9-144,-13-12 1,-12 3-213,-16 6 1,-7 0 66,-2 19-144,-14-6 286,-2 19 1,-26 0-109,-6 6 204,-18 6 0,-8 13 21,-12 0 0,1 13 346,-1-3 0,0 5-210,0 4 1,-9 13-92,-1 6 0,1 19 253,9 9 1,0 20-96,0 8 1,0 20 757,1 9-757,11 7 0,4 3 754,13 0-1267,12-1 532,3-12 1,13 7-179,0-13-199,13-1 288,15-21 0,13-7-42,7-18 1,6-7 235,-7-13-855,7 1 444,3-14 1,-1-2-38,1-13-269,0 0 423,0-13 0,0-6-388,0-18 187,0 5 459,0-22 1,-1 10-667,1-13 339,0 0 80,-13-12-129,10 9 59,-10-10 1,10 13-94,-7 1 290,7-1-79,-22 0 0,18 13-179,-12 6 296,-13 6-4,1 4 375,-23 12-253,10 16 20,-26 16 0,-3 25 483,-12 6 0,-10 16-369,0 4 423,-13 12-442,20-7 0,-10 4-9,12 0 0,1-13 5,-1 3 1,14-18 8,5-10-986,7-7 510,28-15 0,7-6-1042,25-20 636,12-18 107,16-29 1,13-16-279,7-12 0,-7 0 197,-13-1 1,0 10 217,1 1 0,-14 15 6,-5 3 0,-20 13 40,-9 15 102,-19 13 387,-7 4 0,-15 37 1114,-6 13-945,-7 12 1,-12 10 666,-1 7 1,-9-4-569,0 13 1,10-13-699,9 3 1,13-6 175,-4-3 0,10-16-1989,10-12 0,18-14 397,19-15 1566,20-12 0,5-29 0,14-19 0</inkml:trace>
  <inkml:trace contextRef="#ctx0" brushRef="#br1" timeOffset="13">24369 6085 7943,'-13'44'0,"-2"3"-925,-14 1 501,1-1 232,-1 35 1054,1 3-792,-13 17 0,-7 11 502,-18 1-1319,6 12 918,19-55 0,0 1 0,-22 70 161,-13 0-849,13 0 465,6-25 1,6-3-1521,13-20 1306,0-18 0,23-19-221,5-19 306,7-19 0,3-10 181,0-18 0,-13-19 0,-2-17 0</inkml:trace>
  <inkml:trace contextRef="#ctx0" brushRef="#br1" timeOffset="14">23943 6540 7680,'12'-19'-789,"7"0"1584,6 12-435,4-5 1,12 12 101,6 0 152,20 12-288,5-9 1,20 23-1764,12-7 620,0 6 527,23 3 0,-1 1 1,4-1-1</inkml:trace>
  <inkml:trace contextRef="#ctx0" brushRef="#br1" timeOffset="15">27668 7336 7882,'-57'57'1370,"0"-1"-821,13 1 0,15 0 648,20 0-616,18-13-283,7-3 0,35-25-95,5-6-174,20-7 1,-3-19-456,12-12 344,-12-14 1,6-14 149,-13-1-1139,13-13 760,-19 10-1,-3-19 117,-19 13 1,-10-10-67,-9 10 0,-9-1 154,-20 10-84,-5 13 77,-26 3 0,-16 16 17,-19 6 92,-6 6 1,-13 13-94,0 0 49,0 26 1,13 5-49,6 26-1255,-6 0 1352,35 0 0,-10 9 0,25 0 0,4-2 0,6-4 0</inkml:trace>
  <inkml:trace contextRef="#ctx0" brushRef="#br1" timeOffset="16">28833 6824 7855,'0'-44'1247,"0"-10"-922,0 22 1,4-12 264,5 6 1,23-6 33,25-13 141,12-12-753,16-17 0,16-5 177,13-14 0,0 1-229,-53 48 1,1-2-1,0-1 1,-1-2-910,53-52-620,-6 5 1458,-23 23 1,-12 12-885,-7 7 478,-19 19 275,-6 18-12,-25 17 62,-3 12 0,-16 25 162,-7 13 0,-18 34 46,-20 14 0,-18 27-341,-10 1 1550,7 19-1017,27-62 1,1 0-1,-28 68 274,32-63 1,-2 0-263,-2-7 1,0 1-103,-1 12 1,-1 3 0,-3-3-1,-3 0 314,-8 12 1,0 2-206,4-2 0,-1 1-1213,-14 16 1,-3 3 1164,0-1 0,0 1-90,-1 2 0,-2-1 0,-3 1 0,-1-2 84,6-2 0,2-6-857,10-20 1,3-4 680,7 3 0,2-6 0,-18 6 55,19-18 1,2-23-100,7-25 0,7-10-147,-7-18-210,6 6 1393,-9-35 0,7 16-3022,-14-26 2748,13 14-715,7-20 0,15 10 0,13-13 0</inkml:trace>
  <inkml:trace contextRef="#ctx0" brushRef="#br1" timeOffset="17">33497 7023 8011,'-29'0'341,"1"13"741,0 6-432,-1 6-217,1 3 258,-1 13-324,1 16 1,-1 6 76,1 13-779,0-13 325,12 7 0,3-16-443,13-7 0,6-15 453,13-14 0,13-24 0,25 3 0</inkml:trace>
  <inkml:trace contextRef="#ctx0" brushRef="#br1" timeOffset="18">33867 6397 7966,'-16'0'819,"3"0"-455,26 13 0,3-7-364,12 13 0,0 13 0,1 12 0</inkml:trace>
  <inkml:trace contextRef="#ctx0" brushRef="#br1" timeOffset="19">34407 6682 7938,'-25'28'0,"6"1"1687,-22-1-1081,12 0 1,1 10 76,-1 0 1192,13 13-1179,4-20 0,12 20-264,0-13 1,16-3-221,12-16 1,26-7-734,22-12 371,6 0 156,3-12 0,0-14-1179,1-12 696,-1-12-239,-12 18-538,9-21 729,-22 21 1,9-19-439,-12 13 616,-13-12 23,-3 18 1,-15-9-132,-7 13 1286,-7 12-671,-12 3 0,-3 13 553,-6 0 0,-10 16-516,-19 13 0,-6 15 888,-13 22 0,9 4-756,1 6 1,15 6-634,4-6 0,12-7 373,16-3-69,25-18 0,20-7 0,27-13 0</inkml:trace>
  <inkml:trace contextRef="#ctx0" brushRef="#br1" timeOffset="20">37364 5345 7866,'13'-28'241,"-10"12"166,10 4 1,-13 18-21,0 13 388,0 25-440,-13 29 1,-6 15 370,-19 7-230,-6 6-582,-13 13 1,-13 12 284,-5 7-1075,34-58 1,-1 1 1028,-6 3 0,-1 0-210,-2 7 0,0-1-35,0-6 0,1 0 0,6-3 0,3 0 340,-25 56-1679,6-5 1003,15-26 0,7 0-58,20-25 506,5-26 0,0-25 0,-3-9 0</inkml:trace>
  <inkml:trace contextRef="#ctx0" brushRef="#br1" timeOffset="21">36426 6141 10326,'28'16'946,"16"10"-419,13-7 0,16 6-381,22 3 1,6 4-254,13 6 1,-1-7-143,1 7 1,12-6 0,4-4 0</inkml:trace>
  <inkml:trace contextRef="#ctx0" brushRef="#br1" timeOffset="22">37336 7194 7834,'-29'28'206,"13"0"-208,4-12 1,15 6 1191,6-12-555,7-1-391,25-9 1,0 0-104,7 0-35,5-12 0,-8-14-801,12-12 465,-1-12 1,-2 6-39,-6-13-32,5 13 145,-21-10 0,9 13 157,-13-7 0,-12-2 68,-6 12 0,-7-3 113,-3 3 0,-13 19-132,-6 0 1,-16 16 1069,-2 12-435,-14 20-322,7 15 1074,0 13-893,2 12 0,14 4 103,0 12-239,12 1-179,3-1 1,16-3-276,7-6 1,9-7-306,19-12 1,9-13-812,19-6 588,7-19 411,12-6 1,-9-29-523,0-12 195,0-13-377,-3-29-152,-4 10 601,-25-22 1,-3 19-42,-12-13 1,-13 10 189,-7-10 1,-6 10-48,-3-10 288,0 13-52,0-7 1,0 13 631,0 0-270,0 13-242,0 16 1391,-12 15-695,8 13 0,-5 13-366,18 6 1,7-4-160,13 4 0,2-3-197,7 3 1,6-6 333,13-13-621,-12 0 234,8 0 0,-12 0-455,7 0 0,2 0 271,-12 0 1,3 0 221,-3 0 0,-6-13 0,9-3 0</inkml:trace>
  <inkml:trace contextRef="#ctx0" brushRef="#br1" timeOffset="23">41288 5573 7872,'0'-29'-490,"0"1"490,0 0 1003,0 12-162,0 3-197,-12 51-386,-17 9-98,-15 39 1,-13 12 160,0 6-1384,-12 19 1086,-4 19 0,30-68 1,-2 1 127,-3 4 0,1 3-52,-3 4 0,-1 2-1001,-11 5 0,-3 0 1126,1 0 1,-1 0-125,-6 12 1,0-1 0,5-15 0,2-1-47,0 10 1,2 0 0,5-13 0,0-3-138,0-1 1,0-1 0,5-1 0,0 0 217,-1-2 0,2-2-594,-28 45 377,9 3 1,23-50 65,18-7-576,-5-31 420,30-10 0,-8-31-106,12-13-290,25-25 263,-6-42 954,47-15-1155,-18-25-603,34-4 852,-9 1 1,12-7 36,0 13 0,-37 56 1,2 1 45,2 4 0,0 1 293,46-62-333,13 22 1,-23 9-25,7 26 1280,6-1-734,-12 48 0,-4-6 834,-19 25-544,-6 0-13,-15 13 1,-4 2-27,-13 14 991,1-1-1229,-14-12-52,-2-3-194,-13-1 158,0-8 0,0 11-204,0-5 16,0-7 265,0 10-98,0-13 758,0 0 0,3 9 143,7 1-699,18 12 1,4-19-524,21 22 162,-8-9 0,24 0 214,7-7-383,6-6 153,-9-3 0,9-6-951,-6-13 1,-4-3 521,4-25 0,-16-1-1371,-3-9 870,-13 0 424,-28 1 1,-3-1 183,-13 0 1,-16 0-37,-12 0 550,-14 0-237,-27 0 1,-4 13 79,-12 6 0,12 19 301,7 10 0,6 9-275,3 9 662,0 7-425,0 25 0,16 3 1615,13 13-959,-1 13-586,26 2 1,-6 14-349,18-1 157,7-12-541,25 9 1,6-22-542,20 6 0,15-9 654,13-10 214,12-5 0,7-27 0,15-2 0</inkml:trace>
  <inkml:trace contextRef="#ctx0" brushRef="#br1" timeOffset="24">43563 6739 7826,'0'-29'-33,"-13"1"0,7 2 971,-13 7-365,13-6 14,-7 22-367,1-10-144,8 13 134,-21 0-477,9 13 222,-12 3 1,-4 15 164,-6 7-160,7-6 34,-23 34 1,10-18 142,-13 18 0,3 7 4,7 3 0,-7 6 371,7 3-230,6-12-151,0 9 0,25-25-352,6-1 162,7 1 7,3-25-707,25-4 544,20-15 1,21-16-36,19-7-697,-6-18 609,19-16 0,-12-4-19,-1 1 0,-12 3-426,-7-4 783,-6-5 0,-3 8 0,0-11 0</inkml:trace>
  <inkml:trace contextRef="#ctx0" brushRef="#br1" timeOffset="25">43762 7080 7827,'0'44'302,"0"-3"-151,0 0-76,0-9 1,3 18 1880,7-12-821,6 13-489,25-20-211,3 10-166,13-12 1,12-4 44,7-6-357,19-6 86,-7-13 0,10-13 195,-12-6-1675,-14-19 1187,-2 7 0,-13-23-754,-1 7 551,-24-7 283,6-16 1,-35 10-325,7-6 133,-7 6 402,-16 3 1,-6 0 292,-19 0-293,-6 13-481,-13-10 1139,-12 23-491,-4-10 0,-3 25 400,0 6 1,13 33 110,-3 14 1,6 23 139,3 7-415,13 12-134,15 6 0,17 4-685,12 5 214,12 7-630,29-12 0,22 9 791,32-13 0,6-3 0,19-6 0,13-10 0,12-6 0</inkml:trace>
  <inkml:trace contextRef="#ctx0" brushRef="#br1" timeOffset="26">43904 7506 7986,'-16'0'-43,"-9"0"21,9 0 0,-3 0 604,0 0-28,13-12-216,-6 8-137,-1-8 24,10 12 0,-10 0-14,13 0 116,0 0-52,13 0 0,6-3 17,19-7 1,6 4 82,13-13-104,12 0-102,17-9 0,5-1-373,13 1-413,1-13 629,8 9 1,-11-22-561,-8 7 0,-8 3-144,-11-4 224,8 1 266,-36-10 1,4 10-117,-33-1 800,-5 14-355,-13-8 1,-22 8-86,-6 5 1,-23-5 432,-6 15 0,-3 6-188,-16 3-67,13 7-133,-19 3 0,19 16-94,-13 13 81,13 12 236,-7 15-74,13 14-82,13-10 1,6 25-19,19 1-170,7-1 102,12 13 0,15-13 6,14 0-127,12-12 97,16 9 0,3-25-286,6 0 124,7-13 186,0-15 1,6-4-1067,-13-6 477,0-7 186,-9-12 335,-13-12 0,10-4 0,-10-12 0</inkml:trace>
  <inkml:trace contextRef="#ctx0" brushRef="#br1" timeOffset="27">49080 6909 7825,'-42'41'0,"11"-9"1202,-10 22-722,12-10 0,4 13 335,6 0 0,6-1-341,13 1 1,16-13-471,13-6 1,12-9-196,16-10 0,9-7-181,0-12 1,13-6 9,-3-13 1,-3-3-327,3-25 1,-13-4 396,3-15 0,-18 6-213,-10-7 0,-20-2 158,-8 3 1,-10-1 97,-10 10 1,-18 4 467,-19 5 1,-10-5-9,-10 5 0,-5 7 226,-14 3 0,4 10-226,6 9 672,7 6-539,-1 13 1,14 25 14,-1 13 0,12 16 67,17 12 0,12 7 271,7 12-330,18 1-132,20-1 1,18 0-395,19 1-821,7-14 692,25-2 0,3-17-414,13-5 1,12-7 700,7-13 0,0-2 0,9-8 0,13-8 0,-73-8 0,0-1 0</inkml:trace>
  <inkml:trace contextRef="#ctx0" brushRef="#br1" timeOffset="28">53203 6568 7790,'0'-28'0,"0"-1"106,0 1 1,3 2 587,6 7 126,-6-6-137,10 9-117,-13 1 1,0 8-129,0 26 1,-13 3 4,-5 26 1,-8 2-219,-2 17 1,-1 5-143,1 14 0,0-11 8,-1 1 0,1 0-193,-1 9 0,4-3-45,6-6 0,6-6-114,13-13 0,0-13-965,0-6 808,0-7 0,13-18-201,6-13 0,9-16 249,10-22 1,-6-6-20,6-13 1,3 0 245,-3 1 0,0-1 161,-10 0 1,1 0 319,-1 0 1,0 3-282,1 7 0,-1-7 268,1 7 0,9 6 21,0 3 1,12 6 185,-3 4 0,7 9-243,3 0 1,0 13 37,0-4 1,0 7 24,0 3-884,-1 13 329,-11-10-600,8 22 1,-21-12 431,6 6 1,-16-7-2062,-3-12 2432,-13 0 0,-6 0 0,-16 0 0</inkml:trace>
  <inkml:trace contextRef="#ctx0" brushRef="#br1" timeOffset="29">53373 7137 8305,'0'19'1495,"0"0"0,0-10-824,0 10 227,0-13-527,0 20 0,13-20 77,6 13 1,6 0-27,4 9 1,2-9-636,7 0 0,-6-3 214,6 3 1,6 3-1060,3-13 1,-3 10-94,4-9 1,-10-1 1150,9-9 0,1-12 0,8-4 0</inkml:trace>
  <inkml:trace contextRef="#ctx0" brushRef="#br1" timeOffset="30">54653 7250 7802,'0'19'444,"0"0"0,0-9 117,0 9 1,0-10 219,0 10-263,13-13 1,2 10-139,14-6 1,2-7-193,7 6 0,6-9-174,13-9 0,0-7-215,0-12 0,0-1-450,0 1 0,0-10 427,0 0 0,-13-9-422,-6 9 1,0-13 316,-10 4 0,4 6 124,-23 3 0,1-3 15,-10 3 1,-13 0 254,-6 9 0,-6 4 185,-4 6 1,-9 7 498,1 12 1,-14 15 399,4 14 0,-7 12-478,-3 16 0,3 12-31,7 7 1,-4 6-259,13 4 1,10-1-1025,9 0 1,16-3-287,3-6 1,16 3-795,22-13 1,18-12 1721,20-16 0,19-19 0,6-6 0</inkml:trace>
  <inkml:trace contextRef="#ctx0" brushRef="#br1" timeOffset="31">56132 7023 8857,'0'19'1517,"0"0"0,-10-10-1276,1 10 1,-1 0-157,10 10 0,0-1-168,0 1 0,3-1-608,7 0 0,6 1 450,12-1 0,13-12-126,6-6 0,7-7-96,3-3 1,9-13-420,1-6 0,9-9 390,-10-10 1,-3 6 491,-16-6 0,-5-3 178,-14 3 0,0 0 550,1 10 584,-13 12 1,-16 3-646,-19 13 1,-19 13 1544,-10 6-1123,-5 32-584,-17-4 0,10 35 6,-6-6 1,-7 19-39,-3 9 0,4 7-209,-4 2 1,9 14 33,-8 5 1,41-57 0,1 2-50,-5 4 0,0-1 0,7-3 0,-1-2-432,-34 67 0,6-16 180,3-21 0,13-11-2755,6-18 1663,6-32 0,16-22-314,7-31 0,-4-10 1409,4-19 0,12-6 0,13-13 0</inkml:trace>
  <inkml:trace contextRef="#ctx0" brushRef="#br1" timeOffset="32">13052 11203 7994,'-29'15'159,"14"11"78,2-23 417,13 9-283,13-24-129,2-4 1,30-16 43,11-6 0,14-15 110,15-14-229,1-12-171,-1 7 0,10-14 156,-1 1 1,11 0-84,-11 0 1,-2 2 194,-16 8-982,-7 5 558,-24 26 1,-7 3 36,-19 12-292,6 14 159,-22 2-241,10 13 199,-26 0-9,-3 13 697,-12 2-467,-1 14 1,1 12-98,-1 6 537,1 7-252,-13 15 1,9 4-81,-6 12 398,7 1-279,-10-14 1,19 7 282,-7-12-261,7 12 0,6-19 90,7 6-406,6-19 50,15-18 205,17-16-594,15-13 351,25-13 0,-5-28-71,11-26 0,11-24-112,9-13 0,-1-7-1285,-8-3 1446,-14 13 72,-2 3 0,-13 13-101,0 0 282,-1-1-74,-11 26 1,-14 10 53,-12 31 54,-12 6 77,5 13-74,-12 25 0,-12 1 710,-7 31 1,-10 0-310,-9 28 1,7-6-107,-7 16 0,6-4 57,4 4 0,-1-7 201,1 7-236,-1-6-212,14-29 0,5 3-675,20-25 385,18-13 0,19-19-323,20-25 293,5-25 1,23-32-424,0-18 0,9-8-114,-9-11 1,-3 2 142,-16 7 113,-7 19 99,-12 2 0,-16 36 0,-13 0 448,-12 25-348,-16 9 0,0 16 557,0 7-252,-12 18-72,-17 29 288,-2 16-225,-23 12 0,22 13-163,-6 6 0,0-6-220,10-3 0,6-13 248,22-16 0,-10 1 0,1-20 0,-1 7 0</inkml:trace>
  <inkml:trace contextRef="#ctx0" brushRef="#br1" timeOffset="33">16037 10947 7951,'16'0'165,"10"0"-53,-11 0 1,17-4 112,6-5 497,-7-7-354,36-12 0,-17-4-33,26-6 1,-3-6-77,3-13 0,3 0-567,-13 0 293,0-12 0,-21 9-539,-7-6 425,-7 18 1,-15-2 45,-7 12-102,-5 0 104,-17 9 0,-16 4 32,-18 6 50,-7-6-19,-2 22 1,-14-10 138,-6 13 1,7 25-115,-1 7 1,13 28 709,0 6-267,1 7-933,-1 25 896,25-10-191,-6 23 1,35-23-511,-6 7 0,31-10 288,16-9 0,18-6 0,20-13 0,19 0 0,12-1 0</inkml:trace>
  <inkml:trace contextRef="#ctx0" brushRef="#br1" timeOffset="34">18227 10463 7918,'-44'-16'0,"3"-9"0,12 19 69,1-13 0,-1 13 149,-12-7 256,10 26-169,-10 2 0,0 17-73,-7 6 0,4 19-14,-3 19 1,12 9 109,-3 10 199,6 6-110,4 13 0,12-4 57,7-6-256,18-18-41,7-17 1,38-28-1119,12-12 511,26-14 324,9-40-191,12-6 1,14-52 0,2-5 0</inkml:trace>
  <inkml:trace contextRef="#ctx0" brushRef="#br1" timeOffset="35">19450 9127 7615,'0'-28'-839,"0"12"1539,0-10-203,0 23-139,0-9 268,0 24-296,0 4 1,-13 35 126,-6 5-314,-6 20-116,-16 10 0,-7 18 301,-18 19-1075,-7 19 897,25-58 1,-2 3 0,5 5 0,-1 2 228,-6 5 0,0 1-185,-1 0 1,1-1-64,0 2 0,3-3 0,10-11 0,6-3-847,-15 68 77,26-58 388,35-40 1,31-48-186,32-25 0,15-15 383,4-33-1825,13-5 1188,-20-14 1,0-8-19,-12-1 1,-3 3 315,3 16 0,-10 7 592,-18 12-209,5 13 1159,-21 3-486,9 25-62,-25 3-360,-4 26 1,-12 15 254,0 20 0,-12 9-13,-7 9 966,6 7-627,-12-1 0,9 10-227,-12-6 1,-1 3-71,1-3 1,12-10-343,6-18-179,7-7 269,3-25-833,13-4 480,15-12 1,7-12 114,13-7-491,-1-19 362,10-19 0,0-3-8,0-6 0,-1-4-105,1 4 1,-12 9-196,-8 9 147,8 14-128,-26-7 426,19 25 127,-35 3-242,9 26 0,-12 6 1021,0 19-457,-12 6-196,-4 25 903,0-9-737,-9 23 0,12-20-5,-6 13 0,-3-13 59,13 3 0,-1-19 84,10-9-530,0-6 19,13-4 1,6-15-141,19-13 1,-4-16 134,14-22 0,-4-9-627,3-19 311,7-7-445,-22 0-431,21-9 725,-21 9 0,9 1-79,-12 5-510,-1-5 554,-12 12 0,-4 0-38,-12 12 0,0 4 40,0-3 1,-22-4-149,-6 13 187,-20 13 103,4 0 1146,-13 22-819,13-10-1,-10 13-271,10 25 1432,0 7-869,-10 25 1,23 9-101,-7 0 1486,6 13-1101,16-6 0,-6 9 178,13-6-355,-1 6-172,23-22 0,6 10-697,19-13 318,6-13 131,26-3-3035,-10-25 1218,22-4 1784,-10-12 0,20 3 0,0-6 0,-1-9 0,4-4 0</inkml:trace>
  <inkml:trace contextRef="#ctx0" brushRef="#br1" timeOffset="36">21497 10094 7857,'0'-29'323,"0"1"644,-13-1-51,10 14-406,-9 2-229,12 13 1,0 13-105,0 6 44,0 6-117,0 16 1,0 3-58,0 13 0,-3 3 203,-7 6-193,7 7 51,-22 0 1,18 6 65,-12-13 1,13 10-162,-3-10 1,5-12-687,4-16 372,13-7 117,3-2-624,25-13 534,3-16 0,13-29 22,0-18 1,0-7-71,0-3-1,-1-9 172,1-1 0,-3 4 3,-7 16 1,4-4 732,-13 13-313,0 13-164,-22 13 930,-4 12-542,-12 12-140,0 17 765,-12 27-666,-17 5 1,-2 21-5,-7-7 0,6 4-76,4-3 0,9-6-55,0-13-687,12-13 378,-18-3-680,22-13 422,3-12 193,28-3 1,7-42-2096,13-18 915,-1-7 417,10-28 1,0 13-1249,0-7 2065,-13-6 0,9 9 0,-8-12 0</inkml:trace>
  <inkml:trace contextRef="#ctx0" brushRef="#br1" timeOffset="37">22435 10549 7871,'-12'44'0,"6"-3"348,-13-13-134,12 13 82,-18-9 1,19 9 679,-13-13-546,12 14-968,-5-11 425,12-2 113,0-17 0,0-24 0,0-4 0</inkml:trace>
  <inkml:trace contextRef="#ctx0" brushRef="#br1" timeOffset="38">22862 9781 7856,'-41'0'0,"9"0"0,-6 0 2765,19 0-851,-6 0-958,22 0-398,-10 0-290,13-13 1,4 7 123,5-13-2484,7 13 1044,12-20 1048,-12 23 0,22-22 0,-6 9 0</inkml:trace>
  <inkml:trace contextRef="#ctx0" brushRef="#br1" timeOffset="39">23744 10065 7807,'-45'16'0,"-8"9"0,5-6 1,-6 7 1110,-2 2-449,-1 13-204,12 16 1,-5 12 186,12 7 1,3-3-23,16-7-1143,7-18 449,24 5 0,17-27 110,18-7-811,19-7 587,7-12 0,9-22-315,-6-6 321,6-7 118,-22 6 1,10-8-487,-13-1 315,0 0-103,-13-3 454,-3 9-301,-13 4 0,-2 2-63,-7 7 901,-7 7-467,-12-1 0,0 16 66,0 7 854,0 6-712,-12 25 1,-14 6 931,-12 19-847,0-6 0,13 19 240,6-12-412,7-1-102,12-9-225,0-13 0,3-6-140,6-19 1,16 0 208,13-19-473,13-6 363,-7-35 0,13-13 75,0-12-911,12-13 603,-21 6 1,9-9-433,-19 6-21,-7 6 485,-2 1-30,-4 9 83,-22 3 0,10 6 61,-13 14 1,-13 2 69,-6 16 1,-16-3-163,-3 12 408,-12 1-146,18 9 1,-21 6 287,5 13 1,4 13 117,-3 25 1,12-1 1041,-3 1-707,6 13-458,16 2 1,4 11 342,12-8-254,0-5-262,0-1 1,25-18-189,13 6 0,13-22-321,5-7 0,14-12-650,6-16 0,-4-13 1024,4-6 0,13-19 0,12-6 0</inkml:trace>
  <inkml:trace contextRef="#ctx0" brushRef="#br1" timeOffset="40">24995 10378 7829,'-16'-19'38,"6"0"1,14 0-23,15-9 1,6-1 1286,32 1-556,-7-13-472,32 9 1,-9-22-560,12 7 96,13-19-1455,-9 6 1067,21-22 382,-21 9 1,9 0-526,-13 7 318,0 6 213,-12-10 0,-13 10 10,-13-6 1,-21 3-15,2-4 0,-18 7-162,-1-6 313,-18 6-23,-7 3 1,-22 7 251,0 12 894,-13 12-952,7 26 1826,-13 0-1615,-12 26 1,-4 18-16,-12 32 1346,12 6-1233,-9 16 1,6 16-44,29-49 1,-1 2-589,4 2 1,0 1 393,1 1 1,1 0-1,0 7 1,2 2 500,1 5 0,2 1-324,1-2 0,2 3-151,3 11 1,5-1 0,1 61-3579,25-6 2148,25-44 1202,45-52 0,9-21 0,25-25 0,0-1 0</inkml:trace>
  <inkml:trace contextRef="#ctx0" brushRef="#br1" timeOffset="41">29089 9696 7933,'-12'-29'537,"5"13"-537,-12 7 1233,13 6-751,-6 15 0,2 17-65,1 18 0,-17 29-197,-2 9 0,-4 29-246,-15 0-188,-1 18 1,-12 11 245,28-64 0,-2 3 1,-1 0-1,-3 0-662,-4-1 1,-1-1 727,7-1 1,-1-3-242,-45 53 164,35-15 1,-13-22-4,31-26-678,7-25 429,22-28 1,3-29 30,7-12-1056,18-13 791,17-29 0,11-15-721,1-19 21,13-7 804,-10-3 1,22-6 104,-6 6 0,-7-2 895,-2 21 0,-4 0-574,3 10 1,4-7 11,6 7 1,-7 18 196,-12 30 0,-3 8-161,-7 10 1574,7 6-455,-23 39 0,10-1 425,-12 32-855,-13-7-237,-4 20-38,-12-1-247,0-9 0,-12 10 126,-7-13-227,-19 0-14,6 12 0,-18-18 149,12 6 1,-13-10-240,4 0 1,-4-9-203,4-19 103,-7-6 68,10-13 0,-3 0-806,-1 0 545,13-13 1,-15-3-1369,12-12 1063,0-13 0,22 6-60,7-12 582,6 12 0,15-19 0,4 10 0</inkml:trace>
  <inkml:trace contextRef="#ctx0" brushRef="#br1" timeOffset="42">30227 10293 7835,'-41'0'1008,"9"0"-601,-9 0 0,13 0 279,-1 0 1,-2 12 242,-7 7 0,16 16-301,-7 3-165,7 12-166,6-18 0,4 9-713,12-12 247,0-1 185,12-12 0,7-7-211,19-18 250,-6-7-53,21-12-661,-8-13 473,11-16 1,1-7-52,0-11-170,0 11 216,0-18 1,0 13-324,0-7 881,-13 6-145,10 14 1,-23 11 109,7 7-164,-6 7-44,-16 15 0,6 16-1578,-13 19 698,1 19 375,-10 6 381,0 13 0,-13 13 0,-3 2 0</inkml:trace>
  <inkml:trace contextRef="#ctx0" brushRef="#br1" timeOffset="43">30909 10634 7825,'-44'28'2499,"6"1"-1937,19-1 1,7 1 1232,12-1-881,12 0-353,4-12-110,25-3-294,3-13 0,13-3-68,0-7 0,0-6-209,0-12 1,-4-13-238,-5-6 1,6-7-532,-7-3 0,-6 0-521,-3 0 753,-6 0 411,-4 1 0,-12-1-502,-7 0 353,-6 0 0,-15 0 612,-17 0-215,-15 13 1,-13 3-263,0 12 271,-12 14-59,9 2 1,-19 26-92,12 6 96,1 31-224,9-2 266,0 34 0,10-6 0,0 18 0,-4 11 0,-3 5 0</inkml:trace>
  <inkml:trace contextRef="#ctx0" brushRef="#br1" timeOffset="44">33013 9866 7893,'-12'-16'139,"6"4"-139,-13 12 822,0 0-478,-10 12 1,-2 7 189,-7 19-39,6 19-221,-34 28 1,18 17-160,-18 11-1369,6 14 1371,-10 2 0,35-54 0,-2 2 0,-6-1 1,0-1 0,6 1 0,2 0-110,-32 66 1,7-15 174,4-14 0,11-15 167,7-22-1210,19-19 641,7-16 1,28-31 111,12-20-1478,13-18 1022,16-42 1,12-18-858,7-26 542,19 0 700,-51 45 0,1-1 0,5 5 0,1 1-34,-3-7 0,-2-1 212,43-57-119,9 3 1,-13 12 118,0 0 0,1 13 134,-1 6 0,-3 26 309,-6 21 1,-16 20-178,-13 28 1526,-12 13-348,6 2 0,-15 26 5,-7 7-150,-7 6-852,-12 2-10,0 14-97,0-10 0,-3 9-167,-6-12 0,-7-9-72,-13-1 1,-2-9 249,-7 9-578,6-12 223,-9-6 0,3-4 217,0-6-656,-12-7 285,6 1 0,-1-13-1420,7 0 806,7 0 439,15-13 0,3-2 333,13-14 0,26-12 0,5-3 0</inkml:trace>
  <inkml:trace contextRef="#ctx0" brushRef="#br1" timeOffset="45">34009 10463 7832,'-29'0'1780,"1"0"-811,12 13-180,-9-10 1527,22 22-1675,-10-9 0,26 0-607,6-7-10,18-5-242,-5-4 1,22-13-182,-7-6 1,-3-16 431,4-3-1212,-13-12 842,18 18 0,-21-22 84,6 7 0,-16 3-205,-3-4 1,-13 4 88,4-3 24,-7-7 161,-16 23 1,-3-17 636,-12 20-228,0-7-191,-14 32 998,11-10-705,-23 26 0,19 15 15,-12 20 590,12 5-569,-6 17 1,25 3 157,7 12-1845,6 0 965,3-12 0,12-4-1212,7-12 1571,19-13 0,19-3 0,16-12 0</inkml:trace>
  <inkml:trace contextRef="#ctx0" brushRef="#br1" timeOffset="46">34748 10321 7832,'-28'13'-3,"-1"-10"0,1 19 527,-1-12 1,10 8 2045,0-8-1757,13-1-381,-7-9-163,26 0 0,16-15-286,18-14 1,19-12 21,10-16 0,-3 10 20,3-1 1,-1 1 215,11-10-587,-14 13 371,11 3 1,-23 12-493,6 1 1,-6 12-1852,-3 7 2318,-13 6 0,-3 3 0,-12 0 0</inkml:trace>
  <inkml:trace contextRef="#ctx0" brushRef="#br1" timeOffset="47">37364 8558 7823,'-28'0'0,"9"0"318,0 0 1,0 13 152,-10 6 1,1 19 184,-1 9 0,-2 29 8,-7 9-395,-6 32-424,-13 0 1,-13 25 197,-5 0 1,38-66-1,1 0-88,-2 0 1,0 0 0,2-1-1,-1-2-226,-38 60 0,5-10-483,13-19 1,13-9-495,6-19 708,19-7 540,6-37 0,13-7 0</inkml:trace>
  <inkml:trace contextRef="#ctx0" brushRef="#br1" timeOffset="48">36511 9241 7823,'0'28'728,"0"1"-351,0-1 1,3 0 65,7 1 278,5 12-372,14-10 0,15 23-685,13-6 0,3 2-63,16-2 1,-3 2-770,2-12 1168,8 13 0,-23-20 0,9 10 0</inkml:trace>
  <inkml:trace contextRef="#ctx0" brushRef="#br1" timeOffset="49">37336 10008 7825,'-57'41'0,"9"-6"2063,1 13-954,12 12-450,-6 0 181,13 9-487,12-12 1,3-10-98,13 1 1,13-17-290,6-2 1,19-4 249,9-15-1410,7-14 848,15-11 1,-5-17 142,11-6-1291,-11-6 984,18-13 1,-22 0-842,6 0 696,-6 0 327,-3 1 1,-13 2 21,-6 6 44,-19-5 52,6 21 807,-21-9-534,8 13 0,-12 9-113,0 0 380,-12 12-238,-4 7 0,-25 29 18,-7 18 1649,-5 20-1075,-4 18 0,0 6 877,0 14-1904,0-1 734,13 10 1,-10 9 89,7 0 1,3 16-39,-4 3 244,1-12-464,19-54 1,-1-1-1,-28 42-1,0 7 0,10-20-60,-1-9 1,14-23 150,-4-15-677,6-25 354,4-20 0,-1-12-761,1 0 443,-13-25 1239,9 6-3202,-9-22 1503,13 0 0,-1 6 787,1-12 0,12-1 0,3-8 0</inkml:trace>
  <inkml:trace contextRef="#ctx0" brushRef="#br1" timeOffset="50">41800 9923 7844,'-41'-13'353,"9"10"1,-21-22-143,8 22 286,1-10-205,-10 13 0,1 0 2,-14 0 1,1 22-36,9 7 0,0 21 111,0 7 72,-12 13-169,22 15 1,-13 10-624,31 0-392,-6-1 801,32-8 1,19-17-2139,31-12 2079,32-25 0,35-20 0,16-12 0</inkml:trace>
  <inkml:trace contextRef="#ctx0" brushRef="#br1" timeOffset="51">42881 8587 7933,'15'-29'0,"-2"1"0,-3-1 960,-1 1-418,13 0 1,-19 9 1206,7 0-1059,-7 12-609,-3 7 14,0 16 0,-13 38 13,-6 12-55,-19 13-54,-6 19 1,-22 13-294,-1 12-1378,-12 13 1686,7-7-142,24-53 0,-2 3 100,-1 6 0,1 1 1,-2 1-1,-1 3-347,0 4 1,2 1-1,6-8 1,2 0-343,-1-1 0,2-2 717,-18 62 0,23-14 0,18-11 0,9-8 0,7-12 0</inkml:trace>
  <inkml:trace contextRef="#ctx0" brushRef="#br1" timeOffset="52">42824 10037 7903,'-45'41'0,"-2"-6"0,19 12 3183,6 0-2110,22-2 0,6 5-20,13-12-508,12 0-246,39-10 0,3-9 135,12 0-1464,-12-12 803,9 5 0,-10-28-1184,14-12 1,-10-13 794,-1-16 0,-24 0-952,-4 0 771,-12 1 426,-7-14 1,-12 10 76,-6-6 1,-20 9 272,-9 9 0,-19-5 230,-9 5 1,-10 7 53,-9 3 1,3 19 349,-13 10 1,13 9 1342,-4 9-864,7 20-647,3 15 1,4 29 498,5 12-520,7 0-292,25 26 1,7-10-234,18 13 0,23-4-166,25-5 0,38-20 1,22-16-1</inkml:trace>
  <inkml:trace contextRef="#ctx0" brushRef="#br1" timeOffset="53">45525 9099 7826,'-28'0'76,"-1"0"0,-9 0 172,0 0 0,0 3 415,10 6 1,0 20-306,-1 18 0,1 10-149,-1 9 0,1 16-96,-1 13 0,-2 25 227,-7 3-1748,6 1 1450,-21 15 0,18-13 178,-13 7-525,14-7 131,-20 0 1,22-25 270,-6-6-1273,7-19 801,15-32 0,0-12-576,7-13 0,6-19 951,-7-10 0,20-18 0,5-29 0</inkml:trace>
  <inkml:trace contextRef="#ctx0" brushRef="#br1" timeOffset="54">44501 9639 7826,'-15'-44'-506,"2"-10"918,13 22 143,0-9 0,6 25-10,13 7 407,13 6-580,25 3 1,12 12 123,7 7 0,22 19 80,16 10 0,3 5-1104,15 4 1,-2 0 475,3 0 1,-10-3-2269,-19-7 2320,-6 7 0,-13-10 0,1 13 0</inkml:trace>
  <inkml:trace contextRef="#ctx0" brushRef="#br1" timeOffset="55">45582 10691 7869,'28'0'-55,"10"0"282,0 0 1,13 0 378,-4 0 0,7 0-391,3 0 0,0-16-382,-1-12 1,1-14 98,0-14 0,-13-1-75,-6 0 1,-9 0-38,-10 0 1,-10 0 102,-18 0 0,-1 10 361,-18 0 0,3 12-38,-23-3 1,1 6-32,-10 4 0,0 12-77,0 7 1,3 9 207,7 9 0,6 10-53,13 19 0,2 19 1,7 19 1,7 6 249,12 3-82,0 13-286,25-9 1,-3 8-290,25-11 1,10-1-54,10 0 0,21-12-184,-3-7 0,10-21 290,0-17-1452,-6-12 1235,8-16 0,-24-16-62,-7-12 1,-18-23-199,-10-15 1,-10-4 138,-9 4 0,-6 9 69,-13 0 0,0 3-55,0 16 0,-3 1 54,-7 8 0,4 4 952,-13 6-622,0 6 0,-9 1 0,-1-4 0</inkml:trace>
  <inkml:trace contextRef="#ctx0" brushRef="#br1" timeOffset="56">47317 10008 8537,'-29'0'1796,"10"13"-1260,0 6 1,3 9 90,-3 10 1,-6 10-517,6 18 1,3 4 62,-3 5 1,13 7-493,-3-6 1,5-6 112,4-4 0,13-18-19,6-11 0,10-18-91,8-9 0,8-23-521,12-15 1,-1-20 293,1-27 0,3-4 85,7-26 0,-4 4 114,13-3 717,-13-7-358,6 23 1,-2-10 1358,-1 13 1,0 15-559,-9 13 0,-12 26-328,-8 21 0,-5 10 145,-4 10-2296,-12 18 1662,-3 16 0,0 26 0,2 3 0</inkml:trace>
  <inkml:trace contextRef="#ctx0" brushRef="#br1" timeOffset="57">49080 9838 10241,'-16'12'931,"0"7"-648,6 19 0,-5 6 34,-14 13-336,13 0 62,-9 13 0,9-7-66,-12 13 1,12-7-391,7-2 0,5-4 8,4-25 1,13-13 260,6-16 1,22-12-506,16-16 1,3-15 179,16-33 0,-3 4 57,2-13 1,8 0 287,-8-9 0,-5 12 366,-4 7 0,-9 6 61,-10 3 0,1 13 449,-20 6 0,-6 16 1016,-22 3-1250,0 13 0,-3 6 287,-6 19-390,-20 19-106,-2 6 1,-20 13 75,13-1 0,-9 1-267,9 0 1,0 0-140,10 0 1,-1-3-56,1-7 1,12 7-344,6-7 1,14-9-552,15-10 1,12-12 476,26-16 0,13-3-158,5-6 1,8-20-28,2-18 678,0-7-185,0-3 0,-12 4 264,-7 5 1,-9-2 369,-9 12 1,-7-10 312,-13 10 881,1 0-521,-14 23 1,-11 5-437,-14 20 0,-21 15 74,2 13 0,-6 16-339,7 2 1,0 1-173,-1 10 0,1 2-334,-1-2 0,10-1-371,0-9 0,13-4 529,-4-5-73,20-7 0,31-13 0,19 1 0</inkml:trace>
  <inkml:trace contextRef="#ctx0" brushRef="#br1" timeOffset="58">51155 10008 7751,'-38'26'765,"0"-7"1,-12 15 1030,3-5 0,2 9-993,-2 0 0,3 6-26,-4 13 0,10 0-959,19-1 182,7-11 0,50-17 0,9-15 0</inkml:trace>
  <inkml:trace contextRef="#ctx0" brushRef="#br1" timeOffset="59">51809 9127 7795,'-28'-13'0,"-1"10"1892,1-6 0,0 6-802,-1 3 0,1 3-476,-1 6 1,4 7-1113,6 12 0,-3 10-2549,12 0 3047,1 0 0,-4 3 0,-2 3 0</inkml:trace>
  <inkml:trace contextRef="#ctx0" brushRef="#br1" timeOffset="60">52577 9724 7894,'-19'0'443,"0"0"1,3-3 290,-3-7 405,-6 7-753,9-9 0,-3 24-169,0 7 1,13 6-41,-3 4 0,-4 9-52,4 0 1,-10 19-196,9-10 0,-3 13 112,4-13 1,6 4-524,-7-4 1,7 4 249,3-13 1,16-13-401,12-15 0,13-14 146,16-15 1,13-12 35,6-26 0,15-13 208,4-5 1,3-8 10,-3-2 0,-10 3 108,0 6 0,-6 7 176,-22 12 0,3 13 1384,-22 6-1067,-12 19 0,-17 22 640,-18 25 0,-20 13-302,-18 16 1,2 10-121,-2-1 0,3 13-310,-4-3 1,-2-4-89,12 4 1,0-9-275,10 8 1,12-11-277,6 2 1,7-9-271,3-10 0,25-9 299,13-19 0,26-9 330,11-20 0,20-18 0,6-17 0</inkml:trace>
  <inkml:trace contextRef="#ctx0" brushRef="#br1" timeOffset="61">53970 10207 7814,'-12'41'1291,"-1"-9"-839,-6 6 1,-3-6-86,13-4 1,2 0-92,17 1 1,12-4 97,25-6 1,4-6-360,25-13 1,3-3-258,15-7 0,-15-9-70,7-19 1,-10-6-339,-1-13 1,-5 0-94,-13 0 0,-13-3 326,-6-6 1,-19 15 13,-10-5 1,-9 5 233,-9-6 0,-16 3 401,-13 7 1,-22-3-6,3 12 1,-6 0 343,6 9 0,0 14 161,0 5 1,3 20-277,7 8 0,-4 20 119,13 10 0,0 21-192,10 17 0,12 2-218,7 16 0,9-3-105,9 4 1,10-11-135,19-18 1,16 0-98,12-19 0,23 3-502,-4-22 1,7-13-267,-7-15 1,0-10 389,1-10 0,-1-18-32,0-20 0,-12-5 201,-7-4 1,-9-3 210,-10-7 0,4 7 195,-13-6 1,0 6-36,-10 3 0,-3 10 285,-6-1 1,-6 14 1101,-13-4-624,0 19 0,-3 9 632,-7 20 1,-5 9-348,-14 19 1,1 6-518,-1 13 0,4 0 16,6-1 1,-3 1-399,13 0 0,2-3-448,17-7 1,9 4 215,19-13 1,6-4-46,13-15 0,0-6-727,-1-13 1,11-13 364,-1-6 1,-3-9-636,-15-10 1,2 6 46,-12-5 1087,0-8 0,-10 14 0,1-10 0</inkml:trace>
  <inkml:trace contextRef="#ctx0" brushRef="#br1" timeOffset="62">55932 10207 7808,'-28'0'0,"0"0"469,-1 0 0,4 4 676,6 5 1,-6 7-442,6 12 1,-7 4 135,-2 6 0,12 15-264,7 14 0,6 2-176,3-2 0,12-7-574,7 6 1,22-9-323,16-10 1,25-18-512,23-20 1,5-18 658,4-10 65,0-19 1,-1-19 0,1-16 0</inkml:trace>
  <inkml:trace contextRef="#ctx0" brushRef="#br1" timeOffset="63">58662 8075 7753,'29'-16'386,"-13"-9"-104,-4 22 1,-12-7 441,0 20 0,-12 21 364,-7 26 1,-19 16-383,-10 22 1,-9 6-172,-9 12 1,3 4-787,-13 7 0,3 5 35,-2 13 1,30-71-1,1 0-164,-32 72 0,0-17-458,20-12 0,8-13-809,1-16 0,12-3 166,-3-6 1481,6-19 0,4-16 0,0-13 0</inkml:trace>
  <inkml:trace contextRef="#ctx0" brushRef="#br1" timeOffset="64">58094 8814 7753,'28'0'660,"0"-9"135,1-1 1,2 1 987,7 9 1,10 12-637,18 7 1,-3 10-605,13 9 1,-9-7-1265,8 7 1,-8-6 113,9-4 0,-16-3-934,-4-6 1541,1-6 0,-12-13 0,11 0 0</inkml:trace>
  <inkml:trace contextRef="#ctx0" brushRef="#br1" timeOffset="65">15156 12112 8020,'0'-28'0,"0"0"387,0 12-137,-13 3 1,7 13 92,-13 0-212,13 25 40,-20 20 0,11 27 172,-14 14-461,-12 24-17,10-6 1,-10 42 231,12 5-1646,1 7 1656,13-67 1,1 2 49,0-2 1,0 1-73,0 1 0,-1 0 0,0 2 0,-1 0-150,-4 0 1,2-1-1,6-6 1,2-2 104,-5 0 0,1-1 0,2 57 261,-7-28-652,12-13 136,-5-29-580,12-15 472,0-28 346,0-17 1,-3-12-591,-7 0 1,4-16 861,-13-12 1,-3 0-296,-16-10 0,6-7 0,-9 1 0</inkml:trace>
  <inkml:trace contextRef="#ctx0" brushRef="#br1" timeOffset="66">14246 13591 8962,'32'0'2331,"6"0"-1802,6 0 0,28-3 110,14-7-1354,12-6 589,3-12 0,6 9-454,-12 0 0,0 3 580,-10-3 0,-12-6 0,-4 9 0</inkml:trace>
  <inkml:trace contextRef="#ctx0" brushRef="#br1" timeOffset="67">15895 13420 7971,'0'29'85,"0"-1"42,0 1 0,-9-1 1716,-1 0-809,1 1-585,9-1 0,0 1 187,0-1-412,13-12-114,2-3 1,23-13 84,0 0 0,10-13 140,-11-6-885,1-6 476,-9-16 0,-1 6 175,1-12-1002,-14-1 674,11-9 0,-23 4-494,6 5 391,-5-6 93,-17 23 0,3-20 100,-18 13 40,6 1-100,-32 8-270,10 13 220,-13 4 0,-9 15-21,-1 6 0,1 10-335,9 19 603,0 6 0,13 26 0,3 3 0</inkml:trace>
  <inkml:trace contextRef="#ctx0" brushRef="#br1" timeOffset="68">16777 13079 7857,'-29'29'407,"10"-7"127,0 6 0,4 4-10,-4 15 215,-7 19-370,23-18 1,-9 24 107,12-5-503,0-20 66,0 20 1,3-26-10,6 6 90,7-19-252,13-2 0,-1-23-454,0 6 532,1-31 0,-1-9-272,1-26 219,-1-13 1,10-2-139,0-14-23,0-12 215,-10 10 1,1-10-80,-1 13 1014,1-1-605,-1 14 1,10 2 297,0 13-244,0 13-15,3 16-1654,-10 15 690,23 13 647,-22 13 0,21 28 0,-8 19 0</inkml:trace>
  <inkml:trace contextRef="#ctx0" brushRef="#br1" timeOffset="69">19592 13562 7950,'-13'29'0,"-3"-1"0,-12 1 245,12-13-194,16 9 0,19-22 1126,19 6 1,10-18-522,18-10 1,3-9-199,7-10-236,6 6-276,-9-22 0,0 10-305,-7-13 1,-6 0 193,-3 1 0,-13-1-36,-6 0 0,-9 3-681,-11 7 456,-5-7 229,-13 22 1,-22-9-184,-6 13 111,-20 12 66,4 4 1,-22 12 299,-1 0-84,-12 0-58,7 0 176,-14 12-102,1 4 1,12 16-2,7 5 489,6-5-348,16 22 0,6-1 135,19 14 164,6-1-241,13 4 0,13-10 582,6 6-437,31-6-141,-2-16 0,37 7-528,0-13 142,1-13-335,24 0-1096,-9-22 44,0 10 1542,10-13 0,-19 10 0,12-1 0,-3-9 0,-9-16 0,-10-15 0</inkml:trace>
  <inkml:trace contextRef="#ctx0" brushRef="#br1" timeOffset="70">22435 13790 7922,'-28'0'604,"12"0"-312,4 0 0,12-13 21,0-6 0,25-6-25,13-3 0,25-17-135,13-11-107,19-1-87,6-25 0,22-4 77,-62 35 0,1-2-679,7 4 0,-2 0 710,37-49 0,16 6-65,-25 7 1,-3-3-283,-16 21-361,-20 14 470,-14 12 0,-17 12 58,-6 1 178,6-1-337,-22 14 1256,10 2-1177,-26 13 327,10 13 1,-22 5 10,6 20 26,-19 7-112,6 24 1,-21-6 207,5 13 0,-2 6 5,2 4 1,-2 5 141,12-15 0,-10 6-67,10 3 0,1 10 123,8 0 1,13-13-472,7-16 11,6-18 137,41-7 1,9-28-809,38-13 1,13-38 128,6-29-2037,7-24 2290,3-10 0,-54 44 0,0 0-191,54-57 165,-7 0 194,-22 13 0,-12 3-410,-7 13 423,-6 12 141,-28 4 0,3 34-218,-26 7 505,1 18-213,-10-15 327,-13 22 1215,-15 3-1546,-4 16 777,-9 25-560,0 16 1,0 6 187,-7 13 199,-5-1-165,21-2 1,-15 6-146,18-13 1,-12 10 1,22-9 1,0-1-85,19-9-844,0-13 479,13-16 0,15-5-350,20-14 239,18-25 159,19-15 1,7-29-1283,12-7-602,-12-5 1499,6-14-52,-13 1 219,-12 12 0,-7-6-2,-18 13 1,2 12 261,-12 16 35,-13 7 217,-12 15 0,-16 7 754,-7 18-508,-18 19 305,-4 17 1,-12 15-429,6 6 1,-3 7 93,-6 12 1,-7 0-213,22 1 0,-9-1-252,13 0 0,12-3-363,7-6 1,9-19-2268,9-19 1251,20-19 874,27-7 0,17-40 450,12-19 0,13-32 0,3-22 0</inkml:trace>
  <inkml:trace contextRef="#ctx0" brushRef="#br1" timeOffset="71">25478 13079 7898,'-28'29'1020,"-1"12"-402,1-10-201,12 23 991,-9-23-890,9 23 0,0-10 91,7 13 423,5 0-602,4-13 1,4-3-2,5-12 0,16-4-166,13-6 0,13-9-441,-4-20 0,10-18 204,9-20 0,-6-5-1370,7-4 767,-7 0 423,-16 0 1,7-9-811,-13-1 0,-1 1 327,-8 9 1,-10 3 137,0 7 1,-13-7 135,4 7 0,-20 6 146,-9 3 1,-19 10-14,-9 9 1,-16 6-1,-4 13 0,1 3 13,9 7 1,0 18-14,0 19 0,4 10 3059,5 10-1335,-5 5-1240,21 14 875,4 11-622,15-8 0,13 22-392,0-7 0,25-16-391,13-2 1,16-23 272,12-6 3,7-13 0,15-22 0,1-6 0,-4-13 0,-6-16 0</inkml:trace>
  <inkml:trace contextRef="#ctx0" brushRef="#br1" timeOffset="72">27525 11913 8336,'-28'0'463,"0"0"471,-1 0-360,1 13-127,12 15 148,-22 17-292,19 12 0,-22 22 113,13 6-348,-1 32-69,1-13 1,-10 32 321,0-13-2021,-13 13 1646,20-19 1,-10 0-1124,12-13 79,1-13 957,-1-5 1,10-20-1389,0-18 671,13-7 358,-7-13 500,1-12 0,9-16 0,-10-16 0</inkml:trace>
  <inkml:trace contextRef="#ctx0" brushRef="#br1" timeOffset="73">26559 12454 7874,'-16'15'1125,"3"-2"1,29 0 588,12 6-1164,13-7 0,32 10-270,12-12 0,17 9-265,21-10-1700,6 1 155,14 2 1107,-14-8 0,-15 18-14,-19-13 437,-7 13 0,-3-6 0,1 12 0</inkml:trace>
  <inkml:trace contextRef="#ctx0" brushRef="#br1" timeOffset="74">27525 13705 7848,'16'0'772,"9"0"-404,-6 0 0,7-4 179,2-5 1,13-7-16,7-12-720,5-13 210,4-4 1,0-15-209,0-6 183,0 6 54,-13-9 0,-6 12-424,-19 0 316,6 13 0,-22-7-163,7 13 0,-20 0 86,-9 10 1,-19-1 282,-9 1 0,-3 12-71,2 7 1,-6 18 636,7 10-417,-7 19 0,7 19 427,0 19-296,12 6-204,6 3 1,7 10-88,13 0-166,-1 12 240,23-18-3008,15 8 2139,29-24 1,16-16 656,12-19 0,13-10 0,6-9 0,7-9 0,3-7 0</inkml:trace>
  <inkml:trace contextRef="#ctx0" brushRef="#br1" timeOffset="75">28805 13449 7801,'-28'28'0,"-10"13"1898,0 7-872,0 5-410,9 4 690,1 0-808,0 0 1,9 0-59,0 0-571,12-13 0,-2-16 216,18-18-1340,7-20 979,25-18 1,-6-26-1590,12-12 995,1-26 618,-4 16 1,7-31-747,-14 12-709,14-12 1225,-19 6 405,21 0-13,-21 3 0,18 12 194,-12 1 0,10 12 446,-10 7 1,0 22-524,-10 15 1061,0 14-647,-12 15 0,-3 15-320,-13 14-180,0 25 198,0 18 1,0 4-140,0 0 0,-10-3 0,1 2 0,-1-5 0</inkml:trace>
  <inkml:trace contextRef="#ctx0" brushRef="#br1" timeOffset="76">29516 13420 7837,'-41'45'632,"9"8"0,-18-18 908,12 12 1,3 1 929,16 9-1328,-6-13-693,22 10 0,-10-23-1476,13 7 481,13-19 378,-10-6-2632,22-13 1460,4-13 1340,2-15 0,23-29 0,-10-16 0</inkml:trace>
  <inkml:trace contextRef="#ctx0" brushRef="#br1" timeOffset="77">29914 13278 7757,'-28'0'333,"-1"0"-168,13 0 0,4 13 642,12-10-123,0 10-157,0-13-1442,0 0 776,12 0-982,-9 0 753,23 0 0,-20 0-557,13 0 925,-13 0 0,20 0 0,-11 0 0</inkml:trace>
  <inkml:trace contextRef="#ctx0" brushRef="#br1" timeOffset="78">29914 13705 7757,'0'28'325,"0"-12"4,0 9 50,0-9 1,0 12 766,0 1-596,0-1 286,0 1-502,0-1 0,3-3-143,7-6 11,5 7-38,27-23 1,-8 9-247,14-12 79,-1 0 0,-3 0-101,10-12 154,-10-4 0,10-16 202,-7-6-769,7-6 371,-22 0 0,6-10-19,-19 7-257,6-7 270,-9-15 0,-1 18-27,-5-6 115,-7 7 17,-16-7 0,-2 0-43,-14 0 41,1 13 40,-13-10 1,0 26-6,-7-1 0,-6 14-30,7 15 360,6 12-196,0 17 0,3 15-40,0 13 244,0 12-182,10 4 0,12 9-235,6-6 153,7-7 0,3-12 0,3 0-153,7 0-27,18-13 205,4-3 1,12-12 96,-6-1 0,6-9-181,13 0 388,0-13-224,0 7 1,0-13 21,0 0-1080,12 0 621,-9 0 1,10 0-2673,-13 0 2944,0-13 0,-1-2 0,1-14 0</inkml:trace>
  <inkml:trace contextRef="#ctx0" brushRef="#br1" timeOffset="79">31393 13278 7784,'38'-28'96,"-1"-1"1,5 1 144,-5-1 0,17-2-145,13-7 928,12-6-614,-19-13 0,19 0-374,-13 0 1,0 0-289,-9 0 0,-13-9-745,-6 0 750,-6 12 0,-16 0 63,-4 10 87,-12 0 0,-12 3 33,-7 12 136,-19 1-140,-6-1 1,-16 14-91,-7 5 611,7 7-336,-9 16 1,-1 9 908,-6 25-463,7 13-500,-13 38 1,22 3 743,-7 13-1698,7 12 1211,3 4 504,13 25-659,22-77 1,3 2-1,5 4 1,3 2-317,0 0 0,3-1 0,1 73-287,26-7 1,16-21 437,32-16 0,2-16 0,20-23 0,15-8 0,19-7 0</inkml:trace>
  <inkml:trace contextRef="#ctx0" brushRef="#br1" timeOffset="80">15497 15439 8031,'-16'3'-583,"7"7"401,6-7 0,0 9-36,-7-12 703,7 13-261,-10-10 1,13 13 66,0-6-248,0-7 37,0 22 1,0-9 80,0 12-130,0-12 43,0 22 0,-9-19 205,-1 19-176,1 6 0,9-12 176,0 21-194,0-8 1,0 21 89,0 0-109,-13 13 31,10-6 0,-22 15 102,6 7-208,6 6 97,-12 13 1,9-10 9,-12 0-5,-1 1 0,10 5-112,0-6-1,13-6 1,-16-25 1,12-7 1,1-9-377,9-9 351,0-7-314,0-13 210,0-12 1,3-3 21,7-13-153,-7-13 230,9-3 0,-2-12 121,-1-1-198,13-12 59,-18 10 1,18-20 303,-13 13-102,13-12-1,-18 5 312,21 1-260,-22-10 1,19 20 4,-12-14 0,9 14 134,-10-4 1,13-3-53,-3 3 51,-6 0-116,12-3 0,-12 9-27,6-6 20,6 19-135,-9-19 0,12 29 67,1-20 25,-1 20-7,0-16-226,13 22 44,-9-10 1,9 13 202,-12 0-373,-1 0 151,0 13 1,1 2 88,-1 14-292,1-1 158,-1 1 1,-12 2-247,-7 7 194,7-6 18,-13 21 0,10-18-202,-13 13 268,0-14-34,0 20 0,-9-19-35,-1 12 0,-12-12 11,3 3-494,6 6 359,-12-12 1,9 12 254,-12-6 0,-1-7 0,1 10 0</inkml:trace>
  <inkml:trace contextRef="#ctx0" brushRef="#br1" timeOffset="81">16635 16974 7950,'-19'19'0,"0"0"436,12 13-163,-18-1 1,22 11 12,-7-14 0,7 0 27,3 1 1,0-1 18,0 1-136,13-1-30,3-12 0,22-3 69,0-13-14,12 0-142,-18 0 1,18-4-103,-12-5 63,0-7 217,3-25-595,-9 10 287,9-23 1,-16 19 14,-6-12-185,6-1 133,-21-9 0,8 4 60,-12 5-211,0-5 263,-12 21 0,-7-19-111,-19 14 67,6-1 1,-22 9-24,7 1-188,-7 12 214,-3 3 3,1 13-387,-1 13 239,12 15 1,-5 20 1,12 18-1037,13 7 481,-1 12 716,23-12 0,3 9 0,16-9 0</inkml:trace>
  <inkml:trace contextRef="#ctx0" brushRef="#br1" timeOffset="82">17061 16946 8037,'-19'-10'0,"0"1"577,13 0-14,-7 9-69,1 0-264,8 0-43,-8 0 0,12 3 55,0 6-15,0 7-107,0 12 1,0 4-80,0 6 213,0-7-51,0 23-294,12-22 90,-8 22 0,18-23 265,-13 7-245,13-6-27,-6-4 0,13-3 110,-1-6-605,0 7 370,1-23 0,-1 9-1009,1-12 580,-1 0 197,13-12 365,-22-4 0,32-13 0,-20 1 0</inkml:trace>
  <inkml:trace contextRef="#ctx0" brushRef="#br1" timeOffset="83">17772 16946 7947,'0'28'185,"0"1"8,0-1 1,0 1 138,0-1-51,0 1-115,0-1 0,0 0 221,0 1-391,13 12 57,-10-9 1,22 5 54,-6-18 0,-3-6-158,3-13 1,3-3-33,16-7 10,-7-18 237,11-16-179,-14-26 86,13-2 1,-9-23 24,6 0 501,6-12-333,-13 18 0,10-6 49,-12 20-479,12-8 289,-9 36 0,9-4 139,-13 33-1958,1 5 1695,-14 13 0,23 25 0,-6 7 0</inkml:trace>
  <inkml:trace contextRef="#ctx0" brushRef="#br1" timeOffset="84">19478 16918 8024,'-41'12'236,"10"-9"-185,-11 23 1,14-14 52,0 7 823,-1 6-523,13-21 1,-9 18 229,6-13-474,6 13 184,1-19-328,-1 10 95,10-13 55,-22 0-317,22 0 103,-10 0 0,0-13 401,10 10-130,-9-9-69,12 12 221,0 0-294,-13 0 0,10 3 119,-7 6-337,7 20 236,16 2 0,-7 23-449,13-7 226,0 20 86,22-7 1,3 6 37,13-18 0,13 5 0,2-9 0</inkml:trace>
  <inkml:trace contextRef="#ctx0" brushRef="#br1" timeOffset="85">20360 15212 7940,'-19'0'0,"0"0"902,12 0-524,-5 0 1,2 3 794,1 6-602,-1 7-274,-2 25 0,9 6 91,-7 20-168,-6 5-417,1 26 275,-1 16 16,-10 3 1,11 35-29,-14-1 0,19-68 1,1 2-95,0 5 1,-1 0-1,1-5 1,-1 0 131,-4 1 1,0-1-2644,-2 73 2114,-9-29 1,22-18-2137,-7-26 2561,7-12 0,13-16 0,-1 0 0,0 0 0</inkml:trace>
  <inkml:trace contextRef="#ctx0" brushRef="#br1" timeOffset="86">20445 17202 7911,'-28'28'0,"-1"1"0,13-1 0,7 1 2570,6-1-1658,3-12 0,15 6 252,14-13-688,12 1-184,3-10 1,10-13-595,-7-6 260,7-6 103,3-16-1229,0-3 867,-13-13 0,0-3 191,-6-7-977,-6-5 752,-4-13 1,-6 2-31,-12 8 0,-1-8-82,-9 8 0,-12-8 38,-7-2 192,-7 13 53,-2 15 1,-10 19 708,0 19-369,0 6-108,-3 38 1177,10 7-838,-11 50 0,14 7 13,0 24-587,-1 1 429,13 12 1,-6-6 171,13 13-2398,-1-13 1039,23-6 925,15-16 0,7-10 0,13 1 0,2-4 0,4-6 0</inkml:trace>
  <inkml:trace contextRef="#ctx0" brushRef="#br1" timeOffset="87">22066 16519 8003,'0'-28'248,"0"0"-21,0-1 284,0 13 649,0-9-527,0 22-599,0-10 39,0 26 1,0 3 267,0 12-398,0 1 102,0 12 1,0 3 184,0 13-47,-13-13-46,10 10 0,-13-10 354,7 13-139,6 0-178,-10 0-155,0-13 4,10-3 1,-9-13 323,12 1-814,12-14 373,4-2 1,22-29 32,0-12-633,12-13 481,-5-29 1,11 7-204,1-13 239,0 1 4,0 2 1,-3 3 562,-7 13-202,7 13 226,-23 3-88,11 25 0,-27 10-8,-5 25 619,-7 0-567,-3 47 0,-3-15 142,-7 25-165,-5 0-47,-14 9 1,1 0-564,-1 0 148,1 1 177,12-14 0,-6 4-2318,12-19 1132,1 6 499,9-44 625,25 6 0,7-50 0,25-6 0</inkml:trace>
  <inkml:trace contextRef="#ctx0" brushRef="#br1" timeOffset="88">23175 16633 7995,'-41'29'1343,"9"-1"-881,-9 13 0,3 3 1264,0 13-854,0 0-486,23 0 0,-8-3-1343,14-7 449,-1-6 508,10-25 0,26-16 0,5-16 0</inkml:trace>
  <inkml:trace contextRef="#ctx0" brushRef="#br1" timeOffset="89">23658 15666 7990,'-41'13'0,"10"3"0,-7 12 3018,19 1-1994,-7-1 1,23 10-2,-6 0-1829,6 0 667,3-10 0,0 1-1240,0-1 1379,12-12 0,4 9 0,12-9 0</inkml:trace>
  <inkml:trace contextRef="#ctx0" brushRef="#br1" timeOffset="90">23971 16377 7863,'-57'29'0,"3"12"2074,7 6-1333,6 7 0,16 0 97,6-7-4,6 7-310,13-35-367,0 19 1,13-35-132,6 6 1,9-6 239,10-3-864,-6 0 504,21-12 0,-12-4 109,7-12-902,5-14 664,-8 11 1,12-10-440,-1 12 115,-11-12 233,8 22 0,-12-15 363,7 24-26,-7 1 24,-13 9 498,1 0-399,-13 0 0,6 25 111,-13 13 4,1 12-107,-10 20 0,-16 3 245,-13 12-453,1 0 89,-13-12 0,13-4-2160,-1-12 2125,13-25 0,4 6 0,12-23 0</inkml:trace>
  <inkml:trace contextRef="#ctx0" brushRef="#br1" timeOffset="91">24909 16662 7863,'-41'28'250,"10"1"0,-10-1 313,12 0 1,13-9 912,7 0-695,6-12-417,15 5 0,4-15-375,13-6 1,2-10 7,7-19-1270,-6 6 880,9-22 0,-3 10-27,0-13 1,0 10-230,-10 0 1,0 12 91,1-3-41,-13-6 22,9 12 363,-22-9 187,10 13-160,-13 12 0,0 9 904,0 26-475,-26 13-226,7 38 1205,-22 2-796,0 13 0,7 13 10,-14 7-748,13 18 695,-6 6 0,3 17 223,1 5-136,12-72 0,-1 0-277,4 7 1,0-1 0,-2-5-1,0-2 763,-23 74-471,12-7-197,-6-16 1,3 4 453,0-19-811,0-19 459,-3-39-728,22-14 352,-19-27 0,23-8-45,-14-26 0,-2-13-60,-7-25 1,3-12 225,-12-7-1059,12-6 639,-6-16 0,15 9-436,7-5 322,7 18 218,12-6 0,0 22 724,0-7-932,25 20 524,-6 18-1512,47 4 870,-6 22 0,16-10-90,0 13 597,0 0 0,22 0 0,3 0 0</inkml:trace>
  <inkml:trace contextRef="#ctx0" brushRef="#br1" timeOffset="92">15810 18737 7812,'28'-41'0,"1"10"74,-13-10 23,9 25 0,-12 0 125,6 6 1,15 7 4,-5-6 0,18 6 128,1 3 93,18 0-257,7 0 0,28 3 353,12 6-147,14-6-1872,28 10 1621,-71-12 0,2-2-56,12 1 0,3 0 0,14 4 0,4 2 90,12-2 0,3 1-163,1 0 0,2 0-373,17-5 0,2 0 0,-6 0 0,0 0 522,6 0 0,1 0-1001,-1-6 0,1-1 901,-49 2 1,1 1-1,-1-3 1,44-7 0,-1-4 56,1 0 1,0-1 0,-5 2-1,-1-1-159,1-5 1,0-2 0,1 1 0,1-2 366,-42 4 1,2-1 0,-2 2-53,41-3 1,0 0-394,-40 3 0,0-3 0,-1 3 445,36-1 1,-2 0-111,8-12 0,-1-2 27,-10 6 1,-1 0-340,11-5 1,-2 1 209,-21 5 1,-4 1 124,1-1 0,-4 1 0,-12 4 0,-3 0-78,-7 1 0,-3-1-204,-6 0 0,-3 1 71,71-22 1,-41-2 690,-20 19-805,-18-7 2094,-32 32-2221,-15-23 1294,-16 23 1,-29 3-2362,-13 19 1726,-24 6-838,-20 4 187,0-1-1407,-9 13 1,22-18-118,-6 5 1724,18-19 0,-5 17 0,8-10 0</inkml:trace>
  <inkml:trace contextRef="#ctx0" brushRef="#br1" timeOffset="93">4294 23315 7831,'-16'0'-103,"0"3"59,7 7 259,5-7-211,-8 9 89,12-12-8,0 13 71,0-10 61,0 10-73,0-13 1,0 3 120,0 6-243,0-5 195,0 8-1,0-12-169,12 0 68,-8 0 0,11 0-62,-5 0 66,-7 0-24,22 0 0,-9-3-30,13-6-93,-14 5 127,11-21-44,-11 9 19,26 1 1,-9-11 77,6 7-43,-6-19-47,9 7 0,-10-13 15,7 6 1,3 3 3,-3-12 0,10 2-184,-11-2 182,1-7-20,-9 23 1,-4-20-184,-6 13 193,6-12-15,-9 18-218,0-9 205,-3 13 8,-13-1-19,12 1-91,-9-1 73,10 1 0,-13-1-3,0 1-170,0 0 71,0-1 0,-10-3 72,1-5-258,-13 18 150,19-19 1,-19 22-117,12-13 199,-12 1-39,6 12 287,-12 4-248,-1 12 1,1 0-67,-1 0 370,-12 0-172,10 12 0,-23 7-30,7 19 104,-7 6-53,-3 26 1,0 3-1,0 12 113,1 0-159,-1 0 0,3 13 46,7 7-1007,-7-7 988,22 12 113,-9-21-144,13 21 0,9-9 60,0 13 0,12-13-73,-5-3 1,24-13 46,7 1-133,7-1 89,2 0 0,10-12-210,0-7 223,0-18-7,3-7 1,0-13-339,6 1 139,7-14 915,-10 11-911,1-23 42,8 9 0,-18-24 51,12-7-116,-12-6 136,6-4 1,-12-9-87,-1 0-141,1-12 116,-1 5 1,-9-8-140,0 5 202,-13-5 16,7 21 1,-4-9-224,1 13 175,-1-1 18,-9 13 261,0 4-252,0 12 1,10 3 145,-1 6 0,1 13 247,-10 26 1,0 6-118,0 31 267,0-6-296,0 31 0,0-8 222,0 11-1376,12 1 1075,-8 12 0,8-9 248,-12 6-164,0-18-406,0-20 427,0-16-88,0-12 0,-3-9 108,-6-1-279,-7-25 53,-13 4 0,-12-26 1214,-6 0-1273,-7 0 336,-15 0 1,-4-13-305,-12-6-48,-1-6 143,1-4 0,0 4-70,-1 6 33,14-6 38,2 22-275,13-10 245,13 13 1,13 0 24,12 0-1804,12 13 845,-5 2 907,24 14 0,29-1 0,19 1 0</inkml:trace>
  <inkml:trace contextRef="#ctx0" brushRef="#br1" timeOffset="94">6398 22178 7978,'-3'-26'0,"-7"7"296,7 7-114,-10-1 1,10 10 181,-6-7-376,6 7 180,-10 3 1,10 13-206,-7 6 100,7 6-9,-9 4 1,8 9 28,-5-1-91,6 14 62,-10-7 1,4 16-115,-1 7 1,-9-7 249,10 6-210,-13 7 76,18-1 0,-21 7 38,6 7 285,-6-20-202,-3 41 0,9-31 34,0 19 105,0 6-131,-10 0 1,10 3 39,0 1-845,0-14 765,4 20-205,2-23 178,0 23 0,10-26 123,-6 0-433,5-12 167,4-29 0,10 7 128,-1-13-410,14-13 201,-8 0 0,14-22-430,-1 7 1108,1-7-709,-1-3 1,10-13-617,0-5 328,0-8 89,-10-2 1,13-1-207,7 1 1,-7-10 541,-3 0 0,6-12 0,0 5 0</inkml:trace>
  <inkml:trace contextRef="#ctx0" brushRef="#br1" timeOffset="95">6853 23599 7934,'-16'13'-63,"-9"3"0,9 12 63,-12 1 1253,12-1-517,-10 13-203,23 3-141,-9 13-141,-1 0 0,10 0-93,-7 0 0,7-10-96,3 1 1,0-14 267,0 4-1740,13-19 756,-10-6 654,22-13 0,-9-13 0,13-3 0</inkml:trace>
  <inkml:trace contextRef="#ctx0" brushRef="#br1" timeOffset="96">7109 22888 7851,'-29'0'2749,"1"0"-1842,-1 0-102,14 0-226,-11 0-755,23 13 190,-9-10 0,12 23-1292,0-8 1278,0-5 0,12 25 0,4-6 0</inkml:trace>
  <inkml:trace contextRef="#ctx0" brushRef="#br1" timeOffset="97">7478 23884 7871,'-19'28'213,"0"0"1,13-9 387,-3 0 1,-4 0-41,4 10-163,-1-1-133,23-12 1,6 0-54,19-7 2,6-6-54,13 10 0,0-16 19,-1-7-53,1-5 87,0-14-679,0 1 413,0-13 1,-13 6 118,-6-12-949,-6-1 606,-4-9 1,-3-3 18,-6-6 1,-6 6 88,-13-10 0,-13 23 507,-6 0-177,-19-1-102,-6 4 0,-22 6 566,0 19-268,-1 6-176,-2 13 192,9 13-207,-10 16 0,13 21-26,0 26 1,1 3-171,-1 25 0,16-3 205,12 4-307,13-8 0,16-24 0,0-3 0</inkml:trace>
  <inkml:trace contextRef="#ctx0" brushRef="#br1" timeOffset="98">8758 21893 7877,'0'-28'-124,"0"-1"61,0 1 1,0 9 62,0 0 754,0 13-137,13-7-112,-10 13-283,9 0-44,-12 25 127,0 7-163,0 37 0,-3 7 189,-6 19 134,-7 6-370,-12 13 0,-1 12 171,1 7 0,-13 22-264,17-71 1,0 2-1,-2 5 1,-1 2 318,-2 6 1,1 1-927,-1-7 1,1 0 764,5 0 1,2-3 0,-21 62-289,14-19-436,12-7 526,4-63-1394,12 3 943,0-50 1,12-3 800,7-13-312,6-25 0,17-20 0,2-27 0</inkml:trace>
  <inkml:trace contextRef="#ctx0" brushRef="#br1" timeOffset="99">8843 23827 7837,'-15'12'0,"-11"4"661,23 0-248,-10 9-166,13-22 1064,13 10-783,3-13 0,22 0 167,0 0-242,12 0-295,-6-13 0,10-2-12,-6-14-158,5 1-60,-8-13 1,2 6-256,0-12 0,-12-1 90,3-9 1,-16 0-247,-3 1 1,-13-1 231,4 0-414,-20 0 384,-5 0 1,-17 3 216,-6 7 81,-6 19-143,0 2 1,-10 26 1129,7 0-454,5 26-213,-11 18 1,21 25 188,-6 7 0,7 19 19,2 9 1,13 7 337,7 2 0,6 1-1124,3 0-687,12-13 714,4-3 0,28-29 214,13-12 0,10-6 0,15-29 0,3-25 0,7-22 0</inkml:trace>
  <inkml:trace contextRef="#ctx0" brushRef="#br1" timeOffset="100">11886 23940 7891,'-29'13'-723,"1"-10"606,0 10 152,12-13 0,0 0-201,7 0 296,5 0 104,-8 0-99,-1 0 156,10 0 162,-10 0 95,13 0-233,0 0-54,13 0 0,0-3 56,6-7 1,15-6-33,-5-12 174,5-13-145,8-3 0,2-13-155,13 0 0,3-13-125,6-5 1,-6 2 342,6-3-1502,7-12 1112,-13 12 1,10-16-636,-14 26-32,-11 0 319,8 9-289,-21 0 469,9 13 0,-25 15-125,-3 17 600,-13 12 1,-4 12-399,-5 7 605,6 19-479,-23-6 0,11 21-118,-14-5 574,13 18-343,-9-6 0,9 13 355,-12-7-235,-1-6-12,14 10 0,-7-4 398,12 0-284,-12 13-239,19-19 1,-10 10 59,13-13 1,0 6 114,0-6-932,0-7 486,13-34 1,12-3 19,13-13-354,13-13 321,-7-15 1,13-20-288,0-18 242,-13 6-349,9-22 499,-8-4-21,12-2 1,-10-7-137,0 19 369,-12-6-108,6 22 1,-6-16-52,-7 20 1,7 5 29,-16 23 0,-6 9-21,-4 0 15,-6 12-18,-3-5 0,0 24 235,0 7 366,0 19-572,-12 6 386,-4 1-238,0 8 1,-9 1 11,6 12 232,6 1-224,-12-10 0,12 9 93,-6 0 50,-6 1-101,22-10 0,-13-1-100,7 1 0,6-12-140,-7-8 1,20-18-653,8-9 367,8-7 180,15-28 0,3-7-551,13-25 373,0-12-729,0-4 788,0-25 153,12 10 0,-18-7 54,5 19 1,-8-3 221,-1 13 1,4 3-30,-13 15-61,0 7-99,-23 13 159,-2 12-95,-13 3-58,0 26 1498,0 3-1261,0 25 0,-13 3 180,-6 13 534,-6 12-599,-3 4 1,3 9 225,6-6-345,-7 6-67,10-9 0,-9 9 166,6-6-2221,7-7 1353,12-12 1,6-25-1543,13-13 2059,12-13 0,39-31 0,3-7 0</inkml:trace>
  <inkml:trace contextRef="#ctx0" brushRef="#br1" timeOffset="101">14530 23542 7824,'-25'70'875,"6"-10"213,-19 6 0,10-6-364,9-3 286,6 0-603,13-25 1,22-7-186,7-25 1,9-6 117,0-13-326,6 0 45,0-35 1,7 7 254,-13-20-838,-1 7 435,5-22 0,-20 22 109,6-6-821,-6-7 548,-6 13 1,-3-10-208,-13 14-314,0-1 457,0 0 1,-16 3 155,-13 7-37,1-7 51,-26 35 807,23-6-385,-23 25-183,10 13-18,-13 15 1,3 19 75,7 20 0,-4 18-131,13 19-1782,0 7 1412,23 3 351,2-1 0,3 1 0,7 0 0,16-1 0,15 1 0</inkml:trace>
  <inkml:trace contextRef="#ctx0" brushRef="#br1" timeOffset="102">16265 21552 7868,'0'-44'0,"0"3"249,0 12-36,0 1 1,0-1 239,0 14-106,0 2-159,0 0 1,0 13-91,0 0 1,0 26 221,0 21-355,0 7 82,0 15 0,-13 17 198,-6 18-418,-6 19-1,-16 7 1,24-53-1,-1 4 240,-5 3 0,-1 2-978,1 5 1,-2 1 973,-3 7 1,0 1-717,0 6 1,-1 0 754,-6-4 0,0-2 0,9 0 0,2-1-17,-5-7 0,1-4-452,-10 61 580,9-35 254,17-32-1201,24-51 1217,-8-5 0,21-55-1898,-6-18 703,6-7 460,4-28 1,-4 0 252,-6-13 0,3-3 0,-13 3 0,1-6 0</inkml:trace>
  <inkml:trace contextRef="#ctx0" brushRef="#br1" timeOffset="103">15639 22547 7868,'-15'16'1427,"2"9"-874,13-22 0,3 23 97,7-7 67,5-7-369,14 14 1,12-20-126,6 13 0,10-10-63,10 10 0,2-3-2057,7 3 959,6 6 813,-9-9 1,12 13 0,0-1 0</inkml:trace>
  <inkml:trace contextRef="#ctx0" brushRef="#br1" timeOffset="104">16748 23201 8157,'-41'57'853,"7"13"-569,-14 5 842,26-5-685,-16 12 0,32-22-201,-13 6 1,13-18-404,-4-10 0,20-23 163,8-15 0,8-25 0,2-19 0</inkml:trace>
  <inkml:trace contextRef="#ctx0" brushRef="#br1" timeOffset="105">17061 22377 7778,'-16'0'2358,"-9"0"-1829,22 0 866,-22 12-844,21-9 0,-8 26-467,12-1 1,0 1-486,0 9 1,0 3 489,0-3-2722,0 12 2633,12-18 0,-8 9 0,8-13 0</inkml:trace>
  <inkml:trace contextRef="#ctx0" brushRef="#br1" timeOffset="106">17431 23599 7821,'0'16'3103,"0"9"-2320,0-22 1,12 7-600,7-20-180,7-5 152,2-14 1,-3-12-222,-6-6 73,7-20 0,-11 7-510,1-22 378,-3 22 0,-13-19 29,0 13-334,0 0 283,-13 9 1,4 3 85,-20 7 92,7 6-99,-19 25 1,10 9-118,-7 26 372,-7 13-90,1 50 1,0 7-1539,6 24-469,19 14 1909,-19-10 0,35 9 0,-10-12 0</inkml:trace>
  <inkml:trace contextRef="#ctx0" brushRef="#br1" timeOffset="107">18255 23059 7822,'0'-16'295,"0"4"496,0-1-475,0 10 0,4-19 103,5 12 11,-6 1-261,10 9 1,-10 3 44,7 6 1,-7 10-14,6 19 1,-6-3 291,-3 12-221,0 13 1,0 4 40,0 11 77,0-11-1,-12 5-180,9-12-478,-10-13 260,13-3 0,3-15-97,7-8 0,5-8-192,14-20 1,9-21 192,0-26 1,12-12-97,-2-17 0,8-2-320,11-7-575,-7 7 897,9 2 0,-21 10 512,-1 20-125,-12 5-65,6 35 246,-25-9-231,9 22 1,-22 6 11,7 25 1060,-7 13-296,-16 16 1,7 3-328,-13 7-51,0-7-234,3 22 0,-6-19 70,13 13-163,-14 0-53,8-4 1,-1-2-1949,6-13 930,7-13 862,3-16 0,13-15 0,3-13 0</inkml:trace>
  <inkml:trace contextRef="#ctx0" brushRef="#br1" timeOffset="108">22663 22547 7735,'0'-28'-813,"0"12"0,-10 0 1268,1 7 1,-4 6 1704,4-7-1455,6 20 319,-10 5-612,0 26 0,7 7 208,-13 18-567,13-6-2,-7 22 1,4-9-183,-1 12 0,-2-12-405,2-7 0,7-6-686,-6-3 1222,5 0 0,4-13 0,0-3 0</inkml:trace>
  <inkml:trace contextRef="#ctx0" brushRef="#br1" timeOffset="109">22777 21893 7741,'-29'0'1206,"1"0"-502,12 0-89,3 0 101,13 0-879,0 0-20,0 13 0,10-7 183,-1 13 0,26 0 0,-3 10 0</inkml:trace>
  <inkml:trace contextRef="#ctx0" brushRef="#br1" timeOffset="110">23203 22803 7766,'29'-28'0,"-10"-1"0,0 1 369,0-13-368,22 9 0,-10-18 1659,7 12-719,6-13-563,-12 20 0,19-10-653,-14 12 76,1 1 99,-9 12 1,-10 3-66,0 13 1,-10 16 182,10 12 0,-13 26 31,4 22 1,3 6 1,-4 3 471,1 1-300,2 12 0,-9 0-131,7 6 1,-7-19 157,-3-19 1,0-6 353,0-3-229,0-12 322,-13-17-370,-2-15 0,-17-17 268,-6-5-142,-6-7-300,-13-12 1,0-1 28,0 1 1,0 3-70,0 6 0,1 6-805,-1 13 1,9 3 460,1 7 0,22 5-3079,-4 14 3311,20 12 0,-4 3 0,13 13 0</inkml:trace>
  <inkml:trace contextRef="#ctx0" brushRef="#br1" timeOffset="111">27099 22633 7724,'-29'0'365,"1"0"-166,0 0 6,-1 0-28,1 12 0,2 7 121,7 19 232,7-6-257,12 9 1,12 0 157,7 6-50,7 7-232,15-10 1,3 7-82,13-13 131,0-13-25,0 0 0,0-22-58,-1 7-100,1-20 183,0-18-354,0-16 169,-13-13 0,-6-3 32,-19-7-88,-6-5 16,-13-14 0,-3 1 99,-7 0-269,-6 0 122,-37 12 0,2 7-165,-25 18 49,0 7 187,-9 25 0,-7-6-1225,7 13 798,-6 12 1,34 16-921,0 19 594,13 19 756,28 3 0,3 22 0,13-10 0</inkml:trace>
  <inkml:trace contextRef="#ctx0" brushRef="#br1" timeOffset="112">27753 22689 7731,'16'0'1847,"-4"0"-1183,-12 13 1,4-7 96,5 13-62,-6 0-362,10 10 0,-4-1 424,1 1-392,12 12-168,-19-10 0,22 7-846,-6-19 431,19 6-477,-6-21 0,12 8 691,-6-12 0,6-12 0,13-4 0</inkml:trace>
  <inkml:trace contextRef="#ctx0" brushRef="#br1" timeOffset="113">28919 22035 7722,'0'-28'912,"0"12"-998,0-9 1,3 15-376,6-18 1,7 15 62,13-15 2221,12-7-1154,3 4 1,16-23-353,6 7 1,-6-17-383,7-2 0,-7-13-546,-3 3-516,-1-19 1018,1 7-448,-12-10 381,-17 13 1,-6-1-233,-12 1 465,-1 0-101,-9 12 1,-22 7-210,-6 18 386,-20-5-120,4 21 1,-22-6-170,-1 19 655,1 7-339,9 24 1,-9 10 300,-1 26-249,-12 12-910,19 38 974,-9 3-89,12 38 1,0 9-72,28-59 0,1 2 25,-1 8 0,1 1-50,5 1 0,2 1 1,-1 9-1,3 2 10,3-5 1,4 2-1057,3 8 1,2 1 1011,-1 3 1,3-1 0,6-3 0,4-2 37,3-10 1,3-4-354,2-6 0,6-8 221,38 29 1,3-32-1217,6-38 633,7-25 271,12-9-1386,-12-26 1735,9-15 0,-22-16 0,6-13 0,-6 0 0</inkml:trace>
  <inkml:trace contextRef="#ctx0" brushRef="#br1" timeOffset="114">29715 22462 7762,'0'-44'233,"0"3"1,-10 12-234,1 1 894,0-1-108,9 1-223,0 12-498,0 3 18,0 13 0,0 7 273,0 12-153,0 12 0,0 26 132,0 13-502,0 15 421,0 3-51,0 23-220,0-23 169,12 10 0,-6-15-127,13-8-613,0-5 448,10-26 1,-1-6-3,1-19-363,-1-6 368,13-26 0,-9-19-141,6-24 128,-7-1 93,-2-25-31,-1 9 24,1 0 1,-10 4 406,0 12 107,-13 0-317,6 13 674,1 28-521,-10 19 1,10 41 181,-13 13 219,13 0-378,-10 25 0,19 0-162,-13 13-138,13-13 352,-6-12 1,16-17-440,6-5 1,-4-10 35,14-19-20,-1-7 40,10-37 0,-13-7 169,-6-24-98,7-27-56,-14 8 0,7-33 163,-19 13 1,3-9 156,-12 9 1,2-12 17,-2 3-922,-7 6 622,10 0 1,-26 16 49,-6 6 0,3-3 300,-3 13-43,0 12-166,-9 25-181,12 29-6,3 16 1,13 25 795,0 7-1877,0 5 739,0 17 1,3-10-3208,7 6 3564,-7-6 0,35-3 0,-6 0 0</inkml:trace>
  <inkml:trace contextRef="#ctx0" brushRef="#br1" timeOffset="115">31108 22974 7700,'-12'28'0,"9"-9"0,-7 0 1616,7 0-1025,3-3 0,12 6 174,7-13-422,-6 1-98,25-10 0,-19-13 200,19-6-98,-7-6-151,-2-3-411,-1-13 233,1-4 0,-1-12-59,1 1 1,-14-1-198,-5 0 0,-7-10 247,-3 1-415,0-13 279,0 19 1,-22-9 116,-6 12 29,-20 13-82,17 2 0,-23 17 289,6 6-112,7 7 0,0 24 521,0 17-400,10 28 1,-1 31 131,13 26-62,13-1-266,-7 26 1,13-22 260,0 7-1358,13-8 1072,15-14 1,16-17-1160,13-19 1,3-9 132,7-10 1012,5-18 0,7 2 0,7-12 0,12-6 0,9-7 0</inkml:trace>
  <inkml:trace contextRef="#ctx0" brushRef="#br1" timeOffset="116">32217 22291 7700,'-41'29'651,"10"12"1,-10-10-248,12 7 31,1 7-276,12-14 1,3 23 160,13-7-339,0 7 168,0-10 0,7 0 148,12-6-123,-1-6-26,36-4 0,-10-6-51,13-12-98,0-1 198,0-21-242,13-17 83,-10-15 1,19-13-44,-13 0-265,0-12 206,-9-4 1,-13-3-1,-6 1 1,-6 2-35,-4-3 1,-12 7-237,-6 12 193,-7 13 29,-16 2 1,-3 27 403,-12 5 0,-1 23 26,1 15 370,0 39-448,-14 34 1,11 31-459,-7 20 0,16 6 186,11-74 0,3 3 0,4 5 1,2 2 83,-3 5 1,0 1 0,-1-1-1,-1 1-259,3 4 1,-1 1-1,-5 0 1,-2 1 339,3-1 1,-1-1-1,-3 0 1,-3 0-45,-2-3 0,-1-3 1,2-10-1,-1-2 149,-5-4 1,-2-3 0,-12 44 350,-11-18 25,1-26-321,-10-23 0,9-18 113,1-19-431,0-19 506,-10-28 1,-3-20-162,-7-18-1639,20 6 1479,-19-22 1,34 22-3536,-6-6 1587,7-7 1788,15 13 0,-3-19 0,0 13 0,-13-1 0</inkml:trace>
  <inkml:trace contextRef="#ctx0" brushRef="#br1" timeOffset="117">35772 22377 7688,'0'-16'-52,"0"3"52,0 1 1,3 5 716,6-12 0,7 10 47,13-10-1,12-13-440,3 1 1,29-26 182,12 0-373,13-25-281,-29 33 0,1-3 0,-8-10 1,-1-3 196,10 0 1,0-2 0,-4-3 0,-1-3-67,1-1 1,-1-3 0,-3-1-1,-3-2-82,-6-5 1,-4-1 91,-6 13 1,-3 1 34,-4-4 0,-4 0 0,11-50-671,-6-7 0,-16 4 113,-3 6 1,-16 18 231,-3 1 1,-6 22-92,-22 6 835,-7 26-346,-22-17 1,-3 48 160,-6 0 1,2 19 298,-11 19 0,-1 32 430,-10 44-448,1 18-623,47-38 0,3 5 0,-1 4 1,3 3 185,4 6 0,1 3-357,-7 7 1,1 3 351,3 12 0,2 4-1316,-7 0 1,2 2 1172,4 15 1,3 3 0,3 1 0,1 2-43,-1 10 1,0 3 0,9-46 0,-1 2 0,0 1-266,-2 8 0,-2 1 0,1-2 0,1-9 0,0-2 0,0 0 273,3 1 1,-1-1-1,0-2-299,-12 36 1,2-2 224,10-1 1,1-3 0,-6-27 0,1-3 60,4-2 0,3-6 168,-3 45 0,-6-26-389,13-63 2094,-1-26-1447,-2-18 964,-4-26 1,-13-18-994,1-26 0,0-25-49,-1-23 360,1-18 357,-1-19 1,13-6-704,11 67 1,1 0-1,1-77 43,3-3 0,2 80 1,2 1-93,15-62-26,0 6-49,35 35 0,3 19-677,18 25 260,8 0 128,2 38 0,10-6-136,-1 25 1,14-3 142,-4-7-822,7 7 575,-10-22 0,-3 9 23,-13-12-186,0-13 215,-12-4 0,6-24 305,-13-7 1,-15-6-65,-23-3 1,-2 3 537,-17 6-226,1 6-124,-10 13 481,-13 26-379,-3-7 0,-3 38 682,0 0 517,0 12-764,-9 30 0,9 14-2,0 20 0,13 16 44,-4 3 0,7-4-419,3-15-200,13-6 88,15-14 0,7-15-531,12-12 216,1-13 182,8-16-820,1-13 579,0-28 0,0-19-26,0-25 1,-3-13-198,-7-7 0,-15-5-941,-13-4 751,-13 13 265,-6 3 0,-16 16 140,-12 6 285,-13 7-93,-4 24 0,-21-2 430,0 19-148,-13-7-18,19 32 1,0-10 179,12 13 0,4 29-113,-3 18-21,6 19-97,25 32 0,3 3 1,13 13 0,3 0-38,7-1 0,6-5-121,12-13 151,26-1-90,-7-34 1,26-3-902,-7-19 1,7-9-434,12-10 0,0-10 1260,1-18 0,2-4 0,1-12 0,-4-4 0,-6-5 0</inkml:trace>
  <inkml:trace contextRef="#ctx0" brushRef="#br1" timeOffset="118">38985 21751 7730,'0'16'1012,"0"9"-617,0-6 1,0 19 350,0 9 1,0 20-406,0 9 0,0 6-290,0 3 1,0 10-165,0 0 152,0-1 4,-13 4 1,7-22-87,-13 0 0,-3-16 27,-16-13-276,6-6 221,-21-25 1,-1-3 76,-12-13 1,-4-22 53,4-7 1,-4-15-82,-6 6 203,-6-12-78,35 18 1,-16-19-720,25 14 314,13-1 98,12 22 203,13 3 0,25 13 0,7 0 0</inkml:trace>
  <inkml:trace contextRef="#ctx0" brushRef="#br1" timeOffset="119">40321 19875 7737,'-28'-13'1692,"-13"10"1,9-10-1383,-6 13 1,7 16-368,2 12 1,10 17 325,0 21 0,10 10 205,-10 19 1,13 21-506,-4 27 1,4-60-1,0 4-180,1 12 0,0 1 0,-4-1 1,-1 1-39,5 4 1,1 1 0,-3 1 0,1-1 54,1 0 1,1-1 0,1-1 0,-1-1-120,-5-6 0,-1-2 1,7-8-1,0-2-272,-7 68 0,-2-13 211,2-16 1,-9-6 39,10-32 1,-4-18-39,4-29-260,6-19 291,-23-19 572,23-29 0,-22-28 0,9-15 0</inkml:trace>
  <inkml:trace contextRef="#ctx0" brushRef="#br1" timeOffset="120">39525 21182 7737,'-12'-41'975,"8"-3"1074,-8 0-1411,12 16-76,12 15 0,7 26 263,19 5 1,7 8-530,11 2 1,4 4-115,7 6 1,-4-7-484,13 7 0,-13 3-627,3-3 0,-6-3 928,-3-16 0,0 19 0,0-7 0</inkml:trace>
  <inkml:trace contextRef="#ctx0" brushRef="#br1" timeOffset="121">40549 22547 7715,'0'29'451,"13"-14"-226,-10 11 552,22-10-71,-9-1 1,12-2-352,1-13 1,-1 0-194,0 0 0,1-13 135,-1-6-439,1-19 188,-1-18 0,-2-8-60,-8-11 1,-5-1-191,-13-10 0,0 11 68,0-1-6,0 0 188,0 3 0,-3-2 214,-7 18 1,-5-3-101,-14 22 0,1 3 51,-1 16 1,4 10-110,6 18 463,-6 19-281,9 17 0,-3 24 48,0 7 1,13 19-94,-4 9 0,7-3-59,3 3-124,0-12-446,13 6 109,-10-13 239,22-12 1,1-4 18,11-12 0,14-13-132,-4-6 0,-2-19 115,2-9 1,0-10-61,10-10 1,-12-18 16,-8-19 1,1-20-1,-9-9 1,6 4 168,-17-4 0,5 3-256,-4-3 0,-4 7 85,-5 12 12,-7 13 202,10 3 113,-1 0 1,-9 9-137,7-6 1,-7 16 303,-3 3-258,0 13 455,0-19-342,0 21 0,3-18 286,7 13 0,-4-10-145,13 9 0,0-12-44,9 3 0,1 3-41,-1-2-532,13-1 205,-9 3 1,12-6-93,-6 12 0,-6-9-310,6 10 1,-7-1 117,-2 10 1,-1 0-858,0 0 1147,-12 0 0,10 0 0,-11 0 0</inkml:trace>
  <inkml:trace contextRef="#ctx0" brushRef="#br1" timeOffset="122">45099 20443 7754,'0'-69'0,"12"-4"0,-9 0 492,7 7 0,6-3-101,3 2 1,-4 10-7,4 10 0,-3 22 118,3-4-515,6 7 0,-21 9 147,5 13 0,-6 16 68,-3 22 0,0 10-74,0 18 0,-9 7-114,-1 12 0,-12 22-370,3 7-1173,-6 31 1481,-4-12 0,11-50 0,-1 1-40,0-3 1,0 0 0,-2 3 0,1 2-130,1 3 0,0 2 0,-3 11 0,-1 2 205,-4 4 0,-2 2 0,0 5 0,1 0 6,-1-5 0,1-2-794,5-7 0,2-3 780,-1-4 0,2-5 0,-5 54-250,6-39 1,10-28-732,18-57 1000,7-32 0,0-6 0,-4-22 0</inkml:trace>
  <inkml:trace contextRef="#ctx0" brushRef="#br1" timeOffset="123">44388 20870 7769,'-19'19'461,"0"0"1,12 0 666,-2 9 0,12 0-491,16 1 0,19-4 105,38-6 1,3 6-742,25-6 1,0-3-637,10 3 0,0-9 456,0 9 0,12-1 0,3 11 0</inkml:trace>
  <inkml:trace contextRef="#ctx0" brushRef="#br1" timeOffset="124">46122 20500 7759,'-12'-28'0,"-4"-1"0,-13 1 2168,1 12-1418,12 3 0,3 17-261,13 5 0,0 19-134,0 20 1,0 18-643,0 10 0,0 19 238,0 9 1,-9 19-157,0 10 0,-2-53 0,-1 4-74,3 5 0,-1 2 0,-2 5 0,-1 1 213,-1 2 0,0 1 1,0 0-1,-1-1-28,0 1 0,2-1 0,4-10 0,2-1-266,2-1 1,1-3-1,0 39 16,4-19 1,13-50 26,6-35 1,16-29-39,3-18 1,12-39 121,-2-27 0,5-26 238,4-13-1008,0 7 1049,0-13 0,-13 25 70,-6 0 1,-6 22 477,-4 17 1,1 24 565,-1 4-884,-12 25 871,-4 22-709,-12 41 1,-3 9 174,-6 26 0,3 0 254,-13 9 0,9 0-779,-9 1 0,13-1-139,-4 0 0,7-3-226,3-6 0,0-6 134,0-13 0,16-13-171,12-6 0,1-22 16,9-16 1,6-26-257,3-21 0,-2-16 296,2-4 1,-12 1 79,3 9 0,-16 4 607,-3 5 0,-10 7 526,10 13-173,-13 12 1,7 6-308,-13 20 1,-3 9 115,-7 19 0,7 6-161,-6 13 0,3 0 29,-4 0 1,7-1-375,-7 1 0,10-3 63,10-7 0,-4 4-303,13-13 0,3-3 28,16-16 0,-3-7-127,12-12 0,-9-3 118,10-7 1,-10-8-120,9-20 0,-12 3 120,3-13 1,-7 4 58,-2-3 1,-1-7 135,1 7 1,-11-4-116,1 4 0,-12 6 299,2 12-138,-6-12 0,-3 10-50,0-7 0,-12 9-91,-7 10 0,-6-3-130,-4 13 1,-9-13 128,0 3 0,-9 6-98,9 4 1,-9 5 209,9 4 0,-10 4-114,10 5 1,0 20 493,10 18 0,3 10-28,6 9 1,-3-3 170,12 13 0,1-3-283,9 3 1,12-7 8,7-12 0,19-3 50,10-7-162,5 7-36,4-23 0,16 7-72,12-19 0,4-6 97,15-13 1,-9 0-420,9 0 1,0-13 83,10-6-4284,-13-6 2526,-16-16 1891,-15-3 0,-13-4 0,0-5 0,-7-11 0,-12-8 0,-13-4 0</inkml:trace>
  <inkml:trace contextRef="#ctx0" brushRef="#br1" timeOffset="125">48340 21751 7684,'-28'16'331,"12"9"-20,6-6 1,-2 19 245,2 9 0,1 20 666,9 9 1,-3 18-806,-7 11 1,7 2-175,-6-3 0,5 4-382,4-14 0,13-15 154,6-22-992,6-25 716,4-19 1,12-32 91,6-19 0,-3-13-117,4-34 0,-4 3-21,3-23 1,7 14-63,-6-4 0,-7 10 496,-3 9 1,-7 19-113,-2 19 1,-1 10 689,0 9 1,-12 12 6,-6 26 1,-7 13 280,-3 25 0,0 12-534,0 7 0,0-3-240,0 3 1,0-13-227,0 3 0,0 1-603,0-11 609,13-5 0,-10-23 0,9 1 0</inkml:trace>
  <inkml:trace contextRef="#ctx0" brushRef="#br1" timeOffset="126">52094 22547 7663,'0'16'3060,"12"-3"-2538,4-13 0,16 0-473,6 0 0,-7-3 107,7-7 1,3-9-443,-3-19 0,10-6 126,-11-13 1,-2 0-28,-16 0 1,3-9 0,-12 0 1,-4-1-218,-15 10 0,-17 1 273,-12-1 1,-22 3 50,3 7 1,-18 9 353,-1 19 0,3 6-133,-3 13 1,13 3 309,-3 7 0,18 21-80,10 26 0,20 25 99,8 23 1,10-4-167,10 3 0,18-9 18,19 9 1,10-22-208,10 3 1,5-18-145,14-1 1,8-19-2631,1-9 2547,0-6 1,3-4 0,3 1 0</inkml:trace>
  <inkml:trace contextRef="#ctx0" brushRef="#br1" timeOffset="127">55591 21581 7686,'-38'-4'221,"0"-5"0,-12 3 100,2-13 0,-5 12 186,-4-2 1,0 6-249,0 3 1,0 3-78,0 6 0,4 20-37,5 18 1,10 23-107,19 15 1,-3 13 41,13 16 1,3-4 73,15-6 1,19-6-148,20-12 0,18-14-283,10-5 1,3-20 274,-3-9 0,19-6 0,-7-4 0</inkml:trace>
  <inkml:trace contextRef="#ctx0" brushRef="#br1" timeOffset="128">56444 19476 7779,'0'-15'417,"0"2"1,0 19-160,0 13 1,0 16 110,0 31 1,-12 10-217,-7 19 0,-7 19-25,-2 18 1,14-51 0,0 3-357,-1 4 0,1 4 0,0 10 0,0 4 306,-1 8 1,1 0-1,0-2 1,0 0-54,-1 2 0,1 0 0,4-7 0,1-3-3,-1-8 0,1-2 1,6-8-1,0-2-92,-6 68 0,6-45 171,3-21 1,12-33-203,7-15 0,16-9-318,3-10 1,9-7 186,-9-12 0,9 0-15,-9 0 0,10-12 97,-10-7 0,9-7 528,-9-2 0,0 9-438,-10 0 0,10 3 243,0-3-129,0-6 63,-9 22 0,-4 3 373,-6 19 1,-7 6-189,-12 4 0,0 12 322,0 6 1,0 7-243,0 3 1,0-10 79,0 0-1224,-12-12-396,9 6 0,-20-28 1158,14-13 0,0-25 0,9-20 0</inkml:trace>
  <inkml:trace contextRef="#ctx0" brushRef="#br1" timeOffset="129">57098 21012 8337,'-28'13'1425,"-1"-10"1,4 12 937,6-5-1979,-6-7-930,22 10-1678,-10-26 0,13-3 2224,0-12 0,0-1 0,0 1 0</inkml:trace>
  <inkml:trace contextRef="#ctx0" brushRef="#br1" timeOffset="130">57781 21552 7660,'0'-16'2776,"0"4"-2484,0 12 0,0 22-80,0 6 1,0 20-36,0-1 1,0 19 23,0 10 0,0 16-108,0 3 0,0-1 78,0-8 0,0-4-268,0-6 1,9-20-95,1-18 0,12-19-211,-3-9 0,6-35 147,4-23 1,8-21-138,1-26 1,0 3 144,-9-12 1,-1 3 38,1-3 1,-1 9 273,0 19 1,1 7-123,-1 12 0,-9 16 777,0 12-331,-12 13 1,5 20 210,-12 5 1,0 10-150,0 19 1,0 6 181,0 13 0,-9 0-227,-1 0 0,-9 9-171,10 0 0,-1 1-140,10-10 0,-9-1 109,-1 1 0,1-12-363,9-8 0,13-8-103,5-10 1,11-13-306,9-25 1,6-6 262,13-32 1,-10 7-136,1-17 0,-4-2 380,3 2 0,-2 4-70,-8 16 1,-14-4 69,5 13-133,-6 13 517,7 12 1,-14 17 63,-5 5 0,-7 10 202,-3 19 0,0 0-254,0 19 0,0-7 41,0 17 1,0-7-241,0-4 0,0-8-281,0-1 0,0-3-3150,0 4 2073,0-20 1,0-18 1218,0-20 0,13-18 0,2-16 0</inkml:trace>
  <inkml:trace contextRef="#ctx0" brushRef="#br1" timeOffset="131">60141 19107 7671,'28'-57'305,"1"0"1,-10 7 1284,0 12-1153,-13 0 1,7 38 44,-13 0 0,0 28-387,0 29 1,-3 16 37,-7 22 1,-6-1-338,-12 20 1,-1-3 6,1 21 0,-1 14-95,15-66 0,0 1 1,-18 77-71,13-78 1,1 1 0,2 2 0,0 1 72,-3 1 1,0 1 0,3 4 0,0 0-26,-12 62 0,12-13-41,7-45 0,6-15 143,3-31 0,3-20 4,6-18 0,7-23 345,12-15 1,1-23 72,-1-15 1,10-1 403,0 10 1,10 4 304,-11 5 1,5 20-234,-5 18 1,-2 7-273,13 3 0,-14 26 65,4 11 0,3 17-252,-3 13 0,0 5-33,-9 13 0,-1 1-96,0-1 0,-9 0 120,0 1 0,-3 5-361,3-5 0,-3 2 181,-7-22 1,-5-9 87,5-9 1,-18-14 182,-10 4 0,-10-16 315,-9-3 0,4-9 2,-14 9 0,1-3-246,-10 3 0,-9 6-52,-1-6 1,-2-3-126,2 3 0,7-10-239,-6 10 1,15-13-308,4 4 1,9-4-408,-9 4 0,12-7-425,-3 6 0,16-6 1175,3-3 0,0 13 0,-9 3 0</inkml:trace>
  <inkml:trace contextRef="#ctx0" brushRef="#br1" timeOffset="132">5459 26983 8065,'0'-16'0,"0"-9"384,0 22-5,0-10 149,0 13-62,0 0-417,13 0 140,3 0 0,3-10 190,0 1-301,0-1 97,22-2 0,-10 6 174,7-13-476,-6 12 137,9-18 0,-9 6 85,6-19-427,-7 7 286,-2-11 1,-1 5-342,0-1 229,1 0 88,-1-3 1,-12 9-240,-6-6 329,-7-6-50,-3 12 1,0-9-3,0 13 0,-13 9-34,-6 0-130,-19 0 83,7 3 0,-20 0-111,13 7 13,-12 6 163,5-10 1,-11 16-139,-1 7 122,0-7-31,0 35 369,0-7-205,0 39 1,0 3-90,0 12 629,13 25-680,-10-5 1,13 37 296,-6 0 0,9 10-101,27-72 0,3 1 0,1 1 1,2 0 239,5 70-1461,12-1 1253,4-21 1,25-10-189,6-25-533,20-13 740,-7-38-647,22-16 372,-9-15 1,18-16-62,-5-7-154,5-31 178,-18-6 0,3-38-7,-1-1 0,-14-8-56,-5-11 1,-11 7 18,-17 13 1,-3 0-101,-6 0 0,3 15 387,-12 13 1,-1 13-189,-9 16 843,-12 12 0,-4 6-815,-12 20 1536,-1 18-1199,1 29 0,-1 19-33,1 19 863,-1 18-880,1 4 1,-1 13 123,1-7 0,0-3 33,-1 13 0,1-4-186,-1 4-189,1-19 159,-1-16 0,-2-16-12,-7-6-356,6-7 426,-9-25-581,0-15 293,10-17 1,-23-24 22,6-7-86,-18-7 65,6-15 1,-22 0 141,6-6-289,-6-7 299,-3 10 0,12 0-615,7 6 215,18 19-915,7-6 1216,25 22 0,29-23 0,19 10 0</inkml:trace>
  <inkml:trace contextRef="#ctx0" brushRef="#br1" timeOffset="133">7365 25988 8281,'15'-57'0,"-2"9"0,-13 1-552,13 12 151,-10-6 967,10 25-90,-1 4-217,-9 12 0,10 3-315,-13 6 195,0 7-1,0 25-56,0 3 18,-13 13 1,1 10 100,-7-1 35,-7 26-120,11-17 0,-23 27 62,0-8 1,0 4 95,9 7 1,-8 15-1006,-1-7 1568,-13 33-589,7-14 1,20-55 0,0 1 561,-23 64-373,12-12 79,-6-4-1055,25-12 408,4-26 179,12-6 34,0-50-1329,12 6 897,4-35 0,16-3 98,6-19-696,6-19 588,13-19 0,0-6-346,0-13 217,-1 13 661,1-6 0,-3 12-173,-7 0 93,7 13-478,-22 3 849,9 12-306,-13 13 201,1 4 0,-13 28 398,-7 12 1,-9 13-332,-9 16 713,-7 12-689,-13-8 1,1 17-541,-1-11 52,1-1 0,9-22 338,0-6-1278,13-6 586,-7-16 393,13-16 0,0-41 0,0-19 0</inkml:trace>
  <inkml:trace contextRef="#ctx0" brushRef="#br1" timeOffset="134">8047 26357 8234,'-3'-19'0,"-7"0"2280,7 13-595,-9-7-515,-1 13-212,10 0-2392,-10 13 700,13 3 609,0 12 1,0 4 124,0 6 0,0-7 0,0 10 0</inkml:trace>
  <inkml:trace contextRef="#ctx0" brushRef="#br1" timeOffset="135">8189 27409 7983,'-28'16'0,"-1"-3"2161,14-13-557,2 0-1201,0 0 1,20-13-180,-7-6 1,28-6-138,1-4-33,18-12 0,-3-12-148,13-14 0,0-2-314,0 2 0,0 4-548,0-13 520,-13 13 298,9-6 0,-18 2-492,13 1 299,-14 12-30,7 1 489,-12 21-120,-13 4 1,9 15-250,-6 13 1141,-6 13-625,12 2 1,-9 30-22,12 11 1,-12 5 115,-7 14 1,4 1 3,-4 9 229,1-12-286,-10 9 0,0-22 76,0 7-189,0-7 0,-3 3-324,-7-6 0,4 3 107,-13-22 1,-3 0-242,-16-10 0,3-3 147,-12-6 0,9-6-49,-9-13 0,2 0-27,-2 0 0,-7 0-60,7 0 0,6 0 120,3 0 1,6 0-153,4 0 49,12 0 144,3 12 0,26 1 127,6 6 1,19 3-71,9-12 1,7 9 88,3-10 1,3 1-74,6-10 0,-6-4 121,7-5 0,-11-7-64,-8-12 1,2-4 142,-12-6 0,10-6-247,-10-13 0,-4 0 56,-15 0 1,7-9-164,-7 0 1,-4-1 51,4 10 1,-12 1 0,2-1 1,4 3 73,-4 7 0,10-4-19,-9 13 0,2 13 4,-2 15 1,-4 7 137,13 3 1,-9 3 430,8 7 0,-8 18-207,9 20 1,-3 9 113,3 9 1,-4-6-129,-5 6 1,-7 4-247,7-4 1,-7 1 35,-3-11 1,0-2-132,0-7 0,0 4 6,0-13 0,-3 0 86,-7-10 0,-6-12-179,-12-6 0,-1-7 0,1-3 1,0 0-12,-1 0 0,-2 0 64,-7 0 1,16 0-316,-7 0 0,7 12-305,-6 7 1,12-3-545,6 3 1,7-9 391,3 8 850,25-11 0,7 5 0,25-12 0</inkml:trace>
  <inkml:trace contextRef="#ctx0" brushRef="#br1" timeOffset="136">10464 26528 7947,'-41'12'683,"0"14"84,-6 12 1,-4 12-427,13-2 1577,0 5-1222,10 4 0,-1 10-162,1-1 0,12 7-82,7-17-1553,5 8 848,4-45 0,4 15 291,5-24-1075,-6-1 747,23-21 1,-11-7 129,14-19-2216,-1-7 1551,1-24 0,-1 9-244,1-6 377,-14 6 692,11-10 0,-20 10 0,13-6 0,-13 6 0,16 3 0,-12 0 0,2 0 0,-2 0 0,-7 0 0,10 4 0,-13 5 0,0 7 0,0 13 843,0-1-307,-13 14 1,7-8 1350,-13 14-943,12-1-362,-5 23-821,-1-10 211,10 23 0,-10-11 231,13 14-1974,0-13 1771,0 9 0,0 3 0,0 17 0</inkml:trace>
  <inkml:trace contextRef="#ctx0" brushRef="#br1" timeOffset="137">11232 26841 8041,'0'-19'249,"0"0"0,0 9-39,0-9 1,3 10 1126,7-10-575,18 0-409,16-10 0,13 7 49,0-6 0,9 3-56,1-23-276,12 13 22,-7-18 1,10 5 311,-6-18-1578,6-7 1146,-22 1 0,10-10-997,-13 6 560,0-6 325,-13-4 1,-3-5-1183,-13 5 925,-12-5 58,10 31-92,-23-10 256,9 13 0,-12 1-234,0-1 469,-12 12 258,-4 4 1,-16 7-617,-6 5 889,7-6-579,-23 32 1,13-9 248,-6 12-186,-7 12-35,10 4 0,-13 35 572,0 5-298,0 33-302,0-13 1,0 47 286,0 0 0,4 22-6,5 7-757,27-70 1,1 0 697,-8 76 0,14-77 1,-1-1 52,0 1 1,2 0-560,4 0 0,2-1 582,-5 65 0,15-9-477,6-32-92,7-6 401,12-25 0,4-16-968,6-19 1,3-20 596,6-8 0,7-10 229,-7-10 0,20-18 0,5-16 0</inkml:trace>
  <inkml:trace contextRef="#ctx0" brushRef="#br1" timeOffset="138">12227 27011 8062,'-28'41'1983,"-1"-9"-992,1 22-681,12-23 0,3 10 1070,13-12 0,16-14-688,13-5 0,2-7-458,17-3 1,-1-13 114,10-6-1652,-13-6 971,10-16 1,-13-3 214,6-13-1640,-6 0 1179,0 0 1,-18-3-510,5-6 748,-6 6 1,-6-10-161,-7 14 0,-5-1 78,-4 0 0,-16 9 362,-13 1 14,1 12 1,-26 7-218,7 18 1288,-7 33-785,-3 8 0,10 42 300,-1 12 1,14 10 619,-4 9 1,9 16-341,10-6 0,7 19-233,12-1 0,3-9-547,6-9 0,20-16 30,18-22-2973,20-7 2902,5-24 0,7-7 0,6-19 0,13-10 0,10-6 0</inkml:trace>
  <inkml:trace contextRef="#ctx0" brushRef="#br1" timeOffset="139">16180 26386 8057,'-29'0'979,"1"0"-403,-1 12-158,14 17 0,-8 15 561,14 13-589,-1 12-138,10 4 0,0 12-50,0 1 1,4-11-316,5 1 1,7-22-402,12 3 0,13-32 517,7-6-3,-7-13 0,13-44 0,-10-9 0</inkml:trace>
  <inkml:trace contextRef="#ctx0" brushRef="#br1" timeOffset="140">16464 25476 8007,'-28'0'332,"-1"0"-32,1 12 1,12 4-107,6 13 0,7-10 194,3 0 1,22 0-103,7 9-286,18 0 0,-3 1 0,13-1 0</inkml:trace>
  <inkml:trace contextRef="#ctx0" brushRef="#br1" timeOffset="141">17004 25789 8024,'-25'56'1387,"19"14"-839,-32 3 0,22 25 245,-12 6 0,12 6 347,6 4 0,10-22-403,10-7-738,18-31 25,16-1 1,13-37 286,0-6-1359,13-7 831,-10-28 0,22-16-1218,-6-26 812,-7-24 502,1 15 0,-17-22-483,-5 13 1,-4-4-278,-6-6-563,-19 19 1080,19-6 0,-35 25-63,6 1 958,-5 11-361,-4 17 219,0 15 1,-13 32 513,-6 19 1,-6 22 802,-4 35-906,1 6-334,12 13 0,-6 0-721,12-1-282,1 1 192,9-13 1,13-9 344,6-26 0,19-6 0,9-32 0,7-5 0</inkml:trace>
  <inkml:trace contextRef="#ctx0" brushRef="#br1" timeOffset="142">19535 24367 8013,'-28'-16'315,"-1"4"0,4 18-4,6 13 1,-6 16 542,6 31 0,3 19-97,-3 19-874,0 20-111,-9 18 0,12-60 1,0 3 207,-3 4 1,0 2-693,4 6 1,-2-1 770,-9-3 1,-1 0 0,9 5 0,1 0-182,-6-2 1,-1-2-512,0-1 0,0-3 515,-20 55-1374,16-31 890,15-32 726,0-50-124,10-7 0,19-25 0</inkml:trace>
  <inkml:trace contextRef="#ctx0" brushRef="#br1" timeOffset="143">18938 24964 8013,'-13'-16'0,"-3"4"1643,-12 12-707,12 0-544,4 0 0,15 12-3,6 7 1,23 16-163,25 3 1,12 12 0,17-2 0,11 5 28,8 4 1,2-3-257,-3-7 0,7 20 0,-10-7 0</inkml:trace>
  <inkml:trace contextRef="#ctx0" brushRef="#br1" timeOffset="144">19763 26414 8009,'9'29'0,"0"-1"0,14-3 377,-4-6 1,6-6 570,3-13 1,4 0-407,6 0 1,3-25 49,6-13 1,4-13-761,-13-6 70,0 0 144,-10 1-830,1-14 474,-1-3 40,-12 1 227,-4 2-457,-12 13 403,0 0 1,-3 1-90,-6-1 0,-17 12-51,-11 8 0,-11 8-185,10 10 891,0 7-353,10 24 1,-1 20 407,1 25 0,3 15-95,6 23 1,6 6-151,13 13 1,3 0-253,7-1 1,9-2-337,19-7 0,6-6 185,13-13 1,3-25-82,6-12 0,-6-26 30,7-13-193,-7-5 141,-4-17 1,-11-19 61,-7-24 72,-19-1-480,6-25 997,-22 9-254,10-25 0,-13 9-135,0-8 1,0 8 139,0-6 0,-4 4 42,-5-14 370,6 14-352,-10-7 1,13 25 153,0 7 0,13 9 89,6 10 1,9 9 525,10 19 0,6-3-58,13 12-825,13 1-33,2 9 1,4 12 248,0 7-2054,-13 7 1292,-6 2 1,-3 4 304,-7 5 120,-6-5 0,-12 9 0,-17-12 0</inkml:trace>
  <inkml:trace contextRef="#ctx0" brushRef="#br1" timeOffset="145">22635 24253 7872,'-29'-28'66,"1"-1"0,-1 14 132,1 5 0,9 13 516,0 16-282,13 25-103,-20 29-288,10 25-297,-12 16 0,-4 28 359,13-63 0,1 3-794,2 13 1,0 3 805,-10 1 0,-2 4 0,6 20 0,0 4 1,-6 0 1,-1 1-23,1 3 0,-1 1-32,2 2 0,-3 0 0,-3 0 0,-3 1 82,-1 1 1,-2 3-10,-2 8 1,0-1-61,5-20 1,-1-2 0,-2 4 0,-1-3-114,7-19 1,0-4 36,-1-6 0,2-2 11,2-7 0,3-4-806,-18 47 733,4-32 108,13-54-127,12-44 113,3-70 0,4-31 6,0-50-776,3 70 1,2-3 649,9-13 0,3-5 0,0-3 1,3-1 20,7-3 0,2 0 1,-4 3-1,2 0 250,5 1 0,2 2 0,-1 8 0,2 3 5,7 6 0,1 2-95,-6 3 1,4 4 2,13 3 1,4 6 645,27-37-477,22 23 0,-3 54 237,0 18 1,0 32-396,-10 16 1,-12 22 32,-7 7 1,-9 8 12,-10-8 1,4-1 199,-13-9-552,-13-13 1963,-12-3-2001,-13-12 1070,0-14-534,0-2 0,-10-26-121,1-5 0,-4-8 212,3-2 1,7 9-87,-6 0 12,6 13-94,3-7 0,3 13 174,6 0-228,7 0 5,13 13 0,8-7-321,1 13 1,13-13 36,-4 4-603,-6-7 515,13-3 1,-22-3-56,6-7 0,-7-9-183,-2-19 1,-4-3 103,-6-6-136,-7-7 207,-12 10 1,-3-13-87,-6 0 89,-7 13 106,-12 3 0,-13 3 189,-7 0-73,-6 13 41,10 0 266,-10 21-199,23-8 0,-10 18-112,12 13 558,1 13-358,0 24 1,12 5 74,6 5 673,7 7-576,16 12 1,3 0-580,12 0 1,13-2 164,6-8 0,7-5-953,3-13 545,13-13-251,2 10 743,13-35 0,4 15 0,6-24 0,9-4 0,7-3 0,2-3 0</inkml:trace>
  <inkml:trace contextRef="#ctx0" brushRef="#br1" timeOffset="146">24568 25845 7861,'-16'0'0,"-9"0"1678,22 0-390,-10 0-756,13 0 1,3 0-105,7 0 1,6-9-402,12-1 133,13 1 0,-9 6-345,6-7 1,-10 4 211,-9-13 1,6 10-341,-6-10 1,-6 9 95,-4-9 20,-5 0 1,-4-9-10,0-1 0,-4 14 228,-5 5-107,-19-6 1,-7 13 216,-13-6-47,1 18 0,-10 10 205,0 19 1,10 9-76,-1 20 0,4 15 231,-3 13 1,9 15-137,19 4 0,6 0-579,13 9 398,26-6 1,5-19-43,26-13-25,0-12 0,12-32-32,7-13 0,3-12-275,-3-16 0,3-6-184,-13-13 0,10-13 174,-9-25 0,-4-9-79,-16 0 0,-6-13 93,-12 3 0,-10-6-178,0-4 309,0 1 0,-4 3 48,-5 6 67,-7-6 208,-16 22 1,-2 0-127,-14 13 1,-2 5 44,-7 5 368,6 11-356,-9 26 1,13 3 50,-1 7 636,1 31-533,-1 19 0,13 28 195,7 7 0,6 6 170,3 13 1,3-10 203,6 1-1142,7-14 554,13 7 1,21-22-222,7 0 0,19-26-429,0-2 1,6-17-620,3-12 0,-9-12-229,0-26 1,-13-16 1218,3-31 0,-12-1 0,-16-18 0,-19-13 0,-13-9 0</inkml:trace>
  <inkml:trace contextRef="#ctx0" brushRef="#br1" timeOffset="147">28862 26585 7860,'-16'15'-320,"3"-2"232,13-13 1373,0 0-764,13-13 0,16-5 66,18-20-109,7-7-186,15-24 0,4-4-16,12-12 1,0-13-186,1-6 0,-1-4 50,0 4 0,-12 6-54,-7 13-721,-18 12 401,-20 4 189,-15 37-153,-13 7 145,-13 25 0,-12 25 46,-13 13 450,-13 25-274,7 10 1,-3 15-40,-1 7 108,1 6 24,3 13 0,3-10-285,12 0 133,1 1 1,12 5-99,7-5 1,9-20 97,9-19 0,20-22-668,18-15 0,19-17 277,10-21 0,6-32-107,4-25 1,-1-26 86,0-12 0,7-7 146,-7-3 1,-6 1 146,-22-1 0,-3 13 294,-7 6 0,-6 19 373,-12 10-579,-14 18 0,-5 20 326,-20 19 1,-5 21-97,-14 17 1,1 12 233,-1 16 1,1 12-152,-1 7 1,1 6 42,-1 3 1,14 1-337,5-1 0,-2-9-149,2 0 0,4-7-379,15-3 0,10-15 284,19-32 1,10-10-12,18-18 1,7-23 47,12-25 0,-9-22-154,0-15 0,-10-4 27,10 3 0,-13 10 506,3-1 0,-18 17-77,-10 22 0,-10 5 283,-9 14-85,-6 12 0,-13 19 303,0 26 1,-4 15-25,-5 22 1,-4 17-219,-6 11 0,-3 1 143,13-10-426,-1 1 1,10-1-227,0 0 0,0-3-364,0-6 0,13-19-3854,6-19 2871,6-19 0,13-16 1401,0-31 0,12-32 0,-5-41 0</inkml:trace>
  <inkml:trace contextRef="#ctx0" brushRef="#br1" timeOffset="148">31592 26300 7349,'0'73'-1211,"-10"-3"1958,1-14 1,-10-11 1155,9-7 0,4-10-5,15-9-1385,7-6 0,13-20-408,-1-12 1,1-12 14,-1-26 1,10-3-971,0-7 637,0-5 0,-19-13 60,0-1 1,-13 1-127,3 0 0,-5 2 212,-4 8-54,0 5-208,-13 13 1,-6 4 361,-19 5-35,7 7 1,-23 25 46,6 7 1,7 31 249,3 16 0,7 28-1208,2 20 1,4 15 101,6 22 539,7-6 0,12 9 1,0-12-1</inkml:trace>
  <inkml:trace contextRef="#ctx0" brushRef="#br1" timeOffset="149">32559 25931 7828,'-57'57'410,"12"-1"51,7 1 1,10 13 752,9 6-775,6-7 0,20 1-357,12-13 0,9-13 36,20-6 1,15-19-123,-6-10 1,6-6 54,-6-3 1,9-28-56,0-20 0,1-12 68,-10-25 0,-1-6 359,1-23 1,-3 0-117,-7 0 0,4 1 33,-13-1 0,-3 13-1062,-16 6 0,3 19 466,-13 10 1,1 9-3247,-10 10 1991,0 5 1511,-13 27 0,-15 2 0,-17 13 0</inkml:trace>
  <inkml:trace contextRef="#ctx0" brushRef="#br1" timeOffset="150">33525 26471 7828,'0'16'2492,"0"-4"1,13-12-1893,6 0 0,-3-3-233,3-6-210,0-20 0,9-18-271,0-19 0,1 2-422,-1-11 1,-12-1 513,-6-10-607,-7 1 537,-3 0 0,0 0-1058,0-1 700,-13 14 0,-6 2-293,-19 13 326,7 26 50,-23-7 1,22 35 1257,-9 3-709,13 15 1,9 39-226,0 12 1015,13 26-643,-7 9 0,13 13 67,0 0-1322,13-1 976,2-12 1,23 4-1269,0-20 1029,13-6 1,-7-25-2468,13-7 2656,0-19 0,9-15 0,0-13 0,1 0 0</inkml:trace>
  <inkml:trace contextRef="#ctx0" brushRef="#br1" timeOffset="151">34521 25646 7861,'0'-28'2550,"0"0"-2084,0 12 1,0 6 18,0 20 0,0 18 295,0 20-485,0 18 1,9 7 96,1 12 0,8 13-126,-8 6 0,3 7-180,-4 2 1,-6-8 285,7-1-703,-7-12 469,-3-7 21,0-16 1,-13-24 159,-6-8 196,-6-18-231,-3-6 1,-14-13-273,-5 0 32,-7-13 1,-6-12-1341,-6-13 1,-7 0 990,-12 10 1,12 3-1990,7 6 1,9-3 253,10 12 2040,6-12 0,12 6 0,1-12 0</inkml:trace>
  <inkml:trace contextRef="#ctx0" brushRef="#br1" timeOffset="152">38075 25845 8133,'16'0'53,"-4"0"78,1 0 1,-7-3 766,13-6-403,0-7-9,10-12-364,12-1 49,3-12 0,22-16 230,1-19-610,12-18 57,-7 5 0,1-12 183,-7 6 1,-9 7-146,-9-7 0,-7 7-485,-13 2 373,-12 26 124,-3-6 1,-13 34-105,0-6 63,-13 7-22,-3 2 428,-12 14-159,-13 2 0,6 13-184,-12 0 642,-1 25-560,4-6 0,-10 48 91,7-1 0,3 16 40,-4 13 1,10 15 193,-9 14-1602,12 24 1325,-6-3 1,26-52-1,2 4-25,-3 6 0,3 2 17,5 13 0,0 5-1201,-5 11 0,1 3 1038,10 5 0,1 1 86,-12-1 1,1 0-1,8-3 1,1 0 52,-5-6 0,-3-1-744,3-3 0,-3-5 692,-2-26 1,-2-6 0,1-9-1,0-5-179,-15 26 547,1-19 253,-1-53 0,1-7-288,-1-25 1877,1-25-2168,-13-19 1,6-42 63,-12-18 1,12-7 32,-3-2 1141,6-14-1188,17 10 1,2-18 149,13 11-363,0 1 227,0 22 1,16 6 75,12 20 0,13 5 90,16 13 0,16 26-240,12 12-39,0 12 140,26 20 0,-10-7-322,13 13-522,-13 0 638,-3 10-585,-13-14 954,1 11 1,-11-23-551,1 6-227,-25-18 738,2-7 0,-34-16-627,0-5 450,-12-8-172,5 1 0,-15-6 1435,-6 12-1044,-7 0-198,-13 22 0,1-6 441,0 12-163,12 1 357,-9 9 0,12 12-249,-6 7 0,6 10 741,13 9-761,0 6 1,3 0 244,7-6-773,6 6 126,25-25 0,0 16-350,6-25 280,7-1 0,-10-25-54,13-12 0,6-7-783,-6-22 651,6 7 0,-31-32-122,6 6 1,-10-10 39,-9-8 1,-6 15-35,-13-7 1,-13 20 118,-6 0 0,-19 15 232,-9 4 0,-10 21-89,-9-2 0,6 19 162,-7-1 0,4 7 462,-3 3-316,18 25-52,-5 7 0,24 37 63,1 7 1,12 19 151,7 9 512,5-6-531,17 0 1,16-13 138,18 1-864,7-14 408,15-2 0,4-17-1059,12-5 796,13-20 1,-9-6-1,8-12-2328,1-4 1261,-9-15 423,-4-7-1375,-15-25 1412,-13-16 1,-1-16 237,1-12 0,-3 0 576,-7-1 0,-18 1 0,-1 6 0,-6 0 0,4-6 0,-11-4 0,-8-5 0</inkml:trace>
  <inkml:trace contextRef="#ctx0" brushRef="#br1" timeOffset="153">40179 25902 8062,'0'-47'712,"0"0"503,0 24-359,0-2 0,0 50-283,0 13 1,0 26-14,0 11 1,0 7-191,0 4 1,3 9-143,7-1 0,-4 1-344,13-10 1,-3 1 163,3-1 0,3-3-188,-13-6 126,14-19 17,-20-16 209,9-13-234,-12-12 17,-12-16 36,-17-28 0,-5-13 16,-14-7-18,1-5 22,-23 8 0,10-2-832,-6 0 392,6 24 269,3-15 0,3 26-1900,7-7 1002,6 6 1018,25 26 0,3 3 0,13 12 0</inkml:trace>
  <inkml:trace contextRef="#ctx0" brushRef="#br1" timeOffset="154">41487 24253 8013,'-57'0'1203,"1"0"1,8 16-18,1 12 0,15 17-514,4 21 0,2 19-91,17 20-207,-1 18-1855,10 6 1036,0 13 434,0 1 0,0 8-176,0 1 1,0 0-311,0-10 1,0-10 99,0 1 0,0-3-379,0 2 0,0-18-224,0-19 1,0-32-241,0-16 1240,0-25 0,-6-15 0,-13-26 0,-12-13 0</inkml:trace>
  <inkml:trace contextRef="#ctx0" brushRef="#br1" timeOffset="155">40748 25248 7977,'-13'-41'2285,"10"10"-1755,-10-10 542,13 25-657,26 3 1,-4 13 217,25 0 310,13 13-536,13 3 0,12 25 227,1 6-1656,-1 7 800,0 15 1,1-9-3032,-1 7 3140,-13 5 1,-2 1 0,-13 12 0</inkml:trace>
  <inkml:trace contextRef="#ctx0" brushRef="#br1" timeOffset="156">41686 26471 7958,'0'19'561,"0"0"0,0-10 798,0 10 1,3-12 92,7 2-742,6-6-381,12-3 1,13-3-603,7-6 216,-7-20 1,9-6-1456,-12-12 1112,0 0 1,-9-10 279,-1 0-1310,0 0 987,-12-12 1,6 9 173,-12-7 1,-1 7-329,-9 3 0,-12 13 360,-7 6 0,-7 19 345,-2 10 1,0 9 412,-1 9 1,1 29-174,-1 19 985,13 19-841,-9 9 1,13 4 65,-7 5 1,6 4 162,13-3 0,3 0-367,7-10 0,9-12-266,18-7 1,-5-18 56,6-11 0,3-18 74,-3-9 0,0-13-207,-10-16 1,7-25 44,-7-32 0,7-16-78,-16-3 1,-3-12 284,3 3 1,-10-7 231,10-3 0,-3 4-76,3 6 1,6 18 121,-6 20 0,-3 9 133,3 10-240,13-7-272,-1 35 1,14-6 323,-8 25-110,8 12-467,-1 4 1,6 13-323,-12-1 0,0 0 457,-9 1-3526,-1 12 1735,1-9 1746,-1 9 0,0 0 0,1 3 0</inkml:trace>
  <inkml:trace contextRef="#ctx0" brushRef="#br1" timeOffset="157">45127 24594 7880,'0'-41'1081,"0"10"1,-3-7-404,-7 19-622,7 6 0,-9 20 601,12 12-288,0 12-131,0 51 1,0-3-258,0 25 1,0 13-29,0 16 1,0 9-426,0 10 0,0 6 442,0-74 0,0 2 0,-1 5 1,-2 2-121,-1 2 0,-1-1 0,3-8 0,1-1-202,-3-3 1,-2-3 0,-6 54-622,2-20 1,-2-27 972,2-29 0,10-7 0,-19-22 0,-6-5 0</inkml:trace>
  <inkml:trace contextRef="#ctx0" brushRef="#br1" timeOffset="158">44558 25135 7880,'-28'-57'0,"9"13"0,0 6 1403,13 19 1,6 6-388,19 13 0,18 16-135,11 12 1,18 4-667,10 15 1,6 1-394,4 8 1,-1 5-352,0 5 1,0-6-1604,1 6 1901,12-6 1,-10-3 0,10 0 0</inkml:trace>
  <inkml:trace contextRef="#ctx0" brushRef="#br1" timeOffset="159">46008 25049 7847,'-28'3'697,"0"7"1,9-4 32,0 13 1,9 0-261,-9 10 1,13 12-206,-4 6-262,7 7 90,-9 15 1,9 4-84,-7 12 1,4 13 106,-4 6 0,4 7-184,-13 3 0,13-1-684,-4 1 452,-6-13 237,13-15 1,-6-20-436,18-19 1,1-21 200,18-26 1,-3-26-74,23-21 1,-10-19-116,9-10 233,0-6 124,-2-4 1,5 1 21,-12 0 1,10 12 234,-10 7 0,-1 15 7,-8 4 1,-1 15 1689,1 4-1249,-1-1 0,-12 29-215,-7 0 1,-5 26 357,-4 21 1,-4 10-231,-5 9 1,-4 4-95,-6 6 1,4 6-205,5-6 0,7 2-115,-7-2 1,7 3-292,3-12 1,3-4-558,7-16 0,6-9 770,12-19 0,13-19 0,3-16 0</inkml:trace>
  <inkml:trace contextRef="#ctx0" brushRef="#br1" timeOffset="160">46748 26386 7847,'0'41'735,"-13"3"0,10 0-159,-6-6 0,5-6 430,4-4 0,4-12-336,5-7-369,7-5-143,12-4 1,1-13-280,-1-6 114,13-19 69,-9-6 1,9-16-1361,-13-7 625,1-5 192,-1-1 0,-9-9-302,0 6 1,-13-6 483,4-3 1,-7 12-53,-3 7 0,-3 6 621,-7 3-218,-5 0-92,-26 13 1,9 6 217,-6 19 1,-3 9-146,3 20 1,-9 21 773,9 26 0,3 16-150,16 22 1,-3 6 65,12 13 0,1 3-72,9 6-880,0-19 540,0 7 1,16-26-306,12 0 0,13-12-388,16-7 1,0-18-2818,0-11 3199,0-5 0,9-16 0,0-7 0,-2-6 0,-4-3 0</inkml:trace>
  <inkml:trace contextRef="#ctx0" brushRef="#br1" timeOffset="161">47572 25874 7849,'0'-29'2373,"13"14"-1622,-10 2 0,10 29-270,-13 12 0,0 13 197,0 16-203,0 0-266,13 13 1,-10-7 79,6 13 0,-6-13-183,-3 3 1,10-19-159,-1-9 1,13-19-57,-3-9 1,7-13-408,2-16 1,4-13-179,6-25 1,-10 0 293,0 1 1,1-1 327,-10 0 0,3 13-292,-3 6 1549,6 19-561,-22-7-244,23 23 1,-23 3 316,6 19 0,-6 19 1078,-3 10-899,0 5-511,0 4 1,4 0-343,5 0-1,-6 0 54,10-13-2457,-13 10 1728,12-23 1,-5-2 266,12-20-4035,0-6 4420,9-3 0,1-12 0,-1-4 0</inkml:trace>
  <inkml:trace contextRef="#ctx0" brushRef="#br1" timeOffset="162">50274 26272 7821,'0'16'-858,"-10"9"515,1-6 2600,-13 6-1477,19 4 1,-10-1 31,13 1 145,0-14-554,0 11 0,6-20 217,13 13-671,0-13 207,22 7 1,0-26-696,7-6 374,-7-19 160,13-6-1248,-23-13 930,10-12 1,-16-1 84,-6-6 0,-3-6-220,-6 6 1,-10-3 31,0 4 62,-13 5 74,-15 1 0,-13 18 253,-7-6 1,-9 13 349,-9 6 1,6 13 668,-6 25-511,6 0-151,3 25 529,12 19-509,4 42 1,26 15 121,5 12-853,7 14 667,3 2 0,16 1 187,12-7-123,13-19-158,16 7 1,9-26-946,1 1 422,12-26 297,-19-19 0,19-16-3374,-13-6 3418,13-7 0,-13-12 0,13 0 0,0 0 0,-3 0 0</inkml:trace>
  <inkml:trace contextRef="#ctx0" brushRef="#br1" timeOffset="163">53060 26329 7808,'-12'-29'0,"6"10"0,-13 0 0,12 1 2370,-5-11-1526,24-12 0,17 6-601,18-12 0,7-1-73,3-8 0,3-14-400,6-6 0,4-9-83,5-10 1,4 4-464,-12-14 1,9 4 466,-10-3 0,-12-3-161,-16 12 1,-10 13 205,-9 15 0,-6 29 25,-13 10 0,-4 22 660,-5 6 0,-4 28 3,-6 29 0,-6 25 209,6 22 0,-3 10-345,3 9 1,-3 4-144,12 5 0,1 4 195,9-13 1,-3 4 11,-7-4 1,7-19-72,-6 0 1,6-15-296,3-13 1,3-19-482,6-19 277,-6-7 0,10-28-112,-13-12 0,0-13 150,0-7 0,-13-9 110,-6 0 0,4-12-162,-4 3 1,0 2 57,-10-2 0,4 3 574,6-4-330,-6 7 1,18 16 540,-12 6-331,13-6 326,6 22-370,16-10 0,22 22-91,0 1 0,12 3-152,-2-4 1,5-6 64,4 7 0,0-7-200,0-3 1,0-3 178,0-7 0,0-9-23,-1-19 0,1-9-877,0-19 1,-3-10 346,-7-19 1,-6 3 198,-12-12 0,-1 9 190,1-9 0,-13 12 193,-7-2 1,-6 21-175,-3 16 398,0 13-58,0 15 862,0 14-728,0 53 1,0 12 809,0 45-598,0 6-997,-12 0 818,8 13-103,-8-13 1,12 16 14,0-13-409,0 13 139,0-16 0,0 0 39,0-6 1,0-10-187,0-9 0,9-10-70,1-18 153,-1-20 1,-9-18 188,0-20 1,-3-9-183,-6-19 1,2 4-135,-12-14 1,0 4 280,-9-3 0,-1-4-819,1 13 0,0 0-233,-1 10 0,1 12-2100,-1 7 3021,13 5 0,-9-8 0,9-4 0</inkml:trace>
  <inkml:trace contextRef="#ctx0" brushRef="#br1" timeOffset="164">54454 25988 7801,'16'0'587,"9"0"0,-19-10-64,13 1 0,0-13-10,10 3 1,-10-16-316,-1-3 0,1-25-244,10-4 0,-1-15 99,1-13 0,-10-2-131,0-8 0,-13 7-231,3 13 0,-5 9 256,-4 0 1,-22 26-164,-7 2 0,-18 17 198,-1 12 1,4 9 245,-3 20 0,-1 18-61,-9 20 1,13 18 198,6 10 1,7 19-41,2 9 0,13 16 39,7 3 0,9 10-101,9-10 0,10 3 17,19-2 0,7-20 108,11 0 1,14-25-129,6-12 0,6-20-62,3-9 1,-9-19-367,0-10 0,-13-21-484,3-17 0,-15-12-222,-4-16 1,-15-9-2389,-4 0 3261,1-13 0,-26 9 0,6-6 0,-5 10 0,-4 6 0</inkml:trace>
  <inkml:trace contextRef="#ctx0" brushRef="#br1" timeOffset="165">55307 26101 7880,'28'-12'0,"1"-4"292,-1-13 0,-9 1 458,0 0 1,10-1 235,8 1 0,5-10-463,-5 0 0,-2-9-99,13 9 0,-4-16-183,3-3 0,7-3-203,-7-16 1,-6 10-55,-3-10 0,-6 10-261,-4-10 1,-2 3 42,-7-3 0,-4 10-253,-5 19 0,-7 6-110,6 12 342,-5 13 1,-14 10 632,1 25 0,-10 16 36,9 31 0,1 10 258,9 19 0,-10-4-316,1 14 0,-1-1 117,10 10 0,0-4-145,0-6 0,10-3-167,-1-6 0,4-6-257,-4 5 1,-2-8 141,12-10 0,-10-10-1072,10-19 390,-13-18 325,7-17 1,-13-24 73,0-7 0,-13-16-93,-6-3 1,-6-9 164,-3 9 0,3-10 46,6 11 1,-7-5 322,7 5 0,7 14-11,2-5 213,-6 6-237,13 6 0,-6 3 26,18 13 1,7 0-127,12 0 1,14 0-123,5 0 0,7 0 90,3 0 0,-1-12-99,1-7 1,0-10-42,0-8 1,0-11 88,0-18 1,-13-7-72,-6-12 0,-3 0 79,3-1 0,-19 4-2,-1 6 0,-11 10 171,-7 19 114,0 5 0,0 30 1,0 12 0,0 19 234,0 28 0,0 16-102,0 32 1,0-3-115,0 12 0,0-9-140,0 9 1,0 0 2,0 10 0,0-10-174,0 1 1,0-17 65,0-3 0,0-3-244,0-15 28,0-13-5,0-26 0,-13-19-192,-6-18 0,3-20 162,-3-18 0,10 3-1404,-10-4 0,3 11 92,-3-11 1,-3 13-1669,13-2 3180,-1 5 0,10-9 0,0-3 0</inkml:trace>
  <inkml:trace contextRef="#ctx0" brushRef="#br1" timeOffset="166">57184 25561 7240,'0'57'-628,"0"0"1,-13 3 2374,-6 6 1,-6 7-810,-4 12 0,4-3-561,6-6 0,6-10-377,13-18 0,0-20 0,0-15 0</inkml:trace>
  <inkml:trace contextRef="#ctx0" brushRef="#br1" timeOffset="167">57468 24538 7742,'-28'0'1538,"-1"0"0,-9 9-713,0 0 0,0 14-153,10-4 1,3 6-630,6 3 1,6 10-567,13 0 1,0 0 460,0-10 62,0 1 0,13-1 0,3 1 0</inkml:trace>
  <inkml:trace contextRef="#ctx0" brushRef="#br1" timeOffset="168">58008 25590 12269,'32'-13'691,"6"-6"0,6-9-660,13-10 0,0-7 62,0-11 0,9-17-194,0-12 0,10-13-190,-9-16 1,2-12 24,-3-7 0,-18-6-133,-1-3 1,-15 15 181,-13 14 0,-7 2 3,-12 16 1,-3 13 239,-6 16 1,-7 18 73,-13 10 0,-2 16-88,-7 3 1,3 13 169,-12-3 1,-1 28-91,-8 9 0,-1 23 114,0 5 1,0 17-280,0 22 0,0 9 62,0 19 1,0 10-72,29-58 1,0 2 0,-29 71-162,27-68 1,3 1 0,4-1-1,2 1 165,0 4 1,4 1-1,5 0 1,5 2 91,1 3 0,2-2 1,4 56-2,10-12 1,9-29 79,19-28 1,15-16 190,14-13 1,2-15-45,-2-4 0,-7-12 153,6-16 0,-3-13-489,3-6 1,-6-18 392,7-11 0,-17-9-409,-2-9 0,-10 0-74,9-20 1,-12 7-233,3-15 1,-10 5 127,-9 4 0,3 0 8,-12-1 1,-1 4 415,-9 6 0,0 10-124,0 19 1,-16-1 751,-12 20 1,0 9-104,-10 28 0,-3 13 168,3 26 0,0 15-359,9 32 0,1 9-49,-1 19 1,14-3-357,5 13 0,7-4-56,3 4 1,6-10-704,13-18 1,3-11 535,26-18 0,-1-13-1782,10-25 1,0-12 1941,0-26 0,9-7 0,0-12 0,1-12 0</inkml:trace>
  <inkml:trace contextRef="#ctx0" brushRef="#br1" timeOffset="169">11090 29826 8128,'-13'28'182,"-3"4"193,-12 6-184,-1-6 828,14 34-596,-11-6 0,20 25 288,-13 1-281,13 24-156,-20-18 1,23 18 84,-6-24-1257,6-1 800,15-25-2134,4-6 1503,25-39 1,-22-8 728,0-26 0,0-25 0,-3-29 0</inkml:trace>
  <inkml:trace contextRef="#ctx0" brushRef="#br1" timeOffset="170">11203 29030 8174,'-28'16'0,"9"9"0,0-6-277,0 6 94,3 16 0,4-6-710,12 12 386,0 1 507,0 9 0,0 0 0,0-1 0</inkml:trace>
  <inkml:trace contextRef="#ctx0" brushRef="#br1" timeOffset="171">11687 30025 8128,'-41'98'1802,"9"-10"-1145,-9 10 1,25-15-17,7-8 1,9-18 72,9-19 0,7-9-591,13-10-73,12-7 44,3-24 0,22-14-1090,1-12 492,-1-25 101,-9 16 1,0-26-303,0 7 0,-1 3 357,1-13-391,-13 13 460,-2-7 1,-8 13-240,-5 0 560,6 0-487,-20 13 500,1 3-78,-3 25 1,-13 7 278,0 18 0,0 23 1333,0 25-1108,-13 12 432,-3 17-373,1-1 1,2 0-61,13 1 0,0-1-182,0 0 1,0-12-583,0-7 0,13-18-1456,5-11 1740,20-18 0,-19 7 0,7-11 0</inkml:trace>
  <inkml:trace contextRef="#ctx0" brushRef="#br1" timeOffset="172">13763 28632 8017,'-41'-16'806,"22"3"-132,-32 13 0,35 4-175,-12 5 0,12 23-173,16 25 1,-3 25 15,-7 22-272,7 19-222,-9 19 1,11-61-1,2 3 352,-1 9 0,0 3-1139,0-2 1,0 2 959,-7 10 1,1-1 0,4-11 0,1-1 105,-4-2 1,0-2-2252,2 59 1392,3-21 732,0-29 0,0-42 0,0-18 0,0-19 0</inkml:trace>
  <inkml:trace contextRef="#ctx0" brushRef="#br1" timeOffset="173">13251 29087 8017,'-3'16'843,"-7"-7"0,7-3-454,-6 4 1104,18 6-927,7 12 1,28 1 92,13-1-868,0 0 195,25 13 0,0 1-2356,13 5 2142,0 7 1,3-10-1,3 13 1</inkml:trace>
  <inkml:trace contextRef="#ctx0" brushRef="#br1" timeOffset="174">14161 30366 7926,'-13'29'0,"10"-1"1253,-7 1-956,7-1 1,25-12 728,7-7 0,9-18-649,0-10 0,3-16-559,6-3 0,4-12 195,-13 2-1132,0-5 771,-10-4 1,-3 0 74,-6 0-39,-6 0 142,-13 13 0,0-7 290,0 13-368,-25 0 116,6 10 0,-26 9 400,7 0-119,-6 13 0,0-7 793,3 26-626,0 15 1,12 16 106,1 13 0,3 13 234,15 6 1,1 9-86,9 10-120,0-7-171,12-2 1,7-8-398,19-11 167,-6-1 2,22-22 0,-10-15 45,13-20-111,0-6 233,-1-28-588,-11-19 283,8-29 0,-24-12-4,-1 0 0,-3-4-12,-15-6 0,-1 4 104,-9-13 204,0 12-194,0-6 1,10 13 198,-1-1 0,4 11-42,-3-1 0,5 25-351,14 4-7,-1 25 247,1 9-1041,12 13 672,-10 25 0,20-2-83,-13 24 393,12 13 0,-5 0 0,11 9 0</inkml:trace>
  <inkml:trace contextRef="#ctx0" brushRef="#br1" timeOffset="175">16379 28433 8020,'-16'-41'107,"-6"9"-107,12-6 1027,-12 7-400,6 15-141,1 16-273,-11 28-42,23 29 1,-22 28 6,6 20 1,-6 31-114,-4 15 1,19-68 0,1 2-179,0 4 0,-1 2 1,1 7-1,-1 3 319,-3 6 0,-2 4 0,1 12 0,-1 3 63,1 6 1,0 2-1,0 0 1,0 0-418,-1 4 0,1-1 0,1-6 0,1 0 172,3 3 0,-1-2 0,-3-14 0,1-3 96,2-3 1,1-6-840,-4 49 455,0-32 232,13-66-1049,-12-41 744,9-32 1,-13-34 27,6-26-492,-5-13 463,-1-24 0,-10-14-30,8-5-248,5 5 415,0-12 1,13 22 772,0-6 501,0 6-788,0 4 1,3 15 275,7 12 1,18 17-259,20 21 62,5 7-125,17 13 0,3 12-2,12 7-470,0 18 805,1 7 1,-11 22-736,1 0 135,-13 0 316,-6-10 0,-16-9-512,-12 0 64,-13-13-5,9 7 660,-22-13-139,10 0-252,-13 0 1138,0 0-806,-13 0 1,7 0 59,-13 0 538,12 0-596,-5 0 1,12 3 441,0 7-609,0 5 0,12 11-134,7-7-55,19-7 140,-6-12-608,22 0 362,-23-12 1,13-14-224,-6-12 0,-6-15-423,6-4 0,-10 0 181,-9-9 1,-6-4-315,-13 4 0,0 0 338,0 9 0,-16 9 96,-12 1 1,-13 12 347,-16-3-92,0 19 84,0-6 1,0 22-19,0-7 0,10 20-262,-1 9 997,26 19-457,-28 6 0,43 25 119,-12 7 0,13-3 223,6 3 0,13 0-603,6 9 0,19-12 47,9-7 0,10-9-2753,9-10 1295,7-6 1274,12-12 0,13-1 1,3 0-1</inkml:trace>
  <inkml:trace contextRef="#ctx0" brushRef="#br1" timeOffset="176">18056 29769 7840,'0'-16'710,"0"-9"1,0 19-224,0-13 0,0 9-46,0-9-230,0 0-1,0 4-463,0-11 219,0 11 283,0-14-404,0 1 153,0-1 0,-3 10 53,-6 0 0,-7 13 3,-12-3 0,-14 5 178,-5 4-96,6 0-94,-13 13 1,10 28 482,-13 25 0,3 17 32,7 11 39,6 7-437,13 26 1,12-10 0,6 6 1,23-9-268,15-10 0,17-19-36,21-18 1,0-20-261,20-9 0,-17-22 5,16-16 1,-9-16 179,0-22 0,-6-9-289,-14-20 155,1 7 217,-12-22 1,-8 22 164,-18-6 0,7-4 118,-7 4 1,-7 3 11,-2 15 0,-7-2-78,-3 12 0,0-10 56,0 11 1,0-1-46,0 9-45,0 1-24,-13 12 0,1 0 84,-7 7-114,-7 6 0,11-10-7,-14 13 0,10 3 44,0 7 0,10 5-1,-10 14 1,9-10 15,-9 0 1,13 0 10,-3 9 1,2-9-115,-2 0 83,6-13 13,-10 7-85,13 0 1,0-7 58,0 13-3,0-13 74,0 7-15,0-13 80,0 0-113,0-13 170,0-3-14,0 1-101,0-11-34,0 23 1,0-13 37,0 7-107,-13 6 95,10-10 27,-9 13-216,12 0 146,-13 0 1,10 3 185,-7 7 1,-2-1-115,2 20 0,1-4 443,9 22 1,-10-6-1,1 16 237,-1-6-432,23 31 0,3-19 320,12 13-319,1-13-203,12-6 0,3-7 158,13-12-295,0 0 15,0-9 1,-1-13-527,1-7 1,-3-9 354,-7-9 1,-2-7-2161,-8-13 1,-5-12 2294,6-6 0,-6-7 0,-4-3 0</inkml:trace>
  <inkml:trace contextRef="#ctx0" brushRef="#br1" timeOffset="177">55051 23315 7971,'9'-19'172,"1"0"1,3 3 371,-4-3 0,10 7-36,19 12 1,6-10-149,13 1 0,25-1 60,13 10 0,41 0-198,25 0 0,-70-1 1,4-1-351,13-2 0,2-1 0,1-2 0,3-2 228,13-5 0,2-1 0,-2 1 0,2 0-66,3 0 0,1-1 1,-1 1-1,-2 0 79,-10 0 1,-3 0 0,-3-1 0,0 1 13,-5 0 1,0 0 0,-3 1 0,-1 0-126,0 3 0,-1 2 0,-6 0 0,-3 3 221,66 5 1,-10 0-134,-18 0 1,0 0 51,-20 0 0,-18 0-110,-28 0 1,-11-3 195,-8-7 929,-20 7-715,-15-10 142,-13 13 1,-3-3-786,-7-6 1,7 2 287,-6-11-871,-7 11 154,13-18 241,-10 9 0,10 0-778,-7 7-854,7-7 1263,-9 13 758,12-10 0,-13 1 0,-3-4 0</inkml:trace>
  <inkml:trace contextRef="#ctx0" brushRef="#br2" timeOffset="178">52890 15666 7996,'-13'-28'0,"10"9"-250,-6 0 1,5 10 219,4-10 392,0 12 0,-3-15-56,-6 13-71,6-1-97,-10 10-20,13 0 752,0 0-747,0 13 1,0-7 254,0 13 1,0 0-1,0 10 0,0 2 10,0 7 1,-13 6-75,-6 13 0,-3 13 92,3 6 1,-15 6-111,5 3 0,-6 0-68,7 1 0,9-1-230,0 0 0,13-15-284,-4-13-119,7-1 0,6-37 183,7 0 1,6-41-195,12-25 0,13-20 67,6-18 1,-2-3-82,2-7 1,-12-6 206,3-13 1,-10 13 33,-9 6 1,3-3 200,-12 4 0,2-14 121,-2 4 0,-7 9 288,6 10 0,-2 12 8,2 16 1,-2 10 268,12-1 0,-1 26-374,11 3 0,3 13 20,5 6 1,-2 13-1576,13 6 0,-10 19 257,9 9 974,-12-6 0,18 25 0,-8-6 0</inkml:trace>
  <inkml:trace contextRef="#ctx0" brushRef="#br2" timeOffset="179">53288 16036 8058,'-13'16'483,"10"-3"0,-9-10-66,12 6 1,-10-2 343,1 11 0,2-11-203,17 2 0,6-6-62,12-3 1,13 0-232,6 0 0,10-3-53,10-6 1,-7-7-121,6-12 0,4-10-196,-4 0 1,3-10-474,-2 10 1,-17-9 357,7 9 1,-19-9-388,0 9 0,-19-10 186,-10 11 0,-5-1 196,-4 9 1,-16 4 142,-13 6 0,-2-3 289,-17 12 1,-8 1-101,-11 9 0,1 13 114,9 5 1,0 11 523,0 9 0,3 6-315,7 13 1,6 12 316,13 7 1,2-3-449,7 3 1,7-13-427,12 3 1,25-9-368,13-9 0,38-11-776,19-18 1,12-6 1268,7-13 0,12-25 0,4-7 0</inkml:trace>
  <inkml:trace contextRef="#ctx0" brushRef="#br2" timeOffset="180">54966 15524 8037,'-29'29'0,"1"-1"0,-10 4 935,0 6 1,3 6-283,16 13 1,-3 0-115,13 0 1,2-4-182,17-5 0,9-7-74,19-13 1,6-12-130,13-7 1,12-9-135,7-9 0,-3-7-292,3-12 1,-13-13 287,3-7 0,-15-2-730,-4 2 0,-15-5 219,-4 5 0,-12-2 88,-16 2 0,0-2 95,0 12 0,-16 0 19,-12 9 1,-17 4-130,-21 6 0,3 7-512,-13 12 933,0 0 0,-9 12 0,0 4 0</inkml:trace>
  <inkml:trace contextRef="#ctx0" brushRef="#br2" timeOffset="181">55506 15695 8037,'-41'57'644,"0"0"78,-7 0 0,-5 12 581,5 7 1,-9 9-677,-9 10 0,6-3-236,-6 12 1,15-3-74,4 3 0,3 7-111,-4-7 1,10-9-644,19-10 1,7-12 341,12-16-1505,0-13 0,22-16 1599,6-18 0,20-32 0,-4-10 0</inkml:trace>
  <inkml:trace contextRef="#ctx0" brushRef="#br2" timeOffset="182">56132 15268 8009,'-29'0'100,"1"10"674,-1-1 0,1 17-182,-1 2 1,10 4-28,0 15 0,0 0-321,-9 10 1,3 3-152,6 7 1,6-17 9,13 7 1,0-10-224,0 1 1,3-10-470,7-19 1,15 3 367,13-13 1,9 1-425,-9-10 0,13-16 248,-4-12 0,7-1-59,3-9 0,-3-3 164,-7 3 1,3 0 79,-12 10 0,0-10 62,-9 0 0,-1 0 277,1 10 1,-4-1 427,-6 1 1,-7 9-98,-12 0 173,0 13 0,-12-4-148,-7 20 1,-10 15 35,-8 13 1,2 12 7,-13-2 1,14 9 142,-4 9 0,6-6-315,4 6 1,9-6-177,0-3 1,12-13-703,-2-6 0,9 3 420,9-3 1,10-12-2507,19-17 2609,-6-6 0,34-3 0,-6 0 0</inkml:trace>
  <inkml:trace contextRef="#ctx0" brushRef="#br2" timeOffset="183">57098 15496 8004,'-28'16'700,"-13"9"1,0-6-351,-7 19 0,-2-3 1147,12 12 1,0-3-965,10 4 0,2 5-767,7-5 1,7-7-571,12-3 1,6-16 803,13-3 0,13-13 0,24 7 0</inkml:trace>
  <inkml:trace contextRef="#ctx0" brushRef="#br2" timeOffset="184">57923 14614 7998,'-28'16'705,"-1"-3"1,1-13-112,-1 0 0,1 9 188,-1 1 1,10 12-82,0-3-701,13 6 0,-7 4 0,13-1 0</inkml:trace>
  <inkml:trace contextRef="#ctx0" brushRef="#br2" timeOffset="185">58122 15610 7946,'-28'15'127,"-1"8"-64,1-14 1,9 13 761,0-3 1,3-3-289,-3 3 1,3-13-190,7 4-247,6-7 1,6-6-165,25-7 1,4-18 34,15-20 1,4-5-190,15-4 0,-3-10 178,13 1 0,-13-10 35,4 10 1,-4-4 283,3 4 1,-6 16-232,7-7 1,-17 22 251,-2 6 1,-14 14-139,4 15 1,-19 12-252,-9 7 1,-7 22-321,-3 16 0,-3 0-1568,-7 9 1976,7-6 0,-22 10 0,9 3 0</inkml:trace>
  <inkml:trace contextRef="#ctx0" brushRef="#br2" timeOffset="186">58975 15638 7932,'-16'16'2239,"-9"-4"-1292,22-12 0,-10 4-129,13 5-554,0-6 1,13 10-201,6-13 1,16 0 98,2 0 1,14-13-778,-4-6 1,7-6 82,3-3 0,-10-1-217,1 1 0,-13-10 361,2 0 1,-5-3-218,-4 3 0,-12 3 312,-6-12 0,-7 12 280,-3-3 0,-3 7 674,-7 2 1,-6 13-420,-12 7 1,-10 12 417,0 16 0,-9 3 113,9 25 0,0 10 383,10 10 0,-1 2-806,1-2 0,12-4-405,6 13 1,10-16-386,10-4 1,9 1-1639,19-9 2077,6-7 0,26 0 0,2-13 0</inkml:trace>
  <inkml:trace contextRef="#ctx0" brushRef="#br2" timeOffset="187">60738 15013 7877,'0'-42'0,"0"1"333,0-6 661,0-7-534,0 23 0,-3 2-127,-7 20 0,4 28-3,-13 9 1,0 32-65,-9 7 0,2 12 76,8 6 1,-8 0-120,7 0 1,4 10 13,-4 0 1,9 0-63,-9-10 0,3-3-118,-3-6 0,4-6 52,5-14 1,4-11-221,-13-7-217,12-20 255,-18-5 0,9-35-18,-12-6 1,0-10-155,-1 0 1,-12 6-149,-6-6 0,-10 10-4,-10 9 0,-5-3-164,-14 12 1,1 1 26,0 9 1,3 12-585,6 7 1118,6 7 0,13 2 0,1 1 0</inkml:trace>
  <inkml:trace contextRef="#ctx0" brushRef="#br2" timeOffset="188">52179 17429 7844,'-19'-15'153,"0"5"537,13 20 0,-16 8-318,12 20 0,-9 7-137,10 11 0,-13 17-198,3 12 16,-7 1 26,-15 24 0,10-21-538,-7 6-17,19-7 307,-6-3 0,21-25-427,-5-12 135,18-14 1,7-18 460,13-6 0,12-32 0,3-10 0</inkml:trace>
  <inkml:trace contextRef="#ctx0" brushRef="#br2" timeOffset="189">51610 17742 10553,'32'0'1858,"6"0"-1385,19 0-179,3 0 0,25 0-1819,0 0 833,1 0-638,24 0 1330,-9 0 0,0 0 0,-3 0 0</inkml:trace>
  <inkml:trace contextRef="#ctx0" brushRef="#br2" timeOffset="190">53231 17401 7945,'-19'-16'891,"0"7"1,0 5-403,-9 4 1,9 4 75,0 5 1,-3 10-492,-16 19 0,6 16 20,-6 12 1,-3 16 68,3 3-110,-12 1 1,9 21-156,-7-12 105,7 0 1,25-16 274,7-13-1306,6 0 700,28-34 0,10-4-76,31-18-633,-6-20 637,22-18 0,1-16-418,11-13 392,1 0 129,-22 0 1,6 0 17,-13 0-205,0 1 263,-21-1 752,-4 12-370,-13 4-223,-12 13 1161,-3 12-761,-13 4 1,-22 24-26,-7 7 991,-18 19-805,2 6 1,-2 23 596,0-1-548,-1 13-65,4-19 0,3 9-489,13-12-7,12 0 1,3-13-319,13-6 292,0-6 1,22-7 289,7-6-1100,18-6 604,10-26 1,3-6 31,6-19-776,-6-6 555,-3-13 1,0 10 8,0-1 76,-13 14 91,-3-7 0,-22 15 605,0 7-152,-13-6-158,7 22 1617,-13-10-1121,0 13 1,-3 22-65,-7 7 0,4 18 145,-13 1 0,10 2-17,-10-2 0,12 2 720,-2-12-1151,6 0-205,15-10 219,4-12 0,22-6-792,0-20 348,0-18 242,3-4-1574,-9-34 1084,9 18 0,-13-21-44,1 12-157,-1 0 313,-12 0 0,-4 4-369,-12 5 370,0 7 233,0 13 0,-12 2 329,-7 7-136,-6 7-83,-4 12 0,1 22 703,-1 6-449,1 20 0,3-1 220,6 19-262,6-5 1,13 17 152,0-11-2784,0 12 1204,25-19 1271,7-3 0,50-4 0,6-8 0</inkml:trace>
  <inkml:trace contextRef="#ctx0" brushRef="#br2" timeOffset="191">55364 18112 8040,'-16'0'1174,"0"0"-155,7 0-641,6 0 0,-7-3-330,20-7 0,8-6-7,20-12 0,7-1-155,12 1 0,9-13 273,0-6 0,10 2 86,-10-2 0,13 0 0,-3-10 0,-16 3-311,-3 7 0,-19 5-121,0 14 1,-10 0-558,-9-1 399,-6 13 1,-16 7-222,-7 18 0,-15 10 209,-13 19 1,-9 6 697,9 13 0,-10 0 161,11 0 1,-11 9-126,10 1 1,0-1 128,10-9 0,9-3-181,0-7 1,13 4-57,-4-13 0,32-4-416,16-15 1,16-6-18,12-13 0,1-22-183,18-7 1,-9-18 117,9 0 0,0-10-101,-9-10 1,-6 7 95,-4-6 1,-12 15-3,-16 4 0,-4 12 205,-24-3 0,-1 16-102,-9 3 1,-3 13 391,-6-3 0,-7 9 36,-13 9 1,-8 10 173,-1 19 0,-10 3-54,10 6 1,0 7 147,10-7 0,0 7-166,-1 3 0,13-13-30,7-6 0,9-9-413,9-10 1,20 3 116,18-13 1,10-3-91,9-15 0,7-7-155,12-12 0,-9-13-203,0-7 1,-13 7 100,4 3 0,-11-3-47,-8 3 1,-17 10-27,-12 9 281,-12 13 0,2-7 136,-18 13 0,-7 16-90,-13 12 0,-12 4-35,-6 15 0,-4 10-314,4 9 1,6-2-408,13-17 1,12 3 309,6-12 468,20-12 0,18-14 0,16-12 0</inkml:trace>
  <inkml:trace contextRef="#ctx0" brushRef="#br2" timeOffset="192">57525 18026 8040,'-41'29'0,"9"-1"0,-9 4 1766,13 6 1,2-7 219,7 7-1516,7-6 0,15-16-341,6-7 0,17-6-198,12-3 0,19-12-173,-10-7 0,13-16-370,-13-3 0,4-12 241,-4 2 1,4-2-397,-13 2 0,0-2 211,-10 12 0,-3-3 192,-6 3 1,3-3 334,-12-7 0,-4 10-83,-15 19 0,-20-3 99,-18 13 1,-7-1 51,-3 10 0,0 16 66,1 13 0,2 2-875,7 17 1,5-14 769,14 4 0,12-6 0,4-4 0</inkml:trace>
  <inkml:trace contextRef="#ctx0" brushRef="#br2" timeOffset="193">58918 16548 8009,'-28'-29'317,"-1"14"1,7-7 254,-6 12 0,6 1 385,-16 9 1,3 25-633,-3 13 0,-6 25-281,-13 13 0,0 9-72,0 10 1,-9 6-443,0 13 1,-4 12 304,4 7 0,15-4 123,-6 4 0,19-13-198,0 3 0,10-6-114,9-3 1,6-19-701,13-20 511,0-5 1,13-42-106,6 1 1,6-26-2,4-22 649,-1-32 0,13-9 0,3-25 0</inkml:trace>
  <inkml:trace contextRef="#ctx0" brushRef="#br2" timeOffset="194">58207 17145 8991,'-15'19'810,"5"0"0,7 0-141,3 9 1,0-9 104,0 0 1,3 3-557,7 16 0,5-6-440,14 6 1,9-7-344,0-2 0,3-4-1761,-3-6 2326,-7 6 0,23-9 0,-10 12 0</inkml:trace>
  <inkml:trace contextRef="#ctx0" brushRef="#br2" timeOffset="195">58634 17771 8009,'-29'41'0,"-12"-10"0,10 13 885,-7-6 0,6 3-342,4 7 1,3-7 161,6-13-306,6 1-399,13-13 0,25-16 0,7-16 0</inkml:trace>
  <inkml:trace contextRef="#ctx0" brushRef="#br2" timeOffset="196">59060 17287 8008,'-19'0'575,"0"0"1,10-9 2373,-10-1-1361,13 1-1788,-20 9 1,23 12-465,-6 7 1,6-3-1882,3 3 2545,0 0 0,0 22 0,0 3 0</inkml:trace>
  <inkml:trace contextRef="#ctx0" brushRef="#br2" timeOffset="197">59203 18083 7945,'-13'29'2250,"10"-10"-1597,-7 0 0,7-10 1158,3 10-1398,0-13 1,3 7-347,7-13 1,6-13-69,12-6 0,-9-6-339,0-3 0,-3-4 61,3-6 0,3 7-249,-13-7 1,4-3 128,-4 3 0,-5 0 51,5 9 0,-6 1-125,-3 0 1,-9-1 127,-1 1 1,-12 12 249,3 6 0,-9 10-194,-10 10 0,6 9 36,-6 19 0,10 3 253,9 6 0,-6 7 0,9-10 0</inkml:trace>
  <inkml:trace contextRef="#ctx0" brushRef="#br2" timeOffset="198">60027 17742 7945,'-28'13'0,"-4"3"1382,-6 12 0,7 10-156,-7 0 1,16 9 174,3-9 1,3 13-846,-3-4 1,6 4-289,13-4 0,3-6-1094,7-13 0,9-2 576,19-7 0,6-7-954,13-12 0,9-12 793,1-7 1,8-16-1071,-8-3 1,2 0 1480,-2 10 0,-7-13 0,9-4 0</inkml:trace>
  <inkml:trace contextRef="#ctx0" brushRef="#br2" timeOffset="199">62046 17913 7893,'-28'28'489,"-1"1"0,4-1-240,6 0 1,-3 1 515,12-1 1,4-9-247,16 0 1,5-12-245,14 2 1,2-6-256,7-3 1,3-3-240,7-6 0,2-10-73,-12-19 1,0 6-334,-9-6 1,-1-3-15,0 3 0,-2 0 316,-7 10 0,-7-10-20,-12 0 0,0 0 21,0 10 0,-12-1 268,-7 1 1,-19 12 57,-10 7 0,-8 5 24,-11 4 1,4 16-72,-13 13 43,13-1 0,-7 38 0,14-6 0</inkml:trace>
  <inkml:trace contextRef="#ctx0" brushRef="#br2" timeOffset="200">63212 16548 7872,'13'-41'433,"-7"0"-173,13-7 686,-13 20 1,4 22-372,-20 25 0,-9 15-38,-19 33 1,-9 9-186,-19 18 1,-1 11-172,-18 18 0,6 6-362,33-59 1,-3 2-1,-6 10 1,0 1 266,-2 1 0,0 2 0,-9 10 0,-1 1-95,0 3 0,1-1 0,4-6 0,1 0 42,4 2 1,0 0 0,1-6-1,2-1-336,6-2 0,1-1 0,0-10 1,-1-2 25,5 0 0,1-4 1,-21 29-1208,6-13 468,19-44 585,-3-15 1,22-39 43,0-6 1,13-6 386,-4-4 0,-6-12 0,1-3 0</inkml:trace>
  <inkml:trace contextRef="#ctx0" brushRef="#br2" timeOffset="201">52321 19590 7974,'0'-16'-44,"0"-9"1,0 19 908,0-13-571,0 13 1,0-4-25,0 20 1,-9-1-1,-1 19 1,-2 7-118,2 22 0,-6 16-92,-12 12 1,-4 4 31,-6 15 0,7 0-155,-7 10 0,-3-4-1108,3-5 1084,13-7 1,2-29 6,14-12-660,0-13 495,9-28 1,3-3-109,6-13 1,-3-4 118,13-5 0,-3-20-249,3-18 1,6-7 539,-6-2 1,-3 2-212,3 6 0,-9-5 153,9 5-22,-13-5-6,19-4 1,-22 0-1,10 0 305,0 0-209,2 0 67,14 0 1,-1-3 51,1-6 0,12 6 156,6-6 0,7 15 278,3 4 0,12 12-160,7-3 0,-3 19 161,3 10-1,-13 5 247,3 4-451,-6 13-152,-16 3 0,-6 25-223,-19 6 0,3-2 132,-12 2-113,-1 0 107,-21-2 0,2 5 168,-18-12-207,6 13 48,-19-20 1,0 10 7,-7-12-486,7-1 208,-13 1 0,10-14-718,-13-5 462,-12 6 63,9-13 1,-10 9-513,13-12 575,13 0-4,-10-12 0,23 5-158,-7-11 0,9 8-84,11-9-148,5 13 224,26-19 0,5 21-156,20-5-207,7-7 267,24 13 489,-9-10 0,35 1 0,-7-4 0</inkml:trace>
  <inkml:trace contextRef="#ctx0" brushRef="#br2" timeOffset="202">53544 19533 7974,'-13'16'0,"-3"6"0,-12-12 0,9 9 1035,0-10 1,3 13-283,-3-3 1,-3 7-139,13 2 1,-10 10-292,9 0 1,-2 12-219,2-2 1,7 2-139,-6-2 1,-4 2-642,3-12 100,1 0 1,12-22 354,7-7 0,-4-6-1369,13-3 0,-3-15 1587,3-14 0,6-12 0,-9-16 0</inkml:trace>
  <inkml:trace contextRef="#ctx0" brushRef="#br2" timeOffset="203">53402 19619 7974,'-29'28'0,"1"1"239,-1-1 0,1 4 397,0 5 1,12-5-94,6 6 0,7 3 117,3-3 1,6 0-382,13-10 0,4-12-55,24-6 0,0-7-367,10-3 0,3-3-109,7-7 1,-7-6-276,6-12 1,-16-10 476,-2 0-522,-1-13 310,-3 7 1,-6-3-254,-19-1 1,-6 4 87,-13-3 0,0-4 437,0 13 1,-16 0 106,-12 10 0,-7 0 144,-22-1 1,7 4-24,-17 6 0,-2 6 120,2 13 1,-8 3-129,8 7 0,-9 9 70,10 19 1,9 6-217,10 13 1,25 0-254,3 0 0,12 0-955,7-1 0,26-11 1124,12-7 0,25-7 0,9-2 0</inkml:trace>
  <inkml:trace contextRef="#ctx0" brushRef="#br2" timeOffset="204">54283 19363 7904,'-28'28'150,"-1"1"1,1 9 321,-1-1 0,-2 17-75,-7 3 0,6 0 115,-6 9 1,7-6-632,2-3 1,14-13 171,5-6-1987,7-6 1934,16-16 0,15-4 0,16-12 0</inkml:trace>
  <inkml:trace contextRef="#ctx0" brushRef="#br2" timeOffset="205">54482 19022 7904,'0'-29'1151,"-3"13"-156,-6 7-25,5 6-684,-8 3-367,12 0 0,0 12 81,0 7 0,12 7 0,4 2 0</inkml:trace>
  <inkml:trace contextRef="#ctx0" brushRef="#br2" timeOffset="206">54681 19448 7987,'-12'28'452,"-17"1"1,-2 9 691,-7 0 1,-3 12-590,3-2 0,12 2 553,17-2-1083,6 5 0,6-21 24,6 6 0,20-19-649,18-10 0,-2-9 40,2-9 0,7-10-380,3-19 1,6 6 570,-16-6 0,-6-3-291,-3 3 0,3 1 351,-3 8 0,-10 1 268,-9-1 258,-12 1-260,5 12 0,-24 7 884,-7 18 1,-10 10-253,-9 19 0,4 6 0,-14 13 0,17 0-678,2 0 0,4 0-643,16-1 1,-1-2 562,10-6 169,0-20 0,25-3 0,7-9 0</inkml:trace>
  <inkml:trace contextRef="#ctx0" brushRef="#br2" timeOffset="207">55534 18851 7922,'-15'-3'1169,"5"-7"-289,-6 7-457,13-9 109,-9 12-355,12 0-110,0 12 207,0 4-307,0 12 197,0 13 1,-10 4 163,1 12-673,-1 12 360,-3-9 0,-2 32 102,-14-7-1129,1 7 698,-1 6 0,1-7-1525,-1 13 249,1 1 1239,0-17 1,2-6-471,7-25 821,-6-13 0,22-15 0,-10-17 0,13-12 0,-12-25 0,-4-6 0</inkml:trace>
  <inkml:trace contextRef="#ctx0" brushRef="#br2" timeOffset="208">55250 19277 7922,'13'-28'0,"-10"12"0,9 0 349,-12 7 0,4 6 515,5-7 0,-3 7-255,13 3 74,0 0-331,10 0 0,2 13-1456,7 6 534,-6 6 395,22 3 175,-10 1 0,13 12 0,0 3 0</inkml:trace>
  <inkml:trace contextRef="#ctx0" brushRef="#br2" timeOffset="209">57582 19448 7232,'0'-16'1743,"0"4"-1269,0-1 0,0 7 310,0-13-609,0 12 1,-10-8 26,1 5 1,-4 7-232,4-7 69,-7-5 35,-13 12 0,1-10 256,0 13-112,-14 0-18,11 13 0,-23 5 96,7 20 0,-16 7-34,-4 11 138,-12 14-146,32 3 0,-13 9 53,31-6-1212,-5 6 714,30-22 1,8 6-1422,24-18 1,26-20 294,22-19 1316,18-5 0,8-30 0,11-5 0</inkml:trace>
  <inkml:trace contextRef="#ctx0" brushRef="#br2" timeOffset="210">58008 18908 7922,'0'-16'20,"0"-9"0,0 18 540,0-12 226,0 13-365,0-6 0,0 15 200,0 6 1,-3 10 33,-6 19 1,-7 9-227,-13 20 1,-2 5 172,-7 14 1,-6 12-378,-13 6 0,0 6-536,0 4 1,3 0 108,7 0 1,9-23-233,19-5 0,10-33 473,18-5-39,7-26 0,25 3 0,3-9 0</inkml:trace>
  <inkml:trace contextRef="#ctx0" brushRef="#br2" timeOffset="211">57951 19789 7922,'-28'13'583,"0"-10"1,12 22 837,6-6 1,7-3-150,3 3-739,0 0 0,22-3-489,7-7 1,18-6-489,0-3 0,-2 0-139,2 0 0,-9-12 335,9-7 0,-9-10-1554,10-9 870,-14 7 389,8-10-269,-27 12 448,11 1 1,-23-10-1,6 0 508,-6 0 1,-15 13 120,-7 6 0,-7 6 392,-2 13 1,-4 13 88,-5 6 0,5 19-287,-6 9 1,19 16 153,10 4 1,5 9 59,4-10-2784,13 0 1138,16-9 973,2 0 0,35 0 0,-6 0 0</inkml:trace>
  <inkml:trace contextRef="#ctx0" brushRef="#br2" timeOffset="212">59402 18936 7858,'0'-16'-385,"0"-9"1,0 19 370,0-13 269,0 13 76,0-20 8,0 23 52,0-9 3,0 12-62,-13 0 0,7 3-120,-13 6 0,9 20 8,-9 18 0,0 7 156,-9 3 1,-10 15-13,0 14 0,-9 11-124,9 17 1,-13 3-324,4 6 0,-10 19 168,24-61 0,0 0 0,2-4 0,-2 0-13,-4 0 0,-1-2 0,-26 67-119,-2-9 1,6-7 74,3-12 1,13-35-255,6-13-107,19-37 0,6-7 163,13-32 1,0-18-145,0-19 1,10-20 65,-1-9 1,13-6-42,-3-3 0,10 3 448,9 6 1,-7-3-268,7 13 0,-3-10 171,3 9 1,-3 1 256,12 9 0,-9 13 57,9 6 1,1 19-194,9 10 0,-10 6 218,0 3 1,-12 12-83,3 7 1,-6 6 43,-4 4 1,1-10-241,-1 0 0,0-13-120,1 4 0,-1-10-79,1-10 0,-4-6-326,-6-12 0,6-4-103,-6-6 0,-3 4 252,3-14 1,-13 4 20,4-3 1,-7-4 27,-3 13 1,-3 0 58,-7 10 1,4-1 245,-13 1 0,0 12 376,-9 7 0,-1 12 0,1 16 0,9 12 502,0 26 0,0 3-218,-10 7 0,14-4-304,5 13 0,7-13-587,3 3 0,3-6-522,7-3 0,5-3-1919,14-7 2570,12-6 0,16-12 0,15-1 0</inkml:trace>
  <inkml:trace contextRef="#ctx0" brushRef="#br2" timeOffset="213">60141 19732 7840,'0'-28'146,"0"0"1,-10-1 62,1 1 0,-4 9 0,4 0 0,-4 9 289,-6-9 0,-6 13-131,6-3 0,-9 9 69,-10 9 0,-7 19 66,-11 20 1,-1 18 33,0 10 0,0 6-297,0 3 1,16 1-113,13-1 1,2-3-31,17-6 0,15-10-172,23-18 1,15-20-1093,22-18 0,16-10 1167,13-10 0,25-18 0,-3-17 0</inkml:trace>
  <inkml:trace contextRef="#ctx0" brushRef="#br2" timeOffset="214">61079 19107 9048,'-19'0'1137,"0"0"0,0 22-682,-9 6 0,0 23-175,-1 6 0,-9 12-74,0 17 0,-9 2-111,9 7 0,-3-4-202,3 14 0,10-14-73,-1 4 1,4-19-385,15-10 0,1-6-1875,9-3 1102,0-25 1337,0-7 0,13-38 0,2-2 0</inkml:trace>
  <inkml:trace contextRef="#ctx0" brushRef="#br2" timeOffset="215">60738 19334 8206,'-13'16'702,"10"9"-102,-6-6 1,6-3 595,3 3 0,12 0-539,7 9 0,7 1-250,2-1 1,10 1-1043,0-1 1,3 1-352,-3-1 0,-7-12 986,7-7 0,7 7 0,-1 0 0</inkml:trace>
  <inkml:trace contextRef="#ctx0" brushRef="#br2" timeOffset="216">61449 19818 7801,'0'-29'9,"0"1"122,-13 12 466,10 3 144,-9 13-422,-1 0 1,10 13 111,-7 6 1,-2 6-62,2 4 0,1 2-163,9 7 0,0-3 60,0 12 0,-3-9-21,-7 10 1,7-10 13,-7 9 0,4-9-53,-3 9 1,5-12-14,-5 3 0,-4-7-24,4-2 0,-4-1-1,4 1 1,2-13-245,-12-7 0,10-6 87,-10-3 1,0-3-172,-9-6 0,-1 2-166,1-12 1,-1 10-327,1-10 0,-1 13 90,1-4 0,0 7-234,-1 3 1,1 0 163,-1 0 631,13 13 0,-9-10 0,9 9 0</inkml:trace>
  <inkml:trace contextRef="#ctx0" brushRef="#br3" timeOffset="217">52890 27637 7371,'0'16'-1093,"0"9"1194,-13-22-116,10 10 146,-10-13-55,13 0-42,0 0-16,13 0 0,-7 0 4,13 0 1,-9 0-5,9 0 1,0 0 31,9 0 0,1 0 81,-1 0 1,13 0-112,7 0 0,-4 0 148,3 0 1,10 0-33,9 0 1,13 0-43,-3 0 1,6 0-29,4 0 1,-1 0 7,0 0 0,10 0-21,0 0 1,3 0-6,-3 0 1,-7-4-14,7-5 1,6 6-114,3-7 0,-3 7 38,4 3 0,-11 3 61,11 7 1,-1-7-4,10 6 1,-1-2-117,1 2 1,0-6 136,0 7 0,9-7 7,0-3 1,0 0 9,-9 0 0,-7 0 65,7 0 0,-16-9-77,16-1 0,-10-3 146,0 4 0,7 6-27,-7-7 0,7-2 72,3 2 1,-10 1-102,0 9 0,3-3 15,17-7 0,-7 7-63,6-7 0,-6 7-63,-4 3 1,4 0-68,7 0 0,-17 0 35,7 0 0,-10 0-29,0 0 0,7 0 13,-7 0 1,-15 0-119,-4 0 1,-9 0 59,0 0 1,-4-9 15,-5-1 0,-7 1 54,6 9 0,-16-10-3,-2 1 1,-1-4 164,10 4 1,-13 6-167,-6-7 1,3-2 38,-3 2 0,3-9-16,-3 10 1,-9-4 22,-1 3-13,1 7 1,-23-9 17,13 12 40,-13 0 148,7 0-82,-13 0-87,0 0-107,-13 0 72,10 0-18,-10 0-39,13 0-630,0 0 0,13-13 0,3-3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1:05:50.598"/>
    </inkml:context>
    <inkml:brush xml:id="br0">
      <inkml:brushProperty name="width" value="0.09071" units="cm"/>
      <inkml:brushProperty name="height" value="0.09071" units="cm"/>
      <inkml:brushProperty name="color" value="#57D200"/>
    </inkml:brush>
    <inkml:brush xml:id="br1">
      <inkml:brushProperty name="width" value="0.09071" units="cm"/>
      <inkml:brushProperty name="height" value="0.09071" units="cm"/>
      <inkml:brushProperty name="color" value="#3165BB"/>
    </inkml:brush>
    <inkml:brush xml:id="br2">
      <inkml:brushProperty name="width" value="0.09071" units="cm"/>
      <inkml:brushProperty name="height" value="0.09071" units="cm"/>
    </inkml:brush>
  </inkml:definitions>
  <inkml:trace contextRef="#ctx0" brushRef="#br0">9753 13875 8165,'0'16'182,"0"9"-283,0-9 146,0 13-8,0-1-158,0 0 138,0 1 1,-9-1 7,-1 1-53,1-1 42,9 1 0,0 2 18,0 7 1,0-6 0,0 6 0,0 3-7,0-3 7,0 12-18,-13-18 0,10 9 29,-6-13-16,5 13-8,4-9-32,0 9 29,0 0 1,0-9 18,0 5-92,0-5 69,0 9 1,0-9 3,0 6 1,0-7-3,0-2 0,-3 9 4,-6-1 31,6 1-40,-10 3 1,13-9-12,0 6 20,0 6-3,0-12 1,-3 18 5,-7-12 0,7 10 4,-6-10-34,6 12 19,3-6 1,0 4 12,0-1 14,0-12-27,0 19 1,0-20 11,0 14-69,0-14 56,0 20 1,0-19-50,0 12 48,0 1 1,0 5-22,0-5 17,0 5 1,0-18-9,0 13 0,-10-1-4,1 10 1,-1-3 8,10-7-80,0 7 75,0-10 1,-3 13-4,-7 0-74,7 0 75,-9-1 0,8 1-53,-5 0 48,6 0 0,-13 0 11,7 0-12,5 0 1,-18-1-12,13 1 119,-1 13-105,-2-10 0,-1 12-7,-6-5 231,6-7-214,1 9 1,5-9 4,-11 7 140,11-7-134,-18 9 1,22-9 111,-7 7-98,-5-7 1,11 9 0,-5-12 0,3-10 16,-4 1-6,7-1 1,-10 1 6,13-1 0,0-9 1,0 9 51,-12-12-68,8 6 0,-8-12 35,12-1 2,0-12-37,0 9 1,0-19 101,0 13-78,0-12-1,0 5-2,0-12 58,0 0-45,-13 0-241,10 0 224,-10 0-18,13 0-835,0 0-301,0-12 1108,0 8 0,-12-8 0,-4 12 0</inkml:trace>
  <inkml:trace contextRef="#ctx0" brushRef="#br0" timeOffset="1">9469 18396 7174,'0'16'-1012,"0"-4"1057,0-12 0,-3 0 290,-7 0-225,7 0 102,-10 0-68,13 0-15,0 0-26,13 0-219,-10 0 174,23 0-21,-23 0 0,12 0 41,-5 0-40,-7 0 46,22 0 1,-18 0-22,12 0 62,0 0 1,9 0-50,1 0-20,-1 0 71,0 0-81,1 0 0,-1 0-29,1 0 48,12-12-12,-10 9 1,10-10 18,-12 13-30,12 0 1,-9 0 18,5 0-15,-5 0 0,6 0 31,0 0-78,0 0 37,-10 0 1,10 0 47,0 0-150,0 0 99,-10 0 0,1 0-16,-1 0 15,1 0 0,-1 0 28,1 0-47,-1 0 20,0 0 2,1 0-32,-1 0 24,1 0 0,-1 0-11,1 0 0,-10 0-1,0 0 1,-1 0 34,11 0-10,-1 0-19,1 0 0,-10 0-86,0 0 93,0 0-11,9 0 0,-9 0-90,0 0 87,0 0 4,9 0-99,-12 0 97,9 0-25,-9 0-1,13 0 0,-1 0 9,1 0-25,-14 0 23,11-13 0,-20 10 6,13-6-7,0 6 0,-3 3 1,9-4 13,-6-5-12,6 6 1,-6-10 8,0 13-8,0 0 14,10 0 1,-1 0 0,0 0 1,1 0-11,-1 0 76,-12 0-74,9 0 0,-9 0 120,13 0-112,-14 13 12,11-10 20,-11 10-29,14-13 9,-1 12 19,1-9-28,-1 10 1,-9-13 25,0 0 0,0 0 2,9 0 0,1 0-4,-1 0 6,1 0-25,-13 0 0,9 0 11,-6 0 2,6 0-12,4-13 1,-1 10-20,0-6 25,1 6 1,-1 3-117,1 0 105,-1 0 0,1 0-3,-1 0 0,0 0-3,1 0 1,-1 0 6,1 0-4,-1 0-7,1 0 0,-1 3-42,0 6 43,1-6 1,-1 10 4,1-13 65,-1 0-67,1 0 2,12 0-2,-10 0-1,10 0 0,-12 0 8,-1 0 0,4 0 0,6 0 1,-7 0 7,7 0-57,-6 0 41,-4 0 0,10 0 13,0 0-46,0 0 32,-9 0 0,8 0-5,1 0 5,0 0-3,-9 0 43,-1 0-43,1 0 1,-1 0 4,0 0 113,1 0-98,-1 0-2,1 0-17,-1 0 8,1 0 0,-1 0 6,0 0 1,1 0-3,-1 0 0,-9 0 1,0 0 1,0 0 15,10 0-112,-1 0 86,1 0 1,-1 0-13,0 0 1,1 0-4,-1 0 1,1 0 15,-1 0-41,1 0 39,-1 0 24,0 0-30,14 0 0,-11 0 0,1 0-8,-13 0 9,0 0 2,9 13-25,0-10 21,1 9 1,-1-12 4,1 0-26,-1 0 21,1 0 0,-1 0 2,1 0-15,-14 0 11,11 0 1,-11 0-4,14 0 1,-1 13 1,1-10 1,-1 10 84,1-13-80,-1 0-2,0 0 0,1 0 3,-1 0 0,-9 0 4,0 0 37,0 0-39,10 0 0,-1 0 7,1 0-41,-1 0 33,0 0 1,1 0 11,-1 0-56,1 0 42,-1 0 1,1 0-30,-1 0 25,0 0-1,1 0 1,-1 0-2,1 0 1,-1 0 2,1 0-14,-1 0 10,0 0 1,1 0 1,-1 0 0,13 0 0,-9 0 0,12 0 0,-6 0 0,-6 0 0,21 0 0,-18 0-26,13 0 25,-14 0 0,20 0-20,-10 0 19,1 0 0,8 0-3,-5 0-32,5 0 31,-8 0 1,8-10-7,-5 1 29,5-1-23,4 10 1,0-3 22,0-6-22,-13 6 1,10-10 1,-19 13 18,12 0-19,-12 0 6,19 0 1,-13-3-1,6-7 0,4 7-1,-13-6 0,12 6-1,-3 3 1,-5 0-2,-5 0 1,5-10-1,-5 1 1,5-1-29,-5 10 28,-5 0 0,9 0 1,-12 0 0,-1 0-2,13 0-1,-9 0 16,9 0-15,-13 0 1,1 0-3,-1 0 165,13 0-159,-9 0 1,9 0 24,-13 0 1,1 3 10,-1 7 1,0-7 65,1 6-87,12-5 4,-9-4 1,9 0-46,-13 0 60,1 0-12,12 0-73,-10 0 65,10 0 1,-9 0 12,6 0-98,-7 0 76,10 0 1,-3 0-15,0 0 1,0 0-4,-9 0 1,9 0 0,-1 0 9,1 0 1,3 0 1,-9 9-15,6 1 14,-6-1-3,9-9 1,-10 3-2,7 7 0,3-7 14,-3 6 0,3 4 1,-3-4 0,-6 4-11,6-3-2,-7-7 3,-2 9 0,9-12 131,-1 0-125,1 13-2,-9-10 0,2 10 24,7-13-11,-6 0-9,9 0 3,-13 0-2,1 0 1,-1 0 20,1 0 1,-1 0 1,1 0 1,-1 0-7,0 0-87,1 0 73,-1 0 0,1 0-49,-1 0 46,1 0-3,-1-13 1,1 10-24,-1-6 25,0 5-16,13-8 0,-9 9-2,6-7 1,3 4 12,-3-4-178,0 7 81,3-10 1,-9 13 74,5 0 17,8 0-18,-14 0 0,20 0 61,-13 0-68,0 0 7,3 0 0,-6 0 162,12 0-160,-12 0 1,18 0 59,-21 0-49,9 0 0,-9 0 27,6 0 1,-4 0-6,14 0 0,-14 0 7,4 0-50,7 0 33,-14 0 0,20-3-32,-13-6 30,12 6-3,-18-10 1,18 13-24,-12 0 22,13 0-3,-20 0 0,20 0 0,-13 0 0,9 0-2,-9 0-1,13 0 4,-7 0 0,3 0-2,1 0-1,-13 0 2,18 0 1,-12 0 0,7 0 0,5 0-1,-21 0 1,22 10-6,-7-1 5,7 0 0,-10-9-45,10 0 45,-10 0 0,13 0-15,0 0 0,0 0-3,-1 0 1,5 0 7,5 0-111,-6 0 110,9 0 0,-9 0-93,7 0 0,-7 0 54,6 0 0,-6 0-53,-3 0 73,0 0-16,0 0 40,0 0-22,0 0 0,-10 10 33,0-1 0,1 4 11,9-3 0,-10-7-23,0 6 0,-12 4 5,3-4 1,3 1 254,-3-10-264,13 12 16,-20-8 1,13 8 126,-6-12-127,-6 0 26,9 0-20,0 0 4,-9 0 1,12 0 31,-6 0-23,-7 0-8,10 0 0,-3 0-7,0 0 1,13-9-1,-4-1 1,4 1-71,-4 9 76,7 0-11,3 0 0,6-10-191,13 1 184,0-1-40,-4 10 1,10-9-14,-6-1 0,6-2 50,4 2 0,-1 4-2,0-13 1,-3 10-34,-6-10 108,6 12-81,4-18 0,-7 19 123,6-13-119,-6 12-371,-6-18 587,9 22-207,-9-22 21,-1 22-16,-2-10 62,-1 0-50,-9 10 1,13-19 20,-7 12-88,7 1 66,0 9 0,6-9 14,-13-1-181,0 1 159,4 9 0,-1 0 0,7 0-15,-6 0 61,-13 0 1,9 0 53,0 0-105,1 0 23,-11 0 0,1 0 8,0 0 1,0 0-10,0 0-17,0 0 11,0 0 0,0 0 20,-1 0-103,-11 0 265,8 0 0,-8 0-147,11 0-40,1 0-3,0 0 1,0 0 108,0 0-115,0 0 10,0 0 3,0 0-1,-1 0 1,1 9-25,0 1 1,0-1-2,0-9 1,0 0 39,0 0-100,0 13 79,12-10 0,-12 9-58,0-12 50,0 0-1,-13 0 0,13 0 15,0 0-22,-1 13 16,1-10 1,-3 10 0,-7-13 0,7 0-9,-6 0 118,5 0-112,-9 13 1,10-10 8,-6 6 10,-7-6-15,12-3 0,-8 0-49,11 0 52,-11 0-3,8 0 0,-18 0-56,13 0 54,-1 0-10,-3 0 1,7 0-2,-13 0 0,12 0-11,-2 0 98,5 0-82,4 13 1,0-7 4,0 13-32,0-12 28,12 18 1,-9-22-118,7 6 115,5 7-44,-12-13 0,23 10-7,-8-13 1,4 0 33,-3 0 1,3 0-10,-12 0 1,8 0 10,-8 0 0,9-3 8,-10-7 0,0 7 1,-9-6 1,9 6 9,1 3-1,-1 0-39,-9 0 20,0 0 9,0 0 0,9 3-198,0 6 188,1-6 8,-10 23 29,0-11-40,-1 1 1,1 0-25,0-6 65,0-7-45,0 9 1,3-2 25,6-1 1,-3 1 13,13-10 0,-13 0 85,4 0 1,6 0-102,2 0 0,4 0 12,-3 0 1,3 0 51,-13 0 12,13 0-61,-18 0 1,18 0-36,-13 0 1,3 0-7,-2 0 1,-7 0 28,6 0 1,4 9-11,-4 1 0,0 2-68,-9-2 0,3-7 58,7 6 1,-4-5 172,13-4-163,-13 0-345,19 0 403,-9 0-53,-1 0 1,10-4 5,-6-5-7,6 6 7,-9-10 0,6 10-30,-13-6-155,13 5 181,-19-8 0,10 12-6,-13 0 0,-4 0 0,-5 0 0,2-10 0,-12 1-17,13-1 347,-20 10-56,23 0-245,-22 0 1,18 0-24,-12 0 237,0 0-222,3 0 1,-6 0 26,12 0-77,-12 13 57,19-10 1,-19 10-46,12-13 67,0 0-60,10 0 1,-3 0-22,-7 0 49,7 12 8,-22-8-124,21 8 105,-21-12 0,19 0-3,-14 0 185,1 0-181,3 0 0,-9 0 61,6 0 0,-6 0 12,-4 0 1,0 0 211,1 0-235,-1 0-29,1-12 1,-1 8 21,1-5 0,-10 3 13,0-4-31,-1 7 1,1-10 45,0 13-17,-12 0 155,5 0 4,-12 0 1376,0 0-1625,-12 0 130,9 0-282,-10 0-271,13 0-3409,0 0 3865,-13 0 0,10 13 0,-10 3 0</inkml:trace>
  <inkml:trace contextRef="#ctx0" brushRef="#br0" timeOffset="2">10350 13534 6788,'13'16'-299,"-10"-4"1,10-8 275,-13 5-26,0-6 90,0 10 45,0-13-60,0 13 33,12-10 21,-8 9-39,21-12 80,-22 0-79,10 0 5,-1 0 128,4 13-110,0-10 213,9 10-221,-9-13-10,12 0 1,1 0 226,-1 0-202,1 0-13,-1 0 0,4 0 34,6 0 1,-4 0 26,14 0-225,-1 0 163,-3-13 0,10 10 84,-6-7-238,5 7 61,4 3 0,0 0-119,0 0 186,-13 0-12,10 0 1,-10 0 20,13 0-15,0 0 0,0 0-14,-13 0 4,10 0 0,-13 0 8,6 0 0,4-3 4,-13-6 1,3 6 56,-3-7 1,-4 7 2,14 3 1,-10 0 105,9 0-151,-12 0 3,6 0 1,-3 0 72,0 0-68,12 0 8,-18 0 50,9 0-64,0 13 1,-6-10 14,12 6 1,-9-3 2,9 4 0,-9-7 28,10 7-222,-1-7 167,-3-3 0,10 0-180,-7 0 197,7 0-27,3 0 0,0-10-84,0 1 88,0-1-21,0-2-62,-1 9 62,14-23 1,-10 23-19,6-6 1,-3 5 2,4 4 0,-7 0 16,6 0-22,-6 0 19,-3 0 0,0 0 29,0 0-26,0 0-6,12 0 0,-18 10 110,6-1-104,-7 14 0,-6-20 109,10 9-106,-10-12 1,10 3 18,-7 7 20,7-7-32,-22 10 1,21-13 29,-5 0 20,-7 0-47,13 0 0,-23 0 80,7 0-59,6 0-20,-12 0 0,19 0 87,-14 0-76,1 0-31,3 0 0,-6 0 7,13 0 1,-10 0 41,9 0-94,-12 0 66,6 0 0,-3 0-18,0 0 1,9 0-10,-9 0 1,9 0-9,-9 0 22,13 0-3,-20 0 0,23 0-67,-7 0 63,-6 0-6,13-13 0,-10 10-1,13-7 1,-9-2 8,-1 2 90,0 1-91,10-4 0,0 10 9,0-6 1,0 2 2,0-2 0,-10 6-45,1-7 42,-1 7-5,10 3 0,0 0-19,0 0 23,0 0-2,-13 0 24,9 0-29,-8 0 0,12 0 6,-1 0-3,1 0-3,0 0 0,-6 0 6,6 0 30,-7 0-35,7 0 0,-3 0-9,-7 0 15,19 0-4,-6 0 0,10 0 0,-13 0 4,0 0 1,0-13 47,-1 10-53,1-9 1,0 12 8,0 0-50,0 0 42,12 0 1,-8 0-13,5 0 0,-6 0-3,-3 0 1,0 0-25,0 0 35,12 12-2,-9-9 0,10 10-39,-14-13 0,1 3 29,0 7 1,0-7-1,0 6 0,0-6 5,0-3 0,-10 0-2,0 0 0,1 0-6,9 0 39,0 0-33,-13-12 1,6 9 38,-12-7 1,13 7-35,-4 3 1,-6 0 47,-3 0-45,6 0 10,-12 0-30,22 0 21,-23 0 0,20 0 8,-13 0-25,12 0 18,-18 0 0,19 3 4,-14 7-41,1-7 32,3 9 0,-6-12 5,13 0 1,-11 0 2,11 0 1,-10 0-15,9 0 1,-3 0 8,4 0-2,5 0 0,-8-12 0,2 9 8,1-7 1,-4 7 1,3 3 0,13-9-2,-12-1 0,12 1-6,-16 9 0,3 0-18,1 0 18,-1 0-2,10 0 0,-3 0 16,-7 0-13,7 0 2,-23 0 50,23 0-52,-10 0 0,4 0 7,-1 0 5,0 0-10,-2 0 0,8 0 3,-5 0 1,-4 0-1,3 0 1,-9 0-38,10 0 36,-14 0-3,20 0 1,-19-10-42,12 1 43,-12-1-5,19 10-54,-23 0 50,10 0 1,-3 0-3,0 0 0,10 0-2,-10 0 1,9 0 1,-9 0 0,3 0-1,-3 0 0,-3 0-1,12 0 0,-9 0 2,9 0 0,-12 0 8,3 0-8,6 0 0,-12 0 9,22 0-8,-23 0 0,20 0 2,-13 0 0,3 0-1,-3 0 0,-4 0 0,14 0 2,-14 0-2,20 0 0,-19 0-14,12 0 14,-12 0-1,6 0 1,-3 0 0,0 0-2,0 0 2,3 0 2,-9 0-3,21 0 1,-21 0-2,6 0 5,-7 0-4,10 0 1,-9 0-1,6 0 4,-6 0-3,-4 0 0,10 0 1,0 0-1,0 0 0,-10 0 0,1 0 0,-1 0 0,0 0 0,14 0 0,-11 0 0,10 0 0,-12 0 0,-1 0 0,1 0 0,-1 0 0,10 0 0,0 0 32,0 0-32,-10 13 1,1-10 63,-1 6-60,0-5-1,14-4 0,-11 0 23,7 0-16,-6 0-4,9 0-21,-10 0 21,10 0 1,-12 0 6,-1 0-38,1 0 30,12 0 0,-10 0-7,7 0 1,-6 0-4,-4 0 1,10 0-10,0 0 14,0 0 1,-6 0-5,6 0 2,-7 0 1,13 0 1,-6 0 0,-6 0 0,9 0 0,-13-4 0,1-5 0,12 6 0,-10-10 0,11 13 0,-14 0 0,13 0 0,-9 0 0,12 0 0,-6 0 0,-7 0 0,10 0 0,-9 0 0,6 0 0,-6 0 0,21 0 0,-21 0 0,6 0 0,3 0 0,-3 0-44,12 0 42,-18 0 1,18 0-4,-12 0 2,13 0 0,-19 0 0,21 0-33,-5 0 31,-7 0 0,12 0 0,-18 10 17,13-1-17,-1 1-1,10-10 25,-13 0-22,10 0 0,-19 0-4,12 0 1,-3 0 0,4 0 1,2 0 2,-12 0-17,13 0 17,-20 0 0,20 0 12,-13 0-12,12 0 0,-18 0 0,12 0 12,-6 0-12,-6 0-1,21 0 48,-21 0-45,22 0 1,-20 0 12,14 0 1,-10 3 2,9 6 0,-3-6-11,4 7 0,5-7 1,-5-3 0,2 0-10,-2 0 1,5 0 10,-5 0 0,2 0-9,-2 0 8,18 0-1,-31 0-20,31 0 18,-22 0 0,4 0-17,-1 0 0,-3 0-2,4 0 0,6 0 11,-7 0 1,-3 3-3,4 7 0,-1-7-58,10 6 60,-13-6-1,10-3 0,-10 4-26,13 5 19,0-6 4,0 10 9,-13-13-8,10 0 1,-10 9-14,13 1 29,0-1-14,-1-9 0,-2 0-16,-7 0 1,7 0-4,-6 0 1,2 0 7,-2 0 0,2 0 5,-12 0 0,9 0 25,-9 0-25,13 0 1,-20 0 69,11 0-66,-14 0 0,4 0-8,5 0 115,-5 0-101,9 0 1,-12 0-1,-1 0 76,0 0-69,1 0 1,-1 0 10,1 0-5,-1 0-3,1 0 1,-1 0 1,1 0 2,-1 0-2,0 0-40,1 0 36,-1 0 1,1 0 5,-1 0-298,1 0 284,-14 13 1,11-10-6,-7 7-9,6-7 5,3-3 1,-9 9 41,0 1-49,0-1 4,-3-9 0,9 10 25,-6-1-33,-6 1 6,12-10 101,-9 0-92,0 0 0,9 0-7,-6 0 69,6 0-51,-9 0 1,9 0 8,-6 0-14,7 0 4,2 12-4,0-9 1,1 10 2,-1-13 0,1 0-4,-1 0 3,1 0 0,-1 0 0,0 0-1,1 0 1,-1 0-1,1 0-20,-1 13 20,13-10 1,-9 9-2,6-12-34,-7 0 34,10 0 0,-9 0-2,6 0-1,6 0 2,-12 0 0,12 0 12,-6 0-13,-6 0 0,9 0 9,-13 0-8,13 0 1,-6 0 3,12 0 1,-12 0 0,3 0 0,-3 0-4,3 0 11,-7 0-8,23 0 0,-23 0-1,7 0 1,3 0-1,-3 0 0,3 0 0,-3 0 0,-6 0 0,6 0 0,-7 0 0,11 0 0,-8 0 0,14 0 0,-14 0 0,4 0 0,-3 0 0,3 0 0,-6 0 0,9 0 0,-3-9 0,0 0 0,-1-1 0,-8 10 0,-1 0 0,1 0 0,-1 0 0,1 0 0,-1 0 0,0 0 0,1 0 0,-1 0 0,-9 0 0,0 0 0,0 0 0,10 0 0,-1 0 0,1 0 0,-1 0-68,0 0 64,1 0 1,9 0-27,0 0 26,-13 0-4,0 0 24,-9 0-22,12 0 1,1 0 4,-1 0 1,1-3 1,-1-7 0,1 7-4,-1-6 1,1 6 2,-1 3 0,0 0 31,1 0-33,-1 0 3,1 0 0,-1 0 2,1 0 0,-1 0 1,0 0-63,1 0 58,12 0 0,-9 0-1,5 0-22,-5 0 20,-4 0 1,1 0-6,-1 0 20,1 0-16,12 0 1,-10 0 7,7 0-8,-6 0-1,-4 0 1,10 0 16,0 0 1,0 0-10,-9 0 0,8 0 2,1 0 0,10 0-3,-10 0 2,12 0-3,-18 0 1,12-10 0,-6 1-3,6-1 2,0 10 1,1 0-1,-7 0 0,-7 0 0,23 0-1,-22 0 1,21 0 0,-21 0 0,6 0 0,6 0 0,-12 0 0,12 0-41,-6 0 0,-7 0-4,7 0 1,-6 0 34,-4 0-12,13 13 13,-9-10 0,9 10 35,-13-13-39,1 0 1,-1 0 1,1 0 20,-1 0-23,1 0 2,-1 0 80,0 0-73,1 0 0,-1 0-3,1 0 45,-13 0-35,9 0 0,-9 0 5,12 0-7,-12 0 1,9 0 1,-9 9-7,12 1 7,-12-1 0,9-9 14,-9 0-15,13 0 1,-1 13 31,-12-10-31,9 9 0,-9-12 77,12 0-75,-12 0 1,10 0 13,-8 0 42,-5 0-51,12 0 1,-18 0 15,12 0-5,-13 13-6,19-10 0,-18 10 1,12-13 1,-10 0-8,10 0 0,-10 3-1,10 7 0,-9-7 12,9 6-65,0-6 51,-3-3 1,9 0 2,-6 0-43,-7 13 38,14-10 1,-20 10-3,13-13 4,0 0-4,-3 0-12,9 0 12,-9 12 1,0-8 26,9 8 0,-19-12 4,13 0 1,-3 3 28,3 7 11,6-7-43,-9 10 245,0-1-250,9-9 1,-19 10-2,13-13 1,-9 10 60,9-1-111,-13 1 63,19-10 8,-21 0-165,21 12 164,-22-9-46,22 10 0,-18-13-9,12 0 0,-10 0 8,10 0-121,-13 0 118,7 0 1,-10 0-17,7 0 23,-7 0 10,9 0-15,-12 0-1,13 0 165,-10 0 7,10 0-145,-13 0 516,0 0-612,12 0 116,-8 0-51,8-13 0,-9 10-14,7-6 76,-7 6-240,10-10 217,-13 10-34,12-10-45,-9 13 43,10-13 0,-10 10 0,7-6 5,-7 6 119,10 3-115,-13 0 48,0-13 6,0 10-41,0-10-4,0 13 165,0 0-479,0-12-187,0 8 214,0-8-1,0 12 277,0 0 0,-13-13 0,-3-3 0</inkml:trace>
  <inkml:trace contextRef="#ctx0" brushRef="#br0" timeOffset="3">38189 14302 6016,'-13'-16'1321,"10"3"-1440,-10 13 53,13 0 256,0 0-378,0-12 314,-12 8 1,9-8-332,-10 12 264,13 0 0,0-3-168,0-7 165,0 7-1,0-10-99,0 13 1135,0 0-1037,-13 13 0,10 3 19,-6 12 1,5 1 31,4-1-165,-12 13 111,9-9 1,-13 18 44,6-12-192,7 25 46,-9-15 0,2 21 119,1-12-275,-1 0 218,-3 0 1,10 9-54,-6 1 1,6-1 43,3-9-39,0 0 37,0 0 1,-10-4-11,1-5 97,-1 5-88,10-8 0,0 11 6,0 1 60,0 0-58,-12-13 0,8 10 52,-5-6-49,6-7 4,3 12 0,-3-12 42,-7 7-41,7 5 6,-10-21 94,13 22-97,0-10 0,-3 10 35,-6-7 0,6 4 2,-7-13 0,4 12-4,-4-3 138,7-5-158,-9 11 0,12-18 81,0 12-68,-13-12 5,10 19 1,-10-19-259,13 12 253,0-12 4,-13 6-186,10-13 75,-9 13 1,12-9 84,0 6-284,0-7 258,0 10 0,0-6-22,0 13 1,0-14-11,0 4 1,0 7-48,0 2 51,0-6 6,0 25 1,-4-28 35,-5 19-36,6-6 5,-10 5 180,1 1-78,8 0 1,-18-3-84,13-7 195,-13 7-86,19-22 1,-13 9-64,6-13 144,7 1 38,-10-1-124,13-12 1,-3 6 95,-6-13-229,6 1 98,-10-10 29,13 0-181,0 0 144,13 12-5,-10-8-119,9 8 83,-12 1 0,0-7 19,0 13-17,0-12 16,0 18 72,0-22-74,0 22 89,0-22 178,0 10-236,0 0 133,0-10 43,0 9-14,0-12-596,0 0 58,0-12-1538,0 9 1848,0-10 0,13 0 0,3-2 0</inkml:trace>
  <inkml:trace contextRef="#ctx0" brushRef="#br0" timeOffset="4">6711 23087 6978,'0'-15'1161,"0"2"-996,-13 13 29,10 0-7,-10 0-29,13 0-4,0 0-34,-12 0 1,8 3 0,-5 7 1,6-4-21,3 13 0,-3 0 69,-7 9-229,7 1 26,-10-1 0,13 10-61,0 0-55,0 13 201,-12-7-138,9 13 36,-10 12 0,13 4 84,0 12 71,0 0-85,0 1 0,3-1-1,7 0 164,-7 1-168,9-1 0,-8 0 66,5 1 0,-6-8 118,7 8 1,-7-20 36,-3 10-23,0 0-101,0-16 146,0 9-179,0-12 0,-10 0 98,1 0-262,-1-13 169,-2-3 1,5-9 80,-12 6-276,13-19 33,-7 6-51,13-12-57,0-10 215,0 9 0,0-15-694,0-6 442,0 6 0,0-23-1514,0 7 1737,0-6 0,0-16 0,0-3 0</inkml:trace>
  <inkml:trace contextRef="#ctx0" brushRef="#br0" timeOffset="5">5630 24566 7974,'-16'-16'-239,"-9"4"643,22-1-124,-22 10-56,21-10-130,-8 0 74,12 10 0,0-12 168,0 5-146,0 7-22,0-22 0,0 18 168,0-12-173,12 13 16,4-19 1,13 18 39,-1-12-5,1 1-82,12-11 0,0 1 15,6-1 98,19 1-64,-18-1-178,21 1 40,1 12 0,3-6 213,12 13-403,0-1 124,13 10 1,-9 0 108,5 0-715,-5 0 612,-4 13 1,-9 2 21,0 14 0,-13-1 47,3 1 0,-6-1-157,-3 1 139,0 12 14,0-10-212,-13 23 191,-3-22 1,-12 18-37,-1-12 1,1 13-3,-1-4 1,-12 4 46,-7-4-135,7 7 381,-13-23 1,10 20-301,-13-13 10,0 0 6,0 3 0,0-10-13,0 7 14,0-6 0,0-4-221,0 1 216,-13-1 0,1 0-7,-7 1 15,-7-1-14,11 1 1,-14-1-13,1 1 149,-13-1-137,9 1 1,-12-11 172,6 1-165,-6-12 1,-13 18 1,0-22 91,0 7-71,0 5-14,-12-11-229,-4 8 241,0-12 0,-9-12 27,6-7-56,-18-7 27,5-2 1,1 0 16,12-1 159,13 1-84,-20-1 1,27 1 203,-1-1-262,0 1-13,25 12 1,-6 0-204,19 7 226,-6 6-271,22-10-104,-10 13 1,13 3 204,0 7 112,0-7 0,26 22 0,5-9 0</inkml:trace>
  <inkml:trace contextRef="#ctx0" brushRef="#br0" timeOffset="6">8275 24907 7941,'-16'13'-124,"-9"-10"0,18 13 350,-12-7 1,10-2 341,-10 12-332,12-1-15,-5 11 137,12-1-49,0 1-88,0-1 0,0 1 29,0-1-71,12-12 1,4 9 179,13-6-305,12-6 103,-10-1 0,14-2 151,-7-1-278,6 1 116,13-10 1,-10-3-220,0-7 70,1-6 48,-4-12 0,7-1-346,-13 1 145,-1-13 15,-8 9 1,-4-18-1,-6 12 0,-6-13 108,-13 4-372,0 6 260,0-13 1,-7 13-147,-12-6-8,1-7 229,-36 22 1,19-18 7,-12 12-23,-1-13 1,-9 17-69,1-14 285,-1 26-1,0-16-171,0 23 593,13-1-379,-10 3 1,19 26 25,-12 6 1,12 9 13,-3 10 0,7 19 43,2 19 134,1-7-161,12 13 0,-6-18-656,12 11 190,1-11-216,9 5 0,3-15-1366,6-7 1347,7-6 471,13-12 0,24-14 0,7-2 0</inkml:trace>
  <inkml:trace contextRef="#ctx0" brushRef="#br0" timeOffset="7">8701 24907 7930,'0'19'-156,"0"0"0,0-9 386,0 9 151,0-1-217,0 11 1,0 2 193,0 7-84,0-6-109,0 22 0,0-13 90,0 6-90,13 7 0,3-23 70,12 7-145,0 7 1,4-23 239,6 6-324,-6-18 40,21 2 1,-12-15 230,7-6-614,5-7 286,-8-13 1,2-2-1174,0-7 610,-12 6 321,19-21 293,-22 21 0,9-22 0,-13 10 0</inkml:trace>
  <inkml:trace contextRef="#ctx0" brushRef="#br0" timeOffset="8">9753 24424 7902,'-16'-16'-456,"1"3"940,5 13-159,7 0 69,-10 0-396,13 13-70,0 3 210,0 12-167,0 1 100,0-1 1,10 10 35,-1 0 0,1 9 10,-10-9 0,3 10 23,6-10-7,-5 12-69,8-6 1,-12 10-52,0-7 72,0 7-15,13-10 0,-10 4-130,7-1 128,-7-12 0,-3 6-99,0-13-30,0-12 138,0 9-246,12-21 234,-9 8-32,10-12 0,-13-3-5,0-6 0,10-7 186,-1-13-182,13 1-10,-19-1 1,19 11-99,-12-1 107,-1 0-40,4-10 0,0 1 1,6-1 0,3 1 57,-13-1-181,13 1 63,-18 0 1,18-1 53,-13 1 1,10 9-14,-9 0 0,12 0-15,-3-10-159,-7 1 174,14 12 181,-11-9 0,14 19-59,-1-13 162,1 12 19,-14-5-135,11 12 39,-10 0 0,9 3-82,-6 6 104,6 7-139,-22 13 0,10-10 12,-13-1 36,0 1-50,12 10 0,-8-1-214,5 1 222,-6 12 21,-3-10-195,0 10 59,0 1 1,0-11 109,0 7-83,0-6 45,0-4 0,0 10 10,0 0 66,0 0-80,0-10 0,0-9-99,0 0 104,0 0-95,0-3-206,0-3-292,0-13-834,0 12 1401,0-9 0,0 10 0</inkml:trace>
  <inkml:trace contextRef="#ctx0" brushRef="#br0" timeOffset="9">11175 24964 7870,'-16'0'9,"-9"0"107,22 13 83,-22-10 1,18 9 199,-12-12-79,13 13-589,-7-10 220,13 10-108,0 0 142,0-10 0,0 9-45,0-12 63,0 13 161,0-10-225,0 10 109,0-13 26,13 0 194,-10 0-181,10 0 29,-1 0 0,-8 3 159,5 6-13,7-5-37,-13 8-145,10 1 0,-10-10 251,6 6-77,-6 7-106,10-13 212,-13 23-144,0-23 55,13 22-173,-10-9 18,9 12 0,-8-2 120,5-7-339,-6 6 356,23-22-48,-23 22-72,22-22 6,-9 23-201,0-23 15,9 10 145,-9-13-72,12 0 0,1-10-102,-1 1 0,0-17 182,1-2-224,-1-1 67,-12-12 0,9 3-15,-6 1 1,-6-14-190,-4 4 1,-5-17-66,-4-2 51,0 0-59,0-4 30,-13-2-17,-16-14 195,-2 1 44,-23 12 335,23 4-202,-23 25 1,13 6-143,-7 19 927,-5 6-579,8 13 1,-8 25 88,5 13 324,-5 25-395,21 10 1,-9 12-1136,13 1 595,-1 12 0,4-19-1005,6 6 908,6-19 1,13 1 355,0-20 0,0 10 0,0-19 0,0-7 0</inkml:trace>
  <inkml:trace contextRef="#ctx0" brushRef="#br0" timeOffset="10">12113 22718 7847,'-15'0'0,"-11"0"0,20 12 307,-13 7 0,10 19 459,-10 10 1,3 18-596,-3 10 26,-6 19-1297,9 6 1114,0 25 13,-9 4 0,18 12 217,-12 0 162,13 0-151,-7-12 0,4 6 16,0-13 164,-1 0-304,-3-22 1,10-3-172,-6-13 453,6 1-154,-10-14 1,10-2-316,-7-13 77,7-13 77,3 10 1,-3-32-476,-6 6-291,5-18 887,-8 2-219,12-12 0,0-12 0,0-4 0</inkml:trace>
  <inkml:trace contextRef="#ctx0" brushRef="#br0" timeOffset="11">14331 24196 7808,'0'-15'-527,"0"-11"301,0 23 141,0-22 168,0 9 0,-3-9 77,-6 6-390,6-6 104,-10 21 162,13-21-235,-13 9 107,10 1 0,-13-8 284,7 14-7,6-1-162,-10 10 0,10 0 549,-7 0-265,7 13 0,-9 16 175,12 2-255,0 35 1,0-15 14,0 25 0,9 0-3,1 9 1,12 10-10,-3-1 0,6 1-115,3-9 1,-2-4-122,-7-6 0,6-7-37,-6-12-29,6 0 112,-9-13 274,-3-16-250,-13-15 0,-16-22 47,-13-1 245,-12-25-278,-16 16 0,-12-22 101,-7 13-75,-6-1-12,-3 1 0,-1 3-176,1 6 186,0 6 1,12 13-570,7 0 332,6 13 0,15 6-26,7 19-1410,19 6 1060,7 13 0,18-10 511,13 1 0,25-14 0,29 7 0</inkml:trace>
  <inkml:trace contextRef="#ctx0" brushRef="#br0" timeOffset="12">15753 22348 7857,'-19'0'16,"0"0"-31,0 0 138,3 0 450,-9 13-279,22 3 1,-19 25-26,12 6 0,-9 10-72,10 9 1,-4 10 120,4 19-314,6-7 179,-10 23 0,13-10-223,0 13-807,0-1 899,0-11 1,-3 5-93,-7-12 31,7 12-54,-9-18-641,12 9 654,-13-13 1,10-9 40,-7 0 0,-2-13-69,2 3 0,-9 4 63,10-4-381,-13 0 219,19-22 0,-23 16-78,7-12 0,4 9 257,-4-19 0,3 0-1249,-3-10 990,-6 13 257,9-9 0,0-4 0,-9-15 0,9-13 0</inkml:trace>
  <inkml:trace contextRef="#ctx0" brushRef="#br0" timeOffset="13">15128 23827 7857,'0'-16'30,"0"-9"628,0 21 155,0-8 1,22 2 273,6 1-737,19-1 1,-2 10-384,12 0 45,12 0 0,-6 0 226,13 0-2063,0 0 619,-3 0 1206,9 13 0,-22 3 0,9 12 0</inkml:trace>
  <inkml:trace contextRef="#ctx0" brushRef="#br0" timeOffset="14">16265 24452 7837,'-13'29'-554,"-2"-14"172,-1 11 125,-10-10 1,23 12 1080,-6 0-316,6-12-224,-10 9-201,10-21-6,-10 8 0,13-12-236,0 0 84,0-12 0,3-17 105,7-18-34,-7 6 13,10-26 0,-4 26 573,1-25-274,12 12-165,-19-3 1,22 4 851,-6 5-491,6-5-207,4 8 0,-1 4 131,1 13 0,2-1 127,7 1-143,6 12-154,1 4 1,8 12 109,-5 0-765,6 0 365,-10 0 1,6 12-1151,-12 7 1,0 16 1181,-9 3 0,-1 0 0,0-10 0</inkml:trace>
  <inkml:trace contextRef="#ctx0" brushRef="#br0" timeOffset="15">17516 24139 7805,'-19'10'-115,"0"-1"0,3 14 115,-3-4 941,-6 6-556,22 3 0,-10 4 30,13 6 0,-9-4-164,-1 14 1,1-1 122,9 10-167,0 0-26,13-13 1,-7 7-78,13-13-103,0 0 206,22-10-500,-10 0 273,23-12 1,-19 6 172,12-12-886,-12-1 545,19-9 0,-19-15-168,12-14 0,-3-3-343,4-15 0,-4-3-87,-6-17 300,-7 7 242,10-22 0,-22 19-343,0-13 587,-12 13-37,18-7 0,-22 23-104,7 0 1,-7 12 532,-3-3-50,-13 19 0,-3 19-190,-12 19 1525,-1 19-1096,14 19 0,-11 6 569,7 13 1,4 3-557,-4 15 1,12-8-166,-2-1 0,6-3 1,3-15-1298,12-1 671,4-9 1,16-4 225,6-5-29,6-20 0,25-15 0,4-13 0</inkml:trace>
  <inkml:trace contextRef="#ctx0" brushRef="#br0" timeOffset="16">19734 23798 7837,'-19'0'-507,"0"0"1,10 0 272,-10 0 234,0-12 0,-10 8 0,10-8 736,0 12-433,0 0 0,-9 0 335,0 0-392,-1 12 0,-9 4 98,0 13 208,0 12-240,-3 3 0,7 26 89,-14 5 151,13 7-266,-6 4 0,26 12-164,5 6-74,7 7 1,16-10-1,9-10 13,12-12-3,23-22-229,16-16-1508,25-12 52,3-14 1627,13-15 0,9-12 0,0-7 0,0 6 0</inkml:trace>
  <inkml:trace contextRef="#ctx0" brushRef="#br0" timeOffset="17">21014 21979 7808,'0'-41'0,"12"-4"0,-9-2 32,7 0-1,6 12 177,-13-6 181,22 12-52,-22 1 51,23 12-207,-23 3 0,9 26 130,-12 6 67,0 19-223,0 6 1,-3 26 156,-6 5-288,-7 8 53,-12 15 0,-1 3-200,1 12-1066,-1 14 1186,1-10 0,-4 22 54,-6-7-48,7 20 33,10-73 1,1 0-907,-9 79 999,15-74 1,0-1-1,-11 59 78,6 1-67,-7-14-131,23-15 0,-13-13 189,7-6-589,6-19 301,-10-7 1,13-22-804,0 1 492,0-13 723,0 6 0,0-22-2066,0 0 2100,0-13 0,0 7 0,0-13 0</inkml:trace>
  <inkml:trace contextRef="#ctx0" brushRef="#br0" timeOffset="18">20473 23258 7808,'-28'-28'0,"12"12"0,-9-6 1368,6 12-581,6-12-114,1 19 582,12-10-637,12 13-206,4 13 111,25-10-249,-9 22 1,21-12 167,-5 6-904,6 6 408,2-9 0,1 12 115,0 1-1494,0-1 1052,0 1 1,0-1-906,0 1 547,0-1 739,-1 1 0,14-1 0,3 0 0</inkml:trace>
  <inkml:trace contextRef="#ctx0" brushRef="#br0" timeOffset="19">21582 23770 7732,'-28'16'322,"0"9"-129,-1-6 232,13 6-215,-9 16 0,19 3 100,-13 13 731,12 13-629,-18-10 1,22 22 204,-6-6-257,5-7-104,17 13 0,3-22-228,12 7 19,1-7 0,-1-16 235,1-6-1161,12-6 527,3-4 264,0-12-912,10-4 661,-23-12 1,20 0 338,-13 0 0,12-25 0,-5-6 0</inkml:trace>
  <inkml:trace contextRef="#ctx0" brushRef="#br0" timeOffset="20">22180 23798 7737,'0'-28'0,"0"9"-111,0 0 0,0 9-420,0-8 1325,0-1-245,0-10 38,12 13 47,-9 4-485,10 12 0,-4 3 1,1 6 159,-4 10 1,-3 10-92,-3 9 1,0 6-13,0 13 0,0 9 95,0 0-93,0 13-58,0-6 0,0 22 278,0 0-228,0-1-37,0-8 0,-9-1-220,-1 0 62,1-12 26,9-4 0,0-24 125,0-7 0,3-19 110,7-10-266,5-6 0,14-41 0,-1-9 0</inkml:trace>
  <inkml:trace contextRef="#ctx0" brushRef="#br0" timeOffset="21">22890 24054 7825,'-12'16'75,"5"6"-75,-11-12-161,11 12 134,-5-7 1,2 23-18,1 0 1225,-1 0-724,10 3 0,0-9 263,0 6-1017,0-7 184,0-2-241,0-1 241,0-12 22,13-3-6,3-13 146,-1-13 1,11-19 50,-7-24 435,6-1-303,3-25 1,1 3-95,-1-7 366,1-5-266,-1 18 0,10-3 166,0 0 0,9 13 179,-9-3 0,13 18 131,-4 11-352,-6 5-250,13 16 1,-4 4-387,7 12 332,7 12-1,-33 17-1696,23 2 1144,-23 23 1,1-10 86,-13 13 408,-13 0 0,20 0 0,-11 0 0</inkml:trace>
  <inkml:trace contextRef="#ctx0" brushRef="#br0" timeOffset="22">23971 24282 7955,'16'0'2211,"9"-10"-1458,-6 1-395,6-1-130,-9 10 1,9-9-88,-6-1 0,7-9-105,2 10 1,-3-13 191,-6 3-511,7-7 258,-11-2 1,4-4-94,0-5 1,-12 2-336,2-13 0,-6 10-302,-3-9 330,-12 0 196,-4-10-121,-13 13 155,1 3 1,-10 15 88,0 7 0,-3 7 151,3 12 1,6 15-189,-5 14 1079,5 25-663,4 18 0,2 17 1163,7 6-678,-6 6-454,22 0 1,-10 6 827,13-12-1094,13 0 140,15-23 1,17-2-38,11-13 0,4-13 206,7-6-2220,5-19 721,1-7 1152,9-12 0,-12 0 0,6 0 0,-10 0 0,-6 0 0</inkml:trace>
  <inkml:trace contextRef="#ctx0" brushRef="#br0" timeOffset="23">27554 24253 6128,'0'16'294,"0"-3"-111,0-13 831,0 0-836,12 0-105,-8 0-5,8 0-21,-12 0 0,10 3 187,-1 6-159,1-6 32,-10 10-35,12-13 0,-5 0 51,12 0 148,-13 0-111,19 0 1,-18 0-27,12 0 1,-10 0 22,10 0 0,-10 0-73,10 0 32,0 0-32,-3 0 1,9 0-45,-6 0 1,-3 0 50,3 0-59,0 0 0,10 10 118,-1-1-135,0 1 38,-12-10 1,9 9 36,-6 0 1,-3 1 9,3-10 0,0 0-39,10 0 11,-1 13 4,0-10-7,1 9 0,9-12 48,0 0-200,0 0 55,-10 0 0,0 0 133,1 0-87,-1 0 14,-12 0 1,9-3 26,-6-6 121,7 6-105,2-10 177,1 13-197,-1 0 7,0 0 0,-9 0 88,0 0-74,0 0-24,10 0 1,-1 0 26,1 0 0,-1 0 64,0 0-176,1 0 88,-1 0 0,4 0-36,6 0 1,-7 0-4,7 0 1,3 0-155,-3 0 176,0 0-8,-9-13 0,-1 10-63,1-6 57,-1 6 13,0 3 0,1 0 38,-1 0-56,-12 0 30,9 0-8,-21 0 1,8 0-79,-12 12 90,0-9-84,0 10 56,0-13-893,0 0 621,-12 0-105,8 0-172,-8 0 32,12 0 0,-3 0-1370,-7 0 1862,7 0 0,-10-13 0,13-2 0</inkml:trace>
  <inkml:trace contextRef="#ctx0" brushRef="#br0" timeOffset="24">29402 23628 7595,'0'-16'-262,"0"3"0,3 13 539,7 0 21,-7 0 42,10 0-8,-13 0 0,0 0 0,9 3-35,1 7-277,-1-7 0,-6 22 204,7-6-255,-7 7-67,22 2 183,-22 0-128,23 1 42,-23-1 0,19 1 50,-13-1 0,10 1-12,-9-1 1,9 10 11,-10 0-26,13 0 5,-6-10 1,3-9-92,0 0 0,-10 0 105,10 9 1,-12-9-160,2 0 1,4-9 43,-4 9-312,1-13 68,-10 7-28,0-13-206,0 12 237,0-8 314,0 8 0,0-24 0,0-4 0</inkml:trace>
  <inkml:trace contextRef="#ctx0" brushRef="#br0" timeOffset="25">29345 24879 6991,'16'0'50,"-3"0"75,-13-13-73,0 10 0,3-10 79,6 13 57,-5-12-44,8 9 227,-12-10-274,13 13 45,-10 0 116,10-13-152,-13 10 62,12-22-172,-9 22 124,23-23-73,-23 23 0,19-13 1,-13 7 1,4 3 93,-3-13-229,-7 12 57,22-5 0,-19 2 42,13 1 0,-9-10-7,9 9 1,-10-12-62,10 3 96,-13 7-18,20-1 92,-23 0-62,10 10 6,-1-22 1,1 19 65,6-13-54,-7 12-10,1-5 33,-10-1-160,10 10-29,-13-10 122,0 13 1,3 0-224,6 0-25,-5 0 32,8 0-313,-12 0 117,0 0 1,-12 13-1,-4 3 1</inkml:trace>
  <inkml:trace contextRef="#ctx0" brushRef="#br0" timeOffset="26">33696 22206 7769,'-16'-16'-617,"3"4"437,13-1 884,-12 10-169,9-10-562,-10 13 60,0 0 149,10 0 106,-9 13-175,12 3 1,0 12 20,0 0 1,0 1 1,0-1 0,-4 10-72,-5 0 64,6 13-30,-10-7 0,13 16-120,0 6 120,-12-6 50,8 22-230,-21 4 60,22 2 1,-19 20 158,12-14-1060,-12 14 896,19-7 1,-22 9 107,6-5-219,6 5 166,-12-21 0,12-1-350,-6-12 341,-6 0 15,22-16-391,-10-6 169,13-39-118,-12-2 223,8-13 0,-8-13 408,12-6 0,0-9-519,0-10 0,0 3 287,0-12 1,0 9 45,0-9 1,0 12 452,0-3-322,12-6-159,4 12 1,3-9 359,0 13-205,0-1-41,10 1-275,-1-1 141,0 1 1,1 3-27,-1 6 1,4-3 16,6 12 1,-3-9 79,12 10-349,-12-1 128,18 23 0,-8-7 53,12 13 55,-1 0-49,-11 22 1,-1-9 202,-6 6-8,-7 6-159,10-13-59,-12 23 63,-1-22 1,-9 18 64,0-12-160,-12 0 109,5 3 0,-12-9-36,0 6 1,0-16-135,0-3 0,-12-3 0,-7 3-27,-7 6 128,-2-22 0,-10 19 430,0-12-196,-12 12-21,18-19 301,-22 22-280,10-22 0,-3 13 49,-1-6-182,13-7 8,-18 9 0,12-12 19,-7 0 1,4-3-67,6-6 1,7-7-649,-7-13 303,6 1 198,16 12 0,4-9-1277,12 6 689,-13-6 208,10 9-1325,-10-9 1805,26 22 0,3-23 0,12 10 0</inkml:trace>
  <inkml:trace contextRef="#ctx0" brushRef="#br0" timeOffset="27">34862 24026 7720,'-16'19'434,"7"0"0,5-10 54,4 10-190,0 0-31,0 9-118,13-12 0,3 0 1,12-6 1,4-7-135,6 6 1,-7-6 207,7-3-591,-6-12 346,-4-4 0,1-16-310,-1-6 213,1 7 17,-14-23 0,7 10 91,-12-13-7,-1 0 68,-9 0 0,0 10 66,0 0 0,-12-1-35,-7-9 1,-10 10 129,-8-1 0,2 17-56,-13 2 88,14 1-55,-20 25 0,19-10-49,-12 13 183,12 13-226,-6 15 0,12 20-666,1 18 279,0-6-22,12 10 1,3-7 311,13-6 0,0 6 0,0-19 0</inkml:trace>
  <inkml:trace contextRef="#ctx0" brushRef="#br0" timeOffset="28">35829 23372 6756,'-16'0'1436,"3"0"-955,13 0-185,0 12 117,0-8 99,0 8-245,0 1 0,-9 3 109,-1 12 1,1 1-66,9-1-111,0 0-1,-13 13-312,10-9 126,-10 9 0,10-3 196,-6 0-654,5 0 378,-8-10 0,12-9 42,0 0-313,0 0 154,0-3 20,0-3 27,0-13 111,0 0-15,12 0 51,-8 0-11,21 0 0,-19-4-240,13-5 252,-12 6-166,18-22 0,-13 9 70,7-13 1,4 1-58,-14-1 0,10 1 139,-10 0 1,14-1 129,-5 1 0,8-1-39,2 1 0,-9-1-74,0 1 0,0 3 189,10 6 1,-1-3-37,0 12 1,1 1 47,-1 9 1,-9 0-51,0 0 1,0 9-41,10 1 0,-10 15-1,-1 3 1,-11 1-10,2 9 0,4 3 73,-4-3 0,1 9-90,-10-9 1,0 3 139,0-3 0,0-3-114,0 12 0,0-12 196,0 3 0,0 3-71,0-3 0,0 0-25,0-10-446,-13 0 0,10-9-1340,-6 0-642,5-12 1082,4 5 686,0-24 0,0-4 436,0-13 0,0-12 0,0-3 0</inkml:trace>
  <inkml:trace contextRef="#ctx0" brushRef="#br0" timeOffset="29">37563 23656 7699,'-3'-19'205,"-6"0"13,5 13 0,-11-16 95,5 12-162,7 1 0,-13-1 97,7 1-96,5-1 0,-21 1 151,6-1 92,-6 1-135,9 9 1,-19-10 68,7 1 12,-7 0-120,7 9 1,-10 0 92,0 0 0,-3 12-100,3 7 0,3 6 49,-12 4 1,15 2 35,4 7-391,-1 7 113,14-1 0,-1 9 193,6-5-1065,7-7 639,16 13 1,3-23 116,12 7-1791,26-6 1246,-7-16 0,32-4 640,-13-12 0,26-12 0,-3-4 0</inkml:trace>
  <inkml:trace contextRef="#ctx0" brushRef="#br0" timeOffset="30">38189 22064 7748,'-10'-29'223,"1"1"1,-1 12-146,10 4 707,0-1-119,0 10-157,-12-10-168,9 13-38,-10 0-625,13 0 256,-13 13 1,10-4 188,-6 20 5,-7-7 0,0 19-18,0 0-17,-9 3 0,12 13 76,-6 0 25,-6 12-130,9-9 1,-3 23 83,0-8 0,10 11 23,-10 8 1,3 8 60,-3 11-919,-6-12 800,22 10 1,-19-10-103,12 13-101,-12 0 174,19-13 1,-10-7-336,13-18 1,0-6 90,0-13-610,0-1 265,0-24 140,0 6-788,0-35 1180,0 10-567,0-13 540,0-26 0,13 8 0,3-24 0</inkml:trace>
  <inkml:trace contextRef="#ctx0" brushRef="#br0" timeOffset="31">38445 23286 9002,'-16'13'744,"3"3"0,10 12-567,-6 1 25,5 12-51,-21 3 0,22 13-88,-6 0 1,-4 0 162,3 0-837,1-1 489,-4 1 1,10-3 71,-6-7-1651,5-6 1701,4-12 0,0-1 0,0 1 0</inkml:trace>
  <inkml:trace contextRef="#ctx0" brushRef="#br0" timeOffset="32">38701 22803 7722,'-45'-13'0,"4"10"2398,13-9-725,12-1-776,-9 10-339,22-10 10,-10 13-1482,13 0 462,0 0 422,13 13 1,-7-7-2260,13 13 2289,-13-12 0,32 18 0,-6-9 0</inkml:trace>
  <inkml:trace contextRef="#ctx0" brushRef="#br0" timeOffset="33">39497 23201 7494,'-16'0'906,"3"0"-821,1 0 80,9 0-34,-10 13 0,10 12-22,-7 13 1,7 0 1,-6-10 1,-4 10 11,4 0 113,-14 13-84,20-7 0,-19 3-79,13 1 1,-4-4-66,4 3 0,5-6-168,-5-12 108,6-13 10,3 9-50,0-22 0,3 10-4,6-13 0,7-3-20,13-7 1,-10-6 82,0-12 0,-1-1 3,11 1 0,2-10 7,7 0 0,-6 0 34,6 10 1,-6-1 193,-4 1 11,0 0-207,13-1 1,-9 4 110,6 6-103,-6-6 0,-4 18 15,0-12 106,1 13-66,-1-7 0,-12 26 74,-6 6 0,-7 6 168,-3 4 0,0 2 71,0 7 1,0-6-109,0 6 0,-10 3 81,1-3-55,-13 12-172,19-18 0,-23 12-43,7-6 1,7-3 218,2 12-1728,-6-12 1011,13 6 1,-9-22 103,12 0 306,0-13 0,12 7 0,4-13 0</inkml:trace>
  <inkml:trace contextRef="#ctx0" brushRef="#br0" timeOffset="34">40805 23599 7683,'-16'13'162,"-9"-10"127,9 22 1,-9-18 418,6 12-475,6 0 0,4 9-79,-1 0 0,1-9 158,9 0-132,12 0 0,4 7 112,12-7-167,1-7 30,-1 1 1,1-10-72,-1 6 1,1-15 50,-1-3 0,1-13-293,-1 3 1,0-7 89,1-2-168,-1-1 168,1-12 0,-10 10 51,0-7 0,-13-3-105,3 3 1,-5 0-41,-4 10 164,-13-14-20,-3 11 0,-12-7-316,-1 19 172,-12-6 62,-3 22 1,-13-10-397,0 13 1,0 6-83,0 13 0,13 3 578,6 26 0,7-1 0,2 10 0</inkml:trace>
  <inkml:trace contextRef="#ctx0" brushRef="#br0" timeOffset="35">41004 23656 7683,'-25'19'-6,"6"0"1,-4-9 248,14 8 0,-4-8 278,4 9-373,6 0 1,-10 9-95,13 1 1,0 9-67,0 0 1,0 12 44,0-3 1,10 7 58,-1 3 0,1 13 105,-10 5-106,0 8-3,0 2 0,-13 13 55,-6 6 0,-9 7 94,-10 2 0,-7 1-188,-12 0 0,1-13 293,-1-6 0,-13-10-21,-6-9 1,4-10-108,-4-19 1,13-15 37,-4-13 1,7-13-123,3 4 0,1-23-135,-1-15 1,13-13 49,6-16 0,-3-13-189,3-5 1,12-8 55,17-2 0,6-3 90,3-7 1,0 6-128,0-5-64,12 5 174,4 16 1,16 4 189,6 12 1,6 3-24,13 7 0,3 9-83,6 19 0,-3-3-218,13 13 0,6-1-263,4 10 1,5 3 153,-15 7 258,-6 6 0,12 25 0,-10 3 0</inkml:trace>
  <inkml:trace contextRef="#ctx0" brushRef="#br0" timeOffset="36">43591 23258 7572,'-15'0'630,"-1"3"-263,6 7 1,7-4-162,-6 13 1,-4 0 72,4 9-164,-1 1 33,-2-1 0,8 10-50,-5 0 1,-4 13-166,4-4 0,-10-3 207,9 4-803,1-14 482,9 7 1,0-12-500,0-1 311,0-12 369,0-3 0,13-13 0,2 0 0</inkml:trace>
  <inkml:trace contextRef="#ctx0" brushRef="#br0" timeOffset="37">43705 22775 7692,'-3'-19'673,"-6"0"-239,5 12 2,-8-18 12,12 22 87,0-10-175,0 13-689,0 0 486,12 0-157,-8 0 0,21 13 0,-9 3 0</inkml:trace>
  <inkml:trace contextRef="#ctx0" brushRef="#br0" timeOffset="38">44189 23258 7712,'0'-19'-480,"0"0"1107,0 13 24,0-19-251,0 21-268,0-8 162,0 12-115,0 0 1,-10 12 225,1 7-260,-1 7 1,1 15 92,-1 6-70,-12 7 0,19 3 0,-22-13-325,22 10 140,-10-10 0,13 0 110,0-6-634,0-19 409,13-6 1,5-13-22,20 0 0,-3-7-65,13-12 0,-1-3-359,10-25 222,12-13 190,-9 0 0,10-19 130,-13 12-263,0 14 104,-1-1 317,-11 10-67,-4 0 0,-13 12-178,1 13 260,-14 13-46,-2-7 1,-13 26-125,0 6 714,-13 6-253,10 16 0,-22-6 220,6 12-286,-6 0-180,-4 23 0,4-10 449,6 6 1,-3-15 18,13-4-61,-1 1-313,-3 9 0,10-10-191,-6 0 0,9-15-224,9-4 0,7-2 228,12-17-2296,14 1 2206,-11-10 0,35-13 0,-5-3 0</inkml:trace>
  <inkml:trace contextRef="#ctx0" brushRef="#br0" timeOffset="39">47174 23429 7694,'-41'28'0,"10"-12"0,-10 9 502,12-6 0,4 10 125,6 8-214,6-5-266,13 9 0,0-12 148,0-1-360,13 0 140,3 1 1,22-4-61,0-6 1,12-6 131,-2-13 1,5-3-247,4-7 1,0-9-11,0-19-317,-13 7 260,10-23 0,-23 19-94,7-12 50,-6-1 101,-4-8 1,-12-1 83,-6 0 0,-7 9-14,-3 1 0,-3 3 25,-7-4 1,-18 7 70,-20 13 0,-5-1-196,-4 1 0,-10 12 117,1 7 0,-10 6-286,10 3 125,-1 12 11,23 17-211,3 2 201,13 23 0,12-19-38,6 12-42,7-12 161,16 6 0,12-13 325,13 1-133,13-1-83,-7 1 0,3-10 164,1 0 0,-4-4-44,3 4 1,4-3 564,-13-6 1,0-4-36,-10 13 676,1-13-827,-1 19 0,0-18-4,1 12 0,-10 0 12,0 9 1,-10-9-203,10 0 1,-12 0-90,2 9 0,7-9-727,3 0 0,-3-12 100,3 2 1,3-6-568,16-3 970,-7 0 0,23-12 0,-10-4 0</inkml:trace>
  <inkml:trace contextRef="#ctx0" brushRef="#br0" timeOffset="40">50558 23116 7692,'-19'-19'-21,"0"0"1,3 10 287,-2-10 34,-8 12-154,10-18 0,-3 12-79,1-6 1,-1-3 109,-10 13 1,1-10-253,-1 9 0,1 1 34,-1 9 0,1 0 39,0 0 1,-14 13 161,-5 5 1,3 11 43,-4 9 1,11 9-9,-11 20 0,4 2 183,-4 7 0,17 3-270,12-13 0,13 4 89,-4-4 0,10-6-205,10 6 1,18-9 84,19-9 1,17-10-729,2-19 1,22-7 107,-2-12 541,5-12 0,-5-4 0,-1-13 0</inkml:trace>
  <inkml:trace contextRef="#ctx0" brushRef="#br0" timeOffset="41">50956 23059 7718,'-28'0'985,"-1"0"-746,1 0 1,9 3-47,0 7 1,13 5-135,-4 14 1,7-1 100,3 1 1,0 9 1,0 0 1,0 15 40,0 4 1,0 0-169,0 9 1,0-6 15,0-3 1,0-3-93,0-7 0,10-6 180,-1-12-307,13-13 142,-19-4 1,23-24-90,-7-7 1,9-29 98,10-9 0,-6-22-81,5-6 0,-2 0-12,3-10 158,-6 7 150,21-10 0,-12 19-16,7-7 1,2 20 109,-12 0 1,13 18-71,-4 10 1,7 19 58,3 10 0,-10 12-1178,1 16 0,-14 3 189,4 26 707,-6-1 0,9 23 0,3 2 0</inkml:trace>
  <inkml:trace contextRef="#ctx0" brushRef="#br0" timeOffset="42">52179 23144 7712,'-16'16'-337,"-9"0"584,6-7 1,3 7 547,-3 13 0,3-1-360,-3 0 0,-3 14 37,13 5 0,-1-3-175,10 4 0,0 5-99,0 4 0,4 6-208,5-15 0,16-7 39,13-3 1,10-10-3,-10-9 1,12-6 200,-3-13-1175,7 0 682,3-26 0,-3 4-283,-7-25 1,-3 0-472,-6-10 1,-9 0 187,-1 0 0,-3-9 831,-15-1 0,12 1 0,-6 9 0</inkml:trace>
  <inkml:trace contextRef="#ctx0" brushRef="#br0" timeOffset="43">52577 23230 7712,'-13'28'-219,"7"13"-55,-13 7 1,10 5 1052,-10 4 0,12 3-273,-2 6 1,-4-2-11,4 11 1,-4 4-86,4 16 1,2-6-164,-12 5 0,0-5 18,-9-4 0,0 1 0,-1-1 0,-9-9-118,0-1 0,-9-15 12,9-3 1,-13 0 20,4-9 1,-7-17 15,-2-2 1,-1-10-221,0 0 0,-3-7-114,-7-12 0,7-3-228,-6-6 1,19 2 141,9-12 1,6 0-178,4-9 0,12-1 116,6 1 284,20 0 0,18-1 0,17 1 0</inkml:trace>
  <inkml:trace contextRef="#ctx0" brushRef="#br0" timeOffset="44">54283 23116 7678,'-3'-19'303,"-6"0"-65,5 13 0,-11-16 263,5 12-321,7-12 122,-22 6 23,22 0-138,-23 4 1,14 15-12,-7 6 1,3 7 14,6 13 1,-2 12-60,-7 6 0,-3 10-53,12 9 1,-9-3 73,10 13 0,-4-9-202,4 8 0,6-11-69,-7 2 0,7-15-81,3-4 1,0-12 154,0 3 57,0-19 0,-3-7-17,-7-12 1,4-3-12,-13-6 0,0-7-45,-9-13 1,-4 1 51,-6-1 0,-3 1-294,-6 0 0,-7 12-87,6 6 1,7 7-119,3 3 1,7 0 37,2 0 469,14 0 0,2 13 0,13 3 0</inkml:trace>
  <inkml:trace contextRef="#ctx0" brushRef="#br0" timeOffset="45">55677 21381 7685,'0'-15'-218,"0"-1"1131,0 6-540,-13 7 1,0 3-152,-6 19 0,-6 16-71,6 3 0,-16 25-66,-3 3 0,-12 17-14,2 11 0,-5 7-199,-4 13 0,3 9-27,7 1 1,-7 11 82,7-2 1,6-10 26,3-9 1,9-3 19,10-17 1,-3 1-168,13-10 0,-4-12 8,4-7 1,5-9-181,-5-9 159,6 5 1,3-21-494,0 6 4,0-19 294,0-6 400,0-13 0,-13-26 0,-3-5 0</inkml:trace>
  <inkml:trace contextRef="#ctx0" brushRef="#br0" timeOffset="46">54852 22462 7426,'0'-19'38,"0"0"2011,0 13-1537,0-7 0,3 13-40,7 0 0,5 0-93,14 0 1,-1 0-126,1 0 1,12 10-368,6-1 0,-3 13-234,4-3 0,-1-3-433,10 3 0,-10-3 780,1 3 0,-13 6 0,6-9 0</inkml:trace>
  <inkml:trace contextRef="#ctx0" brushRef="#br0" timeOffset="47">55478 23343 7228,'-13'16'1942,"10"-3"-1478,-10-1 1,16 4-57,7 13 1,2-10-6,7 0 0,7-10-105,-7 10 0,15-3-197,4 3 1,0-3-66,-9-7 1,8-6-144,1 7 1,0-7-10,-9-3 0,-1-13-201,1-6 0,-10-9 12,0-10 0,-13 6-288,3-6 1,-6-6 287,-3-3 0,0 3 89,0-4 0,-12 1 330,-7-10 0,-6 10 7,-4-1 0,1 13 7,-1-3 0,1 20 33,-1 8 0,1 10 180,0 10 1,-10 8 11,0 20 1,9 10 144,10 18 1,10-3 213,-10 13 0,13 9-291,-4 10 0,10-10-639,10-9 1,5-9 14,14 8 1,21-15-166,7-3 0,10-25 368,-1-23 0,7 7 0,12 0 0</inkml:trace>
  <inkml:trace contextRef="#ctx0" brushRef="#br0" timeOffset="48">57013 23116 7677,'16'0'679,"9"-13"1,-12 7-452,6-13 1,6 13-98,-6-4 1,-3-2-126,3 2 1,9-9 50,10 10 1,3-13-137,-3 3 1,6 3 75,13-3 0,-3 0-148,-7-10 1,7-8 73,-7-1 0,7-10 89,3 10 1,-13-12 70,-6 2 0,3-5-24,-3-4 1,0 0 26,-10 0 1,-2 0 17,-7 0 1,6-3 19,-6-6 1,-3 6-80,3-6 1,-4 6 6,4 3 0,-3-3-177,-6-7 1,-7 7 48,6-6 1,-2 6-81,2 3 0,-6 0 40,7 0 0,-7 13 80,-3 6 0,-3 7 35,-7 2 0,4 13 55,-13 7 1,0 6 81,-9 3 0,-10 12-93,0 7 0,-13 7 72,4 2 0,3 13-36,-4 7 0,4-1-40,-3 10 1,-7-4-7,6 23 1,-2-9-11,3 8 1,-4 1 29,13 10 1,-13 12-10,4 6 1,6 10-198,3 9 0,-3-3 226,3 12 1,10 4 153,9 16 1,3-10-51,-3 0 1,-3-12 62,12-16 0,1 6-135,9-7 0,3-8-10,7-30 1,8-15 39,20-12 1,-6-17-16,6-2 0,3-13 12,-3-16 0,3-4-5,-3-5 0,-7-10 167,7-19 1,-9 7-189,-10-7 0,6-3-76,-6 3 0,-6 0 61,-4 9 1,-6 1 315,-3-1-112,13 1 133,-10 12-201,10 4 0,-16 12 132,-7 0-460,7 0 283,-10 0-649,1 12 139,9-9-160,-10 23 366,13-23 277,0 9-134,0-12-1400,0 0 0,-13-12 0,-3-4 1</inkml:trace>
  <inkml:trace contextRef="#ctx0" brushRef="#br0" timeOffset="49">32985 27324 7742,'0'16'451,"0"-4"1,0-8 189,0 5-440,0-6 0,3 13-1,7-7 1,-4-5 151,13 5-362,13-6 55,-1 10 1,13-10 79,-6 7 1,-3-10-88,12-10 1,-9 4 187,10-13-591,-14 0 265,20-22 1,-19 6-200,12-12 201,-12-1 35,19-9 0,-23 10-575,7 0 277,-19-13 168,7 0 0,-23 0-105,6 12 0,-6 4 36,-3-3 302,0 5-44,-12 1 1,5 13-188,-12 0 444,0-1-189,-9 26 0,0-10 57,-1 13 0,1 13-36,-1 6 0,1 6 177,-1 4 1,1 12 66,0 6 0,-1 16 53,1 4 1,-1 2 2,1-3 234,12 7-359,-9 12 1,22-12-28,-7-7 1,7 4-162,3-4 0,13-3-513,6-15 0,9-7 78,10-13 0,9-12-477,20-6 840,-7-7 0,34-29 0,-5-5 0</inkml:trace>
  <inkml:trace contextRef="#ctx0" brushRef="#br0" timeOffset="50">34151 27153 9617,'28'-15'512,"1"2"-367,-1 13 0,4-13 153,6-6-382,6 7 151,13-14 1,3 1 160,6-13-552,-6-12 284,22 5 1,-12-15 85,6-6-1345,6-7 1174,-9 1 0,-4-7-62,-12 12-462,0-12 515,-26 19 0,20-19 80,-13 13-27,-13 0 38,0 9 1,-12 0 75,6 0-88,6 0 41,-22 0 0,10 10-3,-13 0 0,0-1-33,0-9 938,0 1-902,0 11 1,-3 4 454,-7 13-366,7-1-88,-22 1 0,19 12 90,-13 7 0,0 6-91,-10 3 230,1 0-101,-1 0 0,-2 12-44,-7 7 1,6 10 19,-6 8 0,-6 8 13,-3 12 1,3 9 8,-4 0 1,4 13 14,-3-3 0,-4 9 119,13 10 1,-9-6 12,9 5 1,0 7-48,9 4 1,-8 5-35,-1 4 1,0 0-192,9-1 1,4-2 62,6-7 0,6-6-83,13-12 0,0-17-277,0-12 0,4-13 153,5-15-1385,7-14 987,25-2 0,-10-16 554,7-7 0,7-5 0,-1-14 0</inkml:trace>
  <inkml:trace contextRef="#ctx0" brushRef="#br0" timeOffset="51">35032 27438 8756,'-15'12'872,"2"-9"-514,26 10-127,-10-13 0,22 0-151,-6 0-101,19 0 67,-6 0 1,12 0-137,-6 0 0,-7-13 7,7-5 1,3-5-150,-3 4 1,3-15 85,-3 5-263,-6-5 230,9-8 0,-22 1 1,0-6 1,-3-7 68,2 7 0,-5 3 98,-13-4 0,0 4-46,0-3 1,-13-4-9,-5 13-2,-8 0 176,-2 10-138,-1 12 1,-9 7 167,1 18 1,-1 10 239,9 19 0,1 9 67,-1 20 1,1 2 300,-1 7 1,1 9-221,0 1 0,12-11-293,6 11 1,7-7-345,3 6 0,6-22-203,13-6 1,4-13-1179,24-6 1491,0 0 0,23-35 0,2 10 0</inkml:trace>
  <inkml:trace contextRef="#ctx0" brushRef="#br0" timeOffset="52">36767 27040 7737,'0'-16'290,"0"-9"-200,0 21 211,0-8-190,0-1 0,0 7-225,0-13 166,-13 13 0,7-7-62,-13 13 0,10-10 134,-10 1 0,9-4-16,-9 4 1,0 6 105,-9-7 0,-1 7-33,1 3 214,-1 0-202,1 13 1,-10 2 66,0 14 1,-3 12 91,3 6 0,10 7-161,-1 3 1,4 0-108,16 0 0,-1 9-181,10 0 81,0-12 52,13-13 1,15-6-1038,20-7 423,18-6 320,7-22 110,12 0 1,13-25 0,3-6-1</inkml:trace>
  <inkml:trace contextRef="#ctx0" brushRef="#br0" timeOffset="53">37904 25590 7729,'0'-29'674,"0"1"-90,0-1-185,0 1-374,0 12 13,-12 3-11,9 13 1,-13 0 189,6 0-17,7 13-92,-22 3 1,19 22 11,-13 0 0,3 3 43,-3-3 0,-6-4-74,6 14 1,3-1 229,-3 10-180,0 0-38,3 0 0,-9 12 61,6 7 1,-6 6-45,-4 4 1,1 11-4,-1 8 0,10-1 125,0 10-1204,0-7 960,4 7 0,2-7-91,13-12 1,0 0-298,0-10 1,0-25-272,0-12 0,0-14-54,0-5-842,0-14 339,0-2 1220,0-38 0,13-7 0,2-25 0</inkml:trace>
  <inkml:trace contextRef="#ctx0" brushRef="#br0" timeOffset="54">37250 26556 7729,'-15'0'777,"2"-12"1,13 5-328,0-12 1,3 13 46,7-3 1,15 5-79,13 4-257,12-12-13,7 9 1,3-10-362,7 13 156,-7 0 122,-4 13 0,4-10-66,7 6 0,-7 7 0,9 0 0</inkml:trace>
  <inkml:trace contextRef="#ctx0" brushRef="#br0" timeOffset="55">38359 27068 7677,'-15'13'-576,"-11"-10"495,23 22 1021,-22-9-548,22 12 1,-19 10-66,12 0 0,1 0-153,9-9 1,0 8-239,0 1 0,0 0 116,0-9-49,0-14 0,3-2 34,6-13 0,7-3-78,12-7 0,-9-18 107,0-19 1,0-17-111,10-2 0,9-13 196,0 3 0,0 4 178,-10-4 1,0 16 129,1 3 1,9 0-151,0 10 1,0 6-687,-10 3 189,13 19-7,-9 6 0,18 16-609,-12 7 803,0 6 0,3 25 0,3 3 0</inkml:trace>
  <inkml:trace contextRef="#ctx0" brushRef="#br0" timeOffset="56">39156 27267 8256,'-16'29'1212,"-6"2"-1044,12 7 1,1-6-136,9 6 1,3 3 230,6-3 0,10-1 416,19-8 0,6-4-909,13-6 49,0 6 150,0-21 0,-3 5-386,-7-18 1,7-10 142,-7-19 0,-6-7-34,-3-11 1,-6-4 244,-4-7 1,-12 4-7,-6-13 0,-7 13-66,-3-3 1,-3 2 139,-7-2 1,-9 6 207,-19-6 1,3 9-100,-12 10 1,0 9 355,-10 19 1,3 6-138,7 13 0,-13 25-14,12 13 1,-12 16-276,13 12 0,-4 10-280,4 19 1,9-7-29,19 7 1,6-19 262,13-10 0,13 7 0,3 0 0</inkml:trace>
  <inkml:trace contextRef="#ctx0" brushRef="#br0" timeOffset="57">40407 26812 7594,'0'-16'582,"0"1"112,0 5-630,-13 7 40,10-10 28,-10 13-25,13 13 0,0-7 65,0 13 1,0 10-18,0 9 0,0 12-15,0-3 0,-9 7 18,-1 3 1,1 0-139,9 0 0,-3 0 57,-7 0 1,7-4-180,-6-5 1,5 2-206,4-12-84,13-13 310,3-12 0,12-16-77,1-7 0,-1-15 21,1-13 0,2-12-100,7 2 1,-6-5 256,6-4-92,-7 0-2,-2 0 1,2 10 288,7-1 1,-6 4-42,6-3 0,-7 9 64,-2 19 1,-10-3-62,0 12-64,0 1-11,-4 9 19,11 0 1,-23 12 14,6 7 0,4 6 197,-4 4-247,1-1-19,-10 13 1,0-9 223,0 6 1,0 3-60,0-3 0,-10 0 57,1-10 0,-1 1 58,10-1-130,0 1-80,0-1 0,-9 0 10,-1 1 0,1-10-94,9 0 1,0-10-964,0 10 1,3-13 152,7 4 757,-7-7 0,35-3 0,-7 0 0</inkml:trace>
  <inkml:trace contextRef="#ctx0" brushRef="#br0" timeOffset="58">41658 26983 7926,'-16'0'768,"-9"0"0,22 3-482,-7 6 0,-2 7 49,2 13 1,1 2-283,9 7 0,-10-3 103,1 12 1,-1 1-776,10 9 1,0-10-63,0 0 0,13-12 681,6 3 0,6-6 0,3-4 0</inkml:trace>
  <inkml:trace contextRef="#ctx0" brushRef="#br0" timeOffset="59">42113 26244 7694,'-29'-16'1078,"1"3"1,9 13 200,0 0-52,0 0-612,3 0-209,4 0-1156,12 0 502,0 0-263,0 13 0,3 3-1645,6 12 2156,7-12 0,13 9 0,-1-9 0</inkml:trace>
  <inkml:trace contextRef="#ctx0" brushRef="#br0" timeOffset="60">42710 27068 7539,'0'-16'215,"0"0"263,0 7 0,0 3-560,0-13 41,0 12-111,0-18 92,0 9 53,0 1 1,0-11 74,0 7 0,0 4 36,0-4 1,-3 9 101,-7-9 0,-5 13-117,-14-4 674,1 7-474,-1 3 0,-9 3 600,0 7 0,-12 9-394,2 19 1,-2 19 197,3 18 0,-4 7-16,13 4-733,0-1 107,22 0 1,7 1-12,18-1 1,13-12-137,26-7 1,6-19-413,31-9 1,6-19 507,23-9 0,13-32 0,2-10 0</inkml:trace>
  <inkml:trace contextRef="#ctx0" brushRef="#br0" timeOffset="61">44843 26926 7724,'0'-16'-559,"0"0"1208,0 7-39,0 6-477,0-23-32,0 23 1,3-19-11,6 13 1,-2-10 1,12 9 0,3-9-123,16 10 1,-4-13 128,14 3 0,-1-16 7,10-3 1,9-22-12,1 3 1,12-19-15,-3 1 1,2-11-586,-2-9 590,6-6-74,-21 0 0,8-6-89,-12 12 1,-3 0 99,-7 10 0,0 9-142,-18 0 1,2 13-8,-21-3 0,9 15-200,-10 4 1,1 12 73,-10-3 0,-3 10 87,-7 9 0,-6-3 597,-12 12 0,-1 4-515,1 15 485,0 7-273,-1 13 0,-2 12-50,-7 6 1,3 7 51,-12 3 1,12 9 37,-3 0 1,-3 13 47,3-3 1,0 3 0,10-3 1,-1 6-63,1-6 0,-1 9-92,1 10 1,-1-7 109,1 7-919,12 6 759,-9-12 0,19 9 18,-13-13 1,9 0-127,-9 1 1,10-14 94,-10-5 0,9-7-23,-9-4 1,13-11-344,-4-7 176,7-19 717,3-7-884,0-12 0,3-6 122,7-13 1,-4-3 7,13-26 1,10-12-8,9-15 258,12 5-55,-6-12 0,13 19-20,0-13 1,0 13 166,0-4 0,0 11-122,0 8 816,-1 7-524,1 25 1,0 4-115,0 12 0,-3 12-99,-7 7 0,1 29-96,-20 9 0,7 9 109,-16 0 1,-7 7-34,-2 12 0,-10-9 41,-10 0 0,4-4 107,-13 4 0,-3 3-177,-16-12 0,6-11 53,-5-8 0,-5-13-88,5 3 74,-14-7 60,19-15 0,-18 6 111,12-12 1,-13 8-59,4-8 1,3-1 119,-4-9 1,14 0-144,-4 0 1,-3-3-20,3-6 0,0-7-205,9-12 0,10-14 93,0-5 0,10 3-127,-10-4 1,13 4-30,-4-3-965,7 6 734,16 12 1,-7-5-349,13 5 1,0-2 711,9 21 0,13 1 0,4 9 0</inkml:trace>
  <inkml:trace contextRef="#ctx0" brushRef="#br0" timeOffset="62">46606 27210 10309,'28'-16'883,"1"7"0,-1 6-353,0 3-1216,13 0 540,-9-13 1,22 7-181,-7-13 0,-3 0-317,4-10 0,-13 1-21,2 0 1,-8-4 395,-10-6 0,-7 7 185,-12-7 0,0-3-73,0 3 0,-12 0 206,-7 9 1,-10 1 90,-8-1 1,5 14 409,-6 5 1,-3 10 242,3 10 1,0 9-321,10 19 0,2 6 92,7 13 1,-3 9-334,13 0 0,-1 13-306,10-3 1,13 3-394,6-3 1,16-7 465,3-12 0,25 13 0,-3 2 0</inkml:trace>
  <inkml:trace contextRef="#ctx0" brushRef="#br0" timeOffset="63">47686 26926 7694,'0'-16'2092,"3"-6"-1850,7 13 1,9-10-97,19 9 1,-4-12-74,14 3 0,-1-9-4,10-10 0,0-3-208,0-7 1,9-15-81,1 6 0,-1-16 147,-9 7 1,-10-13-292,1 3-308,-14 7 514,7-13 0,-12 12-53,-1-6 0,-12-3 110,-6 13 0,2-10 27,-2 10 1,-1-10-75,-9 10 102,0-1-18,0 11 1,0 2 18,0 6 1,-3 11-75,-7 18 429,7 6 0,-22 16-226,6 7 1,-6 18 119,-4 19 0,1 7-78,0 3 1,-1 12 95,1 7 0,-1 3-77,1-3 0,-1 6 73,1-6 0,-1 6-115,1 3 0,0 10 24,-1 0 0,4 3-200,6-3 0,-6 3 65,6 6 0,3 7-93,-3-7 1,9-6 153,-8-4-587,11-5 483,-5-16 1,2 6 34,1-13 0,-1-12-22,10-16 1,-9-7-177,-1-2 198,1-14 10,9-2 1,3-13-142,6 0 1,-2-13 459,12-6-300,0-6-43,-4-16 0,20 6 30,-6-12 0,8 9 3,1-9 0,-6 12 39,6-3 0,6-3 137,3 3 1,-2-3-110,2 3 0,-3 6-29,4-6 0,-4 7-131,-6 2 1,-3 1 15,12 0 1,-22 9-83,4 0 1,-10 9 216,0-9-31,6 13 122,-22-7 331,10 13-149,-13 0 1,-3 10-108,-7-1 0,7 13 94,-7-3-63,-5 7 9,12 15 1,-20-7 157,14 14 1,-10-1-25,9 10 1,-8 0 38,8 0 1,-3 9-319,4 0 0,6 1-214,-7-10 1,7 0-399,3-1 0,13-11 350,6-7 1,6-10-421,3-9 1,4-6 90,6-13-1694,-6-13 2162,21-15 0,-9-17 0,13-12 0</inkml:trace>
  <inkml:trace contextRef="#ctx0" brushRef="#br0" timeOffset="64">49165 27182 7694,'-16'12'0,"-6"-5"305,12 12 0,-9 0 467,10 9 1,0-9-223,9 0-98,0 0-185,12 9 1,4-9-277,12 0 0,4-12 16,6 2-663,-6-6 503,21-3 1,-18 0-10,12 0 0,-12-12-55,3-7 1,-3-10 144,3-9 1,-16 4-138,6-14 1,-9 1-31,0-10 0,-6 3 93,-13 7 1,-3-7 202,-7 7 1,-6 3-65,-12-4 1,-4 10 57,-6-9 65,-6 12-49,0 7 1,-7 15 95,13 13 0,-3 13-81,4 6 0,5 22-24,-6 16 1,10 3 55,9 15 0,3 1 86,6 9 1,7-2 339,-6-8 1,18-5-197,10-13 1,6 0-31,4 0 0,12-4-333,6-5 0,7-17-395,3-12 1,9-3 413,1 3 0,24 6 0,-2-9 0</inkml:trace>
  <inkml:trace contextRef="#ctx0" brushRef="#br0" timeOffset="65">50444 26585 8761,'-3'19'441,"-6"0"0,6 0-251,-7 9 0,-2 13 59,2 6 1,-12 17-13,3 2 1,3 13-208,-3-3 0,13 3 118,-4-3 1,-2-7-228,2-12 0,1-3-15,9-7 1,12-9-79,7-19 0,7-6 104,2-13 1,10-16 42,0-13 0,13-12-25,-4-16 1,3-3 12,-2-6 1,6 3 220,-7-13 0,7 10-109,3-10 0,-1 13 138,1-4 1,-9 10-34,-1 10 0,-12-3-715,3 12 0,-7 12-717,-2 17-485,-13 6 1737,-4 3 0,1 12 0,3 4 0</inkml:trace>
  <inkml:trace contextRef="#ctx0" brushRef="#br0" timeOffset="66">51468 26841 7685,'-28'28'0,"-10"13"1185,0 6 0,0 7-431,9 3 1,1 9-212,0 1 0,12 9-994,6-10 1,7-12 450,3-16 0,0-7 0,0-2 0</inkml:trace>
  <inkml:trace contextRef="#ctx0" brushRef="#br0" timeOffset="67">51866 26130 7659,'-28'0'1755,"-13"0"1,9 0-740,-6 0 0,16 12-396,3 7 0,13 7-1006,-4 2 1,7 1 385,3-1 0,13 13 0,3 3 0</inkml:trace>
  <inkml:trace contextRef="#ctx0" brushRef="#br0" timeOffset="68">52406 27267 7675,'-12'44'474,"-7"-6"1,3 3 689,-3-3 1,13 10-490,-4-10 1,20-4-301,9-15 1,9-6-635,10-13 1,6 0 214,13 0 0,0-13-579,0-6 0,-10-19 272,1-9 0,-13-7-19,2-3 1,-8-9 119,-10 0 1,3-10-415,-13 10 1,-2-4 798,-17 4 0,1 6-133,-20-7 0,4 7 711,-22 3 0,-4 10-158,-15 0 0,6 25 49,-7 3 1,7 15-464,3 14 0,1 22-359,-1 24 0,6 14 27,13 15 0,4 10 191,24 0 0,13-1 0,13-8 0</inkml:trace>
  <inkml:trace contextRef="#ctx0" brushRef="#br0" timeOffset="69">53373 26613 7682,'10'-19'85,"-1"0"1,1 10 572,-10-10 164,0 12-173,0-5-290,0 12 1,0 3 29,0 6 1,-10 20 137,1 18 1,-13 7-125,3 3 1,6 3-25,4 6 0,-4-3-271,3 13 0,1-9-168,9 8 1,3-11-809,7 2 1,-4-9 538,13-10 1,9-9-931,10-19 1,3 3 122,-3-12 1136,6-14 0,13-24 0,0-16 0</inkml:trace>
  <inkml:trace contextRef="#ctx0" brushRef="#br0" timeOffset="70">53942 26613 7682,'-19'10'1034,"0"-1"-631,13 1 0,-16-7-57,12 6 0,-2-2 99,2 11 0,7 11-112,-7 9 0,-2 12 65,2-2 0,1 15-230,9 3 0,0 10 39,0-10 0,3 4-576,6-4 0,7-15-328,13 6 1,2-23 696,7-5 0,6-1 0,13-12 0</inkml:trace>
  <inkml:trace contextRef="#ctx0" brushRef="#br0" timeOffset="71">55079 26841 7686,'-28'15'236,"-10"20"133,0-6 1,10 5-23,9-5 0,3 9-128,-3 0 1,-3 9-263,12-9 0,1 9 44,9-9 0,0 0 130,0-9-69,0-1 1,3-12-220,7-7 0,-4-9 210,13-9 1,-10-10-119,10-19 0,0-10 255,10-18 1,-4-10-82,-6-18 0,16-4 525,-7-7 0,7-2-107,-7 12 1,1 4 81,-1 15 0,1-3-201,-1 12 1,0 14-21,1 15 1,9 9-362,0 10 1,9 10-353,-9 18 1,0 20-1210,-10 18 0,1 16 1534,-1 4 0,13 12 0,4-7 0</inkml:trace>
  <inkml:trace contextRef="#ctx0" brushRef="#br0" timeOffset="72">57013 26869 7664,'-13'16'737,"7"6"1091,-13-13-770,0 14-707,3-8 0,4 4 117,12 0 1,22-12-147,6 2 0,20-6-261,-1-3 0,7 0-76,3 0 1,9-12-248,0-7 0,1-7 68,-10-2 0,-10-4-256,0-6 1,-12-3-43,3-6 0,-19-7 197,-10 7 1,-5-7 126,-4-3 1,-16 4 149,-13 5 1,-12-6 241,-16 7 1,1 15-108,-1 4 0,-10 19 58,1-1 0,-13 20-396,3 9 0,7 28-1036,2 10 1257,20 19 0,-7-4 0,10 14 0</inkml:trace>
  <inkml:trace contextRef="#ctx0" brushRef="#br0" timeOffset="73">58179 26158 7673,'9'-19'410,"1"0"0,9 0 513,-10-9 0,13-1-23,-3 1 0,16-13-424,3-6 1,16-20-1097,3-9 0,-1-9 129,11-10 0,2-3-55,-2-6 0,-1-6 129,-9 5 0,-13 4 257,-6-3 0,0 12 104,-10-2 0,4 18 35,-23 9 534,1 20 0,-13 19-310,-7 18 1,-18 32 529,-20 16 1,-5 35-118,-4 12 0,-13 29 27,-5 0 1,5 15-682,4-6 0,-4 23 145,4-4 1,28-58-1,0 2-67,4-1 1,2 1 0,-3 9 0,0 3-324,1 0 1,2 3 0,0 9 0,1 4 136,-7 8 0,0 2 1,1 6-1,1 0 88,-1-2 1,-2-1 0,0-2 0,-1-3-189,7-12 0,0-2 0,0-4 0,0-3 90,4-9 0,1-4 0,1-5 0,0-5-96,-20 46 1,6-30-39,12-37 201,1-25 0,9-35 0,0-26 0,12-15 388,-2-22 0,-4-20-384,4-18 1,-1-6 28,10-4 0,0 0-239,0 0 1,4 10-154,5 0 1,4 25-671,6 3 1118,6 25 0,-16 4 0,20 19 0,6 6 0</inkml:trace>
  <inkml:trace contextRef="#ctx0" brushRef="#br0" timeOffset="74">32871 31219 7772,'29'-12'363,"-1"-4"147,1-13 1,2-2-143,7-7 0,6-6-4,13-13 0,22-13-59,7-6-1651,18-18 1397,10-7 1,-7-13-448,7 0 1,-10 10 315,0 0 0,-6 9-223,-13-9 0,-2 3 168,-8-4-1779,-5-5 1571,-13 9 0,0-4-177,0 1 217,-1 0-28,-11 3 1,-1-7 189,-6 14 0,-7-11 200,7 11 0,-9 2 432,-10 16 1,-7 19-468,-12 19 594,0 19-492,0 19 625,-12 29 1,-4 28-543,-13 18 1,-12 33 63,-6 15 0,-7 3-17,-3 7 0,10 3 120,0 16 1,-4-1-122,18-65 0,0-1 0,3-8 0,0 1-55,-4 7 0,1 0 0,3-4 0,0-1-106,2 1 1,-1 0 0,2-4-1,1 0-266,-22 65 125,20-25 0,15-19 1,16-44-228,7-26 1,9-31 239,19-35-1908,6-19 1942,0-28 0,10 0 0,-10 0 0</inkml:trace>
  <inkml:trace contextRef="#ctx0" brushRef="#br0" timeOffset="75">33269 29485 7800,'0'16'1573,"0"-4"0,16-9-1332,13 7 1,27-7-10,30 7 1,28-20-96,28-9 1,-59 7 0,4-1-373,12-1 0,1-1 1,4-2-1,1 0 351,4 2 0,0 1 1,0-3-1,0 3-13,-8 8 0,-3 2 1,-12-1-1,-5 1-103,52 4 0,-13-13 0,-6-3 0</inkml:trace>
  <inkml:trace contextRef="#ctx0" brushRef="#br0" timeOffset="76">35743 28717 9044,'-12'60'786,"-7"7"1,-7 21-417,-2 26-3118,0 12 2790,-14 29 1,21-77 0,-2 2 25,-5 5 1,-1 0-1,5-1 1,1 0 113,-1-3 0,1-1 1,-25 72-97,-9-20-55,0-18 107,1-16 0,21-38 178,6-13-453,20-24 0,-4-23-22,13-19 0,13-10-3,6-9 0,19-9 500,9-20 1,7-5-687,3-13 1,0-1 102,-1 1 0,11 3 271,-1 6 1,4-3-45,-4 13 380,-6-1 15,10 23 1,-14 6-329,1 19 1,-12 7-9,-8 12 0,-18 15 111,-9 14 1,-7 15 140,-3 22 1,-16-2 178,-12 11 0,-4-8-174,-15 9 0,9-13 355,-9 3-274,12 7-197,-19-13 1,22 9-169,-5-12 0,5-3-152,4-7 0,9 4-1195,0-13 1117,12 0-1200,7-23 1416,16-2 0,38-26 0,6-2 0</inkml:trace>
  <inkml:trace contextRef="#ctx0" brushRef="#br0" timeOffset="77">36369 30167 7717,'-38'48'1686,"0"-1"1,10-3-1168,9 4 1768,12 18-1486,-5-31 1,27 18 17,14-24-1351,12-1 477,16 1 0,0-13-595,0-7 405,-1-6 216,1-15 0,0-7-1207,0-19 0,-10-7 477,1-11 0,-23-1 149,4 0 0,-20-10-11,1 1 762,-7-13-163,-3 19 1,-13-19-4,-6 13 0,-9 3 97,-10 15 1,3 7 185,-12 13 0,12 12-129,-3 6 1,-3 33 683,3 14 0,0 27-295,10 12 1,12 9-140,6 10 1,7 3-465,3 6 0,16 3-668,12-12 1,17 0 752,21-10 0,7-12 0,12-4 0</inkml:trace>
  <inkml:trace contextRef="#ctx0" brushRef="#br0" timeOffset="78">38558 30736 7701,'-15'-29'149,"-8"11"-149,14-1 0,-4 9 875,4-9-334,6 0-168,-10-9 200,26 12-270,3-9 1,25 6 10,6-19 0,7 3 48,3-12 1,12 9-192,7-10 1,6 1-1,3-10 0,4 0-171,6 0 0,-10 1 91,0-1 1,-3 0-408,-15 0 1,-14 0 55,-15 0 0,-9 13-74,-10 6 1,-7 6 1,-12 4 269,0 12-128,-12 4 333,-4 12-76,-12 0 0,-4 12 0,-6 7-41,6 19-14,-9 6 1,13 16 80,-1 7-47,1-7-451,0 22 414,-1-9 7,1-1 1,2 10 14,7-6-169,-6-6 64,22-1 1,-10-15-44,13-7 1,13 1-188,6-20 0,22-12 35,16-35 0,3-16 121,16-31 0,0-7 7,9-12 0,-12-10-70,-7 0 0,3-9 235,-2 9 1,-1-9-50,-9 9 0,-10 13 373,1 16 1,-23 18-366,4 10 233,-20 19-101,4 7 0,-20 18 189,-12 13 0,0 16-72,-18 31 0,-5 7-27,5 12 1,-11 0 44,10 1 1,0-1 73,10 0 0,-1-2 69,1-8 1,9 4-44,0-12 0,13-4-9,-4-16-679,7 7 306,16-35 0,6 3-400,19-31 0,15-20 283,14-18 1,9-20-218,-10-8 0,10-8 48,-10-2-793,0 0 1031,-9 0 0,6 2 3,-6 8 1,3 8 72,-22 20 1,0 9-89,-9 19 232,-14 6 0,-2 39 810,-13 11-445,-13 14-288,-2 19 0,-14 12 164,1 12 0,-1 1-217,1-9 0,-7 8-247,7 1 0,-7-3 174,16-16-1202,6-20 1,13-27 1111,19-20 0,19-31 0,6-9 0</inkml:trace>
  <inkml:trace contextRef="#ctx0" brushRef="#br0" timeOffset="79">41089 30110 7721,'-12'57'979,"-4"-13"0,-10 10-16,7-6 175,-6 5-711,22-9 0,-10 7-212,13-13 0,13-10-342,6-9 1,9-12 92,10 2 1,3-18-65,7-10 0,2-19-662,-12-10 0,13-8 503,-4-11 1,-6 4-413,-3-13 1,-16 10-281,-3-10 477,-12 13 201,5-19 0,-12 22-108,0-7 635,0 7-247,-12 3 1,-14 4-220,-12 5 513,-12 7-233,18 25 0,-18 10 671,12 25 1,-13 16-335,4 31 1,6 10 424,3 19 0,9 6 46,10 13-993,-6-1 393,22 14 1,-10-20-352,13 7 1,16-19-425,13-1 0,12-18 506,16-9-9,-1-33 0,8 1 0,5-25 0,7-4 0,0-3 0</inkml:trace>
  <inkml:trace contextRef="#ctx0" brushRef="#br0" timeOffset="80">42312 28404 7682,'0'-28'1305,"0"12"-170,0 4-865,0 37 1,0 19-149,0 32 0,0 9-13,0 10 74,-13 6-100,-3 13 0,-21 15 152,-1 13 0,13-65 0,-1 1-388,2 7 1,1 1 0,1-5 0,-1-1-21,-1 1 1,1-1 0,-12 65 121,-3-2-1504,7-39 796,2-9 759,14-48 0,2 10 0,13-19 0,0 6 0</inkml:trace>
  <inkml:trace contextRef="#ctx0" brushRef="#br0" timeOffset="81">41828 29115 7684,'-12'29'2480,"9"-1"1,-4 1-1980,26-1 0,3 10-161,26 0 1,9 0 76,9-10 0,13 1-1338,-3-1 0,6-3 266,3-6 655,-12-6 0,9-1 0,-9 4 0</inkml:trace>
  <inkml:trace contextRef="#ctx0" brushRef="#br0" timeOffset="82">42539 30366 7688,'13'16'0,"-10"-3"593,10-13-315,-1 12 1,-5-9 112,12 7 1,0-7 180,9-3 1,1 0-36,-1 0-474,0-13 29,1 10 1,2-22-59,7 6 0,-6-6 57,6-4 1,-16-9-438,-3 1 0,-10-4 140,10 3 0,-12-3-17,2-7 1,-6-2 144,-3 12 1,-15-10 23,-14 10 0,1 0 127,-10 10 1,3 12 224,-3 7 1,6 6 201,-5 3 1,5 25-211,4 13 1,2 16 56,7 12 0,-3 7 2,13 12 1,-1 0-33,10 0 0,3 1-24,7-1-1131,6 0 634,25 1 0,-7-14-373,14-5 1,9-20-1690,9-9 2266,13-19 0,-6-19 0,12-16 0</inkml:trace>
  <inkml:trace contextRef="#ctx0" brushRef="#br0" timeOffset="83">43506 29997 7678,'-28'15'380,"-1"11"0,1-14 585,-1 7 0,4 7-372,6-7 1,7 6-242,12 3 1,0 1-354,0-1 0,0 10-7,0 0 0,0 9 49,0-9 0,0 10 64,0-10 0,9-1-202,1-8 0,2-4-8,-2-6 1,-4-6-383,13-13 1,0-16 201,9-12 1,-9-23 74,0-15 1,0-13 279,10 3-135,-1-6 198,0-4 0,1 14 266,-1 5 1,1 7-120,-1 3-4,13 1-128,-9 11 0,9 17 185,-13 18-1461,-12 7 612,9 16 516,-9 15 0,13 17 0,-1 11 0</inkml:trace>
  <inkml:trace contextRef="#ctx0" brushRef="#br0" timeOffset="84">44331 30139 7678,'-41'41'0,"9"-10"0,-15 20 1878,18-13 1,-2 3-200,21-3-1723,1-7 147,9 11-972,0-14-1421,0 0 2290,12-12 0,4-28 0,13-20 0</inkml:trace>
  <inkml:trace contextRef="#ctx0" brushRef="#br0" timeOffset="85">44644 29257 7678,'-29'0'627,"1"0"0,9 4 854,0 5 1,0-3-587,-10 13 0,14 10-409,5 9 0,-3 12-1667,4-2 1,0-4 1180,9 3 0,0 1 0,0 8 0</inkml:trace>
  <inkml:trace contextRef="#ctx0" brushRef="#br0" timeOffset="86">44757 30338 7682,'-12'28'0,"-4"1"0,-3-1 556,0 1 1,13-1 2120,-4 0-2276,7-12 0,16 6-375,6-12 1,9-1-585,10-9 1,-6-12 349,5-7 0,-2-16-591,3-3 1,-6-12 334,6 2 0,-16-6 122,-3-2 0,-10-1 32,10 0 0,-13 0 224,4 0 1,-7 3-21,-3 7 0,-13-4 151,-5 14 0,-11 2 571,-9 16 0,7 6-384,-7 13 0,-3 25 795,3 13 1,-10 19-321,10 19 0,4 0-130,15 19 1,-3 3-297,12-4 1,4 1-125,15-10 1,17-2 183,11-8-341,14-5 0,6-13 0,16 0 0</inkml:trace>
  <inkml:trace contextRef="#ctx0" brushRef="#br0" timeOffset="87">45952 28774 7667,'-19'-16'609,"0"7"-458,12 6 488,-18 3-316,22 0 1,-13 15-59,7 14 1,2 15-69,-12 22 1,4 20 97,-4 18 1,-16 22-111,6 16 0,12-64 0,0 2-221,3 10 0,-1 1 1,-4 1-1,-3 2 236,-2 5 0,1 1 0,2-1 0,1 1 174,0 1 1,2-3 0,-11 57-104,10-32 0,7-35-177,12-40 0,12-20-85,7-18 0,7-23-258,2-15 1,1-13-462,-1-16 0,0-10 414,1 1 0,-1 0-2272,1 9 2568,-13 0 0,-4 0 0,-12 0 0</inkml:trace>
  <inkml:trace contextRef="#ctx0" brushRef="#br1" timeOffset="88">10123 10748 8452,'0'-16'-1156,"0"3"449,0 13 874,0-12-18,0 8-164,0-8 139,0 12-150,0-13 91,-13 10 0,10-10-30,-10 13 1,13 3-11,0 7 1,-3-7-73,-6 7 76,6 5 1,-10 1 5,13 13 1,0-10-10,0 0 0,0-1 61,0 11 0,-3-1-12,-7 1 1,7-1 7,-6 1 1,6 9-25,3-1 0,0 14 6,0-4 0,0-2-55,0 2 0,-4 0 48,-5 10 1,6 0-112,-7 0 0,7 0 100,3 0 1,0-7-36,0 7 1,0-16 13,0 16 1,0-6 52,0 5 0,0 1-42,0 0 1,0 0 2,0 0 0,0-3-40,0-7 0,0 7 40,0-7 1,0 4-86,0-4 0,0 7 81,0-7 0,0 4 52,0-4-72,0 7 1,0-19 14,0 12 208,0 0-218,-12 10 0,8-9-65,-5-1 69,6-12 0,3 15-32,0-12 35,0 13 1,0-20-33,0 7 1,0-3-7,0 3 0,0-7 54,0 7-173,0-6 134,0 9 0,0-9-1,0 6 123,0-7-121,0-2 175,0-1-154,0 0 33,0-12-23,0 10 4,0-23 31,0 9-19,0-12 164,0 0-330,0-12 162,0 9-88,0-10 0,0 10-313,0-7 364,0 7-620,0-10 113,12 13 240,-8-12-245,8-4 158,-12 0 342,0-9 0,13-3 0,3-17 0</inkml:trace>
  <inkml:trace contextRef="#ctx0" brushRef="#br1" timeOffset="89">10094 10577 8107,'16'0'398,"-3"0"-154,-13 0-250,0 0 151,13 0 12,-10 0-166,22 0 84,-22 0 1,13 0-60,-7 0 49,-5 0 1,21 0 51,-6 0-303,-7 0 269,14 0-23,-10 0-118,-1 0 96,11 0 0,-11 0 26,14 0-218,-1-13 172,1 10 0,-1-9-1,1 12 11,-1-13-15,0 10 0,4-10 200,6 13-185,-6 0-7,9-12 1,-13 8 90,0-5-66,1 6 3,-1 3-65,1 0 82,-1 0-25,1 0 1,-1 0-3,1 0 0,-1 0 23,0 0-20,-12 0 17,9 0-81,-9 0 57,13 0-13,-1 0 0,-9 0 17,0 0-11,0 0 1,0 0 6,0 0-11,0 0 1,0 0 18,0 0 17,0-13-37,9 10 1,-9-10 21,0 13-82,0-12 59,-3 8 1,9-11-11,-6 5 15,6 7-8,-9-10 0,9 13 63,-6 0-49,-6 0-11,12 0-31,-9 0 27,13 0 1,-10 0 15,-1 0-111,-11 0 89,18 0 1,-9 0-7,12 0 1,-9 0-2,0 0 0,0 0 56,10 0-47,-1 0-10,0-12 1,-9 9 101,0-7-88,0 7-9,10 3-36,-1 0 39,1-13 1,-1 10 23,1-6-98,-1 6 76,0 3 1,1 0 15,-1 0-79,1 0 56,-1 0 1,-9 0 61,0 0-65,0 0 1,9 0 1,1 0 224,-1 12-212,1-9 34,-1 10 0,-9-13 11,0 0 1,0 0 3,9 0-54,1 0 18,-1 0 0,10 0 35,0 0-179,0 0 144,-9 0 1,-1 0-137,0 0 127,13 0-21,-9 0 0,9 0-4,-12 0 1,2 0-10,7 0 1,-6 0-5,6 0 0,-7 0 14,-2 0-42,-1 0 43,1 0 0,-1 0-2,0 0-1,1 13 2,-1-10 0,10 9-70,0-12 67,0 0 1,-10 0 0,1 0-1,-1 0-4,1 0 3,-1 0 8,1 0-8,-1 0 1,0-9-9,1-1 21,-1 1-12,1 9 1,-1 0-5,1 0 4,-1 0 0,1 0 1,-1 0 21,0 0-19,1 0-1,-1 0 0,1 0-2,-1 0 0,4 0-1,6 0 1,-7 0-1,7 0 0,-6 0-1,-4 0 1,4 0 7,6 0 0,-7-3 11,7-7 1,-3 7-5,3-6 1,-7 6-10,7 3 0,-3-10 0,3 1 220,-6-1-90,9 10-111,0 0-33,-10 0 0,10 0-1,-12 0 1,-1 0 9,1 0-37,12 0 37,-10 0 1,14 0 6,-7 0-12,-7 0 4,10 0 1,-3 0 18,0 0-15,0 0 0,0 0-3,0 0 21,0 0-17,3 0 2,-10 0 1,14 0 0,-7 0 1,-7 0-3,7 0 0,6 0 0,-12 0 0,9 0 0,-13 0 8,1-13-7,12 10 0,-10-9 65,7 12-63,-6 0 1,-4 0 1,4 0 15,6 0-14,-6 0 3,9 0-25,-13 0 22,0 0 0,4 0-2,6 0 1,-6 0-2,6 0 1,-7 0 5,-2 0-30,-1 0 23,13 0 0,-9-3-51,6-7 50,-7 7-2,-2-10 0,-1 13 0,0 0-1,1 0 0,-1 0 21,1 0-21,-1 0 1,1 0-3,-1 0 64,1 0-59,-1-12 0,0 8 3,1-5-3,12 6 3,-10 3 1,11 0-16,-14 0 15,0 0 1,1 0 1,9 0-133,0 0 128,0-13-3,3 10-107,-10-10 102,10 13 1,-3 0-18,0 0 25,13 0-13,-20 0 0,20 0-17,-13 0 21,12 0-3,-18 0 0,18 0 24,-12 0-28,13 0 0,-19 0 27,21 0-25,-9 0 8,1 0-6,8 0 50,-21 0-43,22 0 0,-10 0-5,13 0 76,-13 0-69,10 0 0,-13-3-1,6-6 84,7 6-78,-10-10 0,4 13 13,-1 0-6,0 0-1,-2 0 0,8 0-12,-5 0 15,-7 0-3,12 0-35,-8 0 32,-1 0 1,10 0 5,-7 0-40,-6 0 30,13 0 1,-19-3-6,12-7 1,0 7-2,10-6 0,-9 6 0,-1 3 4,0 0 1,-2-13-18,8 10 17,-8-10 1,2 13-36,0 0 0,-9 0-5,10 0 1,-4 0 30,3 0-74,7 0 73,-22 0 0,18 0 4,-12 0 1,10 0-1,-11 0 1,11 0 51,-10 0-61,0 0 16,3 0 0,-7-3 6,14-7-12,-13 7 0,15-9 110,-12 12-103,0 0 0,0 0 6,0 0 1,9 0 0,-9 0 1,0 0 2,-10 0-28,14 0 21,-11 0 1,20 0-22,-13 0 21,0 0 2,3 0 0,-10 0 3,7 0-8,6 0 2,-12 0-5,22 0 3,-23 0 1,20 0 0,-13 0-7,0 0 6,3 0 0,-10 0 4,7 0-15,6 0 11,-12 0 0,19 0-9,-14 0 8,1 0-2,3 0 1,-6 0-2,13 0 1,-14 0 2,7 0-3,-12 0 2,12 0 1,-6 0 0,12 0-1,-12 0 1,6 0 0,-9 0 0,5 0-37,-5-13 36,9 10 0,-9-10 2,6 13-3,-7 0 0,10 0 0,-3 0 75,0 0-74,13 0 0,-20 0 149,10 0-142,-12 0 0,9 0 8,0 0 19,0 0-21,3 0 0,-10 0 28,7 0-79,-6 0 55,9 13 0,-10-10-66,7 6 64,7-5 5,-14-4 13,10 0-24,0 0 1,-6 0-2,12 0-4,-12 0 3,6 0 1,0 0 1,7 0 49,-7 0-48,12 0 0,-18 0-1,13 0 1,-1 0-1,10 0 1,-10 0-48,1 0 53,-1 0-2,10 0-199,-13 0 187,10 0-1,-23 0 1,23 0-39,-6 0 32,5 0 1,-5-10 1,-1 1 0,-9-1-1,9 10 1,-9 0-20,10 0 43,-1 0-28,-3 0 1,10 0 15,-7 0-17,-6 0 14,13 0 0,-13 0 5,7 0-13,5 13 9,-8-10 5,-1 10-11,10-13 0,-10 9 2,13 1 1,-10-1-1,0-9 1,1 3-5,9 7 13,-13-7-11,10 10 1,-10-13 3,13 0-1,0 0-2,0 0 3,-13 0-2,9 0 0,-8 0 0,12 0 0,-13 0 0,9 0 0,-8 0 0,12 0 0,-1 0 0,-11 0 0,8 0 0,-5 0 3,6 0-3,-10 0 0,6 3 0,-12 6 1,13-6-1,-7 10 0,3-13-1,1 0 1,-13 0 0,18 0-1,-21 13 0,22-10 1,-13 9 0,6-12 0,4 0 0,-14 0 0,11 4 0,-10 5-2,12-6 1,-18 10 1,22-13 7,-7 0-7,-6 12 0,13-8 0,-10 8 0,0-12 0,10 3 0,-7 7 0,-2-7 0,2 7 1,-3-4-1,4 3 0,5-6 0,-5 7 0,-4-7 1,3-3-2,1 0 1,-4 13 0,7-10-1,-14 6 1,14-5 0,-7 8 0,4-9-1,-1 7 1,-12-7 0,19-3 0,-10 13 0,0-10 0,10 9 0,-7-12-23,-6 0 22,13 13 1,-10-10-1,13 7-63,-13-7 61,10-3 0,-19 0-34,12 0 30,0 0-4,-2 0 31,8 0-27,-21 0 1,22 3-12,-7 6 29,7-5-18,-10 8 1,7-12-6,-13 0 47,12 0-38,-18 0 1,21 0 11,-5 0 0,-4 10 0,3-1 1,1 1-3,9-10-6,0 0-1,-13 0 0,9 0-1,-5 0 2,6 0 1,-10 0-7,10 0 6,-10 0 0,13 0-1,-1 0-13,-11 0 12,8 0 0,-8 0-3,12 0-10,-13 0 12,9 0 1,-11 0 4,5 0-5,7 0 2,-10 0 1,3 0-1,1 0 0,-10 0-3,9 0 9,-12 0-7,18 0 0,-18 0 1,13 0 0,-14 0 1,4 0 0,3 0 1,-3 0-2,0 0 0,3 0 0,-9 0 54,6 0-53,6 0-1,-12 0 0,9 0 0,-13 0 1,10 0 5,0 0-18,0 0 14,-10 0 1,4 0 3,6 0-18,-7 0 14,10 0 1,-12 0-3,-1 0 0,10 0-1,0 0 0,0 9 93,-10 1-89,1-1 1,12-9 70,-9 0-64,9 0-2,-13 0 8,13 0 3,-9 0-9,9 0 0,-3 0 16,0 0-70,0 0 56,-10 0 0,10 0-23,0 0 23,0 0-6,-10 0 1,4 0-46,6 0 45,-7 0-9,10 0-33,-12 0 34,12 0 1,-10 0-8,7 0 0,3 0 0,-3 0 0,0 0 3,-9 0 1,-1 0 2,13 0 1,-9 0-3,6 0 15,-7 0-13,10 0 1,-9-9 4,6-1-5,6 1 4,-12 9 1,12 0-1,-6 0 1,-3 0-4,12 0-19,-12 0 20,6-13 1,-3 10-1,0-7-229,12 7 222,-18 3 0,12 0-9,-6 0-52,-6 0 51,9 0 1,-3 0 62,-1 0-63,14 0 1,-16 0 41,12 0-42,-12 0 1,9 0-19,-6 0 164,6 0-135,1 0 0,-1 0 32,-6 0 0,-4 0 10,14 0 0,-4 0 8,3 0-31,7 13-5,-22-10 1,18 10-28,-12-13 30,13 0-1,-20 0-21,23 12 18,-22-8 1,21 8 5,-5-12-47,-7 0 37,13 0 1,-20 0 1,14 0-26,-13 0 22,18 0 1,-12 3-91,7 7 87,5-7 0,-8 10 0,2-13-60,0 0 55,1 0 9,9 12 0,-10-9-4,0 7 1,1-4-13,9 4 50,0-7-42,-13 9 0,10-2 20,-7-1 0,7 1 5,3-10 1,-10 0-23,0 0 138,1 0-128,9 0 0,-7 0 112,7 0-105,-19 0 10,28 0 5,-22 0-19,13 0 18,-12 0-1,21 0-51,-31 0 41,31 0 1,-22 0-40,13 0 0,0 0-12,0 0 1,-10 0 37,1 0-54,-1 0 48,-3 0 1,10 0 46,-7 0-45,-6 13 65,13-10 1,-19 9 11,12-12 0,-2 10-58,2-1 29,7 1-31,-23 2 1,20-8 37,-13 5-80,12 7 54,-5-13 0,2 10-108,0-13 104,-12 0-1,19 12 0,-13-9-109,6 7 103,7-7-19,-22-3-47,9 0 49,0 0 0,-10 0-10,7 0-6,-6 0 12,-4 0 2,1 0 43,-1 0-42,-12 0 267,-3 0 0,-13 0 1026,0 0-992,-13 0 78,10 0 155,-10 0-223,0 0-438,10 0 128,-22 0 362,22 0-855,-10 0 220,13 0 116,0 0-249,-12 0-182,8 0 330,-8 0-16,12 0-816,0 0 1,0 0 0</inkml:trace>
  <inkml:trace contextRef="#ctx0" brushRef="#br1" timeOffset="90">38644 10890 8116,'-13'-16'-241,"10"3"1,-13 4 141,7-1 102,5 1 1,-8 6 169,12-7-271,0 7 98,-13-10 98,10 13-350,-10 0 239,13 0 214,0 0-177,0 13 45,0 3-59,0 12 316,0-12-289,0 9 0,0-9 17,0 13 274,0-1-267,0 1 1,0-1 68,0 0-132,0 1 72,0 12 0,0-6 98,0 12-65,0 0-35,0-2 1,-3 8-110,-6-5-45,6 18 77,-10-6 1,3 19-6,1-13 1,0 4 79,9-4-242,-13-6 201,10 10 1,-10-4 27,13 0 1,-3 1-1,-7-10 0,7-10 52,-6 0-79,6 1-4,3-4 1,0 7 76,0-13-58,0-1-37,0 5 0,0-8 7,0 14 0,-4-14 5,-5 4 0,6 3-2,-7-3 1,7 3 33,3-3 53,-12-6-83,8 9 1,-11-3 20,5 0 192,7 12-104,-22-18 0,22 22-49,-7-7-18,-6-6 0,13 13 35,-10-10-45,13 13 1,-9-10 56,0 1-158,-1-1 110,10-3 1,0 7-52,0-13 0,0 0-14,0-10 0,0 0-95,0 1 126,0-13 13,0 9-141,0-22 125,0 10 0,0-13 54,0 0-57,13 0-3,-10 0 176,9 0 13,-12 0 294,0 0-431,0 12 33,0-8-150,0 21 131,0-9-21,0-1-159,0 11 172,-12-23-2,9 22-46,-10-22 12,13 23 103,0-23 257,0 9-292,0-12 282,0 0-359,0-12-247,0 9 230,0-10-784,0 13 89,0 0 0,0 13 1,0 2-1</inkml:trace>
  <inkml:trace contextRef="#ctx0" brushRef="#br1" timeOffset="91">19649 16008 8128,'-16'28'-641,"3"1"0,13-1 802,0 0-94,-12 1 0,9-1 28,-7 1-31,7 12 0,3-10 85,0 7-138,-13 7 48,10-14 1,-10 20 16,13-13 1,-3 9 10,-6-9 0,6 12 30,-7-2 1,-2-4 4,2 3 0,-3-9-153,4 10 107,6-14 51,-22 8-414,21-14 145,-8-12-133,12 9-97,-13-22 298,10 10-612,-10-13 246,13 0 440,0-13 0,13-15 0,3-16 0</inkml:trace>
  <inkml:trace contextRef="#ctx0" brushRef="#br1" timeOffset="92">19563 15866 7837,'-3'25'-875,"-6"-6"875,6 6 0,-10-22 0,13 22 587,0-6-249,0 7-1,0 2-445,0 1 190,0-1 1,3 0 82,7 1-263,5-1 69,14 1 1,-1-10 150,1 0-206,-1-13 49,13 19 1,-9-22 56,6 7 0,3-7-19,-3-3 1,3-3-161,-3-7-31,-7-5 166,23-1-143,-22-9 156,9 9 1,-3-13-35,0 1-21,0-1 46,-10 1 0,0 0-25,1-1-84,-1 1 105,1-1 0,-10 4-24,0 6-38,-13-6 56,7 9 1,-4-12-102,1-1 95,-1 13 8,-9-9 0,0 9-65,0-12 35,0-1 15,0 1 119,0-1-140,0 14-3,0-11 202,0 11-1,0-1-168,0 3 197,0 13 13,0 0 110,-13 13-236,10 3 33,-9 12 0,2 0 367,1 1-343,-14-1-51,20 13 243,-9-9-117,-1 9 0,7-3-12,-13 0 1,9 12 14,-9-2 1,10-4 13,-10 3 74,13 1-157,-7 9 0,3 0 78,1-1-48,-13 1-52,19 13 0,-23-7 44,7 13 0,7-13 92,2 3-366,-5-6 93,11-3 1,-8-9 217,12-1-933,-13-12 307,10 6 165,-10-25-935,13-4 781,13-12 1,-7 0 437,13 0 0,0-25 0,10-7 0</inkml:trace>
  <inkml:trace contextRef="#ctx0" brushRef="#br1" timeOffset="93">21156 16036 8158,'-29'13'-127,"10"-7"90,1 13 1,8-3 276,-9 3 59,13 19-117,-20-19 0,23 34 59,-6-5 0,-4 9-30,4 9 0,-1-3 153,10 13-476,0-13 179,-12 7 1,8-13-690,-5-1 375,6-11 201,3-4-907,0-13 361,12-12 283,-8-3-546,21-13 409,-22 0 446,10-13 0,-1-3 0,4-12 0</inkml:trace>
  <inkml:trace contextRef="#ctx0" brushRef="#br1" timeOffset="94">21611 11458 8083,'-13'16'-434,"10"-3"343,-10 0 160,13-10-163,-12 9 389,9 1-42,-10-10-77,13 22-53,-13-21 0,10 21 134,-6-6-95,6-7-41,3 14 0,-4-1 108,-5 13-99,6 0 1,-13 3-25,6 6 1,7 7 114,-6 3-194,-7 0 0,13 0-115,-7-1 0,-2-2 181,2-7-972,1-5 343,9-27-118,0 11 430,12-23 0,-5-3-143,12-19 1,-3-10 366,2-9 0,8-6 0,-10-13 0</inkml:trace>
  <inkml:trace contextRef="#ctx0" brushRef="#br1" timeOffset="95">21554 11458 8083,'-16'13'25,"-9"3"382,22 12-25,-23 1 123,23-13-496,3 9 55,16-22 56,13 10 0,2-17-117,7-5 0,-6 3 70,6-13 1,-4 0-420,4-10 0,-6-2 213,6-7 0,-7 6-342,-2-6 0,-1-3 126,1 3 0,-1-9-39,1 9 0,-1 0 223,0 10 0,-9-10-6,0 0 0,-12 0 192,2 10-21,7-1 106,-13 1-132,10 12 0,-16 16 498,-7 19 0,4 19-13,-13 9 1,3 10 169,-3 9 1,-3-3 23,12 13 0,-12 0-171,3 9 1,4 1-154,-4-1 0,12-9-94,-2 0 0,-4-13-138,4 3 0,-1-9 82,10-10 1,0-5-522,0-14 404,0-12-546,0-4 1,0-15-414,0-6 1,0-7 454,0-12 1,0 9-426,0 0 1,0 0 330,0-10 1,0 10 535,0 0 0,-12 0 0,-4-9 0</inkml:trace>
  <inkml:trace contextRef="#ctx0" brushRef="#br1" timeOffset="96">22635 11402 8077,'0'-29'-430,"0"13"539,0-9 1,3 12 191,6-6 0,-3-6 179,13 6-358,0 7 1,10-14-97,-1 7 1,10-3 139,0 3 0,9-3-238,-9 13 1,3-10 83,-3 9 1,-6 1-117,6 9 0,-7 0 46,-2 0 0,-10 3-36,0 6 0,-13 7 65,4 13 0,-7 9 19,-3-1 1,0 14-26,0-4 0,-13 7 29,-6 3 0,-6-3-61,-4-7 0,1 7 62,0-7 0,-1 7-49,1 3 0,-4 0 60,-6-1 0,7-2-1,-7-6 1,-3 5 49,3-5 0,0 2 155,9-2 1,10-7-195,0-13 0,13-9 38,-3 0-90,6-13 0,18 7 79,14-13 0,2-9 189,17-1 1,-4-9-27,3 10 1,4-14 83,-13 5 1,12 5 74,-2 3 0,-4 4-108,3-3 1,-12 5-94,3-5 1,-6 6 332,-4 3-551,1 0 1,-11 0 129,1 0-1159,-12 0 576,5 0-1504,-12-13 2011,0-3 0,0-12 0,0 0 0</inkml:trace>
  <inkml:trace contextRef="#ctx0" brushRef="#br1" timeOffset="97">31990 12510 6560,'-16'0'247,"3"0"-170,13 0 1,-9 4 83,-1 5-58,1-6 172,9 23-224,0-23 1,-3 22 105,-7-6-83,7 6 36,-10 4-86,13-1 35,0 13 1,0-6 67,0 12-31,0 13-24,-12 0 1,9 22 0,-7-6 0,4-3-3,-4 3 0,7 0 51,-6 9-40,-7 13-28,13-10 1,-19 10-253,12-13-238,1 1 517,9-1-138,-13 0 96,10 1 1,-10-14 39,13-5 0,-3 2 7,-6-2 0,6-4-31,-7-16 0,7-6 4,3-12 0,0-1 11,0 0-48,0-12 569,0-3-551,0-13 3,0 0-548,0-13 304,0-3 1,0-2 23,0-1-792,0 12 611,13-18 1,-10 9 358,6-12 0,7-1 0,0 1 0</inkml:trace>
  <inkml:trace contextRef="#ctx0" brushRef="#br1" timeOffset="98">31421 12795 8230,'16'-13'-274,"-3"10"0,-4-13-326,0 7 0,4 6 230,-3-7 814,-7-6 26,9 13-308,1-22 226,-10 9-279,22 0 0,-18-9-33,12 6 57,0-6-33,-4-4 0,11 1-88,-7-1-25,-7-12 0,14 10-80,-7-7 169,6-6 0,-6 12 75,0-6-4,0-6-104,9 12 1,1-9 27,-1 13 116,-12 12-75,9-9 17,-9 22 0,12-10 130,1 13 1,-10 13 222,0 6-78,-13 18-237,19-5 0,-22 22 42,7-7 0,-4-3-116,4 4 0,-7-4-201,6 3 1,-5 4 70,-4-13-140,0 0 0,9-10-1446,0 1 1623,1-14 0,-10-2 0,0-13 0</inkml:trace>
  <inkml:trace contextRef="#ctx0" brushRef="#br1" timeOffset="99">9952 13676 8131,'16'0'-1207,"9"0"974,-21 0 655,8 0-233,1-12 1,-7 8 13,13-5 248,0 6-234,9 3 1,10 0 58,0 0 81,13 0-158,-7 0 0,16 0-628,6 0 238,-6 0 173,10 0 1,0 0-293,5 0 203,-5 0-1,-13 0-806,-4 0 914,-8 0 0,-1 0 0,-3 0 0</inkml:trace>
  <inkml:trace contextRef="#ctx0" brushRef="#br1" timeOffset="100">11658 13705 8993,'0'-16'586,"13"3"1,-7 13-376,13 0 0,0 0-88,10 0 1,9 0-380,0 0 0,9 0 230,-9 0 0,12 0-1093,-2 0 589,6 0 307,-10 0 223,9 0 0,-21 13 0,9 3 0</inkml:trace>
  <inkml:trace contextRef="#ctx0" brushRef="#br1" timeOffset="101">12995 13619 8131,'0'-28'893,"13"-1"-335,2 14-276,14 2 0,-1 13-164,1 0 0,2 3-221,7 7 0,-6-4-82,6 13 0,3-13-442,-3 4 1,9 2 626,-9-2 0,0 12 0,-10-6 0</inkml:trace>
  <inkml:trace contextRef="#ctx0" brushRef="#br1" timeOffset="102">14189 13705 8131,'0'-29'376,"0"13"0,3-6-268,7 13 877,-7-1-573,22 10 1,-15 0-195,18 0-212,-6 0 169,19 0 0,-3 10-1164,0-1 460,13 13 341,-7-18 1,13 11 98,0-5 89,0-7 0,-13 10 0,-3-13 0</inkml:trace>
  <inkml:trace contextRef="#ctx0" brushRef="#br1" timeOffset="103">15270 13619 7901,'0'-15'1532,"0"2"-1316,12 13 0,4 0-143,13 0 0,2 0 201,7 0-1249,-6 0 700,21 0 1,-8 0 274,12 0 0,-1 0 0,1 0 0</inkml:trace>
  <inkml:trace contextRef="#ctx0" brushRef="#br1" timeOffset="104">16379 13562 8131,'16'-12'844,"9"9"-574,-22-23 984,22 23-343,-9-9-616,12 12 0,1 0 64,-1 0-1466,1 0 632,12 0 475,-10 12 0,23-9 0,-10 10 0</inkml:trace>
  <inkml:trace contextRef="#ctx0" brushRef="#br1" timeOffset="105">17772 13591 8114,'-19'-3'333,"0"-7"0,10-2 1336,-10-7-976,12 6-655,-5 13 1,12 3 262,0 7-2012,0-7 1711,12 9 0,17 1 0,15 3 0</inkml:trace>
  <inkml:trace contextRef="#ctx0" brushRef="#br1" timeOffset="106">18710 13534 8113,'-28'-13'1564,"0"-2"-319,12-1-556,3 3-704,13 13 193,0 0 1,13 0-840,6 0 310,19 13 259,-7-10 0,20 10-1861,-13-13 1953,12 12 0,-6-9 0,13 10 0</inkml:trace>
  <inkml:trace contextRef="#ctx0" brushRef="#br1" timeOffset="107">19734 13449 8844,'29'0'1633,"15"0"-1086,13 0 1,12 3-730,16 6 0,17 7 182,11 13 0,1-1 0,12 0 0</inkml:trace>
  <inkml:trace contextRef="#ctx0" brushRef="#br1" timeOffset="108">21895 13420 8115,'29'-12'0,"-10"-1"0,0-6 1063,-13-6-190,19 22-272,-22-23-734,23 23 369,-23-9-1941,22 24 1705,-22-9 0,22 23 0,-9-11 0</inkml:trace>
  <inkml:trace contextRef="#ctx0" brushRef="#br1" timeOffset="109">22976 13477 8115,'0'-28'0,"0"-1"1407,0 1-320,0 12-1150,-13 3-1689,10 13 1752,3 0 0,16 0 0,12 0 0</inkml:trace>
  <inkml:trace contextRef="#ctx0" brushRef="#br1" timeOffset="110">23943 13477 8407,'0'-16'1266,"0"-9"1,0 19-328,0-13-381,12 13-200,-9-7-1154,10 13 475,0 0 321,-10 0 0,35 0 0,-7 0 0</inkml:trace>
  <inkml:trace contextRef="#ctx0" brushRef="#br1" timeOffset="111">25507 13648 8574,'0'-29'985,"0"1"-657,0-1 1172,0 14-353,0-11-960,0 23 35,0-9-2070,0 12 1598,0 0 0,12 0 0,4 0 0</inkml:trace>
  <inkml:trace contextRef="#ctx0" brushRef="#br1" timeOffset="112">26900 13619 8156,'-13'-28'1854,"7"9"-908,-13 0 431,0 0-1722,-9 3-390,12-9-633,3 22 978,13-10-32,13 13 1,-7 0-383,13 0 0,0 0 804,9 0 0,1-12 0,-1-4 0</inkml:trace>
  <inkml:trace contextRef="#ctx0" brushRef="#br1" timeOffset="113">27867 13534 8331,'0'-28'261,"-13"12"1,7-9 919,-13 6-95,12 6 146,-5 0-731,12 1-1680,12 9 872,4-10 0,25 16 224,7 7 83,5-7 0,17 9 0,3-12 0</inkml:trace>
  <inkml:trace contextRef="#ctx0" brushRef="#br1" timeOffset="114">29203 13648 8152,'-16'-41'394,"-9"19"495,6-7-249,6 7-150,-12 6 1,25 4-641,0 12 0,13 0-690,15 0 0,1 9 840,-1 1 0,13 12 0,3-7 0</inkml:trace>
  <inkml:trace contextRef="#ctx0" brushRef="#br1" timeOffset="115">30255 13619 8152,'0'-28'2186,"0"-1"-1185,0 1-556,-12 12-375,8 4-1183,-8 12 867,24 0 1,4 9 245,13 1 0,-1-1 0,1-9 0</inkml:trace>
  <inkml:trace contextRef="#ctx0" brushRef="#br1" timeOffset="116">31592 13705 8142,'-29'-45'0,"-2"4"1252,-7 13-494,6-1-91,4 14-770,2 2 16,23 13-26,-9 0-1707,12 0 824,0 13 996,25-10 0,7 22 0,24-9 0</inkml:trace>
  <inkml:trace contextRef="#ctx0" brushRef="#br1" timeOffset="117">32900 13847 8505,'0'-57'1146,"-13"13"-771,10 3-331,-22 12-415,22 13-149,-10 4 1,26 21 44,5 1 475,8 12 0,15-6 0,3 12 0</inkml:trace>
  <inkml:trace contextRef="#ctx0" brushRef="#br1" timeOffset="118">34009 13847 8088,'0'-29'420,"0"1"-168,0-1 1337,0 1-1157,0 0-1240,0 12 502,12 3 0,4 13 306,13 0 0,-1 13 0,0 3 0</inkml:trace>
  <inkml:trace contextRef="#ctx0" brushRef="#br1" timeOffset="119">35459 14074 8050,'0'-28'0,"0"-10"681,0 0 1,0 10-127,0 9-689,-13 12 1,13-5-173,0 12 0,7 0-1173,21 0 1479,-6 12 0,32 4 0,-10 13 0</inkml:trace>
  <inkml:trace contextRef="#ctx0" brushRef="#br1" timeOffset="120">36397 14103 8054,'-15'-45'0,"-11"4"0,10 13 1346,-12 0-1179,12 12-863,4 3 1,15 13 153,6 0 542,7 0 0,25 13 0,3 3 0</inkml:trace>
  <inkml:trace contextRef="#ctx0" brushRef="#br1" timeOffset="121">36795 13875 8054,'-12'-41'397,"-4"10"-174,-12-11 0,9 24-833,0-1 610,12 12 0,20 7 0,19 16 0</inkml:trace>
  <inkml:trace contextRef="#ctx0" brushRef="#br1" timeOffset="122">37393 13790 8054,'-13'-29'85,"10"1"1,-13 0 273,6-1 0,7 10 1425,-6 0-2030,6 13 250,3-7 0,12 16-963,7 7 0,10 3 132,9 6 827,6 6 0,13 3 0,0 16 0</inkml:trace>
  <inkml:trace contextRef="#ctx0" brushRef="#br1" timeOffset="123">38018 13904 8054,'-28'-29'657,"-1"1"-213,1-1-120,12 1 0,-9 9 67,6 0 1,3 13-392,-3-4 0,13 20 0,-7 5 0</inkml:trace>
  <inkml:trace contextRef="#ctx0" brushRef="#br1" timeOffset="124">40776 15069 7873,'0'-15'-1023,"0"2"1026,0 0 77,0 10-16,-12-9 1,9 8-133,-7-5 132,7 6-23,3-10 28,0 13 1076,0 0-1073,0 13 1,0-7 32,0 13 0,0 0-1,0 9-11,-13 13 0,10 4 99,-6 12 1,-4-1-66,4 1 188,-14 13-232,20 15 1,-19 10 105,13 19-71,-13-7-944,6 19 857,-13-25 62,14 10 1,-11-22-20,7 5 1,7-12-158,2-15 225,-6-14-346,13-24 136,-9-13 0,12-7-322,0-18 1152,0-7-854,0-13 0,0-2-998,0-7 517,0 6 192,0-9 381,0 13 0,-13-13 0,-3-3 0</inkml:trace>
  <inkml:trace contextRef="#ctx0" brushRef="#br1" timeOffset="125">40435 16008 7877,'0'-16'-711,"0"-9"0,0 18 975,0-12 109,0 13-174,0-7 211,0 1-57,0 9-195,13-23 356,3 23-233,12-9 1,0 2 14,1 1-312,-1-14 180,13 20 1,-6-9 164,13 12-601,-14 0 238,20 0 1,-13 3-31,6 6 5,7-6 147,-22 23 0,18-10-131,-12 12-113,0 0 244,-9 1-196,-1 12 134,0-10 0,1 14-40,-1-7 0,-9-7 12,0 7 0,-12 3 64,2-3-182,7 13 145,-13-20 1,10 10-156,-13-12 155,0 12-3,0-10-70,0 10 52,-13-12 1,7-1-2,-13 1 133,0-1-134,-10 1 0,7-10-1,-6 0 346,6-13-200,-19 7 1,3-4 356,0 0-257,-13 1-93,7-10 1,-10-10 145,7 1-138,-7-13-52,-3 6-83,-3-12 78,-9-1 1,12-2 115,0-7-218,0 6 94,0-9 0,4 22 95,5 0-382,7 13 151,13-19 1,9 21 99,0-5-1222,12 6 415,-5 3-1561,12 0 1503,12 0 0,7 9 804,19 1 0,-6 12 0,9-6 0</inkml:trace>
  <inkml:trace contextRef="#ctx0" brushRef="#br1" timeOffset="126">41686 16406 7859,'-19'0'6,"0"0"0,10 0 188,-10 0 121,13 12-324,-20-8 47,23 8 0,-9 1 40,12 6 1,0-3 68,0 3 0,9-1 66,1 11-95,12-1 0,-7-9 139,14 0-147,12 0 0,-9 6 20,5-6 1,5-6 14,-5-13 0,11 0 72,-10 0-344,0 0 93,-10 0 1,1-13 48,-1-6 0,-3-6 62,-6-3-358,6-13 187,-21 9 1,8-22 84,-12 7-114,0-7 52,-12-3 1,-4 10 100,-13 0 0,-9 12-5,1-3 0,-11 0 118,10 10 1,-9 6-80,9 22 0,-9 3 62,9 6 0,0 20-66,9 18 149,1 7-160,12 15 0,3-6-44,13 13 1,0-9-123,0 8 1,16-15 132,13-3-495,-1 0 325,26-25 0,-10 9-625,13-13 367,0-12 199,0-3 0,0-13-550,-1 0 319,-11 0 143,8-13 1,-18-12 5,12-13 1,-12-3 294,3 3 0,-6 6 0,-4-21 0,1 8 0</inkml:trace>
  <inkml:trace contextRef="#ctx0" brushRef="#br1" timeOffset="127">42682 16036 7859,'0'-19'430,"0"0"-488,-13 13 92,10-7 228,-10 13-264,13 0 1,0 13 30,0 6 0,-3 6 94,-7 4 0,7-1 24,-6 0-36,6 13 0,3-9 158,0 22-177,0-23 1,-10 14 36,1-7-260,-1-7 209,10 10 1,0-12 100,0-1-252,0 0 51,0 1 1,3-13-142,7-7 91,6-6 31,-1-3 1,11-12-78,-7-7-36,6-7 139,3-15 1,1 10 8,-1-7 0,1 3-48,-1-3 252,1 7-203,-1-10 1,0 12 17,1 1-108,-1 12 99,-12-9 1,9 21 29,-6-5 0,-3 6-16,3 3 0,-9 3 182,9 6 1,-13 7 59,3 13 0,-5 9 87,-4 0 0,0 12-56,0-3 1,0-2 82,0 2 0,0-9 91,0 9-657,0-12 200,0 6 0,0-12-201,0-1-513,0-12 706,0-3 0,12-26 0,4-3 0</inkml:trace>
  <inkml:trace contextRef="#ctx0" brushRef="#br1" timeOffset="128">43847 16377 7883,'0'16'-1088,"0"0"1480,0-7-47,0-5 36,0 8-396,0 1 145,-12-10 81,9 22 233,-10-22-241,13 23-32,0-11-57,0 1 1,0 0 138,0-6-19,0-7-99,0 22 125,0-22-239,0 10 153,0-13-344,0 0 229,13 0-165,-10 0 135,22 0-30,-22 0 0,13 0-34,-7 0-65,-5 0 0,11 0 13,-5 0 93,-7 0 23,10 0 10,-13 0 25,0 0 175,0-13-217,12 10-17,-8-10 32,8 13-11,-12 0 457,0 0-319,0 13 0,0-7-101,0 13 212,0-12-105,0 18 0,0-19-48,0 13-68,0-13 24,13 7 0,-7-3 0,13-1 32,0 1-31,9-10 0,1-4-156,-1-5 160,1 6-122,-1-35 0,1 16-198,-1-26 1,0 1 168,1-10-93,-13 0 69,9 0 0,-22-9 64,7 0 24,-7-1-20,-16-2 0,-3 9 196,-12-7-207,-1 7 12,-12 4 1,7 21 268,-14 6-101,14 20-1,-20-4 338,10 13-298,-1 13 1,1 18 130,6 26-389,7 13 80,-10 2 0,12 17 153,1-13-1565,12 12 965,-9-28 1,21 10-1898,-5-13 1132,18-13 513,7-3 693,0-25 0,22-4 0,-6-12 0</inkml:trace>
  <inkml:trace contextRef="#ctx0" brushRef="#br1" timeOffset="129">44729 14700 7802,'-13'-41'497,"10"9"-100,-10-22 223,1 23 630,9 2-678,-10 17-1077,13 24 411,0 17 0,0 15-35,0 13 0,0 16 99,0 12 0,-9 13 272,-1 16 1,-12 15-1574,3 13 1662,-6 13-235,11-70 0,-1 1 0,1 3 0,0 2-21,0-2 1,-1 2 0,-3 4 0,-2-1-90,2-3 0,-1-2 0,-1-5 1,2-3 124,-11 61 0,13-25-165,7-22 1,6-32-1763,3-16 916,0-25 900,0-9 0,12-13 0,4 0 0</inkml:trace>
  <inkml:trace contextRef="#ctx0" brushRef="#br1" timeOffset="130">46151 15894 7832,'0'-28'-5,"0"-1"0,0 10 68,0 0 0,0 0-140,0-9 66,0 12 79,0-9-237,-13 9 79,10-13-39,-22 1 167,21 0 0,-21 2 48,6 7 0,3-3-10,-3 13 1,0-1 90,-9 10 1,9 3 153,0 7 0,0 9-14,-9 19 1,9 6-109,0 13 1,13 3-120,-4 6 60,7 7-64,3 12 1,0-9 21,0 0 1,3-3-13,7 2 0,2 4-149,7-12 0,3-1 32,-12-9 0,9-13-142,-10-6 278,13-6-80,-19-17 0,7-5-126,-20-20 136,7-18-37,-35-4 1,19-12 9,-19 6 0,-6 4-29,-3-14 0,3 13-127,-4-3 1,10 16 35,-9 3 1,12 13-231,-3-3 0,7 5-407,2 4 1,13 13 748,7 6 0,6 19 0,3 6 0</inkml:trace>
  <inkml:trace contextRef="#ctx0" brushRef="#br1" timeOffset="131">47117 14558 7825,'-28'0'0,"9"9"530,0 1-171,0 12-95,3 6 1,-6 10 56,13 19 1,-13 0-146,3 28 1,-3-3-109,3 22 0,-7 4 220,7 15-1323,-6 7 1030,-3 12 1,-1 0-44,1 0 1,-1-16 106,1-12 0,12-3-367,7-16 1,-4-23 46,4-15-767,-1-32 318,10 13 329,0-35 257,0-3 124,0-15 0,13-26 0,3-4 0</inkml:trace>
  <inkml:trace contextRef="#ctx0" brushRef="#br1" timeOffset="132">46549 15411 7825,'-16'0'217,"-6"-4"488,12-5 205,1 6 0,15-10-296,13 13-188,0 0-161,35-12 1,-7 8-313,20-5 0,-7 6-388,6 3 0,-6 0 435,-3 0 0,0 0 0,0 0 0</inkml:trace>
  <inkml:trace contextRef="#ctx0" brushRef="#br1" timeOffset="133">47203 16093 7824,'-29'0'-65,"14"0"225,-11 0 204,23 0-148,-10 0 0,13 3-64,0 7 1,0-4-160,0 13 0,4-3-169,5 3 113,-6 6 92,23-22 147,-11 10 0,14-29-30,-1-13 0,-3-2 129,-6-16 1,7-1 258,-7-9 0,6 0-113,3 1 0,10-1 38,0 0 0,0 9-381,-9 1-41,-1 25 60,13-16 0,-9 35-1039,6-7 0,-7 10 942,-2 10 0,-1 6 0,0 12 0</inkml:trace>
  <inkml:trace contextRef="#ctx0" brushRef="#br1" timeOffset="134">48141 15809 7781,'-28'-10'2,"-1"1"0,4-4 182,6 4 0,-6 5 320,6-5 1,3 6-3,-3 3-669,13 12 155,-7 4 0,10 13-55,-7-1 33,7 13 109,-9 3 0,12 4 37,0-1 0,0-9-61,0 9 1,3-9-6,6 10 0,1-13 89,18 2-395,-6-5 173,19-16 1,-3-4-66,0-12 0,13-3-140,-4-6 0,-3-7-227,4-12 0,-4-4 170,3-6 0,4-3 50,-13-6 0,0-4 93,-10 13 0,-9-12 116,0 2 0,-9 7 162,9 3 1,-13 7 121,3 2 11,-5 13 1,-17 7 322,-6 18 1,-3 10 287,3 19 1,-6 7-339,6 11 0,3 11-11,-3-1 1,13 0-140,-4-9 1,7 6-255,3-6 1,0 3-205,0-22 0,13 0-908,6-9 1038,6-14 0,16-2 0,3-13 0</inkml:trace>
  <inkml:trace contextRef="#ctx0" brushRef="#br1" timeOffset="135">49449 15695 7791,'-44'-13'0,"3"1"254,12-7 1,1-3-47,0 12 1,9 1 373,0 9 0,0 3-248,-10 6 1,1 20-170,-1 18 1,1 7-13,0 3 1,9 0-6,0-1 1,12 11-171,-2-1 1,9-9-294,9-10 0,17-12-209,11 3 0,24-10 524,-5-9 0,20-19 0,-3-15 0</inkml:trace>
  <inkml:trace contextRef="#ctx0" brushRef="#br1" timeOffset="136">50388 14188 8023,'-4'19'804,"-5"0"1,3 3-512,-13 16 0,9 19-64,-9 19 0,-3 12-229,-16 16 1,3 16-187,-12 32 1,28-74 0,0 2 76,-4 5 0,-1 1 0,2-2 0,-1-1 72,0-2 0,-1-1 0,-20 72-236,6-20 1,16-18 191,-7-19 1,10-22-156,0-17 1,7-11-474,12-17 191,0-12 1,0-7-34,0-18 0,9-7 551,1-12 0,12-26 0,-6-6 0</inkml:trace>
  <inkml:trace contextRef="#ctx0" brushRef="#br1" timeOffset="137">49762 15183 7614,'0'-28'-394,"3"12"954,7 6 0,-4-2 42,13 2 1,9 1-267,10 9 1,13 3-114,-4 6 0,7-2-382,3 12 1,0-10-503,0 10 0,-1-9 661,1 9 0,0 0 0,0 9 0</inkml:trace>
  <inkml:trace contextRef="#ctx0" brushRef="#br1" timeOffset="138">50473 15666 7800,'-29'0'0,"1"0"364,0 0 637,-1 13-755,1 3 1,2 12-15,7 1 1,7 9-140,12 0 1,0 12-3,0-2 0,0 2-98,0-3 0,9 7-43,1-6 0,12-7-246,-3-3 1,6-7-12,4-2 1,-1-14-328,0-5 1,4-7 187,6-3 0,-6-13 446,5-6 0,8-18 0,-1-8 0</inkml:trace>
  <inkml:trace contextRef="#ctx0" brushRef="#br1" timeOffset="139">50899 15581 7792,'-15'13'539,"-11"-10"1,23 13-386,-6-7 1,6-2 13,3 12 0,-10-1-1,1 11 0,-1 9-13,10 0 1,-3 12-55,-7-2 1,7 9 77,-6 9 0,6-9-585,3 0 0,0-1-189,0-8 0,12-7 596,7-3 0,7-7 0,2-2 0</inkml:trace>
  <inkml:trace contextRef="#ctx0" brushRef="#br1" timeOffset="140">51326 15723 7682,'-10'29'260,"1"-1"-140,-1 1 17,10 12 1,0-7 20,0 14 0,-9-1-79,0 10 1,-1 0-82,10 0 1,-3-13-1,-7-6 0,7-6-410,-6-4 303,6-12 0,6-16 132,6-19 0,-2-22-178,12-16 1,-1 0 154,11-9 0,-1-4 174,1 4 0,-1 0 3,1 9 0,-1 9 298,1 1 0,2 12-252,7-3 1,-6 10-103,6 9 0,3 6-886,-3 13 0,-1 13 163,-8 6 602,-1 6 0,1 16 0,-1 3 0</inkml:trace>
  <inkml:trace contextRef="#ctx0" brushRef="#br1" timeOffset="141">51866 16036 7835,'-19'16'2234,"0"-7"-1663,13-5 0,-7-1 172,13 6-901,0-6 0,3 10 60,7-13 0,6 0-71,12 0 0,10 0-113,0 0 0,3-9-398,-3-1 0,-6-12 294,6 3 1,-7-16-354,-2-3 1,-1-3 271,0 3 0,-9 4 467,0-14 0,-12 4-81,2-3 2,-6 5 258,-3 14-34,0 0 1,-15 15 239,-14 13 1,1 25 542,-10 23 0,-3 9-383,3 9 0,-10 7 67,10 12 0,1 0-615,8 0 0,13 1 48,7-1 1,6-12-46,3-7 0,12-6 0,4-3 0</inkml:trace>
  <inkml:trace contextRef="#ctx0" brushRef="#br1" timeOffset="142">54198 16036 7823,'-29'16'268,"-12"9"1,10 0 452,-7 13 1,9 10-242,11-10 1,-5 9-142,14-9 1,12 0-632,16-10 0,19-12 77,9-6 1,7-7-56,3-3 0,0-13 10,0-6 1,9-19-218,0-9 0,-9 3 206,-9-4 1,-14 1-108,4-10 0,-9 0 435,-10 0 0,-7 4-104,-12 5 0,-12-2 334,-7 12 1,-10 0-126,-9 9 1,-6 14-33,-13 5 0,0 20-140,1 9 0,2 18 10,6 11 0,-5 18 0,8 7 0</inkml:trace>
  <inkml:trace contextRef="#ctx0" brushRef="#br1" timeOffset="143">54823 16008 7852,'0'-29'1235,"0"1"0,0-1-365,0 1 0,23-4-134,5-6 1,19-6-423,1-13 1,18-3-307,10-6 0,6-7-380,3-12 0,1-13-911,-1-6 0,-3 6 19,-6 3 1,-10 4 622,-18-4 0,2 13 160,-12-13 1,-12 22 274,-17-12 0,-6 22 305,-3 6 1,0 13 29,0 15 1,-3 17 315,-6 12 1,-7 37-215,-13 30 1,-12 18 315,-6 19 0,-4 4 437,4 24 1,-7 1-623,7 9 1,24-64-1,2 2-262,-3 5 0,0 1 1,1-4-1,-1 0-52,-4 8 0,-1 0 0,0 1 0,1 1-326,0 11 0,-1 3 0,-6 5 0,-3 2 324,-3 6 0,-3-1 1,3-6-1,-3-3-50,-3-7 1,-1-5 0,4-14 0,0-5 0,-42 55 1,-2-25-87,-7-14 0,16-30 195,-6-17 1,18-25-74,1-13 0,3-12-142,-3-16 1,15-6 35,-6-32 1,22-6-697,7-22 0,12-1 633,16 1 1,13 3 135,6 6 0,15-12 0,23 12 0,19 0 0</inkml:trace>
  <inkml:trace contextRef="#ctx0" brushRef="#br1" timeOffset="144">57411 15212 7883,'0'-16'-143,"0"-10"401,0 23 1,-9 3 269,-1 19 1,-12 19-229,3 10 0,-3 8-90,3 11 0,-13 5-198,13 14 1,-22-1 95,13 0 0,-7 1-243,7-1 0,9-9 22,0 0 1,3-23-55,-3 4-346,6-19-17,13-9 1,4-23 104,5-25 1,4-3-643,6-26 1067,6 1 0,-9-10 0,12 0 0</inkml:trace>
  <inkml:trace contextRef="#ctx0" brushRef="#br1" timeOffset="145">57440 14870 9748,'3'29'929,"6"-1"0,20 1-654,18-1 0,7 1-538,3-1 1,3 0-106,6 1 1,3-4-365,7-6 1,3-6 313,-12-13 0,-1 0-320,-9 0 0,-10-13 326,1-6 1,-17-6 411,-2-4 0,-4-9 0,-16 1 0,1 8 0,-10 10 0,-13 3 40,-6-3 1,-9 10 477,-10 18 0,-6 20 616,-13 18 1,0 23-478,0 15 1,0 13 135,0 16 1,1 12-679,-1 7 0,12-7-68,8-3 0,14-9-191,4-10 0,16-18 203,3-20 1,13-22-60,15-15 0,13-14 0,7-15 0,6 0 0</inkml:trace>
  <inkml:trace contextRef="#ctx0" brushRef="#br1" timeOffset="146">58520 15922 7796,'0'29'-1289,"0"-10"1469,0 0 1564,0-13-851,0 19-476,0-22 1,13 10-158,6-13 1,6-3-28,3-7 1,13-8-217,7-20 0,6 3 68,2-13 0,11 1-149,-1-10 1,10-9-209,-10 0 0,1-4-328,-10 4 1,-1 6 273,1-7 1,-12 7-129,-8 3 0,-8 13 339,-10 6 1,3 16-289,-13 3 816,1 13 1,-23 9-260,-6 25 0,-6 17 639,-3 21 1,-10 7-247,0 12 1,-3 3-19,3 7 0,6-6-98,-6 5 1,7 4-195,2-3 1,13-3-94,7-16 1,6-7 87,3-12 0,0-3-377,0-7 0,12-9 175,7-19 1,7-6-934,2-13 1,1-4 244,-1-5 1,0-7-32,1-12 0,-4-10-47,-6 0 1,3-3 735,-12 3 0,12 6 0,-6-9 0</inkml:trace>
  <inkml:trace contextRef="#ctx0" brushRef="#br1" timeOffset="147">58549 16662 7796,'41'0'156,"-10"0"1,13-10 246,-6 1 0,-3-1 593,13 10 1,-1-3-223,10-6 1,3 5-323,6-5 1,4 6-374,5 3 1,4 0 35,-12 0 1,-1-3-893,-9-7 1,-13 4 776,-6-13 0,-6 0 0,-4-10 0</inkml:trace>
  <inkml:trace contextRef="#ctx0" brushRef="#br1" timeOffset="148">41914 11885 7825,'0'-70'-35,"0"20"186,0-7 0,0 6 132,0-5-21,0 11 2,0 4 105,0 13-56,0 12-339,0 3 75,0 13 0,0 13 192,0 6-463,-13 19 208,-3 6 1,-3 23-20,0-1 1,0 10 79,-9-10 0,9 13 9,0-3 1,0 6-28,-9 3 1,9 1-106,0-1 0,9-9 104,-9-1 1,13-8-6,-3 9 0,5-16-101,4-3-123,0-1 0,4-27-253,5-1 263,7-12 58,12-16 1,1-22 160,-1-6-122,13-32-12,3 12 295,13-21-239,0 12 0,10 0 40,-1 0 1,10 13 143,-10 6 0,10 19-133,-10 9 141,1 20-37,-11 6 0,-8 28-43,-1 13 0,-15 12-21,-4 17 1,-2-1-45,-17 0 1,-3 10 31,-15 0 0,3-4-10,-13-15 1,-10-6 4,-9-13 0,-3-13-5,3-6 0,4-19 64,-14-10 1,10-9 12,-9-9 1,-1-10 190,-8-19-16,-1 6-218,0-22 0,3 20 22,7-14 0,-4 14-73,13-4-140,0 6 0,19 16-217,0 7 0,16 6-516,3 3 1,13 0 870,15 0 0,26 12 0,6 4 0</inkml:trace>
  <inkml:trace contextRef="#ctx0" brushRef="#br1" timeOffset="149">43137 12965 8863,'18'-9'1223,"1"-1"-1360,13 1 189,0-4 0,12-2-463,-6-14 269,6 1 142,0-1 1,0-2-97,-6-7-29,-6 6 236,9-22-337,-25 23 162,-4-23 1,-12 19-69,0-12 187,-12 12-74,-4-6 1,-22 13 36,0-1 0,-12 13 30,2 7 0,-2 6 217,2 3-231,-5 0-7,21 25 1,-9 7 147,13 25 1,2 12-41,7 7 0,7-3 134,12 2 1,3 1-204,6 10 0,10-14-145,19-5 1,6-11 12,13-8 0,0-7-178,0-13 0,3-12-259,6-6 279,-6-20 87,10-6 1,-13-22-154,0 0 1,0-15 23,-1-4 0,-11 0 19,-7-9 0,3-4-16,-3 4 301,-13-1-150,0 11 1,-12-1-114,6 0 271,-7 13-17,1-10 210,-10 22-120,10 4-75,-13 15 1,0 16 552,0 7-293,-13 6 1,-3 25 1,-3 6 269,0 20 0,0 5-221,-9 13 0,9-12 62,0-7 1,13 4 167,-4-4-447,7 1 172,3-23-689,0 10 242,13-23 176,15-2 0,7-20-504,12-18 0,-2-20 91,2-18 204,7-7 78,-10-3 1,3 0 11,1 1 0,-14 2 100,4 6 0,-6-2-234,-4 12 385,-12 0-247,9 10 307,-21 12 1,8 6-84,-12 20 1,0 15 393,0 13 0,0 13-2,0-4-683,0 7 117,0 3 1,0-4 273,0-5-2368,0 5 2121,13-34 0,3 19 0,12-22 0</inkml:trace>
  <inkml:trace contextRef="#ctx0" brushRef="#br1" timeOffset="150">45411 12852 7799,'-44'28'23,"3"-12"0,13 9-42,-1-6 245,13 6 21,4 4-220,24-13 1,4 6-174,13-13-15,-1 1 127,13-10 1,-6-10-15,12 1 1,-9-17 25,10-2-241,-14 0 122,7-13 0,-12 3 78,-1 0 107,1-13-84,-13 20 1,6-14 412,-13 7-188,1 7-97,-10-10 1,-4 12 238,-5 1 1,-10-1-119,-19 1 1,3 12 8,-12 7 1,0 9-61,-10 9-333,12 20 164,-8 15 0,21 16-212,-6 6 0,10-6 223,9 7 0,-6 5 0,9 1 0</inkml:trace>
  <inkml:trace contextRef="#ctx0" brushRef="#br1" timeOffset="151">46350 11373 7875,'-29'16'1824,"13"-3"-1301,-9-1-235,22 4 0,-19 16-110,12 6 1,-2 6-58,2 13 1,4 12 94,-13 7 0,3 9-14,-3 10 1,-15 9-42,5 19 1,-9-6-48,0 7 0,7-20-428,-7-9 0,16-10 29,3-9-2249,12-19 2534,-18-4 0,22-34 0,-10 7 0</inkml:trace>
  <inkml:trace contextRef="#ctx0" brushRef="#br1" timeOffset="152">48482 12283 7818,'-28'-13'-537,"9"10"1588,0-6-664,13 6 0,-16 18-174,12 14 0,-9 12-45,10 16 1,-4 12-62,4 7 1,5 6 22,-5 3 1,-4 10-124,4 0 1,-1 0-97,10-10 1,0-3 71,0-6 1,0-19-169,0-19 104,0-19-160,0-7 218,0-12 0,-9-3 9,-1-6 1,-12-7-8,3-12 0,-9-1-27,-10 1 73,6-1-29,-9 1 0,3 9-341,0 0 0,1 13 148,8-4 1,4 10 196,6 10 0,-6 5 0,9 14 0</inkml:trace>
  <inkml:trace contextRef="#ctx0" brushRef="#br1" timeOffset="153">49563 11203 7791,'0'-16'182,"0"3"361,0 13 0,-10 13-234,1 6 0,-13 22-112,3 16 0,-6 12-114,-4 16 1,1 13 83,-1 7 0,-12 21-453,-6 16 1,-4 0 364,4 10 1,20-75 0,0 1-366,-20 73 0,-7-8-18,-3-11 1,16-15-230,13-3 0,2-26 226,17-21-857,-1-7 1164,10-16 0,-12-3 0,-4-13 0</inkml:trace>
  <inkml:trace contextRef="#ctx0" brushRef="#br1" timeOffset="154">49023 12112 7802,'-16'13'1325,"3"-10"-821,13 22 0,13-18-194,6 12 1,22-10-188,16 10 0,3-13-1300,16 4 563,-13 6 93,19-13 521,-22 22 0,22-9 0,-9 12 0</inkml:trace>
  <inkml:trace contextRef="#ctx0" brushRef="#br1" timeOffset="155">49620 12937 7820,'-29'13'136,"4"-7"34,6 13 1,-3-10 999,13 10-358,-1-12-990,-3 5 0,10-15 15,-6-6 0,18-10-74,10-19 1,6 3 194,4-12 1,-1-10 40,1-10 0,2 1 42,7 9 310,-6 0-201,9 0 1,0 4 281,6 5 1,-2 7-177,2 13 0,-9 9-94,9 0 0,-2 13-338,2-4 0,4 20-505,-14 9 1,1 18 468,-9 11 212,-1 6 0,1 2 0,-1 1 0</inkml:trace>
  <inkml:trace contextRef="#ctx0" brushRef="#br1" timeOffset="156">50416 12766 7820,'-16'0'463,"0"0"163,7 0 0,3 0-18,-13 0-71,12 13-258,-5-10 1,12 13-138,0-7 0,0-2-226,0 12 1,0-10-105,0 10 1,9-9 55,1 9-591,12-13 511,-6 7 0,12-13-64,0 0 1,1 0-131,-1 0 0,1-13 64,-1-6 1,7-6-21,-7-4 1,7 1 189,-16-1 1,3 1 169,-3-1 1,3 11 44,-12-1 280,-1 0 450,-9 3-354,0 3 1,-12 29 267,-7 12 1,3 4-247,-3 15 0,3-2 111,-3 2 0,6 4-457,13-14 1,0 5-483,0-5 1,4-14 386,5 5 0,7-6 0,12 7 0</inkml:trace>
  <inkml:trace contextRef="#ctx0" brushRef="#br1" timeOffset="157">51952 12425 7778,'-29'0'0,"1"-12"0,-1 8 268,1-5 0,-1 6 58,1 3 0,-1 3 208,1 6 0,0 7-210,-1 13 1,1 12 57,-1 6 0,4 7-294,6 3 1,-3-1 68,12 1 0,1-3-542,9-7 1,13 4 270,6-13 114,18 0 0,20-22 0,16-4 0</inkml:trace>
  <inkml:trace contextRef="#ctx0" brushRef="#br1" timeOffset="158">52890 11089 7833,'-16'12'518,"-9"-8"0,12 11-179,-6-5 1,-6-4 75,6 13 0,3 0-277,-3 10 0,3 8-6,-3 1 0,-6 16-70,6 3 0,-6 3 41,-3 16 0,-1 12-180,1 16 0,-1-2 100,1 2 0,-1 0-163,1 10 1,-1 3-26,1 6 0,0-19 53,-1 0 1,10-12-67,0-7 1,3-12-28,-2-7 1,-5-18-338,14-10-175,-1-7 27,10-15 1,4-16 689,5-19 0,7-19 0,12-6 0</inkml:trace>
  <inkml:trace contextRef="#ctx0" brushRef="#br1" timeOffset="159">52264 12027 9998,'19'0'395,"0"0"1,10 0-272,9 0 0,12 0-103,-2 0 1,5 3-1550,4 7 1528,0-7 0,0 22 0,0-9 0</inkml:trace>
  <inkml:trace contextRef="#ctx0" brushRef="#br1" timeOffset="160">52890 12397 7841,'-29'0'0,"1"0"0,0 0 0,-1 0 607,1 0 0,2 12-210,7 7 0,-3 7-169,13 2 1,-1 4-80,10 6 1,-9 6-159,-1 13 1,4-4-69,16-5 1,5 5-271,14-5 1,-1-7-270,1-3 1,9-10 320,0-9 0,9-6-130,-9-13 0,9-3 64,-9-7 0,3-6 361,-3-12 0,-6 0 0,21-14 0,-8-2 0</inkml:trace>
  <inkml:trace contextRef="#ctx0" brushRef="#br1" timeOffset="161">53288 12567 7839,'-16'3'341,"7"7"0,2-7 54,-2 7 0,6-4-180,-7 3 1,4-2 8,-4 12 0,7-10-139,-6 10 1,3 0 37,-4 9 1,7 10-23,-7 0 1,7 10-1,3-10 0,0 9-203,0-9 0,0 0-127,0-10 1,3-2-264,7-8 1,6-5-293,12-13 1,4-16 379,6-12 0,-4-4 404,14-15 0,-13-13 0,6-13 0</inkml:trace>
  <inkml:trace contextRef="#ctx0" brushRef="#br1" timeOffset="162">53686 12596 7841,'16'0'466,"-3"12"30,-13-8-222,0 21 0,0-9-49,0 12-260,0 0 0,-10 1 84,1-1 0,-4 4-206,3 6 0,7-16 0,-6 6-342,6-5 165,-10 5 111,10-12 0,0-16-4,12-19 1,13-10 151,-3-9 1,7-9 3,2-19 0,10 3 158,0-13 1,9 13 253,-9-4 1,9 7 338,-9 3 0,3 13-309,-3 6 1,-6 10-167,6 9 0,-7 6-361,-2 13 1,-10 3-433,0 7 1,-13 15 465,4 13 122,-7 0 0,9 3 0,4 3 0</inkml:trace>
  <inkml:trace contextRef="#ctx0" brushRef="#br1" timeOffset="163">54226 12852 7841,'-28'28'0,"12"-9"2310,7 0-819,-7-13-959,13 7 0,-7-13-483,20 0 1,5-3-328,14-7 0,-1-9-152,1-19 1,-1 4-506,1-14 0,-1 10-58,1-9 1,-11 9 526,1-9 0,-3 12 168,3-3 0,-3-3 345,-7 3 1,-5 0 79,5 10-105,-6-1 0,-6 13 221,-6 7 0,-10 18 262,-19 10 0,6 29 581,-6 9 1,3 19-374,-2-1 1,8 4-291,1-3 0,2 3-1239,17-13 0,-1 7 816,10-16 0,0 6 0,0-19 0</inkml:trace>
  <inkml:trace contextRef="#ctx0" brushRef="#br1" timeOffset="164">55478 12994 7763,'-19'0'683,"0"0"1083,12 12-1375,-5-8 0,27-4-146,14-19 1,12-10-491,16-9 0,9-9 211,1-19 1,12 2-330,-4-11 1,7-1-18,4-10 1,-4 4-305,-6 6 1,-16-2 367,-13 11 0,-22-9-159,4 10 0,-10 0 218,0 9 0,-7 0 317,-12 0 0,-3 10 427,-6-1 0,6 14-131,-7-4 1252,-6 6-1032,13 4 1,-9 9 281,12 0-271,0 12-551,12-18 0,7 9-8,19-12 1,-6-1-213,6 1 0,-7-10-420,-2 0 0,-1-3 305,0 3 1,-2 3-102,-7-12 0,3 12 137,-13-3 1,1 7 81,-10 2 0,0 1 133,0 0 0,0 9 265,0 0 0,-13 9-5,-6-9 0,3 13 153,-3-4 0,10 7 220,-10 3-370,0 0 1,-9 0-198,-1 0 0,10 13 13,0 6 0,0 6-1,-9 4 1,3-1 25,6 0 1,-7 1-27,7-1 1,-3 1-28,3-1 0,-6 1 18,6-1 1,3 4-4,-3 5 1,4-2 21,-4 13 0,-7-10-84,7 9 1,4-9 40,-4 9 1,3-3-14,-3 4 1,3 2-29,7-12 1,5 0-282,-5-9 226,6-1-36,3-12 1,3-4 13,6-12 1,4-12 62,6-7 1,6-16-283,-6-3 1,3 0-78,-3 10 0,3-1-490,-12 1 907,12 0 0,-19-1 0,10 1 0</inkml:trace>
  <inkml:trace contextRef="#ctx0" brushRef="#br1" timeOffset="165">55335 12795 7768,'-28'0'71,"-1"12"0,4-5 183,6 12 1,-6 0 113,6 9 1,3 1-17,-3-1 0,3 10 156,-3 0 1,7 9-152,12-9 1,12 0-102,7-10 1,10-12-249,9-6 0,6-7 91,13-3 0,3-22-351,6-7 1,-6-18-80,7 0 0,-7-17-310,-3-2 1,-13-13 369,-6 3 1,-7 4-26,-2-4 1,-13 9 423,-7-8 1,-18 11-126,-10-2 1,-19 9 135,-10 10 1,-15 18-70,-3 20 1,-10 9-57,10 9 1,-1 20-239,10 18 1,7 16-856,12 4 1079,13 12 0,12-7 0,-3 14 0</inkml:trace>
  <inkml:trace contextRef="#ctx0" brushRef="#br1" timeOffset="166">56615 11060 7810,'0'-44'132,"0"3"1,0 13 281,0-1 0,0 10 269,0 0-239,0 13 0,0 9-108,0 26 0,-16 15-116,-12 22 1,-4 19-39,-15 20 1,-1 21-28,-9 16 1,29-65 0,0 1-346,-1 6 1,1 3-1,-6 9 1,-2 3 260,-1 5 1,-2 1-1,-1 5 1,-2 1-53,-1 2 0,1 2 0,0 3 0,2 1 3,2 0 1,0-2 0,-1-10 0,2-5-120,8-10 0,1-4 0,-2-9 1,0-3-64,-8 47 1,4-9-19,15-38-22,6-13 1,13-51 53,0-12 0,3-12 21,7-17 1,-7-12-105,6-6 0,4-7-269,-4-3 1,10 0 1071,-9 1-574,12 11 0,-6-8 0,12 8 0</inkml:trace>
  <inkml:trace contextRef="#ctx0" brushRef="#br1" timeOffset="167">58037 11970 7772,'0'-28'411,"0"12"483,0-9-325,-13 9-415,10 0 0,-10 7 16,13 18 1,-3 10-23,-6 19 0,2 6 5,-12 13 1,0 3-83,-9 6 0,0 7 48,-1 12 0,1-2-148,-1-8 1,-9 8-202,0-8 0,0 14 78,10-4 0,0-6-31,-1-22 0,4-3-289,6-7-422,-6-6 566,22-25 1,-10-7-135,13-18 1,13-7 74,5-12 1,-2-4 142,3-6 0,0 7 244,10-7 0,-4-3 0,-6 3 0,3 0 0,-13 9 0,10 1 0,-9-1 0,9-8 0,-10-1 0,10 0 0,-9 9 0,12-12 0,-6-3 0,12-13 0</inkml:trace>
  <inkml:trace contextRef="#ctx0" brushRef="#br1" timeOffset="168">57980 11999 7060,'0'-16'1844,"0"3"0,0 35-1325,0 7 1,3 18-96,6 1 0,1 5-157,18 4 0,-2 0-652,21 0 1,0-13-52,10-6 0,0-10-282,0-9 0,3-6 296,6-13 0,-6-13-465,7-6 1,-17-15 355,-2-4 1,-17-13 530,-2 4 0,-4-4-248,-15 4 0,-1 3 248,-9 6 830,0 6-308,-13-9 0,-12 28 504,-13 13 1,-12 19-370,2 29 1,-5 12 167,-4 25 0,0 10-567,0 0 0,0 15-461,0 4 0,13 0-43,6 9 0,10-19 260,9-9 1,9-19-15,20-10 0,2-3 0,14-15 0,2-23 0,7-16 0</inkml:trace>
  <inkml:trace contextRef="#ctx0" brushRef="#br1" timeOffset="169">59458 12056 8355,'19'0'733,"0"0"0,-12 12 377,2 7 0,4 6-621,-4 4 1,1 2-98,-10 7 1,-3 7-693,-7 11 0,1-2 248,-20-6 1,7 5-876,-16-5 0,-3-4 384,3 3 0,-3-12 93,3 3 0,3-7 195,-12-2 0,12-1-134,-3 1 1,10-10 554,9 0 1,-3 3 590,12 16 0,1-7 571,9 7 1,3-6-636,7-4 0,18 1-153,19-1 0,7 1-181,3-1 0,0-9-491,0 0 1,0-13-331,-1 4 1,-2-7-540,-6-3 1,-7-3 370,-13-7 630,1-6 0,-1-12 0,0 0 0</inkml:trace>
  <inkml:trace contextRef="#ctx0" brushRef="#br1" timeOffset="170">49762 24225 7999,'-28'0'0,"-1"0"240,1 0 0,-1 3 48,1 6-507,-1-5 241,14 8-62,2-12 181,13 0 1,22 0 133,6 0 0,10 0-66,0 0 1,7 0 114,11 0 0,14 3 15,6 7 0,15-4-125,4 13 0,25 0 77,3 10 1,-44-15 0,4 0-373,5 0 0,4 0 0,14 2 0,3 0 206,3 3 1,3 0 0,13-3 0,3-1-337,1 5 1,1-2-1,14-1 1,3-2 324,-43-5 1,1 0-1,0-2 1,49 2 0,2-1-276,-49-2 0,1 0 0,-1-2 0,0-1 1,0-2-1,-1 2 308,-2 2 1,1 1 0,-1-1 0,4-3 0,1-2-1,0 1 3,-1 1 0,0 1 1,-1-1-1,48-1 0,0-1-37,-1-1 0,-1 0 1,-9 0-1,0 0-209,0 0 1,-1 0 0,-2 0 0,0 0 156,-1 0 1,-2 0 0,-6 0 0,-1 0-96,-5 0 1,-2 0 0,-5-4-1,-1-2 87,-7 2 1,-1-1 0,-1-2 0,-2 1-13,-5 1 0,-2 1 0,-11 2 0,-4 0-37,54-7 1,-15 6 378,-23 3 0,-3 0-222,-25 0 1,-3 0 1656,-35 0-1383,-13 0 1091,-13 0-1645,-12 0-3,0 0-562,0-13 0,-9 7-833,0-13 0,-14 13 695,4-4 1,4-3 821,-4 4 0,0-13 0,-10 6 0</inkml:trace>
  <inkml:trace contextRef="#ctx0" brushRef="#br1" timeOffset="171">50843 20813 7943,'-16'41'715,"-6"16"-629,12 19 0,-12 9 42,3 10 1,-6 15-10,-4 13 1,-9 10-191,1-10 1,-1 10 54,9-10 0,-6-15-96,7-23 76,-7-12 80,19-17-293,1 1 50,-11-25 0,23-10 46,-6-31 0,6-7-116,3-13 1,-10 1-631,1-1 899,-1-12 0,-3 10 0,-2-10 0</inkml:trace>
  <inkml:trace contextRef="#ctx0" brushRef="#br1" timeOffset="172">51212 20898 8060,'0'-16'967,"0"1"-293,0 5-50,0 7 0,3-10-337,7 13 1,9 3-276,19 7 1,6 15-230,13 13 0,0 13 155,0-4 0,-1-3-649,1 4 1,-3-1 243,-7 10 1,-9-10 38,-19 1 0,-6-14 316,-13 4 0,-6-6 37,-13-4 1,-7-9 53,-31 0 1,4-9 332,-23 9 1,0-13-72,-9 3 0,-1 7-25,1 3 0,0 7 154,0 2 0,9-9-119,0 0 1,13-3-159,-4 3 0,20-7-174,9-12-207,19 0 0,10-12 150,18-7 138,20-19 0,27-6 0,17-13 0</inkml:trace>
  <inkml:trace contextRef="#ctx0" brushRef="#br1" timeOffset="173">51724 21637 7935,'13'-15'151,"6"5"0,0-3 471,9 4 1,-3-4-348,23 4 1,-1 3-232,10-13 1,0 9-147,0-9 0,0 10-362,-1-10 1,-8 0 141,-1-10 0,-12-2 158,3-7 1,-19 6 314,-10-6 1,-9 7-102,-9 2 1,-7-9 29,-12 1 1,-4-1-14,-6 9 1,-3 13 229,-6 7 1,-4 6-109,13 3 0,-9 6 0,9 13 1,0 3 371,10 26 0,2-1-173,7 10 1,7 9-342,12 0 0,3 1-93,6-10 0,17 0-238,11-1 0,14-8 137,-4-1 0,7-15-77,3-4 0,0-3-186,0-15 0,0-1-391,-1-9 0,-11-15 801,-7-14 0,6-12 0,0-16 0</inkml:trace>
  <inkml:trace contextRef="#ctx0" brushRef="#br1" timeOffset="174">52634 21325 9451,'0'15'821,"3"8"-601,7-14 0,-4 4-218,13-4 1,0-6-30,9 7 0,1-7-73,-1-3 1,13-3 158,7-7 1,8-9-127,11-19 1,-4-6-31,13-13 1,-13 4-206,3 5 1,-18-2 91,-10 12 0,-7 3-65,-2 16-47,-13 6 1,-7 17 321,-18 5 0,-7 20 0,-13 15 0</inkml:trace>
  <inkml:trace contextRef="#ctx0" brushRef="#br1" timeOffset="175">54909 19875 7971,'0'-42'-153,"0"1"266,0-6 72,0 6 0,-3 16 396,-7 6 37,7 6 0,-22 29-419,6 12 1,-6 17-374,-4 21 1,-9 7-12,0 12 1,0 0 145,10 0 0,-13 13-24,-7 7 0,4 5 25,-3 4 1,9 3-218,-10 6 0,4-3 201,-3 13 1,-7-4 20,7 4 0,-7-19 14,-3-20 0,10-5-7,-1-4 1,-8-3-14,-11-6 1,10-19 29,10-19 0,9-10-286,-9-9 0,12-6-19,-3-13 0,6 0-3,4 0 0,12-16 259,7-12 0,5-4-585,4-15 643,0 12 0,0-19 0,0 10 0</inkml:trace>
  <inkml:trace contextRef="#ctx0" brushRef="#br1" timeOffset="176">54169 21296 8047,'0'-28'778,"0"-1"0,16 4-352,13 6 1,5-3 65,23 13 0,-6-1-381,15 10 1,4-9-441,-4-1 0,13-3-65,-3 4 1,-7 3-436,-2-13 1,-17 0 409,-2-10 1,-14 1-123,4-1 0,-19 1 250,-9 0 1,-7-1 290,-3 1 0,-3-4 30,-7-6 0,-5 16 226,-14-6 0,-2 18 327,-7 1 0,6 6-99,-6 3 0,-3 15 388,3 14 1,3 9-373,16 9 0,-3 7-16,13-7 1,-1 7-1152,10 3 1,3-4 476,7-5 1,15 6 189,13-7 0,25-6 0,-3 0 0</inkml:trace>
  <inkml:trace contextRef="#ctx0" brushRef="#br1" timeOffset="177">55876 20813 7944,'0'-29'22,"0"1"1,-4 3 315,-5 6 0,-7 6 62,-12 13 1,-4 13-57,-6 6 0,3 15 36,-12 4 0,9 13-184,-9-4 0,12 7-78,-3 3 1,19-3-189,10-7 0,6 4-368,3-14 0,12-2 438,7-16 0,32 6 0,9-9 0</inkml:trace>
  <inkml:trace contextRef="#ctx0" brushRef="#br1" timeOffset="178">57184 19676 7962,'-16'-13'408,"-9"10"-66,6-7 1,-7 7 249,-2 3 1,-1 16-350,1 12 0,-4 13-311,-5 16 0,2 10 95,-13-1 1,10 16-113,-9 3 1,0 13-78,-10 16 0,9-10-443,1 1 0,3-4-260,-4 3 0,4-3 865,6-6 0,7-19 0,-10 6 0</inkml:trace>
  <inkml:trace contextRef="#ctx0" brushRef="#br1" timeOffset="179">56700 20017 8486,'29'-13'2442,"2"13"-2020,7 0 0,-3 16 536,12 22 0,1 6-880,9 13 1,-1 9-800,1 1 1,-3 8 720,-7-8 0,20 12 0,-7-7 0</inkml:trace>
  <inkml:trace contextRef="#ctx0" brushRef="#br2" timeOffset="180">11914 12653 7678,'-15'-16'836,"2"3"-224,13 13-10,0 0 69,-13 0-291,10 0 32,-10 0-152,13 0 1,0 3 65,0 7-261,-12 6 48,9-1 1,-10 11-665,13-7 324,0-7 210,0 14-2060,-13-23 2077,10 22 0,-22-9 0,9 12 0</inkml:trace>
  <inkml:trace contextRef="#ctx0" brushRef="#br2" timeOffset="181">11715 13790 7897,'-28'-16'1615,"-1"-9"-1211,1 22 1,12-10-175,-9 13 121,22 0-6,-10 0-259,13 0-3235,0 0 2433,13 0 716,-10 0 0,22 13 0,-9 2 0</inkml:trace>
  <inkml:trace contextRef="#ctx0" brushRef="#br2" timeOffset="182">11687 14302 7897,'-10'-19'0,"1"0"0,-4 9 0,4-9 1364,6 13-574,-10-7-172,13 1-287,0 9-6,0-23-1315,0 23 692,13-9 1,-7 2 147,13 1 150,-13-1 0,19-3 0,-9-2 0</inkml:trace>
  <inkml:trace contextRef="#ctx0" brushRef="#br2" timeOffset="183">12057 14444 7951,'-29'0'309,"1"3"189,-1 7 0,1-7-66,-1 6-370,1 7 24,12-13 1,-6 13 301,13-7-734,-1-5 325,10 8-799,0 1 600,0-10 0,3 10-653,7-13 873,5 0 0,14-13 0,-1-3 0</inkml:trace>
  <inkml:trace contextRef="#ctx0" brushRef="#br2" timeOffset="184">12142 14643 7988,'0'-29'227,"0"11"350,0-1-278,12 0 246,4-10-256,13 13 0,-1-6-159,1 13 0,-1-10-292,0 9 0,4 1-1192,6 9 682,-6 0 672,21 0 0,-21 0 0,9 0 0</inkml:trace>
  <inkml:trace contextRef="#ctx0" brushRef="#br2" timeOffset="185">13166 14444 7856,'-29'0'621,"13"0"3,4 0-203,-1 0-973,10 0 267,-10 0 164,13 0 121,13 0 0,3 0 0,12 0 0</inkml:trace>
  <inkml:trace contextRef="#ctx0" brushRef="#br2" timeOffset="186">13478 14472 7944,'0'-15'421,"0"2"1,-3 13-140,-6 0-420,5-13 55,-8 10-284,12-10 226,0 13 0,3 0 141,6 0 0,7 0 0,13 0 0</inkml:trace>
  <inkml:trace contextRef="#ctx0" brushRef="#br2" timeOffset="187">13706 14330 7944,'-29'0'1326,"14"0"-958,-11 0 0,23 0-808,-22 0 324,22-12 116,-23 8 0,23-21 0,-9 9 0</inkml:trace>
  <inkml:trace contextRef="#ctx0" brushRef="#br2" timeOffset="188">11829 12539 7754,'13'-16'1504,"-7"3"-955,13 13-1127,0 0 433,9 0 1,1 0-498,-1 0 348,1 0 294,12 0 0,-10-12 0,10-4 0</inkml:trace>
  <inkml:trace contextRef="#ctx0" brushRef="#br2" timeOffset="189">13137 12596 8138,'0'-16'1235,"0"3"-913,0 13 0,0 0-1232,13 0 655,-10 0 0,22 0-1,-6 0 256,6 0 0,4 13 0,-1 3 0</inkml:trace>
  <inkml:trace contextRef="#ctx0" brushRef="#br2" timeOffset="190">13649 12709 7891,'-16'-12'494,"3"9"-494,1-10 938,9 13-307,-10 0-235,13 0-2370,0 0 1342,13 0 410,-10 0 0,22 0 222,-6 0 0,6 0 0,4 0 0</inkml:trace>
  <inkml:trace contextRef="#ctx0" brushRef="#br2" timeOffset="191">13990 12709 7891,'-28'-15'0,"12"2"882,-9 13-89,21-13-219,-21 10-18,9-9-170,1 12 0,2 0-116,13 0-282,0 0 1,-13 0-583,10 0-948,-9 0 1542,12 0 0,12 12 0,4 4 0</inkml:trace>
  <inkml:trace contextRef="#ctx0" brushRef="#br2" timeOffset="192">14047 13108 7864,'-28'0'700,"-1"0"-351,1 0-218,12 0 1,-9 3 914,6 6-459,6 7-188,-12 12-1778,22 1 675,-10-1 333,13 13 371,0-9 0,0 9 0,0-13 0</inkml:trace>
  <inkml:trace contextRef="#ctx0" brushRef="#br2" timeOffset="193">13962 14188 7836,'-45'28'0,"-5"1"0,12-1 2008,0 1-926,10-1-436,12 1-217,3-1-412,13-12 0,0-4 167,0-12 0,0-3-1755,0-6 1571,13-20 0,15-15 0,17-13 0</inkml:trace>
  <inkml:trace contextRef="#ctx0" brushRef="#br2" timeOffset="194">1564 6881 8036,'-29'0'-233,"1"0"1,3 3 234,6 6 141,-7 7 0,20 13-818,-13-1 675,13 0 0,-7 1 0,13-1 0</inkml:trace>
  <inkml:trace contextRef="#ctx0" brushRef="#br2" timeOffset="195">1166 9667 7877,'-16'41'-418,"-9"-9"-483,6 6 595,6-7 375,0-15 387,13 9 0,4-25-105,5 0-101,7-12-186,12-4 1,1-9 86,-1 6-390,1-7 172,-1 11 1,0-1-267,1 6 206,-13 7 127,9-9 0,-9 12 0,12 0 0</inkml:trace>
  <inkml:trace contextRef="#ctx0" brushRef="#br2" timeOffset="196">1479 11430 7877,'-29'13'811,"13"2"-596,-9 14 55,22-1-83,-22-12 1,21 9 134,-5-6-155,6-6 181,3 0 0,0-1-1094,0-9 598,0 10 0,3-13-1428,6 0 1576,-5-13 0,33-2 0,-5-14 0</inkml:trace>
  <inkml:trace contextRef="#ctx0" brushRef="#br2" timeOffset="197">1649 12397 7282,'0'-16'175,"13"-9"0,3 18 64,12-12 209,0 13-230,1-19 1,9 22-595,0-7 254,12-6 0,-15 4 122,12-7 0,1-7 0,9 11 0</inkml:trace>
  <inkml:trace contextRef="#ctx0" brushRef="#br2" timeOffset="198">3298 12425 9170,'29'0'-434,"-1"0"12,1 0 213,-1 0 0,10 0 209,0 0 0,13 0 0,-7 0 0</inkml:trace>
  <inkml:trace contextRef="#ctx0" brushRef="#br2" timeOffset="199">5374 12141 8748,'0'16'498,"0"9"0,0-9-675,0 12 1,13-9 176,6 0 0,6 0 0,3 9 0</inkml:trace>
  <inkml:trace contextRef="#ctx0" brushRef="#br2" timeOffset="200">6853 11800 7842,'-13'-16'1359,"10"3"-1121,-10 13-114,13 0-852,0 0 433,0-12 0,4 8 295,5-5 0,7-7 0,12 0 0</inkml:trace>
  <inkml:trace contextRef="#ctx0" brushRef="#br2" timeOffset="201">1734 6596 8329,'0'-28'0,"0"0"29,0-1 65,-12 13 217,9-9-52,-10 22-48,13-10 0,13 26 154,6 6-106,19-7-301,-7 14 0,35-20-241,1 13 1,15-13 282,13 4 0,6-7 0,13-3 0</inkml:trace>
  <inkml:trace contextRef="#ctx0" brushRef="#br2" timeOffset="202">4891 6511 8914,'28'-13'57,"13"-2"-99,-9-1 1,22-9 146,-7 6-1446,7-7 1341,3-2 0,-1-13 0,1-3 0</inkml:trace>
  <inkml:trace contextRef="#ctx0" brushRef="#br2" timeOffset="203">6711 6739 8062,'-29'0'-569,"13"0"365,4 12 1,2-5 905,1 11-302,-1-11-209,10 18-1380,13-9 448,3 12 741,12-12 0,13 9 0,4-9 0</inkml:trace>
  <inkml:trace contextRef="#ctx0" brushRef="#br2" timeOffset="204">7649 6881 8121,'-44'41'0,"-7"3"0,13 13 0,-9 3 1433,9 6-881,0-6 0,19 22-604,0-6 0,13 3 25,-4-3 1,7-3-1387,3-7 920,13-6 1,3 13 492,12-7 0,1 19 0,-1 16 0</inkml:trace>
  <inkml:trace contextRef="#ctx0" brushRef="#br2" timeOffset="205">7166 11373 7958,'-41'57'1086,"9"0"-543,-9-13-272,12-3-883,14-12 48,2-14 190,13-2 374,0-38 0,0-19 0,0-29 0</inkml:trace>
  <inkml:trace contextRef="#ctx0" brushRef="#br0" timeOffset="206">2474 10065 8288,'0'16'-90,"0"-3"80,0-13 275,12 12 529,-8-9-406,21 10 1,-19-3 116,13-1-463,0 1 73,-3-10 0,9 0 40,-6 0-124,-6 0 196,12 0-734,-22-13 438,22-3 0,-21-22 58,5 0-313,-6-12 251,-3 18 1,-3-12-18,-6 6-164,-7 6 252,-13 4 1,1 6 227,0 12 9,-14 1-226,11 9 1,-10 16-443,12 12 219,14 1-1,2 24-531,13-21 746,0 9 0,25 0 0,7 3 0</inkml:trace>
  <inkml:trace contextRef="#ctx0" brushRef="#br0" timeOffset="207">3753 9866 8140,'-28'29'198,"-1"-1"1,4 0 1028,6 1-494,-6-1-245,22 1-331,-10-1 204,13 1 0,0-14-679,13 11 284,3-23 0,6 10 65,6-13 1,-15-13-131,15-6 0,-6-10 223,7-8-936,-1 5 580,-12-9 0,6 3-312,-12 0 304,-1 0-43,-9 10 359,0 12-76,0-9-184,0 9 600,0 0-114,-13 3-229,-2 13-369,-14 13 171,13 3 1,-6 12 219,13 1-95,-1-1 0,23 1 0,3-1 0</inkml:trace>
  <inkml:trace contextRef="#ctx0" brushRef="#br0" timeOffset="208">5090 9781 7948,'0'16'-591,"0"-4"1005,0-12 103,0 13 58,0-10-46,0 10-308,0-1 228,12-8 111,-8 8-44,8 1-1,1-10-183,-10 22 90,22-22-243,-22 10 1,13-16-310,-6-7 107,-7 7 66,10-22 1,-13 9-320,0-12 236,0-1 1,0 1-636,0-1 278,0 1 216,0 0-1346,0-1 432,0 13 1095,0 4 0,0-1 0,0-3 0</inkml:trace>
  <inkml:trace contextRef="#ctx0" brushRef="#br0" timeOffset="209">6455 9696 10948,'16'0'-232,"9"0"1,-22 0-1,10 0 1</inkml:trace>
  <inkml:trace contextRef="#ctx0" brushRef="#br0" timeOffset="210">2616 11259 8229,'0'16'-842,"0"0"722,0-7 1274,-13 7-254,10 13-366,-9-1-284,12 1 186,0-1-281,0 0-79,0-12 0,3 6-303,6-12 1,-3-1 148,13-9 68,-12-12-697,18-4 521,-22-13 0,19 1 31,-12 0-316,-1-1 289,-9-12 1,0 9-303,0-5 350,0 5 23,0 16 0,0-9-220,0 6 209,0 6 17,0-12 105,0 22 0,-12-22 0,-4 9 0</inkml:trace>
  <inkml:trace contextRef="#ctx0" brushRef="#br0" timeOffset="211">3782 11373 8152,'-29'0'-132,"10"0"-66,0 0 0,10 0 1889,-10 0-664,13 0-619,-7 0 0,13 3 115,0 7-281,0-7 0,0 10-470,13-13 210,2 0 1,4 0 247,0 0-1215,0 0 740,10-13 0,-1-3 32,1-12-1018,-1-1 804,1 1 1,-11-1 426,1 1 0,0 0 0,10-1 0</inkml:trace>
  <inkml:trace contextRef="#ctx0" brushRef="#br0" timeOffset="212">5431 11146 8001,'-16'0'886,"-9"0"21,22 0-525,-10 0 1,10 0 269,-6 0 19,5 12-335,-8-9 1,12 13 114,0-6-823,0-7 394,0 10-339,0-13 293,0 0 146,0-13-1299,0-3 642,12 0 178,-8-9-1448,8 9 1805,-12 0 0,13-9 0,3 9 0</inkml:trace>
  <inkml:trace contextRef="#ctx0" brushRef="#br0" timeOffset="213">6625 11032 8077,'-15'0'1158,"-11"0"-813,23 0 1168,-10 0-340,1 0-439,9 0-391,-10 13-298,13-10 1,3 9 347,7-12-910,-7 13 420,22-10 0,-22 7-277,7-20 1,2 4-1105,-2-13 872,-1 13 606,-9-20 0,13 11 0,3-14 0</inkml:trace>
  <inkml:trace contextRef="#ctx0" brushRef="#br0" timeOffset="214">2531 10350 8264,'0'28'0,"0"0"-38,0 1 97,0-1 1,-4 13 479,-5 7-286,6 5-64,-10 4 1,13 13-20,0 6-54,-12 6 0,8 3-32,-5 0-48,6 1 0,3-17 309,0-12-919,0 0 331,0-26 194,12-2 49,4-16 0,13-39 0,-1-5 0</inkml:trace>
  <inkml:trace contextRef="#ctx0" brushRef="#br0" timeOffset="215">3924 9980 7722,'-13'16'-904,"10"0"1670,-6-7-408,6 7 1,-7 15 156,1 7 168,-1 7-362,10 24 0,0 7-235,0 19 1,0-4 84,0 13 1,0-12-857,0 3 1,3-22 171,7-17 513,6-11 0,12-17 0,0 1 0</inkml:trace>
  <inkml:trace contextRef="#ctx0" brushRef="#br0" timeOffset="216">5289 10008 7946,'-16'-12'-2,"-6"5"320,12-12 2,1 13 221,9-7-256,-13 13 1,10 4 126,-6 5-166,6 7-81,3 25 1,0 13-269,0 12 100,0 13 1,0-6 257,0 12-1270,0 0 54,0 1 781,0-1 180,12 0 0,4-12 0,12-4 0</inkml:trace>
  <inkml:trace contextRef="#ctx0" brushRef="#br0" timeOffset="217">6910 9838 7912,'-16'0'0,"0"-10"0,7 1-389,5-1 183,-21-2 279,22 9 528,-22-10 8,22 13-543,-23 0-11,23 0-41,-9 0-100,12 0 75,-13 0 1,10 3 204,-7 7 62,7-7-165,3 22 1,-9-6 91,-1 19-49,1-7 0,9 23-29,0-6 0,-10 18 8,1 10 2,-13 6-290,18 3 1,-8-9-314,12 0 0,0-7 488,0-2 0,0-1 0,0-22 0</inkml:trace>
  <inkml:trace contextRef="#ctx0" brushRef="#br0" timeOffset="218">2076 11544 8110,'28'-16'-987,"1"3"816,-1 13-3,0-12 610,13 9-237,16-23 0,19 20 27,19-13 275,19 0-421,15 3 0,23-9 255,0 6-1050,-70 7 0,0-1 803,76-16 1,-73 15 0,0 0-36,0 0 1,1-1-597,6 1 0,-1 0 629,-10 0 0,-1 0-115,11-1 1,-1 1 149,55-2 0,10 4-570,-13 12 736,13 0-174,-23 0 0,20 0 92,-19 0 47,6 0-128,3 12 0,10 1 66,-1 6 122,-12 6-190,0-9 1,-19 3-75,13 0 100,-13-13-24,6 7 0,-15-10-165,-7 6 151,-6-5 1,-6 8-520,-7-12 292,7-12 0,-35-4-42,0-13-255,-1 1 888,-11-13 1,-11 6-737,-5-12 613,-20 12 1,4-19-1,-13 10 1</inkml:trace>
  <inkml:trace contextRef="#ctx0" brushRef="#br0" timeOffset="219">1336 10207 8359,'29'0'-763,"-13"0"497,9 0 0,-9 0 198,12 0 1,4 0 342,6 0 1,15 0-102,14 0 178,24 0-265,-2-12 1,28-4 66,6-12-1495,19-14 1408,16 11 0,-69 5 1,2-2 86,-1 4 0,0 1-108,1-3 0,-2-2 0,-3 0 0,-1-1 159,0 0 0,1 1-137,-1 6 0,0 0 0,4-4 0,-1 2 36,-2 3 0,-1 4-12,-2 3 1,-2 2-206,61 0 0,3 12 331,7 0-385,-7 0 249,10 12 1,-22 7 90,0 19-1274,-13-6 1102,19 9 0,-13-6-15,7-7 68,-7 7 1,-12-19-38,0 12 0,-10-9 88,0 0-67,-12-13 636,6 20-792,-26-23 0,-2 9 260,-13-12 1,0 0-387,0 0 0,-23-9 1336,-5-1-2202,-7-12 496,-6 6 614,-4-12 0,-12 0 0,0-1 0</inkml:trace>
  <inkml:trace contextRef="#ctx0" brushRef="#br0" timeOffset="220">2189 9241 7806,'0'28'610,"0"4"-301,0 6-239,0 6 77,13 0 0,-7 10 146,13-7-466,0 7 180,10-10 1,-4 7-300,-6-13 201,6-1 31,-9-8-633,12-13 336,1-4 194,-1-12 163,1-12 0,-1-29 0,1-19 0</inkml:trace>
  <inkml:trace contextRef="#ctx0" brushRef="#br0" timeOffset="221">2218 9212 8194,'0'-28'0,"9"-1"-193,1 1 188,12 12 1,-13-9-151,20 6 162,-7-6 0,19-4 210,-13 1-716,14-1 342,-11 1 0,13 9 104,-6 0 0,-6 13-50,6-4 0,-7-2-155,-2 2-19,-13 1 272,9 21 0,-22 4-45,7 12-61,-7 14 296,-16-11-112,-3 23 0,-12-10-113,-1 13 436,1 0-230,12 0 1,-9-4 28,6-5 12,6 5-42,-12-8 1,12 8-161,-6-5 72,7 6 103,12-23-455,-13 10 138,10-12 137,-10-1 0,13-12 0,0-4 0</inkml:trace>
  <inkml:trace contextRef="#ctx0" brushRef="#br0" timeOffset="222">3469 9212 7495,'0'16'361,"0"9"-403,13-9 164,-10 0 0,9 9 88,-12-6-316,13 6 59,-10 4 255,23-1-493,-11 1 198,1-14 1,0 8-160,-7-14 17,-5 1 145,8-10-410,1 0 145,-10 0-201,10 0 550,-13-13-78,0 10 78,0-23 0,0 23 83,0-9 7,0 12 160,0-13-108,0 10-50,0-10 1,0 10-39,0-6 33,0 5-65,0-21-53,0 22 65,0-22 1,0 9 42,0-12-244,0-1 87,0 1 1,0-4 113,0-6-271,0 7 226,0-23 0,0 10 79,0-13-88,12 0 0,-9 3-21,7 7 452,-7-7-198,10 23 1,-10 2 6,9 4 33,1 22-111,-10-10 0,23 26 175,-7 6 1,-4 9-120,4 10 0,0-3-28,10 12 0,-10-12-186,0 3 18,0-7 0,9-2 206,0-1-517,1 1 187,-13-14 19,9 11 0,-19-23-177,13 6 315,-12-5-339,5-4 165,-12 0 0,0 3-123,0 6-90,0-6 167,0 10 1,-12-13-37,-7 0 78,6 13 107,-12 2 0,12 14 99,-6-1 1,-6 1-205,6-1-278,6 1 419,-12-1 0,9 13 0,-12 3 0</inkml:trace>
  <inkml:trace contextRef="#ctx0" brushRef="#br0" timeOffset="223">5033 9610 6949,'0'16'41,"0"-3"115,0-13 156,0 0-452,-13-13 195,10 10 0,-9-22 19,12 6-192,0-7 151,-13-2 0,10 0 18,-7-1-99,-6 1 67,13-13 0,-9 9-47,12-6 0,-4-6-94,-5-3 0,6 2-23,-7-2-9,7 12 179,3-19 0,0 23 34,0-7-79,13 6 0,-7 4 202,13-1-84,0 1 1,3 9-54,7 0 0,-14 13 20,23-4 1,-12 7 17,12 3-8,-7 0-24,-2 0 0,2 0-139,7 0 130,-19 13 14,19-10-211,-22 22 180,0-22 0,-1 20 2,-5-14-2,-7 13-8,10-6-15,-13 12 189,0 1-95,-13 12 0,7-10 64,-13 7 1,9 3-114,-9-3 0,10 13 258,-10-4-23,0-6-262,3 13 1,-6-22 20,12 6 0,1-7 133,9-2-877,-13-1 298,10-12 153,-9-4 252,12-12 0,12-12 0,4-4 0</inkml:trace>
  <inkml:trace contextRef="#ctx0" brushRef="#br0" timeOffset="224">6369 9696 8114,'-15'-16'-1337,"-1"3"1028,6 13 759,7-12-249,-9 8 1,8-11 21,-5 5-331,6 7 166,-10-22 0,10 18-26,-7-12 0,7 10-183,-6-10-34,-7 0 217,13-9 1,-13-1-45,7 1 0,5-1-120,-5 1 0,3-10 59,-4 0 1,7-9-14,-6 9 1,5-10 21,4 10-46,0 1 74,0 8 1,0 1 374,0-1-87,0 1 396,13-1-417,3 1 0,3 12 13,0 7 351,-13 5-301,19 4 0,-18 0 151,12 0-148,0 0-110,-4 0 1,11 0 256,-7 0-452,6 0 62,3 0 1,-9-9-237,0 0 126,0-1-42,10 10-319,-1-13 304,0 10 0,-9-9-81,0 12-156,0 0 41,-3-13 87,9 10 119,-9-10-2,0 13 43,-3 13 1,-13 3 7,0 12 0,0 0-237,0 1 141,0-1 0,0 1-644,0-1 369,-13 13 425,10-9 0,-22 9 0,9-13 0</inkml:trace>
  <inkml:trace contextRef="#ctx0" brushRef="#br1" timeOffset="225">2474 8103 8152,'0'-28'-753,"0"12"742,0-9 219,0 22-57,0-10 1,0 29 525,0 12-278,0 1-138,0 24 1,-3-12-4,-7 7 0,7 2 50,-7-12-330,7 13 1,13-20 167,-1 7 0,4-19-66,-4-9 192,7-7-613,13-16 245,-1-2 1,-9-27-475,0-5 355,-13 6 87,7-13 0,-13 10-219,0-13 341,0 13-75,0 3 318,-13 12-131,10 1 1,-22 12-77,6 7 1,-6 6 141,-4 3 0,10 12 16,0 7 1,3 16 252,-2 3 1,5 9 263,13-9-446,0 0 1,0-9-107,0-1 0,13-3 61,5-6 0,17-6-269,3-13 0,0 0 78,-9 0 0,-1-13-156,0-6 0,-2-9 15,-7-10 0,-7 6 19,-12-6 0,0-3 46,0 3 1,-3 4-179,-6 15 1,-7 6-99,-13 13 1,-2 0 70,-7 0 1,16 13-342,-7 6 1,10 9-33,0 10 631,7-6 0,12 21 0,0-8 0</inkml:trace>
  <inkml:trace contextRef="#ctx0" brushRef="#br1" timeOffset="226">4066 8018 7953,'-16'13'-650,"-9"-10"334,22 9 202,-22-12 264,21 0-41,-21 13 0,19-10 196,-13 7 8,13-7 100,-7 10-28,0-10-162,10 22 251,-9-9-150,-1 0 43,10 9-27,-10-9-184,13 12 1,0-9 201,0 0-463,0-13 170,0 20 1,13-23 184,6 6-538,-7-6 234,14-3 0,-14-12-238,7-7 210,6-6 54,-9-4 0,3-3-653,0-5 361,-12 5 75,5-9-33,-12 12 124,0 1 1,0 0-47,0-1 478,0 1-233,-12 12 1,-4 3-103,-13 13 512,1 0-319,-1 0 1,1 13 5,0 6 0,9 16 149,0 3-157,12-1-474,-5-8 180,12-13-1120,0 9 1280,12-22 0,4 10 0,13-13 0</inkml:trace>
  <inkml:trace contextRef="#ctx0" brushRef="#br1" timeOffset="227">5232 8018 7906,'0'16'0,"0"9"0,0-22 4,0 23 1,0-23-2,0 9-972,0-12 371,13 0 616,-10 0 9,9 0 0,-12 0 146,0 0-322,13 0 211,-10-12-65,10 9-191,-13-10-7,0 0 192,0 10 1,0-10 0,0 10-14,0-6-27,0 6 208,0-10 2,0 13-181,0 0 380,0-13-57,0 10-164,0-9 22,0 12-279,0 0 30,0-13-64,0 10 199,0-10-266,0 13-36,0 0 212,0-12 48,0 8-78,0-8 105,0 12-66,0 0 0,13-13 0,2-3 0</inkml:trace>
  <inkml:trace contextRef="#ctx0" brushRef="#br1" timeOffset="228">6426 8046 7675,'-28'-9'-964,"-1"0"1685,14-1-28,2 10 374,0 0-479,10 0-19,-22 0 371,22 0-452,-10 0-130,13 13 1,-9 2-76,-1 14 1,1-1-192,9 1 1,0-1-186,0 1 1,3-14 190,6-5 1,-2 3-61,12-4 1,-10-3-90,10-15 1,-3 3-402,3-13 1,3-10-488,-13-9 508,13 0 69,-18 10 26,8-1 155,1-12 0,-10 10-75,7-7 467,-7 19-185,-16-6 1,7 12-127,-13-6 832,12 6-510,-18 13 1,9 13 387,-12 6-258,12 19-199,-9 6 1,12 4 308,-6-1-233,7 0 0,12-2-1520,0-8 789,0 8 434,0-26 68,12 6 0,4-25 0,13 0 0</inkml:trace>
  <inkml:trace contextRef="#ctx0" brushRef="#br1" timeOffset="229">3867 8302 8891,'19'0'566,"0"0"1,3 0-153,16 0-209,6 0-28,26 0 1,2-12 13,14-7 0,15-10-60,13-9 0,9-6-1549,10-13 1451,6 13 0,-23-10-268,11 23 167,-13-10 1,-4 25 67,-6 6 1,-18 7 34,-20 3 1,-6 13 24,-3 6 10,0 19-39,0 6 0,-13 10 7,-6-7 6,-19 7-1,6-23 0,-12 20-660,6-13 1672,-7-13-1605,-12 0 0,-3-21 575,-6 5 1,-20-6 0,-15-3 0</inkml:trace>
  <inkml:trace contextRef="#ctx0" brushRef="#br1" timeOffset="230">2502 8416 6384,'16'0'-396,"-3"-13"435,-13 10-33,0-9 72,0-1-65,0 10 289,0-10 13,0 13-261,0-12 465,0 8-52,12-8-22,-9 12 232,10 0-136,-13 0-51,0 0-513,13 0 208,-10 0 98,10 0-521,-13 0 280,0 0-263,0-13 153,0 10 1,3-10 75,6 13 172,-6 0-117,10 0-34,0 0 296,-10 0-291,22 0 1,-9 0 249,12 0-112,1 0 1,9 0 194,0 0-277,12 0 0,-15 0 102,12 0-254,-12 0 157,19 0 0,-20-3 100,14-6-326,-13 6 89,6-23 1,-3 11 183,-1-14-748,1 1 425,-22-1 1,6 1-349,-12-1 315,-1 1 0,-9 9-1438,0 0 1652,0 13 0,-25-7 0,-7 13 0</inkml:trace>
  <inkml:trace contextRef="#ctx0" brushRef="#br1" timeOffset="231">2417 7449 7875,'-16'0'53,"3"0"931,13 0-436,0 0-944,13 0 279,-10 0 0,10-3 22,-13-6-140,0-7 204,13-12 0,-10-1 18,6 1-13,-6-1 1,-3 10 75,0 0 123,0 13 0,-3-7-329,-6 13 1,6 4 161,-7 5 0,7 7-1402,3 12 1396,0-12 0,0 9 0,0-9 0</inkml:trace>
  <inkml:trace contextRef="#ctx0" brushRef="#br1" timeOffset="232">3611 7336 8071,'-12'28'0,"-1"1"0,-6-1 872,-6 0-483,22-12 1,-10 9 229,13-6-483,0-6 39,0 0 1,3-13 174,7 0-414,-7 0 105,22-13 1,-9-3-835,12-12 614,1-13 0,-10 6 113,0-12-615,-1-1 379,-2 4 156,10-10 1,-23 23-108,6-7 0,-6 6-145,-3 4 561,0-1-353,0 1-17,0 12 392,-12 3-132,9 13 0,-20 23-381,14 5-3,-13 19 331,19-15 0,-23 22 0,11-10 0</inkml:trace>
  <inkml:trace contextRef="#ctx0" brushRef="#br1" timeOffset="233">5061 7194 7984,'0'28'0,"-12"0"0,-7 1 841,6-1-118,1 1-57,12-14-548,0 11 1,3-26 16,6 0-112,7-13 173,0-15 1,9-1-613,-6 1 329,-6-1 1,2-9-490,-5 1 451,-7-1 0,10 0 20,-13 0-131,0 0-69,0 9 208,0 1 357,0 0-140,-13 12 1,-3 3-167,-12 13 50,12 13 6,-9 3 1,12 12-462,-6 0 234,7 14 217,12-23 0,12 31 0,4-18 0</inkml:trace>
  <inkml:trace contextRef="#ctx0" brushRef="#br1" timeOffset="234">6369 7108 5743,'0'29'0</inkml:trace>
  <inkml:trace contextRef="#ctx0" brushRef="#br1" timeOffset="235">6398 7137 7206,'-16'0'307,"3"0"-242,13 0-32,-12 0 163,9 0-302,-10 0 76,13 0 111,0 0-114,0-13 118,0 10-34,0-10 27,0 13 979,0 0-853,-13 0 343,10 0 20,-9 0-228,12 0 72,0 0-120,0 13-228,0-10-142,0 10 367,0-1-187,0-9-117,0 10 231,12-13-650,-9 0 338,10 0 1,-10-3-14,7-7-433,-7-5 371,9-14 1,-12 7-34,0-6 0,0 6 90,0-16 1,0 6 299,0 4 51,0-1-280,0 1 1,-3 2 694,-6 8-230,6 5-137,-23 13-182,23 0-193,-22 0 1,22 3-203,-7 7 0,7-4 293,3 13 0,0 0 0,0 9 0</inkml:trace>
  <inkml:trace contextRef="#ctx0" brushRef="#br1" timeOffset="236">6455 7165 7243,'-16'0'-498,"3"-3"802,13-7 25,-12 7-191,8-9 66,-8 12 13,12 0 37,0-13 156,-13 10-166,10-22 1,-10 21 165,13-8 139,0-1-141,0 10-213,0-10-38,-12 13 0,9 4 431,-7 5-347,7 7-25,3 12 158,0 13-207,0 4 1,0 24 222,0 7-387,0 6 54,0 3 0,0 10 277,0 0-640,0 0 309,0-10 1,0-16-1142,0-12 571,13-13-556,-10-28-685,22-3 1225,-9-38 583,12-7 0,1-37 0,-1-4 0</inkml:trace>
  <inkml:trace contextRef="#ctx0" brushRef="#br1" timeOffset="237">3753 7250 6744,'-15'0'1336,"2"0"-997,13 0-199,0 0 0,0 16 198,0 13-193,0-1 1,0 26 65,0-7 0,13 16-25,6 4 1,-4 2-46,4-2 0,0-7 19,10 6 1,-10 0 130,0-9-586,0-6 229,-4-23 0,11 0-759,-7 1 464,-7-13 162,1-4-1258,-1-24 1457,-8-4 0,21-25 0,-9-3 0</inkml:trace>
  <inkml:trace contextRef="#ctx0" brushRef="#br1" timeOffset="238">2559 7307 8248,'-16'13'-823,"4"-10"1649,-1 22-287,10-9-1,-10 25-46,1-9-288,8 21 1,-8 4 203,12 19-439,0-6 76,0 12 1,-3-13 321,-7 7-834,7-6 305,-10-14 173,13-11-1238,13-4 654,-10-25 573,22-16 0,-9-29 0,13-15 0</inkml:trace>
  <inkml:trace contextRef="#ctx0" brushRef="#br1" timeOffset="239">2474 8558 7812,'0'16'-267,"0"9"570,0-9 0,0 16 319,0 6-339,0 6 0,0 16-91,0 6-45,-13 20 0,10 5 146,-7 13-515,7 1 210,-9-4 0,9-3 178,-7-13-1024,7-12 478,3-16 380,13-16 0,2-26 0,14-2 0</inkml:trace>
  <inkml:trace contextRef="#ctx0" brushRef="#br1" timeOffset="240">3924 8246 7813,'-28'0'-624,"9"0"499,0 0 932,0 0-388,3 0 0,-9 0-162,6 0 1,3 12-73,-3 7 1,9 6 172,-9 4-186,13 12 0,-10 6 171,7 20-171,6-7-394,-10 34 505,13-18-532,0 22 228,0-13 0,3-9 72,7 0-1262,-7-25 875,22 15 0,-9-34 336,12 6 0,1-20 0,-1-5 0</inkml:trace>
  <inkml:trace contextRef="#ctx0" brushRef="#br1" timeOffset="241">6341 8132 8032,'-16'12'872,"4"-5"-544,12 12-18,0 0-89,0 22-1,0 3-58,0 13 0,9 22 27,1 6 1,8 19-96,-8 1-932,-1 5 1109,4 17-751,-10-11 399,10 11 1,-13-26 56,0-6-1305,0-7 1017,12-28 1,-5 3 34,12-25 277,-13 0 0,19-22 0,-9-3 0</inkml:trace>
  <inkml:trace contextRef="#ctx0" brushRef="#br1" timeOffset="242">5090 7933 7008,'-16'0'1829,"3"0"-1289,1 0-208,9 0-75,-10 0 142,13 0-57,0 0-402,0 12 161,13-8-126,-10 8 28,22-12-6,-22 13-146,10-10 111,-13 10 124,12-13-246,-8 0 67,8 0 37,-12 0 65,0-13-14,0 10 83,0-10-58,0 13 459,0 0-105,0 13-156,0 3-91,0-1 0,0 11 6,0-7 45,0 6-407,0 3 188,0-12 0,13-3-192,6-13 34,-7 0 230,14-13 1,-20-3-954,13-12 437,-13-13 148,20 9-836,-23-21 704,9 21 0,-12-19 469,0 14 0,0-14 0,0 7 0</inkml:trace>
  <inkml:trace contextRef="#ctx0" brushRef="#br1" timeOffset="243">5061 7108 6734,'-28'0'-441,"12"0"597,-9 13 1,22-7 152,-7 13-271,7-13 48,3 20 1,0-20 21,0 13 1,0 0-28,0 9 259,0 1-151,13 12 0,-10-6-76,6 12 0,4-9 28,-4 9 0,4-2 35,-3 2-521,-7-6 169,22-25 176,-9-4 0,25-12 0,3 0 0</inkml:trace>
  <inkml:trace contextRef="#ctx0" brushRef="#br1" timeOffset="244">4606 8160 6863,'-15'0'-1110,"2"0"1112,13 0 0,0-3 86,0-6-76,0 5-4,0-8 168,0 12-148,-13 0 0,10 0 148,-9-13-132,12 10 216,0-10-223,0 13 322,0 0-280,0-12 76,0 9 32,0-10-43,0 13 3,0-13-15,0 10-160,0-10 151,-13 13 169,10 0-179,-10 0 0,13 0 585,0 0-264,-13 13-252,10-10 30,-9 23 23,12-11 22,0 14-437,0-1 167,12-12 1,-9 0-148,7-7-1,-7-6 244,-3 10-342,13-13 140,-10 0-198,10 0 245,-13-13 1,0 7 11,0-13 101,0 13-83,0-19 107,0 21-27,0-21 0,-4 22 373,-5-6-194,6 5 48,-10 4 234,13 0 391,0 0-788,0 13 1,3-10-1,7 7 0,-4-7-136,13-3 1,-9 0 110,8 0 1,-8-10-156,9 1 1,-3-13-294,3 3 243,6-7 1,-22-2-62,7 0 0,-7 9 100,-3 0 0,0 0 69,0-10-32,0 14 1,-3-8 204,-7 14 0,4-1-52,-13 10 1,9 13 129,-9 6 0,13 6 172,-3 4-399,-7-1 0,13 1-662,-7-1 0,7-9-32,3 0-1472,0-13 2162,13 7 0,2-26 0,14-3 0</inkml:trace>
  <inkml:trace contextRef="#ctx0" brushRef="#br1" timeOffset="245">4606 8587 7995,'-15'0'-257,"2"0"1,10 0 749,-7 0-105,7 0 115,-9 0-425,12 0 224,0 0-110,-13 0-24,10 12 0,-10 4 120,13 13-275,0-1 36,0 0 1,0 4 58,0 6 0,0-6-174,0 5 0,0-5-334,0-4 232,0-12 117,0 10-108,13-23-65,-10 9 102,10-12 0,-1 0-47,-9 0 40,10-12 0,-10-4-16,7-13-87,-7 1 83,9-13 1,-12 9-76,0-6-3,0 7 145,0 2 1,-9 1 108,-1 0 48,1-1-117,9 13 454,-13-9-268,10 22 36,-22-10 503,22 13-443,-10 0 1,10 3 12,-7 7 0,7 6-8,-6 12 1,6 1 116,3-1-534,0 0 166,0-12-894,0 10 357,0-23-1029,12 22 1572,-9-22 0,23 10 0,-10-13 0</inkml:trace>
  <inkml:trace contextRef="#ctx0" brushRef="#br1" timeOffset="246">4407 8985 7946,'-15'0'247,"-1"0"631,6 0-79,7 0-359,-9 0 112,12 0 52,0 0-217,12 0-294,4 0 73,12 0 0,1 3-24,-1 6 0,10-5-140,0 5 1,0-6 235,-10-3-711,1 0 395,-1 0 1,1-9 0,-1-1-602,1-12 466,-1 19 0,-9-22-225,0 6 172,-13 6 9,20-12 62,-23 22 118,9-23-80,-12 23 63,0-9 172,0 12-183,0 0 223,-12 0-67,9 0 1,-20 3-126,14 6 140,-1-6-82,-2 10 0,6-10-223,-13 7 13,12-7 193,-18 9-305,22-12 27,-10 0 120,1 0 191,8 0 0,-21-12 0,9-4 0</inkml:trace>
  <inkml:trace contextRef="#ctx0" brushRef="#br1" timeOffset="247">4493 6852 7689,'-13'29'-418,"10"-1"1,-19 1 1175,12-1-229,1 13-151,9-9 34,-13 9-136,10-13 0,-10 1 91,13-1-643,0 1 241,13-14 0,-7-2 195,13-13-491,-12 0 239,18 0 0,-19-13-322,13-6 269,-13-6 93,7-3 0,-3-4-210,-1-6 119,1 7 1,-10-11-255,0 14 300,0 0-17,0-1 182,0 1-172,0-1-4,-13 14 324,10 2-5,-23 13-273,23 0 42,-9 0-13,12 13 33,-13-10 0,10 22 0,-10-9 0</inkml:trace>
  <inkml:trace contextRef="#ctx0" brushRef="#br1" timeOffset="248">4493 5146 8050,'-13'16'-790,"10"9"409,-10-9 243,1 13 1,8-10 545,-5 0-94,-7 12-195,13 1 1,-10 12-77,13-6 1,-9 6 117,-1 13-476,1 0 222,9 0 1,0 9 95,0 0-3,0 13 0,0-6 0,0 12 0</inkml:trace>
  <inkml:trace contextRef="#ctx0" brushRef="#br1" timeOffset="249">4578 6653 8050,'-13'41'-108,"10"4"1,-19 2 341,13 0-217,-1 1 78,10-4 0,-9 10 57,-1-7 1,1-6-169,9-3 0,3 3-616,6-3 295,-6 0 238,23-10 0,-20 7-729,13-6 828,-13 5 0,20-5 0,-11 15 0</inkml:trace>
  <inkml:trace contextRef="#ctx0" brushRef="#br1" timeOffset="250">4692 8445 8050,'0'37'0,"0"1"-217,-13 0 185,10-9 21,-10-13 1,16-7-391,7-18 401,-7-7 0,22-25 0,-9-4 0</inkml:trace>
  <inkml:trace contextRef="#ctx0" brushRef="#br1" timeOffset="251">9355 13591 7959,'-16'0'-935,"4"-13"1364,-1 10-34,10-10-196,-10 1-66,13 9 8,-12-10-32,8 13 1,-11-9 123,5-1-129,7 1 1,-13-1 90,7 1-214,6-1 114,-10 10 0,3-3-124,1-6 126,-13 5 73,19-8-54,-23 12-51,11 0 1,-14 0-35,1 0 43,12 0 1,-9 0 49,6 0-51,-19 0-13,6 0 0,-9 0 77,13 0-178,-13 12 99,9-8 1,-18 8-131,12-12 141,-13 13-10,7-10 1,-10 10-123,7-13-41,-20 12 157,20-9-144,-23 23 115,1-23 1,-4 22-9,-12-6-236,0 6 226,-1 4 0,-8 12-37,-1 6-1018,-13 7 1041,7 3 1,-12 0 7,-1 0 175,13 12-175,-10-9 1,10 22 254,-13-6-1,13 6-167,3 3 1,10 4 28,-7 6 1,6 3 7,-5 6 44,5-6-100,17 0 1,-7-10 90,12 7 0,-5 3-63,15-3 1,-3-10 33,22-9-30,-13-13-65,20 6 1,-7-5-231,19-7 282,6 6-15,0-32-232,10-2 1057,-9-4-900,12-9-127,0 0 90,12-4-225,-9 1-2,10-10-73,0 10 292,-10-13-18,10 0 1,-10 0-203,6 0 29,-6 0 133,10 0-566,-13 0 101,0 0 133,0 12 438,13-9 0,2 10 0,14-13 0</inkml:trace>
  <inkml:trace contextRef="#ctx0" brushRef="#br1" timeOffset="252">1535 17429 8220,'-15'41'-107,"-11"-9"1,20 9-102,-13-13 0,10 14 246,-10 5 572,12-6-302,-5 13 0,12-10-206,0 13-246,0 0 310,0-13-507,0-3 254,0-13 0,9 1 165,1-1-763,12-12 291,-19-3 394,22-13 0,-9-13 0,12-3 0</inkml:trace>
  <inkml:trace contextRef="#ctx0" brushRef="#br1" timeOffset="253">1706 16491 8236,'-19'-16'0,"0"7"395,13 6-170,-20 3-259,23 0 0,-9 3-78,12 6 59,0-6 53,0 23 0,-13-11 0,-3 14 0</inkml:trace>
  <inkml:trace contextRef="#ctx0" brushRef="#br1" timeOffset="254">2161 17230 8040,'-3'19'0,"-7"0"-110,7-12 95,-9 18 0,2-9 256,1 12 405,-1 0-340,10 14 1,0-1-85,0 6 1,0-3-140,0-6 0,3-6-287,7 6 111,6-19-6,12-7 0,0-12-55,1 0 172,-1-12 1,10-7-107,0-19 1,3-16-5,-3-12 165,-6-13-289,9 19 100,0-22 1,-13 25 39,1 0-128,-1 0 155,-25 25-6,23-9 179,-23 25 9,9 4 1,-12 18 485,0 13-353,0 0-48,-12 35 1,5-1 49,-12 14 0,4 9 106,-4-10-4,-7 13-140,23-19 1,-19 9 74,13-12-443,-1 0 165,10-13 1,0-2-1486,0-14 990,0-12 1,13-7 467,6-18 0,19-20 0,6-15 0</inkml:trace>
  <inkml:trace contextRef="#ctx0" brushRef="#br1" timeOffset="255">3583 15752 8064,'-16'0'482,"-9"12"0,12 4-167,-6 13 1,-3 15-30,12 13 1,-12 12-93,3 17 39,-6 24-228,9-6 0,-9 45-187,6-7-27,7-61 0,-1-1 1,-12 65-166,6 7 306,-7-7 1,23-6 134,-6-6-767,6-19 486,3-29 1,0-19-225,0-18 0,12-7-252,7-13 0,-3-12 690,3-6 0,0-7 0,9-3 0</inkml:trace>
  <inkml:trace contextRef="#ctx0" brushRef="#br1" timeOffset="256">2986 16662 8550,'-16'0'1578,"-9"0"-978,21 0 14,-8 0-381,24 0 0,4 0-284,13 0 97,12 0 1,3-10-287,13 1 0,0-1-1159,0 10 1399,-1-12 0,14-4 0,3-13 0</inkml:trace>
  <inkml:trace contextRef="#ctx0" brushRef="#br1" timeOffset="257">3782 17742 8008,'28'-28'-494,"1"-1"360,-1 1 1,-9 9 9,0 0 627,-13 0-234,7-10 0,-4 1 57,1 0-369,-1-1 155,-9 13 0,0-9-185,0 6 41,0-6 45,0-4 0,-3 11-118,-6-1-58,6 12 266,-23-5-186,11 12 57,-1 0 1,-6 3 71,12 6 205,-12 7-124,19 25 0,-19 3-26,12 13 0,-2 10 149,2-1 0,7 3-97,-6-2 337,5-7-232,4 9 0,4-21-60,5-1-55,7-12 110,0 6-292,22-13 69,-20-12 0,27-3 29,-7-13 1,-4-26-170,14-11 1,-4-17 113,3-13-500,-6-5 339,-12-13 1,-4-1-239,-6 1 243,6-13 0,-21 13 1,5-1-158,-6 14 250,-3 15-111,0 0 853,0 13-316,0 15-192,0 17 715,0 12-561,13 0 0,-7 3-121,13 6 0,0 7-299,10 13 0,-1-1 471,0 0-969,1-12 358,-1 10 231,1-23 0,-1 22 0,1-9 0</inkml:trace>
  <inkml:trace contextRef="#ctx0" brushRef="#br1" timeOffset="258">5147 16150 8012,'0'-44'0,"0"6"-22,0 6 207,0 4 0,0 9 458,0 0-415,0 12-57,0-5 0,0 15 29,0 6 85,0 20-57,0 15-474,0 26 238,0 2 1,0 26 227,0 6-301,0 7-115,-13 15 1,10 4 398,-7 12-2452,-5 13 2148,7-70 0,0 1 0,-3 1 1,0 2 57,-4 6 1,1 0 58,4-6 1,-2-1-38,-8 4 0,-1-1 1,-7 67-913,-1-6 941,1-20 1,-1-2-591,1-26 605,12 0 0,-9-56 336,6-1-490,6-12 874,-12-7 0,9-12-614,-12-6 912,-1-20-1156,1-18 1,3-20-634,6-18 390,-7-7 576,23-12 1,-9-3-421,12-7 78,0 6-621,0-9 1620,0 13-634,12 0 0,4 12 132,12 7 0,4 15 214,6 4 1,-3 12-185,12-3-35,0 19-79,10 7 1,0 12-254,0 0-14,0 0 127,0 12 0,0-5-38,0 12-333,-1-13 167,-11 7-603,-4-13 447,-13 0 1,-3-4-38,-6-5-294,7-20 305,-11-2 0,1-13-117,-6 6 189,-7 6 35,-3-22 1,0 23 194,0-7-262,0 6-2,0 17 1049,-13 2-450,10 13-176,-10 13 1242,1 2-946,9 26 0,-10-6 108,13 13 168,0-1-448,0 10 1,0-13 210,0-6-792,13-6 286,2-4-58,14 0 1,-1-12 175,1-3 0,-1-16-860,1-7 236,-1-18 291,1-16-1113,-1-13 829,-12 0 1,0-3-101,-7-7-386,-6 7 537,10-9 0,-23 12-300,1 0 448,-13 0 47,-7 13 1,-2 3 597,-7 13-256,6 12-174,4 3 0,9 26 500,0 6-334,0 19 0,3 15 1634,7 14-1179,5 12 1,4-16 58,0 13 291,0-13-542,13 6 0,3-15 255,12-7-1361,1-5 616,12-14 0,0-12-2439,6-7 1273,7-6 1259,3-28 0,3-6 0,9-26 0</inkml:trace>
  <inkml:trace contextRef="#ctx0" brushRef="#br1" timeOffset="259">6540 17088 7988,'-44'44'0,"3"10"475,12-22-167,-12 34 0,10-6 58,-7 25 167,6 1-249,4-1 0,12 0-42,6 1 0,7-4-110,3-7 0,13-18-340,6-19 160,19-19 94,6-6 1,25-29-977,7-12 467,-6-13-321,12-16-279,-22-13 658,10-2 1,-10-7-125,6-7-111,-19 20 396,20-16 0,-39 19 244,1 6 0,-1-6 0,-12 18 0,0 11 0,-7 5 0,-6 20 0,-6-1 0,-6 20 352,-7 18-132,-13 29-65,-12 16 616,10 25-385,-10 3 1,12 22-277,1 0 1,2-12-990,7-17 879,7-18 0,21-3 0,1-26 0,-1-12 0</inkml:trace>
  <inkml:trace contextRef="#ctx0" brushRef="#br1" timeOffset="260">7450 16519 8034,'-28'-15'2001,"-1"5"-885,13 20-443,-9 18 535,22 16-702,-22 13 1,18 0 205,-12 0-2437,13 0 848,-7-13 877,13-3 0,13-12 0,3-1 0</inkml:trace>
  <inkml:trace contextRef="#ctx0" brushRef="#br1" timeOffset="261">7478 17486 8056,'-38'57'9,"1"0"1,2 0-176,16 0 0,6-4-245,13-5 1739,0-7-896,13-25 1,3-4 17,12-12-405,13 0-18,3 0 0,4-22-437,-1-6 194,1-20 52,8 4 1,-8-16-6,-1-6 0,-9 6 130,10-7-543,-14 7 327,7 3 0,-22-3-306,0-6 173,-12 6 251,5 3 0,-12 7 96,0 12 37,-12-13 83,-4 20 1,-16 2 595,-6 20-573,-6 18 61,0 20 904,-10 27-701,10 17 1,0 25-16,6 6 0,6-3 104,4 4 0,12-14-170,6 4 0,10-13-185,10-15 0,9-14-306,19-24 204,6-14-203,13-2 0,0-29-493,0-12 592,0-13-459,-13-29-687,9-2 798,-8-14 0,-1 4 454,-6 6 0,-13 1 0,-3 5 0,0-6 0,-3 0 0</inkml:trace>
  <inkml:trace contextRef="#ctx0" brushRef="#br1" timeOffset="262">8246 17458 7873,'0'-29'0,"0"14"868,0-11-520,0-2 0,13-4 198,6-6-137,6 7-137,3-10 0,1-7 76,-1-18-386,13-7 73,4-12 0,2 0-1071,0-1 49,-12 1 575,19-13 0,-23-3-770,7-13 841,-6 13-709,-16-9 1050,-4 9 0,-12-26 0,0-2 0</inkml:trace>
  <inkml:trace contextRef="#ctx0" brushRef="#br1" timeOffset="263">8673 15638 7873,'-38'60'168,"0"6"-168,-13 20 141,20 15 0,-20 16 1773,13 6-3268,-12 19 1587,27-58 1,1 3 318,-6 12 1,0 1-334,4-5 1,3-1-1,1 3 1,2-1-125,8-14 0,1-3 0,-3 60-102,12-25 1,12-42-31,7-34-1999,19-19 1072,7-31 964,11-17 0,-11-2 0,-4-10 0</inkml:trace>
  <inkml:trace contextRef="#ctx0" brushRef="#br1" timeOffset="264">1194 20187 7522,'19'0'2903,"0"0"-2551,0 0-334,22 0 1,-9 0-274,6 0 199,6-12 199,0-4-832,13-13 502,-13-12 0,7 7-122,-13-14 0,3 10-196,-3-9 0,-16 0 95,6-10-178,-18 12 300,2-8 0,-15 21-6,-6-6-6,-7 7 300,-13 15 369,-12 3-371,10 13 1,-13 3-168,6 7 1346,6 18-819,-9 17 1,13 11 126,-1 1 0,4 13 353,6 6 0,6 3-196,13-4-118,0 8-173,0-23 0,16 6-1292,12-19 548,14-6 316,14-25 77,1-3 0,25-26 0,7-3 0</inkml:trace>
  <inkml:trace contextRef="#ctx0" brushRef="#br1" timeOffset="265">2246 19875 7999,'16'-29'-131,"-3"1"0,-4 9 377,1 0 160,12 0-236,-6-10 0,12 4 170,0 6 123,1-6-203,12 9 0,-9-12-118,5-1-113,8-12 42,-14 10 0,23-20-159,-7 13 84,-6-12 221,1 18-787,-14-22 466,0 10 0,1-13-80,-1 0 0,-9 4-193,0 5 0,-12-6 178,2 7 0,-6 3-53,-3-4 1,-3 4-213,-6-3 368,-7 6 42,-13 12 1,-9 10-7,0 0 0,-9 13-136,9-3 452,-12 18-179,18 7 0,-19 25-93,14 6 638,-14 7-416,19 16 0,-9 15 136,13 19-526,-13 7 392,9 15 1,-6-9 91,19 6 1,7-3 124,12 3-284,0-6-5,0 10 0,3-26-39,6-6 1,7-20-145,13-8 1,2-20 211,7-9-556,-6-19 303,9-6 1,-3-17-2,0-5 320,0-7-394,-10-12 1,0-10-312,1 0 200,-1-13 83,1 7 1,-4-13 190,-6 0 0,19 13 0,-7 3 0</inkml:trace>
  <inkml:trace contextRef="#ctx0" brushRef="#br1" timeOffset="266">3270 20216 7912,'0'-29'0,"0"1"818,0 12-440,0-9 1,0 18-55,0-11 0,3 2-113,7-3 1,-7-6-795,6 6 307,7-19 243,-13 6 0,19-12-1112,-12 6 599,12 6 192,-19-21 1,10 18-189,-13-13 0,0 11 542,0-11 0,-3 13 0,-7-2 0,4-1 0,-13 9 0,0 7 0,-10 22 0,1 6 125,0 13 0,-1 16 277,1 31 1,-1 20 1237,1 18-817,12 7-753,3 2 491,13 1-269,0-13 0,0-3 120,0-13-636,13-12 249,15-16 1,17-10 190,12-18-216,-1-7 0,1-35 0,0-3 0</inkml:trace>
  <inkml:trace contextRef="#ctx0" brushRef="#br1" timeOffset="267">4009 19789 7939,'-28'-28'-917,"-1"12"802,14 3 1,-11 10 918,7-6-205,-6 6-221,-3-10 295,-1 13-338,1 13 0,-1 6 108,1 18 219,-1 8-352,14 24 1,2-9 116,13 7-255,0 5 7,0-12 1,3 10-36,7-13-138,18-13 159,16-16 1,13-6-995,0-12 437,0-1 267,12-21 125,4-17 0,12-15 0,1-13 0</inkml:trace>
  <inkml:trace contextRef="#ctx0" brushRef="#br1" timeOffset="268">4805 18737 7937,'-15'0'0,"-1"0"103,6 0 1,4 3 154,-13 7 0,10 9 215,-10 19-87,12 19-221,-18 3 0,22 31-271,-7-5 57,-5 18-1022,11-3 838,-21 25 184,22-9 1,-19 6 144,12-18-959,-12 5 927,19-21 0,-13-4-116,7-19 0,6-18-504,-7-10-38,7-7 0,3-18 236,0-13 0,0-13 594,0-15 0,13-26 1,3-6-1</inkml:trace>
  <inkml:trace contextRef="#ctx0" brushRef="#br1" timeOffset="269">4493 19476 7937,'15'13'91,"-2"-10"1,-10 13 208,7-6 1,6-7 289,12 6 0,4-6-123,5-3-665,-5 0 206,22 0 0,-13 0-8,6 0 0,7 0 0,-10 0 0</inkml:trace>
  <inkml:trace contextRef="#ctx0" brushRef="#br1" timeOffset="270">5061 20102 7937,'-19'0'0,"0"0"1324,13 0-831,-6 0 1,12-13 137,0-6-240,0-18-212,0 5 0,12-31 517,7 6-306,19-6-1,-6 6-513,21 0 174,-21 13 0,18-7 223,-12 13-984,13 0 573,-19 10 1,12 9-285,-6 0 1,-7 13-503,7-4 1,-9 10 923,-10 10 0,6 5 0,-9 14 0</inkml:trace>
  <inkml:trace contextRef="#ctx0" brushRef="#br1" timeOffset="271">5687 20074 7937,'0'19'0,"0"-1"82,-13-11-102,10 18 1,-9-19-20,12 13 1464,0-12-901,12 5 1,-6-12 6,13 0-311,0 0-41,10 0 0,-1-12-659,1-7 253,-1-7 116,1-15 1,-1 0-77,0-6 1,1-10 248,-1 0-972,1 13 609,-1-22 0,-12 18-19,-7-18-576,-5 6 537,-4-10 1,-4 13-182,-5 1 256,-7 11 284,-12 4 0,-1 26 540,1 5-298,-1 7-207,1 28 611,0 7-457,-1 37 1,1 4 39,-1 12 618,1 1-526,12-1 0,-6-3 349,12-6-1586,1-7 589,9-24 327,13-4 0,15-13 0,16 0 0</inkml:trace>
  <inkml:trace contextRef="#ctx0" brushRef="#br1" timeOffset="272">6568 19391 8067,'-18'0'419,"-1"0"552,12 0-573,-5 13 1,2 3 147,1 12-329,-13 13-27,18-9 1,-21 21-190,6-5 53,6-7 1,1 13-464,-1-10 365,10 0 0,-10 7 58,13-13-407,0-1 300,0-21 1,4 0-36,5-7-174,-6-5 169,35-4 1,-19-16-41,19-13 72,6-12 55,-12 10 1,18-23 47,-12 7-60,0 6 10,3-13 240,-9 22-96,9-21 0,-13 21-77,1-6 0,-10 10 108,0 9 0,-10-3-101,10 12 412,-13 1-248,7 9 0,-16 6 473,-7 13-312,7 0-145,-22 35 1,9-7 209,-12 19-216,-1-6-57,14 10-120,-11-13 20,11 12 0,-4-9 227,0 7-1741,12-20 622,-5-6 849,12-25 0,25-4 0,7-12 0</inkml:trace>
  <inkml:trace contextRef="#ctx0" brushRef="#br1" timeOffset="273">7336 19590 7974,'-25'29'362,"6"-1"1,-25 4 533,6 6 1,16 6-268,-7 13 452,7 0-631,-6-1 1,12-11-333,6-7-658,7-19 1,3-13 539,0-25 0,26-25 0,5-29 0</inkml:trace>
  <inkml:trace contextRef="#ctx0" brushRef="#br1" timeOffset="274">7621 18794 8844,'-45'0'2203,"4"3"-1479,13 7-64,-1-7-302,14 22 1,-8-9-321,14 12 0,0-9-669,9 0 631,0-12 0,0 5 0,0-12 0</inkml:trace>
  <inkml:trace contextRef="#ctx0" brushRef="#br1" timeOffset="275">8189 19533 7832,'0'-28'-135,"0"-1"41,0 14 217,-12-11 582,8 23-382,-8-22 1,12 19 101,0-13-458,0 12 72,0-5 1,0 9-115,0-7 50,0 7 46,-13-10 1,7 13 0,-13 0-40,13 0 33,-20 0 1,20 0-141,-13 0 0,0 13 211,-9 6 237,-1 19-162,1-7 0,-1 23-94,1-6 723,-13 18-483,9-6 0,-9 13 253,13-7-255,-1-6-82,14 9 0,2-12 73,13 0 30,0 0-116,0-13-5,0-3-48,13-12 1,5-13 157,20-7-200,-6-6-36,22-3 1,-10-3 55,13-6 1,-3-17-146,-7-12 1,7 0-636,-7 10 320,-6-13 231,0 9 0,-12-9-1357,-1 13 697,0-1 314,1 1 0,-10 0-843,0-1 1283,-13 13 0,7 4 0,-13 12 0</inkml:trace>
  <inkml:trace contextRef="#ctx0" brushRef="#br1" timeOffset="276">1479 21410 8090,'-16'0'181,"-10"0"-5,23 0 1,-19 3-80,13 7 1,-4 9 314,4 18-338,5 8 22,-21 12 0,22 12 257,-7 7-625,7 6 257,-9 3 0,9 10 64,-7 0 1,-3-10-82,4-9 0,-1-13 261,10 3-549,0-18 211,13-20 0,-7-15-241,13-13 226,-12-13-15,18-15 1,-9-16 72,12-13 0,1-10 67,-1 1-171,1-13 129,-1 19 0,0 0-80,1 13 573,-1 25-290,1-16 0,-1 34-33,1-5 348,-1 6-253,0 28 0,1 10 203,-1 31-126,1 7-890,-1 25 520,1 3 173,-14 0 1,-2 6 0,-13-12 0,0-3 71,0-16-28,0-7-490,0-25 224,0-15 0,-13-17-201,-6-12 73,-18-12 231,5-4 0,-22-22-44,7 0 54,6-12-52,-13 18 204,10-22-164,0 23 1,-1-7 737,7 19-950,19-6 198,-18 21-554,21-8 585,0 12 0,29-13 0,18-3 0</inkml:trace>
  <inkml:trace contextRef="#ctx0" brushRef="#br1" timeOffset="277">2275 22490 8011,'-3'19'-519,"-7"0"116,7-12 48,-10 5 1937,13-12-1000,13 0 1,-7 0 113,13 0-135,13 0-266,-1-12 0,10-4-176,-12-13 0,9 1-228,0 0 0,0-1-321,-10 1 290,1-13 146,-1 9 0,-9-9-1014,0 12 472,-13-12 226,7 10 0,-13-1-557,0 13 579,-13 0-74,-3 4 291,-12 2 1,-10 13-316,0 0 183,0 13 1002,10 2-614,-1 26 0,1 7 512,-1 18 1,14-3-353,5 13 0,7-13-205,3 4 0,6-7 84,13-3-224,13-13 0,25-3 0,0-13 0</inkml:trace>
  <inkml:trace contextRef="#ctx0" brushRef="#br1" timeOffset="278">3355 21040 7894,'0'-15'-265,"-12"-11"0,8 26 1341,-5 0-447,6 13-221,3 15-9,0 13-258,0 4 1,0 15 187,0 6-621,0 19 234,0 4 0,-10 24 158,1 1-1433,-1 13 1317,-2 2 0,-4 20 163,-12-7 1,-1-6-94,1-13 1,12-19-163,6-9-44,-5-32 196,11-22-389,-8-28 221,12-26 1,12-19-42,7-24 1,7-17-192,2-22 0,4-3-15,6-6 491,-7-7-350,23 10 1,-19 3 408,12 13-73,-12 12-99,6 17 1,-3 21 266,0 6-138,0 20-63,-10 9 431,0 16-328,-12 25 0,-3 12 344,-13 14 1,0 2-308,0-2 0,0-4 59,0 13 33,-13-13-104,-3 19 0,-9-13-295,6 7 1,-3-9 79,13-20 1,-1-6-928,10-12 457,0-14 234,0-15-1203,13-15 1453,15-39 0,16-6 0,13-25 0</inkml:trace>
  <inkml:trace contextRef="#ctx0" brushRef="#br1" timeOffset="279">4095 22121 7894,'0'47'0,"0"1"1184,-13-1-706,10 10 0,-13 12 172,7 7 1,5-6 102,-5-4 1,6-6-72,3-3-343,0-13-15,0-15-495,12-17 140,4-37 83,13-7 0,8-37-847,1-7 438,0-6-296,-9-3-699,-1-1 802,-12 1 0,9 3-61,-6 6-538,-6-6 618,0 22 0,-13-10-98,0 13 104,0 1 236,0 11 0,-4 7 300,-5 19-90,-7 7 79,-25 12 0,9 16 1432,-6 12-1194,7 26-227,2 18 1367,1 14-744,0-1 1,2 10 26,7 0 1066,-6-1-1093,22-8 1,-10-14 120,13-5-741,13-20 148,3-6 0,22-16-671,0-6 1,9-9 425,-9-20 0,9-9-546,-9-19 0,10-9 629,-11-19 0,1 6 0,-9-10 0</inkml:trace>
  <inkml:trace contextRef="#ctx0" brushRef="#br1" timeOffset="280">5147 21637 7998,'-29'29'-301,"13"-1"1,-6 1 394,13-1 1,-4 4 111,4 6 1,6 6 67,-7 13 123,7 0-254,3-1 0,3 1 93,7 0-42,-7 0-95,22-13 1,-9-3-69,12-12 1,1-13 235,-1-7-351,13-31 77,3 3 1,7-44 256,6 6-271,-19-19 10,28-9 1,-25-7 290,7-12-665,5 12 458,-21-6 0,18 26-980,-12 5 581,-12 7 161,-1 29-1182,-22-7 1347,22 35 0,-21 3 0,8 15 0</inkml:trace>
  <inkml:trace contextRef="#ctx0" brushRef="#br1" timeOffset="281">5971 21751 7977,'0'29'0,"-12"2"596,-7 7 0,3-3-151,-3 12 1,13-3-120,-4 4 1,7-7 9,3-13-2281,0-12 1945,0-3 0,0-13 0</inkml:trace>
  <inkml:trace contextRef="#ctx0" brushRef="#br1" timeOffset="282">6227 21097 8654,'-28'0'2914,"12"13"-2234,7 6 1,2 6-1452,-2 3 363,6 14 378,-10-11 1,13 10 29,0-12 0,0 12 0,0 3 0</inkml:trace>
  <inkml:trace contextRef="#ctx0" brushRef="#br1" timeOffset="283">6597 21950 7985,'0'29'0,"-10"8"369,1 1 1,-1 10 1293,10-10-384,0 0 1,4-13-609,5-6 0,-3-7-491,13-12-212,0-12 74,-3-4 1,6-25-174,-12-6 0,9-7 216,-10-3-1785,1 0 1176,2-12 1,-9 9 116,7-7-913,-7 7 732,-3 3 0,-3 4-17,-7 5 0,4-2 216,-13 12 0,0 13 419,-9 15 1,-1 20-118,1 9 42,-1 31-34,1 10 1,3 16 78,6 0 0,6 0 0,13 9 0</inkml:trace>
  <inkml:trace contextRef="#ctx0" brushRef="#br1" timeOffset="284">7137 21581 7964,'-12'41'-512,"-4"3"512,-13 0 0,10 13 1270,0 0 0,0 3-460,-9 16 1,12-13-244,7 3 0,-4-18-95,4-11-1160,-1-18 553,10-6 1,13-29 3,6-12 1,6-26-30,3-22 0,4-15-432,6-4 1,-3-9 325,12 9 0,-9 10 238,9 9 0,1 13 151,9-4 1,-10 10 439,0 10 0,1 19-389,9 18 1,0 10 107,-1 10 1,-14 18-348,-14 19 1,-3 10-293,-15 10 0,-1-4-757,-9 13 1114,0-26 0,-12 16 0,-4-21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1:05:50.883"/>
    </inkml:context>
    <inkml:brush xml:id="br0">
      <inkml:brushProperty name="width" value="0.09071" units="cm"/>
      <inkml:brushProperty name="height" value="0.09071" units="cm"/>
      <inkml:brushProperty name="color" value="#3165BB"/>
    </inkml:brush>
    <inkml:brush xml:id="br1">
      <inkml:brushProperty name="width" value="0.09071" units="cm"/>
      <inkml:brushProperty name="height" value="0.09071" units="cm"/>
      <inkml:brushProperty name="color" value="#57D200"/>
    </inkml:brush>
  </inkml:definitions>
  <inkml:trace contextRef="#ctx0" brushRef="#br0">51952 26357 8402,'-29'-28'285,"13"12"366,4-9-696,12 22 0,3-10 28,6 13 1,17 0 14,11 0 1,5 0 109,-5 0 0,8 9 1,12 1 1,3-1-41,6-9 1,0 0-40,20 0 0,-4 0-41,22 0 0,13 0 84,16 0 1,18 0-268,10 0 1,-76 0-1,1 0 223,3 0 1,2 0 0,4 0 0,3 0 0,10 0 1,2 0 0,-7 0 0,-1 0-14,7 0 0,0 0 0,0 0 0,0 0-46,0 0 0,0 0 1,4 0-1,2 0 26,3 1 1,1-2-1,-8 0 1,-1-1-284,4-2 1,-1-1-1,-2 2 1,-1-1 207,4-5 0,0-1 0,2 6 1,2-1 52,5-4 1,0-1-1,-6 1 1,0-1-34,6-4 0,0 0 0,-1 4 1,0 1 69,-4-1 0,1 1 1,5 0-1,1-1 10,-1-4 0,-1-1 0,-2 1 1,1 0-9,1 0 0,0-1 1,-4 1-1,-1 0 11,5-1 0,1 2 1,0 2-1,1 3-19,8-2 0,0 1 1,-9 1-1,-2 0 9,2-1 0,-1-1 0,-6-2 0,0 2-15,-4 4 1,1 2 0,1-1 0,1 1 14,2 3 0,1 2 0,-9-1 0,1 0-6,3 0 0,-1 0 0,-8 1 0,-1 1-5,1 3 0,-2 0 1,-6-3-1,-1 2-142,0 4 1,-2 3 0,-11-2 0,-2 1 155,0 4 1,-1 0-1,56 5-40,-13 0 0,-9 0 91,-10 9 1,-19-9 464,-18 0 1,-20 0-377,-9 10 0,-6-10 453,-4 0 1,-12-10-654,-7 10 478,-5-13-1174,-4 7 55,0-13-535,0 0 1218,-13 0 0,-15 0 0,-17 0 0</inkml:trace>
  <inkml:trace contextRef="#ctx0" brushRef="#br0" timeOffset="1">51553 26613 8301,'-15'0'-93,"2"0"164,0 0 1,7 0 25,-13 0 0,13 3-147,-4 7 1,-2 6 219,2 12 1,-9 10-11,10 0 1,-4 22-28,4-3 0,5 15 5,-5-5 0,-4 24 13,4 4 1,-1 3-20,10 6 0,0-9 3,0 9 1,0-12-48,0 3 1,0-10-145,0-9 1,0 0 108,0-19 1,0 6-303,0-16-340,13-6 398,-10 0 1,10-22-912,-13 0 591,0-13 511,-13 7 0,-3-13 0,-12 0 0</inkml:trace>
  <inkml:trace contextRef="#ctx0" brushRef="#br0" timeOffset="2">51781 28859 8224,'28'-15'-740,"1"-11"0,-1 14 1140,1-7 0,-1 6-47,1 13 1,12 0-274,6 0 1,-3 0 8,4 0 0,-1 0-83,10 0 0,9 0 55,1 0 0,8 0-137,-8 0 1,9 0 111,-10 0 1,13 0-36,-3 0 1,6 10-137,3-1 0,4 0 161,5-9 1,-2 0-9,12 0 1,-9-3 38,9-6 0,1 6 101,8-7 1,-5-2-73,6 2 1,-17-3 16,17 4 0,-9 6-44,-1-7 0,10 7 14,-1 3 1,-8-9-184,8-1 1,-5 1 104,5 9 1,4 0-19,7 0 0,-8-10 13,8 1 0,-7-1-116,-4 10 0,4 0 108,6 0 1,-9 0-14,0 0 1,-4 0 43,-15 0 0,3 0-25,-3 0 0,-7 0 95,7 0 1,-16 0-32,-3 0 0,0 0 14,9 0 0,1 0-38,-1 0 1,-9 0 12,-1 0 0,1-9-48,10-1 1,-4 1-8,-6 9 1,6-3 77,-6-7 0,9 4-50,10-13 0,-7 13-43,7-4 0,-7-2 26,-2 2 1,12-3-6,6 4 0,-6 3 4,-3-13 0,-4 9 3,4-9 0,-3 10 16,12-10 1,-3 9 3,3-9 0,7 10 76,-7-10 0,0 0-82,10-9 0,-16 9 126,16 0 0,-16 0-81,6-10 0,0 1 15,10-1 1,-10 4-15,1 6 0,-4-3-1,3 13 1,7-14-31,-7 4 1,-3 7-21,3 2 0,-9 7-40,9 3 0,-3 0 66,4 0 0,5 0-46,-6 0 1,-6 0 71,-3 0 0,3 0-1,-3 0 0,0 10-30,-10-1-200,0 1 205,-12 2 1,6-5 4,-13 12 0,10-13 0,-10 3 0,-2-5 19,-17-4 1,7 9-8,-7 0 1,-6 1-46,-3-10 176,-6 0 384,-4 0-347,-12 0 332,-3 0-505,-13 0 0,0-3 67,0-7-355,-13 7 195,10-9 0,-13 12-521,7 0-79,5 0 280,-8 0 1,9-4-445,-7-5-498,7 6 805,-10-10 1,10 13-571,-6 0 1074,5-13 0,-21-2 0,9-14 0</inkml:trace>
  <inkml:trace contextRef="#ctx0" brushRef="#br0" timeOffset="3">63184 26329 8237,'15'0'-1615,"-2"0"1913,-13 0 0,3 0-148,7 0 1,-7 3 205,6 6-161,-6 7 0,-3 16-69,0 6 1,0-4 108,0 14 0,0-1-67,0 10 0,0 13-6,0 5 1,0-2 44,0 3 0,0 0 15,0 9 1,0-3-98,0-6 0,0 3 1,0-13 1,0 1-106,0-10 0,0-13 272,0-6-429,0-7-98,-12-2-332,9-13 144,-23-4-191,11-12 78,-14-12 0,1-1 535,-1-6 0,1-19 0,-1 6 0</inkml:trace>
  <inkml:trace contextRef="#ctx0" brushRef="#br0" timeOffset="4">53345 27153 7973,'-16'0'-221,"3"4"564,13 5 0,0-3-176,0 13 1,0 3-132,0 16 0,0-3 73,0 12 1,4 1-145,5 9 1,4 0 59,6-1 0,-4-8 110,-5-1 0,-7-9-159,7 9 0,2-12 58,-2 3 1,-1-6-33,-9-4 1,-3-12 5,-6-7 0,-7 4 2,-13-3 0,-2-1 5,-7-9 1,-3-9 5,-7-1 1,-5-12 55,5 3 1,-2 6 2,2 4 0,7-4-257,13 4 150,-1-1 27,14 10 0,2 13 0,13 3 0</inkml:trace>
  <inkml:trace contextRef="#ctx0" brushRef="#br0" timeOffset="5">53857 27210 7898,'-19'29'316,"0"-1"0,12 1-126,-2-1 1,3 10-1,-4 0 0,7 12-91,-6-2 0,5 5 69,4 4 0,4-3-156,5-7 0,4 4 40,6-13 0,6 0-12,-6-10 1,6-12 16,4-7 0,8-9-224,1-9 0,0-10 38,-9-19 1,-1-6-97,1-13 1,-1-3-187,0-6 0,-2 6 176,-7-7 1,3 7-34,-13 3 1,1 4 171,-10 5 1,0 7 333,0 13-232,0 12 1,0 16 124,0 19 1,-13 19 104,-6 9 0,7 10 323,2 9 1,4-2 15,-4 11 1,7-11-270,-6 2 0,9-9-216,9-10 0,-3 4-185,13-13 0,4 0-507,14-10 0,-5-12 602,6-7 0,6-6 0,0-3 0</inkml:trace>
  <inkml:trace contextRef="#ctx0" brushRef="#br0" timeOffset="6">54994 26585 8771,'0'28'694,"0"4"-648,0 6 1,-3 9 26,-7 19 1,4 7-187,-13 12 1,10 1 144,-10-1 1,0 10 12,-10-1 1,1-8 6,0-10 1,-1-16 40,1-4 1,9-5-190,0-23 61,12-5 0,7-49-96,19-12 0,7-12 88,2-7 0,13-9-72,7-1 1,-4 1 110,3 9 1,1 13-24,8 6 1,-8 10 20,-1 9 0,-12 9-22,3 20 0,0 9 7,-10 18 1,7 8 24,-16 12 0,-6-1 9,-4 1 1,-6 0 95,-3 0 0,-12-3 170,-7-7 0,-7 4-87,-2-13 0,-1 6 138,1-16 0,-10 4 53,0-23 1,0 1-81,10-10 0,-1 0-172,1 0 1,0 0-1,-1 0 1,1-3-58,-1-7 0,10-3-523,0-5-939,13-8 1388,-7 10 0,13 1 0,0 2 0</inkml:trace>
  <inkml:trace contextRef="#ctx0" brushRef="#br0" timeOffset="7">56046 27182 7896,'-12'16'255,"-7"-7"0,3 7-79,-3 3 1,3-3-66,-3 3 1,-3 3-20,13 16 0,-1-7-232,10 7 1,0 3 64,0-3 1,0 3 168,0-3 0,10-6-91,-1 6 0,10-7 149,-10-2 233,14-1 6,-20 0 411,9 1-562,-12-13 1,-12-7 78,-7-18 0,-10 2-121,-9-12 1,-3 0 27,-6-9 1,-7 3-187,7 6 0,3 3-277,-4 7 0,13 5-489,-2-5 1,18 18 725,9 10 0,-6 7 0,1 2 0</inkml:trace>
  <inkml:trace contextRef="#ctx0" brushRef="#br0" timeOffset="8">56842 26471 7896,'-28'0'0,"9"0"455,0 0 0,10 0-55,-10 0 1,9 13-204,-9 6 1,13 18-159,-4 11 0,4 9-245,-3 9 0,5 10 64,-5 19 0,3-4-140,-4 14 1,-2-4 156,-7 3 0,-7 13 153,7-13 0,4-3-226,-4-25 0,12-10-361,-2-18 102,6-7 457,3-25 0,-13-16 0,-3-16 0</inkml:trace>
  <inkml:trace contextRef="#ctx0" brushRef="#br0" timeOffset="9">56501 26784 7896,'16'0'900,"0"0"1387,-7 0-1671,7 0 1,12 3-813,1 6 0,-1 7 211,1 13 0,-1-1-15,1 0 0,12 1 0,3-1 0</inkml:trace>
  <inkml:trace contextRef="#ctx0" brushRef="#br0" timeOffset="10">56842 27779 7896,'-12'16'1696,"9"-4"-1218,-10-12 1,16-12-156,7-7 0,-4-7 76,13-2 0,0-10-167,9 0 1,1-9-17,-1 9 1,1 0-247,-1 10 0,0-1-254,1 1 0,-1 9-993,1 0 1044,-1 12 233,1-5 0,-14 24 0,-2 4 0</inkml:trace>
  <inkml:trace contextRef="#ctx0" brushRef="#br0" timeOffset="11">57326 27608 7896,'0'41'1498,"0"-9"-989,0 6 1,0-7-234,0-2 0,0-1 68,0 1 1,0-1 158,0 1 1,9-10-403,1 0 1,12-10-290,-3 10 0,6-13 69,4 4 1,-1-10-98,0-10 0,1-6-505,-1-12 0,-2-13 351,-7-6 1,-4-7-274,-5-3 1,-7-3 238,6-6 1,-9 6 76,-9-7 1,3 10 241,-13 10 1,9-4 265,-9 14 0,0 11 124,-9 17 1,9 6 335,0 3 1,0 25 39,-9 13 0,9 25-292,0 13 0,12 3-310,-2-3 0,6 3-118,3-13 0,3 0-188,6-9 1,7-13 251,13-6-25,-1-6 0,13-4 0,3 1 0</inkml:trace>
  <inkml:trace contextRef="#ctx0" brushRef="#br0" timeOffset="12">58406 26698 7896,'0'-28'1351,"0"9"-878,0 0 0,-3 13 855,-6-4-1004,6 7 1,-13 16-148,6 6 0,4 19-100,-13 9 1,13 19-235,-4 10 1,-2 6 17,2 4 0,-9-1-151,10 0 0,-4 10 188,4 0 1,5 0-273,-5-10 0,6-9-293,3-1 1,0-14 21,0-5 1,0-11-1000,0-17 1644,0-12 0,0-4 0,0-12 0,0 0 0</inkml:trace>
  <inkml:trace contextRef="#ctx0" brushRef="#br0" timeOffset="13">58179 27637 7896,'-19'0'2138,"0"0"-1194,13 0-544,-7 0 1,26 3-239,6 6 1,9 4-1,10 6 1,-3 6-304,12-6 0,-3-3 192,4 3 1,5-3-303,-5 3 0,-4-7-117,3-12 0,-12 0-450,3 0 1,3-3 285,-3-6 1,-9-10-194,-10-19 1,-10-3 406,10-7 1,-13-5 317,4 5 0,-7-2 0,-3 2 0,-13-2 0,-6 12 0,-6 0 0,-3 10 0,-1 9 0,1 0 0,-1 12 0,1-2 0,-1 18-82,1 10 0,0 7 69,-1 2 1,10 10 325,0 0 1,10 12 435,-10-2 1,12 2 355,-2-2 0,6 5-489,3-5 0,0-4-119,0 3 1,12-12-103,7 3 1,7-10-122,2-9 0,10 4-192,0-14 1,9 4-198,-9-4 0,10-6-302,-10 7 1,-1-20-1669,-8-9 2085,-1-6 0,1-16 0,-1-3 0</inkml:trace>
  <inkml:trace contextRef="#ctx0" brushRef="#br1" timeOffset="14">51667 25646 8011,'0'-28'-338,"0"0"1,0 9 376,0 0 0,0 9 77,0-9-39,0 0 0,0-9 96,0-1 1,0 10 67,0 0 0,0 10 92,0-10-115,0 0 1,0 0 60,0 0-200,-12 13 154,8-7-115,-8 13 1,12 13-32,0 6 1,0 9 52,0 10 1,0 6-176,0 13 0,0 3 21,0 7 0,0-4 49,0 13 0,0-13-11,0 3 0,-10-6-15,1-3 1,-1-3 17,10-7 1,-9 4-88,-1-13 0,1-10 31,9-9 1,-3-13 47,-7 4 1,7-20-326,-6-9 1,5-15 45,4-4 0,13-16 34,6-3 0,-6 0 117,-4-9 1,4 6-14,-4 3 0,10 3 76,-9 7 1,2-7 5,-2 7 1,-7 3 55,6-4 0,-5 13-82,-4-2 0,0 5 317,0 4 146,0 12-83,0 3 1,0 16-98,0 7 0,0 6 124,0 12 0,0 0-192,0 1 0,0 9-75,0 0 1,0 0-801,0-10 1,12-9 154,7 0 571,-6-13 0,25 19 0,-7-9 0</inkml:trace>
  <inkml:trace contextRef="#ctx0" brushRef="#br1" timeOffset="15">52008 25277 8089,'-28'0'-129,"0"0"1,9 0 291,0 0 1,9 0 195,-9 0-11,13 0-88,-7 0-246,13 0 314,0 0-178,13 0 0,3 0 25,12 0 1,1 0-24,-1 0 1,10 0-112,0 0 0,9 0 32,-9 0 0,13 0 0,-4 0 0,7 0 24,3 0 1,-1 0-8,1 0 0,0 0 21,0 0 0,3 0-13,6 0 1,-5-10 24,5 1 0,-3-4-19,3 4 0,-9 6 105,0-7 0,0-3-126,-10 4 1,7-1-82,3 10 0,-3 0 65,-7 0-1,-3 0-93,-6 0 1,-6 0 67,6 0 1,3 0-25,-3 0 1,0 0 107,-10 0 0,4 0-83,6 0 1,-7-9 133,7 0 0,-3-4-139,3 3 0,-3-2 9,12-7 1,-9-3-18,9 12 1,-9-2-97,10 2 1,-14 4 77,4-13 0,3 13-28,-3-4 0,3 7 119,-3 3 1,-6 0-83,6 0 1,-7 0 62,-2 0 1,-1 0-48,1 0 0,-1 3 12,0 7 0,1-4 127,-1 13-75,1-13 0,-1 16-80,1-12 0,-1 9-10,0-10 1,-9 10 53,0-9 0,0 2 23,10-2-97,-1-7 1,1 19 29,-1-13 0,1 1-1,-1-10 1,-9 3 31,0 7 1,0-7 0,9 6 0,1-6 25,-1-3 1,-9 0 84,0 0 1,0 4-121,9 5 1,1-6 13,-1 7 0,1-7-32,-1-3 0,1 9-4,-1 1 1,10 2-15,0-2 1,3-7-13,-3 6 1,-3-5-15,12-4 0,0 0-9,10 0 1,-3-4-12,-7-5 0,7 6-19,-6-7 0,5-2 53,4 2 1,0 1-30,0 9 1,-10 0 0,1 0 0,-4 0-3,3 0 0,4 0 19,-13 0 1,0 0-4,-10 0 1,10 3-10,0 6 0,0-5 0,-10 5 0,1-6 39,-1-3 0,1 10-28,-1-1 1,0 1 45,1-10 1,-1 0-92,1 0 34,-1 0 0,1-4 12,-1-5 1,-9 6-26,0-7 49,0 7 0,9 3 104,1 0 1,-1 3-122,1 7 45,-1-7 1,1 10-81,-1-13 1,-3 3-55,-6 6 154,6-6 0,-9 13-4,13-6 1,-10-7-50,0 6 1,-10-5-2,10-4 1,-9 9-5,8 0 1,-8 1 4,9-10-100,0 13 103,9-10 1,1 9-5,-1-12-13,1 0 0,-1 0-22,0 0 7,1 13 0,-1-10 7,1 7 0,-10-7 168,0-3-150,0 0 0,9 0 0,1 0 1,-11 0-13,1 0 3,0 0 1,10 0-48,-1 0 1,-9 0-133,0 0 1,0 0 91,10 0 0,-10 0-136,-1 0 167,1 0 1,10 0-15,-1 0 0,-9 0 107,0 0 0,-9 0-56,9 0 247,0 0-169,9 0 1,1 0 147,-1 0 0,-9 0-14,0 0-112,0-13 1,9 10-46,1-6 0,-10 5 98,0 4-222,0 0 113,9 0-196,0 0 164,1 0-22,-1 0 24,1-12 1,-1 9-2,1-7 0,-10 7-124,0 3 1,-1-10 111,11 1 17,-1 0 0,1 9 2,-1 0 0,-9 0-14,0 0 60,0 0 0,10 0 124,-1 0 1,-9 0-211,0 0 0,-10 3 6,10 6 1,-9-6-125,9 7 1,-10-7 107,10-3 1,-9 0-51,9 0 0,-10 0 91,10 0 0,-9 0-18,8 0 1,-8 0-32,9 0 0,-10 0-63,10 0 151,-12 0 296,18 0-42,-9 0-151,12 0-197,1 0 0,-1 0 69,0 0-1,1 0 0,-1 0 57,1 0 1,9 0-4,0 0 1,0-3-24,-10-7 1,10 7-19,0-6 1,3-4 85,-3 4 1,-3-1-72,12 10 0,-9-9-26,9-1 0,-9 1 6,10 9 0,-14-10-9,4 1 1,-6-1-39,-4 10-71,13 0 0,-9 0 29,6 0 0,-16 0-385,-3 0 180,-13 0 134,7 0 269,-1 0-182,-8 13 182,8-10-143,1 22 68,-10-22-19,22 23 1,-18-23-11,12 6-57,-13-5 0,10-4 33,-7 0 139,-6 0 0,13 0 43,-6 0-63,-7 0-70,22 0 0,-9 0 7,12 0 0,-9 0-148,0 0 0,0-10 145,10 1 1,-1-1-152,1 10 0,8 0 122,1 0 1,10-3-161,-10-7 1,22 7 124,-3-6 0,6 6 60,-6 3 1,3-10-26,6 1 1,4-10 139,5 9 1,4-2-125,-12 2 1,2 4 16,-2-13 1,-7 13-180,6-4 1,-9 7 106,-10 3 1,-3 0-88,-6 0 1,-6 0-10,6 0 0,-16 3-125,-3 7 1,-10-7 30,10 6-3,-12 7 84,18-13 0,-19 19-53,13-12 50,-12-1 52,5-9 0,-9 0 15,7 0 9,-7 0 8,10 0-13,-13 0 201,12 0-124,-9 0 1,20 3 250,-14 7-148,13-7 1,-6 10-63,12-13 0,-9 0 51,0 0 0,0 0-17,10 0 0,-1-4 103,1-5 0,-1 3-80,0-13 1,1 9 4,-1-9 1,1 13 73,-1-3 0,1-4-96,-1 3 1,0 1-55,1 9 1,-10-10 60,0 1 0,0-1 6,9 10 0,-9 0-14,0 0-51,0 0 0,9 0-3,1 0 0,-10 0-105,0 0 1,-10 0 86,10 0 0,-9 0-165,9 0-22,-13 0 131,7 0-53,-13 0 79,0-12 11,0 9-104,0-10-169,0 26 52,-13 2 1,10 4 107,-7 0 1,-2-9-125,2 9 64,1-13 278,9 7-53,0-13 471,0 0-197,12 0-149,-8 0 0,11 0-47,-5 0-52,-7 0 0,13 0-70,-7 0-7,-6 0 0,13-10 10,-6 1 1,-4-4-21,13 4-120,-13 6 149,20-23 1,-20 14-102,13-7 0,-10 3 71,10 6 52,-12 7 24,18-22 25,-22 22-77,22-22 0,-18 21 18,12-5-48,-13 6 52,7 3-247,-1 0 128,-9 0-109,10 0 171,0 0-12,-10 0 55,9 0 1,-8 0 4,5 0 1,-6 3 186,7 6-124,-7-5-245,-3 21 193,13-22-130,-10 22 98,9-22 0,-12 13-16,0-6 14,0-7 1,0 13-13,0-7 80,0-6-69,0 23 82,0-11 1,0 14-63,0-1 0,0 1 134,0-1 0,0 1-18,0-1 1,-3 4 104,-6 5 0,6-2-90,-7 13 0,7-4 148,3 3 0,-10 4-263,1-13 0,-1 9 37,10-9 1,0 0-280,0-10 0,0 1 27,0-1-748,0-12 395,0-3 0,0-17-280,0-5 0,0 3 117,0-13 0,4 0-1036,5-10 1736,-6 14 0,23-11 0,-11 10 0</inkml:trace>
  <inkml:trace contextRef="#ctx0" brushRef="#br1" timeOffset="16">52634 26244 8015,'0'-19'631,"0"0"-309,0 0 1,3-10 170,7 1 1,5-1-264,14 1 1,2-1-3,7 1 0,16 0-163,12-1 1,13-2 98,-3-7 1,6 6-624,4-6 0,-1 7-6,0 2 0,-3 1-377,-6-1 0,-16 4 842,-12 6 0,-14-19 0,8 7 0</inkml:trace>
  <inkml:trace contextRef="#ctx0" brushRef="#br1" timeOffset="17">53800 26016 8007,'-13'-16'980,"10"4"0,-6 2-536,18 1 0,7-4-145,12 4 0,4-4-243,6-6 0,6-6-164,13 6 1,0-10-314,0-9 0,9 7 51,0-7 0,10-6-281,-10-4 1,1 4 291,-10-3 1,0 12-166,-1-3 1,-11 6 523,-7 4 0,6 0 0,0-1 0</inkml:trace>
  <inkml:trace contextRef="#ctx0" brushRef="#br1" timeOffset="18">54880 25845 8039,'0'16'732,"0"-3"815,0-13-1145,0 0 0,13 0-171,6 0 0,16-10 28,3 1 0,22-4-29,-3 4 1,9-7-1,0-12 1,-3 9 28,13 0 1,-3 0 86,3-10-346,-7 1 0,-12-13 0,0-3 0</inkml:trace>
  <inkml:trace contextRef="#ctx0" brushRef="#br1" timeOffset="19">55790 25959 7922,'0'-28'685,"0"-1"-320,0 1 1,3 3 442,7 6 0,-4-3-497,13 12 0,0 1-427,10 9 1,2-10-834,7 1 1,3-1 516,7 10 1,5 0 431,-5 0 0,18 0 0,7 0 0</inkml:trace>
  <inkml:trace contextRef="#ctx0" brushRef="#br1" timeOffset="20">56956 25902 7938,'-16'0'556,"1"0"915,5 0-738,7 0-363,-10 0-588,13 0 0,16 0 168,13 0 0,2-3-233,17-6 0,-11 2-80,11-12 1,-1 10-131,10-10 1,-10 9 111,1-8 1,-4 2-582,3-3 962,7-6 0,-10 9 0,13-13 0</inkml:trace>
  <inkml:trace contextRef="#ctx0" brushRef="#br1" timeOffset="21">57838 25988 8175,'0'-19'1200,"0"0"-756,0 0 1,3-10 223,6 1 0,-2 9-448,12 0 1,0 3-384,9-3 0,0-6-183,1 6 0,12-3-480,6 3 0,4-6 826,-4 6 0,7-7 0,-10-2 0</inkml:trace>
  <inkml:trace contextRef="#ctx0" brushRef="#br1" timeOffset="22">59089 25845 7938,'0'-19'524,"0"1"869,0 11-962,0-18 0,3 22-30,6-7 1,-5 4-653,5-3 1,7 5 155,3-5 1,-3-4-539,3 4 1,0-1 176,9 10 0,0-9-48,1-1 1,9 1 200,0 9 1,0-10-113,-10 1 0,10-1 415,0 10 0,0 0 0,-10 0 0,1 0 0,-1 0 0,1-12 0,-1-4 0</inkml:trace>
  <inkml:trace contextRef="#ctx0" brushRef="#br1" timeOffset="23">59970 25874 7938,'29'-41'-403,"-10"19"335,0-7 1,0 7 718,9-6 1,0 9-406,1 0 0,-1 12-709,1-2 151,-1 6 1,4 3-325,6 0 0,-16 0 231,6 0 0,-6 0 405,7 0 0,-1 0 0,1 0 0,-1 0 0,1-13 0,-1-3 0</inkml:trace>
  <inkml:trace contextRef="#ctx0" brushRef="#br1" timeOffset="24">60653 25845 7863,'28'-15'0,"1"-11"0,-1 20 1081,1-13-668,-1 13 0,0-7 93,1 13-553,-1 0 0,1 0-750,-1 0-52,1 0 849,-1-12 0,0-4 0,1-13 0</inkml:trace>
  <inkml:trace contextRef="#ctx0" brushRef="#br1" timeOffset="25">61278 25533 7863,'16'-16'132,"0"3"-3,-7 13 1,-2-9 262,12-1 0,0-2 416,9 2 1,-9 7-460,0-6 1,0 5-296,9 4 0,1-9-934,-1-1 1,-2-2 879,-7 2 0,18 7 0,-5-9 0</inkml:trace>
  <inkml:trace contextRef="#ctx0" brushRef="#br1" timeOffset="26">39582 11487 8132,'-19'0'-1140,"0"0"791,13-13 1,-10 10-91,7-6 416,5 5 19,-21 4 0,19-9 16,-13-1-90,13 1 78,-7 9 0,0-13 0,-3-2 0</inkml:trace>
  <inkml:trace contextRef="#ctx0" brushRef="#br1" timeOffset="27">39241 11402 8132,'-29'0'-1764,"1"0"1568,0 0 0,9 0 206,0 0 0,0 0-154,-10 0 137,1 0 1,-1 0 0,7 9-52,-6 1 45,6-1 30,-19-9 0,12 9-1,1 1 0,-1-1-33,1-9 291,12 0-273,-9 0 0,18 0 2,-11 0 222,11 0 19,-18 0-137,22 0 27,-10 0 12,13 0-15,0 0 9,13 0-40,-10 0-47,22 0 32,-22 0 31,23 0 1,-11 0 5,14 0 0,-10 0 46,0 0 0,0 0-77,9 0 0,4 0 5,6 0 0,-4 0 36,14 0-13,-13 0-40,18 0 0,-8 0-20,11 0 1,1 0-13,0 0 1,13 0-91,5 0-36,8 0 128,2 0 1,10 0-251,0 0 239,-1 0-33,4 0 1,-6 0-5,12 0 0,-3 0-20,4 0 0,2 10-12,-12-1 1,9 1 36,-9-10-281,0 13 270,-10-10 0,0 9-7,0-12-37,-12 13 37,9-10 0,-12 10 62,6-13 0,-7 9-70,-12 1 1,9-1 143,1-9-132,-14 0 39,1 13 1,-19-10 10,12 6 1,-12-5 163,3-4 2,-6 0 96,-4 0-261,-12 0 47,-4 0 265,-12 0-18,0 0-452,-12 0 70,9 0-260,-10 0 214,13 0-543,0 0 293,0-13-253,0 10 594,0-10 0,-13 1 0,-2-4 0</inkml:trace>
  <inkml:trace contextRef="#ctx0" brushRef="#br1" timeOffset="28">38558 11885 8301,'0'-16'-635,"0"3"0,4 13 509,5 0 257,-6-12-25,10 9 282,-1-10-306,-8 13 1,8 0-38,1 0 83,-10 0-79,22-13 1,-9 10 1,13-6 1,-1 6 92,0 3-234,1 0 156,12 0 0,3 0-26,13 0 0,3 0-11,6 0 1,10 9 4,19 1 19,6-1-1065,13-9 1050,12 0-2,-9 13 0,22-10 42,-6 6 0,3-6-170,-4-3 0,-5 0 173,-13 0-42,-1 13 6,-12-10 1,4 10 36,-20-13-129,-6 0 88,-10 0 0,-18 0 42,6 0 1,-10 0 994,1 0-826,-7 0 409,-13 0-538,1 0 269,-1 0-259,-12 0 14,9 0-115,-22-13 168,10 10-357,-13-10 254,0 13-894,0 0 0,-13 13 0,-2 3 1</inkml:trace>
  <inkml:trace contextRef="#ctx0" brushRef="#br1" timeOffset="29">43819 17401 8415,'19'0'-439,"0"0"-35,-13 0 0,19 0 367,-6 0 0,-3-3 151,3-7 0,-9 7 86,9-6 1,0 5-58,9 4 0,-9 0-1,0 0 1,0 0 15,9 0 81,1 0-120,-1 0 0,10-9 40,0 0 0,0-1 14,-10 10 0,13 0-24,7 0 0,6 0-4,2 0 0,1-9-122,0-1 135,0 1-16,13 9-116,2 0 91,1 0 1,9 0 45,-6 0-190,6-13 133,3 10 0,1-10 33,-1 13-236,-12 0 192,9 0 1,-10-9-97,14-1 0,-14 1 86,-5 9 1,2 0-74,-2 0 1,-1-10 52,-9 1 38,0-1-37,0 10 1,-10 0 53,0 0 1,-9 0 54,10 0-20,-14 0 1,7 0 121,-12 0 192,-13 0-281,-4 0 354,-12 0-304,0-12-129,0 9 11,0-10 1,-3 13-163,-6 0 68,6 0 1,-13 0-454,6 0-449,7 0 392,-10 0-537,13 0 1091,0 0 0,-12 0 0,-4 0 0</inkml:trace>
  <inkml:trace contextRef="#ctx0" brushRef="#br1" timeOffset="30">43734 17884 8350,'0'-16'-1655,"0"-9"1267,0 22 377,0-10 336,0 1-287,0 9 354,12-10-301,4 13 1,13 0 113,-1 0 0,-9 0-111,0 0 0,0 0 12,9 0 0,4 0-21,6 0 0,-3 0 13,12 0 0,0 0-59,10 0 1,13-3 52,6-7 0,6 7-31,3-6 0,10 6-53,0 3 0,12 0-3,-3 0 0,-3-10 18,4 1 0,-14-1-12,4 10 1,-10 0 42,-9 0 0,-3 0-8,-7 0 0,-18 0 115,-1 0 0,-12 0-110,-7 0 1,-9-9 295,0-1-284,-13 1 120,7 9 75,-13 0 104,0 0-492,-13 0-130,10 0 196,-9 0-92,12 0 109,0 0 5,12 0-106,-9 0-155,10 0 147,0 0-206,-10 0-53,22 0 135,-22 0-689,23 0 969,-23-13 0,22 10 0,-9-10 0</inkml:trace>
  <inkml:trace contextRef="#ctx0" brushRef="#br1" timeOffset="31">2900 34318 6180,'16'0'528,"-3"-12"0,-10 9-509,6-7 170,-5 7-155,8-10 141,-12 10-64,13-9 0,-10 8 55,6-5-76,-5 6 74,-4-10 27,0 13-186,12-13 135,-9 10 11,10-9-145,-13 12 166,0 0-24,0-13-158,0 10 142,0-10-174,0 13-270,0 0 222,-13-12-197,-2 8 145,-1-8 1,-9 12 100,6 0 0,3 0-80,-3 0 143,0 0 1,-10 0 134,1 0 1,9 3-11,0 6 38,13 7-179,-20 13 1,23-1 168,-6 1 1,6 2-65,3 7-188,0-6 124,0 21 0,3-18 56,6 13-306,7-1 243,13 10 1,-1 0 27,0-1-200,1 1 144,-1 0 0,1-13-34,-1-6 0,1 3 22,-1-3-277,0 0 132,-12-9 0,6-10 115,-12 0-170,-1-13 143,-9 19-5,0-22 217,-12 10-95,-4-13 0,-16 9-126,-6 1 662,7-1-403,-23 4 1,13-10 309,-6 7 1,-7 5-49,7 4-145,5-6-92,1 0 0,13-4 94,0 1-641,-1-1 223,1-9 251,12 0-1529,3 0 716,13-12 668,13-4 0,3-25 0,12-4 0</inkml:trace>
  <inkml:trace contextRef="#ctx0" brushRef="#br1" timeOffset="32">4151 32186 8025,'-25'3'-222,"6"7"0,-6 5 129,6 14 0,3 12 527,-3 6-290,13 7-28,-19 28-41,21-6-131,-21 47 0,13-15 244,-7 24 0,-7 4 8,7 16 1,4-16-1387,-4 6 1597,0-6-157,3 6 0,0 0-206,7 0 0,5-25-19,-5-13 0,6-15-220,3-13 1,9-1 250,1-18-870,12-6 551,-19-23 42,10 1 711,-1-1-1208,-9-12 20,10-4 698,-13-12 0,-13-25 0,-2-6 0</inkml:trace>
  <inkml:trace contextRef="#ctx0" brushRef="#br1" timeOffset="33">3469 33778 7441,'51'0'3895,"5"0"-4851,-5 0 688,18 0 0,1 0 268,6 0 0,6 13 0,3 3 0</inkml:trace>
  <inkml:trace contextRef="#ctx0" brushRef="#br1" timeOffset="34">4578 34489 7481,'-28'0'1052,"-1"0"-515,1 0-309,12 0-66,-9 13 0,21-7-268,-5 13 0,6-10 4,3 10 9,-13 0 60,10 10 1,-10-10 158,13 0 1,0 0 130,0 9-194,0 0 0,10 1-38,-1-1-183,13 1-26,-6-1 221,0-12 1,0 0-283,-7-7 123,-6-6-16,23 10-26,-23-13 147,10 0-33,-13 0 2,12 0-35,-9 0 49,10 0-14,-13 0-28,0-13 40,0 10 21,0-9-179,0-1 159,-13 10 0,10-13 88,-6 7-116,6 5 199,3-8-19,0 12 366,0 0-206,0 12-218,0-8-9,0 21 147,12-22-79,-9 10 0,13-4 114,-6 1-96,-7 12 1,22-10-15,-6 7 92,-6 7-143,12-23 1,-19 19 5,13-13 0,0 1 23,10-10 0,-1 0-34,0 0 0,1-3 101,-1-7-300,1-6 194,-1-12 0,1-4-76,-1-6 0,-3 4-151,-6-14 1,3 1 141,-12-10-360,-1 0 228,-9 0 1,-6-9-196,-13 0 91,0-1 209,-35 10 1,13 1-212,-6-1-17,-7 0 175,10 13 475,-13 15-265,13 17 1,-7 12-121,13 0 570,1 25-384,8 6 1,-6 36 84,7-1 64,6 13-157,22-6 0,0-1-677,0-5 224,0 5 215,12-24 1,7 5-539,19-24 1,3-4 98,7-6-107,5-6 355,-8-13 1,8 0-262,-5 0-11,6-13 322,-23-3 1,13-3 214,-6 0 0,-16 4 0,7-4 0,-20-7 0,17 11 0,-11-14 0</inkml:trace>
  <inkml:trace contextRef="#ctx0" brushRef="#br1" timeOffset="35">5005 34631 7068,'-16'0'1664,"-10"13"-1513,23-10 0,-9 13 299,12-7-184,0-6-53,0 23-245,0-11 64,0 14 0,12-1 101,7 1 0,-3 2-142,3 7 1,0-9 258,9-1-531,1 1 237,12-14 0,-10 1-347,7-6 191,7-7 81,-14-3 1,10-6 118,-12-13 0,12 0 0,3-22 0</inkml:trace>
  <inkml:trace contextRef="#ctx0" brushRef="#br1" timeOffset="36">5659 34574 7894,'-19'29'558,"0"-1"0,12 1-224,-2-1 0,6 0-10,3 1-456,0-1 163,0 1 1,0-1 258,0 1-855,12-1 462,-9 1 1,23-14-47,-7-5 0,-4-7-123,4-3 1,-9-6-81,9-13 211,-13-13 26,19-25 1,-18-9 415,12 0-149,-13-13 55,19 6 1,-18-9 93,12 6 0,0 6-62,9 14 708,0-14-575,14 23 0,-8-7-254,14 26 0,-10 12-344,9 6 0,-3 10-1635,4 10 1861,-7 6 0,0 25 0,3 3 0</inkml:trace>
  <inkml:trace contextRef="#ctx0" brushRef="#br1" timeOffset="37">7023 32811 7897,'0'-28'0,"-12"0"-392,9 12 115,-23 3 447,23 1 162,-9 8 0,8 8-561,-5 24 66,6 0 96,-10 26 1,10 3-95,-7 19 1,7 9 206,-6 10 0,3 0 223,-4 18 1,4 11-384,-13 27 1,3-2 365,7-69 0,-1 1 0,-12 77-169,17-77 1,0-1 0,-14 72 9,10-20 0,0-21-231,9-26 1,3-15 138,6-23 0,-3-9-929,13-19 381,-12-6 284,5-13 263,1 0 0,-10-13 0,10-3 0</inkml:trace>
  <inkml:trace contextRef="#ctx0" brushRef="#br1" timeOffset="38">6682 33920 8436,'0'-15'3542,"16"2"-2923,12 13 1,4 0-216,15 0-188,1 0 0,9 13-1344,12-10 897,-9 9 0,19-2 231,-12-1 0,-1 1 0,-9-10 0</inkml:trace>
  <inkml:trace contextRef="#ctx0" brushRef="#br1" timeOffset="39">11260 34205 7989,'0'-16'0,"0"3"0</inkml:trace>
  <inkml:trace contextRef="#ctx0" brushRef="#br1" timeOffset="40">11232 34063 6923,'-16'0'281,"3"12"-108,13-9 51,0 10-161,0-13 1,-3 0 74,-6 0-18,6 0 61,-10 13-124,13-10 0,0 22 209,0-6 0,-9 6-106,-1 4 0,1 12 76,9 6 1,0 16-60,0 4-82,12-1 4,4-9 1,12-3 106,1-7-358,12-6 260,3-25 0,16-7 112,7-18-354,-7-20 85,9-27 1,-15-17 187,-7-12-573,-6-1 306,-12 1 0,-4 0-182,-6-1 1,-10 11 50,-18-1 1,-10 13 137,-19-4 0,-9 29 7,-20 10-198,7 18 226,-22-2 1,19 15-180,-13 6 40,13 20 136,-7 15 0,17 22-95,5 1-119,7 12 139,13-7 0,12 11-200,7-8 364,31-18 0,-3-3 0,44-32 0,-6 6 0,19-18 0,-4 3 0,14-13 0</inkml:trace>
  <inkml:trace contextRef="#ctx0" brushRef="#br1" timeOffset="41">11658 34318 7989,'29'-15'0,"-1"-11"0,1 14 9,-1-7 152,1-7 1,-4 26 387,-6 0 0,3 7 105,-13 21 0,4-2 34,-3 21 1,-4 3-225,13 17 1,0-7 0,9 6 0,1 1-42,-1-11-466,1 8 77,12-33 1,3 7-1152,13-19 586,0-6 464,-1-26 0,8-15 67,-8-20 0,8-31 0,-20-9 0</inkml:trace>
  <inkml:trace contextRef="#ctx0" brushRef="#br1" timeOffset="42">16009 33920 8108,'16'-12'617,"-4"9"0,-2-13-327,-1 6 1,4 4 119,-3-13 0,-4 0-25,13-9-739,-13 12 310,7-9 1,-4 9-655,1-13 576,-1 1 1,1-10-161,-1 0 1,1 0 164,-10 10 0,-10-1 134,1 1 1,-13-1-78,3 1 0,-7 9 220,-2 0-151,-1 13 0,1-7 519,0 13-282,-1 13 0,10 6 416,0 19-398,13 6 1,-7 16-92,13 6 0,0 7-352,0 0 380,0 9-297,0-10 68,13 14 1,3-11 226,12 1-613,1-13 313,-1 7 1,0-13-14,1 0-106,-1-13 114,-12 10 0,6-32-240,-12 6 196,-1-18 1,-21 2 218,-7-12 0,-19 0 71,-10 0 0,-5 0 79,-4 0 1,-13 0-70,-6 0 1,4 0 97,-4 0 1,13 3-24,-4 7 1,11-4-263,8 13 0,10 0-223,19 10 0,10-10-465,18 0 1,10-13-1438,19 3 2162,19-6 0,16-15 0,12-4 0</inkml:trace>
  <inkml:trace contextRef="#ctx0" brushRef="#br1" timeOffset="43">16805 33693 8108,'-28'16'98,"12"9"0,-6-9 207,12 12 1,-12 13 50,3 7 401,7 5-384,-14 17 0,23 3 233,-6 12-428,6 0 0,3-9-267,0 0 0,3-16 54,6-3 332,7-13-454,13-3 180,12-22 1,-7 6 211,14-25-1117,-1 0 579,-3 0 1,7-12-10,-13-7-764,12-7 673,-18-15 0,19 0-1096,-14-6 870,-11-7 629,-1 10 0,-22-13 0,10 0 0</inkml:trace>
  <inkml:trace contextRef="#ctx0" brushRef="#br1" timeOffset="44">17260 33750 8108,'-16'0'0,"-9"0"972,6 0-156,7 0-182,-14 12-441,23-8 0,-19 11 192,13-5-504,-1 6 163,-3 12 1,10 4 120,-6 6 1,6-4-41,3 14 1,0 9 230,0 9-428,12 0 104,4-9 0,3 3-234,0 7 130,0-20 1,13 16-32,5-25-616,-5 0 390,9-22 146,0 9-1223,-9-22 910,21 10 1,-21-13-51,6 0 546,-19-13 0,19-15 0,-7-17 0</inkml:trace>
  <inkml:trace contextRef="#ctx0" brushRef="#br1" timeOffset="45">17829 33892 7786,'-16'0'4,"3"0"0,10 0-16,-6 0-349,6 0 246,-10 0-125,13 0 3341,0 0-3164,0 13 195,0-10-219,0 9-3,0-12 132,0 13-96,0-10 93,-13 10 158,10-1-167,-9-8 0,12 8-32,0-12 64,0 13-7,0-10-87,0 10 92,0-13-91,0 0 76,0 12-13,0-9-16,0 10 176,0-13-127,0 0-35,-13 0 16,10 0-42,-10 0 83,13 0-281,0 0 9,0-13 174,0 10 1,0-22-27,0 6 30,0-19-23,13 7 233,-10-23-211,10 10 1,-10-13-8,6 0 115,-6 0-98,10-12 0,-10-4-4,7-12 0,-7-1 7,6 1 0,4 0 44,-4-1-295,1 1 120,-10 0 0,9-1-145,1 1 247,-1 0 0,-9 3 77,0 6 0,10-3-100,-1 13 0,1 12 413,-10 16-141,0 6 85,0 17-76,0 2-44,0 51 0,0-3-80,0 31 0,0 3 10,0-2 0,0 12-191,0-3 1,0 6 91,0 3 1,9 0-218,1 1 1,-1-1 70,-9 0 1,0 10-48,0 0 0,0 3 36,0-3 0,0-7 89,0 7 0,0-7 17,0-2 0,0-14 72,0-5 0,-9-20 49,-1-9-156,1-7-167,-4-15 0,10-16 86,-6-19 1,5-19 1,4-9 0,4-10 168,5-9 1,7 6 106,12-7 0,10 11-75,0 8 0,3 7 121,-3 13 0,-3 2 107,12 7 0,-9 10-108,9 18 0,-2 10-60,2 19 1,7 10 131,-7 18-146,-6-6-744,0 22 607,-12-9 0,-4 9 59,-6-6 0,-6-7-79,-13-12 0,-13-3 105,-6-7-66,-19-6 1,3-25 268,-12-6-235,0-7 1,-10-3 274,0 0 1,0-3-130,0-7 0,0 4 16,0-13 1,10 13 167,0-4 1,2 7-304,-2 3-118,6 0 164,12 13 0,4-7-2257,6 13 1442,7 0 1,15-3-1272,6-7 1995,20-6 0,15-3 0,13 0 0</inkml:trace>
  <inkml:trace contextRef="#ctx0" brushRef="#br1" timeOffset="46">19763 33778 7874,'0'-16'1,"0"4"320,0-1 61,0 10-195,0-22 1,0 18-138,0-12 1,-13 13 162,-6-3 1,6-7-411,-12 0 172,9 0 0,-12 4 180,-1 12-195,1-13 62,-1 10 1,1-7 311,0 20-201,-1 6-121,13 12 1,-6 13 300,13 7-45,-1-7-165,10 25-210,0-19 83,13 23 0,3-4 93,12 0 0,1 4-124,-1-4 0,-3-9 200,-6 0-210,7 0 14,-11-25 336,1 9-275,-3-26 0,-16 8 60,-7-14 1,-6-3 182,-12-15 1,-13-4-290,-7-6 98,-5-6 0,-7 19 70,-7-13-479,7 12 232,-9-18 1,15 22 93,7-7-1156,6 7 378,12 3 201,13 0 0,7 10 598,18-1 0,20 1 0,15-10 0</inkml:trace>
  <inkml:trace contextRef="#ctx0" brushRef="#br1" timeOffset="47">20559 32015 7887,'-32'19'0,"-6"0"0,7 0 375,-7 10 0,9 15 563,10 13 1,4 3-295,5 16-1060,7-1 318,-10 11 1,13 9-527,0-1 461,0 1 1,0 0 66,0 0 1,0 12 89,0-3 1,0 4 177,0-4-85,0-6 0,-3-10-205,-6 7-74,5-6 329,-21-4 0,22-16-149,-6-12 0,2-9 24,-2-1 0,6-22-1336,-7 4 639,7-20 444,3 4 0,0-29 241,0-12 0,-13-13 0,-2-16 0</inkml:trace>
  <inkml:trace contextRef="#ctx0" brushRef="#br1" timeOffset="48">20018 33295 7887,'0'-16'-854,"0"3"2139,0 13-217,0-12-628,13 9 0,3-19-79,12 12 0,1-3-843,-1 4 1,13 6 347,7-7 1,5 7-1931,4 3 2064,0 0 0,0 0 0,0 0 0</inkml:trace>
  <inkml:trace contextRef="#ctx0" brushRef="#br1" timeOffset="49">20644 34063 7679,'-16'0'331,"4"0"-213,12-13 0,0-3-51,0-12 0,3-4 157,6-6 0,10-6 161,19-13 0,-3-3-55,12-6 1,1 3 126,9-13 0,-1 22-375,1-3 1,-3 10-289,-7-1 0,4 17-684,-13 12 0,0 12 233,-10-2 657,-12 18 0,9 20 0,-9 15 0</inkml:trace>
  <inkml:trace contextRef="#ctx0" brushRef="#br1" timeOffset="50">21383 33807 7842,'0'15'1088,"0"-2"0,4-13-324,5 0-447,-6 0-464,22 13 248,-21-10-276,21 10 1,-9-13-451,12 0 0,-9-10 251,0 1 0,-3-14-265,3 4 0,3-15 261,-13-4 0,1-3 10,-10 3 1,0 3 446,0-12 0,-3 12-48,-7-3 20,-6 6 0,-12 7 132,0 6 0,-1 19 403,1 19 0,9 19-46,0 9 1,9 17 253,-9 2 0,13 13-95,-3-3-510,5-7-6,4 13 1,7-22-973,12 7 1,0-10 788,19-10 0,18-6 0,4-12 0</inkml:trace>
  <inkml:trace contextRef="#ctx0" brushRef="#br1" timeOffset="51">22606 32158 7813,'0'-29'16,"-13"1"1,10 9 276,-6 0 143,-7 12 0,13 11-275,-7 24 0,7 16-194,3 23 0,0 18-134,0 19 115,-12 7-212,8 15 0,-8 7-227,12 18 0,0 7 261,0-72 1,0-1-1,0 73-126,0-6 1,0-26 138,0-22 257,0-6-275,0-50-30,-13 5 265,10-37 0,-10-16 0,13-28 0,0-29 0,0-16 0</inkml:trace>
  <inkml:trace contextRef="#ctx0" brushRef="#br1" timeOffset="52">22094 32982 7813,'0'29'414,"0"-11"126,0 1 1,3-3-16,7 3 205,6 6-399,25-21 1,3 8 202,13-12-557,12 0 179,4 0 0,12-9-1381,1-1 717,12-12 345,-10 19 1,10-22 0,-13 9 0</inkml:trace>
  <inkml:trace contextRef="#ctx0" brushRef="#br1" timeOffset="53">23289 33949 7640,'-16'0'0,"3"0"326,13 0 0,13 0 494,6 0 1,15 0-549,4 0 0,13-3-393,-4-7 1,16 4-276,4-13 1,-1 9 234,-9-9 0,-10 10-145,1-10 1,-23 3-52,4-3 273,-20-6 1,1 12-55,-20-6 1,-18-3 214,-20 13 0,-9-4-195,-9 4 614,6 6-333,-10-10 0,14 13 480,-1 0 1,12 13-280,8 6 1,18 18 309,9 11 1,7 6-298,3 2 1,25 1-285,13 0 0,29 0-38,18 0 1,3-13-258,17-6 0,-1-10 202,10-9 0,-1 7 0,1-11 0</inkml:trace>
  <inkml:trace contextRef="#ctx0" brushRef="#br1" timeOffset="54">27895 33153 7936,'-19'0'0,"0"0"168,13 0-3,-19 12 1,18-5 115,-12 12 1,10 0-1,-10 9 1,9 4 209,-9 5-326,13-5 0,-7 22 79,13-7-165,0 20 86,0-7 0,4 9-86,5-12 0,7-13 113,12-6 0,4-6-463,6-4 205,-7-12 0,20-3 82,-13-13-593,12 0 385,-5-13 1,-1-3-622,-6-12 551,-7-13 0,-2 6-257,-1-13 323,1 1 0,-13 3 35,-7 6 1,-6 6 50,-3 4 174,0 12 1,-3 7 392,-6 18 0,5 10-283,-5 19 1191,-7 6-848,13 13 0,-10 9 771,13 1-654,13-1-114,3-9-587,12-13 124,13-3 0,0-15 15,7-8 1,5-11-106,-5-26 0,6-13 252,2-25-338,-11-12 85,-4-4 1,-13-12-435,1 0 0,-4-1 214,-6 1 0,-7 3-351,-12 6 306,0 7 10,0 12 0,-9 12-433,0 8 501,-14 18 1,17 6-684,-13 13 547,13 25 0,-10 7-193,7 25 0,5 3 550,-5 6 0,31-6 0,10 10 0</inkml:trace>
  <inkml:trace contextRef="#ctx0" brushRef="#br1" timeOffset="55">29374 33437 7936,'0'16'-17,"0"9"330,0-6 18,-13 6 191,10 4-216,-10-1 1,13 10 57,0 0-333,0 0 0,0-10 279,0 1-1341,0-13 515,13-4-529,-10-12 1045,22 0 0,-9-25 0,13-7 0</inkml:trace>
  <inkml:trace contextRef="#ctx0" brushRef="#br1" timeOffset="56">29658 32669 7936,'-28'13'1271,"12"3"-814,6 12-457,7 1 0,3-1 0,0 0 0</inkml:trace>
  <inkml:trace contextRef="#ctx0" brushRef="#br1" timeOffset="57">30625 31646 8330,'-13'-16'1946,"-3"3"-1915,-12 13 1,9 13 281,0 6-316,13 19 172,-19 19 1,18 15-547,-12 14 226,0 12-59,-9 15 0,9 20-110,0 19-416,11-68 0,-3 2 682,-9 7 0,-1 1-45,4-1 0,2 0 68,1-7 0,0-1 0,-11 66-165,6-18-445,6-19 513,0-29 1,13-28-59,0-19-204,0-19 410,13-7 0,-10-24-1275,7-7 2061,5-19-806,-11-19 0,8-16 0,-12-12 0</inkml:trace>
  <inkml:trace contextRef="#ctx0" brushRef="#br1" timeOffset="58">30198 32470 9634,'16'0'2491,"13"0"-2159,-1 0-123,0 0-53,26 0 1,-10 3-1846,13 7 814,13-7 467,-23 10 408,20-13 0,-23 12 0,13 4 0</inkml:trace>
  <inkml:trace contextRef="#ctx0" brushRef="#br1" timeOffset="59">31051 32527 7772,'-28'41'0,"-4"-6"1579,-6 12-713,7 13-506,-10 0 0,12 23-32,1-8 0,0 8-99,-1 2 0,10 10-25,0-1 0,13-2-1,-4-16 1,10-10 25,10-18 1,9-20-26,19-19 0,-4-9-1,14-9 1,-1-19 153,10-20-65,0-18-3703,0 6 1759,0-10 1022,0 13 1,-1 10-425,1 0 1090,0 12-74,-13-6 1,-2 16 27,-14 6 322,0 6 0,-12 26 1076,-6 6-665,-7 18-215,-3 20 1,-10 16 1097,1 12-721,-13 1-302,6-1 1,-9 0-65,6 0 1,-3-9 13,12 0-579,1-25 74,9 2 0,3-37 278,6-6-3049,7-7 1448,25-16 1295,-9-28 0,9-19 0,-13-25 0</inkml:trace>
  <inkml:trace contextRef="#ctx0" brushRef="#br1" timeOffset="60">34122 33210 7772,'-41'28'229,"10"0"1,-10 4 345,12 6 0,10-3-48,0 12 242,13-12-439,-7 19 0,36-23-104,5 7-22,19-6-26,-2-17 1,11 8-381,1-14 135,0 0 0,0-9-361,0-12 352,0-4 0,-3-22 31,-7 0-564,-6-12 416,-13 5 0,-2-21-113,-7 0-433,-7-13 452,-12 19 1,-3-10-171,-6 13 285,-7 1 26,-25-1 1,-3 12 21,-13 8 55,-13 5-410,-2 3 762,-1 14-240,-9 2 0,22 19 75,-7 13 0,14 16 235,15 31 0,3 7-80,25 12 609,1 13-562,22-9 1,15 9 676,19-13-1163,20-12 451,5-4 1,23-15 288,0-7-178,12-6-192,-18-25-146,9-3 120,0-13 1,-13 0-376,0 0 0,-6-3-524,-22-7 0,3 1 721,-22-20 0,-6 13 0,-4-21 0,7-1 0</inkml:trace>
  <inkml:trace contextRef="#ctx0" brushRef="#br1" timeOffset="61">38018 32698 7742,'-16'0'140,"-9"0"1,19 0 257,-13 0-282,12 0-29,-18 12 1,22 17 262,-6 18-206,5 20 36,-8-7-264,9 34 71,-23-18 0,20 32 186,-13-14-755,0 14 671,3-32 0,-6 22-197,13-32 24,-13 7 214,18-42-60,-8-2-23,12-17-4,0-37 1,12-10 300,7-31 1,7-10-217,2-19 79,13-6-177,3-13 1,16 10 177,7 0 1,-7 12 195,6-2 0,7-4-43,3 3 534,6 13-523,3 12 0,0 29-692,1 13 149,-14-1 188,-2 26 1,-16 3-662,-7 19 385,-19 6 245,-2 16-2652,-23 4 1306,9-1 1360,-24-3 0,-17 0 0,-15 3 0</inkml:trace>
  <inkml:trace contextRef="#ctx0" brushRef="#br1" timeOffset="62">38416 33011 7604,'-28'28'-658,"-1"0"2589,1 13-1236,12 4 0,0 2-105,7 0 0,6 1 18,-7 9 0,20-4-383,9-5 1,6-7-288,3-13 1,10-2-716,0-7 469,13 6 270,-20-22 1,23 10-2118,-7-13 1090,-5 0 531,11-13 534,-21-3 0,22-38 0,-10-6 0</inkml:trace>
  <inkml:trace contextRef="#ctx0" brushRef="#br1" timeOffset="63">39241 32925 7823,'16'0'-155,"9"0"834,-22 0-13,10 0-364,-1 0-41,-8 13-52,8 3-140,-12 25 18,0-10 0,0 23 227,0-7-246,0 7-9,0 3 0,-9 0 79,-1 0 1,1-10 1,9 0 1,-10-12-62,1 3-113,-1-19 109,10-6-116,0-13 46,13 0 0,-7-13 176,13-6-414,0-19 169,10-6 0,9-13 71,-1 0-311,1 13 185,-9-10 0,-1 13 37,1-6 1,-1-4 21,1 13 0,2 1-3,7 8 40,-19 13-77,19 4-17,-22 12 54,12 0 115,-12 0 0,-3 3 127,-13 6 0,0-2-95,0 12 486,0 0-370,0-4 0,0 11 105,0-7 76,0 6-160,0 3 1,0 10 198,0 0-208,0 0-66,0-10 0,-10 10 62,1 0-153,-1 13 116,10-20-343,-13 10 153,10-12 1,-9-1 167,12 1-399,0-1 176,0 1 1,0-10-158,0 0-308,0-13 6,0 6 242,0-12-1747,0 0 1224,12 0-622,-9 0 614,10 0 822,-13 0 0,13-12 0,3-4 0</inkml:trace>
  <inkml:trace contextRef="#ctx0" brushRef="#br1" timeOffset="64">40321 33352 7740,'0'28'-528,"0"1"452,0-1 1689,0 0-1021,0 1 0,0-1 61,0 1-88,0-1-253,0 1 1,13-10-201,6 0-52,6-13 20,4 6 1,-1-15-120,1-6 1,2-7 22,7-12-609,-6-13 503,-4-4 0,-3-24 15,-6-7 1,-6 3-125,-4-2 0,-5 11-3,-4-2 0,0 3 98,0-4 0,-16 20 223,-13 0 1,1 12-120,-10 6 1,3 17 78,-3 12 43,7 12-99,-10 42-1057,12 6 697,1 26 0,3-1-138,6 0 1,6-3 506,13-6 0,-13 6 0,-2-9 0</inkml:trace>
  <inkml:trace contextRef="#ctx0" brushRef="#br1" timeOffset="65">41061 32840 7684,'-29'13'608,"1"-7"107,-1 13 1,1-10-198,0 10 1,9 3 276,0 16 0,9-3-523,-9 12-228,13 1 114,-7 21 1,13-9-615,0 7 240,13-7-34,-10-3 0,22-4-255,-6-5 0,7-7 201,2-13-340,0-12 395,1-3 1,9-17-68,0-5 0,0-7 91,-10-12 1,0-1 148,1 1 0,-4-1-125,-6 1 698,6-13-380,-21 9 0,18 1 525,-13 12-20,1 12 0,-10-2-153,0 18 0,0 10 265,0 19 0,0 7-138,0 11-87,0 1-263,0 13 0,3-20-93,6 7-45,-6-19 1,23 0-253,-7-19 64,6-6 138,3-26-433,1-15 315,-1-17 1,-2-24-93,-8-7 0,8-6-45,-7-3 0,-3-1 220,2 1 0,-2-7-54,3 7 1,3-3 334,-12 21-122,-1 14 4,-9-1 24,0 22-128,0 4-45,0 15 1,0 16 20,0 7 0,0 9 69,0 19-630,0-7 362,0 10 0,0-12-5,0-1-1345,0 13 447,0-22-1447,0 19 1280,0-22 459,0 0 752,0-4 0,0-12 0,0 0 0</inkml:trace>
  <inkml:trace contextRef="#ctx0" brushRef="#br1" timeOffset="66">24085 36024 7800,'19'0'0,"0"0"262,0 0 0,9 0-126,0 0 1,-2-3-106,-7-6 1,6 6 260,-6-7-428,6-6 151,-9 13 0,9-13 171,-6 7-711,-6-7 409,0-12 1,-13-1-129,0 1 163,0-1 53,0 1 0,-4 0 100,-5-1 1,-7-9-92,-12 0 1,-10 10 222,0 9 0,-3 0 102,3-10-242,6 14-16,-9 2 1,13 13 72,-1 0 1,4 13 19,6 6 0,6 9-36,13 10 1,0 6-12,0 13 1,4 9-135,5 1 1,7 2 68,12-2 0,4-7-96,6 6 0,-3-6 12,12-3 0,-3 9 34,4 1 1,-4-11 15,-6-8 0,-10-13-30,1 2 190,-1-5-154,-25-4 0,7-12 193,-20-6-3,-6-20-121,-25-6 0,0-12 15,-6 0 1,-7-1 11,7 1 211,-7-1-256,-3 14 1,10-8 70,-1 14-70,14-13 9,-20 19 1,22-10-85,-6 13-39,19 13 112,-6 2 0,22 14-808,-6-1 0,12 1 88,16-1 669,0 1 0,47-1 0,-6 0 0</inkml:trace>
  <inkml:trace contextRef="#ctx0" brushRef="#br1" timeOffset="67">25080 35968 7780,'0'-16'-17,"0"-10"463,0 23-113,0-9-147,0 12-33,0 0 1,0 12 153,0 7 101,0 7-178,-13 15 0,10 3 120,-6 13 1,6 0-86,3-1 1,0 1-50,0 0-11,0 0-98,0 0 0,3-10-16,6 1 1,7-14 215,12 4-748,1-6 373,-1-4 0,10-12-141,0-6 0,10-10-281,-11-10 0,1-6-120,-9-12 0,9-13 219,0-7 1,-4-5-99,-15-4 176,7 13-1,-23-10 255,22 10-144,-22-13 0,10 3-100,-13 7 390,0-7-118,0 22 1,0-18-10,0 12 1,-3 0 210,-7 10 325,7 12-299,-22 3-43,22 13 206,-23 0 1,20 3-41,-13 7 343,13 6-391,-7 12 1,4 10 45,-1 0 1,1 9-14,9-9 0,-10 13 213,1-4-115,-1 7-150,10 3 0,0-4-34,0-5-14,0 6-26,13-10 0,3 3-159,12 1 42,1-14-1,-1 7-1092,0-25 762,1 9 0,9-21 81,0 5-1757,0-6 1265,3-15 1,-10-7-115,7-19 794,-19 6 0,6-34 0,-9 6 0</inkml:trace>
  <inkml:trace contextRef="#ctx0" brushRef="#br1" timeOffset="68">26132 35996 6550,'0'16'1728,"-3"-4"-1191,-7-12-331,7 13 1,-9-10 73,12 22-126,0-21 1,0 21 155,0-6-153,0-7 10,0 14 1,0-1 167,0 13-299,0 0 118,0 3 1,0-6-68,0 12-87,12-12 262,-9 6-256,10-13 0,-10-12 30,7-6-322,-7-7 226,10-3 1,-4-26 6,0-11-257,14-14 192,-20-18 1,19 5 119,-13-11 0,13 11 24,-3-2 1,-3 9-326,3 10 139,0-7 75,10 22 0,-1 4-533,0 19 280,14 5 338,-11 4 0,23 13 0,-10 3 0</inkml:trace>
  <inkml:trace contextRef="#ctx0" brushRef="#br1" timeOffset="69">27554 35029 7735,'-13'-28'-414,"10"-1"1,-13 4 980,7 6-542,6-6 0,-10 19 143,13-13-303,-13 12 141,10-5 0,-13 15 34,7 6 0,6 7 85,-7 13 1,-2 12 119,2 6 1,-12 7-51,3 3 1,3 12 130,-3 7 0,4 9 199,-4 10-368,-7-7-161,23 23 0,-22 0 129,6 12 1,3 16 166,-3 3-1936,0 0 1629,3 13 0,-6-10 149,13 7-551,-1-19 157,-2 18 0,5-37 132,-12 0-227,13-26 237,-19-18 1,12-17-67,-6-5 0,-6-20 79,6-18 0,-6-10 182,-4-10 1,-2-18-109,-7-20 1,6-9 823,-6-9 0,16-7-777,3-12 0,13-10 146,-4 1 0,7-1-158,3 10 319,0-1-175,0 14 1,10-7 331,-1 12 1,16 4-191,4 16 1,2 15 403,17 13-278,-1 13-39,23-7-247,-10 13 30,22 13 0,-22-1-37,6 7 1,4 7 16,-4-7 1,1 3 68,-11-3-583,-11 6 319,8-22 1,-21 10-266,6-13 1,-7-13 174,-2-6 0,-13-9-433,-7-10 252,-6 6 168,-3-21 0,0 8-92,0-12 0,0 13 90,0 6-6,0 7-40,0 2 36,-12 1 463,9 12-157,-10 3 173,0 13 1,10 4-163,-6 5 0,-4 7 172,4 12 1,-1 1-127,10-1 1,-9 1-89,-1-1 1,1 0-26,9 1 0,0-1 43,0 1-70,0-1 1,3 1-140,6-1 0,-2-3 407,12-6-159,-13 7 1,19-20 130,-6 13-69,6-13-167,4 19 0,2-21 29,7 5 1,-6-6-13,6-3 1,-7-3-13,-2-6 1,-1-7-72,1-13 0,-1-2-206,1-7 1,-10-6-388,-1-13 0,-11 0 282,2 0 0,-6 10-224,-3-1 1,-12-5 141,-7-4 0,-10-7 27,-9 17 1,-3-3 190,-6 2 0,-4 7 183,14 13 1,-1 12-52,9 6 0,1 23 125,-1 15 0,1 17 1060,-1 21-615,14 7-319,2 12 1,13 10 1066,0 0-635,0-1-239,13-21 0,6-4 60,19-12 1,-4-3-289,14-7 1,-1 1-252,10-20 1,0 4 37,0-23 0,0 1-183,-1-10 1,8-7-1604,-7-11 1,6-5 1834,-16-24 0,-6-13 0,0-13 0</inkml:trace>
  <inkml:trace contextRef="#ctx0" brushRef="#br1" timeOffset="70">29089 36053 6763,'-15'0'-909,"2"0"939,13-13-17,0 10 1,0-13-28,0 7 400,0 6-88,0-10 17,0 0 1,0 7-105,0-13 0,0 10 159,0-10-234,0 12-35,0-5 5,0-1 8,0 10 0,0-13 190,0 7-206,0 5 0,0-11 105,0 5-118,0 7 66,0-10 168,0 13 934,0 0-1351,-13 0 44,10 0 177,-9 0-211,12 0 179,0 0-196,-13 0 152,10 0-94,-10 0 33,13 0 84,-13 0 0,7 4-3,-13 5 1,10-3-26,-10 13 425,12 0-265,-18 10 1,12 9 170,-5-1 1,-5 14-94,14-4 1,-10-2-49,10 2 1,-1 0 132,10 10-314,0 0 112,0 0 0,13 0-44,6 0 0,6-10-150,3 1 1,4-23 195,6 3-353,-7-6 135,11-6 0,-5-3-1734,1-13 909,0 0-110,3 0 0,-9-13-1979,6-6 2967,-7-19 0,-2-6 0,-1-13 0</inkml:trace>
  <inkml:trace contextRef="#ctx0" brushRef="#br1" timeOffset="71">29516 36479 7789,'0'16'3230,"0"9"-1571,0-21-883,0 8-418,0-12 1,3 0-211,7 0 0,5-3-222,14-6 0,-4-7-330,-6-13 1,6-12 42,-6-6 0,-6-7-467,-4-3 0,4 0 472,-4 1-471,1-1 475,-10 0 0,-10 3-108,1 7 150,-13-7 53,6 35 886,-12-19-523,-1 35 1,1 6 212,-1 26 1,10 24 387,0 23 1,10 19-310,-10 9 832,13-6-747,-7 13 1,23-23-130,-1 7 1,16-7-205,4-2 1,-1-17-1749,10-12 868,6 0 129,1-26 1,-1 7-1182,-6-19 1782,-7-6 0,10-38 0,4-7 0</inkml:trace>
  <inkml:trace contextRef="#ctx0" brushRef="#br1" timeOffset="72">2161 20102 7213,'-3'-16'-682,"-7"7"1043,7-7-151,-9 13 1,12-13-56,0 7 119,0 5 65,-13-8-179,10 12 8,-10-13 34,13 10 17,0-10-84,0 13 458,0 0-459,0 13 0,0 3 10,0 12 0,0 1 80,0-1-249,0 0 124,0 14 1,0 2 35,0 13 24,0-1-64,0 1 0,0 10 7,0-1 7,0 13-284,0-6 70,0-1 59,13 10 1,-7-21 182,13 5-333,0-19 111,-3-6 0,9-22 176,-6 0-281,6-12 208,4 5 0,2-37-32,7-13 22,-6-25-4,9-10 0,-10-22-206,7 1-426,-6-14 630,9 7 178,0-13-176,3 1 0,1 12 5,-7 6 444,6 6-260,-13 4 0,20 12-9,-13 7-306,0 19 78,-10 6 1,-9 25-638,0 6 513,-13 7 1,7 6-882,-13 7 1420,0 6-761,0 12 390,0 13 0,0-9 0,0 9 0</inkml:trace>
  <inkml:trace contextRef="#ctx0" brushRef="#br1" timeOffset="73">2218 17515 7452,'0'-16'659,"0"3"-134,0 13-17,0 0-319,0 13 0,0 6 41,0 19-68,0 6 0,0 19 9,0 13 1,3 0-10,6 19 1,-5 2 141,5-2-1065,-6 0 772,-3-10 0,10-12-1049,-1-7 536,1-18 366,2-7 0,-8-29-1255,5-12 1391,7-12 0,-13-42 0,10-6 0</inkml:trace>
  <inkml:trace contextRef="#ctx0" brushRef="#br1" timeOffset="74">2360 17060 7942,'0'-16'-162,"-13"3"162,10 1 1042,-9 8-198,12-8-150,0 12-809,0 0 0,0 12 0,0 4 0</inkml:trace>
  <inkml:trace contextRef="#ctx0" brushRef="#br1" timeOffset="75">2787 17543 8035,'-16'13'413,"3"-7"-24,13 13-35,0 0-188,-13 9 1,10 4 76,-6 6 0,6 16 28,3 12 0,0 10-122,0-10 73,0 13-56,0-19 1,3 6-240,6-18 65,-6-7-1,23-13-455,-10-12 345,12-3 1,-6-29-29,7-12-429,-7-26 394,19-6 0,-13-32-100,1 7-11,-1-7 99,13 7 1,-9 3 23,6 6 15,-7 6 67,-2 14 0,-10 11 70,0 7 93,0 7-169,-4 15 391,-2 3-201,0 26 0,-10 3-93,6 12 595,-6 13-396,-3-9 0,0 22 78,0-7 0,0 10 80,0 9 1,0-6-74,0 7-91,0-20-132,0 7 1,0-19-124,0 12 42,0-25 157,0 16-1453,13-35 682,-10 10 631,22-13 0,-9 0 0,13 0 0</inkml:trace>
  <inkml:trace contextRef="#ctx0" brushRef="#br1" timeOffset="76">3611 19732 7906,'-28'0'-1103,"12"0"919,-9 0 473,22 0 78,-23 0-210,10 0 239,-12 13-159,12-10 1,-6 13 40,13-7 137,-14 7-159,8 13 1,-1-1 279,6 1-327,-5 12 53,11-10 140,-8 23-1,-1 3-184,10 3 0,-10 22-231,13-22 204,13 22 0,3-22 136,12 6-544,1-18 209,-1 6 0,13-35 253,7-1-691,5-11 356,-8-7 0,8-16-192,-5-12 133,5-13 17,-8-16-352,8-13 316,-21 10 0,-1-19-123,-12 13-170,-12-13 230,5 19 0,-12-19-39,0 12 328,0 14-160,-12-1 1,-4 22-113,-12-5 426,-14 5-169,-2 16 1,-9 4 75,5 12-26,-6 0-123,10 0 1,-10 0-14,7 0 42,6 12 0,16 13 155,6 13-57,-7 13 0,23-7-89,-6 13 323,6 12-195,15-8 0,4 8-18,13-12 179,12 0-126,-10 0 1,23-4 177,-7-5 15,7-7-272,-10-13 193,10 1-183,-10-14 1,13 8 114,0-14-240,-13 1 29,10-10 1,-19 0-178,12 0-211,-12 0 0,6-13 155,-13-6-1582,-12-6 1810,9-4 0,-9-12 0,13-3 0</inkml:trace>
  <inkml:trace contextRef="#ctx0" brushRef="#br1" timeOffset="77">5061 19789 7846,'0'-28'-1152,"0"9"2074,0 0-338,0 13-367,0-7 1,-3 3 31,-6 1-38,6 0-128,-10 9 1,10-10-201,-7 1 277,7-1-337,-22 10 168,22-13-91,-23 10 209,11-9-28,-1 12 1,-9 0-108,6 0 103,-7 12-27,-2 4 1,9 13 294,0-1-281,0 13 12,3 3 210,-9 13-113,22 0 1,-10 3-37,13 6 1,0-2 20,0 11 1,3-11-55,7 2 1,6-6-71,12-3 1,4-13-641,6-6 279,6-19 241,13-6 1,0-17-1406,-1-5 742,1-7 749,0-25 0,13-16 0,2-16 0</inkml:trace>
  <inkml:trace contextRef="#ctx0" brushRef="#br1" timeOffset="78">5602 19761 7846,'-13'-29'-1177,"10"10"905,-7 0 883,-5 13-41,11-6-232,-8-1-413,-1 10 30,10-10 132,-10 13-299,13 0 348,0 0-67,0 13 4,0 3 0,0 2 23,0 1 0,0 0 19,0 10 277,0-1-218,0 1 0,0 9 16,0 0 237,0-1-206,0 4 0,4-6 56,5 13-166,-6-14 27,22 7 1,-18-3-256,12 0 77,-13 0 1,19-13-784,-6-6 598,-6 7 1,12-23-39,-6 6 0,3-9-529,-3-9 792,6-7 0,4-25 0,15-3 0</inkml:trace>
  <inkml:trace contextRef="#ctx0" brushRef="#br1" timeOffset="79">5971 19704 7846,'-15'0'-679,"-11"-13"254,23 10 170,-22-9 678,9 12-226,0 0 0,0-10 58,7 1-173,6-1 0,-10 13 107,13 7-95,0-7-18,0 22 0,0-6 367,0 19-192,0-6 0,0 21 257,0-8-253,13 11 1,-7-5 135,13 6-384,-13-19 49,20 28 0,-11-25 315,14 7-1093,-1 5 558,1-21 0,9-1-653,0-12 467,12-12 350,-18 5 0,34-24 0,-6-4 0</inkml:trace>
  <inkml:trace contextRef="#ctx0" brushRef="#br1" timeOffset="80">6625 19619 6757,'0'-16'12,"0"3"251,0 13 38,-12 0 11,9 0-100,-10-12-12,13 8-29,0-8-34,0 12 440,0 0-456,0 12 0,0-5 1,0 12 0,0-10-9,0 10 1,0 3-8,0 16 1,9-6 70,1 6-291,-1 6 190,-9 0 1,4 4-113,5-1-55,-6-12 103,10 6 0,-13-10-85,0 7 1,0-16 88,0 7-22,12-7 1,-8-3 6,5 0-135,-6-13 128,-3 7-204,0-13-286,0 0 501,0 12-30,0-8 26,0 8 56,0-12 185,0 0-238,13 0 235,-10 0-109,10 0 1,-10 0 8,6 0 29,-6 0 22,23 0-129,-10 13 1,2-10-41,1 6 0,-9-5-248,9-4 294,-13 0-171,19 0 49,-9 0 1,3-4 4,0-5 0,-3 3-134,3-13 0,3 0 25,-12-10 1,8 1-445,-8-1 376,12 1-219,-6 0 446,0-1 0,9 1 0,-9-1 0</inkml:trace>
  <inkml:trace contextRef="#ctx0" brushRef="#br1" timeOffset="81">7251 19334 7897,'-16'0'-348,"-9"3"-89,6 7 1,3-7 387,-3 7 845,13 5-178,-7 1-415,13 13 0,-9-1 8,-1 0 1,1 1 294,9-1-327,0 13 394,0 4-288,12 12 0,-8-1 92,5 1-59,7 0-125,-13 13 0,13-7 149,-7 13-576,-6-13 230,23 6 1,-14-21-1212,7-1 613,7-12 442,-11-7 1,14-15 159,-1-13 0,13-13 0,4-3 0</inkml:trace>
  <inkml:trace contextRef="#ctx0" brushRef="#br1" timeOffset="82">7763 19334 8709,'0'16'709,"0"9"1,0-6-320,0 19-264,0-6 32,0 22 1,0-10 159,0 13-311,0 0 62,0-1 1,0 1-290,0 0 134,12 0 154,-8-13-578,8 10 323,1-22 39,-10 9-243,22-26 41,-22-2 100,10-13 288,0 0-89,-10-13 1,19 7 8,-13-13 0,10 0 14,-9-9 0,9-1 184,-10 1 33,1-1-195,2 1 0,-8 0 231,5-1-74,7 1-3,-13-1 72,22 1-184,-22-1 1,13 1 57,-6 0-214,-7-1 157,22-12 0,-22 9 41,7-5-225,6 18 76,-13-7 0,13 10-117,-7-12 173,-6 12 31,10-9-80,-1 22 23,-8-10 30,21 13 161,-22 0-5,10 0-157,-13 0 271,0 0-244,12 13 1,-8-7 77,5 13-36,-6 0 1,-3 9 76,0 1-66,0-1-53,0 1 0,0-1 28,0 1 5,13-1-3,-10 1-149,10-14 128,-13 11 0,0-11 29,0 14 89,12-1-92,-9 1 0,10-1 131,-13 1-147,0-1 1,10-9 153,-1 0-139,0-13 31,-9 19 78,0-21-83,0 21-17,0-22-101,0 10 137,13-13 17,-10 0-197,10 0 23,-13 0-28,0 0 12,0-13 0,0 7-122,0-13-21,0 12 221,0-18-161,0 9 136,0-12 0,0 0-32,0-1-127,13 1 73,-10-1 0,19 1 10,-13-1 51,13 1-1,-18 0 0,21-1-57,-6 1 221,6-1-76,-9 1 0,9-1 128,-6 1 41,6 12-221,4 3 0,-1 4 338,1 0-141,-1-1 71,1 10-177,-1 13 1,-3 2 114,-6 14-92,7-1-32,-23 1 1,12-1 39,-5 1-57,-7-1 15,10 13 1,-13 0 228,0 7-38,0 5-192,0-21 0,0 22 562,0-7-292,0 7 17,0 3-179,0-1-43,0 1 0,0-3 210,0-7-1774,0-6 1020,0-25 0,-3 6 127,-7-12-1951,7-1 2240,-10-21 0,13-17 0,0-15 0</inkml:trace>
  <inkml:trace contextRef="#ctx0" brushRef="#br1" timeOffset="83">32701 34916 7450,'0'-16'346,"0"3"-253,0 13 116,0 0-136,-13 0-27,10 0 0,-13 13 61,7 6-46,-7 6 6,0 16-139,-9 3 114,9 13 0,-22 13 34,0 5 9,0 20-51,-3 6 1,6 16 49,-12 6-1150,12-6 1194,-6 22 1,16-19 0,6 13 0,-6-10-34,6 10 0,6-13 112,4 3 1,5-6-24,4-3 0,0 0-31,0-1 0,0-24-63,0-13 0,13-13-1,6-6 0,-3-23 131,3-5 558,0-20-896,-3 4 1,6-16 32,-13-7 1,10-6-366,-9-12 0,9 0-1043,-10-1 739,0-12 754,-9 10 0,0-23 0,0 10 0</inkml:trace>
  <inkml:trace contextRef="#ctx0" brushRef="#br1" timeOffset="84">33326 35825 8512,'0'29'221,"0"-1"-93,0 1-8,0-1 1,-9 16 124,-1 13-136,1 0 1,-4 25 109,-6-6-183,7 6 80,-14 16 1,14-9-38,-7 5 0,3-8-115,6-11 1,7-18 254,-6-19-639,6-6 319,3-16 0,0-7-76,0-18 4,12-20 211,4-15 118,0-13-158,9 0 1,-9 0 59,12 0 0,4-9 141,6 0 1,-7-1-181,7 11 439,-6-1-276,-4 0 1,10 9 239,0 1-317,0 0-2,-9 2 0,-1 4-489,0 13 187,-12 12-698,10-9 339,-11 22-66,1-10 149,-3 13 1,-16 3-3,-7 7 477,-6-7 0,-12 22 0,-1-9 0</inkml:trace>
  <inkml:trace contextRef="#ctx0" brushRef="#br1" timeOffset="85">33383 36366 7773,'-13'28'-188,"10"-9"-48,-6 0 1,-4 0 936,4 9-206,-1-12-236,-2 9 1,8-9 69,-5 13-80,6-14-49,15 11 134,4-11-116,13 1 0,-1-3 88,1-13 184,-1 13-337,0-10 0,10 9 0,0-12 0,0 0 13,-9 0 0,2 0-592,7 0 241,-6 0 163,-4 0 0,-3 0-1737,-6 0 913,7 0 331,-11 0 515,11 0 0,-23-12 0,10-4 0</inkml:trace>
  <inkml:trace contextRef="#ctx0" brushRef="#br1" timeOffset="86">34066 36138 7802,'0'-16'438,"0"-9"-128,0 22-349,0-10 401,0 1-318,0 8-103,0-8 197,0 12 1,0 12 16,0 7 13,0 7 0,0 2-22,0 1-29,0 12 0,9-7 156,1 14-277,-1-1 100,-9-3 0,0 7-10,0-13 1,10 9-58,-1-9 0,0 0-205,-9-10 69,0-12 98,13 10-99,3-23 178,0 9-267,9-24 86,-22-4 1,22-13 108,-6 1-211,-6-13 194,12 9 0,-9-12-31,13 6 235,-1 7-97,-12-10 1,9 12-106,-6 1 154,-6 12-58,12-9 0,-19 18-91,13-12 44,-13 13-10,20-7 1,-23 13 30,10 0 13,-13 0 216,0 13-253,0 3 0,0 6 29,0 6 244,0-5-132,0 18 0,0-13 266,0 0-175,0 14-86,0-11 0,0 13-86,0-6 61,0-6-152,0 9 0,3-16-203,6-6 320,-6 6-1732,23-9 1095,-23 0 1,13-3 36,-7-13-1556,-6 0 2041,23 0 0,-11-13 0,14-3 0</inkml:trace>
  <inkml:trace contextRef="#ctx0" brushRef="#br1" timeOffset="87">35032 36565 7720,'0'28'0,"0"0"0,0 1 642,0-1-221,0 1-1,0-1-72,0-12-113,0 9 1,4-22 87,5 7-377,7-7 108,12-3 1,1 0 180,-1 0-167,-12 0-9,9-13 1,-12-2-146,6-14 0,3-2 109,-13-7 0,1-3-410,-10-7 249,0-5 1,0 18-123,0-13 165,0 14 1,-10-11-18,1 8-28,-13 5 101,6-9-12,-12 25-336,-1 3 225,1 13 1,9 13-277,0 6 240,12 19 41,-5 6 0,2 23-873,1-1 1030,-1 0 0,23-9 0,3 0 0</inkml:trace>
  <inkml:trace contextRef="#ctx0" brushRef="#br1" timeOffset="88">35487 36167 6942,'-19'0'1459,"0"0"-1418,13 12 1,-7-5 73,13 11 1,-9-8-40,0 9 0,-1 0 108,10 9 0,0 4 21,0 6 0,10-3 0,-1 12 103,13-12-198,-19 18 0,23-18 9,-7 13 0,3-11-111,-3 11 0,6-23-55,-6 4 0,6-10 80,4-1 0,-1-2-237,0-6 97,-12-7 1,9 10-8,-9-26 51,13-3 1,-10-12 72,0-1-472,-13-12 299,19 10 1,-22-14-6,7 7 0,-4 7 74,4-7 0,-7 3 68,6-3-60,-6 7 9,-3 2 1,0 4 154,0 6 39,0 6-182,0 1 422,0 12 30,0 0-157,0 12-106,0 17 0,0 6 94,0 12 1,0 0 148,0 10 1,10-9 32,-1-1-80,14-12-116,-8 18-379,1-21 169,9 9 1,-9-16 165,13-6-412,-1 7 179,13-23 0,-19 9 70,7-12 165,-7 0-137,6-12 1,-2-17-57,-8-18-166,8-7 185,-23-3 1,10 0-208,-13 1-10,0-1 219,0 0 0,0 0-140,0 0 1,0 0 145,0 13 1,-13-10-9,-6 7 1,3 6-53,-3 3 229,0 6-101,3 17 0,-9-8-13,6 14 1,3 0 344,-3 9 90,13 0 0,-6 3 304,12 6-352,-13 7 1,10 12 99,-7 1-248,20-13-118,-7 9 0,19-19 36,-13 13 0,14-13 9,-4 4 0,6-7 118,3-3-122,1 0-59,-1 0 1,1 0-46,-1 0 0,0 0 210,1 0-821,-1-13 275,1-2-226,-1-14 1,-9 10-508,0 0 1,-3 0 435,3-9-2320,-7 12 1852,1-9 0,-10 19 992,7-13 0,-7 0 0,-3-10 0</inkml:trace>
  <inkml:trace contextRef="#ctx0" brushRef="#br1" timeOffset="89">38189 36167 7779,'0'-16'-48,"0"-10"0,0 20 699,0-13-410,-13 13-108,10-19 1,-13 12-94,7-6 0,2 6 148,-12 13 1,0-9 78,-9-1 0,0 1-154,-1 9 0,1 0-65,-1 0 1,-2 0 175,-7 0-84,6 13-52,-9 2 0,13 17 57,-1 6 21,1 6-28,12 13-233,3 0 191,13 0 0,0 0-3,0-1 0,16 1-92,13 0 1,2-13 177,17-6-910,-1-6 500,22-4 0,-5-12-1654,11-6 939,-11-7 329,5-3 617,-12-13 0,0-15 0,0-17 0</inkml:trace>
  <inkml:trace contextRef="#ctx0" brushRef="#br1" timeOffset="90">38587 35968 7779,'-29'18'363,"1"1"1,12-12-32,-9 5-80,22 1 0,-19 3-102,12 12 1,1 1-97,9-1 0,12 1 278,7-1-540,-6 13 200,12-9 1,-9 21 37,12-5 1,1-4-146,-1 3 1,-2-12 145,-7 3 0,6-10-181,-6-9-6,-7-6 0,1-16 49,-13-7 1,0-9 150,0-18 0,0-11 8,0-18 1,0 3 115,0-13 1,0 9-135,0-8 653,0 11-440,0-5 0,0 15 127,0 7 289,0 6-360,13 0 0,12 9 174,13-6-199,0 19-374,3 7 1,3 12-242,13 0 0,-3 12-218,-7 7 1,4 7 554,-13 2 0,12 13 0,-6 3 0</inkml:trace>
  <inkml:trace contextRef="#ctx0" brushRef="#br1" timeOffset="91">39440 36024 7779,'0'16'-1517,"0"-3"1463,0-13 1782,0 0-1433,0 12 467,0-8-435,0 21 1,0-19 366,0 13-331,0-13-105,0 20 1,9-10 260,1 12-315,12 0 1,-6 1-319,12-13 174,-12 9 0,9-22 167,-6 7-628,7-7 362,2-3 0,0 0-57,1 0 0,-4-13-107,-6-6 0,3-6-771,-12-4 494,-1 1 248,-9 0 0,0-1-255,0 1 234,0-1 96,0 13 1,-3 4 204,-7 12 1,4 6 21,-13 13 0,10 16 258,-10 31 0,12 7-210,-2 12 0,6 13 102,3 6 1,-10-3 547,1 4-824,-1-14 290,10 20 1,0-35 687,0 0-351,-12-13-139,9-19 1,-23-12 110,7-14 0,-9-11-19,-10 2-455,6-6 244,-21-15 1,8-4-97,-11-12 1,-1-10 89,0 0 0,13 0-90,6 9 0,6 1 0,4 0 1,12-1-218,6 1 0,7-1 0,3 1 0</inkml:trace>
  <inkml:trace contextRef="#ctx0" brushRef="#br1" timeOffset="92">40321 35939 8770,'0'19'547,"0"0"-364,13 0 0,0 19-16,6 0 1,3 3-34,-13-3 1,10-3 192,-9 12-189,12-12-21,-19 18 0,10-21 360,-13 6-208,0-7-298,0-2 1,-13-10 246,-6 0-329,-19-13 123,6 7 1,-18-13-171,12 0 0,0-3-293,10-7 1,-1 7-1771,1-7 1010,12 7 1211,3 3 0,1 0 0,-4 0 0</inkml:trace>
  <inkml:trace contextRef="#ctx0" brushRef="#br1" timeOffset="93">41288 34830 7721,'-28'0'-177,"9"3"-60,0 7 1,3-4 641,-3 13 1,-3 10-157,13 8 0,-1 17-210,10 3 4,0 0-8,0 38-732,0-19 714,0 21 0,0 1 17,0 7 219,0-7-122,0 25 0,10-32-80,-1 14 243,0-14-242,-9-18 1,0-4-236,0-12 82,0-12 35,0-4-145,13-26 114,-10-2-9,10-13 58,-13 0-163,0 0 1,0-13-110,0-6-484,0-6 588,-13-16 1,1 6 215,-7-12 0,-7 12 0,11-19 0,-14 10 0</inkml:trace>
  <inkml:trace contextRef="#ctx0" brushRef="#br1" timeOffset="94">40975 35655 7773,'13'16'575,"3"9"-687,25-22 1,-6 10-235,12-13 1,0 9 87,10 1 258,0-1 0,-13 4 0,-2 3 0</inkml:trace>
  <inkml:trace contextRef="#ctx0" brushRef="#br1" timeOffset="95">41544 36110 7721,'0'44'0,"0"16"673,0-13-302,13 13-206,-10-15 1,22 2 895,-6 0-511,6-12-347,17-6 1,-8-17-39,14-12 1,-4-3 181,3-6-666,-6-7 256,-12-25 1,-4 6 173,-6-12-612,6-13 393,-22 0 1,10-19-546,-13 12 357,0 1 134,-13 9 1,-2 0-200,-14 0 205,1 0 1,-1 13 97,1 6 173,-13 7-199,9 2 41,-9 13 1,13 7 96,-1 18 1,10 23-129,0 25 567,13 12-320,-7 17 1,17 8 25,5 1 0,10 9-77,19-9 1,6-9-1146,13-11-119,0-11 876,12 5-1119,4-25 1385,12-15 0,-2-17 0,-1-12 0,-3-6 0,0-13 0,-4-13 0</inkml:trace>
  <inkml:trace contextRef="#ctx0" brushRef="#br1" timeOffset="96">42738 34603 7676,'-28'0'304,"0"0"-144,12 12 0,-6 7 254,12 19 0,1 10-305,9 18 0,-10 10-239,1 19 1,-1 6 185,10 12-983,0 14 867,0 2 0,-9 13 287,-1 1 0,-9-1-235,10 0 0,-10-12 336,9-7-56,1-32-288,9-9-62,0-37 1,3-17 151,7-18-800,5-33 897,26-8 1,-6-39-417,13-5-634,-1-20 531,10-19 1,-10 3-143,1-12 0,-10 13 490,9-13 0,-9 15 0,9 4 0,-12 0 0,6 2 0,-16 8 0,-6 18 0,3-3-77,-12 13 1,-1-1-74,-9 10 0,0 4 150,0 5 594,0-5-397,-12 21 1,5-9 479,-12 12 44,13 14-501,-19-11 1,19 23 200,-13-6-139,12 6-207,-18 15 0,19 17 89,-13 18 1,9 19-10,-9 10 1,13 6-25,-4 4 1,-2 15 114,2 12-1121,1 14 978,-4 2 1,10 14 141,-6-1 1,5 3-310,4 16 0,4-3-179,-1-77 1,3-1 24,10 62-545,12-28 29,1-29 528,12-28 0,-6-28 20,12-20-1515,0-31 686,-2-22 1015,-4-29 0,-13-25 0,1-3 0</inkml:trace>
  <inkml:trace contextRef="#ctx0" brushRef="#br1" timeOffset="97">43421 36053 7711,'-29'57'0,"14"9"264,5 0 1,7 10 415,3-9 1,0-1-6,0-9 0,22-13-241,7-6 1,15-10-366,-6-9-28,12-6 1,-18-13-472,22-13 390,-23-15 0,20-16-165,-13-13 0,-10-13-257,-9-6 0,-13-6 245,4-3 1,-7 0-92,-3-1 0,0 4-93,0 6 0,-13-3 46,-6 13 1,-9 0 314,-10 9 22,6 13-50,-21 3 592,8 25-422,1 3 0,-6 29 42,12 12 172,-13 26-180,32 19 0,-15 25 79,24 6-1473,1 19 1220,9-6 1,12-3-1537,7-19 1574,6-7 0,7-6 0,6-6 0,6-7 0</inkml:trace>
  <inkml:trace contextRef="#ctx0" brushRef="#br1" timeOffset="98">44245 36138 7693,'-15'41'0,"-7"-9"384,12 6 0,-9-4 58,10 4 1,-1-3 434,10 13-491,0-14 37,0 7-264,13-12 1,3-13-9,12-7 1,0-9-13,1-9 0,-1-7-155,1-13 0,-1-12 89,1-6 1,-14-7-469,-5-3 1,3 0 120,-4 1 1,1-1-60,-10 0 1,0 0 51,0 0 1,-4 13-92,-5 6 1,3 6 13,-13 4 0,0 3-55,-10 6 0,4 9 201,6 20 1,-6 9 2,6 19 1,6 6 327,4 13-97,5 0-7,-8 12 161,9-9-142,-10 10 1,16-4 119,7 0 1,-4 1 238,13-11 0,-10 1-130,10 0 379,-12 0-364,18-13 1,-22 10 212,7-7 0,-7 7-146,-3 3 1,0 0 26,0 0 0,-3 0-98,-7-1 1,-6-2-73,-12-6 1,-10-7-7,0-13 0,-12-3 24,2-6 1,-6 3-187,-2-12 0,8-4-223,1-15 0,12-7-965,-3-13 1,19-8 154,10-1 999,6-13 0,3 7 0,0-13 0</inkml:trace>
  <inkml:trace contextRef="#ctx0" brushRef="#br1" timeOffset="99">44814 36280 7698,'-28'26'357,"-1"-7"0,1 15-241,-1-5 0,11 5 88,-1-5 1,12-10-222,-2 0-110,6-13 1,6 7 19,6-13 1,-2-13 117,12-6 0,-4-16-20,4-2 0,7-14 87,-8 4 0,5-17 112,-4-2 0,6 0-8,-6 9 0,6-3 164,4-7 0,8 17-272,1-7 1,0 19-10,-9 0 1,2 10-496,7 9 0,-6 6 228,6 13 0,-10 16 202,-9 12 0,6 14 0,-9 14 0</inkml:trace>
  <inkml:trace contextRef="#ctx0" brushRef="#br1" timeOffset="100">45269 36451 7698,'0'28'485,"0"1"1,0-10 245,0 0 12,0 0-544,0-4 1,13-2-159,6-13 1,6-3 2,3-7 1,1-15-206,-1-13 1,-2-3-77,-7 3 0,6-3-317,-6-6 0,-7-7 30,-2 7 1,-7-7 167,-3-3 1,0 3 165,0 7 0,-3-4 117,-7 14 1,-5-1 240,-14 9 0,1 13-104,-1 7 0,4 9 115,6 9 1,-3 23 55,13 25 1,-1 12 141,10 17 1,3-1-105,7 0 1,2 1-76,7-1 1,10-12-320,-1-7 0,1-9-251,8-10 0,5-9 372,-5-19 0,14 6 0,-7-9 0</inkml:trace>
  <inkml:trace contextRef="#ctx0" brushRef="#br1" timeOffset="101">46179 35683 7684,'0'29'0,"0"9"0,0-1 491,0 1-234,0 3 1,-3-6-27,-7 13 1,4-1-62,-13 10 1,13 3-141,-4 6 0,-2-3 71,2 13 0,1-3-33,9 3 1,-10 6 23,1-6 0,-4 6-102,4 3 0,6-15 61,-7-14-399,7 1 201,3-25 1,0-19-191,0-32 1,9-22 154,1-26 1,9-5-31,-10-14 0,13 1 305,-3 0-186,-6-1 81,12 1 0,-12 0 59,6-1 1,6 14 15,-6 5 1,6 11 228,4 8 0,-1 7-50,1 13-16,-1 12-177,1 3 0,2 26 42,7 6 0,-16 19 1,7 9 0,-10 7 159,0 3-167,-7 0 24,-12-1 1,0-8 16,0-1 1,0-12-7,0 3 1,-12-7 114,-7-2 1,-7-13-136,-2-7 1,-1-6 12,1-3 1,-10 0-104,0 0 1,0-9-410,10-1-1730,-1-12 1078,14 6 502,2-12 550,13 0 0,-13-1 0,-2 1 0</inkml:trace>
  <inkml:trace contextRef="#ctx0" brushRef="#br1" timeOffset="102">46862 34716 7645,'0'-28'-458,"0"0"0,0-4 934,0-6 0,0 16 275,0-6-173,0 18-274,0-3-269,0 13 0,0 13 106,0 6 1,0 9-128,0 10 0,0-6 225,0 6-217,0 6 33,0 0 1,0 4 128,0-1 0,0 1-73,0 8 1,0 1 30,0 0 0,0 3-30,0 6 1,0-5-1,0 5 0,0 7-34,0 2 1,-4 7-128,-5 4 1,6-10 18,-7-1 0,7-15-200,3-3 0,0-3-137,0-16 1,3 0 166,7-10 1,-4-12-3,13-6 0,-9-7 18,8-3 274,-11 0 0,15-3-126,-13-7 0,10-6 124,-9-12 0,9-1 0,-10 1 1,10 0 181,-9-1 0,12 1-56,-3-1-11,-7 13-128,14-9 0,-20 13-167,13-7 0,-10-4-107,10 14 45,-12-13 1,15 16 100,-13-13 0,4 12-36,-4-2 143,-5 6 0,8 15 227,-12 7 1,0 7-101,0 2 0,0 4 150,0 5 0,0-2-9,0 13 0,0-4 62,0 3-722,-12 7 269,8-23 1,-8 20 184,12-13-821,0 0 285,0-22 225,0-4 195,0-12 0,12-25 0,4-7 0</inkml:trace>
  <inkml:trace contextRef="#ctx0" brushRef="#br1" timeOffset="103">47487 35797 7837,'0'28'301,"0"1"0,0-1 53,0 1 1,0 2 155,0 7-275,0-6-76,0 21 0,3-21 141,7 6 0,-4 3-168,13-3 1,-9-3-151,8-16 1,-8 3 271,9-13-570,0 1 268,-3-10 0,6-13 29,-13-6-524,13-19 385,-18-6 1,11-10-231,-5 7 1,-7-4 143,6 13 1,-5-9-36,-4 9 1,0 0 168,0 10 192,0 12 42,0 3 161,0 39 1,0 8-102,0 33 1,0-4 63,0 13 0,3 0 5,6 9 1,-6 0-45,7 0 1,-7 1 83,-3-1-111,0 0-55,0 1 1,0-11 116,0 1 0,-3-13-24,-7 4 1,-5-7 103,-14-3 1,1-16-155,-1-13 0,1-3 7,-1-15 1,1-4-643,0-15 1,2-7 313,7-12 1,-6-4-1216,6-6 0,6 6 1366,4-5 0,6-8 0,3 1 0</inkml:trace>
  <inkml:trace contextRef="#ctx0" brushRef="#br1" timeOffset="104">48426 34318 7699,'0'-19'-38,"0"1"0,-4 8-2,-5-9 499,6 13-17,-10-20-102,0 23-112,10-9 1,-6 15 89,18 6 1,4 10-123,6 19 1,6 19-1,-6 19 1,6 9-57,4 10 1,-1 16-148,1 12 1,-1 13-281,1-4 1,-4 20 246,-15-72 0,-1 1 0,-2 2 0,-2 1 89,-4 2 0,-2-1 1,1 70 123,0-13 1,-3-3 116,-6-16 0,-7-6-89,-12-22 0,-1-3 123,1-26 1,-13-12-103,-7-16 0,4-7 116,-3-2 0,12-14-159,-3-5 1,6-7 239,4-3-34,12-13-496,-9-2 1,22-4-107,-7 0 0,10 12-278,10-2 1,-4 6-533,13 3 1,-10 0 1026,10 0 0,0-13 0,10-3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1:05:50.988"/>
    </inkml:context>
    <inkml:brush xml:id="br0">
      <inkml:brushProperty name="width" value="0.09071" units="cm"/>
      <inkml:brushProperty name="height" value="0.09071" units="cm"/>
      <inkml:brushProperty name="color" value="#57D200"/>
    </inkml:brush>
    <inkml:brush xml:id="br1">
      <inkml:brushProperty name="width" value="0.12095" units="cm"/>
      <inkml:brushProperty name="height" value="0.12095" units="cm"/>
      <inkml:brushProperty name="color" value="#57D200"/>
    </inkml:brush>
  </inkml:definitions>
  <inkml:trace contextRef="#ctx0" brushRef="#br0">20303 6284 7835,'-13'-16'-662,"10"-9"612,-10 21 463,13-21-176,0 9 1,-9-3-59,-1 0 179,1 13-123,9-19 85,0 22 87,0-10-65,0 13-193,0 0-27,0 13 1,0 2-95,0 14 1,0 12-88,0 6 1,-10 10 109,1 10 1,0-1 41,9 19 1,-10-6-14,1 16 0,-10 6 46,9 3 0,-9 7-46,10 3 0,-4-1 57,4 1 1,5-13-106,-5-6 1,6-10-107,3-9 1,0-10-188,0-18 1,0-17-58,0-12-31,0-12 178,0 5 0,0-15-1064,0-6 629,0-7 1,9-22 605,1 0 0,-1 0 0,-9 10 0</inkml:trace>
  <inkml:trace contextRef="#ctx0" brushRef="#br0" timeOffset="1">19706 7592 6708,'0'28'1425,"0"0"-999,0 14-186,0 2 1,0 6-10,0 7 1,0-3 13,0 22 1,12-1-104,7 11 23,7-1 1,2-9-145,0 0 0,4-13 143,6 3 0,-6-18-160,5-10 0,5-19 30,-5-10 0,11-6 6,-10-3 0,3-22 101,-3-6 0,-7-32 80,7-7 1,3-12-63,-3-6 1,3-10 70,-3 0 1,-6 1-128,6 8 0,-4 14 75,4 5 0,-9 7-491,-1 3 213,1 13-485,-26 16-158,9 15 146,-12 13 1,-9 13-309,0 6-226,-14 6 1131,8 3 0,-14 1 0,1-1 0</inkml:trace>
  <inkml:trace contextRef="#ctx0" brushRef="#br0" timeOffset="2">22691 5886 7943,'0'-16'-592,"0"-9"530,0 9 401,0 0-38,0 3-241,0 1 0,-9 5-58,-1-12 218,1 13-122,9-7 185,0 1-248,0 9 0,-3-13 189,-7 6-278,7 7 150,-22-9 1,12 15-79,-6 6 0,-6-2 69,6 11 0,-6 1-99,-4 10 0,1 9 210,-1 0 1,-2 12-126,-7-2 1,6 5 201,-6 4 1,7 3-115,2 7 1,10-4-16,1 13 0,11-4-18,-2 4 0,6-6-215,3-14 0,12-2 94,7-6 0,16-1-208,3-19 1,12-6-733,-2-22 1,15 0 426,3 0 0,10-15-699,-10-14 1205,1 1 0,-10-39 0,0 7 0</inkml:trace>
  <inkml:trace contextRef="#ctx0" brushRef="#br0" timeOffset="3">23146 6369 7943,'0'28'531,"-12"1"0,5-1-90,-12 1 0,13-1-61,-3 1 1,-4-1-302,4 0 0,-1 4 95,10 6 0,13-16-163,6 6 0,9-9 67,10 0 1,-3-6-84,12-13 1,1 0-8,8 0 0,1-13-158,0-6 1,-3-15 71,-7-4 0,-6-13 68,-12 4 0,-1-7-162,1-3 1,-14 0 49,-5 1 1,-10-1 77,-10 0 1,-15 3 26,-13 7 1,-12 9 216,2 19 1,-15-3-77,-3 12 1,-4 7 86,4 22 0,6 6-622,-6 32 276,5-6 0,17 40-62,6-5 0,10-4-191,9-6 0,9-26 100,20-2 308,18-14 0,17-18 0,11-3 0</inkml:trace>
  <inkml:trace contextRef="#ctx0" brushRef="#br0" timeOffset="4">24170 6141 8432,'0'-15'747,"3"-7"-647,7 12 1,-4-12-5,13 3 1,9-6-233,10-4 0,3-2 107,-3-7 0,3-3-55,7-7 0,2-5-448,-12 5 401,13-5 0,-20-4-98,7 0 1,-6 0 13,-4 0 0,-9 3 130,0 7 1,-12-4-6,2 14 1,-6-14 38,-3 4 1,-9 6-15,-1 3 0,-21 6 2,2 4 1,-6-1 15,7 1 1,-4 12 145,-6 6 1,7 7 83,-7 3 0,-3 16 217,3 13 1,-9 12 152,9 15 1,-3 17-180,3 12 0,3 10-63,-12 9 1,12 17-104,-3-8 0,9 10-305,10 1 0,-3 5 181,13 13 1,-1-12-75,10-7 0,13-19-399,6-9 1,9-10 190,10-9 0,-3-19-206,13-19 1,-11-19 152,11-10 1,-4-5-70,3-4 1,-2-4 101,-7-5 1,-7-7-72,7-12 1,-6-10 268,-4 0 0,-3-9-201,-6 9 1,7-10 162,-7 10 1,-4 0-53,4 10 0,-3 0 127,3-1 1,-3 10-84,-7 0 1,-2 3 97,12-3 1,-13-6-100,3 6 1,4 3 67,-3-3 0,-1 1 45,-9-11 0,3 1-20,7-1 39,-7 1 1,9-1-59,-12 1 0,0-1 198,0 1 0,0 9 101,0 0 219,0 13-78,0-7-146,-12 13 1,6 13-40,-13 6 0,9 9 96,-9 10 0,10-3 6,-10 12 1,12 1-113,-2 9 1,-4-4-150,4-5 1,-1 5 139,10-5 1,0 2-302,0-2 0,3 2 83,7-12 1,3 0-151,6-10 1,15-2-62,-5-7 0,5-7-142,-5-12 1,9 0-186,0 0 0,3-15 219,-3-14 0,-7-3-52,7-15 1,-3 0 77,3-10 0,-16 0-32,6 0 0,-9 10-21,0-1 1,-3 4 314,-6-3 0,-7 6-93,6 12 371,-6 1 626,-15-1-536,-4 14-48,-12 2 0,-1 26-44,1 6 0,9 6 342,0 3 0,9 13-196,-9 7 0,4 5 185,-4 4 1,6 0-222,13 0 1,-10-10-270,1 1 0,0-1-395,9 10 1,12-13 245,7-6 0,6 0-724,4-10 1,12-2 420,6-17 1,7-6-365,3 7 1,-3-29 704,-7-10 0,7-18 0,-10 3 0</inkml:trace>
  <inkml:trace contextRef="#ctx0" brushRef="#br0" timeOffset="5">25876 6056 7943,'-16'0'358,"-9"0"1,22 3 8,-7 7 1,4-4-470,-3 13 1,5 3 66,-5 16 1,6-3-23,3 12 0,-10-9 90,1 10 0,-1-1 53,10 10 1,0-3-72,0-7 0,0 3 30,0-12 1,0 0-172,0-9 0,0-1 80,0 1-123,13-14 150,3-2 1,9-16-26,-6-7 1,3-5 81,-12-14 1,12 1 5,-3-1 1,-3 1 29,3-1 0,-4 1-76,4 0 1,7-1 149,-7 1 1,3-1-110,-3 1 1,6-1-43,-6 1 1,-3 0 57,3-1 0,-4 1-348,4-1 190,7 1 0,-14 9 91,7 0 0,-3 13 92,-7-4-127,-5 7 220,8 16 1,-12 2-68,0 14 0,0-1 92,0 1 1,0 9-22,0-1 0,-3 5 38,-6-5 1,5-5-137,-5 6 1,6 3 4,3-3 0,-10 0-149,1-10 1,-1 1 97,10-1 0,0-9-101,0 0 76,0-13 1,4 7-335,5-13 232,7 0 0,12-13 6,1-6 1,-10-6 49,0-3 1,0-1-1,9 1 1,0-1-115,1 1 1,-1-4 112,1-6 1,-1 16-2,1-6-37,-1 6 91,0-7-59,1 14 1,-4 5 271,-6 20 1,-6 5 51,-13 14 1,0 2 39,0 7 1,0-3 140,0 12 1,0-12-140,0 3 0,0-3-135,0 3 0,0-7 9,0 7 1,0-16-524,0-3 331,0-12-1156,0 5 1,3-27 96,6-14 0,-2-3 1056,12-15 0,-13 0 0,7-10 0</inkml:trace>
  <inkml:trace contextRef="#ctx0" brushRef="#br0" timeOffset="6">27099 6284 7943,'16'-19'0,"-7"0"732,-6 12 11,-3-18-256,0 22 39,0-10 35,0 13-165,0 0-349,0 13 1,0 3-157,0 12 137,0 1 1,0 12 105,0 6 0,0 4 17,0-4 0,0 7-287,0-7 0,-9 4 80,-1-4 1,1 4-820,9-13 435,0-1 124,13-8 0,2-16 97,14-13 1,-1-26 48,1-21 0,-1-7 21,1-3 1,-1 0 290,0 1 0,7-1 112,-6 0 1,5 13-143,-15 6 0,7 6 209,2 4 1,-9 12 150,0 6-396,-13-5 1,16 15 14,-12 0 0,-1 3-104,-9 16 1,0 9 78,0 10 0,-9 3-122,-1-3 1,-2-3 93,2 12 1,7-9-28,-6 9 0,-4-12 79,3 3 1,1-6-57,9-4 0,3-3-237,7-6 1,-4-6 82,13-13 1,9-13-16,10-6 0,3-6 172,-3-3 0,3-10 7,7 0 1,2 0 312,-12 10 0,0 2-164,-9 7 1,-1-3 3,0 13 0,-9-1-70,0 10 196,-12 0 0,5 16-236,-12 12 1,-3 1-405,-6 9 1,-7-3-239,-13 2 0,10-5-642,0 6 0,13-16 1197,-3-3 0,-7-13 0,0 7 0</inkml:trace>
  <inkml:trace contextRef="#ctx0" brushRef="#br0" timeOffset="7">28748 6710 7943,'-12'29'400,"8"-14"-118,-8 11 1,2-1 49,1 13 779,-13 12-667,6 7 0,-3 10 276,0 18 67,-13-6-445,1 31 1,-10-18-151,12 12-118,13-25 1,-6 3-564,13-25-369,-1-25 0,10-13-2136,0-38 2994,0-13 0,0-37 0,0-4 0</inkml:trace>
  <inkml:trace contextRef="#ctx0" brushRef="#br0" timeOffset="8">27270 6312 7943,'0'-16'-1795,"0"0"1795,0 7 169,0 6 382,0-10-301,0 1 1,0 5 381,0-12-368,0 13 75,0-19-120,0 22 0,0-13 56,0 6-125,0 7 1,0-13 134,0 7 160,0 6-124,-13-10-118,10 26 1,-10 6-119,13 19 1,0-4 84,0 14 1,0-1-118,0 10 0,0 0 20,0 0 1,0 0-101,0-1 1,0-2 27,0-6 0,3-7-361,7-13 253,-7 0 0,13-12 136,-7-6 0,-3-10-154,13-10 1,-9-9 54,9-19 0,-10 7 45,10-7 0,-9 6 47,9 4 0,-10-1 154,10 1 0,-9 3-58,9 6 87,0-7 1,9 14-74,0-7 1,1-3-67,-1 12 0,-6-2 21,7 2 0,-7 4 5,16-13 1,-7 3-183,-2-3 0,-10-3 38,0 13 1,0-10-221,9 9 267,-12-12 22,9 19 0,-22-7 185,7 20 0,3 6-130,-4 12 1,1 10 335,-10 0 0,0 22-125,0-3 0,0 6 72,0-6 1,0 0-134,0 0 1,0-4-91,0-5 1,0-7-16,0-13 0,3 1-125,6-1 1,-3-9-285,13 0 0,-12-16 174,2-3 1,4-13-346,-4-15 1,4-10 220,-4 0 1,-5-12-1262,5 2 1,-3-5 341,4-4 1,-7 0 1160,7 0 0,-7-13 0,-3-2 0</inkml:trace>
  <inkml:trace contextRef="#ctx0" brushRef="#br0" timeOffset="9">28720 6085 7943,'0'-29'-292,"0"1"181,0-1 218,0 1 218,0-1-179,0 1 1,0 0 28,0-1-54,0 1 1,-10 9 94,1 0 1,-4 3 5,4-3 0,2 6 148,-12 13 0,10 0-105,-10 0 1,9 23 138,-9 5 0,13 23-71,-3 5 0,2 11-103,-2 9 1,6 6-59,-7-6 1,7 6-15,3 3 1,3-12-35,7-7 1,-4-9-183,13-10 0,-13-6-171,4-12 174,-7-13 115,-3-4 0,-3-18-5,-7-13 1,-9 0-310,-19-19 1,4-3-102,-14 3 0,1 3-251,-10 16 0,3-3-40,7 13 1,6-1 237,12 10 0,14 3-1415,5 7 1823,7-7 0,16 22 0,2-9 0</inkml:trace>
  <inkml:trace contextRef="#ctx0" brushRef="#br0" timeOffset="10">31194 5942 7943,'-16'0'30,"-9"0"139,21 0 121,-21 0 1,12 13 98,-5 6 0,-8 19-168,7 9 0,3 23 0,-2 15 0,2 0-135,-3 10 135,-7 6-28,23 0 0,-19 1-51,13-8-72,-13-5 1,18-20-219,-5-12 0,6-13 88,3-15-358,0-13 0,0-7 116,0-18 215,0-20-606,0-15 434,0-13 1,9 0-221,1 0 266,12-12 0,-16 6 126,13-13 1,-9 9-155,9-8 222,0 11 0,9-8 195,0 5 1,1 11-214,-1-1 620,1 0-403,12 25 0,3 4 10,13 18 0,0-2 80,0 2 1,0 10 47,-1 10-102,1 12-53,0 6 1,-3 4-10,-7 6-2,-6 6-27,-12-12-63,-13 9 38,-4-13 1,-12 1 65,0-1 192,0 0-149,-12-12 1,-7 6 7,-19-12-230,6 12 43,-22-19 0,13 10-212,-6-13 132,-7 0 1,13 0-2,-6 0 0,-4 0 94,13 0 44,0 0-570,23 0 190,-11 0-102,23 12 0,-10-5-289,13 12 1,16-10 77,13 10 0,12-13-868,16 4 1474,0-7 0,-1-3 0,1 0 0</inkml:trace>
  <inkml:trace contextRef="#ctx0" brushRef="#br0" timeOffset="11">32388 6028 7943,'-44'16'0,"-7"18"0,13-5 1506,0 5-939,10 8 0,3-1 182,6 6-428,6 7 0,3-23-1353,1 7 1,3-9 17,15-10-454,7-7 1468,25-12 0,-9-38 0,9-9 0</inkml:trace>
  <inkml:trace contextRef="#ctx0" brushRef="#br0" timeOffset="12">32672 5431 7942,'-41'0'506,"10"0"63,-7 0 1,6 3 937,4 6-951,-1 7 0,13 3-2748,7 0 1571,6 0 0,6 6-1120,6-6 1741,-5-6 0,33-1 0,-5 4 0</inkml:trace>
  <inkml:trace contextRef="#ctx0" brushRef="#br0" timeOffset="13">33440 5033 7942,'-13'-57'-1794,"10"3"1794,-6 7 1626,6-7-878,3 10 1,0-4 65,0 1-153,0 12-331,0-19 1,9 32-192,1-6-77,-1 18-187,4-2 0,-10 37 179,6 13 0,-6 16-243,-3 12 1,-3 16 165,-6 13 1,-7 16-61,-12 2 0,-4 14-320,-6 15 0,6 0 712,-5 0 0,-5 0-53,5 0 1,-1 4-134,9 5 0,13-31-555,7-6 0,9-35 253,9-22 0,10-16-502,19-22 0,3-22 334,7-26 1,5-15-343,-5-22 1,-4-16 201,3-13 0,1-12 232,9 2 0,-10-5 220,1-4 0,-11 10 35,11 0 0,-13 12 28,3-3 0,-7 19-28,-2 10 0,-4 6 194,-6 3 0,6 3 201,-6 7 1,-3 6-104,3 12 1,-13-2-97,4-7 0,2 16 190,-2-7-80,-1 20-26,-9-4 0,0 16-62,0 7 0,-3 9-56,-6 19 1,-7 9 147,-13 20 1,1-1-86,-1 19 0,-2-3 129,-7 23 0,6-1-73,-6 10 0,-3 9-151,3 0 0,4 10-121,15-10 0,-3 0-320,12-9 1,1-29-131,9-19 0,22-21 267,6-26 0,20-23-462,-1-24 0,7-13 265,3-16 0,-13-12 79,-6-7 1,-4 3-29,4-3 1,-16 23 923,7-4 1,-16 28-185,6 1 0,-10 18 337,10 1 1,-13 31 73,4 16 0,-4 16-318,4 12 1,-7 7-66,6 12 0,-3-3-161,4-6 1,-4-7-401,13-12 1,0-16 152,10-12 1,-1-17-365,1-21 0,-1-19-24,0-20 0,-2-15-303,-7-3 1,-4-13 214,-5 3 1,-7 3 135,7-3 0,-7 13 165,-3-3 0,-13 6-81,-6 3 0,-6 3 234,-4 7 1,-9-1-14,1 20 1,-5 6 295,5 22 0,5 6 85,-6 13 0,6 16 286,4 31 0,9 10 68,0 19 1,13 3-284,-4 6 0,7 3-744,3-12 1,3-9 257,7-11 0,15-15-377,13-3 0,13-16 296,-4-22 0,10-9-1724,9-20 1,-3-21 1833,13-26 0,0-13 0,9-15 0</inkml:trace>
  <inkml:trace contextRef="#ctx0" brushRef="#br0" timeOffset="14">35089 6341 7942,'-28'28'0,"12"0"0,-9-9-650,6 0 191,6-12 708,1 5-169,12-12 1,3 0-57,6 0 0,-3 0-1,13 0 1,-9-12 372,9-7 0,-10-7-126,10-2 0,-9-4 106,9-6 1,-10-6 114,10-13 0,0-3 153,10-6 0,-1 6-32,0-6 0,1 6-181,-1 3 1,1 0-349,-1 0 0,4 13 106,6 6 0,-7 19-1026,7 9 1,-6 7-256,-4 3 1,-2 13 1091,-8 6 0,8 19 0,-10 6 0</inkml:trace>
  <inkml:trace contextRef="#ctx0" brushRef="#br0" timeOffset="15">36539 6426 7942,'-41'0'1837,"-3"12"-808,0 4-583,3 13 0,3 21 428,0 7-543,0 19 1,0 0-480,0 19 0,-12 6 159,2 12 1,7-12-384,3-6 0,-3-9 268,3-11 0,10-8-1086,9-20 1,10-19 185,-10-18 1004,12-20 0,-18-18 0,9-16 0</inkml:trace>
  <inkml:trace contextRef="#ctx0" brushRef="#br0" timeOffset="16">38928 5630 7658,'0'-29'-106,"0"1"738,0 12-126,0 3-519,0 13 1,0 4 43,0 5-16,0 7 1,-3 22 47,-7 0 0,-2 12 50,-7-2 0,-3 15-17,12 3 0,-12 10 16,3-10 1,3 10-47,-3-10 1,10 10 13,-10-9 1,13-1-156,-4-9 1,7-13-129,3-6-312,0-6 301,0-4 0,3-15 138,7-13 1,2-22-48,7-16 1,7-13 36,-8 4 0,8-7 50,2-3 1,-9 0-71,0 0 1,0 0 234,9 1 0,1-1 69,-1 0 0,1 10 66,-1-1 0,1 13 20,-1-3 1,1 10-80,-1 9 1,0-3-84,1 12 0,-1 1 18,1 9 0,-1 13-78,1 6 1,-4 15 70,-6 4 1,-3 10-90,-7-10 0,-6 12 8,7-3 1,-7-2-101,-3 2 0,0-9 8,0 9 1,0-9 94,0 10 1,-10-14-54,1 4 1,-10-3 43,10 3 0,-10-6-55,9 6 1,-9-16 33,10-3 0,-4 0-150,4 9 1,5 0-628,-5 1-57,6-13 0,6 6-711,6-13 1520,7 1 0,25-23 0,3-3 0</inkml:trace>
  <inkml:trace contextRef="#ctx0" brushRef="#br0" timeOffset="17">39952 6426 7942,'-29'12'357,"-12"4"1,10 13-74,-7-1 1,19-9-149,9 0 0,7 0 85,3 9 0,3-9-311,7 0 0,6-12 137,12 2 0,4-6-180,6-3 0,-7 0 50,7 0 1,-6 0 87,-4 0 0,10-9-97,0-1 0,-10-12-25,-9 3 1,0-6-27,10-3 1,-4-1 90,-6 1 1,-6-1-124,-13 1 0,0-10 81,0 0 0,0-9 74,0 9 1,-13 0-28,-6 9 1,-10-9-11,-8 1 1,-4 2 89,-7 16 1,-6 6-85,7 13 1,3 3 307,-4 7 1,14 18-76,-4 20 1,9 5 375,10 4 1,7 13-189,12 6 0,0-7 1,0-3 0,25-6-222,13-3 1,12-12-332,7-8 0,13 1-208,6-9 0,-4 2 269,4-21 0,0-1 121,9-9 0,13-12 0,3-4 0</inkml:trace>
  <inkml:trace contextRef="#ctx0" brushRef="#br0" timeOffset="18">41288 6028 7942,'-28'-16'62,"9"3"330,0 13-288,13 0 0,-17 3 287,14 7-418,-1 6 0,1 22 64,0 0 1,-1-1-80,10-8 1,0 12 117,0 6 1,0-2-50,0 2 1,0-3 33,0 4 1,0 5-184,0-5 0,0-7-2,0-3 1,0-7 106,0-2 1,3-4-145,7-6 0,-4-6 100,13-13 0,-10 0 32,10 0 0,-9-13-1,9-6 1,-3-6 12,3-4 1,6 1 24,-6-1 0,6-8 112,4-1 0,-11 0 42,1 9 1,0 1-85,10-1 1,-1 1 13,1 0 0,-10-1-40,0 1 1,0 9-68,9 0 0,0 0 68,1-10 1,-1 10-127,1 0 1,-1 0 44,1-9 1,-1 9 15,0 0 1,1 13 112,-1-4 0,-9 7-101,0 3 0,-9 0 257,9 0 0,-13 13-75,3 6 1,-5 9 92,-4 10 0,0 3-102,0 7 0,-10 5 71,1-5 0,-13 5 19,3 4 1,3 0-48,-3 0 1,3-3-8,-3-7 1,-3 4-12,13-13 0,-10 9-262,9-9 1,1-10 85,9-9-1372,0-12 1031,0 5 0,0-24-931,0-7 1,12-10-10,7-9 1259,19-6 0,-6-13 0,9 0 0</inkml:trace>
  <inkml:trace contextRef="#ctx0" brushRef="#br0" timeOffset="19">42454 6483 7942,'0'28'31,"0"13"0,0-9 165,0 6 1,0-7 135,0-2 87,0-13-126,0 9 0,13-13-142,6 7-75,6-6 0,7-13-179,5 0 133,-5-13 1,9-2 192,-12-14-467,-1 1 219,0-13 1,1 6 229,-1-12-660,1-1 269,-13-9 0,-4 0-27,-12 1 190,0-1-25,0 12 0,-3-8 239,-6 5-98,-7 7 1,-13 0 35,1 13 0,-10 12-87,0 6 0,-9 10-249,9 10 0,-10 18 102,10 20 1,-9 9-209,9 9 1,10 7-108,9 12 420,12-12 0,-5 9 0,12-10 0</inkml:trace>
  <inkml:trace contextRef="#ctx0" brushRef="#br0" timeOffset="20">43705 6028 7942,'-16'0'-376,"4"0"368,-1 0 1,7 0 141,-13 0-49,13 0 70,-20 0 0,20 3 156,-13 6-377,13 7 53,-20 13 1,20 9 361,-13-1-192,13 14 1,-19-7 96,21 26-134,-8-10 0,12 12 121,0-5-230,0-7 123,0 9 0,12-15 90,7-7-402,7-6 160,2-12 0,10-13-359,0-7 268,12-6 0,-5-3-18,12 0 1,-4-12-140,-5-7 0,5-16-89,-5-3 185,-7 0 0,0 0 131,-13 0 0,-2 0-56,-7 10 0,3 9-90,-13 0 340,13 13-39,-19-20 60,10 23 47,-13-22-230,0 22 239,0-10-235,0 1 55,0-4-290,0-13 250,0 14 1,0-11-5,0 7 0,0-6-9,0-3 1,0-1-3,0 1 255,0-1-2,0 14 121,-13-11-219,10 23 0,-13-10 1,7 13-74,6 0 56,-22 0-136,21 13-2,-21 3 1,22 12 70,-7 1 1,4-1-11,-3 1 1,6 9 16,-7-1 119,7 1-169,3-9 0,0 2 304,0 7-46,0-6-232,0 22 1,0-23 329,0 7-164,0 6 1,3-12-213,7 6 0,2 3 186,7-3-176,6-13 0,-9 0-134,13-6 0,-1-6 160,0-4-343,1-5 195,-1-4 1,10-4-75,0-5 66,0-7 78,-9-25 0,-1 10-208,0-7 218,1-7-85,-13 14 222,9-10-150,-9 12 0,0 1-34,-7-1 177,7 1-59,-13 0 1,10-1-60,-13 1 23,0 12-13,0-9 0,0 9-242,0-13 239,0-12 1,0 10-61,0-7 1,0-3-22,0 3 1,0-10 309,0 11-247,0-1 0,-10 9-42,1 1 521,-1-1-107,-2 1-225,8 12 326,-21-9-238,22 22 1,-13-10 55,7 13-137,5 0-33,-8 0 1,9 0-103,-7 0 204,7 0-71,-10 0-298,13 0-354,0 0 246,0 13 15,0-10 233,0 9-9,0-12-123,0 0 174,0 13-329,0-10 136,0 10-169,0-13-425,0 0 1,0 13-1,0 2 1</inkml:trace>
  <inkml:trace contextRef="#ctx0" brushRef="#br0" timeOffset="21">45099 6198 7942,'9'29'-1794,"1"-1"1794,-1 1 1192,-22-1-566,10 13 0,-19-9-85,13 6 0,-14 6 10,5 3 0,-5 4-257,4-4-128,-6 7 0,22-22-1127,-6 5 800,5 8-852,4-14 1,4-2 532,5-20 0,-3-21 480,13-17 0,0-12 0,10-16 0</inkml:trace>
  <inkml:trace contextRef="#ctx0" brushRef="#br0" timeOffset="22">45298 5687 7942,'-19'0'1666,"0"0"-1365,12 0-697,-18-13-629,22 10 440,3-10 585,16 13 0,12-13 0,1-2 0</inkml:trace>
  <inkml:trace contextRef="#ctx0" brushRef="#br0" timeOffset="23">45468 6085 6682,'0'15'1092,"0"11"-525,0-23-183,0 22-164,0-9-209,0 0 42,0 9 1,3-19 234,7 13-72,-7 0-77,10 10 0,-4-1-5,1 1 0,-1-1 1,1 0-36,-1 1 25,13-1 0,-19 1 118,7-1-425,-7-12 167,10 9 0,-10-18 140,6 11-235,-6-11 31,10 5 207,-10-12-338,10-12 132,-13-4 1,9-22-188,1 0 39,12-12 227,-19 5 1,19-2 232,-12 0-240,12-1 1,-16 1 176,13-1-86,-13 14 0,20-11 22,-7 8 0,6 5 202,3-6 0,1 10-112,-1 9 63,13-7-75,-9 23 0,9-19-793,-13 13 445,13-1 1,-9 10 49,6 0-1560,-6 13 1107,-17-10 0,7 22-867,-12-6 1434,-1 6 0,4 4 0,3-1 0</inkml:trace>
  <inkml:trace contextRef="#ctx0" brushRef="#br0" timeOffset="24">46293 6397 7942,'0'16'0,"-13"-3"610,10-13 13,-22 0 61,22 12-71,-10-8-327,0 21-320,10-9-34,-9-1 1,15 1-75,6-6 1,-2-7 242,11 6-368,1-5 205,-3-4 1,9 0 72,-6 0 0,7-4-95,2-5 1,-9 3-160,0-13-3,0 12 128,9-18 202,1 9-96,-13 0-55,9-9 1,-19 9-6,13-12 1,-9 9 33,9 0-190,-13 0 100,7-9 0,-13-1 43,0 1-123,0-1-50,0 14 225,-13-11-32,-3 23 1,-12-10 238,-1 13 0,1 13-86,-1 6 0,1 19 337,0 9 0,2 7-157,7 3 0,-3 0-87,13 0 1,-1 0-73,10-1 0,0 1-352,0 0 155,0-13 1,16-3-190,13-12 213,-1-13 1,16-4-185,-6-12 0,6 0 78,13 0 1,-9-15-40,-1-14 0,-3-3 78,4-15 0,2 0 151,-12-10-14,13 0 0,-20-9-56,7-1 0,-6 1 29,-4 9 0,1 3 215,-1 7-224,0-7 0,-2 13-2,-7-6 114,6 6-102,-22 25 327,22 3 1,-21 16-110,5 7 1,-6 9 424,-3 19 0,0 6 44,0 13-292,0 12 520,0-9-513,0 10 0,0-4-165,0 1-134,0-1 0,0-9-3,0 0 0,0-13 94,0-6 0,0-7-401,0-2 200,-12-13-280,8 9 1,-18-25 141,13 0 0,-4-3-139,4-16 155,-7 0 0,-3 0 715,0 0-368,0 13 1,0-16 253,0 12 0,0 1-191,-9 9 0,9 0-8,0 0 1,0 3-69,-10 6 1,1-2-275,0 11 244,-1 1 0,4 10-1046,6-1 348,-6-12-1540,21 9 960,-8-21-748,12 8-469,0-12 2340,0 0 0,12-12 0,4-4 0</inkml:trace>
  <inkml:trace contextRef="#ctx0" brushRef="#br0" timeOffset="25">26416 27267 8343,'0'-28'-1773,"0"-1"1313,0 13 427,0-9 1,4 22-57,5-6 66,7 5 0,12 4 52,1 0 1,-10 0-39,0 0 1,0 0 4,9 0 0,-9 0 34,0 0 0,-10 0 99,10 0 0,-9 0 42,9 0 39,-13 0 48,19 0-210,-9 0 0,3 0 139,0 0 1,-9 0-90,9 0 0,-10 0-10,10 0 0,0 0-8,9 0 1,1 0 10,-1 0 1,10 0-26,0 0 0,13 0 1,-4 0 1,7 0-106,3 0 1,0 0 105,-1 0 0,11-9-165,-1-1 0,10 1 110,-10 9 1,13 0-15,-3 0 1,3 0-23,-3 0 0,6 0-3,-6 0 0,6 0-7,3 0 0,1 0 0,-1 0 1,0 0 26,1 0 1,-1 0 0,0 0 1,-9 0 8,0 0 0,0 0 13,9 0 0,-3 0 3,-6 0 0,3 0 18,-13 0 1,4 0 6,-4 0 1,-6 0 52,6 0 0,-2-10 13,2 1 0,-6-1-10,6 10 0,-6-9-49,-3 0 0,10-1-94,-1 10 1,4 0 43,-4 0 1,3 0-16,7 0 0,6 0 5,-6 0 1,0 0-12,9 0 1,-6 0 12,16 0 0,-6 0-6,-4 0 0,3-9-5,7-1 1,-6 1 13,5 9 0,-5 0 10,-4 0 1,4-10-5,5 1 0,-5-1 0,6 10 1,-4 0 28,4 0 0,-3-3 3,12-6 0,-12 5-3,2-5 0,-5 6 5,-4 3 0,4 0-4,5 0 1,-5-10-12,6 1 1,-4-1-36,4 10 0,0 0 10,19 0 0,-16 0-7,15 0 0,-15-3-7,6-6 1,-6 6-5,16-7 1,-16 7 13,16 3 0,-16-10-3,6 1 0,0-4 25,10 4 0,-10 6-19,1-7 0,-11-2 104,11 2 0,-11 1-61,11 9 1,-14-10 9,4 1 0,6-1-44,3 10 1,1 0 1,8 0 0,-5 0-171,15 0 0,-6 0 126,-3 0 1,3 0 8,6 0 0,-6-3 24,6-6 1,-6 5-17,-3-5 0,3 6 15,6 3 1,-6 0 0,6 0 1,-9 0 15,-10 0 1,16 0 6,-6 0 1,6 0-14,-7 0 1,1 0 3,0 0 0,0 0-28,-1 0 0,1 0 22,0 0 0,0 0-5,-1 0 0,7 0 7,-6 0 0,6 0-1,-15 0 0,5 0 28,4 0 1,9 0 3,0 0 1,1 0-27,-11 0 1,1 0 4,0 0 1,-1 0-24,1 0 0,0 0 21,0 0 0,-1 0-16,1 0 0,9 0 0,1 0 1,-1 0-7,-9 0 1,3 9 3,6 1 1,3-1-4,7-9 1,-4 0 35,-5 0 1,2 0 3,7 0 1,15 0 25,-6 0 0,-3 0-296,-6 0 0,0 0 270,9 0 0,6 0-3,-5 0 0,5 0 3,-15 0 0,-4 0-20,4 0 0,6 0-11,3 0 0,7 0-6,-17 0 0,7 3-7,4 7 0,8-7-16,1 6 0,0-5 35,-10-4 0,0 9-21,0 1 0,10-1 12,-1-9 0,-8 10-3,-11-1 1,1 0 28,9-9 1,0 0 3,1 0 0,-11 0 13,1 0 1,-10 0 9,10 0 0,-4 0 27,4 0 0,6 0-52,-6 0 1,-4 0 3,4 0 1,6 0-28,3 0 0,4 0-5,-23 0 0,13 0 16,-4 0 0,7 0-12,4 0 0,-14 0-10,-6 0 1,7 0-4,3 0 1,-7 0-3,-3 0 1,-6 0-70,-3 0 1,3 0 104,6 0 1,-6 0 5,6 0 1,-3 0 5,3 0 0,-3 0-4,13 0 0,-10 0-187,10 0 0,-10 0 221,10 0 0,-7 0 6,16 0 1,-15-9-28,15 0 1,-16-1-1,7 10 1,-7 0-83,17 0 1,-20 0 34,10 0 0,-4 0-8,-6 0 1,13 0 4,-3 0 1,-4 3-10,4 7 1,-10-7-7,10 6 0,3 4 18,16-4 0,-7 1-8,7-10 0,-7 0 8,-3 0 0,3 0 53,7 0 1,-16 0 4,6 0 1,-6 0 10,6 0 0,3-10-32,7 1 1,-16-1 8,6 10 0,-6-3-19,6-6 0,4 6 0,5-7 1,-5 7-213,5 3 1,-2 0 218,2 0 0,-2 0-68,12 0 1,-3 10 32,-78-6 0,1 1 0,2 0 0,-2-1-6,71-4 1,-70 1 0,0 2 21,-1 1 1,-1 1 0,75-2 7,-3 7 1,-10-7 47,-9-3 0,6 3 55,-6 7 0,-7-7-61,-3 6 0,-6 4-29,-3-4 0,0 4-28,-1-4 1,-2-2 23,-7 12 0,4-13 2,-14 3 0,14 4-9,-4-3 0,-6 2-10,-3-2 1,-10-4 198,-9 13 0,6-13-187,-6 4 0,-3-4 313,2 4 1,-21-7-312,3 6 0,-7-6 261,7-3 1,-12 0-208,-8 0 1,-5 0 309,-3 0-317,12 0 1,-10 0 8,7 0 1,-16 0-92,-3 0 1,0 0 64,10 0 0,-10 0-124,-1 0 1,1 0 114,10 0 1,-10 0-67,0 0 0,-10 0-22,10 0-25,-12 0 117,18 0-2,-22 0 56,10 0 22,-13 0-932,0 0 1,-13 0-1,-3 0 1</inkml:trace>
  <inkml:trace contextRef="#ctx0" brushRef="#br1" timeOffset="26">57866 25845 14603,'114'-15'-273,"19"2"-457,-1 13 0,14 0-379,-14 0 0,20 0 1114,9 0 0,-66 0 1,3 0-1,3 0 1,0 0-1</inkml:trace>
  <inkml:trace contextRef="#ctx0" brushRef="#br0" timeOffset="27">27270 26158 8479,'3'-19'0,"6"0"-1280,-6 13 987,23-19 0,-11 22 86,14-7 1,-1 7 194,1 3 1,-1 0-11,1 0 0,2 0 41,7 0 0,-3 9-5,12 1 1,1-1 50,8-9 0,-8 10-56,-1-1 0,1 4 110,9-4 1,9-5-52,0 5 1,13-6 14,-3-3 1,6 10-52,3-1 0,4 1 6,6-10 0,6 0-1,13 0 1,-1 0-138,1 0 1,0 0 93,0 0 1,2-10 40,8 1 1,-17-1-17,7 10 1,-7 0 23,7 0 0,-10-3 2,1-6 1,-14 5-2,4-5 1,-7 6 5,-2 3 1,2 0-17,7 0 0,-16-10-2,6 1 1,-9-1-48,0 10 1,3-9 49,-13-1 1,-3-2 3,-15 2 0,-7 7 137,-13-6 0,-9 2-80,0-2 107,-12 6-90,5-10 0,-15 13-14,-6 0-6,5 0-259,-8 0 220,12 0 1,-3 0-335,-7 0 131,7 0 53,-10 0 60,13 0 674,0 0-640,-12 0 0,5 0-242,-12 0-371,13 0 615,-19 0 0,9 0 0,-12 0 0</inkml:trace>
  <inkml:trace contextRef="#ctx0" brushRef="#br1" timeOffset="28">27696 26528 13053,'0'-19'-2088,"0"0"1,0 9 1370,0-9 523,0 13 0,0-10-67,0 7 209,13 6 1,2-10 30,14 13 1,-10 0 32,0 0 0,0 0-273,9 0 1,1 3 342,-1 7 0,13-7-59,7 6 1,-4-2 1,3 2 1,10-3-14,9 13 1,17-9-34,2 9 0,3-13-44,17 4 1,2 2-20,16-2 1,4-1 204,5-9 0,7 0-333,-6 0 1,3 0 397,-3 0 0,12-9-113,-12-1 1,-1-2 11,-18 2 0,0-2-12,0-7 1,-4 3-8,-6 6 1,-9 4-44,-19-13 1,3 10 58,-13-10 1,-2 12-157,-17-2 1,-6 6 252,-13 3-422,-12 0 533,-3 0-548,-13 0 1,-3 0 92,-7 0 0,4 3-127,-13 6 0,0-6 292,-9 7 0,-1 6 0,1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1:05:51.017"/>
    </inkml:context>
    <inkml:brush xml:id="br0">
      <inkml:brushProperty name="width" value="0.09071" units="cm"/>
      <inkml:brushProperty name="height" value="0.09071" units="cm"/>
      <inkml:brushProperty name="color" value="#57D200"/>
    </inkml:brush>
    <inkml:brush xml:id="br1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23800 7393 8029,'-12'-16'-1214,"9"3"1377,-23 0 0,23 10-161,-22-22 82,22 22 0,-10-13 85,13 7 35,0 5-40,0-21 21,0 9 1,3-12 8,7 0 1,6-4 161,12-6-61,0 6-122,1-21 0,12 12 36,6-7 1,7-15 43,3 6 53,12-6-147,-9 6 1,23 0-3,-8 0 1,4 1-1,-3-1 0,3 16 176,-12 12-579,-1 1 200,-9 25 0,-13-10-311,-6 13 249,-7 13-36,-2 2-229,-1 26 229,-12 4 1,-3 12-14,-13-1-24,0 1 147,-13 13 1,-6 2-42,-19 14 0,4 9 0,-14-1 1,1 11-56,-10-11-1008,-13 26 1097,-2-15 1,-7 24 235,-7-6-231,7 7 31,32-66 0,-4 1 262,-4 12 0,0-2-117,-37 45 0,37-50 0,0-1 59,-31 45 85,1 0-225,12-13 0,17-16-150,18-19-173,19-31 0,9-22-284,20-32 334,18-19 99,16-6 1,13-23-265,0 1 178,0 0 1,0 12 314,0 6-38,0 7 1,-1 22-247,1 1 987,-12 11 57,8-5 1,-18 18-487,12 13 0,-12 3 208,3 25 0,-10 1 369,-9 9-446,7 12-231,-10-9 1,2 10 308,1-14-368,0-11 58,-3 8-265,9-21 46,-9-4 0,22-15 276,0-13-1352,13 0 788,-20-13 0,23-15 141,-7-19-2527,7-7 2460,3-16 1,0-2 0,0-14 0</inkml:trace>
  <inkml:trace contextRef="#ctx0" brushRef="#br0" timeOffset="1">27924 8302 7241,'-16'16'1024,"3"-3"-633,13-13 103,0 0-301,13 0 1,-7 0 91,13 0-267,0 0 130,9 0 0,1 0 147,-1 0-369,1-13 77,-1 10 0,1-19 116,-1 12 1,10-12-132,0 3 0,0-6-208,-10-3 110,1-1-60,-1 1 0,-9-1-275,0 1 341,0-13 1,-3 9-308,-7-6 247,-6 7 0,-3-7-30,0 0-17,0 0 139,-12 10 1,-4-1-84,-13 1 192,1 12-112,0-9 1,-1 22 126,1-7-114,-1 7 0,1 6 141,-1 7 0,1 15-66,0 13 0,-1 22 399,1-3-241,-1 18 1,1 1-44,-1 19 448,14-7-361,2 10 0,13-12 233,0-1-90,0 13-254,13-22 0,6 15 36,18-24 60,-5-1-19,22-22-218,-23 10 57,23-22 1,-10-1 203,13-12-433,0-13 171,-13 7 0,16-26 82,-12-6-322,12-18 177,-16-8 0,3-12 64,1 1-339,-1-14 219,10 10 1,-13-19-252,-6 13 90,6-1 245,-12-2 0,9 9-36,-12-6 1,-1 9-37,0 9-22,1-5 75,-1 8 0,-2-2-25,-8 0 1,8 9 5,-7-10 0,-7 14-71,-2-4 282,6 6-239,-13 4 267,22-1 55,-22 13-276,10 4 713,0 12-435,-10 25 1,9 0-15,-12 32 1,3-3 49,7 22 0,-7-1-169,7 11 506,-7-1-320,-3 0 0,9-2 252,1-8-114,12 20-212,-19-32 0,13 29-47,-7-26-61,-6 1 178,10-11-341,-13 1 116,13-12 0,-10-4 99,6-13-92,-6-12 75,-3-3 0,-12-13-8,-7 0-91,6 0 74,-25-13 1,19 0 22,-19-6 1,4-6-14,-4 6 1,6 6-121,-6 4-40,7 6-494,2 3-185,-12 0 0,10 3 364,-7 6-1533,19-5 1932,6 21 0,13-9 0,0 12 0</inkml:trace>
  <inkml:trace contextRef="#ctx0" brushRef="#br0" timeOffset="2">30085 7933 7982,'0'-16'-1590,"0"3"1946,0 13-209,-13 0 0,10-12-47,-10 9 44,1-10 0,8 13-155,-8 0 77,-1 0 0,7 0 271,-13 0-243,0 0-18,3 13 0,-9 2 205,6 14-182,-6-1-1,-16 13 287,9 3-292,-9 13 1,3 10 95,0-1 163,0 13-133,-3-6 0,9 15 11,-5 7-279,18-7 180,-7 10 0,23-16-61,-6-6-94,18-6 156,20-13 0,5-13-73,14-6-86,-1-7 175,23-15-446,-10-3 219,22-13 0,-19-13 113,13-6-940,0-19 612,-4 7 0,-5-14-139,-20 8 433,7 5 0,-16-15 0,0 18 0,-13 7 0</inkml:trace>
  <inkml:trace contextRef="#ctx0" brushRef="#br0" timeOffset="3">31336 6454 6001,'0'-16'0,"0"4"87,0-1 243,0 10-161,0-10 195,0 13 58,0-12-182,0 9-116,0-10 23,0 13-1,0 0-24,0 13 31,0 2 36,0 14-88,0-1 1,-10 16 12,1 13 1,-10 16-6,9 22 1,-9 19 50,10 18-1082,-2-51 0,0 2 963,3 9 1,0 3 0,-1 7-1,-1 1-86,1 5 0,-1 2 27,0 6 0,1-1 18,2-12 0,-2-1 1,-2 1-1,0-4-106,2 53 14,-1-13 0,10-41-12,0-13-38,0-25 139,0-19-493,0-25 289,0-3 0,3-16-15,7-7 0,-7-18 703,7-20 1,5-18-1,1-7 1</inkml:trace>
  <inkml:trace contextRef="#ctx0" brushRef="#br0" timeOffset="4">30881 7563 7916,'0'-28'0,"0"-1"0,0 1 0,3-1 826,6 1-250,7 12-253,0-9 0,12 9 103,1-12 1,3 9-16,15 0-538,0 12 141,10-5 0,0 12 214,0 0-1510,12 0 935,-9 0 1,0 0 346,-12 0 0,-1 25 0,10 7 0</inkml:trace>
  <inkml:trace contextRef="#ctx0" brushRef="#br0" timeOffset="5">31620 8615 8923,'0'-28'853,"0"-1"-689,13 1 0,-7-13 322,13-7-54,0-5-278,9-4 1,10 0 54,0 0 0,10 0-21,-10 0 1,12-3-89,-2-6 1,5 15 228,4-5-816,-13 18 416,10-3 1,-22 15-1243,6 7 688,-7 7 254,-2 12-1297,-14 12 1668,-2 4 0,0 25 0,2 3 0</inkml:trace>
  <inkml:trace contextRef="#ctx0" brushRef="#br0" timeOffset="6">32274 8530 7830,'-12'16'722,"8"9"-64,-8-9-344,12 12-237,12 1 106,4-14 0,13-2-19,-1-13-105,0 0-27,14 0 0,-8-13-132,14-6 0,-10-9 83,9-10 0,-12 6-147,3-5 0,-7-8 146,-2-2-411,-1 6 284,-12-13 1,-3 10-18,-13-13 0,0 0 84,0 0 0,-4 4 73,-5 5-38,6-5-14,-35 34 1,19-7 411,-19 26-175,6 0 20,-9 26 418,10 5-395,-10 26 0,12 13 178,1 5-89,-1 8-107,14 2 1,-8-9 25,14-1-1229,-1-11 744,23 18 0,16-25 254,18 0 0,19-13 0,7-16 0</inkml:trace>
  <inkml:trace contextRef="#ctx0" brushRef="#br0" timeOffset="7">33753 7904 7862,'0'-28'-45,"0"-1"-55,0 1 200,0 12 383,0 4-263,0 12 1,0 15-158,0 14-148,0 12 228,0 16-273,0 0 86,-13 12 0,1-6 121,-7 13 0,-4-10 0,14 10 1,-10-3 32,10 3-155,-1-7 80,10-24 1,0-4-4,0-13-359,0 0 197,0-12 0,13-3-274,6-13 241,6-25-21,16-7 0,0-25-53,6 0 1,7-12 10,-6-7 318,5-6-96,4 9 1,10-6-188,-1 13 807,-12-13-444,-1 31 1,-12-15 214,7 25-245,5 0 1,-21 23-12,6 5 85,-19 7-167,-6 3 70,-1 13 1,-9 12-4,7 13 0,-16 12 90,-4-2-125,-12 5 11,6 4 0,-15 0 41,-7 0-97,19 0 20,-19-13 1,22 10 9,-12-7 1,2-6 1,7-3 1,7-6-161,12-4 169,0 1-107,0-13 1,3-4-299,6-12 172,20-12 157,15-4-400,13-25 230,0-4 0,9-21-34,0 0 111,1-13 34,2 19 1,-18-10-114,6 13 462,-7 0-207,7 13 1,-13 3 145,-6 13-275,-19 12 19,-6 3 397,-1 13-213,-8 0 0,8 13 78,-12 6 1,-12 19 212,-7 9 0,-7 7 3,-2 3 219,0 0-378,-1 0 1,4-1 260,6 1-538,-6 0 51,9-13 1,0-3-156,7-12 110,5-1 53,4-12-1964,13-3 981,3-13 908,25-13 0,3-15 0,13-17 0</inkml:trace>
  <inkml:trace contextRef="#ctx0" brushRef="#br0" timeOffset="8">35544 8302 8279,'-28'16'2089,"12"-3"-1289,3-1-466,13-8 0,16 8-9,13-12-297,-1 0 54,13 0 0,-3-9-788,0-1 358,12-12 272,-18 6 1,9-12-851,-12 0 517,-1-14 219,13 11-451,-22-10 377,19 12 1,-32-9-11,13 1 0,-12-1 58,2 9 0,-9 1 36,-9-1 0,-7 1 140,-13-1 0,-2 14 381,-7 5-176,6 7-111,-9 28 1,3 1 835,0 30-470,-12-5-59,18 31 1,-9-9 203,13 12 1,12 0-73,6 1-1120,7-1 510,3-12 0,16 6 143,12-13-26,14-12 0,27-13 0,4-13 0</inkml:trace>
  <inkml:trace contextRef="#ctx0" brushRef="#br0" timeOffset="9">39781 7734 7875,'0'-29'-386,"0"10"-481,0 0 1014,0 0-93,0-9-11,0 0 1,0 9 261,0 0-232,0 0 94,-13 3-52,10-9 0,-12 12 66,5-6-94,-6-6 0,-12 12 41,-1-6 123,14 7-98,-11 12 1,7 3 56,-19 6-102,7 7-17,-10 25 0,3 3 98,0 13-76,-13 13-582,20 2 332,-23 14 227,22-1 0,-9 3-26,13 7 1,12-16-129,7 6 0,6-18 167,3-1-796,25-19 459,6-5 0,26-27-451,0-5 363,13-20 130,-10-5 0,12-23-11,-5 0 95,-20-13 104,19 20 1,-34-10 209,6 12 0,-6 10 859,-4 0-466,-12 13 0,-4 9-247,-12 25 309,0 14-351,0 14 0,0 1 834,0 0-537,13 0-286,-10 0 0,23-10-234,-8 1-53,8-26 1,15 3-538,3-25 453,13 0 0,0-13 130,0-6-847,0-18 542,-1-20 0,-2-7-3,-7-11-255,-5-1 238,-1-9 1,-13 2-258,1 8 247,-14-8 28,-15 23 1,-3-12 177,-6 5 164,-7 20-274,-25-7 420,9 26-210,-9-1 1,3 14-62,0 5 543,0 20-363,10 18 1,0 16 145,-1 13 482,-12 13-489,22 2 1,-16 14 431,26-1-375,-1 0-106,10 1 0,4-4-66,5-7-161,19-5 26,4-13-962,34-13 715,-18-3 0,34-16 154,-6-6-2027,6-6 310,16-38 1751,-10-7 0,23-15 0,-7-7 0,7-15 0,2-17 0</inkml:trace>
  <inkml:trace contextRef="#ctx0" brushRef="#br0" timeOffset="10">41544 8160 8600,'29'0'868,"12"0"-947,3-12 100,13-4 1,3-22 59,6 0 0,-3-13-84,13 4 0,0-16 257,9-3-759,-12-13 391,-4 19 0,-21-13-439,-1 6 316,-12 7 88,6-9 1,-13 15-70,1 7 170,-13 6 1,-4 12 248,-12 1-45,0 12 127,0 4 41,0 37 0,0 10-87,0 31 1,-9-3 33,-1 13 0,-9 0 434,10 9-312,-13 0-153,19 13 0,-19-9 277,12 5-889,1-5 658,-4-4-506,10 1 200,-10-1 0,10-16-45,-6-12-154,5 0 1,-11-29 68,5 1-244,7-13 233,-22-16 1,12-13 331,-6-6-323,-6-6-6,-4-4 0,-2 1-122,-7 0 17,6-1 70,4 1-114,-1 12 125,14 3 0,-1 4-549,6-1-468,7 1 1199,-9 21 0,37-8 0,6 8 0</inkml:trace>
  <inkml:trace contextRef="#ctx0" brushRef="#br0" timeOffset="11">42909 8103 7878,'16'0'1071,"-4"0"-619,1 0-65,3 0-140,0 0 0,9 0-373,-6 0 117,19-12-4,-7 9 1,14-20-15,-7 14 0,-7-13 241,7 3-1030,6-6 620,-12-4 0,18-9-128,-12 0-286,0 0 378,-22-3 0,6 7-224,-12-14 179,12 1 152,-19-10 0,10 10 175,-13-1 64,-13 13-249,-3-6 183,0 13-24,-9 0 0,9 12-162,-12 6 939,-13 32-529,9-3 0,-18 48 19,12-1 1043,0 13-805,9 6 0,-9 10 1189,1 0-878,11 12-484,1-18 1,22 9 169,-7-13-463,7 0 151,3 1-516,25-14 269,-6-15 0,35-19-413,-6-19 1,15-6 445,3-13 0,0 0 0,-9 0 0</inkml:trace>
  <inkml:trace contextRef="#ctx0" brushRef="#br0" timeOffset="12">5289 13363 7670,'-16'16'-523,"-9"-3"1397,22 0-508,-10 2 1,13 17 200,0 6-644,0-7 80,0 23 0,0-10-177,0 13 134,0 0 34,13 0 1,-10-3-557,6-7 393,7-6 1,-13-12-1149,7-1 1317,6-12 0,-13-4 0,9-12 0</inkml:trace>
  <inkml:trace contextRef="#ctx0" brushRef="#br0" timeOffset="13">5260 12795 7768,'0'-19'0,"0"0"254,0 13 1,0-7-192,0 13-262,0 0 283,13 0-263,-10 0 0,13 13-732,-6 6 911,-7 6 0,9 3 0,-12 1 0</inkml:trace>
  <inkml:trace contextRef="#ctx0" brushRef="#br0" timeOffset="14">5772 13307 7876,'0'28'455,"0"0"1,0 1-324,0-1 26,0 1 0,0 2-35,0 7 1,0-3-212,0 12 0,0-9 102,0 10 1,3-14-107,7 4 1,-7-6 39,7-4 1,-4-12-374,3-6 176,-5-7 154,21-3 1,-19-13-6,13-6 86,-13-6 1,16-16 36,-12-7 1,9 4 3,-10-3 1,14 3-61,-5-4 412,-5-5-223,12 21 1,-9-9-23,13 12-12,-14 14-76,11-11 0,-20 23 42,13-6-28,0 6-7,-3 3 0,0 12-95,-7 7 107,-6 6-50,10 4 0,-13-1-4,0 1 0,0 2 47,0 7-254,0-6 202,0 9 0,0-13 21,0 1-117,0-1 110,0 1-267,0-1 250,0 0-23,0-12 50,12-3-44,-8-13 4,21 0 0,-19-3 62,13-7 0,-3-6-64,3-12 49,6-13 1,-9 9 4,12-6 1,-2-3-33,-7 4 81,6 11-74,-9 1 0,12 12-35,1-6 54,-14 7 3,11 12-116,-11 0 98,1 0-11,10 12-61,-23 4 56,9 13 0,-12 9-2,0-1-133,0 14 120,0-19 1,-9 18-8,-1-12 17,1 0 0,-4 3 0,-3 3 0</inkml:trace>
  <inkml:trace contextRef="#ctx0" brushRef="#br0" timeOffset="15">6967 13221 7848,'-29'0'-377,"10"3"377,0 7 409,13-7-203,-7 10 1,4-1-134,-1 7 7,1 7 1,9 2 80,0 0-213,0 1-21,0 12 160,0 3-230,12 13 86,-8 0 0,18 0 161,-13 0-276,13 12 205,-6-9 0,3 10 33,0-13-240,0-1 179,-3 1 1,0 6-176,-7-6 18,-6 6 119,10-31 25,-13 9-7,0-25 6,0-3-263,-13-26 252,10-15 1,-19-17-30,12-12 41,-12-12-22,19-4 1,-19-12-35,13 0 175,-1-13-67,10 9 0,0-6 313,0 20-161,13 5-88,-10 1 1,22 12 193,-6 0-231,19 0-39,-6 25 159,9-9-130,0 26 0,-6 2 92,12 13-158,0 0 70,-2 25 1,5-6 70,-12 19-160,0 6 86,-10 1 0,-2-1-163,-7-6-53,-7-7 128,-12 10 1,0-9-35,0 6 79,0-19-18,0 6 1,-12-12-5,-7 6 1,-7 3-1,-2-13 77,0 13-69,-1-18 0,1 11 1,-1-5 247,13-7-245,-9 10 1,13-10-749,-7 6 357,6-6 79,0 10 304,10-13 0,3 0 0,16 0 0</inkml:trace>
  <inkml:trace contextRef="#ctx0" brushRef="#br0" timeOffset="16">7763 13022 7883,'0'-16'-322,"0"4"116,0 12 1654,0 0-846,0 12-138,0 4-249,0 13-118,0-1 0,0 13-63,0 7 1,0 5-131,0 4 0,0 0-458,0 0 0,0-13 554,0-6 0,0 6 0,0 0 0</inkml:trace>
  <inkml:trace contextRef="#ctx0" brushRef="#br0" timeOffset="17">7905 12482 7889,'-28'16'0,"-1"9"-211,1-9 49,12 12 0,3-9-161,13 0-25,0 0 137,0-3 211,0 9 0,13-22 0,3 10 0</inkml:trace>
  <inkml:trace contextRef="#ctx0" brushRef="#br0" timeOffset="18">8104 13164 7803,'0'29'-1681,"0"-1"2182,13 1-107,-10-1 0,9 1 172,-12-1-276,0-12 21,13 9 51,-10-9-260,10 12 53,-1-12 1,-8 0 157,5-7-107,7-5 53,-13 8-273,10-12 163,-1 0 0,-8-12 149,5-7-343,7-7 206,0-2 1,3-10 114,0 0-588,-1 0 275,-2 22 0,10-9 27,-8 6-323,8 6 210,-10 1 1,9 2-171,-6 1 170,-7-1 25,14 10 0,-20 0 163,13 0-77,-13 13 42,20-10 0,-23 22-23,6-6 1,-6 7-36,-3 2-154,0 1 210,0-1-1300,0 0 610,0 1 662,0-13 0,13-4 0,3-12 0</inkml:trace>
  <inkml:trace contextRef="#ctx0" brushRef="#br0" timeOffset="19">8758 13307 7803,'-13'15'-100,"10"11"-409,-22-23 275,22 9 131,-10-12-116,13 0-188,0 0 422,13 0 0,-10 0 57,22-12-61,-22 9 31,10-10 1,-10 13-34,7 0 206,-7 0 7,9 0-175,-12-13 187,0 10-159,0-9 176,0 12 1773,0 0-1949,0 12-21,0-9 142,0 23-99,0-23 1,0 22-21,0-9 28,0 0 1,13 9-91,-10-9 104,10 0 2,0 9-3,2-22-16,1 10 32,9-13-50,-9 0-81,0 0 0,0-13-192,-7-6 238,-6-6 23,10-4-394,0 1 204,-10-1 1,9-2 26,-12-7 1,0 6-102,0-6 0,0-3 141,0 3 63,-12 13-54,-4 0 0,-3 12-306,0-6 39,13 7 246,-19 12-363,21 0 229,-21 12 1,19 4-50,-13 13 246,13 12 0,-20-10 0,10 10 0</inkml:trace>
  <inkml:trace contextRef="#ctx0" brushRef="#br0" timeOffset="20">9042 13307 7354,'-15'0'1100,"2"0"-962,13 12 1,0 7 4,0 19 1,3-3-14,7 12 1,-7 13 119,6 16-263,7 19 24,-13 6 1,19 13 90,-12-1 1,2 1-90,-2 0 1,-7-10 114,7 0-728,-7-12 709,-3 6-303,0-25 146,-13-17 0,7-14-30,-13-14-1,0-12-155,-10-7 0,1-31 153,-1-16-226,1-25 173,-13-10 0,9-12 147,-6 0-78,20-13 12,-8 9 0,23-12 417,-6 6-173,5 20 325,4-20 0,10 35-279,-1-6 0,23 18-11,-4 10 1,10 10 190,0 9 1,3 6 60,7 13-281,5 0-57,-8 0 1,-1 0-225,-6 0 70,6 0 71,-12 13 0,9-10-269,-13 6 100,1-5 1,-14-4-61,11-13 82,-23-3 0,19-15 15,-13-7 0,1-7-165,-10-11 1,3-1 78,7 0-137,-7 0 123,9 0 0,-12 13-465,0 6 278,13 6-108,-10 17-390,10-11 357,-13 23 160,12-9-194,-8 24 537,8 4 0,-12 12 0,0 1 0</inkml:trace>
  <inkml:trace contextRef="#ctx0" brushRef="#br0" timeOffset="21">9583 13164 7836,'0'16'2248,"0"-3"-1771,-13-13 0,10 3 600,-7 6-833,7-5 70,3 8-857,0-12 487,0-12-164,0-4 1,10-13-241,-1 1 1,1-10 276,-10 0 1,0-12-137,0 2 0,0 4-228,0-3 267,0 12-219,0-6 481,0 0-1,0 9 1,-4 4 740,-5 18-529,6 32 1,-10 4-47,13 30 932,0 8-692,13 21 1,-7 10 97,13-1-34,0 1-151,10-9 1,-1-14 329,0-5-889,1-7 255,12-16 1,-10-16-1799,7-18 952,-6-7 850,-4-16 0,13-28 0,4-19 0</inkml:trace>
  <inkml:trace contextRef="#ctx0" brushRef="#br0" timeOffset="22">3696 11146 7062,'16'0'-475,"-3"0"1318,-13 0 788,0 0-1578,13 0 1,-10-13 357,6-6-199,7-6 54,-13-16-157,22-3 50,-9-26 0,16-6 158,6-19-471,-7-6 182,23-12 0,-10-1-32,13 0 0,-9 13-193,-1 6 1,-15 23-1050,-4 15 672,0 12 574,-24 30 0,21 2 0,-9 13 0</inkml:trace>
  <inkml:trace contextRef="#ctx0" brushRef="#br0" timeOffset="23">4805 8587 8326,'-12'16'-1574,"9"-4"1211,-23 1 635,11-10-117,-1 22 0,-6-18 184,12 11-42,1 1-217,-4-3 0,10 10 287,-7-8-159,-5 8 0,11 15 208,-5 6-305,6-6 1,3 13 112,0-7 242,0 7-341,12 16 1,4-14-6,13 1 0,2-12-81,7-17 0,-3 0-161,12 1 76,1-13 50,9-4 0,-4-24-147,-5-7 96,-7-19-99,0-6-346,-10-13 298,11 0 0,-27-3 42,-5-7 0,-7 7-59,-3-6 0,0 6 48,0 3-111,-13 0 78,-15 13 1,-7 3-51,-12 13-64,-1-1 187,-8 13 0,-1 4 138,0 12 33,13 0-93,-10 0 1,22 16 122,-6 12 0,16 13 50,3 16 0,13 3 273,-4 6 0,20-6-8,9 7 170,19-7-272,-7-16 1,33 6 405,-8-12-379,8 0-56,5-9 1,1-10-352,5 0 0,8-13 80,-8 3-1124,-5-5 802,-1-4 1,-15-13 68,-6-6 262,-7-19 0,0-19 0,3-15 0</inkml:trace>
  <inkml:trace contextRef="#ctx0" brushRef="#br0" timeOffset="24">5971 6966 8274,'0'-28'0,"0"-1"0,0 1 0,0 9 527,0 0-63,0 0-210,0 3-346,0 3 99,13 13 1,-10 13 365,7 6-417,5 19 67,-11 19 0,8 9 247,-12 19-496,0-6 210,0 32 0,0-10-53,0 13-840,0-13 972,0 10 0,0-1-207,0 13 36,0 0-1,0-9-179,0-13 133,0-3 1,0-12 47,0-1-357,0-12 65,0-17 204,0-15-568,0-25 452,0-3 0,0-16 311,0-7 0,13-18 0,3-16 0</inkml:trace>
  <inkml:trace contextRef="#ctx0" brushRef="#br0" timeOffset="25">5801 7904 9937,'28'0'1229,"4"-9"-1055,6-1-96,6 1-211,13 9 1,3 0-175,6 0 0,-6 0 297,7 0 10,-7 0 0,9 13 0,4 2 0</inkml:trace>
  <inkml:trace contextRef="#ctx0" brushRef="#br0" timeOffset="26">6597 8615 8211,'0'29'0,"0"-1"-129,0 0 1,0-5-193,0 5 0,9-15 1480,1 15-392,12-6-371,-6-6 0,12 6 328,1-12-476,-1-1-134,13-9 1,-6 0-66,12 0 1,-9-3 352,10-7-434,-14-5 75,7-26 1,-12 6 310,-1-13-917,-12 1 421,-3-10 1,-13 0-599,0 0 412,0 1 156,-13-1 1,-3 0-382,-12 0 312,-1 0-134,1 13 523,-13 3-237,9 25 1,-18 3 64,12 13 1,-10 4 177,11 5 0,-11 10-151,10 19 124,0 19-33,10 3 0,-1 19-324,1-13 19,12 0 230,4-9 0,15 0-19,6 0 0,7-13 0,12-3 0</inkml:trace>
  <inkml:trace contextRef="#ctx0" brushRef="#br0" timeOffset="27">7592 8132 9071,'0'19'197,"0"0"0,0 3-127,0 16 1,0-4-194,0 14 218,0-13 1,0 18-179,0-5 1,0 2 89,0-2 41,0 5-303,13-21 59,-10 9 109,10-13-31,-1-12 112,-9-3 1,13-13-34,-6 0-31,5-13 40,1-15 0,10-20-163,-8-18 157,8 6 78,2-22 0,4 12 159,6-5 1,-7 2-219,7 7 382,-6 6-210,-4-10 1,-2 26 23,-8 6-39,8 19-26,-10-6 44,-1 22-180,11-10 110,-23 13 0,9 13-48,-12 5 0,0 8 55,0 2 0,0 1-172,0-1 1,0 0 114,0 1 14,0-1-21,0 1 0,0-1 28,0 1-201,0-1 170,0 1 1,0 2-29,0 7 0,0-6-12,0 6 1,0-7-18,0-2 45,0-1-50,0 0 1,0-9-42,0 0 66,0-12 17,0 18-207,0-22 179,0 10-3,0-1 216,0-8-161,13-17 1,-7-6 8,13-19 1,-9 6-12,9 4-20,-13 0 0,16-1-19,-12 1 21,12-1 11,-6-12 1,3 10-95,0-7 1,-1-3 0,11 0 59,-1-4 1,1 7-15,-1-9 1,10 12 20,0-3 1,0 7-1,-10 2 0,1 14 307,-1 5-306,1 7 54,-1 3 0,-9 3 114,0 7 0,-13 15-126,4 13 338,-7 12-201,-3-6 0,0 10 26,0-6 86,0 5-192,-13-8 0,10 2 85,-6 0-313,6-12 64,3-7-774,-13-2 389,10-10 179,-10-1-479,13-2 309,0-26 181,0-2 263,0-14 0,13-12 0,3-3 0</inkml:trace>
  <inkml:trace contextRef="#ctx0" brushRef="#br0" timeOffset="28">10720 7194 7969,'-16'28'227,"4"0"1,2 4 89,1 6-410,-13 6 85,18 13 0,-21 12 237,6 7-368,-6-6 256,9 12 0,-9-3-228,6 6 169,6 7-136,1-45 0,12 16-197,0-25 1,0-9 77,0-10-497,0-13 451,0-6 1,12-9 242,7-20 0,6-6 0,4-22 0</inkml:trace>
  <inkml:trace contextRef="#ctx0" brushRef="#br0" timeOffset="29">10635 7194 8258,'-16'0'0,"3"0"-64,13 0 107,0 0 369,0 12-238,0 4 0,0 12-177,0-12 60,0 9 0,10 1 49,-1 12 0,13 0-103,-3-10 0,7 0 238,2 1-453,-12-1 172,9-12 1,-9 0 78,12-7-241,13-6 118,-9 10 0,9-16-272,-12-7 61,12-5 243,-10-14-169,10 1 83,-12-1 1,-1-9 57,1 1 1,-1-11-10,0 10 0,-9-9-64,0 9 41,0 0 42,-3-3 1,-3 19 122,-13-7 20,0 7-179,0-6 261,0 12 36,0 3-202,0 13 269,-13 0-114,-3 0 0,-3 13-105,0 6 424,13 19-254,-19 6 0,9 13-8,-12 0 1,9 0 63,0 0 0,9 9 278,-9 0-189,13 13-110,-7-19 0,13 19-247,0-12 181,0-1-162,0-9 1,0-10-222,0 1 1,13-23 256,6 3-1144,-6-18 751,12 2 1,-9-12 18,12 0 322,0-25 0,1-6 0,-1-26 0</inkml:trace>
  <inkml:trace contextRef="#ctx0" brushRef="#br0" timeOffset="30">11857 7108 7223,'-15'29'1517,"2"-1"-1201,0 1 1,7 12 148,-13 6-227,13 7-99,-19 15 1,18-6-48,-12 13 0,13-3-83,-4 3 1,7-1-302,3-18 0,0 3 212,0-22-867,0-12 673,0-14 1,3-12-725,7 0 460,-7-12 237,22-17 301,-21-15 0,33-26 0,-5-2 0</inkml:trace>
  <inkml:trace contextRef="#ctx0" brushRef="#br0" timeOffset="31">11829 7051 8108,'0'-19'0,"0"0"-42,0 0 87,0 4 799,0-11-376,13 11-175,-10-1 0,22-6-130,-6 12 74,6 1 60,4 9-591,-1 0 260,1 0 0,-1 0 102,1 0 1,-1 3-71,0 6 1,1 7 259,-1 13-690,-12 12 302,-3-10 1,-4 10-311,1-12 246,-1 12 76,-9-10 0,-9 11-372,-1-14 260,-12 0-68,19 1-23,-22-1 250,9-12 0,-3 6 3,0-12 1,9-1-16,-9-9 1,13 3-29,-3 7 314,6-7 371,3 10-279,12-13-169,4 0 0,12 3-23,1 6 1,-1-3 16,1 13 1,9 0 69,0 10 1,-1 2 26,-8 7 1,-1-6 145,1 6 1,-4-7 152,-6-2 1,-6 9 63,-13 0 1,0 0-182,0-10-1878,0-12 1018,-13 9 1,-6-12-48,-19 6 358,7-7 26,-23 1 0,19-10 100,-12 7 1,9-7-23,-10-3 326,14 0-282,-20 0 0,22 0 50,-6 0 1,7 0 111,2 0 0,1 0 124,-1 0-245,14 0 1,-1 0 49,6 0-873,7 12 401,-9-8 191,12 21-1197,0-22 1389,12 10 0,4-1 0,12 4 0</inkml:trace>
  <inkml:trace contextRef="#ctx0" brushRef="#br0" timeOffset="32">12966 6938 8078,'-28'0'-480,"12"0"320,4 0 514,-1 0 44,10 0-246,-10 12-243,13 4 63,0 12 0,0 4 133,0 6-260,0-6 94,0 9 0,0 0-183,0 6-21,0-6 273,0 13 1,0-19 41,0 12-49,0 0 44,0-2 1,-3 5-21,-6-12 1,5 3-83,-5-3 561,6-6-300,3 21 0,0-21-34,0 6 226,0-19-176,0 6 0,3-12 375,6 6-267,-5-7-105,21 1 1,-6-10 317,19 7-167,-7-7-134,10-3-321,0 0 237,-9 0 1,12-3 228,-6-7-521,-6 7 146,9-22 1,-16 18 165,-6-12-1368,6 0 834,-9-9 0,3 0 16,0-1-1416,-13-12 1758,7 10 0,-13-23 0,0 10 0</inkml:trace>
  <inkml:trace contextRef="#ctx0" brushRef="#br0" timeOffset="33">12938 7080 8078,'0'16'-15,"0"-4"1488,0-12-767,0 0 1,13 0-552,6 0 0,6 0-91,3 0 1,1 0-1395,-1 0 944,1 0 1,-1-3 385,1-6 0,-1-7 0,0-13 0</inkml:trace>
  <inkml:trace contextRef="#ctx0" brushRef="#br0" timeOffset="34">12910 6454 10408,'28'0'1263,"0"0"0,14 0-1022,5 0-66,7 0 1,3 10-1617,-1-1 1014,1 1 0,0-10 204,0 0 223,-13 0 0,10-13 0,-10-3 0</inkml:trace>
  <inkml:trace contextRef="#ctx0" brushRef="#br0" timeOffset="35">4550 11800 8038,'0'-29'31,"0"13"0,0 1 814,0 5-394,0 7-168,12-10 1,4 10 502,12-6-336,13 6-69,4-10 0,12 13-82,-1 0 0,14-10-69,6 1 1,6-1 28,3 10 1,1-9 85,-1 0-994,-12-14 547,-4 20 0,-22-13-1431,1 7 1053,-1-7 1,-12-9 479,-7 6 0,-5-19 0,5 6 0</inkml:trace>
  <inkml:trace contextRef="#ctx0" brushRef="#br0" timeOffset="36">6170 10947 8214,'16'0'1774,"9"12"-1137,-6 7-748,7 7 120,2 2 1,1 10 191,-1 0-799,0 12 463,-12-18 1,9 18-525,-6-12 362,7 13 169,-10-20-1128,9 11 592,-22-14 664,10 0 0,-1 1 0,4-1 0</inkml:trace>
  <inkml:trace contextRef="#ctx0" brushRef="#br0" timeOffset="37">6313 11970 8233,'0'-44'0,"0"-10"557,0 7-1,12-7-298,4 10 1,16-10 219,5 7 0,1-10-72,19-9-410,-6 6 191,18 3 1,-12 6 187,0 13-1964,-13 0 863,10 10 726,-22 0 0,9-1 0,-13 1 0</inkml:trace>
  <inkml:trace contextRef="#ctx0" brushRef="#br0" timeOffset="38">8104 10691 8056,'-19'19'0,"0"0"205,13 0-73,-7-4 0,10 11 79,-7-7 1,7 15 6,-6 4 1,6 10-163,3-10 1,0 9 34,0-9 0,0 9-125,0-9 0,9 0 172,1-9-513,12-1 271,-19-12 0,22-4 158,-6-12-455,6 0 277,4-12 1,-1-17-85,1-18 10,-1-7 1,1-3 1,9 1-30,-1-1 145,1 0 0,-9 3 0,-1 4 219,1 2-33,-1 26 0,1-16 134,-1 35-119,-12-10 0,6 16-40,-13 7 0,1 9 173,-10 19 1,0 9-83,0 20 137,0-7-130,0 22 0,0-22-17,0 6 0,0-9 1,0-10-263,0-6 263,0-12 6,0-1-313,0-12 95,12-16 0,7-28 179,19-20-461,-6-5 212,9-4 0,-9-10 59,6 1-200,-7 0 245,10 9 1,-12 13-69,-1 6 14,0 19 44,-12 6 136,10 13-134,-11 0 1,1 16 69,-6 12 0,-7 17 169,-3 21 1,0-3-203,0 13-341,-13-13 212,10 7 1,-13-17-1242,7-5 1357,6-20 0,-10-3 0,13-9 0</inkml:trace>
  <inkml:trace contextRef="#ctx0" brushRef="#br0" timeOffset="39">9469 10947 8056,'-13'28'112,"10"1"0,-13 12 202,7 6 0,6-6-58,-7-3 985,7-6-232,3-4-253,13-12-722,2-4 41,14-12 1,-1-22 272,1-6-778,-1-32 372,1 12 0,-4-24-871,-6 5 678,6 7 1,-19-19-599,13 13 569,-12-13 0,5 19-124,-12-6 64,0 6 92,0 3 0,-12 9 18,-7 1 0,-6 15 224,-4 4 0,-3 15-336,-5 23 627,5 6-206,-9 37 0,12 7-283,1 26 103,12-1-172,4 0 273,12 1 0,0 2 0,0 1 0,0-4 0,0-6 0</inkml:trace>
  <inkml:trace contextRef="#ctx0" brushRef="#br0" timeOffset="40">10350 10520 8068,'10'-47'-123,"-1"-1"0,13 14 346,-3-4 280,7 6-313,15-9 0,6 6 189,20-12-420,-7 12 79,22-19 0,-13 13-21,7-6 80,-6-7-24,-1 10 1,-18-10-433,5 7 195,-18-7 59,3 10 1,-22-3-103,0-1 0,-12 10 16,2-9-1,-6 12 71,-3-6 0,0 3-205,0 0 274,0 0 18,-12 10 1,-1 0-85,-6-1 55,-19 13 16,19-9 39,-22 22-30,13-10 0,-1 16-39,1 7 241,-13 18-195,-3 17 0,-10 24-30,6 7 413,-5 6-221,8 16 1,-2 6-50,0 19-816,12-6 935,-6 22 0,12-19 313,1 13-208,12 0-27,4 22-156,12-23-9,0-5 0,12-33-79,7-18 1,19-19-211,9-19 0,17-22 48,2-16 1,10-16-232,-10-22 0,10-16-283,-10-12 0,1-13 74,-10 3 567,-1 7 0,-5-10 0,-7 12 0,-6 4 0,0 3 0</inkml:trace>
  <inkml:trace contextRef="#ctx0" brushRef="#br0" timeOffset="41">11573 10577 8068,'0'16'-656,"0"-4"927,0 1 741,0-10-529,0 10-427,13-13 0,3-13-280,12-6 178,-12-6 0,6-13 0,-13 0-347,-2 3 198,8-9-1,-11 13-12,8-10 107,-12-1 0,0 11 31,0-7-200,-12 6 211,8 17 0,-21-8 11,6 14 0,-6 0-7,-3 9 1,-10 6 237,0 13 0,0 12-71,9 26 0,10 13 577,0 6-326,13 6-611,-6 3 572,12 0-112,0 1 0,15-4-19,14-6-881,-1-7 523,26-37 0,0 2-234,12-24 1,13-13 398,-3-16 0,-7-10 0,4-9 0,6-9 0,9-7 0</inkml:trace>
  <inkml:trace contextRef="#ctx0" brushRef="#br0" timeOffset="42">12369 10350 7582,'0'-29'-1500,"13"1"1500,-10-1 335,10 1-302,-13-1 1,0 10 34,0 0 79,0 13-72,0-19-1,0 22-57,0-10 56,-13 13 242,-3 0-25,-12 0-240,-1 13 0,1 15 350,0 20-159,-1 5-1,13 4 497,-9 13-422,9 2 0,0 14 214,7-1-496,6-12 53,3 9 1,3-25 258,6-1-1035,7-11 532,13-17 1,12-12-1525,6-7 824,7-5 858,15-30 0,-9-18 0,10-29 0</inkml:trace>
  <inkml:trace contextRef="#ctx0" brushRef="#br0" timeOffset="43">12796 10350 8082,'-29'-10'0,"1"1"-748,12-14 522,-9 20 0,19-19 775,-13 13-141,12-1 113,-5 10-418,12 0 51,0 0 0,0 13 137,0 6 1,0 16-73,0 3 0,3 12 82,6-3 1,-2 7-36,12 3 60,-13-13-163,19 10 1,-9-13-273,12 6 1,1-9 127,-1-19 1,1 3-376,-1-12 0,1-4-12,-1-15 1,0-10-195,1-19 1,-1-6 185,1-13-43,-1 0 144,1 0 0,-10-9-304,0-1 251,-13 1 126,19 9 0,-22 10 253,7-1-26,-7 26-25,-3-16 576,0 35-296,-13-9-135,10 24 1167,-22 17-857,22 15 0,-19 16 57,12 6 42,1-6-239,9 10 1,0-7 59,0-6 0,0 6-77,0-16 0,12-15-298,7-4 0,19-18 0,6 2 0</inkml:trace>
  <inkml:trace contextRef="#ctx0" brushRef="#br0" timeOffset="44">13791 10151 8059,'16'0'-178,"-3"0"1,-1 0 825,7 0 0,6-13-32,4-6-561,-1-6 43,13-4 0,4-12 269,11-6-797,1-7 324,0-15 0,6 5-473,-6-11 381,6-1 145,-18-10 1,-1 1-343,-6 0-62,-19 12 328,-7 4 0,-2 12-62,-1 0 0,1 3 81,-10 7 0,-13 6-3,-6 12 1,3 1 30,-3-1 0,-9 14 124,-10 5 1,0 7 8,10 3 334,-13 0-410,9 13 0,-18 6 283,12 19-127,0 18-482,9 17 565,-12 12-81,10 13 0,-14 3 52,7 13 0,10 3 226,0 6 1,-1-3-36,10 13 35,7-13-171,-1 6 1,16-25-89,7-6 57,5-6-48,14-17 0,2-18-291,7-25 99,-6-1-18,22-25-110,-23 10 117,23-13 0,-19-13-9,12-6 0,-12-16 250,3-3 1,-3-9-239,2 9-287,-5-12 175,9 18 0,-12-18-312,-1 12 251,0 0 72,1-3 1,-4 9-242,-6-6 25,6 7 208,-21 2-91,21 1 137,-22-1 0,10 1-15,-13-1 1,0 10-124,0 0 5,-13 13 591,-3-7-254,-12 26 0,-1 6 664,1 19 0,3 9-121,6 20 835,-7 5-915,11 14 0,-1-10 203,6-1-305,7 1-289,3-3 0,3-7-238,7-18 0,6-7-343,12-13 1,10-12 458,0-7-979,12-18 927,7-20 0,3-27 0,10-17 0</inkml:trace>
  <inkml:trace contextRef="#ctx0" brushRef="#br0" timeOffset="45">16891 8558 8047,'-13'29'-560,"-3"-1"267,-12 1 140,12 12 0,-9 6 835,6 19-228,-7 20-1180,-2 15 666,0 13 59,-1 12 0,7-6 173,-6 13-196,18-1 73,-15-54 0,-1-1 0,17 46 1,-19 1 0,18-39 40,1-9 0,5-26 42,4-12-820,0-19 468,13-6 0,-7-29-664,13-13 397,-12-12 487,18-15 0,-22-14 0,10-3 0</inkml:trace>
  <inkml:trace contextRef="#ctx0" brushRef="#br0" timeOffset="46">16436 9212 8946,'28'0'1369,"13"0"-1080,6 0-254,7 0-246,3 0 1,13-9-1061,5-1 1013,-5 1 258,12 9 0,-22 0 0,10 0 0</inkml:trace>
  <inkml:trace contextRef="#ctx0" brushRef="#br0" timeOffset="47">17573 8928 8145,'-44'0'0,"3"13"1194,0 2-685,22 14 0,-19 2 210,19 7-704,6 7 53,-12 11 0,22 1 48,-7 0 1,7 9-224,3 1 0,0-1-253,0-9 245,0 0 123,0 0 0,3 0-287,7-1 1,-7-2 94,6-6-102,-5-7 74,8-13 1,-9 0-109,7 1-27,6-13 151,-1-4 1,11-15 51,-7-6-43,19-7 115,-20-13 0,27-8-72,-7-1 289,-7 0-107,10 9 1,-3 4 141,0 6 42,0 6-145,3 1 0,-9 9 358,6-7-146,-7 7-295,-15 3 453,9 13-233,-22-10 0,10 25 62,-13 1-417,0-1 228,0 13 0,-13-3 97,-5 0-386,5 0 131,-12 3 0,12-9-150,-6 5 87,-6-18-608,22 7-508,-10-23 835,26-3 89,-10-16 1,31-16 325,-5-5 0,6-20 0,-7-16 0</inkml:trace>
  <inkml:trace contextRef="#ctx0" brushRef="#br0" timeOffset="48">18142 9781 8125,'16'16'-885,"9"9"1,-19 0 2124,13 13-442,-13 0-279,7 3 338,-13 3-455,0 13 0,0 0 128,0 0 1,0-3 102,0-7 0,0-6 48,0-12-727,0-1 118,0-12-472,13-4 260,2-37 207,14-6 0,-10-39-1010,0-6 482,0 7 206,-3-26 0,6 29-184,-13-20 1,10 7-43,-9-6 1,-1 9-303,-9 0 1,0 13 12,0-3 257,0 6 333,0 16 1,-13 15 381,-6 20 0,4 9-229,-4 9 1,0 29 830,-10 19 0,10 28-130,0 1 1,10 18 225,-10 0 1,13-6-487,-4-3 1,7-7 11,3-2 1,13-11-344,6 1 1,9-16-535,10-3 1,6-25 450,13-23 0,13-18 0,2-7 0</inkml:trace>
  <inkml:trace contextRef="#ctx0" brushRef="#br0" timeOffset="49">18511 10236 7658,'-12'16'140,"9"-1"123,-7-5 22,7-7-92,3 10 0,3-4 137,7 1-168,5-1 0,1-9 1,19-3 217,-7-7-470,7-5 243,6-26 0,-9 6-435,6-13 174,-7 1 41,-2-10-117,-1 0 154,1 0 1,-4 1 121,-6-1-345,-7 0 161,-12 0 1,-3-6 30,-6 6-103,-7 6 149,-25 23 1,-3 0 80,-13-1-76,0 13-8,0 4 1,0 18 267,0 13 11,13 0-160,-10 35 0,23-7 9,-7 19 1,19-2-66,9 11 1,10-11 6,10 2 1,9-9 74,19-10-227,19-6 69,3-12 1,22-4 124,-6-6-587,-7-6 296,13-13 1,-22 0-317,7 0 293,-20-13-72,7 10 81,-23-23 132,11 11 1,-27-14-124,-5 1 246,-7-1-246,-3 14-16,0-11 538,0 23-141,0-10-122,0 13 596,-13 13-419,10 16 0,-9 5 221,12 14 0,3-10 16,6 9-940,7-12 344,12 6 1,13-25 194,7-7-70,6-6 0,15-15 0,4-4 0</inkml:trace>
  <inkml:trace contextRef="#ctx0" brushRef="#br0" timeOffset="50">20075 8445 8082,'0'-45'-192,"0"4"0,0 22 192,0 0 872,0 13-353,0-7-147,0 26-253,0 3 33,-12 25 0,5 16 202,-12 19-409,13 6 69,-19 16 1,12-4 22,-6 20 1,-6-3-360,6 21 0,-3 7 5,3 4 0,-3 2 178,12-22 1,1-12-335,9-17 219,0-5-187,0-42 74,12 4 1,4-51-73,13 0 439,-13-25 0,9-20 0,-9-12 0</inkml:trace>
  <inkml:trace contextRef="#ctx0" brushRef="#br0" timeOffset="51">19819 9013 8082,'0'-16'1230,"0"4"-761,0 12 0,13 3 136,6 6 0,16 4-169,3 6 1,15 16-1040,4-7 346,0-6-125,25 4-1983,-9-11 2365,12 14 0,1-1 0,-1 1 0</inkml:trace>
  <inkml:trace contextRef="#ctx0" brushRef="#br0" timeOffset="52">22009 9411 7224,'-19'0'-454,"0"0"551,0 0-13,3 0 0,-9 3 263,6 7-49,-6-7-161,-16 22 229,9-22-119,-9 23 0,0-7 11,-6 19 151,5 6-155,-11 13 1,9 3 95,-13 6 123,12 19-180,4 4 1,16 9-35,6-13 1,6-12-88,13-7 0,16-9-617,13-10 0,12-18 302,16-20-1277,12-18 508,4-20 912,12-28 0,0-15 0,1-13 0</inkml:trace>
  <inkml:trace contextRef="#ctx0" brushRef="#br0" timeOffset="53">22350 8473 8240,'16'-28'0,"-3"9"-661,-13 0 331,12 0 82,-9 3 801,10 3-168,-13 13-1,0 26-153,0-8-100,-13 49 0,-2-17 94,-14 26-67,1 0-44,-1 22 0,-2 3 57,-7 13 1,3 12-317,-12 7 1,-1 6 305,-9 3 0,10 3 97,0 7 1,21-23-160,-2-5 1,18-33 31,1-24 0,18-23 27,10-16 1,10-12 11,9-16-170,-7-25 0,23-7 0,-10-25 0</inkml:trace>
  <inkml:trace contextRef="#ctx0" brushRef="#br0" timeOffset="54">22549 10037 8058,'-41'28'0,"19"1"146,-6-1 1,9-9 670,0 0-538,6 0-452,26-3 234,2-4 0,14-12-88,-1 0 1,4-12 94,6-7-1,-7-10-422,7-9 1,3 4 62,-3-14-201,0 14 295,-9-20 1,-10 13 66,0-7 0,-13-5-2,3 5 0,-5 4 72,-4-3 0,0 12 149,0-3 1,-13 10 125,-6 9 0,-6 6-66,-4 13 1,-9 16 386,0 12 1,-3 16-15,3 23 274,7 18-476,2 16 1,7 0-191,13-6 1,-1-6-387,10-4 1,13-13-108,6-5 1,9-23-1140,10-16 1503,19-12 0,3-16 0,10 0 0</inkml:trace>
  <inkml:trace contextRef="#ctx0" brushRef="#br0" timeOffset="55">23289 9838 8058,'-29'0'0,"10"3"0,0 6-804,13-5 308,-19 8 201,9 1 714,-13 3-230,14-1 1,-8 11 163,14-7 1,-4 6-170,4 3 1,6 4 282,-7 6-63,7-7-220,3 23 0,-9-13 28,-1 7 0,1 2 45,9-12-173,0 13 103,12-20 0,4 10-101,12-12 0,1-13-226,-1-7 1,1-6-313,-1-3 286,1 0 103,12-12 0,-10-4-499,7-13 313,-6-12 64,-4 10 14,1-10 44,-1 12 1,-9-2 65,0-7 0,-13 16-66,4-7-19,6 7 574,-13 6-274,9 4 1,-12 15 431,0 6 0,0 7-161,0 12 1,0 10 353,0 0-459,0 13-142,0-7 1,0 0-205,0-6 1,0-16 305,0-3-242,13-12 1,0-7-67,6-19 1,-7-19-296,-12-10 1,0-5-175,0-4 0,0 0 179,0 0 1,0 0-143,0 0 127,-12 0 158,-4 13 0,-13 3-11,1 13 1,0 2-64,-1 7 289,1 7-150,-1 24 1,4 20-293,6 25 263,-6 0 52,22 25 1,-10-19 86,13 13 0,13-13 0,2 7 0</inkml:trace>
  <inkml:trace contextRef="#ctx0" brushRef="#br0" timeOffset="56">24227 9923 8058,'-29'41'224,"-12"-9"0,7 12 325,-14-6 1,10 6-83,-9 13 679,12 12-672,-6-9 0,13 7-240,-1-20-2,13-6-58,4-25 1,15-6-1539,6-20 688,20-6 370,2-25-945,23-16 834,-10-3 0,13-19 31,0 13-289,0 0 374,0 9 1,-3 9 27,-7 1 0,4 12 293,-14-3 1,11 7 52,-10 2 1,0 14 173,-10 5 1,-3 10 282,-6 10 0,-6 18-108,-13 19 0,-3 17 309,-7 2 1,-15 13-195,-13-3 1,0-4 142,10 4 0,3-13-335,6 4 1,-4-20-82,14-9-509,0-6 181,9-17 127,12-15 0,4-28-46,12-19-22,13-7-178,-9-3 0,9 3-213,-12 7 1,8-4-16,1 13 1,0 1-156,-9 8 1,-10 13 132,0 7-354,-13 6 409,7 3 1,-13 6-911,0 13 1288,0 13 0,-13 24 0,-3 1 0</inkml:trace>
  <inkml:trace contextRef="#ctx0" brushRef="#br0" timeOffset="57">25507 9895 8083,'-13'15'-262,"-3"11"1,-3-7 1002,0 19-168,13 6-259,-19 25 1,18 7-223,-12 19-113,0 6-115,-9 25 1,-1 17 86,16-63 1,-2 1-1170,-26 73 1303,9-11 0,1-23 152,12-26-258,12-11 0,7-58-233,19-25 1,19-38 122,10-38-574,5-31 223,17-10 1,-10-25-56,6-1-681,-6 1 936,-3 13 32,-13 2 508,10 1 1,-13 22-203,7 0 1,-7 25 295,-13 12 0,1 32-86,-1 17 1,-12 18 458,-7 18 0,-6 17 230,-3 32-408,0 5-300,0 26 0,-3-9 749,-6 5 1,-4-5-817,-6-4 0,-6-9 163,6 0 1,-6-13 20,-4 3-690,13-18 301,-9-7 0,19-22 50,-13 0-561,0-13 391,3 7 1,-6-26-43,13-6-320,-1-6 330,-3-4 1,10-9-833,-6 1 473,6-14 185,3 19 0,3-18-450,6 12 801,7-13 0,25 20 0,3-10 0</inkml:trace>
  <inkml:trace contextRef="#ctx0" brushRef="#br0" timeOffset="58">26559 10293 7984,'-29'15'868,"-12"11"-543,10-10 0,-7 12 92,19 0 1,6 1 734,13-1-953,0 1 1,13-13-204,6-7 0,15-9-221,4-9 1,10-7 142,-10-13 1,3-9-395,-3 0 0,-7-9 108,7 9-213,-6-12 352,-4 5 1,-9-2-123,0 0-136,-13 12 195,7-19 0,-13 23-156,0-7 448,0 6 0,-13 4 0,-2-1 0</inkml:trace>
  <inkml:trace contextRef="#ctx0" brushRef="#br0" timeOffset="59">27099 9923 8105,'0'-28'1156,"0"9"-1079,0 0 37,13 12-58,-10-5-382,22 12 272,-9 0 1,3 0 199,0 0-133,0 12 10,9-8 0,1 30 182,-1-5 102,0 18-111,1-15 1,-1 21 71,1-5-288,-14 6 118,11 2 0,-23 1-102,6 0-36,-5 0 8,-4 0 0,0-10-165,0 1 0,-13-23 212,-6 3-230,-6-6 92,-4-6 0,-9-3 99,0-13 0,-3 0-27,3 0 1,4 0 212,-14 0 0,14 0-48,-4 0-371,6 0 14,4 0 239,12 0-1207,3 0 569,13 0 642,13 0 0,3 0 0,12 0 0</inkml:trace>
  <inkml:trace contextRef="#ctx0" brushRef="#br0" timeOffset="60">27696 10378 8024,'-28'13'1282,"-1"-10"-1052,1 22 0,12-19-189,6 13 303,7-12-275,3 18 103,13-22 0,3 10 171,12-13-457,13-13 186,-9-3 0,12-12-500,-6-1 1,-6-2 292,5-7 0,-5 3-470,-3-12 345,-1 12 108,0-6 1,-2 3-139,-7 0 1,3-3-150,-13 3 260,1 7 85,-10-11 0,0 14-111,0 0 385,-13-1-169,10 13 1,-22 4 528,6 12 1,-16 16-260,-3 12 0,0 26 1052,10 22-689,-1 6-757,1 3 967,-1 0-466,14 1 1,-8-11 261,14 1-689,-1-13 76,10 7 1,13-16 306,6-7-1594,6-6 964,4-25 0,-1-4 286,1-12 0,12-25 0,3-6 0</inkml:trace>
  <inkml:trace contextRef="#ctx0" brushRef="#br0" timeOffset="61">30710 10151 8127,'29'-29'0,"-10"1"0,0-1-137,-13 1 243,7 12 403,-1-9 64,-9 22-357,10-10 83,-13 13 60,0 0-623,-13 0 171,-2 0 22,-1 0 0,-10 9 56,7 1 1,-9 9 186,-10-10-693,7 1 382,-11 2 1,11-5-28,-7 12 0,3-10-76,-12 10 0,-1 0 404,-8 10 8,-1-1-212,0 13 1,0 6 699,0 20-294,0 5-925,0 14 956,0-1-188,13 13 1,16-10 180,18 7-394,7-6 131,16-17 1,6-2-19,19-13 0,9-16-303,19-13 1,7-12-610,12-16 0,1-13 127,-1-6 678,-12-19 0,6 4 0,-13-14 0,-3-2 0,-3-4 0</inkml:trace>
  <inkml:trace contextRef="#ctx0" brushRef="#br0" timeOffset="62">31222 10179 8127,'0'-28'54,"0"-1"1,0 1 244,0 12-227,0-9 120,0 21 167,0-8-491,0 12 173,0 0 0,0 12 58,0 7 0,-3 19 28,-7 10 1,-5 18 161,-14 10 0,1 6-123,-1 3 1,1 1 272,-1-1-83,1 0-468,0 0-2,-1 1 103,13-14 0,4-5 292,12-20-584,0-6 259,0-25 0,12-3 51,7-13 1,10-16-88,9-13 1,6-12-489,13-15 269,0-14 133,-1-3 1,1-9-209,0 6-92,13-6 479,-10 22 1,9-9 204,-12 12 0,-3 3-190,-7 7-549,-6 18 91,-12 4 247,-1 22 183,-12-10 0,-3 39 0,-13 5 0</inkml:trace>
  <inkml:trace contextRef="#ctx0" brushRef="#br0" timeOffset="63">32075 10406 7681,'-3'16'-713,"-7"-6"1358,7 5 0,-12 1 10,5 13-233,7-13-188,-10 21 222,1-18-222,-4 35 59,0-10-176,-9 26 1,18-7 58,-12 13 1,10-13 174,-10 3-534,13 7 176,-7-13 1,13-3 221,0-19-831,0-19 345,0-7-373,0-12 368,13-12-73,2-4 0,14-25-730,-1-6 733,1-20 64,-1 7 0,1-19-172,-1 13 1,-3-4 453,-6 4 0,7 6 0,-11-10 0</inkml:trace>
  <inkml:trace contextRef="#ctx0" brushRef="#br0" timeOffset="64">32246 10293 8076,'12'15'-198,"-8"-2"0,11-10 354,-5 7 0,2-4 84,7 13 0,7-9 111,-7 8 81,6 1-128,16 10 0,-9 2 162,5 7 1,5-3-94,-5 12 1,11 10-172,-10 10 32,0 12-243,-10-19 31,-12 9 47,-3-12 1,-13 0 156,0 0 0,-13-3-106,-6-7 0,-16-6 214,-3-13-439,-12-12 114,6 9 0,-13-21-458,0 5 286,0-6-129,0-3 0,-9 0-728,-1 0 763,-12-12 26,19 8 1,-6-8-444,19 12 1,-4 0 673,13 0 0,-12 0 0,5 0 0</inkml:trace>
  <inkml:trace contextRef="#ctx0" brushRef="#br1" timeOffset="65">6483 16889 6440,'0'-16'1096,"0"4"-950,0 12-48,0-13 0,-3 10 82,-6-7 19,5 7-14,-8 3-336,12 0 299,0 0-55,0-12 10,0 8-277,0-8 278,0 12 144,0 0-170,0 12 209,0-8-176,0 21 239,0-9-288,0 12 0,0 10 86,0 0-71,0 12 30,0-18-13,0 22-121,0-10 99,0 13 0,0 9 97,0 1-301,0 12 82,-13-7 0,10 4 161,-7 0-179,7 0 110,3 9 0,-9-3 45,-1-6-55,1 6-5,9-9 0,0 12-26,0 0 26,0 1 0,-10-1 127,1 0-120,-1 1 0,10 8 35,0 1 1,-9 12-1,-1-2 1,1-7 13,9-4-982,0 8 936,0-1 1,-3 3-136,-7 0 136,7-12-11,-9 18 1,12-21-535,0 6 525,-13 18 1,10-21 43,-7 12-49,-6 0 1,10-12-3,-13 12 325,0 13-324,3 0 1,-9 13 24,6-7 313,-6 6-141,-3 13 1,-10 10 113,0 0-248,0-1-316,9 4 0,1-6 219,14-69 1,-1 1-568,1 0 1,0-1 697,-14 65-255,12 7 91,-9-23 1,12 1 123,-6-7-418,6-6 346,13-16 0,-3 0 82,-6-6 1,5-3-302,-5 12 0,6-9 105,3 9 42,0-12 27,0 18 1,0-15 107,0 19-100,0-7 42,-13 19 1,10-2 0,-6-1 0,-4 25-43,3 4 225,-12 0-191,19 2 0,-19-2 35,13 0 0,-14 6-5,14-77 0,0-1 0,-7 59 85,-3 12-98,12-24 5,-18 12 0,22-19-69,-6 13 68,5-26 9,4 16 5,-12-34-16,9 21 1,-10-9 13,13 13 131,0-13-145,0-3 1,0-3 553,0 0 0,0-1-546,0-8 1,0-1-84,0 0 82,0-12 429,0 9 0,-3-19-527,-7 13 99,7-13-31,-22-6 0,22-3-2,-7-7 1,-2-3 13,2 4 787,-12-1-788,19-3 0,-13 7-10,7-13 229,5 12-106,-8-5 1,12 2-102,0 0 8,0-12 15,0 19 1,0-23-79,0 7 72,0-6 19,0-16-152,0 9 158,0-22-4,0 10 209,0-13-215,0 0-16,0-13-159,0-3 147,-13 1 0,10-11-115,-7 7 119,7 7 5,3-14 0,0 20-381,0-13 158,0 13 1,0-19-1044,-12 21 795,9-8 0,-10 9 445,13-7 0,-13-6 0,-3-12 0</inkml:trace>
  <inkml:trace contextRef="#ctx0" brushRef="#br1" timeOffset="66">6000 25021 9494,'28'0'457,"1"0"0,-1 0-181,1 0 1,12 0 17,6 0 0,7 0-15,3 0 0,3 9 70,6 1-21,7-1-135,12-9 0,0 0 117,1 0-124,11 0 1,1 0 33,7 0-41,5 0 0,-12 0-29,6 0 1,-2 0-180,-8 0 0,-5 0 349,6 0-749,-7 0 308,-15 0 1,-4 3-212,-12 7 241,0-7-57,-13 10-1016,-3-13 506,-25 12-539,-3-8-564,-13 8 1761,0-12 0,-26-12 0,-5-4 0</inkml:trace>
  <inkml:trace contextRef="#ctx0" brushRef="#br1" timeOffset="67">8161 24452 9987,'12'29'386,"7"-1"-396,7 1 64,2 12 1,-9-7-965,0 14 452,0-14 313,9 20-549,1-22 499,-1 22 1,1-23 194,-1 7 0,1 6 0,-1 0 0</inkml:trace>
  <inkml:trace contextRef="#ctx0" brushRef="#br1" timeOffset="68">8331 25817 8123,'0'-44'0,"0"3"0,0 3 0,0 0 677,0 0-304,13 10 0,3-1 94,12 1 268,1-1-370,12 1 0,-6-1-280,12 1-78,0 12 1,7 4 236,-7 12-1570,7 0 737,-22 0-433,9 0 1022,-13 0 0,1 12 0,-1 4 0</inkml:trace>
  <inkml:trace contextRef="#ctx0" brushRef="#br1" timeOffset="69">5573 29684 8095,'0'-29'-324,"0"1"275,0 12 235,13-9 168,-10 22 59,22-10-114,-9 13-122,25 0 0,-6 3 177,12 7 49,1-7-196,9 22 0,3-12 15,6 6 14,-6 6-59,10-22 0,-4 19-134,0-12 6,13-1-114,-6-9 1,0 0-25,-7 0 0,-6-3 190,-3-6-1274,0 6 539,-13-10 634,-3 0 0,-13 10 0,1-10 0</inkml:trace>
  <inkml:trace contextRef="#ctx0" brushRef="#br1" timeOffset="70">7222 29201 7942,'4'18'760,"5"1"-560,7 13-212,0 0 0,9 21-222,-6-5 0,6-1 21,4 10 1,-1-6-303,1 15 1,-1-16 514,0-2 0,-12-1 0,-3 10 0</inkml:trace>
  <inkml:trace contextRef="#ctx0" brushRef="#br1" timeOffset="71">7393 30366 8201,'0'-28'-118,"0"12"0,0-12 118,0-1 1694,13 13-1057,3-34 0,12 31 95,0-19-427,13 6-120,-9-9 0,22 13-1547,-7-1 686,7 1 249,-10 12 1,7-3 426,-13 0 0,12-12 0,-6-14 0</inkml:trace>
  <inkml:trace contextRef="#ctx0" brushRef="#br1" timeOffset="72">10265 24822 6673,'-16'0'154,"4"-3"-75,12-7-8,0 7 8,0-10-19,0 13 1582,0 0-1594,0 13 1,-10-7 2,1 13 1,-1-9-9,10 9 248,0-13-128,0 19 1,0-9 172,0 13-53,0-1-205,0 0 0,0 1 130,0-1 1,0 10-55,0 0 0,3 3-4,7-3 1,-4-6 85,13 6-183,-13-7 68,20-15 1,-10 9 77,12-6-316,0-6 77,1 0 0,2-4-39,7 0-77,-6 1 200,9-23 0,-13 7-171,1-13 1,9 0 39,0-9-384,0-1 278,-10-12 0,0 10-10,1-7-160,-13-7 178,9 14 0,-19-20 16,13 13 0,-12-12 20,2 2 0,-6 4-45,-3-3 70,0-1 1,0-8 1,0-1-214,0 0 194,-12 0-41,-4 0 311,-13 0-87,1 0 0,-10 13-189,0 6 388,0 7-184,-3 2 0,6 13-61,-12 7 238,12 6-146,-19 28 0,20 10 548,-14 31-341,14 7-131,-7 12 1,15 0-798,7 1 280,7-1 354,12-12 0,0-4 0,0-12 0</inkml:trace>
  <inkml:trace contextRef="#ctx0" brushRef="#br1" timeOffset="73">10805 24850 8126,'-25'19'-97,"6"0"0,3-9 314,7 9 0,6-10 75,-7 10 1,4 0 280,-4 9-333,7 1-61,-9-1 0,15 1 26,6-1 94,7 1-176,0-1 1,12 0 59,1 1 1,-1-13 175,10-7-638,6-6 254,-12-3 1,22 0 52,-7 0-1274,-6-12 876,13 9 0,-19-32 370,12 6 0,0-18 0,10 3 0</inkml:trace>
  <inkml:trace contextRef="#ctx0" brushRef="#br1" timeOffset="74">11545 24509 8080,'-16'0'-130,"3"0"193,1 0 0,8 3 687,-5 7-362,6 6-480,3 12 242,0 0 0,0-5-11,0 5 0,0-6 12,0 16 0,9 3-105,1-3-91,-1 13 164,-9-7 1,10 3-71,-1 1-116,1-14 156,2 20-273,-9-22 134,10 9 1,-10-22 0,7 0 1,-7-10-246,6 10 262,7-13-233,0-6 254,12-16 0,1-25-195,-1-6-34,1-7 208,-1-3 0,1 1-209,-1-1 161,0 0 88,1 13 0,-1-7 79,1 13 0,-1 0-175,1 10 204,-1 12-64,1-9 0,-11 22-95,1-7 239,0 20-87,-3 5 1,-3 17 81,-13 6 47,0 6-196,0 0 0,0 10 434,0-7-207,0 7 0,0-10 73,0 10-124,0-22 1,0 12-5,0-6-361,0-19 371,0 19 11,0-35-1495,0 9 497,0-12 763,0 0 0,0-25 0,0-6 0</inkml:trace>
  <inkml:trace contextRef="#ctx0" brushRef="#br1" timeOffset="75">14075 24481 6885,'-19'0'-720,"1"0"883,11 0 115,-5 0 0,2 3 68,1 6 0,-4-6-57,3 7 1,4 6-34,-13 3 0,13 6 36,-4 3 225,7 1-230,3-1 0,0 10-111,0 0 1,0 3 15,0-3 0,3-6-13,7 6 1,3-7-141,5-2 0,8-10-59,-7 0 0,6-13-41,3 3 0,1-6-70,-1-3 1,1-12 118,-1-7 0,1-6-107,-1-4 0,0-12 18,1-6 0,-10 2-150,0-2 0,-13 0 21,4-10 1,-7 0 119,-3 0 1,0 10-259,0-1 250,-13 14 39,-3-20 0,-12 13-136,-1-7 0,-8 7 104,-1 13 1,-3 3 4,3 6 0,3 6-51,-12 13 255,12 13-179,-6 15 1,12 16-130,1 13 1,3 10 209,6-1 0,-7 13 0,11-6 0</inkml:trace>
  <inkml:trace contextRef="#ctx0" brushRef="#br1" timeOffset="76">14360 24793 7657,'-16'13'-274,"3"-10"1,10 19 1147,-6-12-292,6 12 1,-10-16-13,13 13-125,0-12-151,0 18 0,13-22-25,6 6 0,6 4-15,3-3 1,1-1-649,-1-9 313,13 0 115,3-13 0,4 7-2030,-1-13 1996,1 0 0,8-22 0,1-3 0</inkml:trace>
  <inkml:trace contextRef="#ctx0" brushRef="#br1" timeOffset="77">15270 24623 7956,'-16'0'-656,"3"0"637,13 0 1,-3 0 360,-6 0-26,5 0-160,-8 0 229,12 12-146,0-8 0,0 21 85,0-6-8,0 6-167,0 4 1,0-1 149,0 0-266,0 14 62,12-11 1,4 7 212,13-19-287,-13 6 31,9-22 0,-6 10-123,19-13 0,-7 0-32,7 0-212,-6-13 210,9-2 1,-10-26-47,7-7 0,-6-6-191,-4-2 1,-9-4 113,0-7 0,-12 7-64,2-6 1,-6 6 171,-3 3-33,0 13 55,-12-10 1,-7 26 69,-19-1 0,6 4-73,-6 15 332,-6 1-167,12 9 1,-9 16-108,13 12 426,-13 13-230,9 16 0,1 3-152,12 6 1,9-6-161,-9 7 0,13-7 196,-4-3-1016,7-13 979,16-3 0,3-13 0,12 1 0</inkml:trace>
  <inkml:trace contextRef="#ctx0" brushRef="#br1" timeOffset="78">16180 22860 8124,'0'-16'-182,"-13"4"1,10 15 354,-7 6 1,-2 1-67,2 18 0,-9-3 37,10 23 154,-13-13-123,6 18 1,-3-5 22,0 18 1,3-3 171,-3 13 0,-6 9-161,6 10 361,-6 12-354,9 7 0,-9 6 129,6 13 0,3-13-213,-3 3 0,13-19-209,-4-9 0,7-9 151,3-11 1,0-18-181,0-19-286,13-6-701,2-17-775,14-2 1868,-1-13 0,1-13 0,-1-2 0</inkml:trace>
  <inkml:trace contextRef="#ctx0" brushRef="#br1" timeOffset="79">16350 24680 7949,'-28'28'-107,"9"10"-77,0 0 0,13 9 348,-4-9 1,7 0 374,3-9 1,13-4-300,6-6 0,15-7-242,4-12 1,3 0-122,-3 0 221,-6-12-142,9-4 0,-3-16-346,0-5 208,0 5 237,-10-22-628,1 10 384,-14 0 1,11-10-88,-7 7-163,-7-7 215,1 10 0,-13-7-94,0 13 105,0 0 94,0 10 0,-13 0 158,-6-1 0,-6 1-63,-3-1 0,-1 10 134,1 0 0,-4 13-247,-6-3 997,7 5-590,-11 17 0,17 6 124,6 19 724,-6 6-699,22 26 0,-10-1 140,13 7 92,0 19-324,0-32 1,13 28-630,6-24 1,19 9 261,9-10 1,16-3-745,4-15 784,12-20 0,6-3 0,16-9 0</inkml:trace>
  <inkml:trace contextRef="#ctx0" brushRef="#br1" timeOffset="80">18199 22775 8037,'-13'28'-307,"7"4"255,-13 6 1,12 6 897,-2 13-335,-7 12-262,13 4 1,-22 28-36,6 13 1,-7 9-79,-2 10 0,-4 15-223,-6-6 0,7 0 151,-7 1 0,6-30-205,4 11 0,12-36-649,7-3 472,-7-18-9,13-11 0,-10-14-707,13-14 737,0-12 21,0-4-417,0-12 347,13 0 460,-10-12 0,22-17 1,-9-15-1</inkml:trace>
  <inkml:trace contextRef="#ctx0" brushRef="#br1" timeOffset="81">17658 23798 8037,'-15'0'1221,"-11"0"-735,23 0 1,-10 3-26,13 7 1,23-4 34,5 13-1007,19 0 451,-2-3 1,11 6-376,1-12 0,3 8 435,7-8 0,-7 12 0,9-6 0</inkml:trace>
  <inkml:trace contextRef="#ctx0" brushRef="#br1" timeOffset="82">18540 24594 8108,'0'29'1085,"-13"-1"-643,-3 1 1,1-1-81,5 1 0,10-14-129,10-5 0,5 2 123,14-2-624,-1-1 256,1-9 0,9-15 301,0-14-805,-1 1 285,-8-26 0,2 19-51,7-12 0,-16 0 52,7-10 1,-7 0-298,6 0 0,-12 0 174,-6 0 1,-7 0-43,-3 0 0,-3 4 284,-7 5 124,-18 7-146,-4 13 1,-12 3 482,6 6 1,-3 6-111,-6 13 1,2 25 25,7 13 0,4 16-31,-14 12 365,14 20-362,-7 2 0,22 7 203,0-19-1138,12 6 540,-5-22 1,15 6 156,6-19 0,20-5 0,15-14 0</inkml:trace>
  <inkml:trace contextRef="#ctx0" brushRef="#br1" timeOffset="83">19563 24054 8028,'-15'0'-1272,"-1"0"1737,6 0 1,7 3-145,-6 7 0,6 6-73,3 12 1,0 0-119,0 1-87,0 12 17,0-9 1,0 21 60,0-5 107,0 5-165,0 4 1,0-3 39,0-7 0,0 4 15,0-13 0,3 0-198,6-10 0,-2-9-7,12 0 1,-10-13-109,10 4 1,0-29 29,9-10 0,1-18-196,-1 0 1,1-7 106,-1-3 95,1 0 104,-1 0 1,10 1 115,0-1 1,0 3-204,-10 7 1,-6-4 777,7 13-299,-20 13-165,29 0 303,-35 21-273,10-8 0,-4 15 99,1 6 0,-1 10 67,-9 19 1,-3-3-73,-6 12 1,2 1-88,-12 9 1,10-4-151,-10-5 0,10 2 133,-10-12 0,9 10 2,-9-11-42,13 1 11,-7-9-659,13-13 406,0-4 0,3-2 7,7-1-517,-7-12 416,22-13 0,1-25-78,11-6-173,14-7 227,-7-3 1,4 4 100,-1 5 0,-9-2 93,9 12 1,-2-7 95,2 17 1,-6-4-114,-13 23 392,1-1-260,-1 10 0,-9 7 77,0 12 680,-12 0-548,5 34 1,-12-18 176,0 13 0,-3-1 125,-6 10 1,2 0 159,-12 0-383,13-13-108,-19 9 0,21-21-369,-5 6-334,-7-6-340,13-4 778,-10-12-3063,13-16 3047,13-16 0,3-38 0,12-6 0</inkml:trace>
  <inkml:trace contextRef="#ctx0" brushRef="#br1" timeOffset="84">23829 24168 5761,'0'-16'80,"0"3"-72,0 13 293,0 0-234,0-12-35,0 9 9,0-10 103,0 13 335,0 0-437,0-13 11,0 10 153,0-9 37,0 12 1419,0 0-1652,0-13 101,0 10-38,0-10-166,0 13 231,12 0-238,-8 0 11,8-12 104,-12 8-15,0-8-207,0-1 103,0 10-79,0-10-16,0 13 188,-12 0 132,8 0-170,-21 0 120,9 0 1,-12 3 162,0 7 0,-1 6-49,1 12 1,-1 1 172,1-1 1,-1 13-39,1 7 1,-1 8-106,1 11 0,3-4 153,6 13 0,-3-13-146,12 3 1,1-6-37,9-3 1,3-3-176,6-7 0,7-9-306,13-19 0,12-6 193,6-13-1270,7 0 928,3-26 0,0 4 444,-1-25 0,14-13 0,3-13 0</inkml:trace>
  <inkml:trace contextRef="#ctx0" brushRef="#br1" timeOffset="85">24426 24168 6691,'-19'0'-129,"0"0"799,13 0-477,-20 0 1,20 13 76,-13 6 197,13 6-182,-7 3 0,4 4 78,-1 6 140,1-7-191,9 23 0,0-10 84,0 13-156,0 0-31,0 0 1,3-10-195,6 1 1,-2-14 20,12 4 1,0-16 6,9-3 1,1-12 198,-1 2-583,13-6 228,-9-3 0,9-12-22,-13-7 0,1-16-118,-1-3 1,-3-3-330,-6 3 336,7 6 65,-11-21 0,1 18-10,-6-12 0,-7 12 62,-3-3 1,0 3-14,0-3 1,-3 7 9,-7-7 1,-6 6-4,-12 4 1,-1-1-78,1 1 330,0-1-274,-1 14 587,1-11-224,-1 23-144,1 3 1,-1 19 1149,1 19-614,0 19-219,12 3 289,-10 22-230,23-9 0,-9 12 165,12 0-308,0-12-84,12-3 1,4-14-91,13 1 0,12-6-252,6-13 0,7-3-706,3-26 0,-1 0 517,1-9 0,10-15-1013,-1-14 1,10-15 1331,-10-22 0,-3-4 0,4-6 0,12 7 0</inkml:trace>
  <inkml:trace contextRef="#ctx0" brushRef="#br1" timeOffset="86">25450 23969 8127,'-29'0'1042,"13"0"-683,4 13-175,-1 2 10,10 14 1,-10-10 8,13 0 0,0 9-118,0 10 1,-9 3 14,-1-3 0,1 3 91,9 6 0,0 7-257,0-6 1,0-7-16,0-3 1,3 3-219,7-4 149,-7 1-37,22-9 1,-12-10 117,6 0 1,6-13-77,-6 4 1,3-10 26,-3-10 80,6-6 14,-9 0 0,12-9-60,1 6 31,-1-6 42,1-3 1,-1 5-8,1-5 0,-4 6 36,-6-16 0,6 6 10,-6 4 0,-3-10 11,3 0 0,-10 0 5,10 10 1,-9-1 142,9 1-176,-13 12 65,7-9 27,-13 9-68,0 0 317,0 4 1,0 34-154,0 6 0,-10 10 133,1 0 0,-4 6-60,4 13 0,5 0 141,-5 0 0,6-3 117,3-7 0,-10 7-114,1-7 1,-1 4-450,10-4 0,10-6-56,-1-13 1,13-2-250,-3-7-57,7-7 0,5-15-538,7-6 0,-6-20 933,6-18 0,-7-7 0,-2-3 0</inkml:trace>
  <inkml:trace contextRef="#ctx0" brushRef="#br1" timeOffset="87">28549 24054 7978,'0'-16'-754,"0"-9"1642,0 22-498,13-22 0,3 9 223,12-13-367,0 1-78,13 0 0,13-13 33,13-7 0,21-9 0,-3-9 0,16-7-82,-6-12 1,9-4-301,-9-5 0,6-4-218,-15-6-783,5 6 1174,-31 12-559,10-12 404,-26 10 0,7-16 8,-13 18 0,-1-2-80,-8 22 1,-13-1-10,-7 10 0,4-6 99,-4 6 1,-2 7-203,-17 21 1243,-6 1-1032,-12-1 1,-1 4 120,1 6 0,-10 7-48,0 12 1,0 15 135,10 14 1,-13 12-98,-7 16 0,4 6 150,-3 13 0,-1 3-192,-9 25-1061,1 13 1218,-1 12 0,0 14 475,0-1-435,28-65 1,1 1-60,0-1 0,-1 3 0,-4 15 0,0 3 85,-1 1 1,2 1 0,2 7-1,3 1-283,2-4 0,2 1 1,5-1-1,2 0 170,-4-4 0,2-1 0,1-2 0,2-1 78,1-5 0,0-2-212,-1-4 1,1-3 70,-2 48 0,-6-7 142,13-19-903,-1-6 690,-2-12 1,5-23-66,-12-6 12,0-19 1,-9-10 973,0-19-1055,-1-5 651,1-30 0,-4-5-494,-6-26 1,7-13 392,-7-5 0,6-8-175,4-2 1,12-3-224,6-7-86,7 6 339,3-9 1,0 16 127,0 7 1,3-1-46,7 19 1,9-3-662,19 22 220,6 13-1,25 12 178,-9 13 0,10 0 0,-13 0 0</inkml:trace>
  <inkml:trace contextRef="#ctx0" brushRef="#br1" timeOffset="88">29886 24111 7952,'-13'28'0,"7"1"-111,-13-1 166,12 1 53,-5-1 1,12-9 385,0 0-161,0-13-311,0 7 52,0-13 0,0-3 73,0-7 0,0-5-28,0-14 1,9-2 155,1-7 171,12-7-199,-6 1 1,12-9 309,0 5-96,1-6-255,-1-2-25,13-1-15,-9 12 0,19-5 167,-14 12-471,14 0 183,-19 10 0,21-1 226,-5 1-1843,-7 12 1083,0 3 1,-13 13 488,1 0 0,-1 0 0,1 0 0</inkml:trace>
  <inkml:trace contextRef="#ctx0" brushRef="#br1" timeOffset="89">30625 24139 11524,'28'0'396,"1"0"0,-1 0-462,1 0 92,-1-12 57,1 9-539,-1-23 378,0 11 1,1-14 31,-1 1-569,1-13 402,-14 9 1,11-18-115,-7 12-69,-7-13 202,14 7 1,-23-4-159,6 1 188,-6 12-29,-3-6 175,0 13 68,-12 12-186,9 3 699,-23 13-409,11 13 0,-14 19 31,1 24 673,-1 1-553,1 25 0,9-9-89,0 12 1,13 1-212,-4-1 1,7-12 274,3-7-2235,0-6 990,13-3 965,15-25 0,16 5 0,13-21 0</inkml:trace>
  <inkml:trace contextRef="#ctx0" brushRef="#br1" timeOffset="90">31364 24196 7902,'19'0'77,"0"0"140,-13 0-55,20 0 1,-20 0 252,13 0-144,0-12-160,9 9 1,-9-20-49,0 14 1,0-13 8,10 3 0,-10-6-220,0-4 1,-13 1 168,3-1-304,7-12 222,-13 10 0,10-14-96,-13 8 1,-3 2 84,-7-13 0,-5 14 97,-14-4 1,10 9-58,0 10 248,0 7-102,-9 12 1,-1 3 86,1 6 0,3 10 260,6 19 1,-3 16-22,12 12 1,1 10 115,9-10 1,0 13 15,0-3-742,0-6 212,12-1 1,7-12-1181,19 0 0,6-13 1138,13-6 0,13-19 0,2-6 0</inkml:trace>
  <inkml:trace contextRef="#ctx0" brushRef="#br1" timeOffset="91">32217 23940 10230,'29'-28'246,"-1"12"0,1-12-110,-1-1 0,10-2-100,0-17 1,12-12-267,-2-15 192,-7 5 64,13-25 1,-13 19-25,6-18 1,4-4-200,-13 3-86,-1-12 169,-8 18 0,-4-18 37,-6 12-1176,6-13 1125,-21 20 0,18-13 10,-13 6-174,1 7 244,-10-10 0,0 22-226,0 0 179,0 26 68,0-17 0,0 36-33,0-7-55,-13 19 25,10 6 328,-22 13 187,9 13 0,-13 6-448,1 19 351,-13 6-200,9 13 1,-12 12-39,6 7 488,6 6-369,-21 16 1,18-6 268,-12 12 1,12 0-255,-3 10 1,-3 3 170,3 6-1538,0 7 1210,10 12 1,12 0 76,6 0 0,-2 0 190,2 0-544,1 1 185,9-14 1,3-15-432,6-19-69,7-7 354,13-15 1,-1-10-1021,0-25 780,1-13 189,-1-25 0,10-3-257,0-7 479,0-18 0,3-16 0,3-13 0</inkml:trace>
  <inkml:trace contextRef="#ctx0" brushRef="#br1" timeOffset="92">32957 23770 7936,'-19'0'417,"0"0"1,9 0-176,-9 0 607,13 12-474,-19-8 0,22 21 31,-7-6 0,7 16-132,3 3 0,0 12 57,0-3-221,0-5 55,0 11 0,13-21 166,5 6-688,8-7 353,2-2 0,1-13-719,-1-7 399,0-6 159,14-15-879,-11-4 674,10-25 1,-3-4-57,0-11-241,0-14 358,-10 10 1,-9-9-61,0 12 0,-3 0 44,3 0 0,-6 3 368,-13 7-76,0 18-73,0 17 0,0 15 629,0 6 0,-13 23-130,-6 25 990,-19 12-902,7 29 1,-10 3 76,12 13-894,13 13 711,-9-11 0,9 23 250,-12-6-116,-1 19-215,1-7 0,-1-3 199,1-19 0,0-21-108,-1-17 1,1-16-43,-1-21-222,1-20 1,-1-15-121,1-13 1,-4-13-250,-6-6 1,7-16-536,-7-2 0,6-14 1618,4 4-3358,0 6 1080,12-13 1443,3 22 0,0-21 0,-2 8 0</inkml:trace>
  <inkml:trace contextRef="#ctx0" brushRef="#br1" timeOffset="93">35260 24310 8047,'0'-28'250,"-13"-1"-154,-3 1-1,1-1 971,2 1-661,13-1 0,0 1 200,0 0-561,13-1 36,2 1 1,27-13 224,5-7-330,7-5 52,2-4 1,11 9-447,-1 1 251,1 0 136,2-10 1,-9 12-269,6 8 0,-15 5 86,-4 4-138,-12-1 178,6 1 1,-22 12-104,0 6 232,-13 7-114,7 3 78,-13 0 0,-3 3 100,-7 7 1,4 18-150,-13 20 475,0 5-202,3-8 1,-9 11 134,6 1 1,-3 0 80,3 10 72,-6-7-226,22-4 0,-19 1 82,12 0-13,-12 0-69,19 0 1,-10-3-113,13-7 1,3-9-148,7-19 1,15-6-296,13-13 175,13-13 129,-7-16 1,16-18-581,6-19 338,-6-7-570,10-25 637,-1-3 98,-9 0 0,7 3-97,-20 13-85,7 12 75,-23 4 1,17 15 46,-20 6 222,-6 7-49,-22 26 143,0 2 5,-12 38 1,-4 7 176,-13 25 1,1 0 264,-1-1 0,1 11-223,0-1 0,2 0-11,7-9-25,-6 0-86,22 0 1,-19 0-114,12 0 1,1-13-103,9-6 0,13-19-55,5-10 1,11-9 83,9-9 0,9-20-480,20-18 286,-7-7 1,12-12-169,-5 0 154,-7-13 0,0 19 106,-13-7 231,0 7-213,-2 3 0,-4 13-41,-13 6-57,-12 19 84,9-6 428,-22 22 0,10 3-161,-13 19 0,-13 19 106,-6 9 1,-3 10-7,3 9 1,-6-2 8,6 11 0,-3-11-331,3 2 1,3 0-275,7-9 1,6 13-369,-7-23 0,10-3 645,10-25 0,18-6 0,16-13 0</inkml:trace>
  <inkml:trace contextRef="#ctx0" brushRef="#br1" timeOffset="94">37848 23940 8152,'0'29'226,"-13"-1"0,10 1-536,-7-1 1,10-12 1442,10-7-414,6-5-374,12-4 0,0-4-263,1-5-96,-1-7 0,1-25-541,-1 10 411,-12-23 0,6 10 9,-12-13-17,12 0 172,-19 0 1,9 0 21,-12 0 131,0 0-184,0 1 0,-12 11-186,-7 7 359,-19 7-100,6 2 0,-12 14 211,6 5-263,7 7 56,-23 3-456,22 25 263,-9 19 0,16 29 86,6 12-1369,-6 1 249,22-1 1161,-10-12 0,22 6 0,1-13 0,-4-3 0,-3-3 0</inkml:trace>
  <inkml:trace contextRef="#ctx0" brushRef="#br1" timeOffset="95">38558 23400 7837,'-25'13'-133,"6"6"0,7 6 133,12 4 1103,0 12-683,0 15 0,0 4-131,0 7-92,0 5 1,12-11-150,-9 8-3,23-12 1,-11-13 44,14-6 0,2-19-135,7-10 1,-6-9 193,6-9-204,6-19 130,-12-17 1,21-24 26,-5-7 0,-4-6-34,3-3 1,-9-1 153,10 1 0,-14 12-78,4 7-567,-6 6 288,-4 16 0,-2 3-65,-7 12-38,-7 13 1,-12 7 88,0 18-1311,0 7 1460,0 25 0,-25 3 0,-7 13 0</inkml:trace>
  <inkml:trace contextRef="#ctx0" brushRef="#br1" timeOffset="96">39298 23827 12200,'28'0'337,"1"0"1,-10-13-830,0-6 1,-1-6 164,11-4-740,-1 1 726,1 0 0,-13-10 56,-7 0 0,4-10 37,-4 10 0,1-9-45,-10 9 301,-13 0 0,-3 22 604,-12 7 0,2 18-338,8 10 1,-5 32 1116,14 15-683,-13 13-629,19 7 672,-10-1-402,13 0 1,3 0-287,7 1 0,5-14-417,14-5 1,9-1 281,0-9-2567,12 6 2639,-18-44 0,22 19 0,-10-22 0</inkml:trace>
  <inkml:trace contextRef="#ctx0" brushRef="#br1" timeOffset="97">43421 23713 7923,'-16'-16'-190,"-9"-9"0,9 9 1</inkml:trace>
  <inkml:trace contextRef="#ctx0" brushRef="#br1" timeOffset="98">43364 23372 7923,'-16'-29'-601,"-9"14"1136,22 2-229,-10 13 1,10 0 124,-7 0-404,7 0 1,-12 9 119,5 1 1,7 15-29,-7 4 0,7-1 232,3 10-201,0 6-19,-12-12 0,8 21 151,-5-5 0,6 2-117,3-2 1,3 5-97,6-5 1,7-7 181,13-3-452,-1 6 177,1-25 0,12 16-51,6-26 1,-3 1-248,4-10 0,9-16-336,9-12 0,0-14 311,-9-14 1,-10-1-73,1 0 0,-13 0 21,3 0 0,-16 0 5,-3 0 0,-13 4 363,3 5 0,-5-2-5,-4 12 1,0 9 41,0 10 0,-4 13-3,-5-3 1,3 5 120,-13 4 1,9 0-51,-9 0 1,10 0 48,-10 0 102,12 0-143,-5 0 0,9 0 195,-7 0 1,7 4-67,-6 5 0,2-3 121,-2 13 0,6 0 9,-7 10 0,7 2 109,3 7 1,0-3-59,0 12 0,-10 1-8,1 9 0,0 0-337,9-1 1,0-8 171,0-1-222,12 1 80,-9-4 1,23 6-89,-7-12 1,6-3-326,3-16 1,10-6 195,0-13 139,0 0 0,3 0 0,3 0 0</inkml:trace>
  <inkml:trace contextRef="#ctx0" brushRef="#br1" timeOffset="99">44644 23343 7879,'-19'4'-592,"0"5"755,12-6 1,-8 19 869,5-12-578,7 12-455,-10-6 146,13 12 0,0 1 60,0-1 1,0 13 0,0 6 0,0 7-13,0 3 1,0 3 11,0 6 1,0 7-1,0 12 1,0 1 125,0-1 1,0-12-498,0-7 1,-3-16-959,-6-2 594,5-26 429,-8 3-243,12-50 0,3-19 149,6-32 0,-2-9-159,12-10 116,0-6 179,9-13 1,10 0-1,0 1 0,3 11 178,-3 8 0,-6 8 290,5 11 1,8 5-137,2 13 258,7 13-326,-10 16 1,10 18 192,-7 20-157,-6 18-110,13 16 1,-22 23-52,5-1 0,-14 10 41,-4-10 0,-13 4-23,3-4 0,-6-9 113,-3 0-326,0-1 72,-12-24 1,2 9 148,-18-12 1,6-14-1,-16-5 1,-3-7 98,3-3 0,-13-3-110,4-7 1,-7-5 76,-3-14-70,13 13 25,-10-9-1080,23 22 398,-10-22 233,12 21 321,14-8 0,2 12 0,13 0 0</inkml:trace>
  <inkml:trace contextRef="#ctx0" brushRef="#br1" timeOffset="100">47743 21780 7949,'-9'44'472,"-1"-6"1,-3 9 183,4 10 1,6 6-274,-7 22 0,7 1-145,3 27 1,-3 8-34,-6 21 0,2 3-362,-12 7 1,0 6 191,6-73 1,-2 0 0,-14 70 76,1-13 0,9-25-670,0-22 1,13-16 83,-4-3 1,4-29-1346,-3-9 1210,5-19 609,-21-32 0,9-15 0,-12-16 0</inkml:trace>
  <inkml:trace contextRef="#ctx0" brushRef="#br1" timeOffset="101">47260 22377 9155,'0'15'1131,"3"11"-1094,6-7 1,20 6 1090,18 3 1,10 10-739,9 0 1,7 10-686,12-11 1,1 1-330,-1-9 0,-9 9 624,0 0 0,-13 0 0,6-10 0</inkml:trace>
  <inkml:trace contextRef="#ctx0" brushRef="#br1" timeOffset="102">48312 23798 7824,'0'29'703,"0"-13"1064,0 9-1341,12-9 1,7-1-23,19-5 0,-6-23-969,6-15 0,-3-4 143,2-15 0,-5-13-49,6-16 1,-16-6 95,-3-3 1,-13 9-166,4 0 1,-10 0 372,-10-9 1,-9 3 252,-19 6 0,-6 9 596,-13 20 0,1 9-459,-1 19 1,9 7 682,1 12 1,12 37-381,-3 20 1,7 22-472,2 16 1,13 6-191,7 13 0,9-4 135,9-5 0,20 5 0,15-9 0</inkml:trace>
  <inkml:trace contextRef="#ctx0" brushRef="#br1" timeOffset="103">51610 22974 7872,'-44'0'0,"-6"0"516,12 0 1,0 0-24,9 0 1,10 12 337,0 7 0,13 10-635,-3 9 1,5-4-385,4 14 1,0 9 95,0 9 0,0 4-86,0-4 0,0-6-744,0 6 1,13-9 921,6-10 0,6-5 0,4-14 0</inkml:trace>
  <inkml:trace contextRef="#ctx0" brushRef="#br1" timeOffset="104">51553 22263 7922,'-12'16'1375,"-1"0"-1138,-6-7 1,-3 7-145,13 12 0,-1 1-131,10-1 38,13 1 0,3 12 0,12 3 0</inkml:trace>
  <inkml:trace contextRef="#ctx0" brushRef="#br1" timeOffset="105">52662 21182 7907,'0'-28'0,"0"12"675,0-9-387,0 22 0,0-4-132,0 26 0,-9 16 2,-1 32 1,-9 18-91,10 19 1,-13 10 69,3 9 1,-6 10-423,-4 18 1,15-67 0,0 3 333,0 7 1,-1 2-1,-3 6 1,-2 1 28,1 1 1,1 0-1,-2 0 1,2-2-425,2-7 0,3-1 0,4-4 0,2-3-205,-2 65 550,6-13 0,0-35 0,12 0 0,13 1 0</inkml:trace>
  <inkml:trace contextRef="#ctx0" brushRef="#br1" timeOffset="106">52264 22149 8620,'-3'-16'2588,"-6"7"-1262,6 6-561,-10 3 0,35 12-307,6 7 0,20 7-1363,-1 2 1,10 0 209,9 1 695,-6 12 0,23-9 0,-11 9 0</inkml:trace>
  <inkml:trace contextRef="#ctx0" brushRef="#br1" timeOffset="107">53515 23315 7870,'-12'-44'0,"9"-7"-174,-7 13 1,-2-3 93,2 3 0,1 7 355,9-7 1,-10-3-155,1 3 1,-4-10-317,4 10 0,5 10 294,-5 9-46,-7 13 1,13 9 94,-7 25 0,7 26 211,3 22 0,0 9 153,0 10 1,10-3-183,-1 12 0,13-9 66,-3 9 1,-3-13-55,3 4 1,-3-19-252,3-10 1,-3-6 92,-7-3 0,-6-12-101,7-8 0,-10-18 56,-10-9 1,-6-23-123,-12-15 0,-13-13-221,-6-16 1,-7-9 140,-3-1 1,-9 1-488,-1 9 1,1 13-97,9 6 1,13 6-1106,6 4 1751,19 12 0,-6 3 0,9 13 0</inkml:trace>
  <inkml:trace contextRef="#ctx0" brushRef="#br1" timeOffset="108">55364 23599 7825,'-3'16'1326,"-7"-6"-905,7-7 0,3 6 218,19 1 1,9-1-879,10-9 0,7-3 153,11-7 0,1-5-407,0-14 0,-9-2 216,-1-7 0,-3-6 44,4-13 1,2-3 86,-12-7 0,-13 7-161,-15-6 0,-7-4 78,-3 4 1,-16 3 304,-12 16 0,-13 9 594,-16 19 1,3 6-376,7 13 1,-7 19 512,7 19 0,9 9-275,9 29 1,4 13-44,15 15 0,1 6-330,9 4 1,22 0-246,6 0 0,29-17-306,0-11 1,19-7-1683,0-22 1971,-7-19 1,14-26 0,-11-12 0</inkml:trace>
  <inkml:trace contextRef="#ctx0" brushRef="#br1" timeOffset="109">56615 23514 8102,'-13'16'1567,"10"9"270,-10-9-1353,13 12 1,0-9 180,0 0-893,13-13 1,3 7-103,12-13 0,1-13-349,-1-5 0,-9-8 332,0-2 1,-13-10-196,4 0 1,3-9 290,-4 9 0,1-10 28,-10 10 0,-13-3 95,-6 3 1,3 7-65,-3-7 0,0 16 176,-9 3 0,-1 13-203,1-4 1,-1 13-639,1 16 857,12 0 0,-9 35 0,9-10 0</inkml:trace>
  <inkml:trace contextRef="#ctx0" brushRef="#br1" timeOffset="110">57041 23173 7825,'-9'19'645,"0"0"0,-10 0-81,9 9 0,-9 7 78,10 12 0,-10 13-262,9 26 0,-9 11-118,10 8 0,-10 27-517,9 11 0,1 5 229,9-6 0,-10 10-420,1-1 1,-1-2 292,10-16 1,0-32-1298,0-25-247,0-13-249,0-32 1946,0-18 0,0-54 0,0-19 0</inkml:trace>
  <inkml:trace contextRef="#ctx0" brushRef="#br1" timeOffset="111">57411 23230 7825,'16'0'1321,"-3"0"-627,-13 12-154,0 4-325,0 12 1,0 1-41,0-1 0,0 1-95,0-1 0,0 1 79,0-1 1,0 1-87,0-1 1,0 0 31,0 1 1,12-1-58,7 1 1,-3-1-193,3 1 1,0-1-123,9 0 1,1-2-107,-1-7 0,10-7 3,0-12 0,0 0-761,-10 0 694,1 0 1,-1-22-65,1-6 1,-10-16 115,0 6 1,-13-13 383,3 4 0,4 2-25,-4-2 1,1 12 24,-10-3 0,0 19 0,0-6 0,0 22 0,-13-10 0,-2 13 0</inkml:trace>
  <inkml:trace contextRef="#ctx0" brushRef="#br1" timeOffset="112">58122 23087 7398,'-16'-3'72,"7"-6"0,2 6 794,-2-7-128,6 7-360,-10 3-189,1 0 1,5 0 182,-12 0-212,13 0 0,-10 16 87,7 12 0,5 13 101,-5 16 1,6 3-115,3 7 0,0 2-25,0 7 0,3 6-487,6-6 1,7-7-269,13-2 1,9-10-541,0-10 1,3-6 539,-3-13 546,-7-12 0,10-3 0,-12-13 0</inkml:trace>
  <inkml:trace contextRef="#ctx0" brushRef="#br1" timeOffset="113">58719 23258 7825,'0'32'72,"0"6"0,0-4 120,0 14 0,0-4 344,0 3 1,3 10-400,7 0 1,-4-10-403,13 10 0,-9-19-128,9 0 0,-10-6-421,10-4 1,-10-12 813,10-7 0,-12-18 0,5-7 0</inkml:trace>
  <inkml:trace contextRef="#ctx0" brushRef="#br1" timeOffset="114">58861 22519 7825,'0'-29'0,"0"10"561,0 0 0,-9 10 2173,-1-10-1711,-12 13-395,19-7-1073,-10 13 1,13 13-1918,0 6 2362,0-7 0,0 14 0,0-11 0</inkml:trace>
  <inkml:trace contextRef="#ctx0" brushRef="#br1" timeOffset="115">59999 21552 7735,'12'-57'-382,"-8"-6"284,5 6 0,-6-3-103,-3 22 1,3 3 367,7 17 540,-7 5-370,10 13 1,-13 16-129,0 12 0,-10 4-1,1 15 0,-1 0-11,10 10 0,-3 3 56,-6 7 1,5-7-78,-5 6 0,3 4 56,-4-4 0,7 13-230,-7-3 0,4 6 35,-3 3 1,6 0-10,-7 1 0,-6 15 58,-3 13 0,3-1-439,-2 11 1,8-8 153,-9-2 0,10-10 10,-10 1 0,12-17 100,-2-3 1,6-12 16,3-16 1,9 0 52,1 0 0,12-10-25,-3 0 0,9-15-161,10-4 0,-3 1 20,12-10 259,-12-6 0,19 12 0,-10-9 0</inkml:trace>
  <inkml:trace contextRef="#ctx0" brushRef="#br1" timeOffset="116">60681 22888 7805,'0'29'0,"-9"-10"-8,-1 0 1,-12 9-41,3 10 0,3 13 56,-3-4 0,10 16 328,-10 4 0,13 12-1060,-4-4 724,-6 8 0,13 2 0,-9 0 0</inkml:trace>
  <inkml:trace contextRef="#ctx0" brushRef="#br1" timeOffset="117">60937 22092 7860,'-28'0'-885,"-1"13"885,13 3 0,-9 12 0,9 1 0</inkml:trace>
  <inkml:trace contextRef="#ctx0" brushRef="#br1" timeOffset="118">61705 21239 7763,'-29'-12'1153,"1"12"-725,0 0 0,9 12-343,0 17 0,0 12 36,-10 6 0,1 23-145,-1 15 1,10 26-89,0 21 1,4-2-408,-4 2 1,3 11 385,6 8 0,7 4-77,-6-3 0,6-7-47,3 7 0,9-10 76,1-9 0,2-4-108,-2-6 0,-7-28 147,6 0 0,4-38-16,-4-10 75,1-12 0,-10-26 14,0-18 1,0-29-73,0-28 0,0-26 0,0-3 0,0-9 141,0 0 0,13-20 0,2 8 0</inkml:trace>
  <inkml:trace contextRef="#ctx0" brushRef="#br1" timeOffset="119">61364 23002 7763,'15'-28'171,"1"-1"-171,-6 1 0,-4-1 539,13 1 0,0 3-143,9 6 0,1-3-287,-1 12 1,1 1-15,-1 9 0,1 0-116,-1 0 1,0 15 71,1 14 0,9 3-242,0 15 1,-4-9-96,-15 9 0,7 1 169,-7 8 1,3 1-190,-3 0 0,-7 0 76,-12 0 1,0-3 37,0-7 1,0 4 132,0-14 0,-3 1 0,-6-9 1,2-4 61,-12-6 1,-3 3 216,-16-12 1,7 2 154,-7-2 0,-3-7-163,3 6 0,-13-5-24,4-4 0,6 0-129,3 0 1,-3 0-124,3 0 0,0 0-169,10 0 1,9 0-1203,0 0 1435,12 0 0,-5-13 0,12-3 0</inkml:trace>
  <inkml:trace contextRef="#ctx0" brushRef="#br1" timeOffset="120">62274 23173 7795,'0'41'0,"-10"-10"-154,1 7 1,-4 3 110,4-3 0,5 13 161,-5-4 1,6-3-33,3 4 1,-10-4-190,1 3 28,-1-5 136,10-14 1,3-15-173,7-13 0,-4-16 65,13-22 1,-9-16 136,9-12 0,-4-16 126,4-4 1,4 1 265,-14-10 1,13 7-86,-3 3 0,3 12 158,-3 7 0,3 6-699,-12 3 0,12 12 177,-3 8 0,-3 8-450,3 10 1,-10 7 210,10 12 205,-13 12 0,7 17 0,-13 15 0</inkml:trace>
  <inkml:trace contextRef="#ctx0" brushRef="#br1" timeOffset="121">62928 23286 7701,'-29'13'154,"1"3"-253,-1 12 0,1 10-182,-1 0 0,14 3 479,5-3 0,7 3 604,3 7 1,0 5-807,0-5 0,0-7-630,0-3 1,13-10 347,6-9 286,-7 6 0,26-21 0,-6 8 0</inkml:trace>
  <inkml:trace contextRef="#ctx0" brushRef="#br1" timeOffset="122">63041 22775 7701,'-12'-16'25,"5"3"-185,-12 13 0,10 0 265,-10 0 340,13 0 0,-10 3-1591,6 7 1146,7-7 0,-9 22 0,12-9 0</inkml:trace>
  <inkml:trace contextRef="#ctx0" brushRef="#br1" timeOffset="123">63326 23286 7707,'-3'26'135,"-7"-7"0,4 6-44,-13-6 0,12 6-14,-2 4 1,-4 9-34,4-1 0,-1 14-111,10-4 0,-9-2 21,-1 2 0,1-3 68,9 4 0,9-7-244,1-13 1,12-9 51,-3 0 1,6-13 46,4 4 1,-1-7 136,1-3 0,-1-3-20,0-7 0,1 4 32,-1-13 0,1 10 166,-1-10 1,1 9-4,-1-9 0,-9 13 105,0-4-42,0-5 0,0 11 75,0-5-344,-13 6 63,19 3-304,-21 0 135,8 0 1,-12-3-180,0-7 0,3 7-342,7-6 405,-7-7 0,10 9-194,-13-11 121,12 11 8,-9-5 304,23 12 0,-20 0 0,13 0 0,0-13 0,9-3 0</inkml:trace>
  <inkml:trace contextRef="#ctx0" brushRef="#br1" timeOffset="124">63894 22974 7707,'-28'0'0,"9"0"-87,0 0 1,10 0-164,-10 0 0,9 9 914,-9 1 1,13 12-188,-4-3 0,4 6-377,-3 3 0,5 14-19,-5 5 1,6 7-63,3 2 0,0 11 70,0-1 1,0 13-132,0-3 0,0-3 84,0 2 1,9-11-126,1 2 0,12-3-174,-3 4 0,-3-20 126,3 0 1,0-15-495,9-13 0,-9-7 144,0-12 0,-3-6 481,3-13 0,6-12 0,-9-26 0</inkml:trace>
  <inkml:trace contextRef="#ctx0" brushRef="#br1" timeOffset="125">64179 23372 9793,'16'0'383,"-4"0"1,-9 0-522,7 0 138,-7 12 1,10 4-229,-13 13 0,9-1 77,1 1 1,-1 8 0,-9 1 0,0 13 72,0-4 1,0 7-81,0 3 0,0-10 64,0 1 1,0-14-346,0 4 401,13-6 1,3-16-27,12-7 0,-9-9 92,0-9 0,0-17 6,9-12 0,1-12 147,-1 3 1,1-4-63,-1 4 0,0-4 130,1 13 0,-1-9-68,1 9 0,2 0 65,7 10 0,-6-1-60,6 1 1,-7 2-44,-2 7 0,-1-6-68,1 6 1,-10 7-41,0 2 0,-10 7-269,10 3 226,-13 0 0,7 3-87,-13 7 0,0 5 73,0 14 0,-3 9-20,-7 0 1,4 3 41,-13-3 0,10-4-4,-10 14 1,12-4 67,-2 3 0,-4 4-57,4-13 1,-1 9 10,10-9 1,-9 3-39,-1-3 1,1-6-7,9 6 0,0-16-28,0-3 0,3-13-111,6 3 1,-2-5 78,12-4 0,-10-13 45,10-6 1,-9-16 30,9-3 1,-4-12 14,4 2 1,3-5 113,-12-4 1,12 3-64,-3 7 1,-3 3 155,3 6 1,-13 16-81,4-7 1,-4 10 317,3 0-196,-5 7 0,11 12-100,-5 0 0,-7 3-9,6 6 1,-5 16-62,-4 13 1,0 10 1,0-10 1,9 12 42,1-2 0,-1 5-8,-9 4 0,10-9 9,-1-1 0,4 10-24,-4 9 1,-3 0-7,13-9 0,-9-3-168,9-7 0,-10-5 50,10-14 0,-9-12-151,9-7 0,-13-9-227,3-9 1,-5-10 395,-4-19 0,12-19 0,4-16 0</inkml:trace>
  <inkml:trace contextRef="#ctx0" brushRef="#br1" timeOffset="126">15611 26300 7993,'-16'0'693,"-6"4"77,13 5 0,-1 7-255,10 12 0,0 4-271,0 6-191,0 6 0,10 16 286,-1 6-612,1-6 254,2 35 1,-6-16-71,13 25 26,-12-12 170,5 19 0,-8-26-663,5 0 213,-6 0 203,10-37-828,-1 6 233,-8-26 328,8-12 1,-12-7-92,0-18 1,-3-10-58,-6-19 290,5-6 67,-21-13 0,22-10 113,-6 1 85,5-13 0,-8 6 0,9-12 0,-7 0 0,7-13-627,3 10 933,13-10-259,2 12 1,17 1-264,6 0 1319,6 12-735,13 4 1,3 15 50,6 6 0,-2 20 191,11 19 1,8 5-16,2 4-404,-6 26 0,-25 5 148,-7 26-205,7 0 92,-23 12-270,-2-9-129,-17 23 184,-12-11 1,-3 1 333,-6-7 1,2 1-495,-12-11 1,-9 5 100,-10-24 0,-12 1-240,2-9 0,-9-10-157,-9 0 229,6-13 82,-10 7 1,4-13 50,0 0-38,-1 0 358,23-13-108,-10 10-47,35-22-189,-19 9-765,35-13 555,3 1 0,29 9 317,18 0 0,7 0 0,3-9 0</inkml:trace>
  <inkml:trace contextRef="#ctx0" brushRef="#br1" timeOffset="127">16777 26784 7993,'-16'28'0,"-9"13"0,22-9 1817,-10 22-1151,13-23 1,13 1 69,6-13-248,18-13-319,-5 7 1,19-29 169,-13-13-512,12 1 202,-18-38 0,18 15-930,-12-25 475,-13 0-115,1 4-301,-23-10 573,9 9 1,-12-3 45,0 0 0,-3 13-57,-6-3 1,-10 15-272,-19 4 611,-6 12-98,-13-6 1,0 25-78,0 7 1,3 21 235,7 17 1,6 12-431,13 16-24,-1 12 333,13 4 0,-9 12 0,9 1 0</inkml:trace>
  <inkml:trace contextRef="#ctx0" brushRef="#br1" timeOffset="128">17630 26613 8074,'19'-19'0,"0"0"1564,0 0-978,9-9 1,1-1 115,-1 1-477,0 0-26,1-1 1,-1-9-1145,1 0 480,-1 0 106,1-3 0,-4 10-270,-6-7 1,3 16-134,-13 3-131,1 12 796,-10-5 0,9 24 136,1 7 0,-1 22 198,-9 16-166,0 0-61,0 25 1,0-9 763,0 12-308,0-12-505,13 9 748,-10-22-418,10 10 1,-13-4 224,0 0-114,-13-12-252,10-13 1,-22-13 222,6 1-428,-6-13 186,-4-4 1,-9-12-315,0 0-28,0 0 188,10-25 0,-7 6-425,7-19 234,-7-6 1,32 0-289,-10-13 317,13 13 0,3-7-138,7 13-58,6 0 132,25 23 0,3-8-25,13 14-323,0-13 285,0 19 0,-1-10 77,1 13 24,0 0 38,0 0 1,0 0 138,0 0 13,-13 0 21,-3-13 16,-25 10-75,9-9 59,-22-1 787,10 10-565,-13-10 1,-3 13 249,-7 0 1,-2 6 321,-7 13 0,-7 4-116,7 24-263,7-12-142,-1 18 1,4-21-274,-1 6 0,1-19 0,9-7 0</inkml:trace>
  <inkml:trace contextRef="#ctx0" brushRef="#br1" timeOffset="129">18483 25760 8016,'-44'0'948,"3"0"1,12 0-658,1 0 1695,12 13-1266,3-10 1,13 13-1941,0-7 491,0-6 523,0 23 1,10-20 205,-1 13 0,13 0 0,-6 9 0</inkml:trace>
  <inkml:trace contextRef="#ctx0" brushRef="#br1" timeOffset="130">19450 25447 8037,'-29'16'208,"14"9"0,-8 4-208,14 18 1145,-13 20-658,19 5 0,-19 36 201,12 5-963,-12 20-76,6-3 0,-12 9 164,-1-7-773,1 7 980,12-34 0,-6-11-1342,12-37 631,1-13 350,9-28 341,0-3 0,0-13 0</inkml:trace>
  <inkml:trace contextRef="#ctx0" brushRef="#br1" timeOffset="131">19251 25675 8448,'12'16'1127,"-5"9"-894,12-6-237,12 6 194,1 4-1283,22-1 1093,-23 0 0,35 1 0,-6-1 0</inkml:trace>
  <inkml:trace contextRef="#ctx0" brushRef="#br1" timeOffset="132">19848 26471 7943,'0'28'-65,"0"-9"1241,0 0-418,0 13-512,0 12 1,0 4-62,0-1 0,0-9 156,0 9-1066,0-25 418,0 16 307,0-35 0,0 10 0,0-13 0</inkml:trace>
  <inkml:trace contextRef="#ctx0" brushRef="#br1" timeOffset="133">19990 25931 8007,'-9'19'-614,"-1"0"270,1-13 0,-1 19-352,1-6 696,-1 6 0,10 4 0,0-1 0</inkml:trace>
  <inkml:trace contextRef="#ctx0" brushRef="#br1" timeOffset="134">20473 26841 7893,'0'28'1395,"-12"13"-590,9-9-459,-10 9 0,13-22 781,0 0-574,13-13-168,2 7-642,1-26 242,9-3 0,-21-15 275,5-7-1282,-6-19 796,-3-3 1,0-10 240,0 13-1232,0-12 867,0 9 0,-12-10-477,-7 14 476,-7-1-50,-2 12 1,-4-5-504,-6 12 466,7 0 438,-23 22-355,23 4 355,-10 12 0,12 25 0,1 13 0,-1 25 0,1 10 0</inkml:trace>
  <inkml:trace contextRef="#ctx0" brushRef="#br1" timeOffset="135">20872 26443 7975,'-13'41'507,"-3"3"161,-12 13 0,9 0 20,0-1 713,12 14-865,-5-10 0,12 0 94,0-13-973,0-25 362,0 16 0,3-38-917,6 0 537,7-12 343,25-29 0,-6-16-591,12-19 334,1-6-462,9 9-514,0-9 786,-13 22 0,6-9-354,-12 12 329,13-13 315,-7 23 1,0-7-188,-6 26 692,-6-1-342,-4 13 0,-9 7 879,0 18 1,-13 20-151,4 18 0,-10 20 754,-10 8-658,7 20-389,-22-6 0,9 5 5,-12-18 1,3 3 6,6-12-1479,-7-1 814,10-22 1,-2-15 228,-1-20 0,12-18 0,-5-7 0</inkml:trace>
  <inkml:trace contextRef="#ctx0" brushRef="#br1" timeOffset="136">9355 30253 7958,'-16'12'-558,"4"-9"499,-1 23 80,10-23 1,-13 13 162,7-7-29,5-6-38,-8 22 0,12-18 88,0 12-15,-13-13-36,10 19 258,-10-9-291,13 13 1,0-1 119,0 0 380,0 1-336,0 12 1,0 3 25,0 13 1,10 0 103,-1 0 1,13-10-138,-3 1-55,7-1-56,2-3 1,1-3-212,-1-12 133,13-14-146,3-2 0,1-26-57,-8-6 0,5-22 177,-5-15-576,1-14 366,3-28 0,-12 10-70,-1-7-1087,1 6 1100,-13-9 0,-1 20-444,-5-8 174,-7 20 240,-16-4 1,-2 23-247,-14 0 248,-12 24 91,-3-14-172,-13 33 453,0-8 1,0 15-440,0 6 389,0 7 61,1 25 1,11 7-330,7 18 445,19-6-213,-6 22 0,22-12-409,-6 6-13,18-7 298,7-12 1,25-3 69,6-7 0,7-6 0,3-13 0</inkml:trace>
  <inkml:trace contextRef="#ctx0" brushRef="#br1" timeOffset="137">9753 30679 7978,'-9'19'482,"-1"0"0,1 0-300,-4 9 1,10 4 521,-6 6-310,5 6 0,4 13 157,0 0-247,13-13 1,3 10-26,12-7 0,4-9-55,6-10 1,-3-2 13,12-17 1,0 1-1,10-10 1,-3-13-15,-7-6 1,4-19 13,-13-9 1,9-7-1,-9-3 0,0 0-238,-10 0 0,1-12 0,-1-4 0</inkml:trace>
  <inkml:trace contextRef="#ctx0" brushRef="#br1" timeOffset="138">10464 30309 7978,'-16'0'-617,"1"0"-646,5 0 1263,7 0 249,-10 0 0,1 0 1,8 4-16,-5 5 102,6 7-140,3 12 0,0 10-29,0 0-92,0 13 24,0-7 1,3 16-126,6 6-57,-5-6 112,8 10 1,-2-13-47,-1-1 0,4-2 25,-4-6 0,-2-7-121,12-13 1,-10-3 129,10-6-382,-13-6 208,7-13 0,-4-3-237,1-7 220,-1-5 1,1-23 64,-1 0-109,1-13 0,-10 20 85,13-23 191,-10 22-73,9-21 1,-2 21-139,-1-6 283,1-6-110,2 12 1,-5-9-122,12 13 205,-13-1-133,19 1 0,-12-1 168,6 1 1,6 0-84,-6-1 0,-3 1 245,3-1-139,-13 1 46,19 12 219,-9-9-47,0 22-164,9-10 1,-18 13 86,12 0 1,-13 13 36,3 6-125,7 6-71,-13 3 0,10 13-13,-13 7 71,0-7-64,0 25 1,0-28-170,0 19 145,0-7 0,0 7 187,0 0-200,-13 0 1,10-3 94,-6-7-307,-7 7 80,13-23 0,-10 11 219,13-14-1021,0 0 364,0-12-395,0-3 411,0-13 394,0 0 0,13-25 1,3-7-1</inkml:trace>
  <inkml:trace contextRef="#ctx0" brushRef="#br1" timeOffset="139">11459 30537 7951,'-9'19'0,"-1"0"8,-12 0 24,19 9 0,-19 4 300,13 6 664,-14 6-574,20 13 1,-9 0 228,12-1-487,0 1 2,0 0 1,0-9-198,0-1 43,12-12 49,4-7 1,13-6-618,-1-12 322,0-1 266,1-21-623,-1-17 428,1-2 0,-1-26-253,1 0 1,-1 0-494,0-9 1,-2-4 162,-7 4 313,-7 12 433,1 0 0,-10 13 0,7-6 0,5-7 0,-11 35 0,8-19 0,-12 19 0,0 7 0,0-1 0,0 13 0,-12 13 0,5 15 0,-12 20 694,13 18-360,-7 7 0,4 12 102,-1 0 911,1 13-775,9 3 1,0 13 666,0 0-1767,0 12 824,0-9 0,0 12 522,0-5-397,0-7-178,0-4 1,0-5-174,0-14 1,-10-21 57,1-16 0,-13-22-114,3-7 1,-6-12 224,-4-16-676,-12 0 326,9-13 1,-21 1 53,5-7-497,-18-7 299,6 11 1,0-11-1558,13 7 875,12-6 205,-6 22-847,12-22 1579,13 9 0,-9-12 0,9-1 0</inkml:trace>
  <inkml:trace contextRef="#ctx0" brushRef="#br1" timeOffset="140">13251 30736 8014,'-16'16'-577,"-9"9"495,6-6 1494,6 6-889,1 4 0,2 2 241,1 7 24,-1-6-393,10 21 1,0-18-89,0 13-283,13-14 147,3 7 0,12-15-70,0-7-56,1 6 183,-1-22-622,1 10 370,-1-26 1,1-6-158,-1-19 0,0-6-354,1-13 1,-13 0 224,-7 0-681,-6 0 612,-3 1 0,0 8-418,0 1 427,0 12 110,-12-19 1,-4 23 76,-13-7 201,-12 19-121,-3-6 0,-3 22-31,-1-7 1,4 10-172,-3 10 666,-7 5-280,22 26 0,-6-6 72,20 13 242,5-14-236,13 20 1,3-19 461,7 12-359,5-12-115,26 6 0,4-13 711,12 1-441,-1 12-110,-11-10 0,8 11 167,-5-14 0,2 4 19,-2 5 1,2-5 86,-12 6 0,0 3-334,-10-3 0,1-3-147,-1-16 1,1 3-1614,-1-13 801,1 1 398,-1-23 315,-12-15 0,22-29 0,-7-16 0</inkml:trace>
  <inkml:trace contextRef="#ctx0" brushRef="#br1" timeOffset="141">14303 31020 7898,'-29'29'314,"14"12"-53,-11-10 0,23 10 420,-6-12 0,9-4 7,9-6-827,20-6 167,2-13 0,23 0 56,-7 0 1,4-13-83,-4-6 1,7-16-355,-7-3 222,-5-12-115,-1 6 1,-13-23-452,0 1 539,1-13 0,-13 19-233,-4-10 182,-12 14 1,0 8-198,0 1 454,-12 12-51,-17-6 0,-12 25-80,-6 7 1,-10 6 22,0 3 0,3 3 548,-3 6-207,1 20-195,11 15 0,-2 16 284,0 6 0,15-3-357,4 13 0,2-9-371,17 8 1,2-21 356,17 3 0,18-19 0,17 3 0</inkml:trace>
  <inkml:trace contextRef="#ctx0" brushRef="#br1" timeOffset="142">15099 29087 7995,'-28'28'-92,"-1"1"1,1 2 419,-1 7 0,4-3 150,6 12 296,-6 1-385,9 9 1,0 9 115,7 0-446,-7 1 110,13 2 1,-10-6 8,13 13 0,0-10-125,0 10 0,0-3 19,0 3-110,0 6 166,0-9 0,0 21-111,0 1 117,0 0-66,-12-10 0,5 0-83,-12 1 1,13-14-450,-4-5-967,7-7 1431,3-29 0,0-5 0,0-26 0</inkml:trace>
  <inkml:trace contextRef="#ctx0" brushRef="#br1" timeOffset="143">15355 30935 7842,'0'57'820,"-9"-4"-366,-1-5 1,1 2 292,9-12 0,12 0-442,7-9 0,6-14-251,4-5 179,-1-7-772,1-16 421,-1-2 1,-3-17-402,-6-6 293,7-6 163,-23-13 1,10 0-616,-13 0 0,0 0 101,0 1-272,0-1 271,0 0 208,-13 13-47,10-10 124,-23 22 293,11-9 0,-14 13 0,1-1-2,-13 14 2,9-11 0,-9 23 0,13-6 783,-13 18-569,9 7 1,0 25 741,13 6-396,13 20-329,-7 5 1,13 14 1498,0-1-856,0 0-470,13 1 1,6-1-54,19 0 1,0-12-36,19-7-1844,-7-18 1156,32-20 0,-9-15 372,12-13 0,1-26 0,-1-5 0</inkml:trace>
  <inkml:trace contextRef="#ctx0" brushRef="#br1" timeOffset="144">16407 29400 7890,'-16'28'-382,"-6"0"-49,13 1 1,-10 2 143,9 7 577,1-6-131,-4 22 1,7-10-72,-13 13 320,13 12-226,-20 4 1,20 15 44,-13 7 406,13-6-325,-20 34 0,23-16 331,-6 26-1711,-7 0 1255,13-4-247,-10-3 110,13-12 0,0-13-23,0-6-915,0-32 667,13-9 1,3-38 146,12-7 78,1-6 0,-1-40 0,0-11 0</inkml:trace>
  <inkml:trace contextRef="#ctx0" brushRef="#br1" timeOffset="145">16037 30281 7933,'-15'0'2095,"2"0"-1597,13 0-222,0 13 1,16-10 352,12 6-260,1-6 1,24-3-696,4 0 303,3 0 1,10 0 127,-13 0-625,0 0 481,12 0 0,-9 0 39,6 0 0,-5 0 0,-5 0 0</inkml:trace>
  <inkml:trace contextRef="#ctx0" brushRef="#br1" timeOffset="146">17004 31219 8432,'0'44'1131,"0"-2"-754,0-14 749,0 0-651,0-12 0,3 6 194,7-12-316,6-1-189,12-9 1,1-3-70,-1-6-20,0-7 17,1-25 0,-1 0-1040,1-7 478,-1-18 83,-12 19 0,6-23-321,-12 13 0,-1 0 382,-9 0-603,0 1 461,0 11 1,-13-8 51,-6 5 1,-9 7 170,-10 3 0,-3 16 84,-6 3 164,-7 13-168,10-7 1,-1 29 422,8 13 1,5 15-173,4 22 631,-1 7-505,13 25 1,4-10 113,12 7-326,0-19 0,12 6 0,4-9 0</inkml:trace>
  <inkml:trace contextRef="#ctx0" brushRef="#br1" timeOffset="147">17829 30622 9434,'0'29'1146,"0"-1"-904,0 13 0,0 3 298,0 13-160,0 0-317,-13 0 1,10 9-91,-6 1 0,5-14 21,4-15-465,0 6 503,0-12-418,0-4 265,0-28 1,0-18-437,0-20 1,13-7 221,6-11 0,-3-5-169,3-5 132,0 6 304,22 3 1,-10 7 187,7 12 0,-6-6-267,-4 15 673,1-18-383,-1 40 1,1-18 5,-1 25 1,1 0-74,-1 0 0,-12 3 219,-7 7-128,-6 6-12,-3 12 1,0 4 24,0 6 0,0 3-16,0 6 0,-3-3-3,-6-6 0,2-3 7,-11 12 134,11 1-123,-18-4 0,22-3 13,-7-13-526,7 1 209,3-1-42,0-12 0,3-3 109,7-13 0,6-22-717,12-7 308,13-18 224,-9 3-303,9-1 310,-13-8 1,4 8 37,6-12 0,-7 13 229,7 6 0,-16 7-229,-3 2 563,0 1-247,-3 12 297,9 3-193,-22 26-145,10 3 0,-13 25 1121,0 6-503,0 7-329,0 16 1,0-10 110,0 6 1,-9 3 146,-1-2-1062,1-1 354,-4-22 183,10 10-2500,-10-22 1237,13-4 1164,13-28 0,3-28 0,12-17 0</inkml:trace>
  <inkml:trace contextRef="#ctx0" brushRef="#br1" timeOffset="148">19165 30935 8466,'0'-29'369,"0"1"-403,13 0 0,-10-1 200,7 1-455,-7-1 206,-3 1 0,0 9-102,0 0 57,0 0 174,0 3-41,0-9-3,0 22 576,0-10-382,0 26 1,0 6 69,0 19 792,0 6-646,0 13 0,0 9 106,0 0 216,0 13-379,0-19 0,-3 23 257,-7-8-346,7-5-107,-10 12 0,13-25 201,0 0-148,-12-13 1,9-16-85,-23 1-38,11-1 1,-14-12 228,1-6-623,-1-7 295,1-16 1,-10-3-193,0-12 0,-9-1-278,9 1 0,-10 9-587,10 0 1,0 3 504,10-3 0,3-6-1652,6 6 2213,6 6 0,0-12 0,-2 9 0</inkml:trace>
  <inkml:trace contextRef="#ctx0" brushRef="#br1" timeOffset="149">21582 30309 7883,'0'19'383,"0"0"0,-3 0-61,-6 10 51,6-1-106,-10 13 0,13 3-37,0 13 0,0 3-1,0 7 1,-3 2-107,-7 7 92,7 6-54,-9-22 0,12 0-787,0-12 359,0-26 285,0 16-1508,0-35 779,0 9 711,0-24 0,0-17 0,0-15 0</inkml:trace>
  <inkml:trace contextRef="#ctx0" brushRef="#br1" timeOffset="150">21582 29883 7883,'-15'16'522,"-11"-4"-786,23-12 116,-9 13 1,12-7 51,0 13 96,0-12 0,25 18 0,6-9 0</inkml:trace>
  <inkml:trace contextRef="#ctx0" brushRef="#br1" timeOffset="151">22009 30736 7951,'0'16'436,"13"-4"0,-7-12-312,13 0 959,0-12-635,9-4 1,1-16-1078,-1-6 0,4 4 129,6-14 1,-7 10-372,7-9 564,-6 12 26,-16-18-79,9 21-72,-22-9 213,22 25 226,-22 3-111,10 13 1,-13 23 1016,0 5-479,0 32-346,0 0 0,0 25 1014,0 1-544,0-1-750,0 13 807,0-10-310,0 10 1,-9-22 118,-1 0 0,-12-13 570,3 3-641,-6-18 1,-7-17-56,-6-12 1,7-12-257,-7 2 0,-3-15 99,3-4 1,-3-9-422,3 10-139,6-13 253,-9 6-2199,13 0 1093,12-9 1272,-9 9 0,21-12 0,-8-1 0</inkml:trace>
  <inkml:trace contextRef="#ctx0" brushRef="#br1" timeOffset="152">24852 30281 7514,'0'-28'-501,"0"12"0,0-10 716,0 8 91,0-8-190,0 10 401,0-9 8,0 9-167,0-12-249,0 12 210,0-9-44,0 22-422,0-10 147,0 13 1,0 3-92,0 7 60,0 6 1,0 15 106,0 7 0,0 9-210,0 20 258,0 5-337,0 14 137,0-14 0,-3 11 45,-6-8 207,6-5-83,-10 12 1,13-22-62,0 6-178,0-6 166,0-15 0,3-17-188,7-19 190,5-5-4,14-4 0,-1-29-88,1-18 93,-1-20-22,13-18 0,-6-10-7,12 1 1,1-11 2,9 11-276,0-14 394,-1 20 1,-2-10 50,-6 13 1,5 12 150,-5 7 0,-7 18-1133,-3 10 432,-7 19-959,-2 7 1343,-14 24 0,-15 17 0,-15 15 0</inkml:trace>
  <inkml:trace contextRef="#ctx0" brushRef="#br1" timeOffset="153">25165 30622 7885,'0'19'788,"0"0"1,0-9 509,0 9-664,0-1 1,13 11-33,6-1-477,6 1-35,4-1 0,-1-9 232,0 0-963,1-13 533,-1 20 0,1-23-1012,-1 6 0,1-6 1120,-1-3 0,13 0 0,3 0 0</inkml:trace>
  <inkml:trace contextRef="#ctx0" brushRef="#br1" timeOffset="154">26018 30139 7992,'-28'28'706,"-1"1"-352,1 12-178,0 3 1107,12 13-784,-9 0 1,21 12 291,-5 7-1236,-7 6 390,13-9 0,-10-4-372,13-12 0,0-13-1677,0-6 2104,13-6 0,3-29 0,12-6 0</inkml:trace>
  <inkml:trace contextRef="#ctx0" brushRef="#br1" timeOffset="155">26189 29599 8377,'-28'0'1070,"-1"9"-713,1 1 293,12 12-321,3-7 1,13 14-1192,0-1 1,3 1-28,7-1 889,-7 1 0,35-1 0,-6 0 0</inkml:trace>
  <inkml:trace contextRef="#ctx0" brushRef="#br1" timeOffset="156">26559 30281 8543,'-13'16'1158,"-3"9"-809,-12-9 142,12 0-227,3 9 1,13-19 126,0 13-335,0 0 105,0 10 0,10-10-107,-1-1 1,10 1 119,-9 10 1,9 9-129,-10 0 1,10 0 12,-9-10 0,12-3-107,-3-6 0,-4 3-60,4-12 0,0-1-82,10-9 1,-1-3 26,1-6 0,-1-20-113,1-18 0,8 3 113,1-4 1,0 1 91,-9-10 1,9 10 242,0-1 1,-1 13-41,-8-2 1,-1 5-118,1 4 0,-10 12 54,0 6 0,-10 7 102,10 3 0,-13 16-32,4 12 307,-7 13-228,-3 16 1,-9 0-61,-1 0 0,-3 0-39,4 0 1,3 0-583,-13-1 1,12-8 115,-2-1-2330,6-12 2677,3-7 0,12-2 0,4-11 0</inkml:trace>
  <inkml:trace contextRef="#ctx0" brushRef="#br1" timeOffset="157">27525 30764 7579,'16'0'754,"0"0"-540,-7 0-298,-5 13 154,21-10 1,-19 10-42,13-13-331,0 0 101,10 0 230,-14 0-8,11 0 0,-23-13 1,6-6 0,-6 3 16,-3-3 234,0 0-265,0 4 1,-9-11-10,0 7 223,-14-6-193,8 9 0,-14-6 44,1 13 345,-1-1-224,13 10 0,-9 0 620,6 0-398,7 26-123,-1-7 0,4 34 140,-1-5 0,4 15-209,15 3 0,20 0-123,18-9 1,7 0 236,3 0-1540,12-13 900,4-3 1,12-25 196,0-6 106,1-7 0,-1-41 0,0-9 0</inkml:trace>
  <inkml:trace contextRef="#ctx0" brushRef="#br1" timeOffset="158">28947 28831 7952,'0'-57'-391,"0"13"195,0-10 0,0 23 1128,0-11-155,0 27-10,0 2-489,0 51 0,0-3 54,0 31-463,0 7 160,0 12 1,-9 7-25,-1 12-138,-12 13 0,6 0 458,-12 6-1542,-1 6 1377,1 14-67,8-66 1,-1 3 0,5 10-1,0 1 1,-2-1 1,-2 0 0,0 0 0,-1 0-209,2-4 0,0-2 0,-9 71 73,9-13 1,13-9-140,-4-29 1,7-25-333,3-41 1,3-22-926,7-16 577,6-13 1195,-1-15 1,11-26 0,-11-6 0</inkml:trace>
  <inkml:trace contextRef="#ctx0" brushRef="#br1" timeOffset="159">28606 29997 7952,'16'12'1370,"9"-9"1,-6 20-710,19-14-357,6 13-138,26-6 0,-7 3-1097,13 0 1,-4 0 271,4 9 659,-6 1 0,-13-1 0,-1 1 0</inkml:trace>
  <inkml:trace contextRef="#ctx0" brushRef="#br1" timeOffset="160">29431 30736 7952,'-13'57'0,"10"0"0,-19 9 0,12 0 2115,-12 1-634,19-10-1485,-10-13 1,16-16-884,7-18 1,-4-32-1336,13-16 2222,0-26 0,-3-8 0,-3-14 0</inkml:trace>
  <inkml:trace contextRef="#ctx0" brushRef="#br1" timeOffset="161">29630 29883 7952,'0'-29'0,"0"11"1145,0-1-462,0 12-231,0-5 104,0 12-251,0 0 0,9 12 139,1 7-2294,12 6 931,-19 17 919,22 2 0,-9 13 0,12 0 0</inkml:trace>
  <inkml:trace contextRef="#ctx0" brushRef="#br1" timeOffset="162">30540 30622 7932,'-13'-16'-189,"-3"4"1,-12 2 6,-1 1 151,1-13 134,-1 19 1,10-13 233,0 6 0,1 7-119,-11-6-341,1 5 170,-13 4 0,9 0 160,-6 0 0,6 13 215,4 6 1,3 19 32,6 9 0,-3 20-131,12 8 1,1 4-307,9-3 0,6 6 10,13-6 0,13-6-89,24-4 1,5-19-197,5-9 1,7-19-511,12-9 1,-9-29 429,0-10-1079,-1-31 898,-2 13 1,-16-26 517,-19 7 0,6-7 0,0-12 0</inkml:trace>
  <inkml:trace contextRef="#ctx0" brushRef="#br1" timeOffset="163">30710 30594 7932,'-28'0'0,"-1"12"-10,1 7 0,3 7 165,6 2 0,3 13 403,6 6-110,7 7-256,-9 3 1,24 0 459,7 0-272,6-13 1,17 10 2,2-23-191,13 10 0,0-15 35,-1-7 1,1-7 13,0-12 0,-9-3 116,-1-6 1,0-20-125,-2-2 1,5-23 96,-12 7-346,0 5 71,-10-11 1,-12 8-593,-6-11 339,-7 11-33,-3-8 1,-3 18-210,-7-12 1,-9 12 237,-19-3 0,-6 6-102,-13 4 0,-3 9-45,-6 0 1,6 13-65,-7-4 0,11 29 292,8 10 0,7 21 391,13 7 0,2 12 548,7 17-454,7-1-692,24 0 938,17 1-377,15-14 1,13-2-166,0-13 1,12-13-239,7-6 1,0-10 331,9-9-1014,-18-6 64,27-13 788,-21 0 0,0-6 0,-1-13 0,1-13 0,3 0 0,0 7 0</inkml:trace>
  <inkml:trace contextRef="#ctx0" brushRef="#br1" timeOffset="164">32075 30679 8398,'16'-28'1426,"12"-1"1,20-18-834,28-20-372,-1-5-1238,-15 12 0,4-3 1015,-6 5 0,1-1 28,5-11 1,1-2 0,-1 1 0,-2-1-37,-3 2 0,-4-2 1,-3 1-1,-3 0-84,-1 0 0,-1 0 0,-3 1 0,-3 1 22,35-64-860,-19 7 649,-3 12 0,-23 0-671,7 1 518,-6-1 224,-16 13 0,6 6-82,-13 19 0,1-3 296,-10 13-17,0-13-133,-13 31 0,-3-5-153,-12 24 324,-13 1 541,-3 12 0,-13 3-720,0 13 369,0 13-153,0 16 1,0 24 565,0 14-353,0 24-160,1-2 0,-11 28 529,1 6 0,0 9-574,36-57 0,3 2 1,-2 6-1,1 2 153,-1 4 0,1 2 0,4 5 0,1 0-788,-2-1 1,2 0 885,5 2 1,1 2-145,2 6 0,2 1 0,1-1 0,2-1-69,3 1 1,4-2-1,3-10 1,4-5-87,14 54 1,24-29-458,14-27 260,14-26 323,3-32 0,9-22-1168,-6-24 574,6-27-139,16-15-301,-10-35 542,10 7 0,-16-29-25,-6-6 1,3-10 383,-45 58 0,-2-1 0,6 2 0,0-1-313,-4-5 0,-1-1 351,0 7 1,0 0-91,-4-4 0,-1 1 1,32-65 502,6-1-295,-6 1-143,-3 25 1,-6-3 198,-13 26-197,-13-1-156,0 9-41,-22 14 148,10 2 1,-13 17 90,0 5 1,-13 4-18,-6 6 0,-15 16 824,-4-7-735,-13 20 305,7-4 0,-16 20 219,-7 12-315,7 12-200,-9 39 1,12 9 900,0 25-972,0 0 131,28-30 1,1 4-1252,-28 67 1184,26-55 0,3 3 1,2 0-1,2 1 7,-1 4 1,1 3 0,5 10 0,1 2-280,-3 5 0,2 1 0,7 4 0,3 1 203,2-1 0,3 0 0,3-9 0,3-4-124,4-8 0,5-5 1,1-11-1,6-4-1127,37 50 628,14-43 704,3-48 1,2-54-1628,1-25 727,0-37 891,-3-1 0,-7-35-624,-19 7 1,4-7-168,-13-2 1378,-13-1-900,0 13 1,-21 6-166,5 19 1090,-6 7-756,-3 24 1,-3 17 358,-6 19 1,-4 9-206,-6 9 1,-6 29 1310,6 19-615,-6 19-401,-4 9 320,13 3-299,4 23 0,12-23 140,0 7-147,0-6 46,0-4 1,0-16-189,0-12-779,12-12 416,4-17 0,13-12-79,-1-7 0,0-21 113,1-17 0,-4-12-710,-6-16 276,6 0 240,-9-12-552,0 9 465,-3-10 0,-13 13 456,0 1-609,0-1 192,0 13 0,0 2-126,0 14 350,0 0-127,0 12 413,0 3-225,0 13 0,0 13 73,0 6-32,-13 6 0,10 3 354,-10 1-159,13-1-56,0 1-70,0-1-103,0-12 1,0 0 108,0-7-2,0-6-203,0 10 0,-3-13 135,-6 0-72,5 0-14,-8 0-80,12 0-8,0 0 116,0-13-272,0 10 243,0-9 82,0 12 174,0 0-22,0 12-214,0-9-4,0 10 0,0-10 29,0 7-10,0-7 74,0 9 44,0-12-63,0 13-10,0-10-5,0 10-47,0-13-15,0 0 112,0 13-86,0-10 1,0 12-65,0-5 64,0-7-6,0 10-74,0-13 84,0 0-6,0 12-18,0-8 21,0 21-1,0-22-20,0 10 26,0-13-109,0 12 90,0-9-299,12 10 134,-8-13-292,8 0-323,-12 0 418,0 0 0,13-13 0,3-2 0</inkml:trace>
  <inkml:trace contextRef="#ctx0" brushRef="#br1" timeOffset="165">34577 30110 7874,'-28'0'354,"0"13"-158,12-10 1,-10 26 215,8-1 0,2 13-58,-3 16 1,0 16 284,-10 12-279,1 26-1309,0 5 1623,-1 36-443,1-19 0,9-51 0,0 3 0,0-4 1,0-1 154,-19 75-226,-3-13 1,9-15-64,-6-14 0,7-15-175,2-12 1,1-20 133,-1-28 1,-2-3-70,-7-26 0,3 1-637,-12-10 252,-1 0 1548,-9-13-2266,1-3 716,-1 0 0,0-9-74,0 6-1119,0 6 712,13-12 881,15 9 0,4-12 0,9 0 0</inkml:trace>
  <inkml:trace contextRef="#ctx0" brushRef="#br1" timeOffset="166">36312 28547 7819,'0'-86'-106,"0"1"-53,0 0 0,0 3 282,0 6 0,9 9 228,1 20 0,-1 6-59,-9 12 319,0 14-285,0 15 1,0 22 100,0 25 37,-12 13-205,-4 51 1,-12-1-1166,-1 33 1119,-12-8-856,25-52 1,0 2 869,-4-7 0,-1 2-101,0 11 1,1 1 0,4-4 0,1 1-183,-4 5 0,0 1 1,1 1-1,1 1 182,-2 7 1,0 1-1,3 1 1,1 3 43,-5 5 0,2-1-428,8-11 0,1-2 211,-5-6 0,2-5 1,12 38-2473,0-32 1277,13-45 1242,15-25 0,1-12 0,-1 3 0</inkml:trace>
  <inkml:trace contextRef="#ctx0" brushRef="#br1" timeOffset="167">35971 29144 7827,'16'0'1094,"-4"0"1,1 3-589,6 6 147,6-6-317,16 23 0,13-10-253,12 12 1,10-3-339,-10-6 0,10 6-1753,-9-6 2008,-1 7 0,-9 2 0,0 1 0</inkml:trace>
  <inkml:trace contextRef="#ctx0" brushRef="#br1" timeOffset="168">36596 30906 7896,'-41'13'260,"13"-13"65,-1 0 0,4-16-260,16-22 1,-1-22-66,10-25 894,13-13-1819,3-28 1334,25-4-975,3-12 1222,13 0-350,0 12 1,9 17-113,0 18 1,10 22 31,-9 16 0,-1 16 98,-9 22-1745,0 7 1040,-13 24 0,0 14-298,-6 12 1,-10 9 929,1-9 1,12 12 0,-9-5 0</inkml:trace>
  <inkml:trace contextRef="#ctx0" brushRef="#br1" timeOffset="169">37393 30452 7781,'0'41'1442,"0"-10"-541,0-2-540,0 9 1434,0-19-1144,12 22 0,13-26-163,13-5 0,3-7-231,-3-3 0,-6-13-1136,6-6 483,6-18 144,-12-8 1,-1-21-218,-12 0 0,-12-13 31,2 3 1,-6 3-312,-3-3 0,0 13 341,0-3-298,-12 6 364,-4 3 1,-16 13 266,-6 6 0,-3 9 1,-6 10 0,-4 7 426,13 12 0,0 25-136,10 13 436,0 25-407,-1 10 1,13 25 52,7 6 0,6 16 196,3 3 0,12-3-365,7-15 1,10-8-320,9-11 1,6-17 189,13-12 0,12 0 0,4-13 0</inkml:trace>
  <inkml:trace contextRef="#ctx0" brushRef="#br1" timeOffset="170">38246 29883 7818,'-29'-13'1063,"1"10"-868,12-10 1,-6 29 277,12 13-191,1 12-192,9 16 294,0 12-152,0 16 0,0 17 8,0 11-1002,0 14 795,0 2 1,0 13 185,0 0-328,0-12 215,0 9 1,-10-32-86,1 7-81,-1-32-258,10-12-525,0-29 598,0-38 3,0-31 1,0-36-222,0-30 1,10-14-21,-1-24-1029,14-14 1384,-8-12 1,23 3-152,0 13 439,13 13-185,-7-10 1,16 16 794,6-1 0,7 20-339,12 38 51,1 12-305,-1 26 1,-3 15 171,-6 13-59,-19 25-83,-4 32 1,-24 13 80,-1 5 307,-12 20 424,-16-19 0,0 12-514,0-12-232,-13 0 88,-15-3 1,-7 6-285,-12-13 1,9 0 74,-9-9 0,-10-3 66,-10-7 0,1-6-157,9-12 1,13-13-202,6-7 0,6-9 183,4-9-2338,12-7 1146,4-25 1149,37-3 0,6-39 0,26-5 0</inkml:trace>
  <inkml:trace contextRef="#ctx0" brushRef="#br1" timeOffset="171">39667 29883 7753,'-15'0'363,"-1"0"147,6 0 0,4 0 267,-13 0-385,13 13 0,-10 12 136,6 13-126,7 12-251,-9-5 1,8 27 162,-5 13 0,6 17-11,-7 21-1016,-5 19 814,-1 16 0,6-74 0,1-1 50,-1-2 1,1-1-388,3 75 236,-20-38 0,23-9 2,-6-33-829,5-18 596,4-28 0,0-29-461,0-19 527,0-32 0,10-21 1,3-36-900,2-12 596,4-22-495,10-3 777,-15 61 1,0 0 1,15-61 1,9-7-1079,-1 19 1923,1 7-573,3 25 1,4 3-39,12 13 1147,-1 25-842,-11 6 1,8 38 130,-5 7 1,2 6 570,-2 3 1,-10 25-456,-19 13 1037,6 0-1471,-22 15 0,10-8 447,-13 12-215,0-1-367,-13 1 0,0-3-115,-6-7 1,-6 7 291,6-7-1160,-6 7 687,-4 3 1,1 0-2193,0 0 1172,-1-13 609,13 10 674,4-35 0,12 6 0,0-25 0</inkml:trace>
  <inkml:trace contextRef="#ctx0" brushRef="#br1" timeOffset="172">40634 30338 7802,'0'16'4311,"0"-4"-3489,0 1-475,0-10 0,3 10 169,7-13-310,-7 0-129,22 0 0,-9-13-132,12-6 1,1-6-120,-1-4 1,1-12-415,-1-6 1,1-16 257,-1-4 1,-12-8-205,-7 8 0,-5-9 109,-4 10 174,0-13 105,0 19 0,-13 3 327,-6 19-117,-6 19-40,-4 7 181,1 12-149,12 12 0,-9 29 115,6 26 1,6 24 307,4 14 0,5 8-297,4 11 1,4-17-97,5 7 0,7-10-2256,12 0 498,13-18 1672,-9-17 0,22-22 0,-7-6 0,7-9 0,3-10 0</inkml:trace>
  <inkml:trace contextRef="#ctx0" brushRef="#br1" timeOffset="173">41374 30110 7794,'0'57'515,"0"-9"63,0-1 1,0 0 190,0 10 1,0-13 606,0-6 1,9-6-869,0-4 1,14-12-266,-4-6 0,3-10-595,-3-10 0,3-18 260,-13-20-1122,13-5 868,-19-4 1,10-10 140,-13 1-358,0-13 380,0 19 1,-3-19-107,-7 13 1,4-1-20,-13 11 0,10 2 257,-10 7 36,12-7-95,-5 22-13,-1 4 0,1 28-173,-7 19 1,6 28-274,13 10 0,-10 19 569,1 0 0,0 6 0,9 3 0</inkml:trace>
  <inkml:trace contextRef="#ctx0" brushRef="#br1" timeOffset="174">42028 28234 8583,'-26'16'1742,"7"12"1,-6 29-783,6 28 0,-6 29-503,-4 28 1,11-63-1,-2 3-418,2 12 1,-1 2-1,-5 5 1,0 3 287,5 14 1,0 1 0,-4-4-1,-1 1-350,4 2 1,2 1-1,-1-5 1,3-1-12,5-3 0,3-2 0,1-10 1,2-3-811,5 66 1,0-47-2011,0-48 2854,12-31 0,1-19 0,6-26 0,-7-12 0</inkml:trace>
  <inkml:trace contextRef="#ctx0" brushRef="#br1" timeOffset="175">52748 18737 7996,'-10'-19'224,"1"0"169,-13 13 0,18-10 16,-5 7-55,-7 6-242,13-10 1,-13 16 98,7 7 1,6 5-196,-7 14 0,7 2 47,3 7 0,0 7-48,0 11 0,-10 4 89,1 7 1,-13 9-126,3 18 1,-6 7 165,-4 13 0,1 9-219,-1 1 1,-2 8 158,-7-8 0,6-1 29,-6-10 0,19-15-149,10-12 0,6-26-579,3-22-145,0-19 1,9-10 758,1-18 0,12-20 0,-6-15 0</inkml:trace>
  <inkml:trace contextRef="#ctx0" brushRef="#br1" timeOffset="176">51895 20415 7876,'-45'28'0,"4"13"0,13 4 819,-1 11 0,14 4-284,5 7 1,7-4-175,3 13 0,3-13-197,7 3 1,9-9-87,19-9 1,9-11 17,19-18 0,-3-6-231,13-13 0,-9-16 85,8-12 0,1-20 142,10-27 0,-4-4-260,-6-26 1,3-8-272,-13-11 1,-9 1-412,-10 9 850,-25 13 0,13-3 0,-25 19 0,-4 12 0,-3 10 0</inkml:trace>
  <inkml:trace contextRef="#ctx0" brushRef="#br1" timeOffset="177">53715 16463 7980,'-13'-16'-289,"10"-9"457,-10 9 1,10-3 575,-7 0-451,7 13-165,-9-7 219,12 13-194,0 0 1,0 13 151,0 5 0,0 11-92,0 9 0,0 6 1,0 13 0,-4 12 4,-5 7 0,3 16 9,-13 3 0,0 12 23,-10-3 1,1 4 28,-1-4 1,11-6-366,-1-13 0,12-15 78,-2-13-321,6-26 0,3-25 99,0-24 0,12-17-50,7-32 1,6-5-43,4-14 0,-4 1-200,-6 0 0,3 3 161,-12 6 1,-1 3 23,-9 7 1,10 6 313,-1-6 0,1 9-101,-10 9 0,-4-2 208,-5 12 0,6 0 76,-7 9-8,-5 14-142,11 2 211,-21 13 0,22 13-13,-7 6 0,7 19 134,3 9 1,0 7 249,0 3 0,0 9-232,0 0 1,-9 10 186,-1-10 1,1 13-284,9-3 0,0-6-296,0-4 1,-10-6 7,1-3 1,-1-13-466,10-6 406,0-19 83,0-6 0,0-13 0</inkml:trace>
  <inkml:trace contextRef="#ctx0" brushRef="#br1" timeOffset="178">53544 15866 7960,'0'-29'-359,"-13"1"536,-3-1 0,-12 10-177,0 0 0,-1 13 64,1-3 1,-1-4-115,1 3 1,-13 4 171,-7 16 1,-5 5-14,-4 14 1,-3 15 130,-7 13 1,7 16 225,-6 21 1,-3 11-342,2 18 0,1 9 47,36-57 0,3 2 0,2 7 1,3 3 154,-3 6 1,2 3 0,6 6 0,3 2-166,-2 0 1,3 0 0,4-5 0,2-2-124,4-6 0,6-2 0,26 69-220,18-16 1,20-22-717,18-34 1,13-23 707,6-44 189,19-7 0,4-9 0,5-12 0,-5-13 0</inkml:trace>
  <inkml:trace contextRef="#ctx0" brushRef="#br1" timeOffset="179">55023 15041 7954,'0'28'397,"0"1"1,0 2 593,0 7 1,0 19 244,0 19 0,0 31-589,0 17 1,0 24-264,0 13 0,0-67 0,0 2-489,0 2 0,0 3 0,-1 13 0,-2 2 113,-1 3 0,-1-1 0,-2 1 1,-2-1-19,-4 2 0,-2-3 0,1-8 0,-1-3-10,1-5 0,0-3 0,0-9 0,-1-4-46,-13 67 1,0-36-180,-1-21 0,-3-32-907,-5-25 1,2-16 468,-13-3 1,1-3 682,-10 3 0,0-6 0,0-13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1:05:49.313"/>
    </inkml:context>
    <inkml:brush xml:id="br0">
      <inkml:brushProperty name="width" value="0.09071" units="cm"/>
      <inkml:brushProperty name="height" value="0.09071" units="cm"/>
    </inkml:brush>
    <inkml:brush xml:id="br1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4464 6312 7958,'-16'0'1032,"-9"0"-833,22 0 48,-10 13 0,13-7-204,0 13 0,0-10 57,0 10 1,0 0 0,0 10 1,0-1 10,0 1 1,0 2-25,0 7 1,0-3 149,0 12 1,0 1-101,0 9 0,0 9 79,0 0 0,0 10-53,0-10 1,0 17-43,0 2 0,0 0 50,0 10 0,-3-7 25,-6-2 0,2 2 8,-12 7 0,10-3-15,-10 12 1,13-13 71,-4 4 0,-2-6-82,2-4 0,-3-3-132,4-6 1,6-7 139,-7-12 0,7-3-373,3-7 0,0-6 35,0-12-657,0-13 371,13-4 0,-7-12-788,13 0 535,-13 0 0,17-12-60,-14-7 749,13-7 0,-6-2 0,12 0 0</inkml:trace>
  <inkml:trace contextRef="#ctx0" brushRef="#br0" timeOffset="1">4322 8246 8013,'0'-29'0,"0"10"67,0 0 1,0 10 166,0-10 1,0 0 143,0-10 1,0 10 1,0 0 0,3 0-152,7-9 0,-4 0-74,13-1 1,0 1 101,9-1 1,1 1-229,-1-1 0,10 4 133,0 6 0,3 3-241,-3 7 0,-3 6 40,12-7 0,-12 7-43,3 3 1,3 13-60,-3 6 1,0 6 48,-10 3 1,1 10-8,-1 0 0,-9 10 47,0-10 0,-3 9 24,3-9 1,-7 9 13,-12-9 1,0 10 143,0-11 1,0 11-14,0-10 0,-3 9 105,-6-9 1,-7 9-17,-12-9 1,9 10-78,0-10 1,0 9 365,-10-9 1,10 9-139,0-9 0,3 10 461,-2-10-446,5-1 1,3-8-782,1-1 130,-1-12 1,14-3-281,5-13 1,-3 0-2573,13 0 3132,0-13 0,22-15 0,4-17 0</inkml:trace>
  <inkml:trace contextRef="#ctx0" brushRef="#br0" timeOffset="2">5943 8615 8190,'-29'16'-441,"10"6"556,1-12 0,2 12 1275,-3-3-527,6 6-618,13 3 1,3-2 4,7-7 1,6 3-5,12-13 0,13 4-219,6-4 1,7-6 175,3 7 1,9-10-149,1-10 1,-1-5 4,-9-14 1,0 1-124,0-1 0,-4 1-85,-5-1 0,2-8 109,-12-1 1,-9-10-6,-10 10 1,-13-12 86,3 2 1,-5 4-76,-4-3 0,-22 9 45,-7-10 1,-18 14 28,-1-4 0,-15 9-29,-3 10 0,-4-3 11,4 13 1,6-1 106,-6 10 0,6 7-89,3 12 1,0 12-208,0 26 1,13 3 125,6 6 1,9-2-560,10 11 0,7-11 598,12 2 0,12-6 0,4-3 0</inkml:trace>
  <inkml:trace contextRef="#ctx0" brushRef="#br0" timeOffset="3">7791 8132 8022,'-9'-19'-7,"-1"0"0,-2 9 336,2-9-160,7 13 1,-13-10 345,7 7-397,6 6 1,-13-10 110,6 13 0,7 3-13,-6 7 0,-4 5 13,3 14 0,-8 3 184,8 5 0,-9 8-44,10 12 1,-13 3 11,3 6 1,6-3-271,3 13 1,-2-13 106,2 3 0,4 4-199,15-4 0,7-12 140,13-16 0,12-7-537,6-2 1,16-13 221,4-7 0,-1-6-406,-9-3 1,3-12 162,6-7 1,-9-16 17,0-3 1,-13-3 224,-15 3 0,-1 7-22,1-7 1,-14-3 208,-5 3 1,-7 0-150,-3 9 137,0 1 1,-3 3-37,-7 6 0,4 6 441,-13 13 1,10 3 15,-10 7 0,9-4 203,-9 13 0,13 0 90,-4 9-404,7 1 0,3-10-499,0 0 1,3-13 183,7 3 1,-4-18-559,13-10 0,-3-16 189,3-3 0,3-12-26,-12 2 1,9-5-199,-10-4 0,0-10 192,-9 1 0,0 0 100,0 9 0,-9 0 13,0 0 1,-14-6 359,4 6 0,-3-3-123,3 22 1,-6 10 495,6 9 1,3 13 32,-3-4 0,10 7 293,-10 3 1,13 3-164,-4 7 1,7 5-191,3 14 0,3-1-72,7 1 0,5-4-111,14-6 1,-1 3-109,1-13 0,2 10 102,7-9 0,-3-1 129,12-9 1,1 0-144,9 0 0,3-9 163,6-1 1,-6-9-145,6 10 0,4-10-64,-4 10 1,1-10-249,-11 9 0,-5-3 124,6 4 0,-19 3-467,9-13 0,-12 12 232,-7-2 0,1-4-1500,-1 4-38,-12-1 511,-3 10 0,-16 0-1675,-7 0 2877,-6 0 0,-12 0 0,-1 0 0</inkml:trace>
  <inkml:trace contextRef="#ctx0" brushRef="#br0" timeOffset="4">7109 8075 6055,'-16'-13'2206,"3"10"-2050,1-10 0,5 13-183,-12 0 1,10 13 267,-10 6 1,9 6-60,-8 4 1,11 9 242,-2 0 1,-4 12-94,4-2 1,-1-4 17,10 3 1,0 1-108,0 8 0,3-2-73,7-6 0,9-4-56,19-6 0,-4-16-206,14 6 0,-1-18-562,10-1 1,0-6 416,0-3 1,0-15 236,0-14 0,-1 1 0,1-13 0</inkml:trace>
  <inkml:trace contextRef="#ctx0" brushRef="#br0" timeOffset="5">14132 7677 8037,'0'-19'-323,"0"0"1,0 9 937,0-8 0,-9 8-364,-1-9 1,1 10-8,9-10 0,-3 9-165,-7-9 1,4 10 88,-13-10 1,9 9 6,-8-9 0,-5 13 16,-15-3 0,4-4-133,-14 3 0,1 1 114,-10 9 1,0 0-33,0 0 0,-9 3 159,0 7 1,-1 9-75,10 18 1,1-2 98,-1 13 0,12 8-118,8 11 0,5 2-394,4-2 1,12-4 166,6 13 0,13-13-824,16 3 1,13-6-1879,25-3 1469,12-13 751,4-15 1,15-20 502,7-18 0,6-20 0,13-15 0</inkml:trace>
  <inkml:trace contextRef="#ctx0" brushRef="#br0" timeOffset="6">14929 5630 6966,'-29'28'1193,"7"4"-741,-6 6 1,2 19 49,-21 18 1,9 23-155,-9 16 0,-1 6-427,-9 22 0,0-3 310,28-59 1,2 1-1,-1 3 1,2 0-55,1 1 0,2 0 0,2 3 0,1-2-64,-8 66 1,-1-1 110,1-8 0,3-8-190,6-11 0,6-14 70,13-25 0,3-12-721,7-7 0,6-9-64,12-9 1,10-20-355,0-18 0,9 2-253,-9-2 1,10-13 1080,-11-16 207,1-7 0,3-15 0,4-3 0</inkml:trace>
  <inkml:trace contextRef="#ctx0" brushRef="#br0" timeOffset="7">14786 7904 8084,'-15'19'407,"5"0"1,-3 0-34,4 10 0,-1 2 589,10 7 1,0-3-408,0 12 0,13-9-198,6 10 0,9-14-270,10 4 0,7-19 88,12-9 1,-1-7-211,1-3 1,0-13 136,0-6 0,0-16-616,0-2 1,-13-17 246,-6-3 1,0 0-634,-10-9 1,4-7 362,-23-3 0,1 7 205,-10 2 1,-3-2 232,-7 3 0,-15-1-166,-13 10 1,-9 13 481,9 6 1,-13 10-206,4 9 1,-7 9 628,-3 20 0,10 18-307,-1 20 0,1 18 33,-10 10 1,13 6-585,6 3 1,9 1-738,11-1 1,5-3-151,13-6 0,3-13 1103,7-25 0,18 0 0,16-22 0</inkml:trace>
  <inkml:trace contextRef="#ctx0" brushRef="#br0" timeOffset="8">20274 7194 7948,'-19'-26'387,"0"7"0,13 3 185,-3 7-44,-7 6-279,13-22 1,-19 18-157,12-12 0,-9 10 0,10-10 0,-13 13-60,3-4 1,-7-3 10,-2 4 0,-10-1 155,0 10 1,-12 0-4,2 0 1,-6 13-93,-2 6 0,-4 10 298,-7 8 0,10 11-63,0 18 1,4-3-447,15 13 1,3-3-292,16 3 1,6 3-433,13-13 1,16 0 829,13-9 0,37-13 0,22-3 0</inkml:trace>
  <inkml:trace contextRef="#ctx0" brushRef="#br0" timeOffset="9">21014 5345 8056,'0'-28'0,"0"0"0,0-1-151,0 1 102,0-1 1,0 10 993,0 0-220,0 13-509,0-7 1,0 17 29,0 5 1,-3 10-164,-7 19 0,4 6 77,-13 13 0,0 12 80,-10 7 1,-9 10-23,1 8 0,-11 7 107,10 13 1,-12 13-283,2 5 0,-5 20 155,24-72 0,1 1 0,-1 2 0,1 1-137,-1 2 1,1-1 0,1-4 0,0-1 104,3 1 0,1-1 0,-18 69-152,12 2 1,4-21 74,6-16 0,-3-23-203,13-15 0,-1-13 75,10 4 1,0-20-87,0-9 0,10-7-432,-1-2-302,13-13-658,-6-4 1347,12-12 1,-9 0-547,0 0 0,-9-12 234,9-7 1,-10 3-146,10-3 1,-9 10 626,9-10 0,0 0 0,9-10 0</inkml:trace>
  <inkml:trace contextRef="#ctx0" brushRef="#br0" timeOffset="10">21099 7023 8004,'0'16'935,"-3"6"-397,-7-13 0,4 13-96,-13-3 1,13 7 147,-4 2 1,-6 13-182,-2 7 0,-5 15-251,4 3 0,-6 13 69,6-3 0,3-7-622,-3-2 1,13-7-181,-3-3 0,6-13-1463,3-6 2038,0-19 0,0-7 0,0-12 0</inkml:trace>
  <inkml:trace contextRef="#ctx0" brushRef="#br0" timeOffset="11">21355 6511 8004,'-16'-13'0,"-15"7"1222,12-13 0,-13 13-535,13-4 1,3 4 2092,-3-3-1643,13 5-1342,-7-8-1036,13 12 1,3 9 516,7 1 724,6-1 0,12 4 0,1 3 0</inkml:trace>
  <inkml:trace contextRef="#ctx0" brushRef="#br0" timeOffset="12">21440 7677 7951,'-28'0'1103,"12"-13"-675,7-6 0,9-9 297,9-10 0,10 3-278,19-12 0,6-1-314,13-8 0,3-11-137,6 1 0,-6 0-202,7 9 1,-17 12-40,-2 8 1,-10 5 229,9 3 0,-12 14-492,3 5 1,-16 23 206,-3 15 1,-13 17 200,4 21 0,-7 7-91,-3 12 1,0 10 804,0-1 0,0 1-177,0-10 0,0-2 47,0-8 1,-10-5-123,1-13 0,-10-13-34,9-6 1,-12-10-161,3-9 1,-6-6 92,-3-13 1,-10 0-291,0 0 0,-10-13 39,10-6 0,-12 4-242,2-4 0,-5 3-82,-4-3 1,13-3-197,6 12 0,6 1-2205,4 9 1483,12 0 1231,3 0 0,39 0 0,5 0 0</inkml:trace>
  <inkml:trace contextRef="#ctx0" brushRef="#br0" timeOffset="13">23175 7336 8103,'16'0'382,"-4"-13"-205,1-3 1,-7-3 618,13 0-453,0 13 0,13-19 18,6 6 0,15-10-124,14-9 0,15 4-66,3-14 1,4-2 94,15-17 1,6 4-469,4-13 0,-3 4 177,-16-4 0,-10-6-15,0 6 0,-3-12-84,-15 2 1,-4-2-27,-16 21 1,-3-12-27,-6 4 0,-15 5 131,5 4 0,-9-4-89,0 4 1,3-4 67,-13 4 1,1 3 28,-10-13 1,0 13-158,0-3 1,-3 2-95,-7-2 1,4 19-12,-13-1 0,-3 17 113,-16 12 1,3-3 189,-12 12 1,9 13-99,-9 16 1,-4 13 436,-15 15 1,2 13-188,-11 26 0,-1 8 93,-10 1 0,1 25-250,0 3 0,41-53 0,-1 2 227,-2 8 0,0 2 0,2-3 0,1 3-266,-3 7 0,-1 2 0,-1 2 0,0 0 276,1 1 0,2 2 0,3 1 0,3 2-263,5 1 0,4-1 0,7-13 1,4-2-38,-9 68 1,20-26-715,28-31 0,16-16 434,31-32 0,7-18-138,12-20 0,10-6 454,0-3 0,-1-9-596,-8 0 1,-4-10 659,-6 9 1,-10-9-417,-19 10 0,7-1 312,-6 10 1,-17 13 67,-2 6 0,-11 6 0,1 3 0,-3 4 0,-6 6 0,-4-6 0,13 5 0,-10-8 1111,10-10 0,-6 3 2048,16-13 0,-14-2-2209,23-17 0,-13-18-736,13-20 0,-6-8-826,-4-11 1,-2-2 455,-7-7 0,3-6-406,-13 6 1,1 3 153,-10-3 0,0 13 108,0-3 1,-13 9-57,-6 10 0,-16 6 323,-3 12 1,-9 13 31,9 7 0,-9 18 18,9 10 0,-13 22 251,4 16 1,-4 3-101,4 16 1,6 0-847,12 9 1,14-12 60,5-7 617,7-6 0,16-3 0,2 0 0</inkml:trace>
  <inkml:trace contextRef="#ctx0" brushRef="#br0" timeOffset="14">26559 6909 7930,'3'-28'-380,"6"-1"0,-6 10 1028,7 0 0,-7 10 274,-3-10-491,0 13-248,0-20 1,-3 20-15,-7-13 1,-5 13-37,-14-4 0,1 7-159,-1 3 1,-9 0-106,0 0 1,-12 13 140,3 6 0,-7 9-78,-3 10 0,0 9-20,0 20 0,4 5 160,5 14 0,7 2-279,13 7 0,2-7-317,7 7 0,19-19 107,19-10 0,19-6 167,10-3 0,5-16-137,4-12 1,3-13 32,7-16 0,-7 0 473,6 0 1,-19 0-174,-9 0 1,3 0 785,-3 0 0,-6 0 639,-4 0-406,-18 0 1,28 9-206,-19 1 1,-4 2-274,4-2 0,0-7-223,10 6 1,-1-6-32,1-3 1,9-3-283,-1-6 0,5-16 99,-5-13 1,-5-3-415,6 3 0,-3-7-30,3-11 1,-16-1-253,6 0 1,-9 3 312,0 7 0,-6-7-18,-13 7 0,-7-7 180,-12-3 0,1 13-61,-20 6 1,-3 6 346,3 4 0,-10 3-88,10 6 1,-9 9 492,9 20 1,-3 18-31,3 20 1,16 15 158,-7 3 0,11 13-277,-1-3 0,6 6 54,13 3 0,3-3-482,7-6 1,9-6 137,18-13 1,1-4-63,19-5 1,-6-10 10,15-19 1,7 3-490,3-13 1,-4-3-83,4-15 0,-13-7-291,4-12 1,-10-10 830,-10 0 0,19-13 0,-6 7 0</inkml:trace>
  <inkml:trace contextRef="#ctx0" brushRef="#br0" timeOffset="15">28890 5061 9314,'-15'57'537,"-11"6"-331,7 13 1,-9 6-122,-10 32 1,3 9-341,-12 29 0,19-74 0,-1 2 296,-4 4 1,0 2 0,-1 4 0,1 0-135,5 0 0,-1 0 1,-3 5-1,-2 0-6,1-5 1,0 0 0,-1 8 0,1 0-88,4-7 1,1-2-1,6-7 1,0-3-308,-16 44 0,10-22 18,9-15 0,6-17-107,13-21 582,0-20 0,0-15 0</inkml:trace>
  <inkml:trace contextRef="#ctx0" brushRef="#br0" timeOffset="16">27924 6227 7928,'12'16'2761,"-6"6"-1807,13-13 1,13 13-162,15-3 1,10 7-1328,10 2 1,5-3 371,14-6 0,2 3-656,7-12 1,-16 12 817,6-3 0,-6-7 0,6 1 0</inkml:trace>
  <inkml:trace contextRef="#ctx0" brushRef="#br0" timeOffset="17">29118 7165 8814,'-57'44'1143,"13"10"1,3-19-535,12 12 1,13-3-193,7 4 0,6 2-1347,3-12 1,3-9 404,6-10 0,-2-13 525,12 3 0,12-5 0,14-4 0</inkml:trace>
  <inkml:trace contextRef="#ctx0" brushRef="#br0" timeOffset="18">29601 6284 7999,'-12'15'2664,"-4"-2"-1915,-13-13 1,1 0 670,-1 0 0,11 10-675,-1-1 1,12 4-951,-2-4 0,6-3 216,3 13 0,12-9-2473,7 9 1674,6-13 788,4 19 0,12-9 0,3 13 0</inkml:trace>
  <inkml:trace contextRef="#ctx0" brushRef="#br0" timeOffset="19">29800 7535 7901,'-44'41'0,"-3"-6"1377,18 12-794,-6-12 0,35 6 11,0-13 0,26-9-305,21 0 0,7-13-207,3 4 1,3-10-29,6-10 0,7-15 99,12-13 1,-9-3-668,0 3 0,-13-6 429,3-13 1,-9-9-892,-9-1 0,-11-2 216,-18 3 1,-6 6 94,-13-7 0,0 7 687,0 3 1,-16 4-69,-12 5 0,-13-2 502,-16 12 1,0 9-295,0 10 0,-9 13 640,-1-3 0,-2 21-355,3 17 1,15 12 34,-6 16 1,10 12-355,-1 7 1,20 9-423,18 10 0,10-7 294,10 7 0,18-19 0,17-6 0</inkml:trace>
  <inkml:trace contextRef="#ctx0" brushRef="#br0" timeOffset="20">31421 6852 7924,'0'-28'-50,"0"-1"25,0 1 0,0 0 25,0-1 1178,0 13-222,0 4-410,0 12-382,0 0 1,-3 16-132,-7 12 0,7 4 102,-6 15 0,-4 10-140,4 9 1,-10 10 125,9-10 0,-9 13-139,10-3 1,-10 3 68,9-3 0,-9 3-6,10-13 1,-4 1-176,4-11 0,6-2-206,-7-6 1,10-17-93,10-12 1,5-19 187,14-9 1,3-14-87,5-33 1,-2-1 45,13-29 1,-1 7-216,10-15 0,0 5 56,0 4 0,-4 0 515,-5-1 0,5 14 178,-5 5 0,2 10 305,-2 10 1,-4 9 1210,-6 19-1315,-7 7 1,11 27 149,-14 14 1,-12 2-162,-7 17 0,-6-1 2,-3 10 0,0 9-137,0 1 1,-12-1 43,-7-9 0,-6-3-162,-4-7 1,1 13-28,-1-13 1,4 10-193,6-19 0,-6 0 126,6-9 1,-3-1-2728,3 0 1376,-7-12 1253,23-3 0,3-26 0,16-3 0</inkml:trace>
  <inkml:trace contextRef="#ctx0" brushRef="#br0" timeOffset="21">33298 7194 7942,'0'-19'619,"0"0"967,0 12-817,0-18-291,0 9-184,0-12 1,9 9-185,1 0 0,2 0-139,-2-10 0,-7 1-730,7 0 568,5-1 0,-12 10-5,7 0 0,-7 0 124,-3-9 1,0 9 273,0 0 1,-3 13-288,-7-4 1,-5 20 663,-14 9 0,1 19-233,-1 9 0,4 16-26,6 3 0,-3 13-82,13-3 1,-4-3-176,3 3 1,7-4 45,-6 4 0,6 6 71,3-6 1,0-6-272,0-4 0,9-6 42,1-3 0,-1 0-146,-9 0 1,0-23-74,0-5 1,0-20 199,-13 4 0,-2-26 17,-14-6 1,-9-6 256,0-3 1,-3-1-88,3 1 1,4-1 179,-14 1 0,10 9-63,-9 0 1,3 13-50,-4-4 1,-2 7-42,12 3 0,0 13-691,10 6 1,2 9-279,7 10 0,7-6 823,12 5 0,12 8 0,4-1 0</inkml:trace>
  <inkml:trace contextRef="#ctx0" brushRef="#br0" timeOffset="22">37535 7648 8011,'-13'16'70,"10"-3"1,-13-13 488,7 0 234,5 0-481,-8 0 0,15-13-84,6-6 0,7-6-99,13-3 0,2-4 75,7-6 0,-3 3-191,12-12 0,1 9 96,9-9 1,3-4-74,6-15 0,7 6 44,12-7 0,-9-2-199,0 3 0,-10-1-29,10 10 1,-13 4 132,3 5 1,-18-2-123,-10 12 0,-7 0-81,-2 9-17,-1 14 127,1 2 92,-14 13 1,-5 13 42,-20 6 1,4 15 4,-13 4 0,0 16 60,-9 3 1,-1 0-55,1 9 1,-1-6 106,1-3 1,0 9-56,-1 1 1,1 2 118,-1-3 1,10-6-71,0 7 0,4-4-269,-4 3 1,3-15-208,6 6 5,7-19 0,-6 0 94,18-19 0,7-10 64,12-18 1,1-7 44,-1-13 0,1-9-6,-1 0 0,4-12 165,6 3 0,-7-7-47,7-3 0,-3 0 248,3 0 0,-7 10-67,7-1 1,-6 11 170,-4-11 0,10 4-82,0-3 0,3 5-100,-3 14 1,-6 0 7,6-1 0,3-6-18,-3 7 0,0-7-212,-10 16 1,0 3 214,1-2-295,-1 11 99,1-5 90,-1 12 118,-12 12 0,-3 13-78,-13 13 0,-4 3 85,-5-3 0,-7 7-89,-12 11 0,-1 5 141,1 5 1,-1-6 7,1 6 0,-10 4 64,0-4 1,0 0-314,10-9 0,3-3-434,6-7-639,6 7 850,13-35 0,13 3-86,6-31 0,22-20 27,15-18 1,5-20-192,14-8 0,-2-7 77,3-4 1,6 4 369,-6 6 1,-7 7 124,-2 12 0,-7 13 261,-3 6 0,-4 0 286,-5 9 1,-7-2-43,-13 21 223,1 1-463,-1 9 1,-12 3-12,-7 7 0,-6 5 59,-3 14 0,-12-1 175,-7 1 0,-16 12-247,-3 6 0,-3 7-83,3 3 1,7 0-213,-7-1 1,3 11 136,-3-1 1,16 0-1816,-6-9 1,18-3 310,1-7 1346,5-6 0,30-12 0,5-1 0</inkml:trace>
  <inkml:trace contextRef="#ctx0" brushRef="#br0" timeOffset="23">41288 7307 8015,'-28'0'0,"-10"10"191,0-1 0,10 4 372,9-4 1,0 7-153,-10 13 1,10-1 35,0 0 0,13 10-303,-4 0 1,10 3 69,10-3 1,6-6-219,12 6 1,4-19 92,6-10 1,9-6 48,19-3 0,-6-3-51,7-6 1,2-10-230,-2-19 1,-10 3-49,-10-12 0,-3 2-179,4-2 0,-7-7 222,-13 7 1,-12-10 116,-7-9 1,4 6 390,-4-7 0,-5 11-171,-23 8 0,-3-6 75,-26 7 0,10 3-39,-9-4 1,-10 23-64,-9-3 1,-1 18 59,10 1 1,-9 6-177,0 3 0,-4 15-48,4 14 0,6 25 131,-7 21 1,11 7-990,8 4 1,20-1 435,18 0 0,7-12 423,3-7 0,25-6 0,7-3 0</inkml:trace>
  <inkml:trace contextRef="#ctx0" brushRef="#br0" timeOffset="24">42596 6824 7917,'16'-13'2,"-3"10"0,-13-13 328,0 7 345,0 6-211,0-10-43,0 0-189,0 10 0,0-6-71,0 18 0,-3-2 15,-7 11 0,4 1 13,-13 10 1,9-1-24,-9 1 1,10 9-49,-10 0 0,3 12-90,-3-2 0,-3 5 96,13 4 0,-10 3-159,9 6 0,-3-6 114,4 7 1,6-7-150,-7-3 1,10-10 7,10 0 1,-4-15 2,13-3 0,0-11 16,9-8 1,1-7 0,-1 7 0,1-10-22,-1-10 1,1-6 56,-1-12 0,10-1-190,0 1 0,-3-10 56,-16 0 1,12-9-94,-12 9 1,13-10-1,-13 11 1,-3-4 88,3 3 1,-4 6-1,4-6 0,7 3 13,-8-3 0,-2 7-67,3-7 0,-9-3 60,9 3 1,-4-9 211,4 9 1,-3-10-124,-6 10 1,-7-12 146,6 2 1,-5 4-57,-4-3 0,9 3 20,0-4 1,1-6-23,-10 7 1,0 6 135,0 3 0,-10-3-10,1 3 1,-10 0-76,10 10 0,-10 9 653,9 0-484,-12 13 1,16-7 515,-13 13-227,12 0-395,-5 0 1,12 13-96,0 6 0,0-4 230,0 4-136,12 0 1,7 6-7,19-6 0,-3 4 115,12-14 0,-9 1-123,10-10 0,2 9 195,17 0 1,-7 1-143,6-10 1,-6-3-104,-3-7 1,0 7-463,0-6 1,-10-4 90,0 4-706,-12-14 1,6 11 499,-12-7 1,-13 3-997,-7 7 1485,-6 5 0,-16-21 0,-2 9 0</inkml:trace>
  <inkml:trace contextRef="#ctx0" brushRef="#br0" timeOffset="25">43563 7194 11252,'3'15'371,"7"-5"1,5-7-299,14-3 0,-1 0 102,1 0 0,2-3-241,7-7 0,-6 4-42,6-13 1,3 0-112,-3-9 1,9-1-121,-9 1 0,0-1 146,-10 1 1,-2-1-20,-7 1 1,3-4 121,-13-5 1,1 5-146,-10-6 1,0-3 17,0 3 1,-13-9 187,-6 9 1,-9 9 115,-10 10 0,6 13 309,-6-3 0,-3 5 482,3 4 0,-9 23-414,9 5 0,-9 23 534,9 5 0,0 14-435,9 15 0,1 0-109,-1 1 0,14 5-183,5-5 1,13 2-454,16-22 1,3-9-57,26-9 0,9-17-269,9-2 0,4-4-1052,-4-15 1,-3-4 737,13-16 1,-13-15-1918,3-13 2738,-6-12 0,-3 5 0,0-11 0</inkml:trace>
  <inkml:trace contextRef="#ctx0" brushRef="#br0" timeOffset="26">46435 5431 8143,'41'-13'0,"-9"-9"8,6-7 0,-4-5 77,4 15 0,-3-6 247,12-4 0,1 1-91,9-1 0,3 10-132,6 0 0,-3 13 162,13-3 0,0-4-135,9 3 1,1 1 14,-1 9 1,-12 0-122,-7 0 0,0 9 25,-9 1 0,3 9-149,-22-10 0,0 13-33,-10-3 1,-2-3 80,-7 3 0,-7 0-187,-12 10 212,0-1 0,-3 0-101,-6 1 0,-17-1 11,-12 1 0,-3 2 22,3 7 1,-3-6-144,-6 6 0,-7-4 108,7 4 1,-10-3 104,-9 12 0,6-2-58,-7 2 1,-5 16 321,-4-6 1,-6 9-106,-4 1 0,1-4 229,0 13 0,9 0-79,0 9 1,13 0 4,-4 1 0,23-17-238,16-12 1,12-3-273,16-16 0,25-10-387,13-9 0,16-13 308,12 4 1,4-10 293,6-10 0,6-6 0,-10-12 0</inkml:trace>
  <inkml:trace contextRef="#ctx0" brushRef="#br0" timeOffset="27">46492 7620 8103,'-3'16'-74,"-7"-7"0,7-2-181,-6 2 611,-7-6 0,10 13 413,-13-6-107,12-7-188,-5 22-91,12-22 1,3 19-108,6-12 0,-2-1 37,12-9 0,-10 3 270,10 7-322,0-7 1,9 10-112,1-13 1,-10-4-52,0-5-188,-13 6 1,16-13 126,-12 7-356,-1 5 100,-9-21-1211,0 22 224,0-10 1205,0 13 0,-13 0 0,-2 0 0</inkml:trace>
  <inkml:trace contextRef="#ctx0" brushRef="#br0" timeOffset="28">12256 15325 8169,'15'0'-1258,"-2"0"2110,-13 0 496,0 0-1121,0 13-352,0-10 137,0 22 1,-9-9 94,-1 13 1,1-1-91,9 0 1,0 1 53,0-1 0,-10 13-140,1 7 1,-4-1 17,3 10 1,7-3 36,-6 22 1,-4-7 45,4 16 1,-13-6-14,3 16 1,3 6 114,-3 3 1,3 7-107,-3 3 1,-6 0-11,6-1 0,3 1 39,-3 0 0,10-1-41,-10 1 0,9 0 1,-9 0 0,13-1-4,-3 1 1,-4 0 54,3 0 0,1-1-11,9 1 0,-3 9-94,-7 0 0,7 13 68,-6-3 1,-4 6-1261,4 3 1255,-1 0 7,10 0 23,0 1 202,0 11-202,-13-8-21,10-4 0,-9-6 19,12-13 1,0 3-138,0-2 1,-10-20 83,1 0 1,-1-15 16,10-14 1,-3 4 25,-6-12 0,5-1 47,-5-9 1,6-13-68,3-6 0,0-6 1120,0-4-1597,0-12 124,0-4 0,0-15-299,0-6 1,3 3 627,6-13 0,7 0 0,13-10 0</inkml:trace>
  <inkml:trace contextRef="#ctx0" brushRef="#br0" timeOffset="29">12142 21467 8090,'28'0'-503,"1"0"655,-1 0 0,-9 0 29,0 0 1,-9 0 15,8 0 0,-2 3 148,3 6-261,7-5 1,-11 8-62,14-12 0,-1 0 93,1 0 0,-1 0-165,0 0 1,14-9 100,5-1 1,4-9-135,-4 10 0,10-10-10,0 9 0,3-9 99,15 10 1,1-10 67,10 10 0,-1-1 14,0 10 0,16 0 144,13 0 0,0 0-317,9 0 1,7 0 303,2 0 0,10-9-55,10-1 0,-7-3-104,7 4 0,6-7-182,-78 3 0,1-2 0,4 0 0,1 1 106,4-1 0,0 2 0,-3 3 1,0 1 32,3-1 0,0 1 1,-3 0-1,0-1-10,-2-4 0,0 0 1,2 3-1,0 3-71,3-2 1,0 1-1,-3 0 1,0-1 13,3-4 0,0-1 0,-3 5 0,0 1-25,-2 0 1,0-1 0,1 2 0,-1 1 32,0-2 1,1-1 0,-2-3 0,-1 0 45,-2 3 1,-1 1 0,78-3 9,-6 2 0,-4-2 69,-67 7 1,-1 0 0,59-7 27,4 2 1,-11 7-225,1-7 1,-3 4 130,-7-3 0,-16 5 24,7-5 0,-22-4-157,-7 4 0,-3-10 95,-16 9 1,1-12-318,-10 3 1,-13 7-7,-6 2-634,-19-6 804,-7 13 1,-24-9 171,-7 12 0,-19 0 0,-6 0 0</inkml:trace>
  <inkml:trace contextRef="#ctx0" brushRef="#br0" timeOffset="30">12597 14330 8117,'28'0'-134,"1"0"55,-1 0 1,1 0 298,-1 0 1,0 0 62,1 0 1,2-3-101,7-6 1,7 5 69,11-5 0,4 3-260,7-4 0,6 4 68,12-13 0,3 9-171,7-9 0,19 4 13,19-4 0,6-3-275,3 12 1,0-9 354,0 10 1,13-10 19,-75 13 1,1 2 0,77-5 171,3 9 1,0 0-155,-76 0 0,1 0 0,5 0 0,1 0 50,3-1 0,0 2 1,-2 3-1,0 1-248,2 0 1,0 0 0,-1 1 0,1 0 301,4-1 0,1 0 0,1-3 0,0 2-32,4 6 1,-1-1-1,-3-5 1,0-2-21,3 3 1,1 0 0,1 1 0,-1 0-77,0-1 0,-1 0 0,3 1 0,1 1 41,1-2 1,0-1-1,-11-1 1,0 0-85,6 7 1,0-1 0,-6-4-1,0 0 30,2 4 0,-1 1 0,-2-7 0,-1 0-11,4 2 1,-1 0-1,-10-3 1,-1-1 36,2-1 1,0 0 0,-3 0 0,0 0-394,74 0 0,-3-3 235,-77-2 0,-1 0 0,56-1-104,-3-13 0,-17 9 83,-11-9 1,2 10-91,-12-10 0,-13 9 46,-16-8 1,-9 2 325,-9-3 1,-7-3-553,-13 12 1019,-12-12-1046,-3 19 573,-13-10 0,-26 13 1,-5 0-1</inkml:trace>
  <inkml:trace contextRef="#ctx0" brushRef="#br0" timeOffset="31">21099 14387 8119,'-28'0'165,"-1"0"1,10 9 76,0 1 1,10 15 25,-10 4 0,9 5-159,-9 23 1,13 0 86,-3 28 0,-4 1-357,3 27 1,-2 11-344,2 27 0,7 7 451,-1-73 1,-1 1 0,-2 5-1,1 1 65,2 2 1,-1 2 0,-6 7 0,-1 2 20,2 4 0,1 0-244,4-3 1,-2 0 0,-5 0-1,-1 0 251,3-7 1,1 1 0,-2 7 0,0 0 2,1-2 0,1-1 136,-4 5 0,0-3-150,6-19 0,-2-1 1,-4 12-1,-2 0 45,1-3 0,0 0 0,-1 1 0,1 1-152,0-2 0,0-1 1,0-6-1,-1-2 244,1-5 0,0-1-117,0 1 0,-1-1 0,1 1 0,0-1-41,0 1 0,0-1 0,-12 69-130,7 2 0,-6-18-41,6-10 0,-3-6 328,3-3 1,6-16-728,13-13 1,-9-25 892,-1-22-1879,1-19 1548,9-35 0,0-12 0</inkml:trace>
  <inkml:trace contextRef="#ctx0" brushRef="#br0" timeOffset="32">12824 13790 8126,'45'-29'-695,"8"-2"478,-5-7 0,8 6 202,11-6 0,9-9 435,18-10 1,11-3-205,18-16 1,-52 33-1,3-2-397,10-6 1,3-2-1,8-7 1,3 0 256,5-1 1,2-2 0,0-4 0,-1-1-240,-5 1 0,1 1 1,5 1-1,1 0 251,3-1 1,0 0 0,6 2-1,1 1-105,-2 1 1,0 1 0,1 0 0,0 2 2,-10 10 0,-1 3 1,5-2-1,0 1-51,-5 4 0,0 1 0,-1 5 0,0 2 65,-8 0 0,-1 3 0,-2 6 0,-1 2 0,-5 0 0,-1 0 0,0 1 0,1 2 0,-1 2 0,0 3 0,1 4 0</inkml:trace>
  <inkml:trace contextRef="#ctx0" brushRef="#br0" timeOffset="33">21611 13932 7962,'28'-57'0,"13"4"0,7 5 440,5-6-150,17-2 0,9-11 303,25-18-926,13 6 0,-42 25 0,2-3 313,-2 5 0,1 0 0,11-7 0,0-2 66,-1 0 0,-1-1 0,2-4 0,0-1-106,-6 5 0,-1 1 0,-3 0 0,-3 2 56,-7 6 1,-1 2 0,60-47-373,-12 12 1,-16 7 22,-13 13 353,-12 0 0,-7 22 0,1-13 0,-1 0 0</inkml:trace>
  <inkml:trace contextRef="#ctx0" brushRef="#br0" timeOffset="34">18199 11288 8249,'145'0'-137,"7"0"1,-73-4 0,3-2-108,7 2 1,2-1 0,7-6 0,3 0-63,7 1 0,2 1 0,4-3 0,3-1 475,5-2 1,2 1-1,-1 0 1,0 0-297,10-1 0,0 1 0,-3 0 1,-1 0 210,-1-1 1,0 1 0,1 1 0,1 1-84,3 2 0,-1 1 0,-7-2 0,0 0 1,3 6 0,0 1 0,-9-2 1,-1 2-41,0 3 0,1 2 1,-2-1-1,0 0-118,2 0 0,-2 0 0,-7 0 0,-2 0-346,1 0 0,0 0 502,1 0 0,-2 0 0,-9 0 0,-2 0 0,4 0 0,1 0 0,-4 0 0,-1 0 0,-4 0 0,-2 0 0</inkml:trace>
  <inkml:trace contextRef="#ctx0" brushRef="#br0" timeOffset="35">24511 11657 8113,'-19'19'-501,"0"0"0,10-9 1018,-10 9 0,9 9-320,-9 10 1,10 22-178,-10-3 0,10 28-162,-10 1 0,3 31 77,-3 6 0,-3 13-442,12 6 0,-12 16 503,12-74 0,1 2 0,1 5 0,0 2-37,-1 6 0,-1 1 1,2-1-1,-3 1-186,-2-1 0,-2 1 1,1-1-1,0 1 200,0-1 1,-1 1-1,-3 8 1,-2 2-21,2-2 1,-2 2 0,-4 4-1,-2-1 34,2-8 0,0-1 1,-1 6-1,0 1 24,2-2 0,-2 0 0,-5 4 0,0 1-18,7-5 0,-1 0 1,-5 1-1,1-2-96,8-12 0,2-2 1,-1-2-1,0-1 39,4 0 1,2-2-1,-6 60-505,0-17 569,0-24 0,3-4 0,0-19 0,-6-12 0,-9-10 0</inkml:trace>
  <inkml:trace contextRef="#ctx0" brushRef="#br0" timeOffset="36">20786 20585 8059,'29'-85'228,"-1"-10"4,1 1 1,15-1-100,13 9 0,12-11-254,16-8 1,-32 45-1,2-3 332,1-3 0,2-1 0,8-2 1,3-1-379,2 0 0,1-2 0,4-5 0,2-1 282,7-2 1,1-1 0,4-1 0,0 0-115,0 0 1,0 3 0,-1 6 0,-1 4 45,-7 6 1,-1 3 0,-2 2 0,-1 2-394,-5 3 0,-2 2 1,-1 2-1,-2 3 346,56-30 0,-6 6 0,-31 20 0,-14 12 0,-9 13 0</inkml:trace>
  <inkml:trace contextRef="#ctx0" brushRef="#br0" timeOffset="37">28322 16463 8082,'9'-57'-734,"1"0"0,-1 3 752,-9 7 1,0-4 800,0 13 0,0 10 362,0 9-378,0 0-559,0 3-37,0 4 0,0 15-128,0 6 1,0 7 117,0 12 1,0 13-170,0 7 1,0 6-16,0 2 0,0 14-61,0 6 0,0 19 33,0 9 1,-3 10 33,-7 9 0,4-3 58,-13 12 1,10 17 41,0-64 1,-1 1 0,1-1 0,-1 0-149,-4 5 0,-1 0 0,1 2 0,0-1 143,0 0 0,-1-1 1,1-5-1,0 0-120,-1-3 1,2-3-1,-6 57-216,0-3 0,12-38-844,-2-20 311,6-24 1,3-26 102,0-25 762,0-25 1,12-19 0,4-13 0</inkml:trace>
  <inkml:trace contextRef="#ctx0" brushRef="#br0" timeOffset="38">28179 19107 7520,'16'0'659,"-3"0"-594,-13 0 2616,0 0-2399,13 0 1,-7 0 170,13 0 1,0 0-3,9 0 1,13 0-167,7 0 1,18 9 97,10 1 1,22 2-186,16-2 0,25-4-159,-60 3 0,3 1 0,1-1 0,1 1-137,1 4 1,1 1-1,0-2 1,2-1 35,2-3 1,0 1-1,-5 2 1,0 1-305,1-3 1,-1-1 0,70 7 153,-23 3 0,-5-13-713,-14 4 1,-15-7 433,-12-3 1,-17 0-225,-21 0 0,-7 0-624,-13 0 630,-12 0 1,-16 16 708,-19 12 0,-32 0 0,-9 13 0</inkml:trace>
  <inkml:trace contextRef="#ctx0" brushRef="#br0" timeOffset="39">28521 18936 8017,'0'-19'68,"0"0"0,3 10 174,6-10 1,-2 9 232,12-9 0,0 1-99,9-11 0,13-2-125,6-7 0,29-7-54,10-11 1,27-14-137,1-6 1,-48 31 0,1-1-127,-1-1 0,0-1 0,7-4 0,0 0 155,-2 4 0,0 1 1,-3-1-1,-3 1-585,39-38 0,-19 3 302,-18 6 0,-11 9-667,-8 20 0,-10 6-573,-19 12 1433,-7 14 0,-12-11 0,0 11 0</inkml:trace>
  <inkml:trace contextRef="#ctx0" brushRef="#br0" timeOffset="40">27554 16491 8107,'9'-32'-964,"1"-5"0,9 2 1317,-10-13 0,13 10 34,-3-9 0,7 0-483,2-10 1,10-3 79,0-7 1,0 7 60,-10-6 0,10 6 14,0 3 1,0-3-149,-10-6 1,1 9 186,-1 0 1,-2 3-4,-8 17 0,8-1 201,-7 9 0,-3 13 130,2 7-177,-11 6 0,18 15-68,-6 7 0,6 7 206,4 2 0,-7 13-124,6 6 1,-6-2-269,16 2 1,-6-3-196,-4 4 0,4-7 200,6-13 0,6 13 0,13 4 0</inkml:trace>
  <inkml:trace contextRef="#ctx0" brushRef="#br0" timeOffset="41">31393 18908 7936,'-16'0'115,"3"0"-127,1 0 0,8 0 1413,-8 0-853,24 12 1,-5-5-40,12 12-344,0 0 0,19 0-66,-1 0 1,5 0-212,-5 9 0,-2 0-289,13 1 0,-14-1 286,4 1 0,-6-10-225,-4 0 0,1 0 138,-1 9 1,-12 0 201,-7 1 0,7-1 0,0 1 0</inkml:trace>
  <inkml:trace contextRef="#ctx0" brushRef="#br0" timeOffset="42">31222 20130 7896,'0'-15'799,"0"-11"0,3 11-251,7-14 0,9 1-131,19-1 0,-4 1-142,14-1 1,-1-8-639,10-1 0,-3-10 282,-7 10 1,4-9 80,-13 9 0,12-25 0,-6 3 0</inkml:trace>
  <inkml:trace contextRef="#ctx0" brushRef="#br0" timeOffset="43">30141 16974 8084,'0'16'-631,"0"-3"1296,0-13 1,13 0-187,6 0 1,19-13-161,9-6 1,7-6-178,3-3 1,12-10-191,7 0 1,16-13-115,3 4 0,3-7 145,-4-3 1,-8 10-421,-1-1 0,-3 4 261,-15-3 1,-11-4-283,-8 13 0,-17 0 131,-2 10 1,-4 0-121,-15-1 201,-1 13 313,-9 4 1,-3 15 523,-7 6 0,4 7-307,-13 13 1,10 12 456,-10 6 1,9 10-294,-9 9 0,0-3 103,-9 13 1,9-9-235,0 8 1,10-11-243,-10 2 1,12 3-346,-2-2 1,6-10 200,3-10 69,0-25 0,25 16 0,6-22 0</inkml:trace>
  <inkml:trace contextRef="#ctx0" brushRef="#br0" timeOffset="44">26786 13932 8176,'0'-28'-64,"0"-1"1,0 10 289,0 0 263,-13 13-368,10-7 1,-12 29 137,5 13 1,7 2-176,-7 17 0,-2 8 75,2 11 0,-9 12-147,10-3 1,-10 6-17,9 3 1,-2 3 91,2 7 0,4-3-164,-13 12 0,10-12 116,-10 3 1,12-17-133,-2-2 0,2-13 68,-2 4 0,6-29-133,-7-10 8,7-18-100,16 2 0,-1-18-60,7-13 1,4-3 99,-14-25 1,13-1 43,-3-9 1,6 0 50,4 1 1,-1 2 240,1 6 1,-1-2-91,1 12 1,-1 0 140,0 10 1,1 12 80,-1 6 0,1 7 108,-1 3 0,1 16-151,-1 12 1,-3 14-25,-6 14 0,3 11 142,-12-1 0,-1 13 3,-9-3 1,0-3 47,0 2 1,0-11-90,0 2 1,0-9-244,0-10-74,-12-6-1052,9-12 0,-13-14 182,6-5 494,7-20 397,-22-5 0,22-14 0,-10 1 0</inkml:trace>
  <inkml:trace contextRef="#ctx0" brushRef="#br0" timeOffset="45">32502 19619 8004,'0'-19'-936,"0"0"2353,0 12-474,0-5-696,0 12 1,-10 12-128,1 7 0,-1 19 118,10 10 0,-9 5-415,-1 4 0,-9 3 132,10 7 1,-13-4-13,3 13 0,3-13 5,-3 3 1,3 4 65,-3-4 1,-6 10-47,6-10 0,3-3-251,-3-15-25,13-7 250,-7-25 1,13-16-55,0-19 1,3-19 70,7-10 1,9-15 45,19-3 0,-7-10 120,7 10 0,3-10 240,-3 9 0,13 4-22,-4 16 0,-3-4 199,4 13 1,-1 1-223,10 8 0,-3 4-112,-7 6 1,4 6-79,-13 13 304,0 0-782,-10 0 0,-12 3-576,-7 7 119,-6-7 0,-6 10 121,-6-13 1,-7 0-1199,-12 0 1882,-1 0 0,1 0 0,-1 0 0</inkml:trace>
  <inkml:trace contextRef="#ctx0" brushRef="#br0" timeOffset="46">32701 19846 8004,'0'29'0,"0"2"399,0 7 1,0-3 164,0 12 0,3-3 270,6 4 1,-2 6-211,12-7 0,-10 3-217,10-2 1,0-7-395,9-13 0,10-2 114,0-7 0,10-7-905,-10-12 1,3-3 314,-3-6 463,-7-7 0,10-25 0,-12-4 0</inkml:trace>
  <inkml:trace contextRef="#ctx0" brushRef="#br0" timeOffset="47">32132 16605 8163,'19'0'-315,"0"0"157,0 0 0,0 0 436,0 0 0,9 0 480,10 0 0,13-16-640,-4-12 0,-3-4 21,4-15 0,-1-4-248,10-15 1,0-7 92,0-12 0,-4 9-70,-5 0 1,2 3-98,-12-2 0,-9 2-138,-10 7 0,-13 15 67,3-6 1,-9 10-75,-9-1 1,-10 7 74,-19 13 1,3-1 111,-12 1 1,0 12 320,-10 7 0,0 18-104,0 10 0,0 22 618,0 16 0,3 6-174,7 23 1,-3-4 42,12 22 1,3 10 60,16 9 1,6 3 136,13-2 0,7-1-704,12 0 1,15-6 33,33-32 1,5-6-1101,14-22 0,8-16 251,1-13 758,13-12 0,-17-25 0,14-7 0,2-9 0,4-10 0</inkml:trace>
  <inkml:trace contextRef="#ctx0" brushRef="#br0" timeOffset="48">8758 23884 8104,'16'0'-1145,"9"0"2071,-22 0-686,10 0-25,-13 0-337,0 0 102,-13 0 89,10 0 1,-13 0-11,7 0 55,6 0 0,-13 0-187,6 0 31,7 0-27,-22 0 0,19 9 44,-13 1 0,9 2-6,-9-2 0,10 5-26,-10 14 0,3-1 64,-3 1 0,-6 2-22,6 7 1,-16 10 2,-3 18 1,-3 10 128,3 19 1,-6 6 45,-13 12 0,10 17-57,-1 12 0,13-9 150,-2 9 1,5-9 76,4-1 1,12-15-350,6-13 0,10-25 112,10-3 1,-4-16-255,13-12 1,9 2 95,10-12 1,0-3-94,-9-16 0,-10 6-205,0-6 1,0-3-69,9 3 428,0-13 0,1 7 0,-1-13 0</inkml:trace>
  <inkml:trace contextRef="#ctx0" brushRef="#br0" timeOffset="49">10379 24452 6588,'-16'0'1176,"-9"0"-1057,22 0 1,-13 0 139,6 0-209,7 0 66,-22 13 1,19 3 7,-13 12 0,12 4 4,-2 6 0,-4-4 20,4 14 1,-10-1-127,9 10 1,1 9 56,9 1 1,0-1-102,0-9 1,0 0 66,0 0 1,12-10-164,7 0 0,7-12 103,2 3 1,1-6-157,-1-4 0,0 1-47,1-1 0,-1-12 46,1-7 74,-1-6 1,1 7-4,-1-1 145,-12 1-100,9-10 25,-22 0 60,23 0 52,-23-13-8,22 10 1,-22-13-68,7 7 27,-7 6 0,0-20-12,6 14 52,-5-13 0,11 6-47,-5-12 1,-7 9 2,6 0 0,4 0-16,-3-10 0,9-9-1,-10 1 1,10-5 14,-10 5 0,10-8-4,-9-12 0,12 1 133,-3-1 0,-6 0-126,-4 0 0,4-9 108,-4-1 1,4 7-116,-4 3 1,-6 20-1,7-11 1,-7 13 9,-3 7 0,0 9-3,0 0 1,-3 13-188,-7-4 0,4 10 59,-13 10 0,10 6 98,-10 12 0,12 13 0,-5 3 0</inkml:trace>
  <inkml:trace contextRef="#ctx0" brushRef="#br0" timeOffset="50">11687 25447 8126,'-16'0'-203,"-9"13"1,18-10 594,-11 7-461,11 5 1,-15-8 18,13 12 0,-4-10 53,3 10 1,4-3 98,-13 3 0,3 6-15,-3-6 1,-6 16 31,6 3 1,-3 0-23,3-10 1,-6 10-315,6 0 1,-3 0 16,3-10 200,-6 1 0,9-1 0,-13 1 0</inkml:trace>
  <inkml:trace contextRef="#ctx0" brushRef="#br0" timeOffset="51">12426 24594 7018,'16'0'-259,"-3"4"1014,-13 5-144,0-6-588,0 22 1,0-9 23,0 13 1,0-10 0,0 0 1,-4 3 2,-5 16 0,6-7-7,-7 7 0,7-3 15,3 3 1,0-3-3,0 12 0,0-9 4,0 9 1,0-9 3,0 10 1,0-11-4,0 11 1,0-13-30,0 2 1,0-5-2,0-3 1,3-4-42,7-6 1,-4-3-9,13-7 0,-9-6-64,9 7 1,-10-7 103,10-3 0,-10-3-44,10-7 0,-3 4 22,3-13 1,6 0-69,-6-9 1,-3-4 42,3-6 0,0 3-1,10-12 0,-11 9 56,1-9 1,0-1 85,10-9 1,-1 0 102,1 1 1,-1-1-120,1 0 0,-1-9 98,0-1 1,4 1-75,6 9 1,-6 3-3,5 7 1,-5 6-143,-3 12 1,-4 1-406,-6 0-274,6 12 698,-9 3 0,0 13 0,-4 0 0</inkml:trace>
  <inkml:trace contextRef="#ctx0" brushRef="#br0" timeOffset="52">13251 25533 7980,'-19'28'-247,"0"1"1,0-10 372,-9-1 1,-1 11 589,1 9 0,-1 0-376,1-10 1,9 10-232,0 0 1,0 3-228,-10-3 1,10-10 100,1 1 17,11-1 0,-5-12 0,12 12 0</inkml:trace>
  <inkml:trace contextRef="#ctx0" brushRef="#br0" timeOffset="53">14502 24538 8030,'0'-16'-858,"0"-10"702,0 11 346,0-1 70,0 3-200,0 13 0,-3 0 183,-7 0-148,7 0 0,-9 3 229,12 7-152,-13 6 1,10 15-14,-7 7 1,-2-6 91,2 6 1,-2 3-68,2-3 1,7 12-23,-7-2 0,7 5-83,3 4 0,0-9 100,0-1 0,0-3-215,0 4 1,3 2 39,7-12 1,-4 0-180,13-10 0,0 1-50,10-1 1,-1-12-40,0-7 1,-9 4 60,0-3 1,0-4-50,10-16 1,-1 4 78,1-13 0,-1 0 45,0-9 0,1-1 141,-1 1 1,-9 3-12,0 6 1,-3-7 91,3 7 1,3-6-129,-12-3 143,12-1 0,-19 1-49,6-1 1,4 1-62,-4 0 0,1-1-120,-10 1 0,0-1 72,0 1 0,9-10-32,1 0 1,-1 0 51,-9 10 0,0-4-79,0-6 1,0 7 130,0-7 1,-9 16 1,-1 3 0,-2 9 419,2-9-149,7 13-72,-22-7 1,12 26-93,-6 6 0,-3 0 105,13 9 0,-1-6-163,10 16 1,-3-6 28,-6-4 0,5 10-30,-5 0 0,6 9-107,3-9 0,3 0-27,6-9 1,-2 9 67,12 0 0,-10-1-108,10-8 1,-9-1 117,9 1 0,0-4-135,9-6 1,0 3 68,1-12 1,-10-1-61,0-9 1,0 0 73,9 0 1,1-3-5,-1-7 0,-9-5 110,0-14 0,-3 10-101,3 0 0,6 0 155,-6-9 1,-3-1-137,3 1 1,-10 0 45,10-1 1,-13 10-17,4 0 1,3 0-128,-4-9 1,0-10 27,-9 0 1,0 0 23,0 10 0,0-4-104,0-6 0,0 7 113,0-7 0,0-3-58,0 3 1,-3 0 29,-6 9 1,3-9 89,-13 1 0,12-1-76,-2 9 0,-4 10 200,4 0 0,-10 0-1,9-9 1,-9 9 334,10 0-87,-13 13-265,6-20 192,0 23-94,3-22 66,1 22-126,9-10 0,-7 13 111,20 0 1,-4 0-90,13 0 1,-10 0 156,10 0 0,0 0-107,10 0 0,-1 3-62,1 7 1,9-7-109,-1 6 0,5-2 89,-5 2 1,-5-6-625,6 7 1,-6-7 284,-4-3 1,10 0-1743,0 0 1932,0 13 0,-10-10 0,1 9 0</inkml:trace>
  <inkml:trace contextRef="#ctx0" brushRef="#br0" timeOffset="54">16834 23400 8062,'0'-16'74,"0"4"0,9 15 327,1 6 1,9 17-318,-10 12 1,13 22 55,-3-3 0,-3 18-111,3 1 0,-10 9-4,10 10 0,-3-3 82,3 12 1,-3 0-210,-7 10 1,-5-3 40,5-7 1,-6 3-98,-3-12 1,-12 0 67,-7-10 1,-7 10 134,-2 0 1,-4-1 36,-6-8 0,7-10 155,-7-1 0,-3-2 49,3 3 0,-3-19-145,3-19 1,6 0 35,-6-10 1,-3 7-29,3-16 1,10-7-142,9-2 158,0-7 1,-6-16-587,6-6 0,6 4-62,13-4 0,0 0-811,0-10 1293,13 1 0,3-13 0,12-3 0</inkml:trace>
  <inkml:trace contextRef="#ctx0" brushRef="#br0" timeOffset="55">19308 24481 7121,'0'15'2240,"3"-2"-1743,6-13 0,7 10-191,12-1 0,4 1-71,6-10 1,6 0-76,13 0 0,13 0-111,5 0 1,4-4-2,-3-5 0,6 3-226,-6-13 0,-9 9-676,-11-9 1,-2 10 457,-16-10 1,0 9 395,-10-9 0,1 13 0,-1-7 0</inkml:trace>
  <inkml:trace contextRef="#ctx0" brushRef="#br0" timeOffset="56">19478 23827 8014,'0'-16'233,"0"0"416,0 7-617,0 5-287,-12-8 0,5 12 132,-12 0 1,0 9-48,-9 1 1,-13 9 145,-7-10 0,-5 17 37,-4 2 1,-13 4 46,-6 15 0,4-9 105,-4 9 1,3 10 273,-3 9 1,-2 17-41,11 2 0,4 3 176,16 17 1,18-14-457,20 4 0,9-10 128,9-9 1,20-10-688,18-18 1,22-20 293,17-18 1,12-7-357,15-3 0,-2-13 502,-7-6 0,7-19 0,-10-6 0</inkml:trace>
  <inkml:trace contextRef="#ctx0" brushRef="#br0" timeOffset="57">24085 23855 7979,'-19'-9'-1013,"0"-1"1238,12-12 0,-15 16-21,13-13 0,-13 12-116,3-2 0,3-4 20,-3 4 0,0-1-145,-9 10 0,-1-9 74,1-1 1,-4 1 44,-6 9 0,4 0 27,-14 0 0,10 0 75,-9 0 1,9 3 122,-9 7 1,-1 5-80,-9 14 0,10 12 71,-1 6 0,11 10-4,-11 10 1,4 5 179,-3 13 0,9 10-206,19 0 0,6 3-324,13-3 0,3-10-70,7 0 0,21-12-355,26-16 1,6-16-683,23-13 1,-7-12 567,15-16 0,4-3 594,-3-6 0,13-20 0,-7-15 0</inkml:trace>
  <inkml:trace contextRef="#ctx0" brushRef="#br0" timeOffset="58">24284 24282 7979,'0'28'160,"-13"1"1,-3 2 303,-12 7 0,12 3 248,7 6 0,2 7-252,-2-6 0,6 5-381,-7 4 1,17-13 22,2-6 1,13 0-123,-3-9 1,6 5 103,4-15 0,-10-3-187,0 3 1,-10-13 59,10 4 1,-13-10-103,4-10 1,3-9-30,-4-18 1,1-8-27,-10-12 0,9 1 78,0-1 1,1-10 88,-10 1 1,9 0 674,1 9 0,3 0-282,-4 0 0,4 13 256,6 6 0,6-3-194,-6 3 1,19 10-128,9 9 1,-3 12-171,4-2 1,-1 6-166,10 3 0,0 3-979,0 6 1,-10 7 574,1 12 1,-14 1 443,4-1 0,-6 1 0,-4-1 0</inkml:trace>
  <inkml:trace contextRef="#ctx0" brushRef="#br0" timeOffset="59">25507 24310 7992,'-29'16'213,"10"9"191,0-6 0,0 6 159,-9 4 1,2-1-136,8 1 0,5 9-260,13-1 0,-10 11 57,1-10 1,3 9-57,15-9 1,7 6-53,12-15 1,13 12-237,7-22 0,-4 0-32,3-19 1,1 0-366,9 0 0,0 0-350,-1 0 1,-2-22 398,-6-7 1,2-18-184,-12-1 1,0-5 315,-10-4 0,-2 0 334,-7 0 0,-7 10 0,-12-1 0,0 4 0,0-3-91,0 6 1,-3 15 7,-6 7 0,-7 10 916,-13 18 1,1 20-411,-1 18 1,1 10 369,0 9 1,-1 7-334,1 12 0,-1 10 4,1 0 0,-1 22-197,1-3 0,0 28 25,-1 0 1,-9 6-237,0-5 1,0-1 196,10 0 1,0-6-212,-1-13 1,1-12 86,-1-26 1,1-22-497,-1-6 0,-9-32 227,1-6 0,-1-13-141,9-6 1,-12-12 287,-6-7 0,-7-10-146,-3-9 0,0-3 405,0-6 1,4-7-359,5 7 0,-2 6-273,12 3 0,13 6 114,15 4 1,7 9-1645,3 0 1895,13 0 0,28-9 0,19-1 0</inkml:trace>
  <inkml:trace contextRef="#ctx0" brushRef="#br0" timeOffset="60">27525 23969 7909,'-28'28'395,"0"1"0,-1 12-173,1 6 1,9 10 758,0 9 0,12 17-395,-2 11 1,3 11-281,-4-11 0,7 11-146,-6-11 0,5-8-114,4-10 0,0-26 273,0-3-312,0-12-68,-12-19 1,-4-10 110,-12-25 0,-1 0-229,1-19 0,-4-6 42,-6-3 1,3 3 35,-12-4 1,0 14 0,-10-4 0,9 9-92,1 10 0,12-3-991,-3 13 555,7-1-1284,15 10 1912,29 0 0,18 0 0,26 0 0</inkml:trace>
  <inkml:trace contextRef="#ctx0" brushRef="#br0" timeOffset="61">28976 22178 7901,'-29'0'0,"1"3"164,-1 6 0,1 7 347,-1 12 1,7 26 549,-6 13 1,6 27-463,-16 20 1,3 16-712,-3 21 1,21-71 0,-1 1 172,-5 9 0,-1 0 1,1 0-1,-1 0 36,-5 10 0,1 0 0,4-10 1,0 0-207,1 4 1,-1 1 0,2-6-1,0-1 118,-1-2 0,-2-1 1,-25 63-848,12-6 0,13-34-670,15-14-584,7-18 531,3-44 1561,0-7 0</inkml:trace>
  <inkml:trace contextRef="#ctx0" brushRef="#br0" timeOffset="62">28179 23429 7917,'0'-16'2003,"0"3"0,23 13-1292,5 0 1,19 13-261,1 6 0,9 9-683,9 10 0,-3-6-342,13 6 0,-13-16-1485,4-3 2059,-7-13 0,9 19 0,4-9 0</inkml:trace>
  <inkml:trace contextRef="#ctx0" brushRef="#br0" timeOffset="63">28890 24566 7909,'-44'69'2169,"-3"-9"-1488,18 7 1,7-7-46,22-3 0,13-16-353,6-13 0,19-12-227,9-16 0,7-3-402,3-7 0,-10-15 221,0-13 0,-2-15-604,2-4 0,-3-3 387,-6-16 1,-9 0-348,-1-9 1,-3 3 151,-15 6 0,-1-6-56,-9 6 1,0 6 272,0 4 0,-3-4 320,-6 4 0,-10 3-95,-19 15 0,3 11 95,-12 18 0,9 9 875,-10 20 1,4 9-505,-3 18 1,6 20 1088,12 19 1,1 19-359,-1 9 1,14 7-254,5 3 1,7-4-728,3-6 0,25-6-407,13-12 0,16-4-236,12-6 1,7-20 397,12-18 1,4-19 122,5-9 0,20-32 0,16-10 0</inkml:trace>
  <inkml:trace contextRef="#ctx0" brushRef="#br0" timeOffset="64">30909 22035 8030,'-12'-15'715,"8"2"0,-18 16-352,13 7 0,-4 21 75,4 26 1,-7 13-85,-12 15 1,-10 16-125,0 13 0,-13 15-198,4 23 0,20-64 1,0 4 169,-1 6 0,-1 3 1,1 6-1,-1 1-290,1-4 0,-1 0 1,2 7-1,1-1 107,1 1 0,2-4 1,3-13-1,2-4-174,7-8 0,3-3 0,8 41-222,19-35 0,19-28-533,10-29 0,5-15-414,4-22 1,0-26 221,0-31 1102,0-7 0,-13-50 0,-3 6 0</inkml:trace>
  <inkml:trace contextRef="#ctx0" brushRef="#br0" timeOffset="65">31563 22291 7999,'29'-98'-437,"-4"19"305,-6-6 1,6 19 735,-6-1 0,-6 20 297,-4 9-445,-6 19 1,-6 32-114,-6 25 0,-16 25 18,-13 13 0,-13 22 16,4 15 0,-7 14-381,-3 15 1,24-68-1,0 0 184,-1 6 0,1 2 1,1-3-1,1 3-47,6 7 0,3 2 1,-4 2-1,1 0-342,5 2 0,2 0 0,4-2 0,3 0-134,5 3 1,3-2-1,-1 64-634,4-16 0,23-32 475,5-43 1,16-14-169,-6-24 1,0-17 334,-10-12 0,1-12 69,-1-17 0,-9-2 490,0-7 0,-9 9-216,9 1 2053,-13 0-1734,19 24 0,-18-5 624,12 18 0,-13 10-214,3 19 0,4-6-183,-4 6 1,4 3-705,-3-3 221,-7 0-38,22-23 1,-19-2 63,13-13 1,-9-3-333,9-7 0,-13-15-21,4-13 1,2-9-125,-2 9 0,9-9 110,-10 9 0,1-10 8,-10 10 1,0 0 299,0 10 1,9 0-138,1-1 553,-1 1-187,-9 12-136,-13 3 1,7 16 15,-13 7 0,10 3 127,-10 6 1,9 6-108,-9-6 0,13 6-31,-4 3 0,-2 1-246,2-1 160,1 1 1,9-1 67,0 1 0,0-10-50,0 0 0,0-10 138,0 10 1,3-10 26,6 10 1,4-9 160,6 9 0,6-10-157,-6 10 0,10-12-30,9 2 1,-7 4-401,7-4 1,3 1 191,-3-10 0,3-3-329,-3-7 1,-6-15 177,6-13 1,-7-13-382,-2 4 1,-4-7 189,-6-3 0,-6 0 24,-13 1 0,-4-11 68,-5 1 1,-7 0 207,-12 9 1,-10 0 245,0 0 0,-10 22-164,11 7 0,-14 18 339,4 1 0,2 25-174,-2 22 1,12 9-589,-3 29 1,7 9-537,2 10 1,13 0 919,7-10 0,18 0 0,7 1 0</inkml:trace>
  <inkml:trace contextRef="#ctx0" brushRef="#br0" timeOffset="66">33127 24026 7900,'-57'16'670,"4"12"191,5 0 1,10 10-330,19 10 0,7 2 48,12-12 1,16-3-607,12-16 1,13-6 78,16-13 0,9-13-502,1-6 1,8-19 298,-8-9 1,2-7-104,-2-3 0,-10-9-45,-1-1 1,-11 1-165,-17 9 0,-9-9 123,0-1 0,-13 1-34,4 9 1,-29 13 244,-10 6 0,-18 16-41,0 3 1,-17 13 219,-2-4 1,-10 29-62,10 10 0,0 18 36,9 0 1,3 17 92,7 2 1,9 13 84,19-3 0,-3 6-79,12 3 1,4 0 13,15 1 1,7-1 98,12 0 0,1 4-56,-1 6 0,1-7 160,-1 7 1,-12 6-72,-7 3 1,-5 10 182,-4 9 1,-7-6-244,-12 6 0,-3 4 187,-25-4 0,-10 13-113,-9-4 1,-10-15-55,9-3 1,-2-32-99,3-6 0,-7-16 46,-12-13 1,9-18-241,0-20 1,13-31 102,-4-16 0,-2-15-429,3-14 0,2-9-218,17-18 1,9-8-461,19-11 1,10-10 427,18-1 1,32 1 636,26 9 0,15-9 0,12 6 0,11 16 0,5 16 0</inkml:trace>
  <inkml:trace contextRef="#ctx0" brushRef="#br0" timeOffset="67">34492 23741 7896,'-73'0'806,"4"16"195,12 13 1,3 12-406,7 16 1,0-1-222,18 1 1,7 0-285,22 0 1,6-13 109,13-6 1,0-19-611,19-9 1,3-7 44,-3-3 0,13-16-198,-4-12 1,4-14 381,-4-14 1,-3-4-85,-6-7 1,-3 7 181,12-6 0,-9-4-122,10 4 1,-14 0 1025,4 9 1,3 3-340,-3 7 1,10-1 447,-10 20 1,9 6-704,-9 22 0,9 0-673,-9 0 0,6 12-251,-15 7 1,2 7 695,-21 2 0,12 13 0,-6 3 0</inkml:trace>
  <inkml:trace contextRef="#ctx0" brushRef="#br0" timeOffset="68">35146 24111 7867,'-16'13'1693,"-6"-7"-888,13 13 0,2-13 322,17 4 0,6-7-636,12-3 1,4 0-72,6 0 1,3-3-585,6-7 0,4-6 162,-13-12 1,-1-4-676,-8-5 0,3-8 451,5-12 0,-14 1-392,5-1 0,-19-10 217,1 1 0,-7-3-146,-3 2 1,-13 7 240,-5-6 1,-8 9 132,-2 10 0,-10 18 542,0 20 1,-9 9-234,9 9 0,0 32 607,9 26 1,1 24-361,-1 13 0,4 16-218,6 4 1,7 2-512,12-3 1,15-15-793,14 5 0,12-24 1138,16-13 0,25-7 0,6-25 0</inkml:trace>
  <inkml:trace contextRef="#ctx0" brushRef="#br0" timeOffset="69">36852 23258 7962,'-28'-16'1156,"3"7"-728,6 18 1,-4 7-74,14 12 1,-10 17-134,10 12 1,-10 12-75,9 16 0,-12 13 80,3 7 0,-6 18-28,-4 9 0,-2 7-384,-7 4 0,3 8 365,-12 1 1,6 3-636,3-23 0,3-15 117,25-41-319,1-19 0,22-48 329,6-37 1,9-32-136,10-44 1,6-13 163,13-25 1,-24 65 0,0-1-128,0-3 0,1 1 0,0 2 0,1 1 229,-2 1 1,1 0 0,35-66 177,7 9 1,-31 66 0,2 2 608,38-49 0,-3 22-84,-6 36 0,-10 24 463,10 23 0,-16 9-438,-3 9 1,-13 10 140,-15 19 1,-14-3-119,-5 12 0,-7-3-56,-3 4 1,-22 5 217,-7-5 1,-18-4-191,0 3 1,-16-9-615,-4 10 0,1-17 124,9-2 0,0-1-355,0-9 1,-9 6 236,-1 4 0,1-13-1008,9-7 0,13 4 85,6-4 1004,19 1 0,19-23 0,16-3 0</inkml:trace>
  <inkml:trace contextRef="#ctx0" brushRef="#br0" timeOffset="70">38729 21922 7861,'0'-41'142,"0"-4"302,0 1 240,0 3 109,0 13 0,0 15-576,0 13 0,0 16 22,0 22 1,0-3-301,0 12 1,-3 3 95,-7 17 1,-5-4-42,-14 13 0,-2 9 26,-7 10 1,3 12 61,-13-2 0,1 18-164,-10 9 1,28-57-1,1 2 114,0 3 0,-1 1 0,1 1 0,0 0-100,-2-1 1,3 0-1,-14 70 97,12-18 0,4-23-347,15-24 1,17-36 163,21-21 0,4-23-172,15-6 1,1-16 105,8-22 0,1-6 77,0-13 0,0 0 82,0 1 0,-3-1 188,-7 0 1,4 3-61,-13 7 0,-1-4-51,-8 13 1,6 0 82,-7 10 0,4 9-16,-23 0-28,1 13 80,-10-20 0,0 26 180,0 0 0,-13 16 69,-6 22 0,-6-3 233,-4 12 0,4 4-71,6 15 0,-3-6-130,12 7 0,1 2-419,9-3 1,3-2 60,7-17 1,15-6-803,13-13 0,12-2 125,-2-7 0,5-10-223,4-18 1,-3-10 346,-7-19 1,7-6-25,-6-13 1,-7-10 333,-3 1 0,-10 3-55,-9 15 1,3-2 564,-12 12-376,-1 0 753,-9 22 0,-3 7-41,-7 18 1,-5 23 219,-14 25 0,10 3-432,0 16 0,3-10-173,-3 10 1,7-13-1155,12 3 0,0-9 577,0-9 0,12-20-994,7-19 1295,7-5 0,15-30 0,3-5 0</inkml:trace>
  <inkml:trace contextRef="#ctx0" brushRef="#br0" timeOffset="71">39838 22661 7861,'-28'0'629,"-1"-13"0,1 10 2415,-1-6-2271,1 6 0,3 6 23,6 6 0,6 7-1598,13 12 0,0 1 271,0-1 531,0 1 0,13-1 0,2 1 0</inkml:trace>
  <inkml:trace contextRef="#ctx0" brushRef="#br0" timeOffset="72">40350 23343 7871,'-3'-25'1021,"-7"6"0,7-6-504,-6 6 1,5 3-431,4-3 4,-12 0 1,9-9-158,-7-1 0,-3 10 49,4 0 1,-13 13 226,3-3 0,3 5 109,-3 4 1,0 4 185,-9 5 1,-10 20-45,0 18 0,0 22 189,10 17 0,-1 12-935,1 15 0,12-2 226,6-7 1,10-6-201,10-13 1,18-6 224,20-12 1,5-17-2633,4-31 2666,13-6 0,3-38 0,12-7 0</inkml:trace>
  <inkml:trace contextRef="#ctx0" brushRef="#br0" timeOffset="73">43364 22576 7884,'-28'-16'735,"12"3"1,-10 13-244,8 0 0,-5 7-231,4 12 1,-6 15 112,6 33 1,-6 18-93,-3 19 0,-10 23-193,0 15 1,13-66 0,-1 2-198,2 7 0,1 1 1,-4 5-1,0 1 188,-1 3 0,-1 0 1,1-2-1,-1 0 34,0 3 0,1-2 1,4-8-1,1-2-325,-2-2 0,3-2 0,0 59-1004,3-35 134,12-44 1,33-44 443,11-64 0,17-43 422,-21 18 0,0-6 1,3-6-1,1-4-280,5-14 0,1-2 1,0 4-1,0 0 354,-1-4 1,1 1 0,0 4-1,-1 1 212,1 4 1,0 0-1,0-1 1,2 0-84,3 5 1,-1 2 0,-8 6-1,1 5 652,45-55 0,-9 35 270,0 41 0,-7 25 159,-12 23 1,-3 31-397,-7 16 1,-6 16-258,-12 12 0,-1 7 538,1 12 0,-13-9-686,-7 0 1,-18-1 596,-10 11 0,-7-10-473,-2-1 0,-13-11-158,-7 2 0,-5-9-91,-4-10 1,-3-3-128,-7-6 1,4-16-129,-13 7 1,13-20 146,-3 1 1,-4-7-160,4-3 1,0-13 53,9-6 1,13-6-1300,6-3 0,19-1-10,9 1 0,13-10 1379,16 0 0,26-13 0,27 7 0</inkml:trace>
  <inkml:trace contextRef="#ctx0" brushRef="#br0" timeOffset="74">44956 22860 8330,'-15'0'1787,"2"0"-1375,13 0 0,3 0-168,7 0 1,15-9-55,13-1 0,12-12-4,-2 3 0,18-6-154,10-4 1,6-12 27,3-6 0,4-10 116,6-9 1,-7-7-527,7-12 0,-7-1 272,-2 1 0,-1-3-152,0-7 1,-12 6 73,-7-5 0,-9-4-28,-9 3 1,2 0-14,-12 10 1,0-10-45,-10 0 0,-2 0-46,-7 10 0,3-3 131,-13-7 1,1 10 65,-10-1 0,-4 4-40,-5 16 1,3 9 109,-13 10 1,-3 15 119,-16 4 1,6 12-55,-6 16 0,-6 12-33,-3 7 0,-10 19 91,-10 10 1,7 18 121,-6 10 0,-7 9-74,-3 10 1,4 15-254,-4 14 0,10 12 175,-10-4 1,38-57-1,0 2 42,-5 3 0,1 1 0,3 3 0,2 3-219,-2 2 0,2 2 1,5 1-1,1 2 254,-3 5 1,1 1 0,7-1 0,2 1-99,-2 0 1,5-1 0,8-8 0,3-2-72,0-7 1,1-3 0,3 60-244,6-34 1,22-17 166,7-12 0,18-26-531,0-2 0,4-26 597,-4-13 1,7-5 27,-6-4 0,18 12 0,7 4 0</inkml:trace>
  <inkml:trace contextRef="#ctx0" brushRef="#br0" timeOffset="75">45952 23571 8953,'-16'12'2476,"6"-8"-2146,20 5 1,9-6-258,19-3 1,-7 0-238,7 0 0,6 0 147,4 0 0,6-16-574,2-12 1,-8-4 316,-1-15 1,-3-4-268,4-15 0,-10 3 241,-19-13 1,-7 10 79,-12-10 1,0 3 99,0-2 0,-15 5 282,-14 13 0,-2 13 78,-17 6 1,4 10-141,-4 9 1,-2 12 638,12 26 1,-9 16-308,9 31 0,-10 16 402,10 13 0,4 13-315,15-4 0,-3 16-241,12 3 1,4 0-459,15-9 1,10-16-485,19-13 0,6-15-122,13-23 1,10 1 785,-1-20 0,13-18 0,-6-26 0</inkml:trace>
  <inkml:trace contextRef="#ctx0" brushRef="#br0" timeOffset="76">47373 22661 7842,'0'-28'2700,"0"-1"-1971,-12 13-512,9 4 1,-10 24-7,13 7 0,0 10-43,0 9 0,0 6 56,0 13 0,-13 0 184,-6-1 0,-6 14-129,-3 6 1,-10 6-67,0 3 1,-3 0-201,3 1 1,9-4-250,1-6 0,3 3-348,15-13 1,-9-22 351,10-15 0,12-20-413,16 1 1,9-32 229,10-16 1,6-13-131,13-6 0,0-12 105,0-7 1,3 3 150,6-3 1,-5 13 124,5-3 1,-16 15 81,-2 4 0,-1 12 114,10-3 1,-13 7-66,-6 2 0,-6 4 1028,-4 6-535,1 6 362,-14 13 1,-2 13-105,-13 6 1,-13 16 97,-5 3 1,-8 12-447,-2-2 1,-1 5-125,1 4 1,-1 3-303,1 7 0,3-17 99,6 7 0,6-19-1573,13 0 0,0-7 239,0-2 1291,13-13 0,3-4 0,12-12 0</inkml:trace>
  <inkml:trace contextRef="#ctx0" brushRef="#br0" timeOffset="77">48511 23457 8372,'0'16'1682,"0"-3"-1180,0-1-323,0-9 0,3 10 26,6-13 1,-2 0-174,12 0 0,0-3 70,9-7 1,1-5-197,-1-14 0,0 1 82,1-1 0,-1 1-605,1-1 1,-10-12 226,0-6 1,0-7 19,9-3 0,-12 0 126,-7 1 0,-6-11-63,-3 1 1,0 3 502,0 15 1,-3 7-159,-6 13 1,-16 15 639,-13 13 0,-10 16-335,10 22 0,-9 9 398,9 20 1,-9 8-295,9 20 1,3 3-252,16 6 0,6-9-69,13-19 1,4 3-95,5-13 0,10-6-450,19-22 0,6-12 284,13-26 0,13-4-554,5-5 1,7-23 270,4-25 1,-10-3 13,-1-15 0,-8-1 125,9-10 0,-23 4 100,4 7 1,-9-4 106,-1 12 1,7 1 237,-7 9 0,-9 3-6,-10 7 1,1 18-56,-10 20 403,-7 6 1,1 15-221,-13 7 0,-13 22 754,-5 16 1,-8 3-364,-2 16 0,-1-3-202,1 3 0,-1 3-231,1-13 0,0 4-54,-1-4 0,1-6-136,-1 6 1,1-18 111,-1-10 1,1-4-528,0 4 0,-1-16 227,1 7 0,-1-20-619,1 1 1,-4-7 81,-6-3 1,7 0-158,-7 0 1,6 9 74,4 1 1,-1 2-283,1-2 0,9-7 1031,0 7 0,0-7 0,-9-3 0</inkml:trace>
  <inkml:trace contextRef="#ctx0" brushRef="#br0" timeOffset="78">3355 29826 7467,'0'-16'710,"0"4"1,-3 12-750,-6 0 1,5-4 70,-5-5 100,6 6-11,-10-10-70,-3 13 0,-12 10 96,0-1 0,-1 13-60,1-3 0,-1 6 135,1 4 0,-4 3-117,-6 5 0,4-2 139,-14 13 0,13 2-100,-3 16 1,7-2-148,2 11 0,4-11 32,6 2 0,7-15-187,12-4 0,6-12-502,13 3 0,3-10 102,25-9 558,13-6 0,13-13 0,12 0 0</inkml:trace>
  <inkml:trace contextRef="#ctx0" brushRef="#br0" timeOffset="79">4066 28291 7978,'-16'0'379,"-9"12"1,12 4 72,-6 13 0,-3 8-320,13 1 0,-4 16 75,4 3 1,2 9-41,-12 10 0,10 16 123,-10-7 0,10 19 34,-10 1 1,3 5-12,-3 4 0,-6 9-276,6 0 0,-3 4 83,3-4 0,-7-6 60,7 6 1,7-19-693,2-9 1,7-22-285,3-17-432,0 1 1228,13-38 0,-10 19 0,9-22 0</inkml:trace>
  <inkml:trace contextRef="#ctx0" brushRef="#br0" timeOffset="80">4322 30281 7964,'16'13'717,"9"-10"1,-9 9-360,12-12 1,-9-3-172,0-6 1,0-4-189,10-6 1,-1-6 49,1 6 0,-1-9-176,0-10 0,1 6-7,-1-6 0,-9-3 109,0 3 0,-9-9-401,9 9 1,-13-10 162,3 11 0,-5-5-55,-4 5 1,-13 5 105,-6-6 1,-6 6 129,-4 4 0,-2 3 45,-7 6 0,6-3 145,-6 12 1,7 1 369,2 9 0,1 16-229,-1 12 0,1 4 184,0 15 0,2 13-167,7 16 0,3 6 576,7 3 0,6 4-308,-7 5 1,10-5-284,10 6 1,6-19-325,12-10 0,4-6-388,6-3 1,6-16-882,13-13 1,3-12 1341,6-16 0,-6-13 0,10-2 0</inkml:trace>
  <inkml:trace contextRef="#ctx0" brushRef="#br0" timeOffset="81">5317 29570 8005,'0'-16'864,"0"-9"65,0 22 1,0-7-430,0 20 1,0 15-129,0 13 1,0 16-238,0 3 0,0 3 92,0 16 0,0-1 199,0 11 0,-9-1-387,-1 0 1,1-12-363,9-7 1,0-9-592,0-10 723,0-5 0,13-30-685,5-12 1,5-16 364,-4-21 1,15-17-176,-5-13 0,5-8 199,-5 8 1,9 1 497,0 9 1,9 3 132,-9 7 0,9 9 24,-9 19 1,10-3-62,-10 13 0,9-10 260,-9 9 1,0 1-104,-10 9 0,-9 12-54,0 7 0,-12 0 233,2 10 0,-6-7-136,-3 16 1,0-4 238,0 4 1,-3 3-42,-6 7 0,5 2-11,-5-12 0,-4 10-279,4-11 0,-10 1-223,9-9 0,1-1-1063,9 1 871,0-14 200,0-2 0,0-13 0</inkml:trace>
  <inkml:trace contextRef="#ctx0" brushRef="#br0" timeOffset="82">7052 29883 7948,'0'-29'0,"3"4"154,7 6 0,-7-6 313,6 6 0,7-6-299,3-4 0,-3 1 28,3-1 1,0 1-491,9 0 0,0-1 238,1 1 1,-1-10-477,1 0 0,-10 0 261,0 10 0,-10 12-130,10 6 496,-13 7 0,7 6-172,-13 7 1,10 18 756,-1 20 1,1 18-336,-10 10 0,3 3 457,6-3 0,-6 3-260,7-13 0,2 10-147,-2-10 0,3 7-225,-4-16 0,-6 3-168,7-23 0,-7 11 32,-3-10 0,-3-10-180,-7-9 0,4-13-382,-13 4 395,0-7 0,-13-15-298,-6-7 1,7 3 160,-7-3 1,6 3 110,4-3 0,-1-3 196,1 12 426,0 1-44,-1 9-356,13 0 0,7 0-5,18 0 0,7 0 22,13 0 1,2 0-364,7 0 1,6 0 105,13 0 0,0-3-313,0-7 0,9-5 112,1-14 1,-4-2-17,-16-7 1,13 3 180,-12-13 0,9 11 81,-20-11 1,11 10 176,-10-9 1,0 9-49,-10-9 0,-9 12 40,0-3 1,-13 6-83,4 4 577,6-1 240,-13 1-253,9 12 0,-12 16 14,0 19 1,0 10 228,0 9 0,0 6-106,0 13 1,-9-1-234,-1 1 0,1-9-535,9-1 0,0 1-8,0 8 1,0-11-39,0-7 0,0-7-877,0-2-1319,0-14 2354,13-2 0,2-26 0,14-2 0</inkml:trace>
  <inkml:trace contextRef="#ctx0" brushRef="#br0" timeOffset="83">8275 29115 7910,'-29'0'1555,"1"0"-856,-1 0 1855,-12 0-1331,22 0-952,-6 0-603,25 0 1,13-9-1632,6-1 1963,6 1 0,3-4 0,1-3 0</inkml:trace>
  <inkml:trace contextRef="#ctx0" brushRef="#br0" timeOffset="84">9440 28006 7886,'-25'-19'-853,"6"0"3326,-6 13-1955,9-7 1,-3 17-88,0 5 1,13 10-209,-4 19 1,-5 9-1,-4 20 0,3 9-22,-3 18 0,9 11 29,-9 18 1,4 6-503,-4 13 0,-3 10 205,12 0 1,1-72 0,-1 1-244,1 71 0,-1-17-479,10-21 0,0-13 446,0-16 1,0-21-1064,0-7 543,13-20 171,-10-8 1,10-20 1,-13-18 839,0-7 1,12-25 0,4-3 0</inkml:trace>
  <inkml:trace contextRef="#ctx0" brushRef="#br0" timeOffset="85">8985 29115 11161,'29'0'954,"3"0"-1006,5 0 1,8 10-326,12-1 0,3 1-468,6-10 0,3 0 845,7 0 0,6 0 0,-9 0 0</inkml:trace>
  <inkml:trace contextRef="#ctx0" brushRef="#br0" timeOffset="86">9782 29655 7998,'0'19'598,"0"0"0,0-9 56,0 9 0,0 0 86,0 9 1,0 10-399,0 0 0,0 0-95,0-10 0,3 1-327,6-1 1,1-3 135,18-6 1,-6 4-36,16-14 0,3 1 72,-3-10 0,13-13-474,-4-6 1,-3-6-101,4-4 1,-13-2-258,2-7 0,-5 3 146,-3-12 0,-11 12 190,1-3 0,-9 6 242,9 4 1,-13-1-53,4 1 1,-7 9 95,-3 0 203,0 13 1,-3 6 285,-7 19 1,4 9-27,-13 10 0,13 16 259,-4 12 1,-3 13-172,4-3 0,-4 9-87,4 10 1,3 9-165,-13 19 1,12-2-86,-2 11 1,-4-9-68,4 10 0,-13-13-13,3 3 0,-3-18-15,3-11 0,-7-18-33,7-9 0,-6-20-100,-3-9 0,-10-19-64,0-10 0,-10-18 149,10-10 0,-12-10-128,3-8 1,-17-5 96,-2-5 0,-4-7 169,4 7 0,9 3-139,0-4 1,4 14 44,15-4 0,0 6-117,9 4 0,4 9-119,6 0 0,10 12-1467,18-2 1703,7 6 0,25-10 0,3-3 0</inkml:trace>
  <inkml:trace contextRef="#ctx0" brushRef="#br0" timeOffset="87">12483 29542 7899,'-13'28'0,"7"1"0,-13-1 0,0 10 943,-9 0 1,12 0-290,6-10 1,10-3-97,10-6 1,9 4-407,19-14 1,-3 0-255,12-9 1,0-12-281,10-7 0,-3-16 317,-7-3 1,-6-9-473,-12 9 0,-4-13 291,-6 4 1,3-4-169,-12 4 1,-1-3 196,-9 12 1,-12 0 71,-7 9 1,-7 1 188,-2-1 0,-13 14 335,-7 5 0,-15 7-11,-3 3 1,-4 6-183,4 13 0,6 13-318,-6 25 0,18 9 160,10 0 0,10 10-28,9-9 0,19-1 0,16-9 0</inkml:trace>
  <inkml:trace contextRef="#ctx0" brushRef="#br0" timeOffset="88">13251 29201 9230,'0'-29'2191,"22"-3"-1915,6-5 1,20 2-243,-1-13 1,16-2-377,4-16 1,15-17 195,3-11 0,0-14-340,10 4 0,-6-10 394,-4-9 0,-12 19-9,-7 0 0,-19 25-17,-9 12 0,-6 7-147,-4 3 1,-12 13-16,-6 6 1,-10 19-21,-10 10 1,-6 6 265,-12 3 0,-4 15-47,-6 14 1,4 15 590,-14 22 1,10 23-286,-9 25 0,12 2 381,-3 17 1,-3 0-340,3 9 0,18-64 0,-1 2 9,2 4 0,0 3 1,2 5-1,0 2-385,-7 9 0,0 2 0,5 9 1,0 3 314,-5 10 0,1 2 0,5 4 0,1 3-280,-2 6 0,0 0 1,4-13-1,2-2 88,3-7 0,1-3 0,-3-15 1,2-5-101,5-14 1,0-5 0,-17 39 64,3-41 0,3-39-317,-3-18 1,-9-34 61,-10-14-1,-16-21-100,-3-7 1,1-3 210,-11-16 0,4 0 110,-3-9 1,6-1-262,-7 1 0,17 13 148,2 5 1,26-2 110,3 2 1,13 10-186,6 10 0,16 12 243,12-3 0,1 7 0,12 2 0</inkml:trace>
  <inkml:trace contextRef="#ctx0" brushRef="#br0" timeOffset="89">15838 29172 8027,'-28'29'563,"0"-1"1,-1 10 803,1 0 0,12 0-711,6-10 1,20-3-7,9-6 1,9 3-573,10-12 0,6-4 34,13-15 1,0-7-606,0-12 0,0-14 384,0-5 1,-13 3-894,-6-4 0,-6 1 249,-4-10 0,-3 4-414,-6 5 1,-6-2 729,-13 12 1,-13-10 241,-6 10 1,-9 4 182,-10 15 1,-9-3-88,-20 12 1,4 1 433,-13 9 1,13 9-240,-3 1 1,9 21 1108,9-2 1,7 21-196,13 7 1,3 3 56,6 16 0,6 0-564,13 9 1,25 0-77,13 1 0,22-14-1161,7-5 0,21-11 527,-3-8 1,23-7-941,5-13 885,-11-12 1,33-3 0,-18-13-1</inkml:trace>
  <inkml:trace contextRef="#ctx0" brushRef="#br0" timeOffset="90">19677 28348 7979,'-25'3'133,"6"6"1,-3 10 603,12 19 1,1 9-588,9 20 1,-10 18 90,1 19 1,-10 20-200,10 8 0,-14 17-263,4 2 0,7-70 0,-1-1 404,-15 72 0,-1-3-115,1-17 1,3-21-43,6-26-136,6-25 0,13-35-285,0-25 0,3-37-18,7-30 0,9-37 191,19-19 1,-4-13-541,14-6 1,-4-7 402,3 7 0,7-6 47,-7 15 1,7 0 358,3 10 0,0 16 717,0 31 1,0 22 253,-1 26 1,-2 12-517,-6 16 1,2 16 349,-12 12 0,0 13-295,-10 16 1,-2 9-131,-7 1 0,3-1 166,-13-9 0,-2 6-256,-17-6 0,4 12-143,-13-21 0,-3 9-86,-16-19 0,3 0 4,-12-10 1,2 7-238,-2-7 0,-7 4-513,7-23 1,-7 1 392,-3-10 1,10 9-2804,-1 1 1690,14-1 1358,5-22 0,17-15 0,12-16 0</inkml:trace>
  <inkml:trace contextRef="#ctx0" brushRef="#br0" timeOffset="91">21298 28262 7912,'-16'-12'128,"4"5"474,12-12 1,0 10-208,0-10 0,6 9-177,13-9 0,3 10-109,25-10 1,4 0 81,15-9 0,-6-1-188,7 1 0,2-4 82,-2-6 0,2 4-162,-3-14 0,-15 4-16,6-3 1,-10-10-22,1 0 1,-7 0-56,-13-9 0,-3 6 127,-6 3 1,3 0-59,-12 0 1,-1 10 100,-9-1 1,-3 4-120,-6-3 1,-1 5 33,-18 14 1,6 0-36,-16-1 1,-6 10 17,-4 0 0,4 13-19,-3-4 0,-4 23 95,-15 16 1,6 12 80,-7 15 0,7 27 206,3 11 1,-9 30-418,0 18 0,32-69 0,1 2 242,3 9 0,3 3 1,4 0-1,2 3-33,2 8 0,0 3 0,0 7 0,0 2 74,4-1 0,2 0 0,1-5 0,5-3-129,9-9 0,6-4 0,14 54-388,25-28 1,10-32 43,19-44 0,6-16-252,-6-31 1,-4-20 253,4-18 0,-13-7 99,4-3 1,-20 4 518,-9 5 1,-6-2-250,-4 12 1,1 0 1301,-1 9-850,0 14 0,1 5 503,-1 20 0,-2 9 230,-8 19 0,5-4-591,-14 14 1,13-14-379,-3 4 1,3-6-25,-3-4 0,6-12-497,-6-6 0,4-20 275,-4-9 1,3-19-215,-13-9 1,1-10-144,-10-9 0,0 6-504,0-7 1,0 7 372,0 3 0,-13 4-67,-6 5 0,-16-2 371,-3 12 1,-9 0-31,9 10 0,-9 12 503,9 6 0,-10 7-204,10 3 1,1 16 851,8 12 1,4 17-270,6 21 1,-3 7 28,12 12 1,1 10-215,9-1 0,12-2-40,7-16 1,19 3-1071,10-13 0,9-12 434,9-16 0,7-19-2786,12-10 2983,13-6 0,3-28 0,13-6 0</inkml:trace>
  <inkml:trace contextRef="#ctx0" brushRef="#br0" timeOffset="92">23601 28092 7917,'0'-29'0,"-3"4"1632,-6 6-543,6-6-176,-10 22-628,13-10 1,0 26-196,0 6 0,0 9 22,0 10 0,-3 6-73,-7 13 0,4 3 137,-13 6 0,10-3 52,-10 13 0,9 0-326,-9 9 0,10-15 37,-10-13 0,12-3-386,-2-17 0,9-2 211,9-16 1,10-6 6,19-13 1,-3-22 25,12-7 1,1-28-169,9 0 0,0-9 107,-1 0 0,-2 6 59,-7-7 1,7 17 232,-6 2 1,-7 4-44,-3-3 1,-7 9 526,-2 19-267,-1-6-37,0 22 1,-12 6 249,-6 25 0,-17 13 341,-2 16 1,-13 0-72,3 0 0,-6 9-236,-4 1 0,1 12-495,-1-4 0,4-2 59,6 3 1,-3-13-1631,12 3 1,4-21 267,16-17 1306,5-12 0,26-29 0,4-3 0</inkml:trace>
  <inkml:trace contextRef="#ctx0" brushRef="#br0" timeOffset="93">24625 28802 7926,'9'19'443,"1"0"1,3-9 11,-4 9 1,-3-13-25,13 4 0,3-7-241,16-3 1,-3-3-200,13-7 1,-1-6-126,10-12 1,-10-4-368,1-6 1,-4 0-226,3-18 0,-6 5 375,-12-15 1,-4 6 91,-6 3 1,3-6-43,-12 6 0,-4-6 326,-16 15 1,-9 7 66,-18 3 1,2 10 255,-13 9 1,4 6 648,-3 13 0,-7 3-477,7 7 0,6 18 504,3 20 1,6 18-434,4 10 0,-1 9-180,1 10 0,12-3-409,6 12 0,10-13-361,10 4 0,18-16 359,20-3 0,18-13 0,7 7 0</inkml:trace>
  <inkml:trace contextRef="#ctx0" brushRef="#br0" timeOffset="94">28720 28120 7650,'-29'-16'470,"1"-9"1,-1 22 68,1-7 1,0-2-79,-1 2 0,-2 1-206,-7 9 0,3 0-31,-13 0 0,1 0-3,-10 0 1,3 12-1,7 7 0,-7 16 110,7 3 0,-4 22-113,4-3 1,9 19-658,19 0 1,7 6 337,12 3 0,3 7-2124,6-7 2225,20-19 0,27-12 0,17-10 0</inkml:trace>
  <inkml:trace contextRef="#ctx0" brushRef="#br0" timeOffset="95">29487 26471 8591,'-12'28'1545,"-7"1"1,-6 25-1040,-4 12 1,-9 29 84,0 18 0,-15 30-762,24-60 1,1 4 0,0 5 0,-1 3 385,-4 9 0,0 0 1,3-7-1,3-1-239,2 4 0,2-1 1,2-10-1,1-1-278,5-2 1,2-2 0,-3 71-303,6-22 1,14-32 165,15-25 438,12-38 0,26-13 0,0-25 0</inkml:trace>
  <inkml:trace contextRef="#ctx0" brushRef="#br0" timeOffset="96">29487 28376 7868,'-12'47'0,"-7"1"0,3-4 1610,-3 3 0,13-2-384,-4-7 0,20-7-56,9 7 0,9-19-816,10-10 1,6-5-299,13-4 0,-9-16-595,-1-13 1,-3-2 423,4-17 0,-7-2-917,-13-17 0,1 4 580,-1-13 1,-12 4-235,-7-4 0,-6 7 36,-3 12 1,0 0 53,0 0 0,-3 10 342,-6-1 1,-7 23 233,-12-4 0,-1 20 434,1-1 1,-1 23-329,1 16 1,-1 24 650,1 23 0,0 9-357,-1 10 1,13-3 115,7 12 1,6 0-339,3 10 1,6-13-360,13-6 0,13-13 400,24-16-199,14-12 0,3-26 0,12 1 0</inkml:trace>
  <inkml:trace contextRef="#ctx0" brushRef="#br0" timeOffset="97">31279 27694 7917,'-16'0'553,"3"0"1,10 0 152,-6 0 1,6 3-314,-7 6 1,7 10-162,3 19 0,0 0-217,0 19 0,-9-3 73,-1 21 0,-9 4-72,10 16 0,-13 9 4,3 20 0,-7-4-350,-2 12 1,-4-12 327,-6 4 0,7-4-115,-7 3 0,6-32-596,4-5 518,12-33 0,3-27-327,13-26 0,13-38 210,6-28 0,9-26-63,10-12 0,7-20 177,11-8 0,4-4-224,7 3 0,-7 7 353,6 12 0,7 10 219,3 0 1,6 28 635,3 9 0,0 23-514,1 25 1,-10 7 402,-1 12 0,-11 12-271,2 7 1,-19 19-47,-9 10 0,-19-4 36,-9 3 1,-7 1 150,-3 8 1,-16-8-273,-12-1 1,-4-3 120,-15 4 0,2 2-414,-2-12 0,-7 0 109,7-9 1,-7-1-365,-3 0 0,4 1 177,5-1 1,-2-2-1111,12-7 0,9 3 72,10-13 1,16-3 1135,3-15 0,25-7 0,20-12 0</inkml:trace>
  <inkml:trace contextRef="#ctx0" brushRef="#br0" timeOffset="98">32644 28177 7846,'-3'25'2604,"-7"-6"-1674,7 6-551,-10-21 1,26 8-279,6-12 1,16-3 87,3-6 1,0-7-345,-10-13 0,0 1 183,1 0 0,-1-4-289,1-6 1,-4 3 102,-6-12 1,3 12-70,-12-3 0,-1-3-17,-9 3 1,0 0 124,0 10 1,-13 3 156,-6 6 1,-6 6-43,-3 13 1,-4 16 116,-6 12 1,7 16-91,-7 23 0,9 5 122,10 14 1,-3 9-270,13-1 1,2-2-215,17-16 0,9-7 53,19-12 1,6-16-136,13-12 1,9-17 132,1-21 0,-1-10 58,-9-19 1,-4-6 887,-5-13 0,-7 0-413,-13 0 0,-9 3 870,0 7-513,0-7 1,0 26 1306,0-1-1203,-13 14 1,7 27 39,-13 7 0,10 7-134,-1 2 0,4 10-205,-4 0 1,-2 9-499,11-9 1,5-10 133,15-9 0,-4-12-271,14 2 1,-10-6 168,9-3 0,-9-9 19,9-1 0,-12-12-90,3 3 0,-6 4-388,-4-4-188,0 12 218,1-5-50,-13 12 1,-4 12 217,-12 7 0,0 10-2539,0 9 2858,0-7 0,-12 10 0,-4-12 0</inkml:trace>
  <inkml:trace contextRef="#ctx0" brushRef="#br0" timeOffset="99">34919 28262 7828,'-29'41'279,"1"-6"34,-1 12 0,1 10 137,-1 10 1,14-10 419,5-10 0,10-12-600,10 3 0,18-19-61,20-10 1,-4-9-460,3-9 0,1-17 220,8-12 0,-8-12-455,-1 2 1,-12-5 233,3-4 1,-16 0 54,-3 0 0,-13-9 102,4-1 1,-7 11-65,-3 8 0,-3 10 437,-7-9 1,-9 12-156,-19-3 1,-6 19-13,-13 10 0,0 9-33,1 9 1,-11 7-325,1 12 1,3 14-230,15 5 0,1 7 474,18 3 0,-5 12 0,18 4 0</inkml:trace>
  <inkml:trace contextRef="#ctx0" brushRef="#br0" timeOffset="100">36284 26130 7832,'-29'9'576,"1"1"0,-1 24 825,1 4 0,-13 22-459,-7 26 1,-5 12-607,-4 44 0,28-63 0,1 3-381,0 11 0,-1 3 1,-4 8-1,0 1 217,-1 4 0,1 0 1,1-3-1,1 0-496,6-1-1,3-2 1,4-9 0,4-1-256,3-7 0,3-2 0,8 58 580,10-28 0,18-26 0,29-18 0</inkml:trace>
  <inkml:trace contextRef="#ctx0" brushRef="#br0" timeOffset="101">36227 28319 7832,'-13'29'0,"-3"8"1632,-12 1 0,12 10 115,7-10-1066,5 0 1,17-19-267,6-1 0,16-11-320,3 2 1,0-21-163,-10-17 1,10-12-249,0-16 1,0 7 82,-10-7 1,-9 6-145,0-15 1,-13-4-107,4 4 0,3 0 70,-4 9 1,0 3 300,-9 7 1,-12-4-52,-7 13 1,-6 0 360,-4 10 0,-9 12-105,0 7 0,-12 21 54,2 17 0,4 15-250,-3 22 0,12 7 81,-3 12 1,10 10 20,9 0 0,-7 0 0,11-10 0</inkml:trace>
  <inkml:trace contextRef="#ctx0" brushRef="#br0" timeOffset="102">36340 27722 7921,'-28'-13'263,"9"10"3,0-6 0,0-4 14,-9 4 0,9 2 54,0 17 0,3 6 138,-3 12 1,-3 13-108,12 6 0,-9 23 72,10 15 1,-10 4-178,10 15 0,-1 3-132,10 17 1,0-4-7,0 12 1,0-15 59,0-3 0,10-22-100,-1-17 1,4-21-3,-4 3-243,-6-32 0,10-3 118,-13-31 0,-3-7 46,-7-12 1,-5-13 99,-14-7 1,-3 4-41,-5-3 0,-8-1-19,-12-9 0,-3 13-167,-6 6 1,6 7-257,-6 2 0,6 10 99,3 0 0,13 13-491,6-4-536,19 7 1,12 13 1308,26-1 0,26 1 0,27-10 0</inkml:trace>
  <inkml:trace contextRef="#ctx0" brushRef="#br0" timeOffset="103">38331 28262 7815,'-29'29'791,"1"12"191,0 6 0,2 7-316,7 3 0,7 0 127,12-1 1,6-2-405,13-6 1,13-11-148,24-18 1,1-6-197,0-13 1,0-6-44,0-13 1,0-3-107,0-26 0,-13-12 25,-6-16 0,-7 4-169,-2-4 0,-13 0-45,-7-9 1,-6 9 119,-3 0 1,-12 13 189,-7-3 0,-16 15-45,-3 4 1,-16 15-323,-3 4 1,1 12 3,-11 16 1,-2 13-19,2 5 1,-5 30-132,15 9 0,0 19 494,29-1 0,-7 8 0,19 2 0</inkml:trace>
  <inkml:trace contextRef="#ctx0" brushRef="#br0" timeOffset="104">39525 27694 7935,'-28'9'0,"-1"1"0,1 12 1508,-1-3 1,-8 9-705,-1 10 1,-3 9 266,3 20 0,6 9-493,-6 18 0,10-5-664,9 6 0,6-23-258,13-15 0,13-16-257,6-22 1,19-6 295,9-13 1,7-26-259,3-11 1,9-14-8,0-6 0,1 0 95,-10 0 0,-4 10 108,-5 0 1,2 2 133,-12-2 1,6 6 329,-15 12 0,6 11 227,-17-1 1,-2 12 356,3-2 1,-12 18-27,2 10 0,-9 19 542,-9 10 0,-7 18-360,-13 10 0,10 6-369,0 3 1,13 0-387,-3 1 1,5-10 24,4-1 1,4-18-1642,5-9 1,10-10 1533,19-29 0,6-12 0,13-13 0</inkml:trace>
  <inkml:trace contextRef="#ctx0" brushRef="#br0" timeOffset="105">43535 27438 7882,'0'-29'0,"-4"10"245,-5 0 88,6 0 52,-22 4 0,18 5 29,-12 20 0,10 18-9,-10 19 0,3 20-96,-3 9 1,-6 18 168,6 11 1,3 15-199,-3 3 1,13 3-53,-4-3 0,20-15-154,9 6 0,22-45 89,16-12 0,6-32-349,22-15 1,-3-36 12,23-21 1,-14-32-213,4-25 0,-19-10 12,-10-9 0,4 3 138,-4-13 1,-12 16 233,-16 4 1,-16 11-72,-3 17 1,-13 9-166,4 0 1,-10 26 131,-10 3 1,-6 15-323,-12 13 0,-1 6-86,1 13 1,-1 16-808,1 13 1320,0 12 0,-1 28 0,1 4 0</inkml:trace>
  <inkml:trace contextRef="#ctx0" brushRef="#br0" timeOffset="106">44644 28547 7814,'-29'28'0,"1"0"0,-1 4 729,1 6 0,-4 12 986,-6 26 1,7-6-779,-7 25 0,-3-13-435,3 12 1,-10 4-903,11-3 0,2-25 206,16-23-2610,-6-12 2804,21-19 0,4-29 0,16-19 0</inkml:trace>
  <inkml:trace contextRef="#ctx0" brushRef="#br0" timeOffset="107">45980 27608 7873,'-57'29'653,"0"-1"0,4 13 12,5 7 1,-2 8 337,12 11 0,0 5-536,9 14 1,4 9-101,6-1 0,7-2-430,12-16 0,3-7 137,6-12 1,16-16-407,13-12 1,16-17 240,3-21 0,3-20-65,16-18 0,0-16-120,9-4 0,-3-21-260,-6 3 1,3-7 297,-13 7 1,10-10 118,-10 0 0,10 0 585,-9 10 0,-4 9-280,-16 1 1,4 11-479,-13-2 1,0 19-45,-10 9-1580,-12 19 1059,-4 6 857,-12 38 0,-12 7 0,-4 25 0</inkml:trace>
  <inkml:trace contextRef="#ctx0" brushRef="#br0" timeOffset="108">46776 28603 11223,'-19'4'926,"0"5"1,10-3-176,-10 13 0,3 3-282,-3 16 0,-16-3-698,7 13 0,-7-1 210,7 10 0,-1 0-2347,1-1 2366,12-11 0,-9-4 0,9-13 0</inkml:trace>
  <inkml:trace contextRef="#ctx0" brushRef="#br0" timeOffset="109">48426 27637 7795,'0'-41'127,"-13"22"0,7-19 646,-13 19 157,12-6-605,-18-4 0,19 13-227,-13 7 0,9 9 134,-9 9 0,0 20 116,-9 18 0,-1 10-31,1 9 0,-10 16 105,0 13 1,-3 22-260,3-3 0,16 6-196,-6-6 1,18-4-468,1-6 0,21-9 334,17-19 0,12-22-409,16-26 1,0-12 285,-1-16 1,8-13 45,-7-6 0,3-18 42,-23-11 0,1 4 111,-9-3 1,-4 2 148,-6-2 0,3 6 227,-12 12 0,-1 10 394,-9 0 0,0 16-303,0 3 1,0 16 629,0 22 0,0 6-377,0 13 0,-9 9-236,-1 1 1,4-1-346,15-9 0,7-13-277,13-6 1,8-19 179,1-9 1,13-14 1,-4-15 1,7-25-498,3-32 0,-3-6 240,-7-3 0,4-10-92,-14 0 1,1-9 24,-9 9 1,-10-9 217,0 9 1,-13-3 5,4 4 1,-10 5 9,-10-6 0,4 7 210,-13 3 1,0 12 259,-10 7 1,1 21 292,0 17 0,9 3-322,0 15 0,3 13 838,-3 16 0,3 16-470,7 3 1,5 9-176,-5-9 0,18 3-210,10-3 1,7-6-260,2 6 0,10-19 82,0-10 0,12-6-63,-2-3 1,9 0 230,9 0 1,-6-3-115,6-6 0,-6-7 265,-3-12 0,0-1-117,0 1 1,0 2-563,0 7 0,0-6-12,0 6 1,-4 7-228,-5 2 1,2 7 247,-12 3 1,-9 0-155,-10 0 0,-13 3-470,3 7 0,-5 5 337,-4 14 0,0-1-397,0 1 0,-4 2 414,-5 7 1,3-16 509,-13 7 0,-13-7 0,-12 6 0</inkml:trace>
  <inkml:trace contextRef="#ctx0" brushRef="#br0" timeOffset="110">5289 33124 8042,'-3'-28'0,"-7"-1"0,4 10-285,-13 0 1,0 13 210,-9-3 1,5 6 155,-5 3 1,6 0 85,-16 0 1,6 0-16,4 0 0,9 12 163,0 7 0,10 16-84,-10 3 0,12 12 89,-2-2 1,6 15-89,3 3 1,3 4 61,6-4 0,-2-3-138,12 13 0,9-10 1,10 10 0,0-13-3,-10 4 0,10-1-190,0-9 0,0 3-103,-10-22 1,-2 0 118,-7-10 0,3 1-79,-13-1 109,1-12 1,-13-3-53,-7-13 0,-15 0 79,-13 0 1,-16 0-6,-3 0 0,-3-10 2,-16 1 0,4-1 6,-4 10 0,-6 0-164,6 0 0,6 0 101,4 0 0,9 0-1009,10 0 721,6 0 0,28 0 310,13 0 0,25 0 0,20 0 0</inkml:trace>
  <inkml:trace contextRef="#ctx0" brushRef="#br0" timeOffset="111">6369 31674 8090,'-3'-19'405,"-6"0"1,2 13 238,-11-4-486,11 7 1,-15 19 91,13 13 1,-4 12-120,3 15 0,7 17 3,-6 12 0,-7 4 54,-3 15 0,3 13 105,-3 16 1,10 6-325,-10 3 1,13 0 84,-4 0 0,4 4 15,-4 5 1,7-18-45,-6 0 0,6-13 99,3-7 0,3-12-293,6-6 0,-3-22-74,13-16 1,-9-4-341,9-15 294,0 0 1,9-12-564,1-8 599,-1-5 0,1-13-112,-1 0 0,0-3-219,1-7 1,-1-5-237,1-14 820,-1-12 0,13-3 0,3-13 0</inkml:trace>
  <inkml:trace contextRef="#ctx0" brushRef="#br0" timeOffset="112">6881 33295 8020,'-16'12'415,"-9"4"0,13 13-12,-7-1 1,3 10 313,6 0 0,7 13-333,-6-4 1,9 7-246,9 2 0,-3-2-13,13-6 1,0 5-153,10-5 0,-1-7-795,1-3 0,-1-10 547,1-9 0,-1-6 274,0-13 0,1 0 0,-1 0 0</inkml:trace>
  <inkml:trace contextRef="#ctx0" brushRef="#br0" timeOffset="113">6967 32669 7928,'-29'0'1156,"1"0"-418,-1 0 393,13 0-253,4 0-878,37 0 0,-6 13 0,22 3 0</inkml:trace>
  <inkml:trace contextRef="#ctx0" brushRef="#br0" timeOffset="114">7905 33153 7959,'-28'0'0,"-1"0"0,4 12 378,6 7 0,-3 7 584,12 2 1,1 16-582,9 13 0,0 13-159,0 15 1,0 3-347,0 7 0,0 9 111,0 20 1,3-8-305,6 8 1,-5-17 131,5-3 0,-6-15 31,-3-4 0,3-19-338,7-28-35,-7-12 0,19-39 11,-12-6 0,2-28 160,-2-10 0,-7-29 102,6 1 0,4-16 19,-4 6 0,14-9 243,-4 9 0,-4 1 186,4 8 1,-9 4 426,9 6 1,0 10-353,9 19 0,4 9 181,6 19 0,6 9 395,13 20 1,0 18-331,-1 19 0,-2 10-14,-6 10 0,2 2-150,-12 7 1,0-6-296,-10-14 0,-9 1 58,0 0 1,-12-3-94,2-7 1,-6-15 61,-3-13 0,-12-13-138,-7 4 0,-16 2-3,-3-2 0,-13-4 71,4-16 0,-10 4 239,-9-13 0,3 3-138,-13-3 0,13-3 59,-4 13 1,-2-10-177,2 9 0,1-9-212,9 10 1,13-4-833,6 4-1481,19 6 2528,6-10 0,51 0 0,10-2 0</inkml:trace>
  <inkml:trace contextRef="#ctx0" brushRef="#br0" timeOffset="115">10862 33124 7933,'-28'3'205,"-1"7"1,10-1 352,0 20 1,10 6-150,-10 21 1,13 17-130,-4 12 0,7 13-7,3 16 0,-9 9-214,-1 0 1,1 20 166,9-11 1,0 10-7,0-18 0,0 5-142,0-15 1,0-13-143,0-35-303,0-12 1,9-54 35,1-19 1,12-35-390,-3-31 1,6-16-137,3-22 1,1-7 110,-1-12 0,10-10 324,0 1 1,3 12 206,-3 16 1,-3 6 416,12 3 0,1 16 234,8 13 0,11 18 259,-1 30 0,1 2-237,-11 25 0,8 13 375,-8 16 1,-2 10-223,-16 9 1,-16-3-178,7 12 1,-20 0 210,1 10 1,-7 0-379,-3 0 0,-13-3-26,-6-7 1,-6 7-104,-4-7 1,-8-6-122,-1-3 1,-13 3-276,4-3 1,-7 0 180,-3-10 0,3 1-863,7-1 0,-4-9-36,13 0 975,-12-13 0,18-6 0,-9-15 0</inkml:trace>
  <inkml:trace contextRef="#ctx0" brushRef="#br0" timeOffset="116">12057 33636 7936,'-16'28'0,"-6"-9"1112,12 0 1,1-9-501,9 9 0,12-13-367,7 4 0,16-10-190,3-10 1,12-6 48,-2-12 1,-4-1-537,3 1 1,-12-4 317,3-5 0,-6 5-577,-4-6 1,-3-3 424,-6 3 0,-3-3-184,-6 3 0,-7 6 223,6-5 0,-9 8 316,-9 10 1,-7-3 343,-12 13 0,-1-4-245,1 3 0,-1 7 217,1-6 0,-1 9-134,1 9 0,0-2 428,-1 12 0,13-10-220,7 10 1,-4-9 44,4 8-314,-1-11-318,10 5-174,13-12 1,3-12 193,12-7 1,-3-6-92,-6-4 0,7-9 55,-7 0 1,6-12 121,3 2 0,-2-5 29,-7-4 0,6-3 167,-6-7 1,-7 7-214,-2-6 1,-7-3 22,-3 2 1,0 1-215,0 9 1,-3 0 87,-7 0 0,-5 4-1,-14 5 1,1 17 45,-1 12 0,1 12 133,-1-2 1,1 18-153,0 10 0,-1 32 389,1 15 1,-1 13-34,1 6 0,9 13 83,0 7 0,9 8 79,-9 11 0,13-4-293,-3 12 0,6-2-437,3 3 0,0 6 221,0-7 0,12-18-643,7-10 1,10-28 385,8-19 1,8-13-132,12-15 1,-1-14 36,1-5 1,-3-20-97,-7-9 0,7-19 418,-6-9 0,-7-3-50,-3 2 1,-7-6 391,-2 7 0,-11 3-373,1-4 1218,-12 14 121,5-7-356,-12 25 1,0 16-331,0 19 1,0 16 163,0 2 0,0 23 94,0-3 1,4 7-298,5-8 1,-6 1-290,7 0 0,5-13 2,4-6 1,7-19-480,2-9 0,1-10 49,-1-10 1,0-21-245,1-26 0,-1-3 207,1-16 0,-4 10-203,-6-10 0,3 3-159,-12-3 1,-1 7 175,-9 12 1,0 9 300,0 1 0,-13 12-12,-6-3 1,-9 10 307,-10 9 1,7 6-171,-7 13 0,-3 4 610,3 5 1,0 10-22,9 19 0,10 9 220,0 20 0,13-4-155,-3 13 1,5-4-162,4 4 1,4 3-300,5-13 1,10 7 20,19-16 0,0 3-1131,19-22 0,-7-13-207,17-15 1,2-7 1168,-3-3 0,13-25 0,-6-7 0</inkml:trace>
  <inkml:trace contextRef="#ctx0" brushRef="#br0" timeOffset="117">13933 33721 7941,'0'16'1458,"0"9"1,3-25-1045,7 0 1,15-25-322,13-22 0,13-7 21,-4-3 1,-3-12-369,4-7 0,-1-9-13,10-10 0,-3 6-244,-7-5 0,-6 18 368,-12 9 0,-1 11-630,0 8 23,-12 7 422,-3 25 1,-13 16 518,0 19 0,0 22-144,0 16 0,0 13 754,0 15 0,0 13-215,0 6 0,0 4 23,0-4 1,9 3-289,1-12 1,9 9-83,-10-9 1,1 0-98,-10-10 1,0-22 91,0-6 1,-3-19-192,-7 0 1,-6-19 88,-12-10 1,-1-9-333,1-9 1,0-16-210,-1-13 1,1-10-325,-1 10 0,1-12 5,-1 3 0,4-4 728,6 4 0,-6-7 0,9 10 0</inkml:trace>
  <inkml:trace contextRef="#ctx0" brushRef="#br0" timeOffset="118">15099 33636 7966,'25'3'-112,"-6"7"210,7-7 0,-11 6 388,14-18 0,-1 3-172,1-13 1,-1 0-152,1-10 1,-1-9-114,0 0 0,-2-9-314,-7 9 1,3-12-184,-13 2 0,1 4 270,-10-3 0,0 12 39,0-3 0,-13 6 116,-6 4 1,-6 3 224,-4 6 0,-8 6 152,-1 13 1,-10 3 210,10 7 1,0 18-164,10 19 0,0 10 197,-1 10 0,4 2 262,6 7 0,-3 9-332,12 1 0,1-4-696,9 3 0,16-3 179,12-16 0,7-9-2171,22-9 2158,-7-26 0,32 3 0,-9-25 0</inkml:trace>
  <inkml:trace contextRef="#ctx0" brushRef="#br0" timeOffset="119">18227 31873 7998,'0'-44'0,"0"0"-43,0 6 0,0 16 290,0-7 1,0 7 712,0-6-652,0 12 0,0 6-63,0 20 1,0 9-73,0 19 0,0 16 53,0 12 0,-13 22-233,-6-2 1,4 21 95,-4 7 1,9-1-263,-9 11 0,10 5 245,-10 4 1,3 15-75,-3 4 0,7-71 1,2-1 36,0 72 1,-9-4-92,10-15 1,0-22-1365,9-26 1070,12-25 0,4-35-608,12-25 1,-9-25 957,0-23 0,-25-18 0,3-7 0</inkml:trace>
  <inkml:trace contextRef="#ctx0" brushRef="#br0" timeOffset="120">17943 32925 7998,'-29'-44'0,"10"-7"742,0 14-174,13-1 1383,-7 22-1201,13 3 1,16 13-83,13 0 1,2 0-525,17 0 1,-1 0-406,10 0 1,9 0-378,1 0 1,2 0 637,-3 0 0,7 0 0,12 0 0</inkml:trace>
  <inkml:trace contextRef="#ctx0" brushRef="#br0" timeOffset="121">19109 31987 7886,'-38'13'1029,"0"6"1,-3 15-424,3 4 0,9 22 412,1-3 1,-1 22-474,10 6 0,-3 4-104,3 15 0,-3-3-222,13 3 1,-10 13-224,9-12 0,1-1-155,9-19 1,0-3-343,0-6 1,3-10-804,6-18 1,17-20 667,12-18 1,3-7-498,-3-3 1,-7-13 558,7-6 1,-6-9 388,-4-10 1,1 6 4,-1-6 0,1 7 113,-1 2 0,-9 4 94,0 6 227,-13-6 1,10 22 881,-7-7 0,-5 20-511,5 9 1,-6 19 510,-3 9 0,0 7-521,0 3 1,-9 3-42,-1 6 1,1-6-340,9 6 1,0-9-413,0-9 1,12-11-71,7-18 0,16-6 260,3-13 0,13-6-596,-4-13 0,-3-13 277,4-25 0,-4 0-220,3 1 0,4-1 125,-13 0 1,0 3 130,-10 7 0,1 3 85,-1 6 0,-9 6 226,0-6 1,-13 16 3,4 3 1,-7 0-83,-3-9 1,-10 9 152,1 0 1,-23 12-31,4-2 0,-7 6 254,7 3 0,-1 6-136,1 13 0,-1 3 617,1 26 1,9 2-76,0 16 1,13 4 151,-4 6 0,7-4-610,3-5 0,3-7-293,7 6 0,9-18-195,19-11 1,6-8 244,13-10 1,3-6-1246,6-13 1,-6-7 208,6-12 991,-6 0 0,-3-34 0,0 8 0</inkml:trace>
  <inkml:trace contextRef="#ctx0" brushRef="#br0" timeOffset="122">22265 32868 7946,'-29'13'-388,"1"-10"1025,12 10 1,7-16-185,18-7 0,10-9-118,19-19 0,16-9-159,12-19 1,13-7-92,-3-12 1,6-13-111,3-7 0,-2-5 230,-8-4 1,4 4-273,-12 5 1,-1-2 102,-9 12 1,-13-6-287,-6 16 1,-6 6 130,-4 22 1,-12 9-328,-7 1 0,-5 12 118,-4-3 0,-13 10-50,-6 9 1,-9-3 207,-10 12 1,3 4 73,-13 16 1,1 9 257,-10 18 0,7 20-258,-7 19 0,16 19 472,-16 9 1,9 10-393,1 9 1,-7 10 326,7 18 1,26-72 0,1 0-320,-1 6 0,4 1 1,6-1-1,3 1 141,2-1 0,3 0 0,-1 76-570,4 0 1,13-41 238,6-15 0,19-42-226,9-35 0,10-12 208,9-16 0,-6-16 40,7-12 0,-10-23 174,-10-15 0,-3-3 106,-6 2 1,-6 7 397,6-6 1,-7 6-285,-2 3 0,-1 10 169,1-1 0,-4 13-168,-6-3 1,6 10 265,-6 9-231,-6 6-6,-1 13 0,-12 23-65,0 5 0,0 23 197,0 5 0,0 4 59,0 16 0,-9-9 85,-1 8 0,-9 1 21,10 10 1,0-14-160,9-5 0,0-11-819,0-8 1,6-10 333,13-19 1,3-10-1042,25-18 1,1-13 279,9-26 1,-4-2 859,-5-26 0,18 0 0,-6-9 0</inkml:trace>
  <inkml:trace contextRef="#ctx0" brushRef="#br0" timeOffset="123">24085 32698 7887,'-19'0'606,"0"0"0,9 0-38,-9 0 1,10 9-20,-10 1 0,9 12-148,-8-3 1,11 19 28,-2 9 0,-4 19-348,4 10 0,-1 6 76,10 4 1,0-4-425,0-6 0,13-10 183,6-19 83,19-18 0,6-17 0,13-12 0</inkml:trace>
  <inkml:trace contextRef="#ctx0" brushRef="#br0" timeOffset="124">24312 31987 7972,'-28'9'973,"-1"1"0,-5 3-409,5-4 1,-2-3 1498,21 13-2854,1-12 0,21 15 384,7-13 1,6 10 406,4-9 0,12 12 0,3-6 0</inkml:trace>
  <inkml:trace contextRef="#ctx0" brushRef="#br0" timeOffset="125">24625 33011 8009,'0'28'761,"0"0"1,0 1-404,0-1 0,13-12 563,6-6 1,6-10-344,3-10 1,1-9-793,-1-19 1,4 3-121,6-12 1,-16 0-302,6-10 0,-18 0 428,-1 0 1,4 13-14,-4 6 0,1 6 25,-10 4 0,-3 12 17,-7 7 1,4 18 422,-13 10 1,3 32-190,-3 15 1,-6 16 506,6 13 1,-6 19-84,-4 18 0,1 17-376,-1 2 1,15-68-1,0 2 138,0 0 1,-1 0 0,1 2 0,0 0 72,-1 8 0,2 0 0,3-12 0,1-2-78,-1 1 1,1-3 0,-10 44-12,-10-18 1,1-39-116,-1-19 0,1-25 100,0-12 1,-4-29 141,-6-9 1,3-20-280,-12 1 1,-1-7-303,-8-3 0,-1-3 55,0-6 1,3 6-1160,7-7 1,9 7 88,19 4 1,6-1 1242,13 0 0,13 0 0,3 0 0</inkml:trace>
  <inkml:trace contextRef="#ctx0" brushRef="#br0" timeOffset="126">25848 31361 8009,'0'-28'1105,"-13"0"-985,-3 12 21,0 3 1,1 16-613,5 7 0,7 6-181,-6 12-35,5 0 307,4 1-206,0-1 585,0-12 0,0 0-278,0-7 823,0-5-342,0 8 825,0-12-230,-12 0 102,9 0-339,-10 0-139,13 0 237,0 0-496,0 13-77,0-10 1,0 13 55,0-7 1,0 7 17,0 12 0,0 4-49,0 6 1,0 0-2,0 19 1,-9 6 23,-1 22 0,-12 7 6,3 12 1,-6 0-45,-4 20 1,1-4-90,-1 3 1,1-3 53,0 13 0,-1-26-7,1-3 1,2-18-116,7-20 0,7-12-198,12-26-182,0-12 0,0-19 125,0-26 1,12-12 126,7-16 1,10-3-245,9-6 0,-7 6 215,7-6 0,3 5 144,-3 5 1,10 11 143,-10 7 1,9 7 247,-9 2 1,9 4-148,-9 6 1,10-3 71,-11 13 1,1 2-46,-9 17 0,-10-4-73,0 13 1,-13 0 6,3 9 1,-5 10-17,-4 0 0,-10 10 88,1-10 0,-13 12-10,3-2 0,3 5 185,-3 4 1,3 0-343,-3 0 1,-3 9-247,13 1 0,-1-4-1652,10-16 1,13-6 1861,6-12 0,19-14 0,6-2 0</inkml:trace>
  <inkml:trace contextRef="#ctx0" brushRef="#br0" timeOffset="127">26530 33096 7951,'-28'41'-1,"12"3"1,-6 4 937,12-1 0,4-12 1280,16 3 0,8-16-1475,20-3 1,-3-16-345,13-3 1,-1-13-798,10-15 1,-10-13 275,1-7 0,-14-9-572,4-9 0,-16-3 489,-3-7 0,-12-3-251,2 12 1,-6 1 65,-3 9 1,-3 3-68,-6 7 1,-7 0 173,-13 18 1,-9-2 105,1 21 0,-4 1 414,3 9 0,6 25-132,-6 13 0,-3 25 587,3 13 0,10 6-349,9 3 1,12 13-35,-2 7 1,6-8-456,3-2 0,16-9-561,12-11 1,4-2 329,15-26 0,0-2-255,10-36 0,0-15-692,0-23 1,0-15 783,0-22 0,-10-4 541,1-6 0,-23-2 0,3 11 0,-6-9 0,7 10 0,-1 0 104,1 9 1,-10 3 41,0 7 1,0-4 186,9 13 1,-9 0 1373,0 10-400,0 12-835,9 3 1,-9 36 426,0 5 1,-13 19-332,4 1 1,-7 5-109,-3 4 1,0 0-186,0 0 0,0 0-179,0 0 0,0-3-62,0-7 1,0-6 123,0-13 0,-3 1-22,-7-1 1,4-2 83,-13-7 0,0 3-125,-9-13-83,-1 1 1,-9-10-114,1 0 0,-1-10-8,9 1 0,1-1-34,-1 10 1,1 0-471,-1 0 1,1 3 323,0 7 0,12 6-1219,6 12 1,-2 0 688,2 1 1,4-10 818,15 0 0,20-13 0,15 7 0</inkml:trace>
  <inkml:trace contextRef="#ctx0" brushRef="#br0" timeOffset="128">28123 31020 7820,'0'-19'1687,"0"0"-575,-13 13 0,7 6-490,-13 19 1,12 9-542,-2 10 0,-4 19 66,4 19 0,-4 6-157,4 3 1,-4 17 86,-6 11 0,-6 4-376,6 16 0,-10 9 335,-9 10 0,22-70 0,-2 0-29,-6-1 1,0-1 0,-10 75-399,-4-4 0,9-18-498,10-10 0,-3-28-2276,13-10 1796,-1-31 1369,10-13 0,0-57 0</inkml:trace>
  <inkml:trace contextRef="#ctx0" brushRef="#br0" timeOffset="129">27696 32158 7820,'0'-48'887,"0"1"0,0 12 188,0-3 19,0 19 1,16 7-497,12 12 1,13 0-644,16 0 0,13 0-513,6 0 1,18 0-1516,11 0 2073,5 0 0,4 0 0,0 0 0</inkml:trace>
  <inkml:trace contextRef="#ctx0" brushRef="#br0" timeOffset="130">30369 32698 7975,'-28'0'0,"-10"0"501,0 0 0,0 0-163,9 0 0,1 0 286,-1 0 1,-8 0-224,-1 0 0,0 3-166,9 6 1,-9 7 20,0 13 0,-9-1-28,9 0 1,0 14 234,10 5 0,-10 19-68,0 10 1,3 6-335,16 4 0,7-4 109,12-6 0,15-10-643,14-19 1,12-9 336,16-19 0,12-13-946,7-25 1,6-25 372,4-32 0,-1-6 58,0-3 0,-12 0 31,-7-1 1,-15 11-418,-4-1 1037,-12 13 0,6-7 0,-13 13 0</inkml:trace>
  <inkml:trace contextRef="#ctx0" brushRef="#br0" timeOffset="131">31279 30707 7850,'0'-28'-44,"0"0"44,0-1 817,0 1 1,0 15-277,0 13 1,-3 16-370,-7 22 0,1 19-12,-20 18 1,7 20-14,-16 10 0,4 18-67,-4 9 0,-7 23 184,18-70 1,-2 1 0,-4 6 0,-1 2-339,1 10 1,0 1-1,-5 1 1,0 3 215,4 4 0,2 1 0,-1-5 0,2 0-289,6 1 0,3-2 1,6-15-1,4-3 58,5-7 0,4-5 0,6 49 89,16-51 0,10-13 0,37-25 0,13-13 0</inkml:trace>
  <inkml:trace contextRef="#ctx0" brushRef="#br0" timeOffset="132">31108 32982 7850,'-12'41'623,"-7"7"0,3-4 871,-3 3 1,13-3-510,-4 4 1,10 2 265,10-12 1,15-12-1046,13-17 1,12-6-10,-2-3 1,5-16-695,4-12 0,-9-13 179,-1-16 0,-12-13-7,3-5 0,0-7-113,-10-4 0,4 10-559,-23 1 1,1 11 251,-10-2 1,0 0 357,0 9 1,-13-3 343,-6 22 0,-9 9-73,-10 11 0,-3 11 591,-7-2 0,-2 31-346,12 16 0,0 19 757,9 18 0,-5 4-321,5 26 1,-2-11-127,21 11 0,1-1-497,9 10 0,25-13-688,13-6 0,12-32-2771,7-16 3517,13-25 0,3-9 0,12-13 0</inkml:trace>
  <inkml:trace contextRef="#ctx0" brushRef="#br0" timeOffset="133">32160 32982 7885,'-28'0'-369,"9"0"1294,0 0-136,13 0-711,-7 0 1,13-3-49,0-7 1,3 4-170,7-13 0,6 3 153,12-3 1,-9-6 36,0 6 1,0-6 117,9-4 0,-2 1 122,-7 0 0,6-10-87,-6 0 1,9-13-87,10 4 1,-6 3-62,6-4 1,-7 4 91,-2-3 0,-1 2 3,1 7 82,-1 20-137,0-8 0,-12 42 241,-6 12 0,-7 17-90,-3 21 0,-3 7 13,-7 12 0,-2 13-47,-7 6 0,-7-6-192,7-3 0,-3-7 63,3-2 0,-3-14 53,13-5 1,-1-20-323,10-9-288,0-19 0,16-32 18,12-25 0,4-28-312,15-19 1,1-4 192,9-15 1,-10 12 122,0-2 1,-2 18 591,2 9 1,-6 11-166,-12 8 0,9 20 557,-1 18 0,-8 7-136,-10 3 1,-13 25 118,4 13 0,-7 26 89,-3 11 0,0 7 382,0 4 0,-10-10-425,1-1 0,-4-8-189,4 9 0,6-23-1107,-7 4 0,10-22 351,10-7 382,5-12 0,26-16 0,4 0 0</inkml:trace>
  <inkml:trace contextRef="#ctx0" brushRef="#br0" timeOffset="134">33781 32755 7864,'0'-19'475,"0"0"0,0 0-212,0-10 1,3 1 100,7-1 0,6 1-224,12 0 0,1-10 73,-1 0 0,0-13-324,1 4 0,-1 3 156,1-4 1,-4 13-28,-6-2 1,3 5 99,-12 4-222,-1 12 1,-9 16 352,0 19 1,0 28-113,0 10 0,0 22 185,0 6 1,0 10-53,0 9 1,-3 4 24,-7-14 1,7 4-10,-6-3 0,2-10-17,-2 1 0,3-14-16,-13-15 1,9-3 223,-9-7-450,0-18 1,-9-17 124,-1-12 0,1-15-249,0-14 1,2-2 68,7-17 1,-3 1-420,13-10 0,-1 0 6,10 0 0,3 10-183,7-1 1,15 4 279,13-3 0,16-4-73,3 13 0,0 0 32,9 10 1,7 0 158,2-1 0,8 10 156,2 0 1,-3 10-92,-6-10 0,-10 9 174,-18-9 1,2 4 136,-12-4 0,-13-7 108,-15 7 1,-7 4 357,-3-4 21,0 0 1,-13 3-14,-6 6 0,-6 10-211,-3 10 0,-1 9 282,1 19 1,2 6-267,8 13 0,-8 0-160,7 0 1,3-1-896,-2 1 1,11-3-1139,-2-7 1,9-9 1763,9-19 0,7-6 0,12-13 0</inkml:trace>
  <inkml:trace contextRef="#ctx0" brushRef="#br0" timeOffset="135">35061 31646 7864,'0'-29'0,"-13"1"0,7 9 3114,-13 0-1431,13 0-1021,-7 3 0,16 4-988,7 12 0,2 3-2200,7 6 2526,6-6 0,4 23 0,15-11 0</inkml:trace>
  <inkml:trace contextRef="#ctx0" brushRef="#br0" timeOffset="136">36170 30764 7851,'-16'-28'1492,"-9"12"-222,9 3-637,-12 13 1,2 29-199,7 18 0,-6 20-176,6 18 1,-6 16 50,-4 13 0,1 15-339,-1 23 0,11-74 1,-1 2 123,0 5 0,0 0 0,-6 4 0,-1-1 10,2-2 1,1-1 0,2 2 0,1 0-557,-18 64 1,0-2-221,9-16 1,7-32-1922,22-26 857,0-24 1735,0-23 0,0-15 0</inkml:trace>
  <inkml:trace contextRef="#ctx0" brushRef="#br0" timeOffset="137">35402 32044 7851,'0'-16'3229,"0"3"-2112,0 13 1,25 13-505,13 6 1,13 16-903,6 3 1,9 0-485,0-10 1,13 0 772,-3 1 0,6-1 0,4 1 0</inkml:trace>
  <inkml:trace contextRef="#ctx0" brushRef="#br0" timeOffset="138">36426 32357 7893,'-44'41'0,"-7"-7"2353,13 14 0,3-1-1138,16 10 1,-3 3-171,13 6 0,-1-9-701,10 0 1,22-13-463,7-15 1,18-13-98,1-7 1,-4-18-309,3-10 0,-12-16-378,3-3 1,-7-16 628,-2-3 0,-4 10-646,-6-10 0,3 10 230,-12-1 0,9 7-298,-10 13 397,1-1 462,-10 14 1,-4 27 111,-5 26 0,3 19 281,-13 19 1,0 6 321,-10 32 0,1 6-601,-1 22 1,1 0 701,0 0 1,-10 4-275,0 5 0,0-2 54,24-68 0,-1-1 0,-22 56-26,-1-4 0,-3-24-176,3-13 0,-3-13-114,-7-16 0,4-25-126,6-31 1,6-7-118,-6-3 0,-6-22 117,-3-7 1,-7-15-632,-3 6 1,0-12 325,1 2 0,2-6-1014,6-2 0,17-1 1292,12 0 0,13-13 0,-7-2 0</inkml:trace>
  <inkml:trace contextRef="#ctx0" brushRef="#br0" timeOffset="139">38757 32044 7886,'0'-41'0,"-9"6"339,-1-12 1,-8 12 42,8-3 1,-9 16-13,10 3 0,-4 13-115,4-4 0,2 23 91,-12 15 1,10 26-46,-10 22 1,0 12-87,-10 16 1,1 4 170,0 24 1,-10 11-459,0 8 1,14-69 0,0 1 257,5-3 1,0 1 0,-5 7 0,-2 1-65,2 0 1,0 2 0,-1 0 0,0 1 5,1-1 0,1-2 0,-25 59-175,20-5 0,-4-49-391,23-27-317,-1-33 1,10-40 420,0-32 0,13-31-406,6-35 0,6-20 291,3-8 0,4-7-284,6-4 0,-3 1 405,12 0 1,-9 0 236,9 0 1,1 12 51,9 7 1,0 9 561,-1 10 1,11 19 207,-1 18 0,0 33-310,-9 15 0,0 12 372,0 7 1,0 23-289,0 5 0,-13 10-74,-6 0 0,-19 3 271,-10 6 0,-5 7-312,-4-7 1,-4-2-135,-5 2 1,-7-9-9,-12 9 1,-13-12-152,-7 3 1,4-7 73,-3-2 1,-1-1-218,-9 1 1,0-4 103,1-6 1,2 3-547,6-12 0,-2-1-220,12-9 0,0 0-1789,10 0 1685,12 0 812,3-13 0,38-15 0,7-16 0</inkml:trace>
  <inkml:trace contextRef="#ctx0" brushRef="#br0" timeOffset="140">39923 32271 7907,'-15'-12'708,"2"-4"1,16-9-434,7 6 1,15-7 142,13 7 1,15-9-329,4-10 1,3 3 84,16-12 1,0-10-113,9-9 0,10-13 45,0 3 1,-13 3-143,-16-3 1,4 1 19,-4-11 0,-3 1-57,-15 0 1,-7 9 14,-13 0 1,1 10-195,-1-10 0,-3 13 14,-6-4 0,-6 7 98,-13 3 1,-3 10 23,-7 0 0,-18 15 46,-19 4 1,-7 12 134,-3 16 1,-3 6-36,-6 13 1,-7 25 84,-12 32 0,6 19-91,-7 9 1,14 32-192,24-61 0,1 2 0,11 4 0,2 2 186,-4 2 1,1 1-1,5 3 1,4 2 0,2-2 0,4 2 0,5 5 1,6 0-301,4 0 1,4-2 0,2-9 0,2-3 114,9 70 0,18-45-472,20-31 0,5-28 335,4-20 0,-3-12 194,-7-16 0,4-13 305,-13-6 1,0-6 1025,-10-3 1,-9 2-441,0 7 1,-10 7-92,10 12 0,-9 0 706,9 0 1,0 12-651,9 7 1,1 7 62,-1 2 1,0 0-542,1 1 0,9-4-433,0-6 0,12-9-55,-2-20 1,-4-18-274,3-20 0,-2-18 43,2-10 0,-6-6 115,-13-3 0,-2-1-400,-7 1 1,-7 12 184,-12 7 0,0 6 424,0 3 0,-22 0 22,-6 1 0,-20 14 86,1 14 0,3 12 64,-4 16 1,4 0 304,-3 0 0,-4 29 489,13 18 1,0 19-409,10 20 1,-1 2 81,1 7 1,12 6-163,7 13 1,9-10-339,9 0 0,20-12-468,18 3 1,16-29-675,4-9 0,21-32 694,-3-6 430,20-13 0,-4-31 0,13-6 0</inkml:trace>
  <inkml:trace contextRef="#ctx0" brushRef="#br0" timeOffset="141">42312 31873 7866,'0'-28'-1866,"0"12"2943,0-9 0,-3 22 522,-7-7-988,7 7 1,-10 16-244,13 6 1,-9 18-160,-1 11 0,-8 9-60,8 9 1,-9-3 90,10 13 0,-14-3 15,5 2 1,-8 8-43,-2-8 0,-1 4 27,1-3 0,9 0 186,0-19 1,13 6-280,-7-44 0,16 0 14,7-38 1,6-13 166,12-24 0,13-14-59,6-6 1,4-6-695,-4-3 0,7 3-2389,-7 6 0,7 3 1974,3 7 1,-3 6 690,-7-6 1,7 18 392,-7 10 0,7 7-47,3 2 0,-13 13 115,-6 7 0,-6 18 209,-4 10 1,-12 10-222,-7 9 1,-6-4 175,-3 14 0,-12-1-99,-7 10 1,-6 0 136,-4 0 1,-2-10-149,-7 1 0,6-4-127,-6 3 1,-3 7-162,3-7 0,0-2-199,10 2 1,-1-12-1480,1 3 0,12-16 1600,7-3 0,5-13 0,4 7 0</inkml:trace>
  <inkml:trace contextRef="#ctx0" brushRef="#br0" timeOffset="142">43307 32328 7824,'0'29'176,"0"-10"511,0-1-336,-13 1 1,10 10 706,-6-1-613,6 1 0,6-1-131,6 1 0,7-14 66,13-5 0,-1-7 17,0-3 0,10 0-129,0 0 1,10-3-170,-10-7 0,3-5-139,-3-14 1,-4-9-61,14 0 0,-14-12-277,4 2 1,-16-15 47,-3-3 0,-3 0 134,3 9 1,-6 0-41,-13 0 0,0 3-37,0 7 1,-13-4 354,-6 13 1,-9 4 197,-10 15 1,3 6 244,-12 13 1,9 25 54,-10 13 1,4 25 519,-3 13 1,6 10-292,12 8 1,1 7-376,-1 13 0,14-3-346,5-7 1,7 3-317,3-12 1,22-3-381,7-16 1,15-10-178,-6-19 0,12-18-2250,-2-20 3034,5-6 0,4-15 0,0-4 0</inkml:trace>
  <inkml:trace contextRef="#ctx0" brushRef="#br0" timeOffset="143">22094 34716 7980,'0'-28'-1626,"0"0"2149,0 12 0,0 0-89,0 7-458,0 5 0,-3-5 68,-6 18 1,2 17 118,-12 12 1,10 12-3,-10-2 1,9 18-2,-9 10 0,10 6 106,-10 3 0,10 13-61,-10 6 0,9 10-153,-9 9 0,13 16 95,-4 13 0,-2 0-301,2-10 1,1 0 31,9 0 0,0-9 99,0-1 1,0-24-364,0-4 1,0-22 189,0-6 1,0-16-149,0-3 0,-3-13 112,-7-15 1,-6-4 138,-12-6 0,-1-7 2,1-12 0,0 0 302,-1 0 1,-2 0-214,-7 0 1,6 0-49,-6 0 1,7 0-380,2 0 429,13 0 0,-9 0 0,9 0 0</inkml:trace>
  <inkml:trace contextRef="#ctx0" brushRef="#br0" timeOffset="144">21469 36053 7977,'-3'16'597,"-7"-7"-117,7 7 0,-10-10 241,13 13-378,0-13 1,13 7-52,6-13 0,9 0 139,10 0 1,-3 0-275,12 0 0,1 0-246,9 0 1,-1 0-171,1 0 1,-9-9-1080,-1-1 1338,1 1 0,-4-4 0,-3-3 0</inkml:trace>
  <inkml:trace contextRef="#ctx0" brushRef="#br0" timeOffset="145">23089 35626 7924,'29'-12'-286,"-1"9"580,-12-23 1,0 23 171,-7-6-390,-5-7 99,8 13-206,1-23 134,-10 23 76,10-22-123,-13 22 0,0-13 154,0 7-78,0 5-48,0-8 1,-3 12-122,-7 0 1,4 0 49,-13 0 1,9 0-64,-9 0 0,0 0 132,-9 0 0,-1 3-2,1 6 0,-13-2-32,-6 12 1,2 0-3,-2 9 0,3 0 172,-4 1 0,-5 12-97,5 6 0,4 7 150,-3 3 1,15 12-53,4 7 0,2-3-50,17 3 1,-1-13-105,10 3 0,13-9-128,6-9 0,19 2-289,9-12 1,7-13 189,3-15 1,9-7-852,1-3 1,8-3 69,-8-7 943,12-6 0,-19-12 0,9 0 0</inkml:trace>
  <inkml:trace contextRef="#ctx0" brushRef="#br0" timeOffset="146">23914 35655 7838,'-19'0'593,"0"0"-310,13 0-279,-7 0-84,1 0 1,5 0 113,-12 0 1,10 0 117,-10 0 1,9 0-21,-9 0 1,1 0 143,-11 0 0,1 0 18,-1 0 1,-9 12 147,0 7 0,-3 19-13,3 10 0,4 9 109,-14 9 1,23-3-456,-3 13 1,18-3 90,1 2 0,9-5-269,9-13 0,19-13 116,20-6 1,9-19-2140,9-10 2118,-6-6 0,35-28 0,-7-6 0</inkml:trace>
  <inkml:trace contextRef="#ctx0" brushRef="#br0" timeOffset="147">27326 34603 7813,'0'16'880,"0"-4"-851,-12-12 77,9 0 0,-13 0 66,6 0 1,4 10 58,-13-1 1,0 13-85,-9-3 1,-4 6 138,-6 4 0,3 15-120,-12 13 0,0 13 72,-10 15 0,0 13-20,0 6 1,10 29-91,-1 9 1,13 3 218,-2-12 0,8 6-20,10-6 1,6-10-407,13-9 1,4-17 137,5-21 1,7-19-468,12-19 1,10-19 266,0-10 1,3-5-182,-3-4 0,-3 0 154,12 0 0,-12-13-567,3-6 0,-6 3 735,-4-3 0,0 0 0,1-9 0</inkml:trace>
  <inkml:trace contextRef="#ctx0" brushRef="#br0" timeOffset="148">28009 35115 8007,'16'0'683,"-4"0"1,-12 3-344,0 6 1,0 7-61,0 12 0,-3 17-29,-6 12 1,-7 12-30,-13 16 1,10 4-211,0 6 0,4-7 114,-4 7 1,-3-10-961,12-9 0,1-19 834,9-19 0,25-7 0,7-2 0</inkml:trace>
  <inkml:trace contextRef="#ctx0" brushRef="#br0" timeOffset="149">28464 35996 7448,'-13'28'-211,"-6"1"1,-6 9 1730,-4 0 1,11 3-870,-1-3 0,0 6-227,-10 13 0,10-4-687,0-5 1,10 2 211,-10-12 51,13 0 0,-7-9 0,13-1 0</inkml:trace>
  <inkml:trace contextRef="#ctx0" brushRef="#br0" timeOffset="150">29232 35115 8157,'0'-16'1732,"0"3"-1534,0 38 1,0-6 37,0 19 0,0 6 15,0 4 0,-10 9-15,1 9 1,-14 7 71,5 12 0,-5 0-132,4 1 1,-6-1-80,6 0 1,-3-3-565,3-6-1134,-6-6 1601,22-26 0,-10-16 0,13-15 0</inkml:trace>
  <inkml:trace contextRef="#ctx0" brushRef="#br0" timeOffset="151">29772 35882 7929,'-13'16'256,"7"9"-256,-13-6 0,9-3 835,-9 3 1,10 3-262,-10 16 0,3-3-161,-3 12 0,-6 1-216,6 8 1,3-8-22,-3-1 0,4-9-658,-4 10 0,3-23 237,6 3 245,7-18 0,-10-10 0,13-16 0</inkml:trace>
  <inkml:trace contextRef="#ctx0" brushRef="#br0" timeOffset="152">30397 35200 7919,'0'-16'-1366,"0"0"745,0 7 564,0 6 82,0-10 7,0 13-86,13-13 75,-10 10-132,10-9 119,-13 12 1520,0 0-1496,-13 0-7,10 0-14,-10 0 8,13 0 1490,0 0-1382,-12 0 11,9 0 26,-10 0-78,13 12 1,0 4 138,0 12 0,0 1-92,0-1 1,0 13 138,0 7 1,0 9-57,0 9 1,0-3 48,0 13 1,-10 0-126,1 9 1,0-12-33,9-7 1,0-19-291,0-9-751,0-6-1024,0-16 1957,0-4 0,12-37 0,4-6 0</inkml:trace>
  <inkml:trace contextRef="#ctx0" brushRef="#br0" timeOffset="153">31051 34631 8450,'10'38'1171,"-1"0"1,13 16-945,-3 3 1,7 6-299,2 22 1,-9-3 116,0 22 1,-3 1-30,3 8 0,-7 1 101,-12 0 1,0-4 57,0-5 1,-3 2-124,-6-12 0,-7 0 19,-12-10 1,2-12-121,7-7 0,-6-15 102,6-4 0,-6-15-809,-4-4 397,1 0-1461,0-24 1819,12-4 0,-10-16 0,11-13 0</inkml:trace>
  <inkml:trace contextRef="#ctx0" brushRef="#br0" timeOffset="154">33013 35598 8507,'-15'0'2545,"40"0"0,0 0-2029,32 0 0,3-3-811,6-7 1,10 7 216,-9-6 1,2 5-1255,-2 4 1,-7-9 1331,6 0 0,7-14 0,-1 8 0</inkml:trace>
  <inkml:trace contextRef="#ctx0" brushRef="#br0" timeOffset="155">33952 34859 7970,'-29'28'2401,"4"4"-1705,6 6 0,7-4-572,12 14 0,3-10-398,6 9 0,7-9-1231,12 9 1505,1 1 0,-1 9 0,1-1 0</inkml:trace>
  <inkml:trace contextRef="#ctx0" brushRef="#br0" timeOffset="156">34094 35882 7976,'0'-28'475,"0"-1"29,0 1 1,3 0 389,7-1 0,9-3-655,19-5 1,-4 2-327,14-13 0,9 11-2482,9-11 2569,0 1 0,4-10 0,2 0 0</inkml:trace>
  <inkml:trace contextRef="#ctx0" brushRef="#br0" timeOffset="157">36312 34375 7905,'0'-28'-1357,"-9"-1"1085,-1 1 1,-9 9 1482,10 0-424,-14 0-709,8-9 1,-4 12 214,0 6-349,12 7 238,-18 3 0,19 13-28,-13 6 1,13 16 41,-4 3 0,-3 12-56,4-3 0,-10 7 19,10 3 0,-10 13-61,9 5 0,-3-2 5,4 3 0,3 0 58,-13 9 0,3 0-27,-3 1 0,-6 8-1,6 1 1,3-6 1,-3-4 1,0-16-149,-9 17 1,9-23 88,0-6 0,12-10-148,-2-9-188,-7-19-75,13 6 1,-10-41 84,13-12 1,0 0-94,0-10 1,0 3 372,0-3-179,13 6 344,3-9 1,12 26-92,1 5 0,-10 7-7,0 3 1,-1 13 32,11 6 0,-4 6 80,-6 3 0,6 4-82,-6 6 1,-3-4-41,3 14 1,-13-10-35,4 9 0,-7-9-105,-3 9 1,0-12-136,0 3 1,0-6 67,0-4 0,-13-9-71,-6 0 1,4 0 137,-4 9 0,0 1 38,-10-1 1,10 4 163,0 6 1,0-3 282,-9 12 1,9 3 215,0 17 1,3-4-232,-3 13 0,-3 0-76,13 9 0,-1-12-46,10-7 1,-9-15-612,-1-4 1,1-22-665,9 4 48,0-20 1,3 1 442,6-20 487,-5-6 0,34-25 0,-7-3 0</inkml:trace>
  <inkml:trace contextRef="#ctx0" brushRef="#br0" timeOffset="158">37137 35001 7897,'-13'28'106,"0"1"52,-6-1 1,-6 13 240,6 7 0,-6 8 593,-4 11 0,10 5-494,1 14 0,-1 9-226,-10-1 1,13-12-808,7-15 0,6-10 291,3-10-1955,0-19 2199,12-15 0,4-26 0,13-2 0</inkml:trace>
  <inkml:trace contextRef="#ctx0" brushRef="#br0" timeOffset="159">37393 35996 7845,'-29'28'436,"1"1"1,-10 2 620,0 7 1,0-3-454,9 12 1,1 4 87,0 15 1,9-6-810,0 7 1,12-20 145,-2-9-29,6-6 0,15-17 0,4-2 0</inkml:trace>
  <inkml:trace contextRef="#ctx0" brushRef="#br0" timeOffset="160">38274 35314 8664,'-16'12'883,"4"4"0,2 22-407,1 0 0,-10 12-64,9-2 1,-12 18-63,3 10 1,-6 16 129,-4 2 1,1 11-581,0-11 0,2-12 170,7-15-2267,7-7 1317,12-16 880,0-15 0,0-17 0</inkml:trace>
  <inkml:trace contextRef="#ctx0" brushRef="#br0" timeOffset="161">38786 36081 7821,'0'29'685,"-3"-10"-514,-7 0 0,-2 0 1184,-7 9 1,-7 4-624,7 6 1,-6-4-72,-3 14 0,-1-10-325,1 9 1,9-3-146,0 4-662,0-7-1019,3-13 1490,4-12 0,-1-16 0,-3-16 0</inkml:trace>
  <inkml:trace contextRef="#ctx0" brushRef="#br0" timeOffset="162">39667 35115 7796,'-15'12'395,"-11"-9"43,23 10-117,-22 0 0,22-7-19,-7 13 1,4 0-22,-4 9 1,7 4-13,-6 6 1,2 6 88,-2 13 1,-4 12 175,-6 7 0,-6 19-126,6 9 0,7-6-427,2-3 0,-3-22 103,4-17 1,-1-11-1556,10-17 931,0-12 540,13-3 0,3-51 0,12-10 0</inkml:trace>
  <inkml:trace contextRef="#ctx0" brushRef="#br0" timeOffset="163">40122 34262 7878,'13'-16'413,"-10"3"758,10 0-732,-13 10 0,3-9 51,6 12 0,-2 22-291,12 6 0,0 20 15,9-1 1,-9 16-214,0 4 0,0 12 112,9-4 1,1 17-98,-1 3 1,-9 9-38,0-9 0,-12 12-98,2-3 0,4 7 50,-4 3 0,-3-1 64,-15 1 0,3 0-188,-13 0 1,0-4 56,-10-5 1,1 2 89,-1-12 1,-9 3 22,1-4 0,-11-15 158,10 7 1,-9-20-38,9 0 1,-9-15 84,9-4 0,-10-25-114,10-3 0,0-12-21,10-7 1,0-13-682,-1-6 1,13-6 303,7-4 0,6-9 329,3 1 0,0-14 0,0 7 0</inkml:trace>
  <inkml:trace contextRef="#ctx0" brushRef="#br0" timeOffset="164">40009 33864 7930,'0'-38'-272,"0"0"1,0-3 488,0 3 1,3 6 60,6-6 355,-6 7 0,20 2 225,-14 1-500,13 12-58,-6 3 1,12 26-28,1 6 1,-10 9-31,0 10 1,-10 6 27,10 13 0,-9 0-198,9 0 0,-13 0 111,3 0 1,-5 9-111,-4 0 1,0 1 72,0-10 0,0 0-190,0-1 1,0 4 18,0 7 0,0-7 87,0 6 1,-13-3 147,-6 4 0,3 5-68,-3 14 1,3-11 165,-3 1 1,-6 0-95,6 9 1,3 4-174,-3 6 1,13-16 15,-3 6 0,5-19 51,4 1 0,0-20 92,0-9-273,0-6 1,4-17 16,5-5 1,-3-10 72,13-10 0,-3-5-85,3-14 0,6 1 61,-6-1 1,-3 4-179,3 6 1,0-3 94,10 12 1,-11-9-28,1 10 0,-9-1-78,9 10-201,0 0 286,-3 0 0,6-3-381,-13-6 427,1 6 1,-7-10-167,6 13 325,-5-13-162,8 10 263,-12-9-102,0 12-67,0 0 156,0 12 1,0 4-29,0 12 1,-9 14 111,-1 5 0,1 7-51,9 3 0,0 12 50,0 7 1,-3 6-34,-7 3 1,7 1-45,-7-1 1,7 0-36,3 0 0,-9-2-16,-1-8 0,-2-5-113,2-13 1,-2-10 122,-7 1 1,-7-14-312,7 4 1,-9-9 84,-10-10 1,3-7-240,-12-12 1,9 0 125,-9 0 1,-1 0 23,-9 0 0,4-3 88,5-6 0,7 5 12,13-5 0,-1 6-271,1 3 174,12 0-656,3 0 1,17 9 343,5 1 0,10-1-1874,19-9 2349,6 0 0,13 0 0,0 0 0</inkml:trace>
  <inkml:trace contextRef="#ctx0" brushRef="#br1" timeOffset="165">40748 9866 8016,'-16'0'755,"3"0"0,13 3-491,0 7 1,-9 9-28,0 19 0,-4-4-29,3 14 0,4 9-58,-13 9 0,13 13 113,-4-3 1,-2 6-284,2 3 0,-9-3 59,10-6 0,-1-6-396,10-13 1,3-4-67,7-5 1,-4-7-258,13-13 1,-9-12 679,9-7 0,0-5 0,9-4 0</inkml:trace>
  <inkml:trace contextRef="#ctx0" brushRef="#br1" timeOffset="166">41260 10804 8021,'-16'13'82,"-9"0"-42,6 6 1,-3 9 261,3 1 0,-7-1 477,7 10 1,4-6-606,-4-4 1,3 4 22,-3 5 0,3-14-1239,7 5 587,5-6-1138,-8 7 1593,12-14 0,0-2 0,0-13 0</inkml:trace>
  <inkml:trace contextRef="#ctx0" brushRef="#br1" timeOffset="167">42141 9866 7053,'-16'0'-81,"4"0"240,12 0 872,0 0-454,-13 0-384,10 0 1,-10 3 46,13 7 0,0 6 38,0 12 0,-3 4-62,-6 6 1,6-4-64,-7 14 1,4-1 31,-4 10 0,4 0-157,-13 0 0,13 0 108,-4-1 0,-2 1-292,2 0 1,1-13-105,9-6 0,0-16-421,0-3 681,0-12 0,12-7 0,4-16 0</inkml:trace>
  <inkml:trace contextRef="#ctx0" brushRef="#br1" timeOffset="168">42511 10719 8003,'-13'29'1178,"1"-1"-728,-7 0 1,-7-5 6,7 5 0,4-6-172,-4 16 0,12 3-196,-2-3 0,-4 0 101,4-10 1,-1 1-1758,10-1 1567,0-12 0,0 9 0,0-9 0</inkml:trace>
  <inkml:trace contextRef="#ctx0" brushRef="#br1" timeOffset="169">43449 9781 7986,'-15'-13'1818,"2"10"-1543,0-10 1,10 26 127,-6 6 1,-4 19-173,3 9 0,-8 10-6,8 10 1,-12-4-111,3 13 0,3-1 64,-3 11 1,10-10-872,-10-1 0,12-21 192,-2 3 500,6-19 0,3 3 0,0-13 0</inkml:trace>
  <inkml:trace contextRef="#ctx0" brushRef="#br1" timeOffset="170">39525 8786 8160,'0'28'-1517,"-3"1"1214,-6-1 0,5 0 750,-5 1 0,6 3-4,3 5 0,0-5-392,0 6 0,0-3-10,0 3 1,0-7-120,0 7 0,0 3 130,0-3 0,0 3 71,0-3 1,0-3-87,0 12 0,0-12 72,0 3 0,0 6-13,0 3 0,-10-2-22,1 2 0,-10-9-7,9 9 1,-12 1 67,3 9 1,-6-1 2,-3 1 0,-1-9-83,1-1 0,-1 1-5,1 8 43,-1-11-211,1 8 204,12-21-28,-9 9 0,19-13-249,-13 1 185,12-13 0,-8-4-257,5-12 102,7 0 1,-7-12-149,20-7 1,6-7 104,12-2 0,1 0 123,-1-1 1,0 4 68,1 6 0,-1-3-101,1 12 1,-1 1 244,1 9 1,-1 0 29,0 0-200,1 0 225,-1 0 54,-12 0-195,9 12 1,-12 7 303,6 19-251,-6-6 86,-13 22 0,0-20-72,0 14 0,0-1 215,0 10-240,-13 13-15,-3-10 0,-9 9 141,6-12-103,-6 0-20,9 0 178,-13 0 28,1-1-200,0 14 1,-1-10 316,1 6-195,-1-6 0,1-12 47,-1-1 1,4 0-98,6 10 1,-3-12-191,13-8 1,-4-8 145,3-10 0,7-3-1120,-6-7 603,6-6-502,3 10 894,0-26 0,12-15 0,4-16 0</inkml:trace>
  <inkml:trace contextRef="#ctx0" brushRef="#br1" timeOffset="171">44473 8757 8083,'13'-15'-982,"-10"-11"1378,9 10 0,-8-9 328,5 6-366,-6 7-81,10 12-263,-13 0 523,0 0-517,0 12 1,0 4 116,0 12 1,-3 4-148,-7 6 0,7-6 117,-6 5 1,2 5-54,-2-5 0,2 14 16,-12-4 1,10 7-20,-10 3 1,3 0-31,-3 0 0,-6 3-10,6 6 1,-6-6-8,-4 6 0,4 4 52,6-4 1,-6 1-17,6-11 0,6-2 0,4-6 1,-4 2-7,4-12 0,-1 9 2,10-9 0,0 10-4,0-10 1,10 0-13,-1-10 1,13 0-1,-3 1 0,6-1-78,4 1 0,-10-10 85,0 0 0,0-13-122,9 3 0,-9-5 101,0-4 0,-9 0-401,9 0 247,-13 0 1,16-4-45,-13-5 1,1 3 61,-10-13-36,0 12 150,0-18-152,0 22 346,0-10-172,0 13 226,0 0-285,0-12 11,0 8-5,0-8 256,0 12-232,0 0 110,-13 12 0,7-5-82,-13 12 0,10 0 227,-10 9 0,12 1-32,-2-1 0,-7 4 69,-3 5 1,3-2 8,-3 13 1,0 2-140,-9 17 1,9-7-107,0 6 0,3 3 100,-3-2 1,-6 9-102,6-10 0,3 10 49,-3-10 0,10 0-162,-10-9 0,9 0-2,-9 0 0,10 0 81,-10 0 1,9-10-20,-8 1 1,-1-1-11,-10 10 1,10-10-3,0 1 1,0-14 46,-9 4 1,-1-3-61,1 3 0,0-16 56,-1 6 1,10-18-90,0-1 1,0 4 69,-9-4 1,9 1-431,0-10-157,13-13 220,-7-2 0,13-14-769,0 1 0,3-1 69,7 1 1076,5-1 0,26-12 0,4-3 0</inkml:trace>
  <inkml:trace contextRef="#ctx0" brushRef="#br1" timeOffset="172">45753 10293 7933,'-16'0'-209,"3"0"245,1 0 214,8 0 172,-8 0-257,12 0 0,-3 0 220,-7 0 60,7 0-115,-10 0 159,13 0 28,0 0-201,13 0 0,-7 3 110,13 6 0,0-6-271,10 7 0,2-7 47,7-3 1,-3 0-634,12 0 1,-12 0 342,3 0 0,3 3-1191,-3 7 0,0-7 92,-10 6 1187,1-5 0,-1-4 0,1 0 0</inkml:trace>
  <inkml:trace contextRef="#ctx0" brushRef="#br1" timeOffset="173">46435 9781 8124,'-16'0'926,"4"0"0,12 13-573,0 5-413,0 8 1,0 5 90,0 7 0,0-6-675,0 6 1,9-7 33,1-2 1,-1 9-187,-9 0 0,0 0 796,0-10 0,13 13 0,2 3 0</inkml:trace>
  <inkml:trace contextRef="#ctx0" brushRef="#br1" timeOffset="174">46151 10918 8124,'3'-28'475,"6"-1"0,-2 1-202,12-1 0,0 1-98,9 0 0,4-13-99,5-7 1,17-9-259,13-9 1,8 6 175,-8-6 1,12 6-1850,-3 3 1715,-7 0 1,1 0-1,-14 0 1</inkml:trace>
  <inkml:trace contextRef="#ctx0" brushRef="#br1" timeOffset="175">49734 9468 7980,'0'-19'0,"0"0"300,0 13 141,0-19-157,0 21 1,-4-5-60,-5 18 0,6 10 103,-7 19 1,-6 7-91,-2 11 1,2 11-76,-3-1 0,3 13-118,-3-3 0,-6 6-266,6 3 1,6-9-208,4 0 0,-4-13-1114,4 4 1542,-1-7 0,10-4 0,0 1 0</inkml:trace>
  <inkml:trace contextRef="#ctx0" brushRef="#br1" timeOffset="176">50018 10207 9087,'-16'13'606,"-6"-7"-445,13 13 0,-4 0-166,3 10 0,4 2-555,-13 7 0,10-3 370,-10 12 0,12-12-254,-2 3 1,6-6 443,3-4 0,0 13 0,0 3 0</inkml:trace>
  <inkml:trace contextRef="#ctx0" brushRef="#br1" timeOffset="177">51042 9696 8691,'-16'12'1342,"-6"4"-1341,12 12 1,-9 4 62,10 6 0,-13 6-355,3 13 0,-3 3 125,3 6 0,-7-9-17,7 0 0,7 0 186,2-10-3,7-6 0,-10 13 0,-2-10 0</inkml:trace>
  <inkml:trace contextRef="#ctx0" brushRef="#br1" timeOffset="178">51923 9610 7795,'-16'0'1006,"-9"13"0,19 3-800,-13 12 0,9 13-105,-9 7 1,0 5-220,-9 4 0,3 10-49,6-1 1,-7 10-363,7-10 0,7 10 529,2-10 0,-5 1 0,-1-11 0</inkml:trace>
  <inkml:trace contextRef="#ctx0" brushRef="#br1" timeOffset="179">51269 10463 8005,'0'-19'-493,"0"0"533,0 13 722,0-19-250,0 22 84,0-10 85,0 0-151,0 10-333,0 16 1,-3 6 29,-7 19 1,7-4-373,-6 4 0,2-3-143,-2 12 1,6-2-424,-7 2 0,4 4 711,-3-13 0,-7 12 0,-13-6 0</inkml:trace>
  <inkml:trace contextRef="#ctx0" brushRef="#br1" timeOffset="180">49222 12169 7436,'-16'29'1994,"3"-1"-1735,13 1 1,0 8-139,0 1 0,-3 13 130,-6-4 1,5 7-220,-5 3 1,3 0 116,-4 0 0,7-1-459,-6 1 1,5-3 136,4-7 173,0 7 0,0-22 0,0 9 0</inkml:trace>
  <inkml:trace contextRef="#ctx0" brushRef="#br1" timeOffset="181">49847 13278 7953,'-28'29'657,"-13"-1"0,9 4-312,-6 6 1,16-7-66,3 7 0,13-16-730,-4-3 0,7-9 84,3 9 366,0-13 0,13-6 0,3-16 0</inkml:trace>
  <inkml:trace contextRef="#ctx0" brushRef="#br1" timeOffset="182">50615 12340 7979,'-28'28'0,"2"1"373,7-1 1,-3 1 20,13-1 1,-10 0-110,9 1 1,-9 2-194,10 7 0,-4-6-250,4 6 1,6-7-763,-7-2 1,7-1 919,3 1 0,0-13 0,0-4 0</inkml:trace>
  <inkml:trace contextRef="#ctx0" brushRef="#br1" timeOffset="183">50388 11714 8103,'28'0'1190,"0"0"1,14 0-1368,5 0 0,10 0 153,9 0 1,-3 0 23,13 0 0,0 0 0,9 0 0</inkml:trace>
  <inkml:trace contextRef="#ctx0" brushRef="#br1" timeOffset="184">51070 13363 7897,'-16'16'1055,"0"10"-613,7-8 1,3 8-85,-13 2 0,9 4-28,-9 6 1,10-7-274,-10 7 0,9 3-217,-9-3 1,13 0 159,-3-10 0,5 1 0,4-1 0</inkml:trace>
  <inkml:trace contextRef="#ctx0" brushRef="#br1" timeOffset="185">51866 12454 8019,'-16'0'899,"1"9"-620,5 1 0,7 12 57,-7-3 0,-2 9-206,2 10 1,-2 6-141,2 13 0,7 0-450,-6 0 1,5 0 222,4 0 237,-12-1 0,9 14 0,-10 3 0</inkml:trace>
  <inkml:trace contextRef="#ctx0" brushRef="#br1" timeOffset="186">49250 14728 7947,'0'16'244,"0"-3"0,-3-10 207,-6 6 0,5-2-143,-5 12 1,3 0-131,-4 9 1,7 4-46,-7 5 0,-2 8-216,2 12 1,-2-1-601,2 1 1,7-3 682,-6-7 0,-7 20 0,0-7 0</inkml:trace>
  <inkml:trace contextRef="#ctx0" brushRef="#br1" timeOffset="187">49847 15610 7876,'-16'12'0,"-9"7"521,6 19 1,3-3-121,-3 12 1,4-9-286,-4 10 1,6-14 110,13 4 1,0-6-228,0-4 0,-13 1 0,-2-1 0</inkml:trace>
  <inkml:trace contextRef="#ctx0" brushRef="#br1" timeOffset="188">50615 14899 7845,'-16'0'1061,"-9"0"1,12 6-794,-6 13 0,-3 3-57,13 26 0,-10-1-343,9 10 1,-9 12 157,10 7 0,-10 3-26,9-3 0,-12 6 0,7-9 0</inkml:trace>
  <inkml:trace contextRef="#ctx0" brushRef="#br1" timeOffset="189">51042 15951 7896,'-29'28'345,"1"1"0,-10 2-19,0 7 1,3 3 392,16 7 0,-3-7-1239,13-13 1,-1-9-70,10 0 589,0-13 0,13-6 0,3-15 0</inkml:trace>
  <inkml:trace contextRef="#ctx0" brushRef="#br1" timeOffset="190">51809 15098 7860,'-15'28'414,"-11"13"0,14-9-136,-7 6 0,-7 6 51,7 3 0,-3 7-320,3 3 1,-3 0 108,13 0 0,-10-4-1572,9-5 1454,1-7 0,9 0 0,0 3 0</inkml:trace>
  <inkml:trace contextRef="#ctx0" brushRef="#br1" timeOffset="191">51525 14614 7954,'28'0'0,"1"-3"1096,-1-6 0,4 6-421,6-7 1,6 7-240,13 3 0,0 0-481,0 0 0,0 0-440,-1 0 0,1 0-2029,0 0 2514,-13 0 0,10 13 0,-10 2 0</inkml:trace>
  <inkml:trace contextRef="#ctx0" brushRef="#br1" timeOffset="192">48909 17429 8826,'-10'29'561,"1"-1"1,-1 10-315,10 0 0,-9 13-35,0-4 0,-10 7-47,9 3 0,-9 9-85,10 0 1,-10 10-967,9-10 886,1 1 0,-4-10 0,-3-1 0</inkml:trace>
  <inkml:trace contextRef="#ctx0" brushRef="#br1" timeOffset="193">49591 18396 7845,'-28'28'235,"-1"1"-196,1-1 1,0 4-14,-1 6 1,1 6 102,-1 13 0,1 0 218,-1 0 0,14-4-347,5-5 0,7 5 0,3-8 0</inkml:trace>
  <inkml:trace contextRef="#ctx0" brushRef="#br1" timeOffset="194">50473 17970 7937,'0'28'125,"-10"-9"61,1 0 1,-4 3 150,4 16 1,6-3 518,-7 12 1,7 0-753,3 10 0,0 0 81,0 0 1,0-10-1929,0 1 942,0-13-908,13 6 1709,-10-26 0,22-15 0,-9-15 0</inkml:trace>
  <inkml:trace contextRef="#ctx0" brushRef="#br1" timeOffset="195">50217 17202 8704,'16'0'1437,"0"0"-599,-7 0 1,0 0-588,20 0 1,-7 0-34,16 0 0,6 0-613,4 0 0,8 0 278,11 0 0,-7-10 117,6 1 0,7-13 0,0 6 0</inkml:trace>
  <inkml:trace contextRef="#ctx0" brushRef="#br1" timeOffset="196">51297 18737 7879,'-12'29'0,"-4"9"968,-12-1 1,-1 14-403,1-4 0,9-2-392,0 2 0,13-12-438,-4 3 0,7-7-1801,3-2 897,0-13 1168,0-4 0,-13-24 0,-3-4 0</inkml:trace>
  <inkml:trace contextRef="#ctx0" brushRef="#br1" timeOffset="197">51952 17970 7797,'-29'44'64,"13"22"1,-9-22 154,6 13 1,3 10 90,-3-11-270,13 8 6,-7-8 0,4-2-860,-1-6 1,1-7 119,9-13 694,0 1 0,0-1 0,0 0 0</inkml:trace>
  <inkml:trace contextRef="#ctx0" brushRef="#br1" timeOffset="198">51667 17429 7807,'13'-28'2205,"3"9"-1706,12 0 1,0 13 55,1-4 1,15-2-531,13 2 1,3 1 75,16 9 1,-13 0-477,3 0 0,-6 9 291,-3 1 1,-6 2 83,-13-2 0,12 5 0,-18 14 0</inkml:trace>
  <inkml:trace contextRef="#ctx0" brushRef="#br1" timeOffset="199">48994 20244 7941,'16'-12'-433,"-3"8"838,-13-8 273,0 12-405,0 0 1,-10 12 97,1 7 1,-10 19-160,9 10 0,-12 5-149,3 4 1,3 10-109,-3-1 1,13 0-357,-3-9 0,5-3 401,4-7 0,0-6 0,0-12 0</inkml:trace>
  <inkml:trace contextRef="#ctx0" brushRef="#br1" timeOffset="200">48710 19732 7968,'0'-15'1277,"0"-11"-832,0 23 0,3-13 147,7 7 0,8 6-429,20-7 1,7 7-576,11 3 0,1 0 465,0 0-53,13 0 0,2 0 0,14 0 0</inkml:trace>
  <inkml:trace contextRef="#ctx0" brushRef="#br1" timeOffset="201">49790 21069 7848,'0'16'0,"-9"9"231,-1-6 1,-12 0 42,3 9 1,4-6 45,-4 16 1,3 6-172,-3 4 1,-6 2-113,6-2 0,6-7-1519,4-13 1482,5 1 0,-8-1 0,-4 1 0</inkml:trace>
  <inkml:trace contextRef="#ctx0" brushRef="#br1" timeOffset="202">50672 20301 7817,'-13'28'176,"7"1"-176,-13-1 0,10 4 638,-10 6 1,9 6-164,-9 13 1,13 0-791,-4 0 0,7 0 167,3-1 1,0-2-995,0-6 0,3-7 1142,7-13 0,-7-12 0,10-4 0</inkml:trace>
  <inkml:trace contextRef="#ctx0" brushRef="#br1" timeOffset="203">51098 21069 7828,'0'28'774,"0"1"0,0-1-562,0 0 1,-12 4 22,-7 6 1,3 3-328,-3 6 1,3 7 44,-3-6 47,-6 5 0,9-9 0,-12-2 0</inkml:trace>
  <inkml:trace contextRef="#ctx0" brushRef="#br1" timeOffset="204">51980 20500 7798,'-16'29'0,"-9"12"0,12-7 447,-6 14 0,-3-1-66,13 10 1,-1 0-576,10 0 1,-9 3-111,-1 6 0,1-15-383,9 5 0,0-18 386,0 0 301,0-6 0,12-4 0,4 1 0</inkml:trace>
  <inkml:trace contextRef="#ctx0" brushRef="#br1" timeOffset="205">51610 20074 7876,'29'0'1243,"-1"0"1,1-10-446,-1 1 0,13-1-274,6 10 0,17-9-1144,2-1 1,10 1 397,-10 9 1,7-10-1596,-16 1 0,3-1 1817,-22 10 0,0-12 0,-10-4 0</inkml:trace>
  <inkml:trace contextRef="#ctx0" brushRef="#br1" timeOffset="206">52065 22718 8015,'0'-29'0,"0"10"91,0 0 0,0 10 491,0-10-34,0 13-182,0-7 1,0 16-57,0 7 0,0 9-86,0 19 1,-3 9-36,-6 19 1,2-2 60,-12 11 1,4 1-264,-4 9 0,-4 1-152,14-1 1,-10-3-194,10-6 0,-1 0 137,10-19 221,0 6 0,13-32 0,3 11 0</inkml:trace>
  <inkml:trace contextRef="#ctx0" brushRef="#br1" timeOffset="207">51781 22178 7966,'-16'-13'836,"-9"10"0,25-10-222,0 13 1,28 0-518,29 0 0,13-3-453,15-6 0,13 5-1076,6-5 1432,7 6 0,2-10 0,1-3 0</inkml:trace>
  <inkml:trace contextRef="#ctx0" brushRef="#br1" timeOffset="208">53089 23713 7931,'-28'19'157,"-1"0"0,10 0 346,0 9 0,0 10-96,-9 0 0,-1 13-142,1-4 1,-1 7-297,1 3 0,3 6 77,6-6 0,-3 3-46,12-22 0,1 0 0,9-10 0</inkml:trace>
  <inkml:trace contextRef="#ctx0" brushRef="#br1" timeOffset="209">53942 22661 7953,'0'19'-99,"0"0"1,0-10 374,0 10 1,0 0-55,0 10 0,0-1 253,0 1 0,-3 2-33,-7 7 0,4 6-32,-13 13 0,10 3-211,-10 7 1,0-4-1,-10 13 1,10-13-797,0 3 0,13-6 452,-3-3 0,2-13 145,-2-6 0,6-6 0,-10-4 0</inkml:trace>
  <inkml:trace contextRef="#ctx0" brushRef="#br1" timeOffset="210">53572 22149 7952,'29'0'1440,"-1"0"-936,1 0 1,2 0-103,7 0 1,6 0-256,13 0 0,13 0-238,6 0 1,-4 0 90,4 0 0,0 13 0,9 3 0</inkml:trace>
  <inkml:trace contextRef="#ctx0" brushRef="#br1" timeOffset="211">54596 23884 7851,'-13'41'55,"-2"-10"1,-17 20 365,-6-13 1,6 12 620,-5-2 0,5-4-1154,4 3 1,9-9 108,0 10-2530,12-14 2533,-5-5 0,-1-17 0,-3-12 0</inkml:trace>
  <inkml:trace contextRef="#ctx0" brushRef="#br1" timeOffset="212">55364 23031 7831,'-29'28'-178,"4"0"579,6 1 1,-3-1-75,13 1 0,-10 2-44,9 7 1,1-6-48,9 6 0,0-7-300,0-2 1,0-1-50,0 1 0,0-10-242,0 0 198,0 0 1,0-1-586,0 1-141,0-12 624,0 18 0,-4-12 120,-5 6 0,3 3-62,-13-13 1,9 13 409,-9-3 1,10-3 10,-10 3 1,9 0 132,-9 9 0,10-2-126,-10-7 1,13 6 23,-4-6 0,-3-3-438,4 3 145,0-13-722,9 7 470,0-13 0,9-13-46,0-6 1,4-3 84,-3 3 0,-7-6 255,6 6 0,7-19 0,0-6 0</inkml:trace>
  <inkml:trace contextRef="#ctx0" brushRef="#br1" timeOffset="213">54937 22519 7831,'0'-16'1050,"13"3"0,-7 4-329,13-1 1,-9 1-260,9 9 0,9 0-24,10 0 0,16 0-69,3 0 0,-1 0-125,11 0 1,-4 3-1001,3 7 1,-15-7-206,6 6 1,-10-6 960,0-3 0,7 13 0,-10 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1:05:51.197"/>
    </inkml:context>
    <inkml:brush xml:id="br0">
      <inkml:brushProperty name="width" value="0.09071" units="cm"/>
      <inkml:brushProperty name="height" value="0.09071" units="cm"/>
      <inkml:brushProperty name="color" value="#FF0000"/>
    </inkml:brush>
    <inkml:brush xml:id="br1">
      <inkml:brushProperty name="width" value="0.09071" units="cm"/>
      <inkml:brushProperty name="height" value="0.09071" units="cm"/>
      <inkml:brushProperty name="color" value="#57D200"/>
    </inkml:brush>
    <inkml:brush xml:id="br2">
      <inkml:brushProperty name="width" value="0.12095" units="cm"/>
      <inkml:brushProperty name="height" value="0.12095" units="cm"/>
      <inkml:brushProperty name="color" value="#57D200"/>
    </inkml:brush>
  </inkml:definitions>
  <inkml:trace contextRef="#ctx0" brushRef="#br0">8701 15695 8288,'0'-16'-1914,"0"-9"2145,0 22-175,0-23 207,0 23 48,0-9-169,0 12 35,0 0-20,0-13 17,0 10 11,13-10-17,-10 13-61,10 0 46,-13 0-4,0 0-18,12 0-33,-9 0-127,23 0 100,-23 0 0,13 0 57,-7 0-222,7 0 156,12 0 1,1 0 57,-1 0-210,1 13 62,-1-10 1,13 10-36,7-13 98,-7 0 1,15 0 27,1 0-23,0 0 0,16 0-2,-7 0-75,7 0 58,0 0 0,9 0 17,-6 0-97,18 0 78,-5 0 0,12 0 50,-6 0 0,-4 0 11,14 0 1,8-10-58,11 1-1047,-1-1 1049,-10 10 0,14-9-91,6-1 89,6 1 6,3 9 1,9 0-4,1 0 0,-70 0 0,0 0 30,80 0-103,-72 0 0,0 0 58,71 0 1,-71 0 0,0 0 21,71 0 6,-72 0 1,2 0-32,2 0 0,0 0 0,5 0 0,0 0 2,-3 0 0,0 0-2,3 0 0,0 0-2,-5 0 1,0 0 0,2 0 0,0 0 27,-1 0 0,1 0-24,6 0 0,1 0-843,-8 0 1,1 0 922,10 0 1,-1 0-81,-17 0 0,-1 0 0,11 0 1,-1 0-448,-6 0 1,0 0 540,7 0 1,-1 0-46,-9 0 1,0 0 0,4 0 0,1 0-22,-6 0 0,-1 0 104,0 0 0,0 0-55,0 0 0,1 0 0,2 0 1,1 0-22,-4 1 0,0-2-16,-2-5 1,-1-1 23,60 4 0,-3-13 25,-6 7 20,6 6-20,-35-10-330,6 13 306,-37-13 1,-3 10 816,-14-6-690,-11 5 1512,-4 4-1556,-25 0 1174,9 0-1153,-22 0 537,10 0-606,-13 0 71,0 0-90,-13 0-192,10 0 10,-10 0 165,13 0-9,0 0-310,-12 0 257,8 0 6,-8 0-806,-1 0 387,10 0-213,-22 0-331,22 0 945,-10 0 0,0 0 0,-3 0 0</inkml:trace>
  <inkml:trace contextRef="#ctx0" brushRef="#br0" timeOffset="1">6199 26443 8670,'12'-16'691,"-8"3"-306,21 0-426,-9-2 72,12-14 0,1 1 57,-1-1-58,13 1 107,3-13 1,4-3-178,-1-13 20,0 0-388,10 0 352,0 0 132,13-12 0,-20 5 62,7-11-221,-6 11 55,6-5 1,-10 9 133,0-6-237,-12 18 167,6-18 1,-12 22-22,-1-13 17,0 0-2,1 13 0,-1-10-217,1 7 218,-13-7 12,9 10-267,-22-10 238,10 10 1,-4-10 10,1 7 195,-1 6-321,-9-1 1,-3 11 93,-7-7-180,7 19 161,-22-6 0,19 22-107,-13-7 95,0 7-3,-10 16 0,1 2-67,-1 14 69,1-1 0,-4 16 70,-5 13-58,5 0 0,-12 16-29,6-7 523,6 7-286,-9 12 1,3 4-18,0 5 378,0-5-294,10 9 1,0 0 406,-1 6-1443,13 19 1018,-9-6 1,12 6-16,-6-18-48,7 5-201,12-21-518,0 9 444,0-26 1,12-18 26,7-26-442,7-12 372,2-16 1,13-3-15,7-7 165,-7-5 0,25-39 0,-6-6 0</inkml:trace>
  <inkml:trace contextRef="#ctx0" brushRef="#br0" timeOffset="2">7478 26044 8067,'-28'13'-264,"0"6"0,2 6 264,7 4 1261,-6-1-750,22 1 0,-19 12 228,12 6-505,1-6-59,9 13 0,0-23 7,0 7-58,0 7 109,12-14-467,4-2 221,13-4 1,2-22 205,7 7-397,-6-7 170,21-3 0,-18-13 163,13-6-394,-1-6 172,-3-4 0,0-12-464,-6-6 312,-6-7 107,-4 10 1,-5-10-142,-14 7-39,1-7 285,2-15-221,-9 9 92,10 3 1,-26 3 90,-6 7 0,-15 2 67,-4-2 0,-10 16-179,10 2 329,-12 13-98,6 16 1,-4 3-198,1 7 113,12 6 1,-6 25-546,13 6 271,12 7 310,-10 3 0,23 0 0,-9-1 0</inkml:trace>
  <inkml:trace contextRef="#ctx0" brushRef="#br0" timeOffset="3">7848 26101 8067,'-28'45'0,"-13"8"854,22-21-471,-19 22 1,22-7 1138,-13 19-756,14-18-391,2 18 0,13-25 28,0 7-169,0 5-180,13-34 0,15 6-123,19-25 1,7-12 356,3-7-1542,13-19 932,-10-6 1,19-13 321,-13 0 0,13-13 0,-6-2 0</inkml:trace>
  <inkml:trace contextRef="#ctx0" brushRef="#br0" timeOffset="4">8701 25732 7601,'-16'0'109,"-9"0"168,22 0 0,-13 0 83,7 0-195,5 12-31,-8 17 0,12 6 435,0 12-382,-13 13 0,10 0 18,-10 9-48,13 1 0,10-1-31,-1 7 0,13-6-175,-3-13 1,0-13 310,10-6-774,-7-7 385,19-15 1,-13-3-1401,1-13 744,-1 0 783,1-13 0,12-15 0,3-16 0</inkml:trace>
  <inkml:trace contextRef="#ctx0" brushRef="#br0" timeOffset="5">9241 25789 8101,'-28'0'0,"9"0"385,0 0 0,13 0-158,-20 0-4,23 0-52,-22 12 1,22 7-1,-7 19 0,4 0-114,-3 19 0,5-3 251,-5 21-664,6 1 268,3 22 0,-10 3 150,1 13-995,-13 0 868,19 12 1,-23 0 106,7 7 21,-6 6-59,-16-22 1,9 19 303,-6-13-23,-6-12-234,13-13 49,-10-26-38,-1 10 1,8-25 35,-14 0-182,14-13 81,-20-15 0,13-13-128,-7-7-55,-5-6 234,8-3 1,1 0-745,6 0 1033,7 0-583,2-12-939,13 8 452,4-8 733,12-1 0,0-3 0,0-12 0</inkml:trace>
  <inkml:trace contextRef="#ctx0" brushRef="#br0" timeOffset="6">9583 26300 8029,'-16'0'-46,"-9"13"135,21-10 1,-11 13 506,5-7-27,7-5 1,-7 8 39,20-12-322,6 0-57,12 0-313,1 0 136,12 0 1,0-12-41,6-7 0,4-7-226,-13-2 1,0 0 58,-10-1 0,10 1-148,0-1 1,-3-2 47,-16-7 0,6 6-103,-6-6 1,-7 7-93,-2 2 175,-7 1 126,-3-1 0,-3 1 20,-7-1 0,-5 10 87,-14 1 0,-2 11 185,-7-2 0,6 9-192,-6 9 945,-6 7-616,12 25 1,-9 3 110,13 13 622,-1 13-630,1-10 1,12 22 19,7-6-104,6 6-319,3 3 0,12-12-177,7-7 1,22-22 373,16-15-178,0-13 0,38-16 0,-7 0 0</inkml:trace>
  <inkml:trace contextRef="#ctx0" brushRef="#br0" timeOffset="7">10493 25874 7900,'-13'16'-59,"10"9"296,-7-6 0,4 6 87,-4 4 1,7-1-47,-6 0 1,6 14 150,3 5 1,-10 3-334,1-2 0,-1 2 80,10-12 1,0 0-303,0-9 90,0-1 0,0-12-454,0-3 406,13-13 0,-7-16 63,13-13-609,0-12 412,-3-16 1,9-12 37,-6-7 1,6-3 32,4 3 0,-1-3 799,1 13-332,-1 0-221,13 9 1,-9 3 935,6 7-532,6-7-361,-12 35 1,9-6-257,-13 25 231,13 0 193,-9 0-1551,9 12 898,-25 4 1,6 13 342,-13-1 0,13 13 0,-6 3 0</inkml:trace>
  <inkml:trace contextRef="#ctx0" brushRef="#br0" timeOffset="8">13109 24339 6554,'0'-16'746,"0"-10"1,-10 20 219,1-13-697,-1 13 0,7-4-94,-6 20 0,5 9-114,-5 19 0,-4 0-360,4 18 186,-13-5 148,6 31 1,-3-6-475,0 19 252,0-7-602,-9 23 548,-1-23 140,1 23 0,-1-10-117,1 13 342,-1-1-168,1-12 1,0-3 7,-1-12-62,1-14 77,-1 11 0,10-27-167,0 1 168,13-13 5,-7-15-312,1-13 883,9-4-767,-10-12 1,13-22-35,0-6 1,0-20-52,0 1 167,13 6 10,2-13 0,14 7 119,-1-19 84,1 5-68,-1-8 1,4 12-230,6 0 1062,-7 13-588,10-10 1,0 20 676,7-14-491,-7 26-100,0-16-28,0 35-66,-9-10 1,18 17 99,-12 5-469,0 7 119,-10 25 0,-2 3 148,-7 13 1,-7 0-167,-12 0 0,0 9-97,0 0 0,0 1 30,0-10 1,-12 9-1,-7 0-40,-7-12 103,-2 0-128,12-23 152,-22 10 1,19-12-12,-19-1 174,7-12-165,2 9 1,-9-22 5,0 7 178,1-7-83,8-3 1,1 0 11,-1 0 0,1-3 153,-1-7 1,10 4-172,0-13-25,13 0 53,-6 3-865,12-9 534,0 22 0,0-22-333,0 6 1,3 6 537,6 4 0,20-7 0,15 0 0</inkml:trace>
  <inkml:trace contextRef="#ctx0" brushRef="#br0" timeOffset="9">13677 25646 7977,'-28'0'118,"9"0"182,0 0 73,13 0-70,-20 0-298,23 0 0,-9 4 175,12 5 0,0-3-19,0 13 0,0 0 246,0 10-40,0-1-233,0 1 1,0 8 234,0 1-185,0 13 0,0-19-105,12 21-2,-9-9 1,23 1-58,-7-7 1,6-7-265,3-2 1,1-14-110,-1-5 0,1-7-337,-1-3 0,1-16 690,-1-12 0,13-13 0,3-16 0</inkml:trace>
  <inkml:trace contextRef="#ctx0" brushRef="#br0" timeOffset="10">14047 25703 7977,'-16'29'-306,"-9"12"306,22-10 1237,-23 23-770,11-10 1,-1 13 227,6 0-259,7 0-240,-9 0 0,8 9-10,-5 0 1,3 10-77,-4-9 0,7 12-121,-6-4 1,-7 17 76,-3 3 0,-10 3-327,-9-3-608,7-7 807,-23 10-244,10 0 193,-13 3 1,-12 0-74,-7-6 433,-6-7-240,9-15 0,-16 6-26,14-13 1,-1-12 23,19-16 1,0-7-823,0-2 397,13-1 68,3-12 352,12-3 0,14-13 0,2 0 0</inkml:trace>
  <inkml:trace contextRef="#ctx0" brushRef="#br0" timeOffset="11">15554 25789 7915,'13'-16'0,"-10"-9"0,19 18 460,-13-12 0,14 13-297,-8-19 1,14 12 314,-1-6-55,13-6-205,4 9-363,-1-25 172,10 9 0,-7-18 72,19 12 1,-6-22-86,7 3 0,-7-9 226,-3-1-1000,-13 7 585,9-22 1,-21 19-478,6-13 349,-6 13 114,-17-7 0,-2 17-227,-13 5 331,0-5-1,0 8 1,0-2 2,0 0 1,-9 9-55,-1-10 99,-12 14-16,6-7 0,-12 12-34,-1 1 125,1 12-82,-1 3 1,-9 13 102,1 0 42,-1 13-139,-3 15 1,6 17 331,-13 11-154,1 1 48,-10 13-526,13 2 467,-10 14 0,23 8 43,-7 1 52,-7 13-167,14-20 0,-10 20 48,12-14 1,4 1 11,6-10 1,-3 10-56,13 0 23,-1-13-15,10 0 1,0-12-67,0 6 59,0 6-279,0-10 536,0 1-263,0-3 0,0-4 339,0 0 1,10 1-309,-1-11 0,13-11 42,-3-7-289,6-20 107,4-5 0,-1-13-25,1 0 258,12 0-137,-10-13 1,14-2-450,-7-14 156,-7-12 1,23-3-350,-23-13 370,10 0 1,-12 4-171,-1 5 162,1-6 128,-1 10 0,-2 0-126,-8 6 327,8 6-102,-23 4 1,19 0-29,-13-1 90,1 1-131,-10 12 1,0-9 204,0 6-32,0 6 0,0-12 129,0 22-102,0-10 0,-13 4-121,-6-1 406,7 1-235,-14 9 1,20 12-12,-13 7 462,0 6-373,3 17 1,-9 2 579,6 13-373,7-1-201,-1 1 0,13-3-89,0-7 120,0 7-81,0-10-548,13 1 290,2-4 0,17-13 265,6 1-650,6-1 345,0-12 0,10-7-5,-7-18-307,-5-7 279,11-25 0,-12 6-514,7-12 293,-7-1 148,-13-21 0,-9 9-110,0-6 0,-13 5 55,4 5-107,-7-14 133,-3 10 1,-16-9-51,-12 12 104,-1 0 35,-12 13 0,3-7-151,0 13 494,-12 13-208,18 12 0,-12 16 987,6 7-507,7 18-97,-10 17 1,22 27 751,0 14-755,0-1-963,3 25 1297,3-9-380,13 1 1,3-1 46,7-7 1,9-18-162,19 0 1,6-19 110,13-19-1021,0 0 555,0-35 1,9 6-2216,0-18 2354,13-20 0,-12 4 0,18-13 0,7 0 0</inkml:trace>
  <inkml:trace contextRef="#ctx0" brushRef="#br0" timeOffset="12">17346 25845 7315,'-16'0'184,"-10"0"92,23 0-146,-22 13 379,22 3-217,-10 12 0,4 4 89,-1 6 53,1 6-160,9 26 0,0-1 123,0 7-120,0 19-107,0-32 1,3 28 8,6-24-113,7-13-27,13-13 0,2-7-189,7-5 1,-3-7 176,12-22-1200,-12-13 651,19-15 522,-10-16 0,13-26 0,0-3 0</inkml:trace>
  <inkml:trace contextRef="#ctx0" brushRef="#br0" timeOffset="13">17857 25817 7967,'-19'-19'35,"0"0"-35,13 13 937,-19-7-157,22 13-483,-10 0 0,13 13-309,0 6 1,-9 6-118,-1 3 162,1 14-36,-4 2-30,10 25 44,-10-9 1,1 22 43,-7-6 1,3 19-9,-3 9 1,0 10 50,-10 9-1404,1-6 1324,0 22 0,-10-9 64,0 12 58,0-13-101,9-15 0,-9-7-488,1-12 529,-1-13-387,-3 1 115,9-23 236,-9-4 1,3-15 42,0-12 853,0-13-902,-3 9 1,9-22 58,-5 7 0,14-10-701,5-10 0,11 4 718,-2-13 0,-7-13 0,0-12 0</inkml:trace>
  <inkml:trace contextRef="#ctx0" brushRef="#br0" timeOffset="14">18255 26414 7914,'0'16'732,"0"-3"-177,0-13-226,13 0-234,-10 0 70,23 0 0,-20 0-93,13 0-11,-13 0 0,19 0-462,-9-13 274,13-3 138,-14-12 37,11-1-588,-10 1 388,-1-13 0,7 9-83,-12-6-35,-1-6 104,-9 0 1,0-4 118,0 1-27,0 12 23,0-6 0,-9 13 150,-1-1-168,-12 14 11,7 2 579,-1 13-358,-10 13 0,11 15 62,-14 19 805,1 20-655,12-7 1,-6 25 66,12 0 266,1 1-359,9 12 1,0-7-701,0-6 0,3 4 275,7-23 1,15-3-730,13-15 420,12-7 260,7-25 125,3-4 0,10-37 0,-13-7 0</inkml:trace>
  <inkml:trace contextRef="#ctx0" brushRef="#br0" timeOffset="15">18938 26300 7917,'-16'0'-1049,"-9"13"1083,22-10 18,-10 10 9,13-1 259,0-8-268,0 21 0,0-19 26,0 13 1,3-3 7,7 3 1,-7 6 16,6-6 207,7 6-247,-13 4 0,10-1 230,-13 1-202,13-1 1,-10-12-192,9 9 175,-12-22 1,4 10-12,5-13 1,-6-13-2,7-6 0,2-19 68,-2-9 34,12-7-110,-6-15 0,12 6 807,1-13-553,-1 13 0,10-7 169,0 13 704,12 0-756,-5 1 46,11 11-605,1 4 178,-12 26 0,8 2 43,-5 13 0,-7 0-121,-3 0 1,-16 9 259,-3 1-1819,-13 12 745,7-6 915,-13 0 0,0 9 0,0-9 0</inkml:trace>
  <inkml:trace contextRef="#ctx0" brushRef="#br0" timeOffset="16">32871 15610 8097,'29'-13'-91,"-1"0"-45,1-6 0,12 7 383,6 12 1,23 0 443,15 0 0,16 3-53,22 6-281,7 7-503,25 0 1,-76-4 0,3 1 271,6-2 1,4-3-276,13-1 1,1-1 0,-3 1 0,0-2 325,5-4 1,2-2-984,-1 1 1,0 0 923,-8 0 0,0 0 30,5 1 0,0-2-666,1-5 0,-3 0 606,-14 5 0,-3-1 0,9-10 0,-2-2-44,58-5 38,-1 7 79,-21-26 1,2 19 124,-18-19-169,-6-6-69,-23 12 1,-12-18 1141,-7 12-1265,-19 0 1510,-6 9-1694,-25 1 1363,-3 0-1282,-13 12 884,-13 3-705,-3 13 0,-15 3-73,-7 7-565,6 6 384,-21 12 1,12 0-63,-7 1-631,7-1 946,13 13 0,-1 4 0,1 11 0</inkml:trace>
  <inkml:trace contextRef="#ctx0" brushRef="#br0" timeOffset="17">31620 11657 8147,'-28'45'-44,"-1"8"1,1 1-84,-1 12 0,1 13 1148,0-3-399,-1-6-140,13 12-1001,-9-9 296,22-13-106,-10 6 1,26-38-881,6 1 1209,6-13 0,4-42 0,-1-5 0</inkml:trace>
  <inkml:trace contextRef="#ctx0" brushRef="#br0" timeOffset="18">31904 10947 9345,'0'-19'806,"0"0"-1460,-12 12 486,9-5-985,-10 12 447,26 0 706,2 12 0,14 4 0,-1 13 0</inkml:trace>
  <inkml:trace contextRef="#ctx0" brushRef="#br0" timeOffset="19">32274 11970 8163,'44'-57'-145,"-15"0"1,6 4-222,-7 5 0,7-2 440,-7 12 149,1 0-194,-1 22 1,1 4 264,-1 12-239,-12 0 0,9 25 625,-6 13-386,-6 25 0,-1 10 35,-12 12 357,13 0-376,-10 13 1,10-9 83,-13 5-362,0-18 297,0 6 0,0-18-135,0 11-125,0-24 113,0 15 1,0-44-253,0 7 148,0-20-141,-13 4 1,-3-26-29,-12-6 0,-4-15 117,-6-4-550,-6-13 583,-13 7 1,10 0-308,-1 6-65,14 6 133,-7 4 1,3 12-1355,0 6 741,0 7 331,22 3 462,3 13 0,1 15 0,-4 17 0</inkml:trace>
  <inkml:trace contextRef="#ctx0" brushRef="#br0" timeOffset="20">33582 11913 8055,'29'-44'0,"-1"3"500,0 0-192,1 9 1,12-12-5,6 6 0,7-6 56,3-13 0,3 0-12,6 0-632,-6 1 242,10-1 1,-16-10-330,-7 1 296,7 0 98,-23-4 0,10 10-585,-12-6 267,-1 6 194,1 3-383,-14 0 228,-2 0 1,-13-3-181,0-6 476,0 6-122,0-10 0,-13 23-91,-5 0 227,-8 12-28,-2-6 0,-10 25 18,0 6-54,-13 20-22,7 18 1,-16 32 396,-6 26-164,-7 12-1476,0 28 1647,-9 3-290,52-52 0,0 1 1,-9-2-1,-1 0 1,6 9 1,2 1 217,-2-5 1,2 2-182,2 8 1,3 1 0,5-6-1,3-1 83,3 0 0,3 0-502,-3 73 103,16-16 1,16-31-477,13-26 379,12-25 200,16-31 1,3-17-210,6-12 138,-6-12 0,10-4-126,-26-25 125,9 9 0,-18-21 174,13 5 1,-17 7 451,-2 3 930,-1 7-385,-25 15-516,23 3 1,-20 19-128,13 13 1003,-13 0-855,7 35 0,-10-10 431,6 13-509,-5 0 0,21-13-751,-9 10 300,12-35 0,4 16 258,6-26-701,-7 1 428,23-23 1,-23-15-231,7-20 0,-3-18-405,3-10 0,-16-6-119,7-3 377,-20-1 203,4 14 0,-13-7-61,0 12 54,-13 1 54,-3 9 51,-12 0-28,-1 13 1,-8 6-138,-1 19 400,-13 6-89,19 13 0,-9 26 41,13 12 0,0 25 302,-1 13 1,4 6 649,6 3-514,6 0-319,13 1 1,0-1 62,0 0-102,0-12-107,25-4 1,-2-24 12,24-7 0,0-10 214,10-9-634,13-6 260,-10-26 0,12-6 33,-5-19-372,-7-19 294,9-3 0,-12-22-332,0 6-374,0 7 673,-13-13 0,7 15-268,-13 1 336,-13 0 157,0 21 216,-22 1-215,10 3 0,-13 32 91,0 18 0,-13 19 189,-6 29 0,-6 10 681,-3-1 0,2 13 78,7-3-550,-6-7-72,22 1 1,-10-16-785,13-7 250,13-6 1,6-25-468,19-7 449,6-6 0,13-18-26,0-14-135,0-12 125,0-16 1,-1-9-72,1 0 39,0-1 46,-13 10 1,-2 4 150,-14 5-100,0 7-66,-12 13 402,9 12-136,-21 3 162,8 26 0,-15 15 184,-6 20 1,-4 9-417,-6 9 1,-6-6-380,6 6 0,6-6-71,4-3 0,6-12-990,3-8 1364,12-18 0,17-6 0,15-13 0</inkml:trace>
  <inkml:trace contextRef="#ctx0" brushRef="#br0" timeOffset="21">36170 12027 7987,'0'16'-1402,"-13"9"3021,10-9-1001,-10 0 1,13 9 95,0-6 134,0 6-120,0 4-50,0-1-134,13 1-375,3-14 0,3 1 27,0-6-113,0-7 142,9 9-709,1-24 414,-1-4 0,0-16 121,1-6-631,-1-6 440,1 0 0,-10-10 31,0 7-541,-13-7 419,7-3 1,-17 13-686,-5 6 398,6-6 294,-22 12 1,6 4-439,-19 18 369,6 7 0,-12 6-740,6 7 1033,6 18 0,-9 17 0,13 11 0</inkml:trace>
  <inkml:trace contextRef="#ctx0" brushRef="#br0" timeOffset="22">37279 10350 7987,'0'-57'-407,"0"0"0,0 13 2198,0 6-725,-13 19-540,10 6 1,-25 42 44,-1 18 1,-12 32-194,-16 25 0,-3 23-76,-6 15 1,30-64-1,-1 2-1058,-5 9 0,-1 2 899,-1 1 1,3 2-60,4 5 1,1 1-1,-4 5 1,1 2-406,4 2 1,4 0 216,2-9 0,4-1 94,2 2 0,5-6 0,2 25-1839,6-25 1030,33-39 290,-4-27-1789,34-17 2318,-9-12 0,1-37 0,-4-11 0</inkml:trace>
  <inkml:trace contextRef="#ctx0" brushRef="#br0" timeOffset="23">38217 12255 8070,'-12'-42'0,"8"24"512,-21-20-322,9 22 0,-3-3 346,0 0-146,0 13-215,-9-7 0,0 16 345,-1 7-59,1 5-228,-13 26 360,9 4-283,-9 24 0,13 4 130,-1 12-396,1 0 131,-1 13 0,13-12 176,7-1-1685,6 0 1008,15-37 1,17 5-2216,18-24 2541,7-13 0,15-16 0,4-16 0</inkml:trace>
  <inkml:trace contextRef="#ctx0" brushRef="#br0" timeOffset="24">38473 12112 8070,'-41'16'0,"9"9"1483,-9-9-936,13 13 1,3 12 100,6 6 335,-7 7-559,23 15 0,-19 7-195,13 19-239,-13-7 185,18 10 1,-8 0-641,12 7-238,0 5 606,0 4 1,-10-4-92,1-5 0,-10-1 263,9-19-728,-12 7 430,-6-32 0,-4 3-196,-6-25 29,7 0 168,2-35 0,-12 10 344,-6-13-28,6-13-80,-13-3 1,7-22 387,-20 0-189,7 0-99,-9-3 1,2 13 317,1 0 1,3 2-373,15 17-392,-5-1 244,21 10 0,1 0 138,12 0-50,12 0 0,7 0 0,16 0 0</inkml:trace>
  <inkml:trace contextRef="#ctx0" brushRef="#br0" timeOffset="25">38956 12368 8463,'-28'16'1203,"12"9"1,-6 1-755,13 12 0,-10 12-179,9-3 1,-9 7-131,10 3-110,-13 0 135,19 0 0,-20-13-696,14-6 275,-1-6 214,10-17-655,0-2 515,0-38 1,13-7 34,6-25-150,6-12 183,16-17 1,-6-2 99,13-7 1,-11 10 330,11 9 1,-10-3 242,9 13-303,-12 12-87,19 13 0,-13 25 11,6 7 33,7 6-562,-23 15 0,10 17-533,-12 18 0,-1 16 881,1 4 0,-1-1 0,1-9 0</inkml:trace>
  <inkml:trace contextRef="#ctx0" brushRef="#br0" timeOffset="26">39667 12567 7936,'-41'16'0,"13"9"1287,-1-6 0,4 7-59,16 2-228,-13 0-609,18 1 1,-8-10-124,12 0 1,12-10-253,7 10 1,7-12 253,2 2-963,1-6 572,12-15 1,-7-7 108,14-19-1220,-14-7 900,20-11 0,-22 8-825,6 1 381,-7-1 422,-2-8 1,-4-1-296,-6 0 302,-6 0 127,-13 0 423,0 0-224,0 13 1,-13-7-232,-6 14 1197,-19 11-687,-6 14 0,-13 27-77,0 14 349,0 12-335,0 28 1,4 4-826,5 12 1,10 1 629,19-1 0,7 0 0,12 1 0</inkml:trace>
  <inkml:trace contextRef="#ctx0" brushRef="#br0" timeOffset="27">40378 12340 7953,'-28'0'0,"-1"-13"679,1 10-174,0-10 450,-1 13-560,1 13 1,-1 12 212,1 13-206,-1 13-208,1 6 1,-1 3 138,1 6-461,12 7 163,4-13 1,15 6 98,6-19 1,20-9-93,18-19 0,7-6-472,3-13 294,12-13-38,4-2 1,9-27-388,-6-5 436,-7 6-316,-12-13 205,-13 10 44,10-13 1,-22 13 75,6 6 615,-19 6-158,-7 4-251,-12 0 1070,0 12-754,0 16 0,-12 19 992,-7 19-867,-19 19-48,6 3 403,-9 22-512,13-22 0,12 9 208,6-12-1094,7-13 477,3-3 0,3-15-111,7-7 0,6-13-159,12-25 0,10-6-952,0-32 575,12 6 436,-18-31 1,9 13-558,-12-7 249,-1-6 232,0 22 0,-12-7-753,-6 20 554,-7-7 150,-3 35-708,0-19 155,0 35 924,0-9 0,-13 24 0,-3 4 0</inkml:trace>
  <inkml:trace contextRef="#ctx0" brushRef="#br0" timeOffset="28">41914 10719 8016,'0'-16'1488,"0"-9"-937,0 22-247,0-10 1,0 26 37,0 6 232,-13 19-260,10 19 1,-19 19 15,12 18-101,-24 20-380,15 16 0,-26 18 67,26-68 0,1 1-471,2-1 1,0 1 476,-11 17 0,0 0 0,10-16 1,-1-3-162,-5 3 0,-1-3 234,-11 57 0,-3-25-455,19-26 80,7-12 97,-1-29-1126,10-16 841,-10-15 0,17-19 710,5-13 0,-6-13 0,10-25 0</inkml:trace>
  <inkml:trace contextRef="#ctx0" brushRef="#br0" timeOffset="29">41345 11458 8281,'-19'-15'796,"0"5"233,13-6-579,-7 13 0,16-9 193,7 12 549,6 0-720,25 0 1,3 3 79,13 6-323,12-6-776,4 23 1,3-14-2046,0 7 2592,-1 7 0,11-11 0,-1 14 0</inkml:trace>
  <inkml:trace contextRef="#ctx0" brushRef="#br0" timeOffset="30">42596 11231 8021,'0'-28'401,"0"-1"171,0 1 190,0-1-324,0 1 115,0 12-88,0 3-237,0 13 1,0 0-14,0 26-44,0 5 1,-12 29 228,-7 7-415,-7 5 64,-2 26 0,-10-6 295,0 12-1526,-12 0 1228,5 10 1,-8 6 26,5-6 55,-6 6-27,23-44 1,-7 15-329,19-24 149,6-26-1,13-16 0,7-28-26,12-7 0,3-18 216,25-19-706,13-20 412,0-5 0,13-11 9,-7 8 0,-6-4-14,7 12 0,-7 4 290,-3 16 0,-4 9 775,-5 19 1,-4 6-355,-6 13 0,-19 25-91,0 13 0,-13 16 80,-6 12 1,-6-2 37,-13 11 0,0-2 142,-19 3 0,-3-7-40,3-12-845,-13 0 181,20 0 1,-17-22-2586,20-7 1671,-7-18 926,19 2 0,-12-24 0,-1-4 0</inkml:trace>
  <inkml:trace contextRef="#ctx0" brushRef="#br0" timeOffset="31">2815 19164 8234,'16'0'603,"9"3"-290,-6 6 1,19-5 63,9 5 57,7-6-296,16-3 0,2 0 224,14 0-429,24 0 83,-18 0 0,31-3-19,-19-6 1,-6 2-258,-3-12 1,-7 10-188,-2-10 1,-23 3 117,-6-3 329,-19-6 0,3 9 0,-13-12 0</inkml:trace>
  <inkml:trace contextRef="#ctx0" brushRef="#br0" timeOffset="32">4322 18965 8160,'44'0'17,"-6"0"0,-3 0 266,3 0-62,6 0-39,13 0 0,0 9-349,0 1 126,0 12 84,-1-19 1,-8 22-403,-1-6 174,-12 6 69,6 4 1,-25-1 74,-7 1 0,-5-1 187,-4 1-367,0-1 218,-26-12 1,-5 9 23,-26-6 1,-3 9-5,-7 10 1,7-6 261,-6 6 17,-7 6-263,13-12 1,-9 9 154,12-13 0,10 10-43,-1 0-1019,13 0 619,7-10 0,6 1 255,12-1 0,1 1 0,9-1 0</inkml:trace>
  <inkml:trace contextRef="#ctx0" brushRef="#br0" timeOffset="33">2616 17827 7576,'19'0'674,"0"0"-418,0 0-122,22 0 1,-3 0 133,19 0-65,-7 0-78,32 0 0,4 0 46,18 0 0,-3 0 126,3 0-1309,1 0 993,-4 0 1,-3 0-227,-13 0-780,-12 0 555,-4 0 470,-25 0 0,-3-12 0,-12-4 0</inkml:trace>
  <inkml:trace contextRef="#ctx0" brushRef="#br0" timeOffset="34">3924 17600 8444,'-16'0'464,"4"0"-246,12 0 0,12 9 17,7 1 0,19 12 205,9-3-759,7-6 287,16 12 1,-1-12-403,7 5 339,6 8 66,3-23 0,4 19-74,6-13 0,-19 4-25,-10-3 0,-6-7-329,-3 6 277,-26-6-22,-5-3 174,-26 0 1,-26 10 27,-12-1 0,-12 13-40,-7-3 0,-12-3 129,-7 3-118,-6 0 49,9 10 0,-6 2 4,13 7 0,-1-6-44,10 6-665,0-7 685,26-2 0,-7-1 0,22 0 0</inkml:trace>
  <inkml:trace contextRef="#ctx0" brushRef="#br0" timeOffset="35">2218 15553 7959,'16'0'496,"-1"0"-53,-5 0-79,-7 0-166,22 0 0,-9 0 59,13 0 1,12 0 34,6 0 0,19 0-302,10 0 58,6 0-38,16 12 1,-6-8 22,12 5 1,7-6 270,3-3-2210,-7-12 1563,-22 8 1,-3-11 312,-6 5 0,6-6 0,-9-12 0</inkml:trace>
  <inkml:trace contextRef="#ctx0" brushRef="#br0" timeOffset="36">3554 15155 8452,'0'-16'-1146,"0"3"673,0 13 1827,13 0-904,3 0 1,25 10 135,6-1-156,20 13-332,5-19 1,26 23 98,6-7-355,-6 6 248,13 3 0,-23-9-174,7 0 1,-6-3 120,-4 3 0,-25 3-397,-13-12 185,-12-1 39,-19 4-142,-16-10 143,-16 10 0,-25-1-24,-6 7 1,-20-3-61,-8 3 0,-17 0 88,-3 9 0,0-9-7,10 0 0,9 0-155,0 10 166,13-1 2,-6 0 125,12 1 0,0-1 0,0 1 0</inkml:trace>
  <inkml:trace contextRef="#ctx0" brushRef="#br0" timeOffset="37">16919 17259 6875,'-16'0'664,"4"0"-542,12 0 1369,0 0-2104,12 0 272,-9 0 341,23 0 0,-11 12 0,14 4 0</inkml:trace>
  <inkml:trace contextRef="#ctx0" brushRef="#br0" timeOffset="38">17459 17259 8194,'-28'0'984,"12"0"-584,3 0-188,13 0 158,-12 0-190,9 0 0,-7 0-122,20 0 0,-4 0-105,13 0-249,0 0 0,9 0-722,1 0 546,-1 0 192,-12 0 0,9 0-608,-6 0 888,6 0 0,4-13 0,-1-3 0</inkml:trace>
  <inkml:trace contextRef="#ctx0" brushRef="#br0" timeOffset="39">17914 17173 7043,'-16'4'-166,"7"5"185,6-6 853,3 10-201,-13-13-30,10 0-454,-10 0 117,13 0-788,0 0 0,13 0 1,3 0-1</inkml:trace>
  <inkml:trace contextRef="#ctx0" brushRef="#br0" timeOffset="40">17886 17429 7330,'-16'0'963,"3"-12"-482,13 9-405,0-10 266,0 13-298,0 0-78,0 13 187,0 2-20,0 14 1,0-1-406,0 1 156,0-1-1,0-12-627,0 9 495,0-9 1,0 12-114,0 1 362,0-1 0,-12 1 0,-4-1 0</inkml:trace>
  <inkml:trace contextRef="#ctx0" brushRef="#br0" timeOffset="41">17971 18026 8111,'-28'13'-171,"12"-10"171,-9 10 0,21-1 627,-8-8 3,-1 21-274,10-9-494,-10 12 64,13 1 296,0-1-970,0 0 303,0-12-627,0 10 541,13-23 531,-10 9 0,22-12 0,-9 0 0</inkml:trace>
  <inkml:trace contextRef="#ctx0" brushRef="#br0" timeOffset="42">18995 16576 6762,'0'-15'409,"0"2"1,9 10-256,1-7-55,-1 7-14,4-10 0,-7 4 73,13 0-54,-13-14-72,20 8 1,-10-4 29,12 0 62,0 0-115,1-22 1,-1 6 4,1-12 0,9-1 40,0-9 0,3 0-12,-3 1 1,-4-11 29,14 1-33,-14-13-1,20 6 1,-13-15 16,7-7-3,5 7-1036,-8-23 1024,11 10-1,1 0 1,-6-19 53,6 6-151,-7-6 95,20 6 0,-13 0 35,0 1 185,-1-1-121,1-12 1,3 21-175,7 1 0,-7 3 149,6 6 1,-3 0 297,4 10-40,-7 0-239,9 12 0,-12 7 292,0 19-216,0-7-69,0 22-130,-13-9 113,-3 13 1,-13 2-56,1 7 1,-1-6 685,1 6-793,-1 7 1,-9-11 3,0 14-1298,-13 0 587,7 9 347,-13 0 402,0 0 0,13 12 0,2 4 0</inkml:trace>
  <inkml:trace contextRef="#ctx0" brushRef="#br0" timeOffset="43">22151 11714 6992,'3'-25'-259,"7"6"259,6-6 950,12 9-591,13-12 1,-6-4 11,12-6-202,1 7-363,21-23 95,-9 10-33,22-26 269,-22 10-662,10-9 330,-1-1 168,-9-3 0,13-2-5,-7-1 1,-9 0-67,0-9 1,-3 2 59,-16 8-245,0-7 147,-10 9 1,1 0-218,-1 7 90,-12 6 169,-4 3-226,-12 0 133,0 0 1,0 0 28,0 0 478,0 13-403,-12 3 1,-4 13 577,-12-1-421,-1 14-8,1 2 1,-1 13-117,1 0 0,-4 3 14,-6 7 0,4 15 123,-14 13 40,1 12-55,3 7 0,-10 6 236,6 13-221,-5 0 1,5 9 176,1 1-110,12-1 0,-15 13-81,12 6-641,-13 7 783,20-10 1,-11 9 170,14-5-208,12 5-74,-9 16 0,19-9 290,-13 7-234,12-8-49,-5-2 0,9 0 45,-7 0 1,7-16-378,-7-13 48,7 0 172,16-25 1,-7 7 118,13-20-651,0-6 391,10-13 0,9-12-772,-1-6 1335,14-7-593,-19-3 0,12-13 298,-6-6 0,6-19 0,13-6 0</inkml:trace>
  <inkml:trace contextRef="#ctx0" brushRef="#br0" timeOffset="44">23175 12056 9401,'16'0'537,"-4"0"-842,1 0 251,-10 0 1,22-10 180,-6 1-306,-6-1 175,12-3 1,-12 7 118,6-13-689,6 0 425,-9-9 1,3-1-395,0 1 283,-13-1 98,19 1 1,-21-10-203,5 0 264,-6 0 66,-3 10 0,0-1 96,0 1 0,-3 3-196,-6 6 725,-7-6-409,-13 21 0,10 4 57,0 19 0,0 13 74,-9 15 0,0 4 22,-1 25 253,1-13-265,12 19 1,-6-13 13,12 7 1,1 3-1,9-12 1,12-14 169,7-15-507,19-6 0,7-16 0,11-4 0</inkml:trace>
  <inkml:trace contextRef="#ctx0" brushRef="#br0" timeOffset="45">23943 11942 7967,'-4'19'0,"-5"0"76,6 0 18,-10 9 0,13 1 241,0-1 89,0-12-184,0 9 0,3-12-72,7 6 1,6 3-95,12-13 0,-6 1-362,7-10 149,-7 0 143,19-13 0,-13-3-218,1-12 190,-14-1-75,11-12 1,-14 7-58,7-14 0,-6 1 58,-13-10 0,0 10 54,0-1 0,-13 10-22,-6-9 151,-6 12-109,-3-6 1,-4 25-106,-6 7 0,3 6 119,-12 3 0,12 12-286,-3 7 17,7 19 279,2 6 0,1 13 0,-1 0 0</inkml:trace>
  <inkml:trace contextRef="#ctx0" brushRef="#br0" timeOffset="46">24852 9895 8059,'0'-16'92,"0"3"-110,-12 13 95,9 0 207,-10 0-127,13 0-24,-13 13 1,7 6 132,-13 19-356,13 6 221,-19 13 0,12 12 150,-6 7-124,-6 19-1010,9 6 902,-13 25 50,1 4 1,0 15 169,-1 7-199,1 6 2,7-79 1,1 0 0,-12 76 145,-6-13-206,7-13 4,-11 10 0,23-38-240,1-6-1250,11-19 1474,7-32 0,13-15 0,3-17 0</inkml:trace>
  <inkml:trace contextRef="#ctx0" brushRef="#br0" timeOffset="47">25052 11714 7916,'-29'13'79,"13"-10"1,-6 22 223,13-6 0,-10-3 178,9 3 1,1 3-226,9 16 0,0-16-64,0 7 1,0-7-148,0 6 87,12-12-39,4 9 0,13-22-219,-1 7 0,1-10 10,-1-10-491,0-18 454,1-4 1,-1-21 41,1 5-562,-1 7 419,1-12 0,-14 8 15,-5-12 0,-7 10-43,-3 0 0,0 12-50,0-3 0,-13 6 80,-6 4 1,-15 12 219,-4 7 79,-13 6-241,7 3 211,0 12-17,3 17 1,12 5-153,1 14 95,-1-13 57,14 6 0,2-3 0,13-1 198,0 1-136,0-22 0,3 9 160,7-6-98,5-6-67,1 12 0,9-18 633,-6 12-322,-6-1-120,12 11 373,-22-1-368,23 1 0,-20 9 211,13 0-391,-13 12 116,7-6 1,-16 26 156,-7 6-406,7 6 70,-22 3 0,6 0 2,-19 1 147,6 12-69,-21-10 1,8 16-136,-11-18 1,-1 2 182,0-22-361,0 1 150,0-10 0,0-13 79,0-6-751,13-19 509,3-7 1,16-27 235,6-14 0,6-25 0,13-18 0</inkml:trace>
  <inkml:trace contextRef="#ctx0" brushRef="#br0" timeOffset="48">25364 11942 7971,'-28'0'0,"-1"0"1233,1 12-556,12-8-363,4 8 1,18-12-85,13 0-61,0 0-76,35-12 0,-10-4-97,13-13 0,-10-2 215,0-7-1017,1 6 581,9-21 0,-4 11-23,-5-5-354,-7-7 403,0 10 1,-13-3 10,1-1 0,-4 4 70,-15-3 0,-1 6 166,-9 12 83,0 1-135,-13-1 0,-6 14 173,-18 5 0,5 10-170,-6 10 899,-6 18-547,12 29 0,-18 6 88,12 13 1,3 0 171,16 9 0,-3-9-789,12 0 63,1-1 147,9-14 1,13 2-2149,6-25 2116,31-13 0,10-12 0,25-13 0</inkml:trace>
  <inkml:trace contextRef="#ctx0" brushRef="#br0" timeOffset="49">27525 11089 7985,'0'-29'-1342,"-12"1"1118,9 0 586,-10 12-142,0-10 0,7 20-20,-13-13-26,13 13-72,-20-19 1,11 21 102,-14-5-26,1 6-76,-1 3 1,-9 3 102,1 6 192,-14 7-150,19 13 0,-21 12 262,5 6-98,7 19-319,-12-6 1,21 23 104,-6-8 55,19-5-60,-6 12-1184,22-22 738,-10-3 0,38-19 159,13-19 94,13-7 0,31-24 0,6-4 0</inkml:trace>
  <inkml:trace contextRef="#ctx0" brushRef="#br0" timeOffset="50">27724 10804 7985,'-56'45'491,"11"8"-56,4 4-843,13 3 799,-1 22-139,1-9 0,12 12 142,7 1-370,6-1 145,3 0 0,0 1 169,0-1-562,0-12 252,0 9 1,9-22-403,1 6 204,-1-6 74,-9-3 1,0-13-62,0-6 25,0-6 12,-13-4 0,7-3 14,-13-6 0,-9-6 198,-10-13 1,-13 9-109,4 1 1,-10-4-55,-9-15 511,6 6-268,-10-23 1,4 14 208,-1-7-117,1 6-209,9 13 1,3 0-325,7 0 99,-7 0 36,35 0-1318,-19 0 687,35 0 764,-9 0 0,37 0 0,6 0 0</inkml:trace>
  <inkml:trace contextRef="#ctx0" brushRef="#br0" timeOffset="51">28435 10520 7958,'0'-28'-156,"0"12"-42,0 3 410,0 13 1,0 3 144,0 7 1,0 18-25,0 20 236,-12-7-294,9 25 1,-23-18 321,7 18-374,7-6-43,-14-3 1,11 9 31,-14 0-138,13-12 148,-9 0-676,22-23 421,-10-2 0,10-16-153,-6-13 1,6-13-317,-7-6 0,10-22 263,10-16 0,5-3-102,14-16 1,-1 10 176,1-10-61,12 13 94,-10-7 1,14 23 853,-8 0-312,8-1-238,12 4 551,-1 15-462,1 17 0,0 12 179,0 0-1117,-13 0 509,10 25 1,-22-3 79,5 26-1505,-5-14 1592,-3 7 0,-1 1 0,0 2 0</inkml:trace>
  <inkml:trace contextRef="#ctx0" brushRef="#br0" timeOffset="52">29175 10776 7958,'-13'16'586,"-3"9"170,-12-9 1,12 12-295,7 1 0,9-10-206,9 0 1,7-13-277,12 3 1,4-5-156,6-4 0,-3-7-638,12-12 714,-12 0-64,18-22 0,-21 3-69,6 1 0,3-14 244,-3 4-823,-13 6 492,0-13 0,-21 10-360,5-13 673,-6 0-59,-15 0 1,-4 13 538,-13 6 1,-2 9-267,-7 10 1,3 10 318,-12 18 1,-1 20-251,-9 18 0,4 20-42,5 8 0,7 4 165,13-3-400,12 6 0,-9-22 0,9 10 0</inkml:trace>
  <inkml:trace contextRef="#ctx0" brushRef="#br0" timeOffset="53">30198 10037 8025,'-28'0'436,"-1"12"-147,14 4 1,-11 19 407,7 12-305,7 1-139,-13 34 0,12-6-101,-6 18 135,6-5-665,1 9-65,9-25 389,3-4 1,15-34 252,14-7-1011,-1-18 587,13 2 1,0-27 3,7-14-398,5 1 395,-8-26 0,-1 10-192,-6-13 267,-7 0 39,-2 0 1,-10 10 144,0-1-36,-13 14 0,7-7 1255,-13 12-737,0 13-63,0 4 0,-3 18 234,-7 13 0,4 13-181,-13 24 465,12 1-554,-5 0 1,12 0-268,0 0-79,0 0 21,12-13 0,4-6-122,13-19 0,12-7 74,6-12-81,7-12 41,3-17 0,-4-24-159,-5-14 1,2-12-464,-12 4 1,0-8 265,-9-2-772,-1 12 694,-12 4 1,-3 9-1302,-13-6 862,0 18 320,-13-6 548,10 39 0,-35-11 0,6 11 0</inkml:trace>
  <inkml:trace contextRef="#ctx0" brushRef="#br0" timeOffset="54">31933 8046 8094,'-10'19'513,"1"0"0,-4 13 517,4 15-475,6 20-170,-10 5-844,0 14 749,10 24 1,-22 7 122,6 25-650,13-58 1,-1 0 191,-18 64 1,17-59 0,0-1 77,-20 64-394,-1-1 290,1-21 0,9-7-781,0-19 473,13-18 344,-20-29-1119,23-16 590,-9-13 81,12-12 483,0-16 0,0-29 0,0-15 0</inkml:trace>
  <inkml:trace contextRef="#ctx0" brushRef="#br0" timeOffset="55">31194 9070 8065,'-16'-13'215,"3"-2"-56,13-1 0,0-9 159,0 6 510,13-7-468,15 11 1,7-11 212,12 7-392,13 7-6,13-14 0,9 23-332,-6-6 137,6 6-434,-9 3 454,12 0 0,-12 0 0,-4 0 0</inkml:trace>
  <inkml:trace contextRef="#ctx0" brushRef="#br0" timeOffset="56">32530 8388 7964,'0'-16'1145,"0"-9"-748,0 21 231,0-8 10,0 12-203,0 0-362,0 12-8,0 4 0,0 16 268,0 6-602,0 6 248,-13 25 0,7-2-481,-13 18 311,0-6 129,-9 19 1,-1-3-74,1 0 0,-4 12 196,-6-3-767,7-6 692,2-13 0,7-15-38,13-13-33,-1-13 67,10-3 1,3-25-323,7-7 155,6-31 85,25-9 0,3-29-205,13-7 0,9 4-112,1-13 375,-1 1-46,3 2 1,-9-6-597,7 13 1045,-7 12-284,-3 13 0,-13 16-176,-6 6 1206,-7 6-726,-2 26 0,-13 15 538,-7 19 0,-6 20 17,-3 9 1,-12 6 315,-7 3-607,-7 0-168,-2 1-249,0-14-34,-1-2 1,4-17-180,6-5-538,6-7 590,13-25-67,13-4 0,3-37 0,12-7 0</inkml:trace>
  <inkml:trace contextRef="#ctx0" brushRef="#br0" timeOffset="57">40350 12397 8158,'0'-16'-1687,"0"0"1436,0 7 694,0 5-147,-13-8-31,10-1-145,-10 10 188,13-10 62,0 13-181,-12 0-296,9 0 326,-10 0-32,13 0 445,0 0-475,0 13 0,-3 0-46,-7 6 0,7 6 126,-6-6-128,6 6-33,3 16 1,0-6 50,0 12 1,-4-9-62,-5 10 0,6-4-15,-7 3 1,7 4-63,3-13 1,3 9 104,7-9 0,-4 0-161,13-10 1,-10 1 63,10-1 40,0 1 0,10-4 30,-1-6 0,-9-6 92,0-13-99,0 12-4,10-9 16,-14 10 32,11-13-118,-11 0 56,1 0 0,0 0 16,-6 0 35,-7 0-44,22 0-18,-22 0 11,22 0-88,-21 0 78,21-13 0,-19-2-60,13-14 0,-3 10-6,3 0 0,3 0-3,-13-9 0,10-1 62,-9 1-39,12 0 1,-16 2 10,13 7 1,-12-6-125,2 6 1,-3 3 100,4-3-293,-7 13 270,10-19 10,-13 9 1,0-13-10,0 1 0,0 9-21,0 0 120,0 13-120,0-19 194,0 21 22,0-21-186,0 22 219,0-10-38,0 13 336,0 0-380,0 13 0,-10 3 139,1 12 1,-1-9-269,10 0 127,0 0 40,-12 9-177,8 1 1,-8-1 97,12 1 0,0-10 28,0 0-39,0 0-45,0 9-24,0 1 1,3-11-1,6 1 1,-5-9 56,5 9 13,-6-13-12,-3 7 132,13-13 0,-7 0-42,13 0 0,-9 9-36,9 1 1,-10-1-27,10-9-23,0 0 0,9-9 58,1-1-343,-1-12 291,1 6 1,-1-12-162,1 0-39,-14-14 161,11 11 0,-11-10-35,14 12 0,-10-12 19,0-6 0,-3 6 12,3 3 0,-4-3 13,-5 3 0,-7-3 8,6 3 0,-5 6-6,-4-6 0,0 16 7,0 3 0,0 0 153,0-9 265,0 12-187,-13 4 1,10 8 40,-7-5-304,-5 6 160,11-10-1016,-8 13 346,12 0 208,0 0-527,0 13 209,0-10-1687,0 10 2314,0-13 0,0 12 0,0 4 0</inkml:trace>
  <inkml:trace contextRef="#ctx0" brushRef="#br0" timeOffset="58">27810 19221 8351,'-16'0'-2515,"-9"0"2529,22 0-12,-10 0 69,13 0 108,0 0-160,13 0 0,-10 0-52,9 0 55,-12 0 35,0 0 53,13 0-94,-10 12 18,10-9 10,-13 10 78,0-13 1137,0 0-1308,12 0-62,-8 0 134,8 0-20,-12 0 18,0 0 44,0-13-52,0 10 83,0-9-85,0 12 96,0 0-79,0-13-22,0 10 2,0-10 16,0 13-8,0-12 10,0 8-99,0-8 84,0 12-27,0 0 24,0-13 60,0 10 9,0-10-70,0 13 71,0 0 21,0-12-62,0 9 52,0-10-47,0 13 10,0 0-25,0-13 31,0 10-186,0-10 156,0 13-161,0 0 197,0-12 11,0 9-81,0-10 89,0 13 156,0 0-306,0-13 78,0 10-22,0-9 9,0 12 11,0 0-5,13 0-7,-10 0 4,10 0 154,-13 0-144,0-13 105,0 10 20,0-10-97,0 13 147,0 0-109,0-13-26,0 10-5,0-9-92,0 12 107,0 0-72,0-13 50,0 10-60,0-10 50,0 13 2,0 0-69,0-12 57,0 8 38,0-8-37,0-1 71,12 10-61,-9-22-12,10 22 89,-13-23-87,0 23 1,3-19 17,7 13 17,-7-1-34,10-3 1,-13 7 28,0-13-3,0 13-22,12-19 0,-9 18 26,7-12-23,-7 0 28,10 4-33,-10-11 5,9 11-35,-12-1 13,13-10 2,-10 11 0,13-11-5,-7 7 1,-5 4 27,5 5-109,-6 7 87,-3-10 0,3 4-53,7-1 49,-7 1 6,10-4 27,-13 10-29,12-22-1,-9 22 64,10-23-61,0 23 1,-10-22 87,22 9-89,-22-12 1,13 9 30,-6 0-60,-7 0 53,9 3-7,1-9 35,3 9-38,0-12 116,9 12-103,-22-9-1,22 9 0,-21-13-17,21 1 1,-19 3-2,13 6 0,-9-3 2,9 12 1,-10-12 39,10 3-144,-13 6 125,7-12-128,0 9 112,2-12-28,14-1 0,-10 1-39,0 0 52,-13-1-14,19 13-19,-22-9 24,23 9 1,-20-12-3,13-1 0,-10 10-3,10 0 1,-9 0 0,9-9 69,-13 12-61,7-9 109,-1 9-106,4-12 8,0-1 80,9 1-83,-9-1 0,13 1 1,-10 0 4,0-1 0,-10 10-7,10 0 1,-10 0 0,10-9 0,0-1 22,10 1-83,-13 0 58,9-1 0,-19 1 62,13-1-60,0 1 1,0 3 79,0 6-80,-13-7 1,20 14 21,-7-7 0,-4-7 43,4 8-33,0-8-33,10-2 11,-14-1 0,11 1 2,-7 0 0,3 9-3,-3 0 1,6 0-104,-6-10 110,-6 13-9,12-9-51,-9 9 43,12-12 0,-9 9 1,0 0 183,-13 0-173,20 3 20,-11-9 0,14 12 8,-1-6 1,-9-6 16,0 6-39,0 7 0,10-14 1,-1 20 20,1-13 0,-1 9-4,0-8 1,-9 8-134,0-9 113,0 13 0,10-10-27,-1 7 19,1-7 1,-1 0-3,0 6 1,1-2-1,-1 2 0,1-9 47,-1 10-43,1-13 10,-1 19 50,13-23-57,3 23-3,1-9 1,-14 2 33,-12 1 0,0-1-4,10 10 53,-1 0-53,-12 0-19,9-13 1,-9 10 6,12-6 0,-9 6 5,0 3 0,-9 0 38,9 0-16,0-13-28,9 10 30,0-10-23,1 13 0,-1 0 20,1 0-57,-1-12 21,1 8 0,-1-8 26,1 12-81,-1 0 58,0-13 1,4 10 21,6-6-72,-19 5 42,19 4 0,-22 0-67,12 0 68,0 0-16,1 0 1,-1 0 1,1 0 0,-10 0 10,0 0 0,0 0-5,9 0 1,-9 0 7,0 0-63,0 0 59,-3 0-10,9 0 111,-9 0-106,0 0-2,9 13 0,-13-7 170,7 13-157,7-12-10,-10 5 3,12 1 0,0 0 31,1 5-95,-1-5 69,1-13 1,-1 10 22,1-1-65,-14 1 41,11-10 1,-11 9 7,14 1-20,-1-1 0,1 0-8,-1 1 1,-9 3 11,0-4 0,-9-6-4,9 7 7,-13 5 0,19-11 0,-19 18 2,13-13 1,-9 10 6,9-9 28,0 12-39,-3-19 1,9 19-15,-6-12 0,-3 2-5,3-2 1,0-4 3,9 13 13,0-13 23,1 7 1,-10-10 47,0 7-67,0-7 1,9 12 0,1-5 0,-10-7 48,0 7 0,-10 2 14,10-2 1,-3 2-56,3-2 0,-4-7 2,-5 6 0,-4 4 23,13-3-13,-12 12-142,18-19 124,-22 22 0,19-19 4,-12 13-144,12-12 129,-6 5 1,2-2-15,1-1 0,0 10-11,10-9 0,-1 9-37,1-10 51,-1 1-6,1 2 1,-1-5 177,0 12-172,-12-13 0,10 19 167,-23-22-156,22 23 1,-19-14-11,13 7 1,-12 6 0,2-6 1,4 7 0,-4 2 0,1 1-16,-10-1 87,12 0 1,-9 1-55,7-1 1,-4 1-231,4-1 222,-7 1-14,22-1 109,-22-12-101,23 9 1,-20-9 46,13 12 1,-3-9 10,3 0 1,6 0-29,-6 10-63,-7-1 46,14 0 1,-20-2-22,13-7 0,-10 6 32,10-6 0,-9 3-212,9-3 138,-13 6 1,10-12-20,-7 6 1,-5 6 40,5-6 5,7-6 1,-10 9-23,13-13-3,-13 13 217,20-6-181,-10 0 0,3 6 0,-4-9 7,-2 3 0,6-7-5,-10 10 64,14-13-54,-20 20 0,19-20-6,-13 13 0,10-10 0,-9 10 0,2-9 11,-2 9-45,-7-13 39,10 19 0,-4-18-39,1 12 23,-1 0-2,4 9 9,-10 0 53,9 1 0,-8-10 2,5 0 0,-6 0-71,7 9 1,-7-9 2,-3 0 1,3-3 26,7 3 155,-7 6-153,9-9 0,-12 12 22,0 1 0,4-10 11,5 0 0,-6 12-17,10 1-16,-13 9 0,0-13 4,0 1 0,3-4 7,6-6 14,-5 6-5,8-9 5,-12 13 58,0-1-63,0 0-62,0 1 0,10-1-1,-1 1 1,1-1-95,-10 1 1,0-11 114,0 1 0,0 0 1,3 7 10,6-7-19,-6 6-62,10-9 43,-13-1-158,0 11 176,13-23 6,-10 10 0,10-10-299,-13 6 180,0-6-112,0 10-61,0-13-1002,0 0 605,0-13 0,0 7-1215,0-13 947,0 13 975,0-7 0,-13 0 0,-3-2 0</inkml:trace>
  <inkml:trace contextRef="#ctx0" brushRef="#br0" timeOffset="59">27070 19249 8292,'0'-16'-374,"0"4"1232,0-1-77,0 10-215,0-10-1014,0 13 212,0-12-602,13 8 470,-10-21 201,23 22 167,-23-22 0,22 9 0,-9-13 0</inkml:trace>
  <inkml:trace contextRef="#ctx0" brushRef="#br0" timeOffset="60">27980 17628 8289,'-12'-41'-482,"-4"10"227,-12-10-129,12 25 520,-10 3-86,23 13-41,-9 0-655,-1 0 214,10 13 432,-10-10 0,13 10 0,0-13 0</inkml:trace>
  <inkml:trace contextRef="#ctx0" brushRef="#br0" timeOffset="61">28606 16434 8289,'0'-28'0,"0"9"271,0 0-271,-13 13 0,10-7 998,-9 13-246,12 0-1015,0 0 1,12-3 258,7-7-1561,6 7 752,4-22 813,-1 9 0,13-12 0,4-1 0</inkml:trace>
  <inkml:trace contextRef="#ctx0" brushRef="#br0" timeOffset="62">29687 15610 8289,'-16'0'-175,"3"-13"1,10 10 1472,-7-7-458,7 7-324,-9 3-959,12 0 335,0-12 1,3 8 194,6-5-1367,7-7 870,0 13 0,9-10-97,-6 13 507,6-12 0,16-4 0,4-13 0</inkml:trace>
  <inkml:trace contextRef="#ctx0" brushRef="#br0" timeOffset="63">30596 15069 8501,'-18'-15'1346,"-1"5"-828,12 7-135,-5 3-497,12 0 199,12 0 0,-5 0-1137,12 0 569,-1 0 346,11 13 1,-1-10 136,1 6 0,12-6 0,3-3 0</inkml:trace>
  <inkml:trace contextRef="#ctx0" brushRef="#br0" timeOffset="64">31791 15013 8765,'16'0'-341,"-1"0"396,-5 0-761,-7 0 261,22 0 175,-9 0 270,12 0 0,1 12 0,-1 4 0</inkml:trace>
  <inkml:trace contextRef="#ctx0" brushRef="#br0" timeOffset="65">32900 15610 8271,'0'28'-1094,"0"0"1062,0 1 0,3 3-32,6 5-348,-5 8 178,8 12 1,1-1 233,6 1 0,6 13 0,3 2 0</inkml:trace>
  <inkml:trace contextRef="#ctx0" brushRef="#br0" timeOffset="66">33838 16889 8161,'0'41'0,"0"-9"0,0 21-448,0-5 0,0-4 197,0 3 1,13 1 111,6 9 139,6 0 0,3-1 0,1 1 0</inkml:trace>
  <inkml:trace contextRef="#ctx0" brushRef="#br0" timeOffset="67">35032 17827 8086,'-41'70'-3,"10"-7"794,-7 13 1,6-13-235,4 3 1,12 4-297,7-4-271,5 1 245,4-11-1459,13-11 921,3-4 1,12-16-149,1-6 1,-1-6 450,1-13 0,-1 0 0,0 0 0</inkml:trace>
  <inkml:trace contextRef="#ctx0" brushRef="#br0" timeOffset="68">27042 19022 8374,'-28'0'1227,"12"0"-897,3 0-66,13-13-969,0 10 579,13-23 1,3 8 103,12-20 22,0-7 0,14-11 0,2-1 0</inkml:trace>
  <inkml:trace contextRef="#ctx0" brushRef="#br0" timeOffset="69">27554 16377 8304,'16'-47'683,"-7"0"1,7 12-859,3-3 1,6-3-665,4 3 0,2 9 76,7 11 763,6-1 0,13-10 0,0 1 0</inkml:trace>
  <inkml:trace contextRef="#ctx0" brushRef="#br0" timeOffset="70">29345 14643 8461,'13'-29'472,"-10"1"-1003,22 0 268,-9 12 0,16 3-124,6 13-214,-7 0 601,23 0 0,-10-12 0,13-4 0</inkml:trace>
  <inkml:trace contextRef="#ctx0" brushRef="#br0" timeOffset="71">32075 14330 8342,'0'29'-685,"3"-10"-96,7-1 0,6-8 781,12 9 0,13-13 0,3 7 0</inkml:trace>
  <inkml:trace contextRef="#ctx0" brushRef="#br0" timeOffset="72">33525 14728 8342,'16'29'-1994,"9"-1"1847,-9-12-26,13 9 1,-1-9 172,0 12 0,14 13 0,2 4 0</inkml:trace>
  <inkml:trace contextRef="#ctx0" brushRef="#br0" timeOffset="73">35004 16889 8115,'13'57'-703,"2"12"1,14-2 379,-1 18 573,-12 7-615,9 21 0,-21 17 300,5 12 1,-6 16-94,-3-68 0,0 0 0,0 71 99,0 0 1,0-28 58,0-19 0,0-13 0,0-16 0</inkml:trace>
  <inkml:trace contextRef="#ctx0" brushRef="#br0" timeOffset="74">44274 19192 8134,'-13'-16'-1107,"10"1"1005,-6 5 522,5 7-201,4-10-50,0 13-24,13-12 1,3 9-7,12-7 1,1 7 103,-1 3 0,4 0-63,6 0 1,-3 0 123,12 0 1,3 0-174,17 0 0,-7 0 33,6 0 0,4 0-205,-4 0 1,10 0 65,-10 0 0,1 0-83,-11 0 1,-2-3-198,-6-7 1,-7 7-714,-13-6 968,-12 5 0,9-8 0,-9-4 0</inkml:trace>
  <inkml:trace contextRef="#ctx0" brushRef="#br0" timeOffset="75">45042 18766 7961,'19'-10'169,"0"1"0,0-1 47,9 10 0,0 0 75,1 0-47,12 0-46,3 0 1,4 13-230,-1 6 0,-3-3-40,4 3 1,-4 3-34,-6 16 0,-7-7 109,7 7 0,-19 3-126,-9-3 0,-7 0 4,-3-10 0,0 10 51,0 0 0,-13-3-5,-6-16 1,-16 3 49,-2-12 1,-14 9 163,4-10 0,2 4-142,-2-4 1,12-6 9,-3 7 0,7-7-259,2-3-444,1 0 692,-1 13 0,1 2 0,0 14 0</inkml:trace>
  <inkml:trace contextRef="#ctx0" brushRef="#br0" timeOffset="76">44245 20273 8700,'-15'15'433,"5"14"0,4 2-375,-4 17 0,4 12 25,-13 16 0,0 9-144,-9 10 0,-10 15 74,0 14 1,-13 15-594,4 3 1,-7 9 528,26-71 0,-1 1 0,1 5 1,0-1 36,-1-9 1,1 0 0,-1 3 0,1 0-96,-29 53 0,0-5 111,0-4 532,0-6-319,0-16 1,13 0 20,6-6 1,-3-4 261,3 14 0,0-1-283,10 10 0,0 3-24,-1 6 1,4-3-292,6 12 0,-3-11 88,12 2 0,1-22-64,9-16 1,0-3-26,0-15 0,0 8-73,0-8 1,0-4 52,0-16 0,0-6-108,0-12 0,-10-1 447,1 1-1092,-1-14-640,-2-2 1514,9-13 0,-23 0 0,10 0 0</inkml:trace>
  <inkml:trace contextRef="#ctx0" brushRef="#br0" timeOffset="77">43961 24680 7626,'-28'-16'-260,"-1"6"461,1 20 1,-1 9 106,1 19 1,0 6-113,-1 13 1,-3 9-52,-5 1 1,2 15 24,-13 3 0,11 3 126,-11 17 1,1-1-241,-10 10 0,-3-1 153,-7 1 0,7-3 46,-6-7-1294,6-6 1071,3 0 1,0-19-3,0 6 0,4-19-19,5 1 0,-2-20-106,12-9 0,0-9 50,10-11 1,9-8-123,0-20 1,3-5 211,-3-14 1,-6-9-180,6 0 1,3-9 564,-3 9 1,9-9-467,-9 9 0,13-10-79,-3 11 0,5-1-49,4 9 1,0 1-213,0-1 1,4-5 24,5 5 0,-3-6-243,13 16 0,-9 4-38,9-4 631,0 12 0,9-18 0,1 9 0</inkml:trace>
  <inkml:trace contextRef="#ctx0" brushRef="#br0" timeOffset="78">43108 25447 7923,'0'-28'162,"-3"3"245,-7 6 419,7-7 1041,-9 23-1382,12-9 1,9 15-177,1 6 0,15-2-410,3 12 0,1 0-249,9 9 0,-4 0-323,4 1 0,-3-4 303,12-6 0,-12 3 370,3-12 0,6 12 0,1-6 0</inkml:trace>
  <inkml:trace contextRef="#ctx0" brushRef="#br0" timeOffset="79">44132 25504 7964,'-19'0'501,"0"0"-150,0 13 0,-10 6 445,1 19 1,9-3-720,0 12 1,3-3-666,-3 4 1,-3 5 134,13-5 1,-10-4-91,9 3-643,1-12 1186,9 6 0,-13-25 0,-3-4 0</inkml:trace>
  <inkml:trace contextRef="#ctx0" brushRef="#br0" timeOffset="80">44388 25163 7938,'-29'0'640,"1"-13"1,9 10-518,0-6 0,9 6-136,-9 3-624,13 0 637,-7 0 0,26 12 0,3 4 0</inkml:trace>
  <inkml:trace contextRef="#ctx0" brushRef="#br0" timeOffset="81">44530 25760 7862,'-41'16'606,"9"9"0,-9-18-275,13 11 0,9-2 252,0 3-597,12 7 1,1-23-339,25 6 0,3-12 23,26-16 0,-1-3-218,10-25 0,9-10 327,1-10 1,-1 1 203,-9 9 1,0 0 818,0 0 1,6 4-466,-6 5 1,6 10 277,-16 19 0,-6 7-392,-3 12 0,-6 16-390,-4 12 1,-12 7 25,-7 22 1,-5-7-897,-4 17 1036,0 5 0,0-12 0,0 10 0</inkml:trace>
  <inkml:trace contextRef="#ctx0" brushRef="#br0" timeOffset="82">46179 25476 7906,'0'-29'234,"0"1"0,0 9 363,0 0 935,0 0-840,0 3-539,-13 4 37,10 12 0,-22 28 68,6 19 1,-19 14-42,-9 24 1,3 3 0,-4 17 1,4 11-77,-3-11 0,2 8-112,7-18 1,16-3-25,-6-16 0,15-4-568,-6-24 388,13-1 1,-4-60-18,20-6 1,3-22-128,6-25 1,6-3 81,-6-7 0,-7-6-339,-2 6 1,-7-3 154,-3 3 0,0 6 10,0 14 1,0 11-492,0 7 901,-13 7 0,-2 28 0,-14 6 0</inkml:trace>
  <inkml:trace contextRef="#ctx0" brushRef="#br0" timeOffset="83">47459 24538 8714,'-29'0'1907,"1"0"1,-4 28-1456,-6 19 1,4 23-516,-14 25 9,1 6-445,-23 25 0,10-6 133,-6 13 0,-4-4 272,4 4 1,-10 0-15,10-20 0,9-8 196,10-29-964,-1-7 354,4-12 1,3-22-1032,12-7 1028,1-18 0,9-10-55,0-19 0,13-16 580,-4-3 0,7-13 0,3 4 0,0-7 0,0-3 0,0 10 253,0 0 1,10-1-254,-1-9 0,13-3 0,-3-6 0,0 9 0,10 0 0,-7 0 0,16 10 0,-4 3 0,4-4 0,-6 4 344,6-3 0,-7 9 918,-2 19 0,-1-3 439,1 12-587,-1 1 0,1 12-551,-1 7 1,10 8-27,0 20 0,12-3-481,-2 13 0,5-11 103,4 11 1,3-10-1730,7 9 0,-10-12 1570,-1 3 0,-11-19 0,-17-7 0</inkml:trace>
  <inkml:trace contextRef="#ctx0" brushRef="#br0" timeOffset="84">49648 25049 7884,'0'-15'4,"0"-11"0,10 20 227,-1-13 0,1 10 735,-10-10-696,0 12-391,0-5 1,0 8 120,0-5 1,-13 6-109,-6-7 1,-6 10 124,-4 10 1,-12 6 61,-6 12 1,-7 4 2,-3 6 1,-12 9 39,-7 19 0,-19 10 142,-9 19 1,-10 6-366,52-45 0,1 2 0,1 5 0,0 3 388,-7 4 1,1 2-1,4 10 1,1 4-48,-7 8 0,3 1 1,11-4-1,4-2 28,0-3 1,5-1 0,12-6 0,6 0-550,-1 63 1,12-22 77,16-6 1,25-35-56,13-13 1,13-18-244,6-20 0,-1-12 501,1-7 0,0-5 0,0-4 0,0 0 0</inkml:trace>
  <inkml:trace contextRef="#ctx0" brushRef="#br0" timeOffset="85">50189 25646 8020,'-29'0'1192,"10"0"-997,0 0 1,10 13-83,-10 6 1,0 9-53,-10 10 1,1 7 143,-1 11 1,-2 17-251,-7 12 0,-6 4 67,-13 15 1,-3 0-267,-7 10 0,1 12 233,-19 7 0,15-6-106,-15-4 1,15-6 117,-5-4 1,11-8-119,-2-1 0,6-25 71,3-3 0,10-16-147,-1-13 1,14-15-112,-4-13 215,6-13 0,7 3 25,6-18 1,3-16 72,7-13 1,6-13 329,-7 4 1,7-7-227,3-3 0,13-12 179,5-7 0,8 3-172,2-3 1,1 13 64,-1-3 1,4 6-180,6 3 1,-7 3 109,7 7 1,6 0-588,4 18 1,-4-2 243,3 21 1,1 1 226,9 9 0,-1 12 0,1 4 0</inkml:trace>
  <inkml:trace contextRef="#ctx0" brushRef="#br0" timeOffset="86">49648 26698 9565,'19'0'335,"0"0"1,0 0-244,10 0 0,-1 0-156,0 0 0,10 10 101,0-1 1,13 4-152,-4-3 1,-3-7-73,4 6 1,-4-6-235,3-3 1,4 0-75,-13 0 0,9-12 166,-9-7 1,0-16 108,-9-3 0,-1-3 111,0 3 1,-9 6 167,0-5 0,-12 5-111,2 4 312,-6-1-85,-3 1 0,-3 12 168,-6 6 1,2 7-5,-12 3 1,0 10-105,-9-1 1,9 10 116,0-9 0,0 12-132,-9-3 1,2-4 79,7 4-59,-6 0-79,9 10-4,-12-1 1,9-2-5,0-8 1,10 8 4,-10-7 0,12 6-32,-2 3 0,6-5-103,3 5 0,0-6 8,0 16 1,0-16-134,0-3 1,0 0-55,0 9 1,12-2-277,7-7 0,-3 3 25,3-13 0,0 1 163,9-10 1,1 0-975,-1 0 778,13 0 1,0-10-542,7 1 979,-20-13 0,10 6 0,-6-13 0</inkml:trace>
  <inkml:trace contextRef="#ctx0" brushRef="#br0" timeOffset="87">50729 26556 7868,'-16'0'665,"0"0"-256,7 0-205,6 13 0,-10 3-207,13 12 0,-10 1 50,1-1 1,-1 4 28,10 6 0,0 6 7,0 13 1,0-10-182,0 0 0,4-12 103,5 3 1,7-6-131,12-4 1,1-12-143,-1-7 1,1-6 107,-1-3 0,10-3-57,0-6 0,9-16 31,-9-13 1,3-13 88,-3 4 0,-16 3 62,7-4 0,-10 13 69,0-3 1,-4 7 100,-5 2 194,-7 14 1,-3 2 36,-19 13 1,-6 16 184,-4 12 0,1 13-15,0 16 1,9 0-117,0 0 1,12 0-331,-2 0 0,6-1 11,3 1 1,3-12-32,6-8 0,7-8 4,13-10 1,2-6-228,7-13 0,-3-4-19,12-5 0,-9-20 75,10-18 1,-11-7-22,11-3 0,-13-3 77,3-6 0,3 6 60,-4-6 1,-8 6 11,-10 3 1,-3 13 10,3 6 0,-7 6 19,-12 4-27,0 12 1,-3 16-150,-6 19 1,-7 19-208,-13 9 1,10 7-970,0 3 0,4-10 47,-4 1 1243,6-14 0,0 7 0,-2-12 0</inkml:trace>
  <inkml:trace contextRef="#ctx0" brushRef="#br0" timeOffset="88">52748 25476 9325,'-10'31'888,"1"7"1,-10 13-734,9 25 1,-12 12 13,3 26 1,-9 25-163,-10 13 1,18-71 0,-1 2-198,-2 2 0,-2 0 0,-6 0 1,-1-2 128,4-2 0,-1-1 0,-3-2 0,-2-1 94,-32 65 1,2-16-103,-11-12 1,8-13 103,-9-16 1,4-12 177,-4-7 1,-3-9-129,13-9 0,-1-17 132,10-12 0,1-9-257,-1 9 1,3-13 451,7 3 0,5-18-708,14-10 0,9-6 161,0-4 1,13 1-777,-4-1 914,20 1 0,6 0 0,12-1 1</inkml:trace>
  <inkml:trace contextRef="#ctx0" brushRef="#br0" timeOffset="89">49904 27409 7871,'57'29'0,"13"12"0,2 3 0</inkml:trace>
  <inkml:trace contextRef="#ctx0" brushRef="#br0" timeOffset="90">53914 26841 7856,'-13'-16'302,"10"-9"345,-10 21 1,16-11-287,7 5 0,9 7-123,19-7 0,6 4-119,13-3 0,12 6-189,7-7 0,6-3-403,4 4 0,8-13 301,1 3 1,0-6-48,-10-4 1,-3-9 3,-6 0 1,-6-12-94,-13 2 1,-4-2 142,-5 2 1,-17-5 208,-12 5 1,-12-2-69,2 2 1,-6-2 202,-3 12 0,-12-3-23,-7 3 1,-19 6-91,-10-6 1,4 20-108,-3 8 1,-10 7 16,-10 3 1,-12 16-21,4 12 1,-17 16 112,-3 23 1,-3 9-287,3 18 1,-6 23 263,44-47 0,1 2 0,1-1 0,2 1 93,5 3 1,1 1 0,0 1 0,3 1-129,8-3 1,5 2 0,-10 74 55,22-9 0,19-31-238,19-26 0,26-18 21,30-39 1,8-6-5,2-22 0,-3-3 84,-6-6 1,3-17-175,-13-12 1,1-12 155,-11 2 0,-2 4 291,-6-3 0,-7 12 179,-13-3 1,-12 7 29,-7 2 386,-6 13 0,-15 16-258,-7 19 0,-6 19 6,-4 10 0,1 15-163,-1 3 0,4 0 11,6-9 0,6 0-331,13 0 0,13-13-217,6-6 1,19-19-353,9-9 0,7-7 326,3-3 0,9-16-449,1-12 0,5-14 204,-15-14 1,6-4 89,-15-7 1,-7 7 106,-3-6 1,-19-4 161,-10 4 1,-6-4 59,-3 4 1,-3 9 354,-6 0 0,-17 4 258,-12 15 1,-9 13-290,9 15 1,-12 13 66,2 16 0,-5 16-60,-4 31 1,3 7-9,7 12 0,-1 1-113,20-1 0,6 0 20,22 0 1,0-2-195,0-8 0,22-5-236,6-13 0,29-13-868,0-6 1,16-10 546,-7-9 1,10-9 525,-10-20 0,26-18 0,-4-16 0</inkml:trace>
  <inkml:trace contextRef="#ctx0" brushRef="#br0" timeOffset="91">55790 27267 7834,'-28'0'694,"-1"0"1,1 0-294,0 0 1,9 0 18,0 0 0,3 3-220,-3 7 1,-6 6-27,6 12 1,3 13-139,-3 6 0,9 7 111,-9 3 1,13 3-65,-3 6 1,6-6-82,3 7 0,3-10-246,6-10 0,7-6-30,12-13 0,4-12-209,6-6 1,-7-7 89,7-3 0,3-13-235,-3-6 1,10-19-203,-10-9 0,3-7 830,-3-3 0,-7 1 0,10-14 0,-12-3 0</inkml:trace>
  <inkml:trace contextRef="#ctx0" brushRef="#br0" timeOffset="92">56075 27381 7834,'0'16'774,"-4"6"-325,-5-13 0,6 13 1,-7-3 1,-2 7-94,2 2 0,-12 4 81,3 5 0,-19 11-101,-9 18 0,-1 1 95,-8 18 0,2-3-151,-22 22 1,-3 1-382,-16 8 1,7 10 69,-7 1 0,3-1 45,-2-9 0,5-13 27,-6-7 1,10-18-13,9-9 1,4-7-261,5-3 0,17-26-396,-7-12 11,19-13 0,0-12-317,19-13 0,6-3 395,13-25 0,13-10-1115,6-10 1652,19-12 0,6 19 0,13-9 0</inkml:trace>
  <inkml:trace contextRef="#ctx0" brushRef="#br0" timeOffset="93">56359 27750 7843,'-44'16'195,"6"-6"249,-6 6 570,25-1-684,-7 14 0,42-1-488,13 1 1,2-10 55,17 0 1,-10-13-120,9 3 1,-9-6 37,9-3 0,-12 0 50,3 0 0,3-12 68,-3-7 1,0-6-79,-10-4 0,1-9 120,-1 0 1,1-12-96,-1 2 0,-3-15 318,-6-3 0,-6 0-78,-13 9 1,0 3 794,0 7-553,0-7 0,-13 35 20,-6 0 0,-16 28 1,-2 20 0,-11 21 70,10 17 1,-9 12-314,9-3 0,3 12-326,16-3 0,-3 7-182,13-16 0,2-7 257,17-2 0,6-11-1074,12-8 0,13-10 318,7-19 0,5-7 865,4-12 0,0-38 0,0-9 0</inkml:trace>
  <inkml:trace contextRef="#ctx0" brushRef="#br0" timeOffset="94">57241 27779 7843,'-13'57'-474,"-3"-13"0,-12 10 891,-1-7 0,1 7 859,-1 3 0,-9-10-483,1 0 0,-1 1-344,9 9 1,10-16-1212,0-13 667,13-12 1,9-22 23,26-13 1,12-16-22,15-31 1,1-7-96,0-12 1,13-4 342,6-6 1,-7 7 207,-3-7 1,-6 19 369,-3 10 0,3 9-335,7 10 0,-20 9-48,0 19 1,-12 13-116,-6 25 0,-10 12-252,0 26 1,-13 3-366,3 6 0,-5-2-674,-4 11 1,0-11 664,0 2 390,12-19 0,-9 7 0,10-10 0</inkml:trace>
  <inkml:trace contextRef="#ctx0" brushRef="#br0" timeOffset="95">59146 27637 7843,'-16'-41'0,"-6"9"119,12-6 0,-9 7 158,10 2 0,-13 10 46,3 0 0,-6 13-62,-4-4 1,1 10-179,-1 10 1,-12 9 41,-6 19 1,-1 6-18,-9 13 1,-6 22 60,-22 6 1,9 23-125,0 5 0,0 7-174,34-49 1,-1 0 0,0-2-1,1 1 168,-2 10 0,3 2 0,3-4 1,3 2-91,0 0 1,4 1 0,-17 70 19,10-18 0,19-7-539,10-12 1,21-29-44,17-18 1,15-23-971,22-25 1583,-5-6 0,14-4 0,1 1 0,13-1 0</inkml:trace>
  <inkml:trace contextRef="#ctx0" brushRef="#br0" timeOffset="96">59487 28461 7986,'0'-28'-1296,"-13"-1"2181,-3 1 1,-12 3-473,0 6 1,9 3-211,0 6 0,9 7-186,-9-6 1,10 6 65,-10 3 0,13 3-156,-4 6 1,-3-2 104,4 12 0,-1 9-19,10 10 124,-12 12-64,9-5 1,-13 12-15,6-1 1,7 11 18,-6-1 0,6 0 51,3-9 0,-10 0-53,1 0 0,-1-3-111,10-7 0,0-6-69,0-12 125,0-1 0,-3-12-148,-7-7 1,7-28 41,-6-9 0,-7-19-44,-3-1 0,3-6-60,-3-2 1,0 8-215,-9 1 0,0 12-337,-1-3 0,1 19 267,-1 10 0,1 6 473,-1 3 0,14 0 0,-11 12 0,10 4 0</inkml:trace>
  <inkml:trace contextRef="#ctx0" brushRef="#br0" timeOffset="97">60511 27807 7986,'-29'13'0,"4"3"0,6 12 0,-6 4 0,6 6 0,-7 6 0,-2 13 0,9 12 0,0 7 0,10 6 454,-10 4 0,9 11 649,-9 8 0,10-4-761,-10 3 0,9-12-173,-9 2 1,4-5 0,-4-4 0,-7-3-23,7-6 0,-6-6-166,-3-13 0,-4 6 33,-6-6 0,7-7 113,-7-21 1,3-4-7,-3-6 0,3-7 3,-12-12 0,12 0 244,-3 0 1,7 0 106,2 0 1,-9 0 87,0 0 0,10 0-158,9 0 0,3 4-94,-3 5 0,-3-3-379,13 13 207,-14 0-69,20 10 118,-9-1-1159,12 1 262,0-14-69,0-2 588,0-13 0,0-3 236,0-7 323,0-5-138,0-14 165,0 1-76,0-1-244,0 14 1,0-1-165,0 6-480,0 7 279,12-10-309,-9 13 219,10 0-253,-13 0 498,0 0-50,13 0 284,-10 0 75,9 0 239,-12 0 135,0 0-721,13 0 244,-10 0-406,10 0 83,-13 0-984,0 0 1,0-12 0,0-4 0</inkml:trace>
  <inkml:trace contextRef="#ctx0" brushRef="#br0" timeOffset="98">47288 17202 7870,'-3'-25'-61,"-7"6"49,7-7 180,-9 23 1,8-19-192,-5 13 1,6-14-3,-7 5 0,-2 2-31,2-3 0,-9 0 229,10-10-260,-13 14 161,6-23 0,-13 19 43,1-19 1,0 6-18,-1 4 1,-2-10 45,-7 0 1,3-3-56,-12 3 1,-1 6 50,-9-5 1,-3 5-77,-6 3 0,3 11-94,-13-1 1,0 12 88,-9-2 1,-4 6-15,-6 3 1,7 12 7,-7 7 0,-3 6-10,3 4 0,1 12-125,8 6 1,1 10 124,0 10 0,-1-4-1074,1 13 1066,0-1-24,-13 11 1,9 2-237,-5 7 1,-4 6 223,3 13 1,-16 3-8,55-56 1,-1 1 0,-1 1 0,-1 0-152,-7 3 1,-1 1 0,2 2 0,0 1 181,0-4 0,-2 1 1,-4 7-1,0 3 64,-1 3 1,1 1 0,6 3 0,1 0-45,-3 1 1,1 0 0,1 2 0,1 0-806,2 3 0,0 0 873,1 2 1,-1 3-85,-2 10 1,2 1-18,3-5 0,1 0 17,0 11 1,2 1 0,6-11 0,2 1-8,4 5 1,3 2 0,2 0 0,2 1-104,-2 7 1,2 1-1,9-4 1,3 1 92,-5 2 1,3 1 0,6 2 0,1 1-57,-5 1 1,2 0-1,5 5 1,1 0-1,-2 5 1,1 0 0,5-8 0,3-1 44,0 4 1,1 0 0,5-3 0,-1 0 19,-4 2 0,-1 2 1,5 4-1,1 2-20,-6 3 1,1-1 0,4-1 0,0 0 5,-5 1 1,1 1 0,5-6 0,2 1 17,-2 4 0,-2 1 1,0-6-1,0 1 7,1 5 0,0-1 0,0-11 0,1-2 4,3-1 1,2 0 0,-1-1-1,0-1 49,0-2 0,0-1 1,0 7-1,0 0 21,0-1 0,0-2-80,0-8 0,0 0 0,0 5 1,0-1-1,0-15 1,0-1-7,0 7 0,0 0 1,0-3-1,0 0-74,0-2 0,0 0 0,1-3 0,1-3 58,3-7 1,-1-2 0,-2-3 0,0-1 40,1 1 1,3-2-55,10 74 33,-13-28 1,19-16-56,-12-20 1,2-27 257,-2-10 1,-4-32-452,13-6 1061,-13-13 1,10-18-824,-6-7 1,-7-7 503,6-2 1,-6-10-724,-3 0 0,-3 0 449,-6 10 0,2 2-909,-12 7 665,13 7 0,-32-1 0,7-3 0</inkml:trace>
  <inkml:trace contextRef="#ctx0" brushRef="#br0" timeOffset="99">41374 29798 8223,'-16'28'57,"-6"0"-46,12 1 1,1 12 73,9 6 527,0 20-327,0-7 0,12 9-85,7-12 0,16-10-61,3 1 0,16-26 33,2-3 0,5-16 51,14-12 0,4-23 7,16-25 0,-6-15-347,5-23 0,-5 3-488,-4-12 1,-12 3 310,-7-3 1,-6 9 293,-3 19 0,-13-6 0,-3 9 0</inkml:trace>
  <inkml:trace contextRef="#ctx0" brushRef="#br0" timeOffset="100">43193 30167 7943,'-15'0'213,"-8"3"176,14 7 0,-10 6-121,10 12 1,-10 13-48,9 7 0,-12 8-95,3 11 0,3 9 71,-3 18 1,0-2-90,-9 12 0,3-15 223,6-4-914,-7-12 459,23-16 0,-9-13 124,12-6 0,0-19 0,0-7 0</inkml:trace>
  <inkml:trace contextRef="#ctx0" brushRef="#br0" timeOffset="101">43591 29456 7856,'-44'-12'967,"3"9"0,13-10-103,-1 13-1911,1 13 647,-1 2 0,14 17-200,5 6 600,7-6 0,3 21 0,0-9 0</inkml:trace>
  <inkml:trace contextRef="#ctx0" brushRef="#br0" timeOffset="102">43933 30395 7956,'-13'25'1152,"-6"-6"1,-3 9-1083,3 1 0,3 12 17,7 16 0,6 3 260,-7 6 1,20-3-121,9 13-569,6 0 221,3 9 0,-9-9 30,0 0 0,-3-13-90,3 3 0,3-9 36,-12-9-34,-1-20 339,-9-15 1,-13-20-103,-6-12 0,-15-3 297,-4-25 1,-16 0 22,-3-10 0,0-6 117,-9 6 0,3-3-209,-4 22 1,7 12 3,-6 17 1,9 6-475,10 3 0,6 3 184,12 6 1,13 10-1432,7 19 1,6 3 1430,3 7 0,25 5 0,7-8 0</inkml:trace>
  <inkml:trace contextRef="#ctx0" brushRef="#br0" timeOffset="103">44956 30508 7919,'0'-19'-734,"0"1"1379,0 11-252,0-18 65,0 22-305,0-10 0,13 13 48,6 0 1,9 0 85,10 0 0,-3 0-168,12 0 1,1 0-125,9 0 0,0 0-112,-1 0 1,5-12 99,5-7 0,-3-10-261,13-9 1,-22-6 30,2-13-72,-5 0 187,-7-12 0,-3-4 21,-12-12 1,-4 3 39,-6 6 0,-6-3 60,-13 12 0,-13-8 195,-6 8 0,-9 4-80,-10 16 1,3-1 128,-12 20 1,-4 6 113,-15 22 0,6 6-121,-7 13 0,-2 25 18,2 32 1,-12 19-124,4 9 1,-4 19-296,3 10 0,35-60 1,3 3 235,4-1 1,1 1 0,-5 8 0,1 3-5,3 3 0,1 0 0,0-4 1,3 2 5,5 6 0,3 1 0,1-8 1,4-3 61,-2 67 1,6-12-255,13-25 0,16-29-55,12-18 1,17-23-102,21-25 1,-3-6 108,13-13 1,-13-16-154,4-13 1,-7-2 117,-4-17 1,-2 10 319,-6-9 1,-4 3-415,-6-4 1,-10 7-20,1 13 0,-1-7 288,-9 7 149,-6-7 125,-1 32 1,-12-7 40,0 20 0,0 15 222,0 13 1,-3 13-254,-6-4 1,5 7 91,-5 3 1,6-10-15,3 0 1,12-12-34,7 3 1,7-16-199,2-3-88,13-13 71,-9 7 0,12-13-98,-6 0 0,-6-13 0,5-6 0,-5-6-108,-4-3 0,1-10 102,-1 0-140,1-13 93,-13-5 0,-1-5-28,-5-5 1,-7 3 38,6-3 0,-9 2-72,-9-11 1,-10 11 62,-19-2 289,7 6-247,-11 3 0,5 3 83,-1 7 0,-10 19 132,10 18 1,-3 20-1,3 9 1,7 22 174,-7 16 1,9 12-24,10 16 0,-3 10-32,13 0 0,-1 6 61,10-16 0,4 4-77,5-23 1,10 7-69,19-16 1,-3 6-220,12-16 0,0-9-323,10-9 1,10-4-262,-1-16 1,0 1-697,-9-10 1,10-13 1275,-1-6 0,0-31 0,-9-10 0</inkml:trace>
  <inkml:trace contextRef="#ctx0" brushRef="#br0" timeOffset="104">46947 30935 7859,'-19'0'316,"0"0"273,0 0 0,0 0-155,0 0 0,10 0-376,-10 0 0,12 3-40,-2 7 1,6-4-280,3 13 284,0 0 0,0 9-38,0 1 1,0 2 82,0 7 0,0-6-19,0 6 0,0 3-9,0-3 0,0 0-15,0-10 0,0 0-29,0 1 0,9-1 58,1 1 0,12-13-6,-3-7 1,-3 4 41,2-4 0,1 1 73,10-10 0,9-10-162,0 1 0,0-4-6,-10 4 0,0 5-19,1-5 0,-10-4 76,0 4 0,0-1 1,9 10 0,-9 0 77,0 0-35,-13 0-119,7 0 0,-13 3-51,0 7 1,0-4-76,0 13 0,0 0 337,0 10-281,0-1 94,0 0 0,13 1 0,3-1 0</inkml:trace>
  <inkml:trace contextRef="#ctx0" brushRef="#br0" timeOffset="105">47771 31532 7890,'-28'28'449,"0"1"0,2-10 1611,7 0-1174,7-13 1,12 10-385,0-7 1,12-5-960,7 5 0,10-18-100,9-10 0,-7-7-343,7-2 0,-3-10 441,3 0 0,-7-12-107,7 2 1,-6-15 336,-4-3 1,-9-1 235,0 10 1,-12 1 359,2-1 0,-6 3-294,-3 7 0,-3 9 220,-6 19 0,-7 6-42,-13 13 1,-8 25 169,-1 13 0,-10 25 71,10 13-1501,0 6 550,10-9 459,-1 9 0,1-22 0,0 10 0</inkml:trace>
  <inkml:trace contextRef="#ctx0" brushRef="#br0" timeOffset="106">48909 29570 7898,'-13'-57'2036,"1"4"-1578,-7 5 0,3 10 1403,6 19-1409,7 7 1,-9 18-296,12 13 1,-10 13-109,1 24 0,-13 27-251,3 11 0,-10 26 123,-9 13 1,3 9-275,-12 10 1,19-67-1,-1 4 307,-3 9 0,-2 3 1,-5-1-1,-1 2-191,2 7 0,0 0 1,-1-6-1,-1-1 48,2 3 1,0-1 0,-2-9 0,1-1-284,5-2 0,2-4 0,-22 58-2265,16-23 2737,19-44 0,16-10 0,13-31 0,-1-6 0</inkml:trace>
  <inkml:trace contextRef="#ctx0" brushRef="#br0" timeOffset="107">50132 31390 7642,'-4'-16'31,"-5"7"1,3-4 947,-13 3-778,12-12 0,-8 16-40,5-13 1,4 10 89,-13-10 0,9 9-71,-9-9 1,10 10 153,-10-10 0,0 3-104,-9-3 1,-1 6 83,1 13 0,-4 0-115,-6 0 1,3 7-97,-12 12 0,9 3 2,-9 25 0,12 1-140,-3 8 0,6 11-303,4-1 1,12-9 212,7-10 0,6-2-345,3 2 0,12 4 81,7-14 389,19-11 0,6-1 0,13-9 0</inkml:trace>
  <inkml:trace contextRef="#ctx0" brushRef="#br0" timeOffset="108">50189 31248 7942,'-29'-13'280,"1"-3"0,-4-3 446,-6 0 0,16 13-359,-6-3 1,9 9-175,0 9 0,-3 10-273,12 19 1,1 9 131,9 20 1,0 8-110,0 20 1,0 0-28,0 19 0,0-4-213,0 23 1,-4 3 343,-5 15 0,3-5-467,-13 5 1,0-15 410,-10-3 1,-12-13 37,-6 3 0,-7-22 299,-3-15 0,0-14-109,0-15 0,1-13 241,-1-6 0,0-19-110,0-9 0,-9-10 195,-1-10 0,-12-15-299,3-13 1,4-12 148,-4 2 1,13-6-442,-4-2 1,7-11-362,4 1 0,11 0-787,7 9 0,19 12 583,10 8 1,31 5 610,16 3 0,25 1 0,10 0 0</inkml:trace>
  <inkml:trace contextRef="#ctx0" brushRef="#br0" timeOffset="109">51098 31134 7904,'0'-16'161,"0"-9"349,0 22-152,0-10 1,0 16-119,0 7 1,-3 9 0,-6 19 0,-4 3-41,-6 6 1,-6 16-28,6-6 0,-3-3-70,3-7 0,-6 1 103,6 8 1,6-11-500,4-7 58,-7-7 52,13-2 0,-7-20 139,20-18 1,-1-20 85,20-28 1,-7 0 85,16 1 1,3-11 169,-3 1 1,9 0-48,-9 9 1,9 3 187,-9 7 0,13 6-151,-4 12 0,-3 13-372,4 7 1,-14 12-361,4 16 1,-6 3 248,-4 25 195,1 1 0,-1 9 0,1 0 0</inkml:trace>
  <inkml:trace contextRef="#ctx0" brushRef="#br0" timeOffset="110">51866 31674 7813,'-16'13'1388,"4"-10"1,2 13-893,1-7 0,2-6-212,17 7 0,-4-7-689,13-3 0,3 0 149,16 0 1,-3-13-21,12-6 0,-12-6 85,3-3 1,-6-13-175,-4-7 0,1-5 224,-1-4 0,-12 0 3,-7 0 0,-6 0 556,-3 0 0,-12 4-242,-7 5 1,-10 10 380,-9 19 1,-6 10-338,-13 18 1,1 23-318,-1 25 0,3 12 9,7 17 0,5-1 88,14 0 0,0 0 0,-1 1 0</inkml:trace>
  <inkml:trace contextRef="#ctx0" brushRef="#br0" timeOffset="111">52861 31276 7819,'-28'13'-398,"9"-7"536,0 13 0,3-9 532,-3 8 0,4 1-342,5 10 0,7-1-128,-7 1 0,7 9-80,3 0 0,3-1-143,7-8 0,6 9-145,12 0 1,10 0 124,0-10 0,3-3-14,-3-6 0,-3 3 13,12-12 1,-9-1-134,9-9 1,-12 0 50,3 0 1,3-12 72,-3-7 0,0-7 105,-10-2 0,-9 3 320,0 6 423,-12-6-246,18 21-228,-22-8 0,10 15-99,-13 6 1,3 4 340,6 6-448,-5 6 1,21-22-93,-6 7 0,-3-7-166,3-3 1,-1-13 97,11-6 1,-1-15-62,1-4 1,-4-13 66,-6 4 1,3 3 96,-12-4 0,2 4-28,-2-3 0,-7 6 102,6 12 1,-9 4 11,-9 6 44,6 6 0,-23 20-790,7 12 1,4 3 305,-4 25 0,12-3 296,-2 4 0,6 5 0,3-8 0</inkml:trace>
  <inkml:trace contextRef="#ctx0" brushRef="#br0" timeOffset="112">54710 29911 7800,'0'-44'384,"0"0"155,0 6 1,-10 16 223,1-7-544,-1 7 1,7 7-20,-6 5 6,6 7 1,-10 6-497,13 7 0,0-4 124,0 13 0,0 0-42,0 9 0,0 4 223,0 6 0,0-4 5,0 14 1,0 9 196,0 9 1,0 4-76,0-4 1,0 16 20,0 13 1,-3 12-57,-7-3 0,4 10-168,-13 9 1,3 16 3,-3 13 1,-16-10-248,7-9 0,-4-16-28,13-3 0,-6-7-298,6-22 1,3-28 629,-3-28 0,13-20 0,-3 0 0</inkml:trace>
  <inkml:trace contextRef="#ctx0" brushRef="#br0" timeOffset="113">54255 30594 9266,'-13'-16'1132,"10"3"1,3 13-653,19 0 1,9 3-381,10 7 1,7 3-314,11 6 1,-8 3-938,-1-13 0,1 10 283,8-9 867,14 12 0,-10-7 0,9 14 0</inkml:trace>
  <inkml:trace contextRef="#ctx0" brushRef="#br0" timeOffset="114">55165 30366 8001,'0'19'1110,"0"0"0,-3 0-1012,-7 10 0,7 12-30,-7 6 0,-2 19-100,2 10 0,-12 6 162,3 4 1,-6 8-19,-3 1 0,-1 0 75,1-10 0,9-3-42,0-6 1,12-9-127,-2-20 0,6-6 10,3-13-132,12-12 0,7-3-61,19-13 1,-6 0-274,6 0 0,3-13 139,-3-6 0,9-6-200,-9-3 0,10-1 164,-11 1 0,4-1 41,-3 1 1,-6-1 246,6 1 1,-10 9 54,-9 0 385,7 13 1,-14 6 56,7 19 1,-6 9 429,-13 10 1,-3 16-292,-7 12 0,7 10 192,-6-10 0,-4 4-469,3-4 0,1-6-87,9 6 1,0-18-1757,0-10 1530,0-7 0,13-2 0,2-1 0</inkml:trace>
  <inkml:trace contextRef="#ctx0" brushRef="#br0" timeOffset="115">11219 5849 8332,'-9'-38'-103,"0"1"1,-10-1-141,10 10 0,-1 0 173,10 0 425,0 0-154,-12 12 0,9 0 134,-7 7 17,7 6-251,3-10 21,0 13-16,0 0 0,0 13-50,0 6 1,-3 6 47,-6 3 0,5 9 23,-5 1 1,6 21 14,3-3 76,0 19-140,0-15 0,0 30 109,0-5 50,0 18-383,0 9 0,0 19 229,0 19-1839,0 7 1812,0-62 1,0 3-1,0 6 1,0 2-76,0 10 1,0 2-31,0-1 0,0 0-790,0-4 1,0-1 721,0 1 1,0-1 151,0-5 0,0-2 0,1-2 0,1-2-412,3-11 1,-1-2 227,0 65 250,8-28 1,-9-29-133,7-11 0,-7-16 1238,6-23-1454,-6-5 2196,-3-25-2047,0-4 0,-3-34 1264,-6-6-1207,6 6-222,-22-3-761,21 10 52,-8-1-166,12 4 1138,12-1 0,4 10 0,12-10 0</inkml:trace>
  <inkml:trace contextRef="#ctx0" brushRef="#br0" timeOffset="116">10685 9532 8126,'-12'-28'-319,"9"0"-40,-7-1 1,4 14 279,-3 6 348,5 5 1,-8 26-155,12 6 404,0 19-267,12 9 1,-8 16 108,5 13 11,7 12-372,-13 2 1,19 17 185,-13 6-1307,13 6 1341,-7 13-323,13 12 228,1-10 0,-1 1 5,0-13 0,9-15-114,1-4 0,9-18 152,-10-28-321,1-26 116,2-27 0,-8-19-38,5-13 155,7-25-44,-13-28 0,10-28-4,-13-12-930,12-13 950,4-16-36,-16 59 1,0-1 6,16-64 1,-18 64 0,1 0 81,20-57 1,6 2 592,3 7 1,-2 9-563,-8 19-263,8 19 194,-23 27 1,9 17 81,-12 12-270,1 0 11,-14 12 1229,-2-9-1074,-13 22 271,0-10-517,0 26 93,0-10 0,-3 22 76,-7-6-767,7 6 506,-22 3 1,9 0-111,-12 0 1,0 0-97,0 0 1,9-9 498,1 0 0,-1 0 0,-9 9 0</inkml:trace>
  <inkml:trace contextRef="#ctx0" brushRef="#br0" timeOffset="117">10545 9279 8082,'-29'-13'266,"1"10"-153,13-9 1189,27 12-811,32 0 0,40 0 239,19 0 91,32 0-767,-4 0 1,-42 0-1,3 0 70,2 0 0,0 0-863,-4 0 0,1 0 827,12 0 0,0 0 0,-18 0 0,-1 0-465,1 1 0,-2-2 196,61-12 0,-16-2-1282,-25-14 1049,-24-11 0,-39 9 113,-12-7 301,-12 7 0,-16 3 0,-16 0 0</inkml:trace>
  <inkml:trace contextRef="#ctx0" brushRef="#br1" timeOffset="118">21567 19569 8104,'-28'13'-134,"13"-10"185,-10 10 1,21-13 40,-8 12-17,12-9 1,3 10 279,6-13-437,7 0 98,25 0 0,-4 0 283,19 0 179,-6 0-189,19 0 1,0-10 15,6 1 234,-6 0-240,24-4 0,-18 10 53,19-6-119,6-7-639,-13 13 161,10-10 220,-12 13 1,-13 0 124,-7 0-1078,-5 0 728,-17 0 1,-2 0 130,-13 0-1171,0 0 399,-12 0 1016,-4-12-1327,-24 9 1234,-4-22 0,-12 9 0,0-12 0</inkml:trace>
  <inkml:trace contextRef="#ctx0" brushRef="#br1" timeOffset="119">22242 19204 8104,'16'0'435,"-4"0"0,-9 0 186,7 0-384,-7 0 59,22 0-356,-22 0 126,22 0 0,-19 0 73,13 0 0,-10 0 28,10 0-61,-13 12-315,7-8 1,-16 8-525,-7-12 388,-5 0 181,-26 13 0,-6-10 194,-18 6-49,5-6 176,-21 10 1,9-7 305,-12 13 1,-1 3-193,1 15 1,3 7 28,6 12 0,9 0-38,19 0 0,10 10 68,18 0 0,22-4 220,25-15-867,13 6 305,40-22 1,-3 1-1407,25-14 759,1-11-163,-4 5-1182,9-12 65,-9-12 1298,0-16 641,-16-16 0,-9-3 0,-12 0 0,-7-3 0,-12-3 0</inkml:trace>
  <inkml:trace contextRef="#ctx0" brushRef="#br1" timeOffset="120">21427 16308 7087,'-16'0'-228,"4"0"558,-1 0 627,10 0-255,-10 0-358,13 0 91,0 0 108,13 0-338,3 0 0,24 0-169,-9 0 31,23 0 1,-1 0 99,12 0 1,13 0-129,-3 0 1,-3 0 231,3 0-1242,0 12 700,-3-8 0,3 21-1601,-19-7 1872,7 7 0,-32 3 0,10 1 0</inkml:trace>
  <inkml:trace contextRef="#ctx0" brushRef="#br1" timeOffset="121">21820 15830 7719,'0'-16'-381,"0"4"1002,-12 12-249,-4 0 0,-12 12-614,0 4 135,0 25 0,-13 2 180,-6 14 172,-6-1-214,-15 0 1,5 0 31,-12 0 600,0 1-391,-9-1 0,12 0 252,6 0-134,7-12-287,28-3 0,-4-10-41,26 6 173,0-18-74,34 19-702,18-35 445,29 9 1,37-2 89,13-1-1817,13 0-498,5-21 2321,1 9 0,3-16 0,6 0 0,6-12 0</inkml:trace>
  <inkml:trace contextRef="#ctx0" brushRef="#br2" timeOffset="122">18052 16561 10038,'0'-16'-1822,"0"-9"1406,0 22 413,0-22 1,0 19 83,0-13-36,0 13 35,0-6 2,0-1-261,-12 10 228,9-10-27,-10 13-127,13 0 158,0 0 0,-3-9-108,-6 0-76,6-1 82,-10 10 31,13 0 51,-12 0 1,5 0 1,-11 0 1,8-3-86,-8-6 1,8 6-44,-9-7 95,13 7 68,-19 3 0,10 0 361,-14 0-418,1 0 5,0-12 214,0 9-188,-13-10 0,10 10 45,-6-6 157,-7 5-208,0-8 0,-9 12 81,6 0-214,-6 0 154,9 0 0,-12 0-140,0 0 180,0 12-22,12 4 1,-9 12-205,6 0 315,-6 0-194,-3 1 1,-1 8 11,1 1 0,3 12 103,6-4 19,-6 7-89,9 4 0,-9-1-11,6 0 41,-6 0-85,22 1 0,-22 8 73,6 1-88,-6 12 4,9-19 1,-6 19 125,13-12 1,-10 12-119,9-3 116,1-6-103,-4 12 0,10-12 4,-7 6 141,7 18-148,16-30 0,2 28 4,13-26 0,0 10 9,0-9 0,13 9-65,5-10-46,7 1 58,3 3 0,10-10 59,-1 7-160,13-7 4,-18-3 133,21-12-5,-9-3 0,12-13 70,0 0 1,0-3 13,0-6 0,4 2 25,5-11 1,-5-1 47,5-9 1,4 0 69,-3 0 17,12-12-98,-6-4 0,12-15-17,0-7 1,1-5 154,-1-14-306,-12 1 156,9 12 0,-9-9 98,12 6-1070,1-18 809,-13 5 1,-4-8 65,-11 11 1,-4 1-46,-6 0 0,3 0 29,-13 0 0,10-4-57,-10-5 0,1 5 161,-10-5-245,0-7-283,0 12 394,-12-21-69,9 9 1,-13-12-76,7 0 53,6-1 64,-9 1 0,-1 9 433,-5 0 1,-7 3-340,-3-3 0,0 0 78,0 19 1,0-7-125,0 17 1,-13-8 248,-5-2-238,-20 0-64,7 0 40,-10 0 17,1 12 0,-4-6 37,-12 12-243,-13-12 389,10 19 0,-23-19-107,7 13-131,-6 12 124,-3 0 0,-13 22-103,-6-7 153,6 7-149,-12 28 1,9-3 81,-13 25 0,1 9 126,-1 10-334,1 12-133,12 6 0,3 4 429,13 5-2160,12 7 1484,15-12 538,29 9 0,13-10 0,18 0 0,9-2 0,4-7 0</inkml:trace>
  <inkml:trace contextRef="#ctx0" brushRef="#br1" timeOffset="123">24098 19316 8456,'-9'-18'-399,"-1"-1"-520,1 13 593,9-19 573,0 22 8,-13-10 123,10 1-133,-9 8-162,12-8 1,-3 12 25,-7 0-222,7 0 169,-9 0 1,-1 12-59,-6 7 0,-6 6-8,-3 3 0,-3 10-20,-6-1 0,-7 13 55,-12-3 0,-1 6-45,1 3 0,0-2 47,0-8 0,3 4 8,6-12 1,6-4-264,13-15-94,12 6 0,7-22 112,18 7 0,7-23-168,12-15 0,10 0 103,-1-10 275,13-5 0,-19 11 0,22-21 0,-9 9 0</inkml:trace>
  <inkml:trace contextRef="#ctx0" brushRef="#br1" timeOffset="124">23704 19204 8438,'-15'0'-527,"-10"0"-828,6 0 1132,6 0 1116,-12 0-653,22 12 1,-18 7 37,11 19 1,1-4-49,9 13 1,3 0-95,6 9 1,7 3-195,12 7 0,0-7 29,0 7 1,0-7-109,0-2 0,1-4-1,-1-6 0,-10-7-682,1-12 820,0 0 0,9-12 0,0-4 0</inkml:trace>
  <inkml:trace contextRef="#ctx0" brushRef="#br2" timeOffset="125">23648 19176 9677,'0'-28'-2987,"0"0"2916,-12 0 0,8-1 352,-5 1-163,6 13-77,3 2 320,0 13-287,0 0 1,9 13 254,1 5 0,-1 20 34,-9 9 1,0 6-73,0 3-182,0 13-54,0 3 0,0 12-161,0 0 1,0 1 107,0-1 1,0-3-125,0-6 1,0 6 142,0-6-677,0-6 413,-12-13 0,8-15-804,-5-13 1047,6-12 0,3-4 0,0-12 0</inkml:trace>
  <inkml:trace contextRef="#ctx0" brushRef="#br1" timeOffset="126">23198 19710 8522,'0'-28'0,"-12"0"0,9 0 0,-10 12 0,16 4 0,7 12 0,5 0 0,13 0 0,13 9 0,6 0 0,6 1 0,3-10 0,13 3 0,6 6 0,6-6 0,3 7 0,13-7 0,-9-16 0,9-2 0</inkml:trace>
  <inkml:trace contextRef="#ctx0" brushRef="#br1" timeOffset="127">35683 18838 6195,'-15'0'359,"2"0"-329,13 0-21,0 0 74,-12 0-150,8 0 140,-8-12-79,12 9-8,0-22 0,0 19 53,0-13 1,0 9-15,0-8 130,0 11-139,0-18 1,0 19 21,0-13-4,0 13 0,0-9 1,0 5 1,0 4-25,0-13 1,-3 10-8,-7-10 1,4 10 7,-13-10 0,10 10-4,-10-10 1,4 10 203,-4-10-188,-6 0 17,9 3 1,-15-5 13,-6 11 1,5-9-40,-5 10 0,-4-3-5,4 2 0,-13 7 8,3-6 1,3 6 2,-3 3 0,0 9-98,-9 0 1,9 10 94,0-10 0,10 13-245,-10-3 234,13 6-34,-19 3-13,21 0 29,-8 0 0,12 4-21,0 5 0,-10-6 3,1 7 0,8 2 7,11-2 1,-1 3-4,-9-4 1,3-6 28,6 7 1,-6-7-21,6-3 1,4 0 36,-4 0 1,3 10 4,-2-1 1,-4 1 4,12-10 0,-8 0 22,8 0 1,-9 0 6,10 0 0,-3 1 19,2-1 0,7 3 18,-6 6 0,6-5 53,3 5-96,0 7-17,0-13 0,0 19 51,0-12-21,12 12-37,4-19 1,2 13 14,1-7 1,0-6 51,9 7-213,13 5 148,-10-11 0,19 8 30,-13-12-306,13-12 266,-6 9 1,9-19-61,-6 13 38,6-13 6,-9 7 0,9-13-105,-6 0 89,6 0 13,-9 0 118,12 0-122,-12-13 0,9 10 0,-6-6 0,-3 3 5,2-4 1,-11 7 5,2-6 22,-6 6-24,10 3 1,-10-4 104,7-5-98,-7 6-3,10-22 0,-10 9 23,6-12-19,-5 0-1,8 0 258,-8 0-253,8-13 1,-9 7 75,7-13 1,-7 10 148,7-10 0,-7 9-154,-3-9 270,0 13-296,0-19 1,0 22-138,0-7 173,1 7 1,-1 3-105,0 0 1,-3 0 137,-6-1-274,6 1 78,-10 0 1,4 0 53,0 0 0,-4 0-135,4 0 1,-3-10 90,-7 1 0,-6-4-116,7 4 0,-7-4 8,-3-6 119,0-6 10,0 22 0,0-13 19,0 7 0,-3 2-20,-7-12 1,-2 13-9,-7-3-8,-6 5 20,9 4 0,-12 9-5,0 1 1,-3 2 30,-7-3 0,4-6 4,-13 7 1,10 2 30,-10-3 1,9 13-55,-9-3 1,1-4 102,-11 4 1,1-10-85,0 10 0,0-1 6,-1 10 1,1 0-3,0 0 19,12 0-17,-9 0 1,19 0-17,-13 0 0,9 0-5,-9 0 1,10 3-26,-10 7 1,10 5-9,-10 13 0,9 1-20,-9-1 1,4 3 77,-4 6 0,-3-2-4,12 12 0,-12 0-3,3 9 0,-3-3 6,4-6 0,-4 9-32,12 0 260,1 0-232,-4 13 0,10-13 89,-7 1 1,16-1-68,4 0 0,8 0 131,-9 1-129,13-1 26,-6 0 1,12 0 8,0 0 1,0 1-6,0-1 1,12-9-1,7 0 1,6-4 26,3 4 101,0 6-145,13-21 1,-7 18 52,13-13-22,-13 1-17,20-10 1,-11 9-131,14 1 1,-1-4 155,0-15-269,0 6 221,0-22 0,1 19-47,-1-13 1,0 1-8,0-10 0,1-4 36,-1-5 0,10-7-8,-1-12 0,1 0-26,-10 0 0,0-3 19,0-7 1,10 7 91,0-6 1,-1 2-91,-8-2 0,-11 5 2,1-5 1,-3-4-5,3 4 0,-3-10-4,-7 10 1,-6-4 9,7 3 0,-7-5-7,-3-14 0,0 11-39,0-1 46,-12 12-6,9-18 1,-22 13-33,7-7 1,-7-6-26,-3 6 0,0 3-4,0-3 1,0 0 41,0-9-305,0 0 302,0 0 0,0-1-43,0 1 0,-10 0-5,1 0 1,-10 3 46,10 6 0,-13-3-51,3 12 1,-3-9 121,4 10 1,-7 3-39,6 15 1,-6-3 15,-3 13 0,-10-10-18,1 9 0,-4-2 13,4 3 0,2 5-20,-12-5 131,1 6-131,-11 3 1,1 0 12,0 0-12,0 0 8,-1 0 1,-8 3-26,-1 6 23,0-5-8,10 21 0,9-10 1,1 13 1,-1 0-4,-10 1 0,4-1-2,6 0 0,-3 3 9,13 7-30,-13-7 24,6 22 1,0-19 115,7 13 0,-4 0-107,4 9 0,-10 0 73,10 1 0,2-1-56,16 0 1,-6 0-6,10 13 0,-1-10-19,7 7 1,6-7 1,3-2 0,0-1 25,0 0 1,3-3-8,6-6 0,4 3 141,5-12-135,7-1-13,-9 4 0,9-10 29,-6 6 0,9-5-13,0-4 0,0 0 7,10 0 1,-4-3-2,3-6 0,-5 6 3,5-7 1,7-2-43,3 3 1,-3-4-14,2 4 1,-2-6-29,3-13 1,9 0 58,1 0 1,-1 0-121,9 0 0,-5-3 98,-4-7 1,0-5-8,0-14 0,1-2-1,-1-6-6,0 5 10,0-8 0,-6 2 8,7 1 0,-17-4 2,16 4 1,-15 6-12,6-7 1,-10-3 1,10 4 0,-12-4 23,2 4 0,-9 6-39,-9-7 0,6-2-1,-6 2 0,3 1-19,-4 8 0,4-8-6,-12-1 0,2 1-7,-2 9 0,-7 0-7,6 0 0,-6 0 31,-3-1 1,-3-2-11,-6-6 0,2 5 27,-11-5-19,11 6-4,-18 3 0,10-4-6,-13-5 0,0-4 5,-1-6 0,1 7-5,0 12 0,-9-10 20,-1 1 0,-9-1 0,10 10 1,-13 0 67,3 0 1,3 0-78,-3 0 1,4 9 151,-4 0 0,-6 13-127,6-4 91,-6 7-79,-4 3 0,1 3 5,0 7 0,9 5-2,0 14 1,0-1-3,-9 0 1,0 0-6,0 0 0,3 3-27,6 7 1,-6-7 30,6 7 0,-3 2-14,3-2 0,-3 2 14,12-2 1,-12 2 3,4 7 1,5 6 34,3-6 0,-2-3 8,2 3 0,1 0-13,9 9 0,0 0 8,-1 0 0,11 1 205,-1-1-225,13 13 5,-7-23 1,13 29-15,0-18 1,3 5 16,7-6 0,8 1-11,20-1 1,-7-3 37,7-6 74,-7 6-101,10-22 0,-10 10-5,6-13 0,4 0 0,-4 0 1,1-3 8,-10-6 1,9 3-4,1-13 1,3 10 9,-4-10 0,-3 1 16,13-10 0,-9 0-6,9 0 0,-10 0-7,10 0 0,0 0-71,9 0 0,0-4 14,1-5 1,2-7 10,7-12 0,-7 0 10,7 0 0,2-9-217,-2-1 0,0-3 9,-10 4 1,-3 3 117,-6-13 1,6 9-8,-6-9 0,-10 10 72,-9-10 1,0 13-5,-9-4 1,-3-2-77,3 2 259,-13-12-194,6 19 0,-12-19 7,0 12 1,0-12-3,0 4 1,10 2-26,-1-3 0,0 3 25,-9-3 0,0-6-3,0 6 0,-3 4 6,-6-4 1,3 9-6,-13-9 0,10 4 34,-10-4 1,0 6 6,-9 13 0,0 0 34,0 0 1,-10 0-59,1 0 1,-10 9 21,9 0 1,-12 4-35,4-4 1,-8-6-3,-2 6 1,0 3 37,0-2 0,-1 8-1,1-8 1,3 11 52,6-2 1,-6 6 143,6 3 1,4 3 86,-4 6-253,0-6-10,3 22 1,0 0-17,7 13 1,-4 15-13,-6 3 0,-3 4 0,13 15 1,-10-10 88,9 10-1312,1 0 1087,9 10 1,12-1-1,4 0 1</inkml:trace>
  <inkml:trace contextRef="#ctx0" brushRef="#br2" timeOffset="128">28344 18051 12196,'-28'16'98,"0"-4"-428,0-12-459,0 13 785,-1 2 1,11 4 384,-1 0-245,0 0-6,4-4 1,-1 10 276,7-6-261,5 6-77,-21 3 1,22 0 60,-6 0 0,-4 0-101,4 1 1,0-11-33,9 1-373,0 0 4,-13 9 471,10 0-117,-9 0 1,12-9-147,0 0 47,0-1 56,0 11 0,0-11-112,0 1 232,0-13-11,0 19 0,0-19-204,0 13-26,0-13 257,0 7-14,12-1-463,-9-8 6,10 8-4,-13-12 432,12 0 72,-9 0 1,13 0 4,-7 0 1,-2-9 311,11-1-115,-11-12 170,18 7 0,-19-13 193,13 0 30,-1 0-477,-2-1 1,9 1 248,-6 0-41,6 0-289,3 0-152,-13 0-4,10-13 1,-9 10 219,12-7-297,0-5 136,0 11 0,1-17-135,-1 11 42,12-12 41,-9 6 0,10-12 42,-13 0-60,0 0 74,13 12 1,-10-9 54,7 6-64,5-19-263,-11 7 134,8-10 67,-12 13 0,10 0 16,-1 0 0,10-1 56,-9 1 1,9 3-27,-10 6 1,4-3 24,-4 13 0,-6-13-173,7 3 178,-7 6 116,-3-12 0,0 19 122,1-13-317,11 12 70,-9-18 1,13 19 1,-6-13 0,-7 10-38,6-10 177,7 12-149,0-18 1,3 19 15,0-13 45,-13 13-12,19-19 0,-12 12 30,6-6-62,6-6-10,-22 22 0,19-19 87,-13 12-90,1 1 77,-10 9 30,0 12-157,0-9 0,-9 13-25,0-7-4,-1 6-46,-2 13 0,9 0-280,-6 0-246,6 0 417,3 0 1,0 3-264,0 7-125,13-7 328,-10 22 1,22-19-274,-6 13 137,-6 0 147,12-4 113,-9 10 63,12-22 0,0 13 59,0-7 1,0-2 64,1 11 0,8-11 44,1 2 1,0-3-77,-10 4 1,0-7 179,0 6-29,1 7-118,-1-13 0,-9 22-170,-1-6 56,-11-7 20,18 13-43,-22-9-47,10 24 0,-10-5-40,7 12 1,-4-10 10,13 10 0,-13 0-76,4 9 153,5-12-7,1 9 0,3-13-186,0 7 93,-13 6 158,19-21 1,-12 8 5,6-12 1,3 7 103,-13-7-122,13 6 39,-18-18 1,8 12 3,-12 0 0,0 0-32,1 0 0,-1 0 21,0 1-8,0-1 11,-13 0 0,7 0 11,-12 0 172,12 0-146,-19 0 1,22 4 89,-7 5 58,-5-6 53,12 10-77,-22-1-71,22-8 1,-9 21-11,12-6 0,-9-4-90,-1 4 0,1-3-4,9 3 1,-9 6 102,0-6 1,-4-7-85,4-2 1,3 3-2,-13-4 1,13 10-9,-3-10 1,-3 1-8,2-10-113,-11 0 111,18 13 1,-13-10 30,7 6 1,3-5-51,-13-4 1,10 3 26,-10 7 1,10-7-13,-10 6 1,10-5-141,-10-4 152,1 0 1,-1 0 46,0 0 1,1-9-119,-10-1 192,0-11 25,0 18-62,0-22 55,0 9 84,0 1-157,0-10-12,0 9 70,0-12-223,0 13-2,0-10 53,0 22 0,0-19-28,0 13-100,0-13 98,0 7 56,0-13-2,0 0 273,0 12-188,0-9-483,0 10 194,0-13 177,0-13 0,0-2 6,0-13 0,0 9-10,0 0 1,-3 4-32,-7-4 0,7-6-3,-6 6 1,6 3 46,3-2-69,0-1 53,0-9 40,0 0-12,0 12 0,0-9 42,0 10-20,0-14-24,0 1 1,0 0-16,0 0 1,-3 9-80,-7 1 1,7-1 67,-6-9 0,2-10-67,-2 1 0,3-10 36,-13 9 39,0-12-27,-9 7 0,0-14 30,0 1 1,0 0 2,0 0 1,-3-1 31,-7 1 1,7 13 105,-7 5 0,7 7-65,3 3 1,-3 3-51,-7 6 0,7-3-10,-7 13 0,7-10 36,3 10 1,-3-13-14,-7 3 1,7 3 12,-6-2-77,-7-1 68,13-22 0,-13 4-58,6-19 1,7 6-107,-6-16 1,-4 3 5,4-2 107,-1 5 26,10-21 1,-10 22 91,1-7 1,-1 10-32,10 9 0,-3 3 17,-6 7 1,5 9-85,-5 0 238,6 0-194,3 25 0,-1-19 5,1 12 14,0-12 13,0 19 1,0-19-44,0 13 0,-3-13 40,-7 3 1,7-6-363,-7-3 334,7 0-56,-10-12-84,10 8 90,-22-8 0,22 12 53,-7-1 1,4 1 14,-3 0 1,5 3-17,-5 7 1,-4-4 35,4 12 1,-1 1 21,10 9 1,-3 0-2,-7 0 0,4 0-90,-13 0 139,13 0-60,-19 0 0,18 3-2,-12 6 1,10-2 6,-10 11 0,10-11-28,-10 2 1,9 4 7,-9-4 15,13 0-43,-7 4 0,13-10 6,0 6 1,-9-6-22,-1-3 0,-3 0-87,4 0 1,3 3 52,-13 7 53,12-7-27,-18 22 1,10-9 9,-14 12 66,1 12-50,0-8 0,0 21 38,-1-6 0,1 15 6,0 4 1,0 12 111,-1-3-456,14 6 304,-10 3 0,12-2 70,-6-8 0,6 8-85,13-7 0,-9 6-11,-1 3 0,4-12-7,15-6 1,-6 2-3,6-2 0,-6 12 70,-3-3 0,3-3-1,7 3 1,-7-6 31,6 15-103,-6-6 208,-3 19 0,9-13-174,0 1 0,4-4 33,-4-6 1,-3 3 5,13-12 0,-1-10-47,10-9 1,0-13-3,0 4 0,0 2 2,0-2-191,0-1 181,0-9 0,0-9-264,0 0 248,0-13 44,0 7 15,0-13 105,0 0 60,0-13 1,0 7-211,0-13 1,0 10 20,0-10 9,13 0 1,-10 0 1,6 1-35,-6 11 41,-3-18 0,0 19-118,0-13 82,0 13-37,0-6-19,0-1 12,0-2 0,4-10 31,5 6 0,-6-6-50,6 6 135,-5-6-74,-4-3 1,0 0 26,0 0-33,12 0 24,-9 0 0,10-4-23,-13-5 0,9 2-52,0-11 0,4 2 11,-4-3 1,-2-6-65,11 6 1,-8-9 10,8-10 0,-8 7 77,9-7-167,-13-6 147,19 13 1,-19-10-151,13 13 148,-13-13-12,19 22 1,-19-18 137,13 18 1,0-12-100,9 2 1,-6-14 27,6 14 1,-6 4 30,15 6 0,-2 0 119,2-9 1,7 0-56,12 0 153,13-13-100,-10 10 1,22-13 145,-6 6-225,19-6-193,-6-12 0,18 9 138,-12 0-723,12 13 735,-6-20-1118,0 23 1094,-3 3 0,-13 15-23,0 13 0,1 0-17,-1 0 0,-3 12-45,-6 7-99,6 6 272,-21 3 0,21 3-203,-6 6-49,-6-6 448,12 22 1,-22-9-271,7 12-134,-7 0 122,10 0 0,-13 0 500,1 0 1,-1-3-546,-9-6-15,-7 6 41,1-9 0,-13 9-45,0-6 37,-12 6-303,9-10-20,-22 1 380,9-4-789,-12-12-5,0 0 1,-12-12 0,-4-4 0</inkml:trace>
  <inkml:trace contextRef="#ctx0" brushRef="#br2" timeOffset="129">27388 16870 13328,'-16'0'269,"4"0"-158,12 0-67,-13 0 0,10 0-62,-9 0 43,12 0 1,0-3-120,0-6 15,0 6 32,0-10 1,3 4 325,6-1 408,-6-11-432,10 17 0,-4-11 246,1 5 232,11 7-417,-17-22 35,21 22-46,-22-22-482,22 10 112,-22-1-114,22-9 324,-10 22 1,14-22 0,-1 6 413,0-6-145,0-3 1,13-3 227,5-7 143,8 7-680,2-22 0,9 19 93,1-13 0,21 0-223,-2-9 0,5-1-57,-5 1 1,9 9-13,-1 0-691,13 1 684,-18 2 0,9 0-45,-13 7 1,1 5-10,-1-5 1,0 15 6,1 3 0,-14 1 57,-5-11 0,3 1 186,-4 0-131,14 13-50,-8-10 0,11 9 19,-7-12 33,6 0 3,-9 12 1,15-9 67,7 6 1,-7-6-8,7-3-21,-6 0-44,-4 12 0,0-9 104,1 7 1,-1 2-9,0-3 1,-2 13-525,-7-3 355,-7 6-49,1 3-369,-10 0 394,10 0 1,-13 9-265,1 0-118,-14 13 221,11-6 1,-14 9-360,7-6 928,6 6-591,-22 3 1,22 3-30,-6 6-350,-6-5 457,12 8 0,-19-8 32,13 5 0,-9 7-219,9 3 389,0-7-111,9 13 1,0-12 149,0 6 0,0 6-52,1-6 1,2 6 42,7 3 0,-7 3-58,7 7 1,-7-3-35,-3 12 0,1-4 153,-1 4 1,-3 3-56,-6-12 0,6 3-5,-6-4 1,6-15-51,3 7 0,0-20 146,1 1 1,-1-10 74,0-10 1,0 4 59,0-12 1,4-1 98,5-9 0,-5 9-110,5 1 0,-5-1-10,-4-9 0,0 0-13,1 0 1,-4 0 63,-6 0 0,2-9-78,-11-1 0,-1 1 118,-8 9-331,-1-12 61,0 8 0,0-11 61,0 5 1,3 4-43,7-13 0,-4 4-10,13-4 1,-9-6 31,8 6 1,-8-9-56,9-9 1,0 6-17,9-7 1,-3 4 71,-6-4 1,6 4-90,-6-13 1,12 9-67,-3-8 0,16-1 12,-15-9 1,5-1-29,-6 1 1,10 0 1,-1 0 0,4 2-61,-3 8 1,-7-4 85,7 12 1,3-12 11,-4 3 0,10 7-21,-9 2 0,9 7-25,-10 3 0,13-7 7,-3 7 0,-3-6-17,3 15 1,-9 4-17,9-4 1,-3 0 105,3-9 1,6 9-65,-6 1 1,6-1 132,4-9 0,5 0-3,-6-1 1,7 4 27,-16 7 0,6-4-83,4 12 0,5 1-6,-5 9 1,2 0 13,-21 0 1,2 0-25,-2 0 1,-7 0-12,7 0 1,-16 9-61,-3 1 1,-13 9 6,4-10 0,2 10-14,-2-10 0,-10 13-59,-9-3 0,-1-4 34,11 4 1,-1 0-1,0 9 1,0 0 13,0 0 0,0 0 6,0 0 0,10 10 96,-1-1 0,4-5-10,-4-4 0,-2-6 26,12 15 1,-10-6 48,10-3 0,-13 1-21,4-1 0,2 3 47,-2 6-100,-1-5 60,4 8 0,-10-12 29,7 0 0,-7-3-18,-3-6 0,10 6 72,-1-6 0,1 6-93,-10 3 1,12 0 75,7 0 1,-3-3-86,3-6 0,0 6 16,9-6 1,10-4-3,-1 4 0,4-3-31,-3 3 0,-7-4-19,7-6 1,-7-5-131,-3 5 1,-9-6 91,0-3 0,-13 0 8,4 0 1,-16 0-384,-4 0 239,1 0-161,-3-12 0,-4 5-169,-12-11 506,0 11 0,13-18 0,2 10 0</inkml:trace>
  <inkml:trace contextRef="#ctx0" brushRef="#br1" timeOffset="130">41954 15774 8079,'0'-28'-2014,"12"12"2691,4 4-482,12 12 1,9 0-69,1 0 0,21 0-117,-2 0 0,8 9 30,1 0 0,3 10-51,6-10 1,12 1 27,-12-10 0,9 3-22,-18 6 0,0-6-142,-10 7 0,0-7-151,0-3-193,-12 0 491,-3 0 0,-26 0 0,-2 0 0</inkml:trace>
  <inkml:trace contextRef="#ctx0" brushRef="#br1" timeOffset="131">41954 15605 8335,'-28'0'-971,"0"0"1,-1 0 785,1 0 1,0 3 240,0 7 1,0-4 111,0 13-125,-13-13-17,-3 19 1,-12-19 160,0 13 1,-3 0 67,-7 9 1,4 0 194,-13 0 1,12 0-180,-3 0 0,20 3 128,8 7 1,19-7-315,10 7 1,21-7-122,17-3 0,39 0-1256,35 0 1292,19 0 0,-35-8 0,4 1 0,3 1 0,0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1:05:51.329"/>
    </inkml:context>
    <inkml:brush xml:id="br0">
      <inkml:brushProperty name="width" value="0.09071" units="cm"/>
      <inkml:brushProperty name="height" value="0.09071" units="cm"/>
      <inkml:brushProperty name="color" value="#57D200"/>
    </inkml:brush>
  </inkml:definitions>
  <inkml:trace contextRef="#ctx0" brushRef="#br0">8594 15703 8189,'-28'0'0,"3"3"-1109,7 6 293,-7-6 816,22 22-2,-22-9 1,22 3 289,-7-1-163,7-12-128,16 7 0,-7-4-4,12 1 314,-11-1-297,18-9 1,-10 0 66,13 0 1,0 0 12,0 0 1,9 0 3,1 0-62,-1 0 22,3 0 0,4 0 8,12 0-6,0 0-7,0-13-159,0 10 144,0-9 0,9 12 12,1 0 1,11-3-16,-2-7 0,6 7 2,3-6 0,3 6-47,6 3 1,-3 0-7,13 0 1,-10-3-21,10-7 0,-10 7 25,10-6 0,0-3 106,9 2 1,0-8-788,0 8 891,-13 1-199,22-4 0,-27 10-61,18-6 1,-10-3 72,1 2 1,9 1-7,0 9 1,-9 0 0,9 0 0,-16 0 11,7 0 0,-1 0-2,10 0 0,-12 3 18,-7 6 1,3-6 1,-2 7 1,15 2 8,3-2 1,-10 8 3,10-8 1,-15 8-5,5-8 1,1 8 3,9-8 1,-9 2 14,-1-3-747,-12-6 714,19 22 1,-9-22-23,12 7 0,-10-4-34,1 3 0,-3-6 52,2 7 0,7 2-14,-6-3 0,3 1-8,-4-10 1,7 0 13,-6 0 0,6-3-2,2-7 0,-2 4 7,-6-12-29,6 11 22,-10-18 1,7 19 6,6-12 1,-19 8-10,10-8 0,0 8 7,-1-8 1,1 11 9,9-2-49,-19 6 34,16 3 0,-22 0 12,7 0-85,-7 0 423,22 0 0,-32 0-342,7 0 1,-6 3 57,6 6 0,3-2 27,6 11 0,-15-12 379,6 4 0,-15 2-436,5-2 0,-8 8 12,8-8-67,-12 11 37,-6-18 0,-3 19 98,-6-13 0,-4 1-84,4-10 0,-13 0 17,4 0 1,-17 0 14,-2 0 52,0 0-90,9 0 0,-13 0 63,-2 0-29,-13 0 930,0 0-849,-13 0-401,10 0 1,-12 0-62,5 0-599,7 0 594,-9 0 0,9 0-23,-7 0 336,7-13 0,-9-2 0,12-13 0</inkml:trace>
  <inkml:trace contextRef="#ctx0" brushRef="#br0" timeOffset="1">37119 28271 8231,'0'-16'-1611,"0"4"2775,0-1-666,0 10-1,0-22-105,0 22 14,0-9-198,0 12 166,0-13-141,13 10 1,2-9 46,13 12 1,0-10-57,0 1 1,3 0 144,7 9-237,-7 0 1,12 0 108,-5 0-1,5 0-15,13-13-156,-12 10 1,9-9 311,-7 12-463,7-13 85,3 10 1,-3-9 52,-6 12 0,6-3-203,-7-7 0,-2 7-365,2-6 1,-11 6 290,2 3 0,-15 0-463,-4 0 428,1 0 1,-3 3-213,-7 6-552,-6-6 286,-3 10 734,0-13 0,-12 0 0,-4 0 0</inkml:trace>
  <inkml:trace contextRef="#ctx0" brushRef="#br0" timeOffset="2">38211 27431 8868,'25'3'527,"-6"6"-498,6-5 0,-10 20 208,13-5-266,0 6 52,-12 15 1,9-8-122,-7 5 0,4-6 31,-3-3-65,5 12 0,-17-9-295,11 7 0,-11-7 78,2-3-753,6 0 1102,-11 0 0,8 12 0,-12 4 0</inkml:trace>
  <inkml:trace contextRef="#ctx0" brushRef="#br0" timeOffset="3">38239 28523 7819,'-15'0'44,"-10"0"25,9 0 12,1 0 910,2 0-391,13 0-279,0-13 1,13 7 67,5-13 0,16-9 17,4-9-39,12-13-211,-7 7 1,10-13 156,-6 0-520,5 0 188,-8 0 0,0 3-686,-7 6 441,-6-6 248,-3 22 1,-9-18-1860,-1 11 1875,-11 13 0,5 0 0,-12 10 0</inkml:trace>
  <inkml:trace contextRef="#ctx0" brushRef="#br0" timeOffset="4">14697 24996 7776,'-16'-16'32,"1"4"198,5 12-233,7-13 102,-9 10 230,-1-9-23,10 12-305,-9 0 255,-1 0-84,10 0-14,-9 0 0,12 12-123,0 7 1,0 6 88,0 3 1,0 3-81,0 6 0,0 7 23,0 12 1,0 3-123,0 6 0,0 10-22,0 18 0,0-3 93,0 13 0,0-13-225,0 3 1,0-18 62,0-10 1,0-9-734,0-9 319,0-19-57,0-16 1,9-24 616,0-7 0,1-6 0,-10-3 0</inkml:trace>
  <inkml:trace contextRef="#ctx0" brushRef="#br0" timeOffset="5">14081 26283 7954,'0'69'0,"0"-10"0,0 6-6,0 7 66,12-1 0,-6 10 203,13-6-1,0-7-82,9-12 1,3 0-85,6 0-68,-6-12 0,19-16 42,-13-19 0,13-9 88,-3-9 0,6-10-79,3-18 1,0-19 83,0-19 1,-3-3-111,-7 4 0,4-7 78,-13 6 1,-3 7-745,-15 2 0,-3 10-637,-7 10 1250,-6-7 0,-3 22 0,-15-10 0</inkml:trace>
  <inkml:trace contextRef="#ctx0" brushRef="#br0" timeOffset="6">14445 29027 6639,'-16'0'491,"4"0"48,12 0-230,0-13-196,0 10 71,12-22 0,4 10 15,24-13-106,-9-13 0,10 10 48,-13-6-18,0-7-23,12 13 0,-6-22-175,13 7 164,-13 5 1,10-2-118,-7 5 0,-6 4 128,6-13 1,4 13-214,-4-3 40,1 6 1,-14 3 176,-5 0-295,6 12 74,-9-9 0,2 22-106,1-6 231,-13 6 148,19 3-171,-22 0 7,10 12 0,-10 4 117,6 12-111,-6 0 0,10 0 11,-13 0 1,0 9 8,0 0 1,0 13 26,0-3 35,0-7-56,0 13 0,0-9 196,0 12-10,0 0-168,0 0-230,0 0 214,0 0 1,0-13-70,0-6-99,0-6 1,0-12 150,0 0-19,0-13 1,9-6-18,0-19 194,13-18-187,-6 6 0,8-22 203,-5 6-90,6-5 0,-10-4 185,13 0 18,0 0-263,0 0 58,-12 0-153,9 12 121,-10 4 1,13 12 84,0 0-254,-12 0 168,9 0 0,-10 12 52,13 7-214,-12 6 45,9 3 1,-19 0-19,13 0 108,-13 12-44,6-9 282,1 22-260,-10-9 0,13 12 9,-7 0 178,-6 0-82,9 12 1,-12-9-27,0 7 211,0 5-120,0-12 0,0 22-30,0-6 11,0-7-70,0 13 0,-3-13-153,-6 7 41,6 6 1,-10-22-654,13 6 0,0-15 28,0-3-1588,0-13 1079,0 6 1156,0-24 0,13-16 0,2-16 0</inkml:trace>
  <inkml:trace contextRef="#ctx0" brushRef="#br0" timeOffset="7">16320 28859 7447,'16'28'-1173,"6"0"1794,-13 0 1,0-10-29,-9 1-549,0-13 141,13 7 90,-10-1-328,22 4 0,-10-1 180,13-6 1,-9 4 213,0-4-21,-1 0-150,10-9 0,0-3-237,0-6 0,-9 3-9,0-13 1,-10 1 108,10-10 1,-13 0 482,3 0-576,-6-13 39,-3 10 0,0-13-170,0 7 117,0 6-90,-12-22-77,-4 10 239,-12-1 1,0-6-40,0 13 130,-12 0-100,9 9 1,-13 3-11,7 6 93,6 7-79,-10 12 0,13 12-55,0 7 0,3 18 2,7 10 1,-4 15-1406,13 3 670,-1 1 795,10-10 0,-12 0 0,-4 0 0</inkml:trace>
  <inkml:trace contextRef="#ctx0" brushRef="#br0" timeOffset="8">19707 28495 7957,'-28'-3'-60,"0"-7"121,13 7 1,-10-9 256,6 12-268,-6 0 116,-2 0 1,8 0 167,0 0-290,1 12 150,-10-9 0,0 22-65,0-6-108,12 6 122,-9 3 1,13 9 300,-7 0-255,-6 13 0,10-6-279,-1 12 202,4-13 1,12 7 172,0-13-541,0 13 208,12-19 0,4 6 153,12-18-1159,12-7 743,-9 1 0,22-10-848,-6 6 1159,-7-18 0,13-7 0,-10-12 0</inkml:trace>
  <inkml:trace contextRef="#ctx0" brushRef="#br0" timeOffset="9">20099 27095 7859,'0'-15'-388,"0"-1"-484,0 7 1380,0 6-119,-12-10-1,9 13-406,-10-12 298,13 9-41,0-10-300,0 13 410,0 0-220,-12 0-17,9 13-15,-10-10 0,13 22-194,0-7 193,0 7-42,-12 16-130,9 2 140,-10 13 0,4 13 55,0 5 1,-10 10 2,10 9 0,-13 19 3,3 19-794,13-51 1,0 2 778,-19 64 1,21-58 0,2 1-67,-8-9 1,1-1-1037,3 73 1097,-7 1 1,13-29-770,0-12 625,0-25 0,0-31-809,13-28 1640,-10-16-1127,22-12 634,-22-24 0,22-8 1,-10-24-1</inkml:trace>
  <inkml:trace contextRef="#ctx0" brushRef="#br0" timeOffset="10">20435 28327 6993,'-15'0'303,"-10"0"1,19 9 141,-13 0-355,13 1 82,-7-10 1,10 0 172,-6 0-680,6 12 187,-10-9 236,13 10-216,0-13 24,0 0-27,0 12 210,0-9-1,0 10 32,0-1-77,0-9 0,0 13 127,0-7-64,0 7 1,3 15 15,7 6 220,-7-6-164,9 22 0,-12-9 305,0 12-84,0 12-278,0-9 0,0 19-424,0-13 184,0-12 17,0 0-1315,0-22 694,0-3 733,0-3 0,0-34 0,0 5 0</inkml:trace>
  <inkml:trace contextRef="#ctx0" brushRef="#br0" timeOffset="11">20631 27907 7772,'-28'0'737,"0"-13"1,10 10-240,-1-6 93,13 6 57,-7 3-643,13 0-799,0 0-286,13 0 1080,-10 0 0,34 12 0,-6 4 0</inkml:trace>
  <inkml:trace contextRef="#ctx0" brushRef="#br0" timeOffset="12">21163 28803 7772,'0'15'-786,"0"-2"1387,0-13 1102,0 0-1298,13-13-252,2-2 0,13-17 31,0-5 0,13-16-23,5-12 1,10-16 152,9-3-1664,7-12 1403,12-16 0,0-13-292,0-5 193,-42 62 1,0-1 27,1-1 1,-2 0-1,30-61 43,-5 1-181,5 12 250,-24-7-398,18 13 184,-34 13 0,10-7-329,-13 13 95,0-1 200,0 10 1,-13 10 4,-5-1-63,-7 13 74,-3 6 0,0 6-20,0 13 67,0 12 23,-13 12 1,-2 13 1216,-13 0-1241,0 25 285,0 6 0,-9 38-228,-1 5 1,-12 20-84,4 8 310,-7 20-407,-3 5 1,0 13 162,0 0-514,22-65 1,0 3 617,4 5 1,0 1-1,-4 3 1,0 1 200,5 4 0,2 2-113,-1 5 1,0 1-58,-1 5 1,2 2 0,3 5 0,1 3 39,-1 2 0,2-1-70,4-8 1,1-1-41,-4 4 0,2-2 0,9-11 0,1-3 22,0-1 1,0-1 0,4-2 0,0-2 82,-4-4 1,0-2-269,3 73 99,-7-16 0,13-16-555,0-12 243,0-12 211,-12-4 1,9-24-307,-7-7 238,7-19 317,-9-5 1,-4-16-406,-12-7 1350,0-5-1156,-12-26 786,9-2-770,-10-13 1,13-16-134,0-12 268,0-12-58,13-16 1,-7 0-149,12 0 469,1-12-196,9-4 1,3 1 592,7 5-1106,5-5 554,13 12 0,0-10 731,0 13-444,13 0-97,-10 0 132,34 0-191,-18 13 0,27-13 218,1 0-257,-13 12-80,31-21 1,-12 22 150,13-13-194,-1 0-32,3 0 1,-18 3-66,6 6 36,-19-6 6,4 10 1,-13-16-203,0-7 82,-13 20-72,10-20-228,-22 35 242,10-9 0,-13 12 42,0 0-247,0 12 184,-13 4 1,7 21-32,-13 1 82,1 11 26,2-5 1,-9 15 448,7 6-449,-7 7-18,-3 0 0,0 8-1023,0-5 511,0 6 593,0 3 0,-13 0 0,-2 0 0</inkml:trace>
  <inkml:trace contextRef="#ctx0" brushRef="#br0" timeOffset="13">22703 28131 7794,'0'-28'399,"0"12"0,0-9-90,0 7 101,12 5-128,4-12 0,6 10 27,6-13-170,-7 0 15,20-13 1,-1 7 205,7-12-458,6-14 138,3 1 1,0-12-288,0 6 208,0-7 92,0 0 1,-4-18-128,-5 6-83,-6 7-376,-13-4 22,0 9 352,0-12 1,-4-6-82,-5 6 0,-6-6-39,-13 15 0,-4 4 56,-5-4-77,-6 0 112,-13 4 0,3 6 186,6 18-121,-6 6 21,10 13 0,-13 13 859,0 6-669,0 5 0,0 29 75,0 13 0,-10 15-135,1 12 0,-10 19 505,10 18-501,-13 20 0,10-1 297,-7 19-1605,-6-6 1354,22 18 1,-12-12 97,5 0-302,7 12 186,10-74 0,2 0-137,9 6 0,4 0 36,-6 71 1,7-74 0,0 0-896,-4 68 816,0 1 132,9 2 1,-10-9 55,1 6-178,0-6 116,-4-3 0,7 13-20,-3-74 1,-1 0 146,8 4 1,-2-1-127,-21 74 0,22-75 0,0 0-39,-16 68 58,1 0 12,2-9-238,-9-12 218,22-16 0,-22-29-82,7-17-152,-7-20 226,-16-18 1,7-18-60,-12-20 1,2-18 572,-3-18 0,-2-13-640,11-16 261,1 0-198,9-33 0,3 17 382,6-11 542,7-1-637,-1-9 1,10 10 391,-6-1-448,6 13 77,15-7 491,4 26-378,12-23 1,3 32-48,6-12 1,7 2-5,12 7 0,3-1 65,6 10-553,-6 0 184,22 13 0,-19-7-877,13 13 537,-13 0 247,19 9 1,-25 0-1986,0 0 2065,0 12 0,-19-3 0,1 1 0,-13-13 0</inkml:trace>
  <inkml:trace contextRef="#ctx0" brushRef="#br0" timeOffset="14">23431 28495 7770,'28'0'1452,"0"0"-1185,0-13 1,-4 7 38,-5-13-424,6 1 150,-9-10 1,2 0-147,1 0 115,-13 0 45,19-13 0,-22 10 19,6-6-91,-5-7 225,-4 13-410,-13-9 143,-2 12 0,-13 0 80,0 0 1,0 3 38,0 6 0,-10 7 3,1 12 95,12 0-107,0 12 1,13 7 362,-7 18-184,-6 7-46,22 12 0,-9 12 51,12 7 1,9 6-34,0 3-108,13 12 17,6-21 1,6 6-164,13-25 0,0-4-269,9-5 0,0-19 161,0-19-1216,0-5 919,-13-17 0,7-15-1355,-13-19 1821,13-5 0,-19-29 0,9-6 0</inkml:trace>
  <inkml:trace contextRef="#ctx0" brushRef="#br0" timeOffset="15">24074 28355 7770,'-15'28'282,"-7"0"127,13 0 1,-1 0-28,10 0-10,0-13-123,0 10 1,0-9-156,0 12 110,0 0-90,0-13-192,0 10 243,0-22-243,13 22 77,-10-22 0,9-6 177,-12-25-216,13-12-55,-10-16 1,13-13-29,-7-5 74,6 5 49,1-12 1,9 13 666,-6-7-312,5-6-139,4 22-44,0 3-50,13 3 9,-10 22 39,9-22-991,1 22 602,-10 3 0,9 16 22,-12 12-563,0 0 760,0 0 0,-12 12 0,-4 4 0</inkml:trace>
  <inkml:trace contextRef="#ctx0" brushRef="#br0" timeOffset="16">24858 28355 7772,'28'0'580,"-12"-13"-260,-4 10 0,-2-12 80,-1 5 6,0 7-152,4-9 0,-10 9 103,6-7-479,-6 7 153,-3-22 0,0 19-480,0-13 291,0 1 175,0-10 0,0 0-273,0 0 183,-12 0 1,9-13-447,-22 10 344,9-9 1,-12 3-196,0-1 150,0 13 62,0 0 0,10 22 138,-1-6 1,3 9 197,-2 9 1,2 19 575,7 19-393,6 6-239,-10 15 1,13 4 302,0 12 0,13-3-176,5-7 1,-2-5-67,3-13 0,2-3 102,17-7-662,-7-5 294,9-26 0,-2-5 215,-1-20-605,13-5 343,-19-38 1,19 3-60,-13-25-215,0 13 250,-9-19 1,-3 13-666,-6-7 370,6 7 293,-22 12 0,12 12 16,-5 7 1,-7 6-85,6 3 411,-6 12-146,-3 4-206,0 37 1139,0 6-683,0 25 1,0 0-66,0 0 836,0 0-620,0 0 0,0 6 29,0-6-64,0-6-229,13-22-524,2-13 349,13-2 0,0-13 106,0 0-170,0 0 75,13-25 0,-10 3-77,6-25 1,3 1-115,-2-10 0,-1 0-414,-9 0 328,0 12 107,-12-9 1,5 22 142,-11-6 101,11 18-146,-17 7 681,8 12-427,-12 0 0,0 15 5,0 13 1,0 13 20,0 15 0,0 3 30,0 6-573,0-18 263,0 18 0,0-24 58,0 5 0,12-18 0,4-15 0</inkml:trace>
  <inkml:trace contextRef="#ctx0" brushRef="#br0" timeOffset="17">26762 27907 7767,'0'-16'-323,"0"-9"299,0 22 183,0-22-92,0 10 103,0-1 201,0-9-164,0 10 1,0-4-117,0 1-53,0 11 1,-3-8-45,-7 5 1,4 7 105,-13-6 1,10 6-26,-10 3 1,10 0 171,-10 0-210,1 0 0,-7 3 63,6 6 1,-2 7 43,11 12 1,-8 12 27,8 7 1,-8 6 129,8 3 0,1 9-75,9 0 1,0 10 68,0-10 0,3 1-673,6-10 1,7-3 179,12-7 102,0-5-1640,12-13 1165,4-13 1,9-5 569,-7-20 0,7-30 0,-9-19 0</inkml:trace>
  <inkml:trace contextRef="#ctx0" brushRef="#br0" timeOffset="18">27294 28299 7767,'-13'15'3106,"10"10"-2441,-22-9-406,22 12 1,3-13-81,19-5-415,6-20 163,3-5 1,-3-13-784,-7 0 425,7-13 189,-9-2-369,-1-13 352,10-13 0,-22 10-20,7-6-574,-7 6 493,-3-10 0,-3 7-193,-7-12 309,-5 11 79,-13-5 0,-10 28-166,1 12 984,0 12-554,9 16 1,0 28 1309,0 19-979,0 30 1,12 23 212,7 12 0,6 9 4,3 0-1343,0 1 1617,12-23-532,4 10 1,24-25-320,7 0-1295,6-12 931,3-29 1,9-6-8,0-18 301,13-6 0,-19-23 0,6 1 0,-5 3 0,-4 3 0</inkml:trace>
  <inkml:trace contextRef="#ctx0" brushRef="#br0" timeOffset="19">29449 27515 7767,'-43'0'981,"15"12"-586,3-8 1,12 24 51,-5 0 0,2 3-61,7 15 0,6 1-300,-7 9-29,7 0 48,3 0 0,0 0-570,0 0 283,13-13 193,-10-2-2048,22-26 2037,-10-2 0,13-13 0,0 0 0</inkml:trace>
  <inkml:trace contextRef="#ctx0" brushRef="#br0" timeOffset="20">29617 26787 7774,'-28'0'0,"0"3"0,0 7 0,3 5 1260,7 13-612,5 0-876,13 0 1,13 0 227,5 0 0,20 0 0,5 0 0</inkml:trace>
  <inkml:trace contextRef="#ctx0" brushRef="#br0" timeOffset="21">30093 27235 7726,'-44'41'1116,"4"2"1,12 13-773,0 0 705,12 12-650,-8 4 1,21-4-143,-7-12 1,20-3-279,8-15 1,7-4-76,3-16 0,0-5-344,0-13 1,3-3 26,6-7 0,-5-5 189,5-13 1,3-9-188,-2-1 385,11-11 0,-14 8-246,11-6 157,-12-18 1,16 28-58,-12-19 1,-1 18 37,-9 1 0,0 6-56,0 3 330,0 0-32,-13 13 554,-2 2-445,-13 26 0,0 5 499,0 20 1,0 14-331,0 14 0,-9 11 200,-1-2 1,-8 6 37,8 3-269,1 0 579,9-13-412,0 10 1,0-25 54,0 0-962,12-12 351,4-29 1,21-2-2306,1-13 1231,-1-25 1108,-9-6 0,0-38 0,0-2 0</inkml:trace>
  <inkml:trace contextRef="#ctx0" brushRef="#br0" timeOffset="22">15592 30958 7753,'0'-16'74,"0"-9"0,0 19 172,0-12 51,0 11 4,0-5-158,0-1 0,-3 7-108,-6-12-42,6 11-46,-10-18 254,13 22-150,-12-22 74,-4 22 0,1-9-197,-10 12 135,9 0 1,-12 0 50,0 0 151,0 12-106,0 16 1,-3 10-16,-6 18 462,6-7-354,-9 32 1,21-9 294,0 12-310,13-13-91,-6 23 1,12-29-560,0 19 234,12-19-1,4-9 1,27-18-184,13-20 1,3-8 161,16-20 201,-1-18 0,10-15 0,0-13 0</inkml:trace>
  <inkml:trace contextRef="#ctx0" brushRef="#br0" timeOffset="23">16152 30678 8334,'-15'12'766,"2"-5"-393,13 11 0,-3-8 104,-6 8-164,6 1-156,-10 9 1,13 9 156,0 1-281,0 11 62,0 7 1,3 3 49,7 7 1,-7-7-1,6-3 0,4 0-245,-4 0 67,0 0 37,4-13 0,-10-12-640,6-12 359,7-13 126,-13 7-373,9-13 334,-12-25 1,10 3-158,-1-25 113,0-12 60,-9 0 0,10-19-34,-1 13 414,13-13-177,-19 19 0,19-9 245,-13 12-177,13 0-54,-7 12 0,13 4 326,0 12 0,0 3 16,0 6-806,0 7 297,13 12 1,-10 0 178,6 0-1722,-18 12 1667,6 4 0,-10 24 0,13 4 0</inkml:trace>
  <inkml:trace contextRef="#ctx0" brushRef="#br0" timeOffset="24">17132 30846 7820,'-12'-16'-162,"5"4"269,-11 12 143,12 0 33,-7 0-95,13 0 0,-9 3 106,-1 6 213,1 7-228,9 12 0,0 12-20,0 7 0,0 6 25,0 3 1,0 0-182,0 0-104,13 0 157,2-13 1,13 7-429,0-13 156,0 1-158,0-10 1,3-13-346,6-5 0,-5-10 117,5-10 0,3-18 502,-2-18 0,-1-7 0,-9-3 0</inkml:trace>
  <inkml:trace contextRef="#ctx0" brushRef="#br0" timeOffset="25">17496 31014 7820,'-12'68'0,"8"-9"832,-8 22-455,12-9 1,0 21 511,0 0-431,0 1-177,0 2 0,0-6 534,0 13-1413,0 0 1032,0-4-83,0-15 0,-12-3 1,-4-25 13,-12 0-588,0-13 217,0-15 1,-9-12 210,-1-7-973,-11-6 1014,5-15 1,-21-4-1001,-1-12 314,1 13 280,9-22 0,9 27-1209,1-18 549,12 6 335,6-6 485,15 0 0,13 0 0,0 0 0</inkml:trace>
  <inkml:trace contextRef="#ctx0" brushRef="#br0" timeOffset="26">18448 30734 7812,'-28'0'0,"0"0"0,12 0-57,-9 0 52,10 12 1,-1-2 1000,7 18-393,6-7-286,3 32 0,0 0-33,0 13-229,12 11-298,-9-5 18,22 12 207,-9 0 1,2-13 79,1-5 0,-10-10-85,10-10 220,-13-5-454,7-26 161,-13-2 0,-3-13-447,-7 0 754,-5-13-335,-13-2 1,-3-23 64,-7 1 30,-5 0-54,-13 9 161,0 0-114,12 0 0,-5 9-42,11 0-641,1 13 194,9-6 145,12 12-233,4 0 613,12 0 0,25 12 0,6 4 0</inkml:trace>
  <inkml:trace contextRef="#ctx0" brushRef="#br0" timeOffset="27">19036 29782 7786,'0'-28'-140,"0"13"140,0-10 829,0 22-80,0-10-393,0 13 0,0 3-117,0 7 1,0 8 119,0 20-294,0 18 19,0 15 0,3 16 86,6 7 35,-6 5-26,10 13 0,-13 19-185,0-1-1322,0 13 1205,-13-15 1,10-1-139,-6-5 0,-4-23-244,4-15-636,0-12 385,9-29 756,0-2 0,-13-38 0,-2-6 0</inkml:trace>
  <inkml:trace contextRef="#ctx0" brushRef="#br0" timeOffset="28">18840 30398 7786,'12'16'2186,"4"5"-1787,12-11 1,0 11-188,0-2 1,3 6 146,6 3-2008,7-12 1649,12 8 0,0-8 0,0 12 0</inkml:trace>
  <inkml:trace contextRef="#ctx0" brushRef="#br0" timeOffset="29">19540 31126 7729,'-13'56'885,"7"3"111,-13 6 1,13-15-555,-3 6 1210,18-19-1036,7 16 0,12-31 71,-1 6-1015,1-19 312,0 4 1,0-20-976,0-11 530,0-1 341,0-34 1,-9 7-1385,0-20 725,-13 7 343,6-22 0,-12 13-113,0-7 1,-3-2-46,-6 11-222,-7 1 461,-12 9 1,0 9 149,0 1 205,0 11 0,0 7 354,0 19 1,13 31 81,6 15 1,-4 25 441,4 13 0,3 15-332,15 4-226,6 11-84,13-18 0,13 7 304,6-20-1606,5-5 1066,4-13 0,-3 0 0,6-7 0,10-11 0,2-13 0</inkml:trace>
  <inkml:trace contextRef="#ctx0" brushRef="#br0" timeOffset="30">20911 29530 7730,'0'-28'32,"-12"13"-32,9-10 312,-22 9 394,22 1-314,-22 2-193,22 13-114,-22 13 42,22 2 0,-19 29 127,13 12-659,-13 12 336,6 29 0,-12 5-49,0 20 0,3-4-424,7 12 1,-7 14 624,15-66 0,1 2-844,-3 8 0,-1 1 812,-1-3 0,0-1 0,0 0 0,0-2 155,-14 67 0,13-13-698,5-16 506,7 0 24,3-59 0,3-9 46,7-43-923,18-7 827,3-16 0,9-15-263,-12-18-472,0-7 473,0-16 1,0 7-443,0-13 431,0 1 1054,0-10 0,-9 3-769,0 6 0,-1-6 0,10 7 0,0-7 355,0 9 0,0 1-355,0 6 0,0 5 0,0-8 0,-3 12 0,-6 0 0,-7 13 0,1-10 0,-10 22 124,6-7 125,-6-5 169,-3 12 483,0-10-486,0 13 143,-12 13-309,9 2 1,-13 26 148,7 5 220,6 20-321,-22 5 1,18 16-101,-11 7 1,8 8-38,-8 20 1,8-4-131,-8 12 23,12 1-25,-7-4 1,4 10-42,0-6-407,-1 6 424,10 15 0,0-21-75,0-1 0,0-14-115,0-14-659,13-18 549,2-3 0,13-34-94,0-1 1,-3-18-232,-6-18 1,6-10-471,-7-19 543,7-18 151,-9 18 397,9-21 0,-10 12 0,4 0 645,-1 0-645,-11 12 81,5 4 1,-9 15-82,7 6 0,-7-6 0,12 22 0,-5-6 0,-7 6 0,9 3 148,-12 12 50,0 4-64,0 12 0,-9 9 1126,-1 0-596,1 1-199,9 2 727,0 4-733,0-1 1,3 10 212,7-6-103,5-7-299,13 1 0,3-7-38,7-6 1,-4 3-28,12-22 0,1-2-210,9-17 40,-12-5-166,8-13 0,-20-16-105,5-12 1,-9-3 204,-9-16-1057,-7 13 714,-12-6 0,0 2-64,0 1-225,-12 0 358,-16 9 1,-7 3-180,-11 6 63,-1 7 209,3 24 0,-8 4 72,5 12 125,6 25-80,1 6 1,12 37 137,0 7-222,13 6-617,2 15-134,13-9 930,0-3 0,9-6 0,1-13 0,-4-2 0,-3-4 0</inkml:trace>
  <inkml:trace contextRef="#ctx0" brushRef="#br0" timeOffset="31">22227 31518 7758,'0'28'-266,"3"-3"583,6-7 0,-6 7 486,7-6 0,5-7-182,4-2-34,6 5-291,3-12 0,3 7-81,6-20-198,-6-5 160,10-26 1,-13 7-635,0-13 280,0 1 56,-13-23 0,-2 10-82,-13-6 0,0 6-44,0 3 0,-13 3-318,-5 6 1,-20-2 136,-8 11-506,-7 1 542,-3 21 1,0 4-190,0 12 224,12 0 357,-9 25 0,22 3 0,-6 18 0,18 7 0,-6-9 0,22 12 0,-9-13 0,24-2 0,7-13 0,6 0 0,15-13 0,-5 7 0,11-13 0,10 10 0,10-10 0,-4 10 256,-16-10 51,7 13-147,-22-6 1,10 21 1008,-13 0-769,-13 13 1,7-6 806,-13 12-783,1 12 0,-13 4 14,-7 12 1,-5 3-5,-13 6 0,-3-3-18,-7 13 54,-5-13-218,-13 6 0,0-15 118,0-6-729,0 6 415,-13-22 1,10-6-418,-6-25 0,-3-13 240,2-15-2015,1-25 1424,21-6 0,7-37-30,18-7 742,7-6 0,9-6 0,12-6 0,13-7 0</inkml:trace>
  <inkml:trace contextRef="#ctx0" brushRef="#br0" timeOffset="32">23515 31070 7720,'0'28'-173,"-13"0"1,7 3 172,-13 6 787,1-6-472,2 22 0,-6-9 264,13 12-165,0-13-357,9 10 1,0-12-271,0 5 345,0-5-609,12-13 377,-9-13 0,22-18 18,-6-25-242,6-25 218,-10-18 0,19-16 302,-6-7 9,19-5-219,-16-1 0,19-5 279,-13 11 0,13 1 56,-3 9-303,5 0 216,4 25 1,-9 6 171,0 25-1169,-13 12 591,6 16 1,-12 19 68,0 18-1410,-12 7 1513,-4 12 0,-12 12 0,0 4 0</inkml:trace>
  <inkml:trace contextRef="#ctx0" brushRef="#br0" timeOffset="33">24298 31266 7690,'0'28'0,"0"-10"559,0 1 1,3-10 809,7 10 0,-4-13-845,13 4 0,-1-4-145,10 3 0,0-6-540,0 7 1,0-20 147,0-8 0,-3-7-1202,-6-3 653,6-13 359,-22-2-1124,22-26 897,-22 10 0,9-9-33,-12 12 1,-3 0-5,-6 0 1,-7 0-13,-12 0 536,0 12-109,-12 16 0,9 16 106,-7 12 0,10 6 295,10 13 1,-4 15 670,13 31 1,-1 10-71,10 18 102,0-6-594,13 10 1,2-13 119,13 0-1508,13-13 710,2 10 0,13-31 221,0 6-1,0-31 0,13 12 0,2-21 0</inkml:trace>
  <inkml:trace contextRef="#ctx0" brushRef="#br0" timeOffset="34">25726 30398 7700,'12'-15'0,"-8"2"0,8 13 0,-12 0 716,0 0-881,0 13 155,0 14 2,0 5 1,0 30 16,0-6 0,-3 28 136,-6 0 0,2 31 7,-11 6 0,8 19-793,1-61 1,0 1 736,6-2 0,-1 2 0,-6 9 0,-1 0 75,6-9 0,0-2 0,-7 71-54,3-18 0,6-13-408,-7-24 129,7-38 253,3-32-873,0-48 548,0-20 1,0-28-480,0-12 348,0-12 203,0-16 1,0-6-201,0-13 822,0 1 1,9 2-482,1 7 0,12 6-127,-4 3 0,7 6 948,3 13-549,12 12 1,-5 37-4,11 7 706,13 18-615,1 19 0,8 19 349,-12 18-408,0 7 0,-3 21 264,-7 1-280,-5 11-419,-13-5 352,0-1 122,-13 10-85,-2-22 0,-13 10 443,0-13-542,0-13 46,-13-2 1,-2-16 162,-13-7-355,-13-5 158,-2-13 1,-13-3-524,0-7 305,0-5 1,0-13-256,0 0 1,3 0-114,6 0-146,-5 0 0,24 0 7,0 0 279,12 0-1743,16 12 922,25-9 1120,-6 10 0,46-26 0,-6-2 0</inkml:trace>
  <inkml:trace contextRef="#ctx0" brushRef="#br0" timeOffset="35">26874 29726 7700,'28'-28'-1567,"-13"10"1206,-5-1 361,-7 0 908,-3-9-364,0 13 42,0 2-75,0 13-181,0 0-133,0 13-52,0 2 27,0 26 1,-10-7 121,1 13-281,0-1 147,-4 10 0,10 13-3,-6 5 1,-4 7-13,4 3 0,-3 9 150,2 1-955,7 11 636,-22 7 0,22 0-197,-6 0 177,6-12-62,3-16-422,0 0 365,0-13 0,0-15-95,0-18-284,12-20 101,-9-5 91,22-13 330,-9-13 242,-1-2 0,1-16-206,-7-7-206,-6 7 87,22-9 1,-19 3 372,13-1-118,-13 1 0,19 9 142,-9 12-169,-1-9 1,7 10-20,-13-13-12,13 12-24,-19-9 16,22 10-248,-9-13 87,-1 12 1,1-5-3,-7 11 81,-6-11-12,10 17-39,-1-8 6,-9 12 32,10 0 325,-1 0-196,-9 0 1,10 12 53,-13 7 0,0 6 156,0 3 0,3 9-18,6 1 389,-6 11-414,10-5 1,-13 9-188,0-7 142,0 7-157,0-9 1,9 2-33,0 1 0,4-13 241,-4 4-1568,-6-7 894,22-3 1,-19-13 100,13-5 279,0-7 0,9-3 0,0 0 0</inkml:trace>
  <inkml:trace contextRef="#ctx0" brushRef="#br0" timeOffset="36">27826 30594 7665,'-28'28'0,"0"-3"-8,0-6 0,9 15-85,0-6 1,13 9-188,-3 0 1285,6-6-664,3 22 1,0-18-658,0 11 74,0 1-1,12-4-1018,4-2 631,-1-13 630,10 0 0,-9-13 0,12-2 0</inkml:trace>
  <inkml:trace contextRef="#ctx0" brushRef="#br0" timeOffset="37">27994 30062 7674,'-28'0'481,"9"9"61,0 1 0,4 12 44,-4-4-321,-6 7 42,22 3-2327,-9 0 891,12 0 1129,0 0 0,12 0 0,4 0 0</inkml:trace>
  <inkml:trace contextRef="#ctx0" brushRef="#br0" timeOffset="38">28357 30454 7688,'0'16'361,"0"-4"-68,0-12-72,0 12 121,0-8-178,0 8 129,0-12 429,0 0-720,0-12-18,0 8 1,-3-8-58,-6 12 186,6 0 89,-10 0-96,13 0-6,0-12 133,0 8-110,0-8 1,0 12 836,0 0-664,13-12 150,-10 8-281,9-8 0,-8 12-2,5 0 1,-3 0 144,13 0-569,-13 0 220,19-12 0,-19 8 166,13-5-568,-1 6 215,-2-9-105,9 9 98,-10-22 1,10 18-16,-6-11 166,6 12 42,-22-7 155,9 26-71,1-10 0,-7 31-117,13-6 499,-13 18-262,19 10 0,-22 16 51,6 12 0,4 3 176,-4 6 1,0 4-10,-9 5-31,0-5 65,0-13 0,0-10 333,0 1-339,-12-25-156,9 3 0,-22-38-107,6-5-50,-6-7-102,-15-3 1,6-3 171,-13-7 0,13-8-683,-3-20 0,-4 7-772,4-6 1,12 3 414,16-4-2255,5 7 3130,4-9 0,0 12 0,0 0 0</inkml:trace>
  <inkml:trace contextRef="#ctx0" brushRef="#br0" timeOffset="39">28917 30538 7670,'16'0'275,"-4"0"82,-12 0 200,0 0-478,-12 0-199,-4 0 69,-12 12 1,-9-5 170,0 11-109,-13-11 32,6 17 1,-9-8 34,7 12 343,-7 12-242,22-8 1,-10 20 173,13-5-184,13 18 1,2 4 357,13 5-304,0 7 0,25-22 188,13 7-1,11-7-174,20-16 1,2-2 66,13-13-459,0-13 182,0-2 1,3-26-1191,7-5 588,-7-20 424,-3 7 0,-16-22-2049,-12 7 2201,-12-7 0,-4-3 0,-12 0 0</inkml:trace>
  <inkml:trace contextRef="#ctx0" brushRef="#br0" timeOffset="40">30625 30370 7701,'0'-28'69,"0"13"148,0-10 233,0 22-98,-13-10-57,10 13 222,-22 0-370,10 0 1,-1 13 193,7 5 1,-3 10-85,2 10 1,-8-4 272,8 12-278,1 1 1,6 6-62,-7-6 0,7 2 24,-6-11 0,6 8-288,3-8 85,12-1 43,-9-9 1,22 0-267,-6 0 120,6-13-247,3-2-21,0-13 1,0 0 179,0 0-532,0-13 438,0-2 0,-13-22-150,-5-1 1,2 1-245,-2 9 1,-1 0-286,-9 0 474,0 0 140,0 0 338,0 0 0,-25 0 0,-6 0 0</inkml:trace>
  <inkml:trace contextRef="#ctx0" brushRef="#br0" timeOffset="41">30905 29334 7701,'-13'-43'1932,"10"2"-1578,-9 13 0,9 4 304,-7 5-304,7-6-157,-9 22 246,12-10-203,0 13 0,0 7 166,0 11-337,12 13 14,-9 38 1,10 6 211,-13 18-403,0 19 9,0 3 0,0 31 318,0-6-2570,0 19 2230,0-4 1,0-70 0,0 1-348,0 4 1,0-3 38,0 60 1,12-4-1238,7-50 1081,6-37 0,6-31-9,6-25 0,-3-25 129,13-12 0,-13-26 465,4-11-215,-7 5 215,-3-11 0,-3 30 924,-7-6-757,7 31 627,-9-12 1,-1 37 264,-5 0-200,5 12-632,-12 28 0,10 4 47,-13 12 0,-3 3 213,-7 6-2104,7-18 1617,-22 6 0,10-38 0,-13-2 0</inkml:trace>
  <inkml:trace contextRef="#ctx0" brushRef="#br0" timeOffset="42">31409 29810 7701,'-16'0'2888,"-9"0"-1733,7 0 713,5 0-836,1 0-611,12 0 0,0 3-2000,0 7 679,0 5 452,0 13-2678,12 0 3126,-9 0 0,22 13 0,-9 2 0</inkml:trace>
  <inkml:trace contextRef="#ctx0" brushRef="#br0" timeOffset="43">31913 29950 7657,'0'28'744,"0"-12"-512,0 9 1,-4-10 659,-5 13-558,6 13 1,-13 2 177,7 13-50,6 13-516,-9 2 381,12 13-379,-13 0 128,10 0 1,-9-3 150,12-7-879,0-5 354,0-26 227,12-15-737,4-28 556,12-28 1,9-18-336,0-20 221,1-17 168,2-5 0,-6-17-269,13 11-520,-13-11 926,7 30 0,-4-15 374,0 25 1,10 2-439,-10 17 784,0 18-474,-21 15 1,6 16 52,-13 7 630,0 18-198,-9 15 0,-3 16 151,-6 7-376,6-7-195,-22 22 1,9-13 140,-12 7-247,13 5 0,-10-20-81,6 5-8,7-18 1,-4 2-17,7-11 1,6-10-213,-6-10 1,18-15 179,10-3-591,5-25 409,17-18 1,-7-16-283,13-6 220,-1 5 86,-2-20 1,6 21 84,-13-7 0,10 16-73,-10 4 408,0 12-111,-9-7-175,0 13 467,-12 13-155,-4 2-63,-12 13 758,0 13-623,0 15 0,-9 12 340,0 7 0,-10 9-257,10 0 1,-10 0-275,10 9 16,-1-6 0,10-3-146,0-12 0,0 8 1,0-11 241,0 5-2178,0-5 1312,13-26 0,2-2 25,13-13 553,0-13 0,0-27 0,0-19 0</inkml:trace>
  <inkml:trace contextRef="#ctx0" brushRef="#br0" timeOffset="44">33200 30342 7679,'-12'44'3139,"-4"8"-2608,1-20 0,-1 17 144,7-11 1,9-1-71,0-9 377,0 0-578,25-12 0,-10-4 207,13-12-1516,0-12 707,0-4 1,-3-24-1264,-6-7 753,6-6 488,-22-15 0,19-1-1170,-13-5 670,0-7 343,-9 9 1,0-3-85,0 1 1,-3 12 67,-6-4 391,6 20-60,-22 5 0,19 26-254,-13 5 517,13 20-199,-19 18 0,22 18 401,-7 20 1,7 15-231,3 12 1,0 9 636,0-8-999,0-1 516,0-9-38,13-12-116,2-4 1,4-18 138,0-13-239,-1 0 46,10-33 1,0 5 53,0-18 1,-9-7-10,0-12 0,-4-12 848,4-7-877,6-6-45,-22-3 1,19 12-243,-13 7 103,13 6 28,-19 3-34,9 13 50,1-10 0,-7 22 143,13-7 352,-13 20-258,6 5 1,-2 13-25,-1 0-63,13 12-69,-19-8 1,18 8-39,-11-12-51,-1-12 180,4 8-295,-10-20 85,22 8 124,-22-24 0,12-4 39,-5-12 0,-7 0-21,6 0-246,7 0 90,-13 0 0,9 9 42,-12 1 307,13 12-126,-10-7 1,12 13-139,-5 0 79,-7 0-464,9 13 1,-3 11-1220,1 14 1131,-1 11 207,4-17-3012,-10 20 1527,22-33 1723,-22 18 0,9-21 0,-12 12 0</inkml:trace>
  <inkml:trace contextRef="#ctx0" brushRef="#br0" timeOffset="45">34432 30062 7663,'0'-28'978,"0"13"-345,-12-10-333,-4 9 0,-3-2 200,1-1-211,11 13 388,-17-7-369,20 13 0,-8 6 90,12 13-283,0 12 41,0 38 1,0-4 20,0 19-122,0-6 90,0 18 0,9-3-300,1 1-108,-1-1 230,3-9 0,-5-13-100,11-5 0,-11-10-35,2-10-264,-6-5 271,-3-26 1,-12-5 9,-7-20 0,-6-11 39,-3-26 1,-9-3-261,-1-24 165,1 11 196,-3-5 1,12 15-480,0 6 187,0-5 4,25 20-1182,-10 4 915,13 4 1,3 20-61,7-5 626,5 6 0,13 3 0,0 0 0</inkml:trace>
  <inkml:trace contextRef="#ctx0" brushRef="#br0" timeOffset="46">34768 30118 7663,'0'44'2628,"-13"21"-1217,-2-18-803,-1 21 1,1-9 319,5 6-913,7-5 0,-9 14 1,12-18-2014,0-12 1127,0-10 0,0-43-2192,0-19 3063,0-31 0,12-25 0,4-16 0</inkml:trace>
  <inkml:trace contextRef="#ctx0" brushRef="#br0" timeOffset="47">34880 29390 9898,'-16'0'2025,"4"0"0,3 3-1533,-1 7-347,1 18 0,9 3-1307,0 6 652,-13-6 314,10 10 178,-9-10-3335,12 9 1581,0-12 1772,0-12 0,12 9 0,4-10 0</inkml:trace>
  <inkml:trace contextRef="#ctx0" brushRef="#br0" timeOffset="48">35132 30146 7663,'0'72'1491,"0"5"294,0-11 1,3 8-207,6-8-915,7-1-236,12-9-793,12-12 354,-9-4 91,22-12-1411,-22-13 999,-3-15 1,-6-31 287,-13-25-1747,13-12 1220,-19-28 1,19 8 91,-13-5-638,13-6 653,-19 12 1,19-10 226,-13 13 248,1 13-54,-10 15 1,0 6 119,0 13-264,0-1 1367,0 23-838,-13 27 0,-2 22-74,-13 32 463,0 5-431,0 13 0,0 13 178,0 5-2341,0-5 1578,12-1 1,-6-24-1776,13-7 2060,-13-6 0,10-12 0,-7-1 0,7 1 0</inkml:trace>
  <inkml:trace contextRef="#ctx0" brushRef="#br0" timeOffset="49">35720 29922 7663,'0'44'505,"0"-1"63,0-5 0,-3-4-316,-7 12 2375,7-11-1737,-9 18 1,12-10 341,0 13-717,0 0-161,0 0-1784,0-12 1052,12-4 0,-6-15 250,13-6-2201,0-7 1566,9-24 1,0-20 163,0-24 0,0-3-63,0-15 1,0-1 111,0-9 133,0 13 184,0-10 1,0 31 1269,0-6-607,0 19-311,0-4 1485,-13 26-1140,10 2 0,-19 16 40,13 7 983,-13 18-847,7 28 1,-4 18-89,0 20 1,1 5-12,-10 13 0,0 0-883,0 0 102,0-12 204,0-4 1,0-25-2408,0-5 1330,-13-32 1113,10-9 0,19-25 0</inkml:trace>
  <inkml:trace contextRef="#ctx0" brushRef="#br0" timeOffset="50">15229 33673 7255,'-28'0'1239,"0"0"1,9 3-639,0 6 245,13 7-484,-6 12 1,12 12 561,0 7-467,0 6-212,0 15 1,15-9 76,13 7-77,0-20-50,25 7-318,-9-34 150,11 6 1,1-25 186,0 0-613,0-25 344,13-6 1,-13-34 45,0-1-1089,-13-12 721,-2 7 1,-19-13-550,6 0 504,-19 0 174,3 0 1,-15 12-591,-6 7 332,-7 19 353,-24-7 1,-4 31 137,-12-6 0,0 19-279,0-1 644,0 7-311,0 16 0,4 5-92,5 20 894,19 5-553,3 26 1,22 5 434,-6 19-457,6-5 0,15 17-20,7-11 1,21-4 219,16-16-444,12-5 0,16-16-231,0-7 1,0-15-210,0-12 1,3-16-531,7-3 1,-10-15 443,0-23 504,-13-5 0,-15-26 0,0-2 0</inkml:trace>
  <inkml:trace contextRef="#ctx0" brushRef="#br0" timeOffset="51">16684 33505 7749,'-12'16'68,"9"8"1,-19-8 148,13 12 0,-1 12-146,10 7 1170,-12 6-740,9 15 1,-10 4-108,13 12 1,0 0-151,0 0 1,3-16-583,7-12 195,-7-12-58,22-29 0,-7-8-238,20-26 1,-4-15 260,12-32-199,-11-18 222,18-3 0,-19-12-177,12 5-888,-11 7 948,18-9 0,-22 15 362,6 6 1,-6 7-99,-3 12 0,-9 16 249,-1 12-119,-11 12 148,5 16 1,-12 16 281,0 12 1,0 15-180,0 23 135,-12 5 148,8 13 0,-11 3-213,6 6 310,6-6-440,-10 10 0,13-26 78,0-5-189,0-7-39,0-28 1,13 3-957,5-25 434,7 1-241,3-35 1,0-6-675,0-25 1,0-9 521,0-1 752,0-12 0,0 7 0,0-13 0</inkml:trace>
  <inkml:trace contextRef="#ctx0" brushRef="#br0" timeOffset="52">17860 34009 7749,'0'40'2082,"0"-9"-940,0 22-685,0-22 1,0 0 729,0-12-615,12-13-185,4 7-407,12-13 183,0 0 1,0-16 163,0-12-1270,-13-12 736,10-16 1,-12-9 222,5-1-1303,-5-12 932,-1 7 0,-9-1-191,7 7 0,-10 6-64,-10 3 0,1-3-367,-19-6 568,6 18-1,-18-6 737,-1 25-326,10 13 1,-12 2-131,5 13 1034,7 25-673,-9 6 1,21 41-100,1 12 406,11 0-341,-18 24 0,22-24-539,-6 0 222,6-12 131,15-16 1,4-13-1578,12-5 1565,12-20 0,4-18 0,12-15 0</inkml:trace>
  <inkml:trace contextRef="#ctx0" brushRef="#br0" timeOffset="53">18392 32525 7749,'-13'28'2299,"-2"13"-1493,-13 2 1,0 16 1484,0 7-1226,12 5-619,-9 26 1,13 12 435,-7 12-2297,-6 25 1853,10-15-1022,-1 9 691,4-16 0,2-18-836,1-13 0,3-28-832,15-37 0,7-12 1561,12-16 0,12-25 0,4-6 0</inkml:trace>
  <inkml:trace contextRef="#ctx0" brushRef="#br0" timeOffset="54">20463 33673 7165,'13'-16'-445,"-7"4"1461,13 12-379,-13 0-359,19-12 1,-19 8-63,13-5 1,-13 3 74,3-3-583,7 5 198,-13-20 217,9 20-454,-12-20 146,0 20 98,0-20 175,-12 8-35,-4-12 0,-15 12-129,-6 7 108,6 6-62,-22-9 235,9 9-94,-12-10 0,3 13-63,7 0 289,-7 13-172,22 2 0,-10 16 13,13 6 1,13 7 91,5 12 0,7 9-274,3 1 177,13-1-72,15-9 1,6 0-118,13 0 150,12-13-336,0 10 126,9-22 41,-12 10 0,-3-23 163,-6 1-423,6-13 197,-22 7 0,0-13 3,-12 0-11,-13 0 0,-6 0-192,-19 0 305,-6 0 1,-15 0 0,-7 0-92,-6 0-4,-3-13 41,0 10 110,-12-9-102,9 12 0,-19 0 47,13 0 0,-10-10 11,10 1 0,-1 0-73,10 9 441,0 0-88,13 0 20,2 0 1,23 3 115,-1 6-430,13-6 116,-7 10-234,26-13 1,-1 3-228,7 6 0,6-6 169,-6 7-1408,5-7 1030,4 9 0,0-9 549,0 7 0,0-20 0,0-5 0</inkml:trace>
  <inkml:trace contextRef="#ctx0" brushRef="#br0" timeOffset="55">21107 33421 7697,'-15'28'269,"2"-12"1,13 12 372,0 0-222,-12 0-50,9 24-61,-10-20-162,13 20 0,3-8 148,7 12-290,5-13 22,13-2 0,0-13 119,0 0 1,0-13-88,0-5 0,0-10-485,0-10 226,0-5 128,0-26 1,-3-2-879,-6-13 415,6-12 261,-22 8-329,9-8 373,-12 12 1,0 12-134,0 7 420,0-6-183,0 12 1,-3 3-140,-6 18 856,6 7-456,-22 16 0,18 8 411,-11 26-256,-1 12-186,4 25 1,2 16 873,13 12-1204,-12-1 493,9 39 0,-10-17 100,13 26 0,0-10-26,0 10 0,-3-10-354,-1-69 0,-1-1 0,-2 61 209,-11-10 0,-4-18 13,-15-28 0,2-25-1,-11-12 1,8-25-13,-8-13 0,-1-9-592,-9-9 1,-6-7 922,-13-12-456,13 0 425,-31-12 0,24 6-593,-5-13 1,5 7-49,13-16 1,3 15-47,7-15-1394,18 7 1022,15-7 0,16 6-1736,7-6 1197,18 18 458,28-27 482,15 22 1,13-13 0,0 0-1</inkml:trace>
  <inkml:trace contextRef="#ctx0" brushRef="#br0" timeOffset="56">22031 33309 7713,'0'28'-34,"0"-12"1,0 9 671,0-7 0,0 7-228,0 3 0,-9 3-90,-1 6 0,1-2-129,9 11 1,-3 1 24,-7 9 0,7 0-191,-6 0 37,6-13 0,3 10-482,0-22 380,0 10 0,0-22 64,0-1-593,12-12 394,-9 7 0,13-26 19,-7-5 1,-2-20-108,11-8 0,-8-10-83,8-10 65,1 7 153,-4-9 1,10 3 247,-6-1-84,6 1-55,3 9 0,0 13 489,0 5-229,0-5-80,0 24 0,0-6 89,0 25 0,-10 0-9,1 0 230,-13 0-236,7 25 0,-13-6-19,0 18 1,0 3-43,0-2 0,-3 8-216,-7-8-67,-5 11 168,-1-17 1,-9 8 24,7-12 28,5 12-20,-12-8 221,22 8-234,-22-12 0,22 3 77,-6 6-19,6-6-61,3 10 1,0-22 47,0-1-122,0 1 1,3 6-299,6-7 146,-6-5-28,22-13 0,-18-9-203,11-1 251,1-12-1,-4 7-952,-2-26 680,-1 10 0,-9-12-85,7 5-963,-7 7 911,9-9 0,-9 12-70,7 0 610,-7-12 0,-3 8 0,0-8 0</inkml:trace>
  <inkml:trace contextRef="#ctx0" brushRef="#br0" timeOffset="57">22423 33645 7826,'-16'0'852,"4"0"-555,12 0 206,0-12-343,12-4 1,4-15 363,12-6-376,0 5 1,12-11 1,7 6 1,6 9 24,3 0 1,0 3 121,0 15-508,0 1 185,-13 9 0,-2 0 239,-13 0-294,0 13 65,-13 15 1,-2 6-23,-13 12 9,-13 1-57,-2 9 1,-13 0-165,0 0 0,-3 0 60,-7 0-288,7 0 312,-9-13 1,12 7-93,0-12-1410,12-1 1668,4-22 0,12 10 0,0-9 0</inkml:trace>
  <inkml:trace contextRef="#ctx0" brushRef="#br0" timeOffset="58">23599 33309 7713,'0'19'267,"0"-1"1,-4-8 1078,-5 8-741,6 1-121,-9 9-216,12 12 0,-10-5 219,1 11-289,0-11-50,9 17 1,0-8 21,0 12 3,0 0 0,0-3-449,0-7 214,0-5 144,0-13-850,0-13 542,12-2 1,-6-26 49,13-5-508,0-20 432,9-18 0,0-12-185,0-7 111,0-5 212,0 20 0,9-17 37,0 11 13,0 1-78,-9 9 724,0 13-428,0 2 1,-3 13 47,-6 0 1,3 9 304,-13 1-252,0 12 0,-9 9 99,0 25 0,0 3-127,0 15-70,0 1-51,0 9 1,-9 0-129,0 0 12,-1 0 1,10 6 115,0-6-37,-12 6 1,9-18-12,-6 12 0,5-3-77,4-7 0,4-8 122,5-20-916,6-5 550,13-13 1,4-3-430,5-7 354,-6-18 167,9-3 1,-2-22 269,-1 7-69,0-7 20,4-3 0,-10 12-20,6 7 1,-6-3-21,-3 2 1,-9 1 439,0 9-265,-13 13 255,6 2-100,-12 13 312,0 0-329,0 13-110,0 2 1,-3 16-443,-6 6 165,6 7 0,-13 3-1761,7-1 1250,6 1 0,-10 9 28,13 0 547,0-13 0,0 10 0,0-9 0</inkml:trace>
  <inkml:trace contextRef="#ctx0" brushRef="#br0" timeOffset="59">24942 33785 7713,'-12'15'580,"6"7"947,-13-12-1271,13 11-220,-7-18 112,13 10 1,13-13 357,5 0-308,7-13 0,3-2-614,0-26 372,0 10 1,0-18-120,0 11 1,0-11-287,0 2 0,-12-3 238,-7 3-515,7-5 434,-13 21 0,9-19-203,-12 12 238,-12 1 43,-4 22 1,-12-7 285,0 12-57,-12 1 0,9 9 819,-7 0-601,7 25 1,3-3 10,0 24 1,13 4 150,5 16 1,7 2 21,3 7-865,13 5 325,2-8 1,26-1-1673,5-5 901,7-20 795,16-5 0,2-13 0,13 0 1</inkml:trace>
  <inkml:trace contextRef="#ctx0" brushRef="#br0" timeOffset="60">25978 32245 7713,'-19'19'1207,"1"0"0,-1-10-282,-9 10-406,12-1-305,4 23 0,12 2-20,0 13 1,0 13 127,0 5-778,0 7 365,0 3 0,3 13 52,6 5-1022,-5 7 924,8 16 0,-12-1-344,0 7 289,0-7 98,0-12 0,3-3-708,6-7 365,-5-18 184,8-15-684,-12-38 549,0-6 0,-3-38-233,-6-5 621,-7-32 0,-12-9 0,0-25 0</inkml:trace>
  <inkml:trace contextRef="#ctx0" brushRef="#br0" timeOffset="61">25670 32945 7713,'16'3'482,"-7"7"1,6-7-261,4 6 1345,6 7-991,3-1 0,9 4-295,1 0-270,11-1 162,-5 10 0,21 0-2134,1 0 919,-13 0 509,-1 0 533,-21-12 0,22 9 0,-9-10 0</inkml:trace>
  <inkml:trace contextRef="#ctx0" brushRef="#br0" timeOffset="62">26454 33841 7713,'-16'28'-221,"-9"0"221,22 0 582,-9-13 18,12 10-405,-13-9-362,10-1 0,-6-2 200,18-13-103,-6-13 114,22-15 1,-18-3 123,11-6-114,-12-7-7,19 1 0,-9-13 433,12 0-213,-13 0 0,10 0 322,-9 0-325,12 0 0,0 0 153,0 0-596,0 13 199,0 2 267,12 13-1579,4 0 919,-13 13 1,3 5-1201,-25 20 1573,13 5 0,-19 26 0,10 2 0</inkml:trace>
  <inkml:trace contextRef="#ctx0" brushRef="#br0" timeOffset="63">27210 33393 7713,'0'28'-584,"0"0"501,0 0 1026,0-12-550,0 8 1,-3-8 207,-7 12-617,7 0 54,-9-12 0,12 8-344,0-5 189,0 6 104,0-9 0,-3 5-782,-7-11 415,7-1 202,-9-9-561,12 0 257,0 0 105,0-12 377,0-4 0,0-24 0,0 8 0,0-5 0,0 6 0,0 3 0,3 9 0,6 1 0,-6 11 0,10-5 0,-10 12-90,6 0 229,-6 0-52,10 0 413,-13 0 1776,0 0-1870,0 12-42,0-8 230,0 8 0,0 0-230,0-8-117,0 20-99,0-20 1,0 20 414,0-5-232,0 6 0,0 3 324,0 12-354,0-8 1,3 24-58,6-1 1,7 1-27,12 10 1,0-7 78,0-3-590,0-13 257,-13 10 1,16-31-2128,-12 6 1129,12-19 680,-15 4 0,2-38 354,1-12 0,-13-26 0,7-8 0</inkml:trace>
  <inkml:trace contextRef="#ctx0" brushRef="#br0" timeOffset="64">27714 33337 7713,'-28'69'0,"0"-7"2699,0 12-1275,12 13-893,4 13 1,2 12 1698,1 0-3422,0 12 1884,9 4 731,0 24-1069,0 4 0,-4-77 0,-2 0-53,2 1 1,-1-1-564,-6 0 0,0 1 236,4 3 0,-1 1 0,-10-1 0,-2-1 39,3-1 0,-3-3-1971,-30 62 1433,7-16 0,-13-15-1379,0-6 694,0-32 686,0-30 0,-3-38 524,-7-31 0,7-13 0,-6-43 0,6-6 0</inkml:trace>
  <inkml:trace contextRef="#ctx0" brushRef="#br0" timeOffset="65">28357 34009 7827,'25'-19'-310,"-6"1"290,6 11 5,-10-5 0,23 12 904,-1 0-381,13 0-178,-7 0 23,13 0-225,0 0 0,0 9 170,0 1-115,0-1-53,-12-9 1,6 9 130,-13 1-159,13-1 44,-19-9 0,9 0-27,-12 0 0,0-3 64,0-7 1,-3 4 82,-6-12-284,6 11 1,-22-5-88,22-1 52,-22 10 242,9-9-242,1 12 50,-10 0 72,9 0-171,-12 0 583,0 0-342,0 12-76,-12-9-2,9 10 218,-22-13-115,22 0 1,-13 9-9,7 1-137,6 11 58,-10-5 1,10 9 82,-6-7-251,6 7 81,-10-9 1,13 21 151,0 0-287,0 1 80,0-10 0,-9 9 3,0 0 73,-1 13-38,10-19 1,-3 19-50,-6-13 54,6 13 37,-22-19-101,22 22 85,-22-9 1,19 9-4,-13-7-5,0 19 7,4-18 1,-10 25 239,6-7-231,-6-6-2,10 22 1,-7-10-46,13 13 53,-13-12-34,19 9 1,-10-22 3,13 6 0,-9-15 39,0-3-196,-1-13-6,10 6 162,0-24-28,0 9 6,0-22 90,0 9-72,0-24 0,0 6 226,0-13-216,0 0 27,0-9 1,3 3 9,7 7 1,-7-7-15,6 6 148,-6 7-129,10-13 3,-10 22 116,9-22-107,1 22 75,-10-10-80,22 13-9,-22 0 0,12 0 322,-5 0-159,-7 0 1,22 0 338,-10 0-286,1 0 1,9 0 2,-7 0 1,17 0-53,2 0 1,3 0 40,-2 0 53,-7 13-133,22-10 1,-10 12-24,13-5-89,-12-7 110,9 9 0,-22-2-232,6-1 52,-6 0-53,-3-9-118,-12 0 151,-4 0 0,-12-3-41,0-6 0,0-7-144,0-12 1,-9 10 64,-1-1-1310,-11 0 933,5-9 1,-3 3-2056,1 7 1311,12 5 536,-19 13 751,22-12 0,-22-4 0,9-12 0</inkml:trace>
  <inkml:trace contextRef="#ctx0" brushRef="#br0" timeOffset="66">30009 34989 7740,'-28'0'-151,"12"-13"0,-8 10 50,5-6 949,7 6-93,-13 3-114,22 0-442,-10 0 0,13 3-2,0 6 1,3-3-26,7 13 1,-4 0 128,12 9-189,1 0 64,9 0 0,0-1-89,0 1 0,3 0 16,6 0 1,-5 0-199,5 0 198,-6 0-485,-3 0 301,0-12 0,-9 6 34,-1-13-717,-11 0 272,5-9-1171,-12 13 780,0-10 504,0 9 0,-3-12 379,-6 0 0,-7 13 0,-12 2 0</inkml:trace>
  <inkml:trace contextRef="#ctx0" brushRef="#br0" timeOffset="67">29981 36080 7740,'-28'0'299,"0"0"598,0 0-276,0 0-201,13 0-245,-10 0 1,22-3 542,-7-6-309,7-7-1,3-12 102,13 0-262,2 0 0,22-9 80,1 0 0,11-4 122,-2 4 1,6 3-286,3-13 1,-3 13-203,-6-4 0,-4 10-109,-6 10 1,-15-7-376,6 6 0,-9 4-2302,-1-4 2823,-5 13 0,-13-19 0,0 9 0</inkml:trace>
  <inkml:trace contextRef="#ctx0" brushRef="#br0" timeOffset="68">31269 35073 7805,'-16'-13'-571,"4"10"558,12-9 1,-3 2 516,-7 1-312,7 0-164,-9-4 54,12 10 0,-3-9 196,-7 12-138,7 0 1,-12 0 192,5 0-216,7 0-1,-9 0 209,-1 0-226,10 0 0,-19 12 62,13 7 1,-13 6 17,4 3 1,2 3-37,-3 6 1,10-3-8,-10 13 1,10-1 96,-10 10-257,13 0 25,-6 0 1,12-9 1,0 0 0,3-4 113,6 4 1,7 3-122,12-13 73,0 0 33,0-9 1,12 0 23,7 0 0,6-12-12,3-7-176,0 7 124,0-13 1,-3 6 82,-7-18-386,7-7 175,-9-12 1,-1-3-409,-5-6 261,-20-7 100,7-12 0,-22 0-79,7 0 0,-7-9-20,-3 0 0,0-1-43,0 10 0,-10-9 177,1 0 0,-16 0 1,-3 9 0,0 3-151,-9 6 314,6-6-63,3 22 1,-10-9 72,1 12 1,0 0-99,9 0 141,-13 0-160,10 12 0,-12-9 37,5 7 0,7-7 76,-6-3 1,-4 0-44,4 0 1,0-10 119,9 1 1,9-13-57,0 4 1,4-4 146,-4 3 1,7-6 209,12 7 1,0 2-15,0-2 314,0-1-304,12 3-106,16-9 0,3 22-1,22-22-100,-9 22 1,21-9 58,0 12-357,1 0 72,2 12 1,-9-5 127,7 11 0,2 1-142,-3 9 1,-9 0-347,-9 0-156,-13 0-485,7 0 318,-26 0 176,-2 0 1,-17-9 75,-5-1 399,6 1 0,-22 9 0,10 0 0</inkml:trace>
  <inkml:trace contextRef="#ctx0" brushRef="#br0" timeOffset="69">32193 35240 7810,'0'-15'1838,"0"2"-852,0 13-512,0-12 130,0 9-196,12-10 0,7 13 33,18 0 109,-6 0-267,9 0 1,-2 0-79,-1 0 0,10 4-105,-10 5 0,10-6-441,-10 6 222,13-6 152,-19-3 0,9 0-1042,-12 0 462,0 0-568,-12 0-1014,-4 0 832,-12 0 14,0 0 1283,0-12 0,-25 9 0,-6-10 0</inkml:trace>
  <inkml:trace contextRef="#ctx0" brushRef="#br0" timeOffset="70">32165 34765 7794,'0'-16'1306,"0"4"-510,-13 12 18,10-13-391,-9 10-148,24-9 1,-6 12 496,13 0-347,0 0-93,21 0 1,-9 0 56,6 0 1,7 0 14,3 0-612,-7 0 207,13 12 1,-22-9 206,6 7-1050,7 5 654,-13-12 1,9 10-915,-12-13 618,0 0 73,-12 0-1993,9 0 751,-22 0 1655,9 0 0,-12-13 0,0-2 0</inkml:trace>
  <inkml:trace contextRef="#ctx0" brushRef="#br0" timeOffset="71">33228 34961 9668,'0'28'445,"0"0"1,0 0-75,0 0-314,13 0 102,2 12 1,13-9 294,0 6-241,0-6-27,13-3 0,-7 0-33,13 0-77,-13-12 1,19-4 0,-7-12 0,-2 0 97,3 0-161,-13-24 1,6-1-137,-12-31 1,-12 3 157,-7-22-775,-6 1 520,-3-10 0,0 0-225,0 0 281,-12 0 1,-7 0-137,-18 0 606,6 0-705,-22 12 498,9 4 693,-24 12-541,9 12 0,-10 7 34,13 18 0,3 10 65,7 18 0,-4 29 150,13 18-117,-13 18-101,19 10 1,-10 3-1329,13 7-42,13-7 1022,-10-3 1,22 0-3319,-7 0 1824,7-13 1560,3-15 0,0-3 0,0-6 0,0 5 0</inkml:trace>
  <inkml:trace contextRef="#ctx0" brushRef="#br0" timeOffset="72">22087 22141 7316,'-28'0'1478,"12"-13"-929,4 10-92,24-22-275,16 10 0,10-26 210,18-5-237,6-7 1,31-19 178,0-12 1,23-12-462,-4-16 0,-49 56 1,1 0 190,-3 0 1,-1 0 0,1 4 0,0 1 168,51-51 1,-16 15-357,-12 3 1,-16 15 148,-21 23 1,-10 5-876,-18 13 267,-6 13-45,-13 2 252,-13 13 1,-2 0 123,-13 0 1,9 0-1226,0 0 810,13 0 666,-19 0 0,10 0 0,-13 0 0</inkml:trace>
  <inkml:trace contextRef="#ctx0" brushRef="#br0" timeOffset="73">23235 20293 8179,'18'-3'520,"1"-6"0,0-7-68,9-12 1,15-3-68,13-6 26,13-19-404,27-3 1,4-25 347,11 0-1087,14 12 909,-10-21 1,6 34-471,-18-6 267,-19 6 1,-19 18-686,-18 13 492,6 0 1,-31 16-41,6-7-141,-19 7 430,3 12 139,-24 12 344,9 4 0,-22 24-765,6 7 986,-6 6-510,-3 15 1,0 0 296,0 7-337,13 6 0,-10 0-448,6 12 1,7 0 139,2-9 1,-2-3-472,3-6 0,-1 3-23,10-13-711,0 0 1329,0-21 0,13-54 0,2-24 0</inkml:trace>
  <inkml:trace contextRef="#ctx0" brushRef="#br0" timeOffset="74">25810 18082 8100,'-19'0'-40,"1"0"1,-1 0 89,-9 0 157,12 0 0,-8 3-45,5 7 1,3 14 192,-2 14-102,12 12 0,-16 5 59,12 20 1,1 9-77,9 9 1,0-2 14,0 11 1,3-12-94,7 4 1,8-20-173,20-8 1,5-29-281,13-9 272,0-19 1,0-2-78,0-26 1,0-12 132,0-25 1,0-13-166,0-5 1,-3-10-7,-7-10 1,-8 4-48,-20-12 1,4 8 5,-12-8 0,-1 2 157,-9-2 0,-6 5-44,-13 13 1,-3-3-8,-24-6 1,-10 6-111,-10-7 0,-2 1 134,3 9 0,15-6 121,-6 15 0,18 7-124,1 3 1,9 18 383,9 10 0,7 15 40,12 3 1,16 4 19,12-4 0,12-6-31,16 6 0,12-5 148,7-4 1,6-13-366,3-6 0,9-5 94,1-4 1,-1-4-170,-9-5 1,-6 0 72,-13 0 1,-12 2-1049,-25 26 1,-13 0 20,-5 9-1551,-7 12 2435,-16 4 0,-15 24 0,-15 4 0</inkml:trace>
  <inkml:trace contextRef="#ctx0" brushRef="#br0" timeOffset="75">27686 18110 8100,'-16'13'0,"-9"-10"0,13 22 477,-7-7 1,-3 7-62,13 3 0,-4 12-21,4 7 0,6 6-116,-6 3 1,6 0-582,3 0 1,0-12-131,0-7 1,3-19-1436,6-8 1180,7-7 0,2-28 687,1-12 0,0-13 0,9-6 0</inkml:trace>
  <inkml:trace contextRef="#ctx0" brushRef="#br0" timeOffset="76">27826 17382 8100,'-28'0'143,"0"0"-153,12 0-102,-9 0 572,22 13-249,-9 2 1,12 4-1008,0 0 1,12-1-133,7 10 438,-7-12 490,13 9 0,-9-10 0,12 13 0</inkml:trace>
  <inkml:trace contextRef="#ctx0" brushRef="#br0" timeOffset="77">27938 18474 8100,'3'-31'-169,"6"-6"209,-6 5 0,25-20 119,0 5 1,0-6-47,9-3 0,4 0-186,-4 0 0,10 0 93,-10 0 0,10 0-270,-10 0 1,0 13-46,-9 5 326,0 20-20,0 5 0,-3 19 94,-6 13 296,-7 12-250,1 25 0,-1 13 716,7 5-558,6 7 1,-19 3 68,13 0 0,-10 3-100,10 6 0,-10-18-277,10 0 0,-13-13 170,3-6 1,-6-13 142,-3-5-159,0-20 1,-12-5-108,-7-13 0,-9-3-180,-9-7 1,-7-5-221,-12-13 0,0 3-148,0 6 0,0-2 226,0 11 1,4-8-333,5 8 0,-3 1 195,13 9 0,3 3-859,15 6 1270,7-6 0,-1 22 0,-2-9 0</inkml:trace>
  <inkml:trace contextRef="#ctx0" brushRef="#br0" timeOffset="78">30009 18110 7934,'12'-15'-11,"-8"-10"189,20 9 1,-14-12 179,18 0-85,-6-12-108,18 9 0,-3-22-547,1 6 197,11-6 176,-17-3 0,8 10-392,-12-1 1,0 13 144,0-4 103,-13 7 9,10 3 292,-22 13 0,10 5 156,-13 20 0,0 8-245,0 20 394,0 18-267,0 15 0,0 7 702,0 6-462,0-6-137,0 18 0,0-15-124,0-6-192,0-7 393,0 0-663,0-8 226,12 8 214,-9-24-306,10-4 123,-13-24-10,-13-4-90,-2-12 44,-13-12 1,-9-7-63,-1-18 182,-11 5-42,5-8 1,-3 15-237,1 6-6,11-5 245,-5 8-816,12 0 259,0-8 124,12 20 448,4-20 0,24 21 0,4-10 0</inkml:trace>
  <inkml:trace contextRef="#ctx0" brushRef="#br0" timeOffset="79">31213 17550 8705,'-13'28'588,"10"13"0,-9 2-510,12 13 197,0 0-55,-13 13-189,10 2 134,-22 13 0,13-3-14,-7-6 1,-3 2-126,13-11 1,0-13 212,9-16-981,0-18 366,0-7-496,12-37 427,16-18 290,3-17 0,22-20-491,-6 5 258,6-6 195,3-15 0,3 21 54,6 0 1,-9 13-143,0 6 853,0 13-439,0-10 0,-6 34 23,6 0 312,-19 13-326,4 31 1,-23-3 121,1 25 253,-13-1-273,7-2 1,-13 9 369,0-7-337,-13 7 0,7 0-116,-13-6-29,1-7 1,-10-3-35,0 1 0,9-4-125,0-15 0,10 6 148,-10-7-469,13-5 141,-6-1-1179,12-12 787,0 0 1,12-12-896,7-7 1494,6-6 0,15-15 0,4-4 0</inkml:trace>
  <inkml:trace contextRef="#ctx0" brushRef="#br0" timeOffset="80">32221 17970 7934,'-28'0'0,"12"0"0,-9 3 300,6 7-135,7-7 0,0 12 164,12-5 110,0-7-219,-13 22-147,10-22 1,-9 12-83,12-5 1,12-7 120,7 6 1,-4-3-152,4 4 146,0-7 1,9 9 205,0-12-519,0 0 115,-1 0 31,1-12 0,-9 9-239,0-7 145,-13 7-45,19 3 79,-22-12-15,22 9 119,-22-10-43,9 13 40,1 0-63,-10 0 303,9 0-26,-12 0 62,0 0-212,-12 0-20,9 0-2,-10 0 159,13 0 192,0 0-322,-12 0 20,9 0-24,-10 0 25,13 0-81,0 0-186,-12 0 223,9 0-41,-10 0 20,13 0-166,0 0-919,-12 0 329,9 0 748,-10 0 0,13-12 0,0-4 0</inkml:trace>
  <inkml:trace contextRef="#ctx0" brushRef="#br0" timeOffset="81">31913 17998 7934,'-28'0'-82,"0"9"-164,0 1 817,0-1-208,12-9-134,4 13 1,15-10-35,6 6-38,7-6-1,12-3 68,12 0-93,4-12 1,12 5 132,0-11-333,0-1 183,0-9 1,-4 0-12,-5 0 1,6 3-6,-6 7 0,-4-7-466,4 6 201,-13 7 120,6-13 1,-12 22-314,0-7 213,0 7-86,-12 3 257,9 0-59,-22 0-45,9 0 320,-12 25-153,0-6 0,-9 31 75,0-13 0,-13 13 346,3-4 1,7 7 330,3 3-421,-7-12-140,13 9 1,-10-19-523,13 12 105,0-11 76,0-7-1686,13-4 1215,2-20 1,13 2 71,0-25 462,13 0 0,-10-46 0,9 6 0</inkml:trace>
  <inkml:trace contextRef="#ctx0" brushRef="#br0" timeOffset="82">32948 17998 7934,'0'44'0,"-12"-4"0,6-12 678,-13 0-274,13 0 1,-7-12 147,13 9 82,0-22-221,0 22-496,0-22 87,13 9 0,5-12 140,20 0 0,-7-12-153,6-7 1,4-6-518,-4-3 270,0 0 92,-9 0 0,10-9-353,-1-1 336,0-11 0,-21 18-74,9-22 74,-22 9 1,19-2-35,-13-1 156,0 13-26,-9-7 1,-3 7-124,-6 6 425,-7-6-160,-12 18 0,0 1 398,0 5-235,0 20-9,0 5 853,-12 26-503,9 2-175,-10 26-149,26-10 106,-10 22-47,22-22 0,-19 18-365,13-11 0,2-1-627,17-9 0,8-9 15,20-1 0,-4-15 681,13-3 0,-1-12 0,10-16 0</inkml:trace>
  <inkml:trace contextRef="#ctx0" brushRef="#br0" timeOffset="83">34404 15815 7868,'16'-28'-109,"8"0"215,-20-13-54,8 10-75,-12-9 106,0 24 290,0-9-270,0 22 1,0 3 188,0 19-299,-12 18 54,-4 7 0,-12 24 218,0 7-274,-12 6 41,8 15 0,-8-6 382,12 13-859,-12 12 515,-4 13-1043,1 12 1097,2 0 0,4 12-1,18-73 1,0 1-313,0 2 1,1 0 143,3 3 1,2-2 0,-2 60-817,5-12 534,7-25 234,3-22 1,13-19-943,5-18 1026,7-7 0,3-27-321,0-13 452,13-13-429,-10-27 0,9-13 307,-12-12 0,0-13 0,0 6 0</inkml:trace>
  <inkml:trace contextRef="#ctx0" brushRef="#br0" timeOffset="84">34964 15899 7868,'12'-28'-443,"-9"-13"1,19 7 238,-12-12 882,11 11-34,-18-5-249,10 24 57,-13 4-146,0 24 0,0 19 14,0 25-135,-13 25-128,-2 6 1,-16 32 407,-7-7-559,7 18 1,-18-2 759,11 12 1,-12 6-617,27-67 1,0 0-1,-4 2 1,-2 0 364,-4 12 0,1 1 0,6-7 0,2 0-169,-4 2 0,0-1 0,4-9 1,1-2 217,-24 63 1,10-25-208,18-22-946,7-43 625,12 0 55,0-47 0,12-3 196,7-19-242,-6-6 866,11-15-1526,-8-4 502,12-24 1,-3 9 347,-6-7-969,5 7 499,-20 3 1,11 13-171,-6 5 83,-5 7 63,8 3-269,-12 0 280,0 13-78,0 2-340,0 13 447,0 0 1,-3 13-994,-6 5 655,5 7 657,-8 16 0,-13-10 0,-6 9 0</inkml:trace>
  <inkml:trace contextRef="#ctx0" brushRef="#br0" timeOffset="85">45517 27347 7902,'19'-25'-411,"0"7"1,-10-4 359,10 12 392,-1-11 1,10 8-118,0-5 0,-9-4 368,0 12-112,-1-11 28,10 5-153,0-12 33,0 0-153,-12 0 80,9 0-344,-22 0 1,6 3 113,-18 7 1,-7-4-128,-12 13 1,0-10 146,0 10 1,-12-4 22,-7 4 0,-9 6 253,-9-7 1,-3 10-102,-7 10 1,-6 5-65,6 13 0,-15 13-83,-3 5 1,-10 20 2,10 8 0,0 7-145,9 3 1,3 0 61,6 0 0,0 9 167,19 1 0,-3 8-27,22-8 1,3 8-3,15-9 1,-3 1-56,13-10 1,0-3-191,9-7 0,12-5 105,7-13 1,15 0-28,3 0 0,4-13 58,-4-6 1,7-5-126,12-4 0,0 6 162,0-6-125,0 6 189,12-18 1,-6-1-91,13-6 1,0-5-43,8-4 1,1 0-87,0 0 0,-9-13 70,0-6 1,-4-5-7,4-4 1,3-4-44,-13-5 1,0 3-136,-9-13 1,0 4 66,0-4 0,-9-6 25,0 7 1,-10-7 273,10-3 1,-4 0-86,4 0 0,-7-10-4,-12 1 0,0 0-52,0 9 0,0-9-33,0-1 0,-9-2-24,0 2 0,-13 7 2,3-6 0,-6-3-37,-3 2 0,0 1-177,0 9 0,-3 0 13,-6 0 0,-7 9 92,-12 1 1,-3 12 77,-6-4 1,3 4-80,-13-3 487,0 6-256,-9-10 1,-9 23-44,0-1 193,-13 13-153,6-7 0,-12 13 75,0 0 1,0 0 107,0 0 1,-3 16 28,-6 12 0,3 3-111,-13 15 1,13 4 160,-3 16 0,2-4 42,-2 12 1,6 4-229,-6 15 1,9-2 188,9 11-1775,-6-12 1245,22 19 0,12-22-218,19 7 0,25-20-384,13-8 1,21-17-3772,34-2 4499,7-25 0,24 12 0,7-25 0,6 1 0</inkml:trace>
  <inkml:trace contextRef="#ctx0" brushRef="#br0" timeOffset="86">54755 27151 7933,'0'-28'-35,"0"9"5,0 1 540,-12 12 324,9-19-738,-10 9 182,13-12-178,0 0 278,0 0-180,0 0 0,-3 3 31,-6 7 1,6-7-9,-7 6 1,-2 4 4,3-4 0,-13 10 113,3-10 0,-6 3-164,-3-2 0,-12 2 61,-7 7 1,-6 6-98,-3-7 1,-3 7 8,-6 3 0,3 13-3,-13 5 0,-3 20 7,-15 8 0,6 10-127,-6 10 1,5 8 33,4 20 0,0-1 149,1 19 1,14-6-39,13 15 1,6-6-6,22-3 0,7 0-117,21 0 1,3-13-40,6-5 0,19-10-191,19-10 1,9-2 54,9-7 0,-3-18-118,13-1 0,-1-14 108,10-14 1,-3 4-44,-6-13 0,3 1 246,-13-10 1,10-3 56,-10-7 1,13 4-15,-4-13 0,-2 1 27,3-10 0,-4-3 132,4-7 1,12 7-74,-12-6 0,12-4-66,-13 4 1,-2-3-76,2 2 0,-2 4-128,3-13 0,-10 10-15,-18-10 0,2 4 89,-11-4 0,5-6 5,-15 7 1,3-4 82,-21 3 1,8-9 112,-8 0 1,-1 0-80,-9-9 0,-3-6 1,-6-4 0,-7-6-120,-12-3 1,-9-9-112,-1-1 0,-11 1-56,2 9 0,-9 3 79,-9 7 0,2-1 276,-11 19 0,-1 0-21,-9 28 1,-3-3 91,-6 22 1,-4 2 99,-5 17 1,-7 18 384,6 18 0,-6 20-413,-3 8 0,3 17 127,7 2 1,15 0-476,12-9 1,13 9 91,-3 1 1,18-1-1357,10-9 1,18-12 230,10-7 1,21-9-295,16-10 0,25 1 1341,22-19 0,18 3 0,10-21 0,5-1 0</inkml:trace>
  <inkml:trace contextRef="#ctx0" brushRef="#br0" timeOffset="87">35160 17354 7917,'43'-99'0,"13"2"16,0 13-76,25 13 0,34-1-2636,25 7 2755,-65 41 1,3 1 0,12-5 0,3 0 275,5 8 0,0 3-222,-1 2 0,2-1 0,12-5 0,2 2 39,-1 3 1,0 4-249,0 3 1,0 2 108,6 0 0,0 2 0,-5 4 0,-2 2 13,1-1 0,0 0-94,0 0 0,0 0 77,1-1 0,-2 2 0,-6 0 0,-2 1-34,-4 2 1,-2 1 0,-1 2 0,-2 2 18,-9 4 0,-2 2 0,5-1 0,-2 0 120,-6-1 1,-1 2 47,73 13-728,-12 0 794,-3 0-228,-22 12 1,10 4-753,-13 11 1154,-13 1-229,-2 13 1,-13 6 562,0 18 0,-4 19-307,-5 18 1,-19 10 20,-19 10-986,-18 5 676,-12-72 0,-1 2 1,-6 8-1,0 1 284,0-1 0,0 0-191,0 7 1,0-1-54,-6-6 1,-1-2 0,1 1 0,0-1 34,-4-1 0,1-2 0,2-5 0,2-2 440,5 69-662,0-13 171,24-38 1,-2-15 220,25-19-300,-13-6-179,6-15 1,-2-16-976,-1-19 414,0-6 1224,-21-15 1,15-7-1902,-12-18 1,9-7 173,-19-11-389,13-14 940,-19 10 0,9-6 1042,-12 18-435,0 7 0,-12 12 0,-4 0 0</inkml:trace>
  <inkml:trace contextRef="#ctx0" brushRef="#br0" timeOffset="88">39835 19398 7901,'-28'0'0,"9"0"267,0 0 0,1 0-267,2 0 1407,4 12-889,12 4 0,0 33 91,0 7 173,0 19-429,12-3 0,13 15 211,12 6-396,26-6-129,-17 9 0,35-12 66,-6 0-665,18-25 722,7 7 1,12-48-53,0 1-109,0-13-729,0-31 1225,-1-6-359,1-25 1,-21-9 116,-7 0-848,-19-13 462,3 19 1,-21-19-8,0 13-898,-13 0 609,-6 9-616,-16 12 1055,-12 4-243,0 24 1,-3 4-1005,-6 12 75,-7 12 1160,-12-9 0,-12 22 0,-4-9 0</inkml:trace>
  <inkml:trace contextRef="#ctx0" brushRef="#br0" timeOffset="89">38267 26004 8128,'-15'-13'-878,"2"10"975,13-22-234,0 22 358,0-9 11,0 12 43,13 0 1,2 0-117,13 0 1,0 9 37,0 0 0,9 10-139,1-10 1,11 13 22,-2-3 0,9-4-220,9 4 1,-5-1 138,5 10 0,-6 0 0,-3 0 0</inkml:trace>
  <inkml:trace contextRef="#ctx0" brushRef="#br0" timeOffset="90">39079 25864 7850,'0'-28'-521,"0"9"598,0 0-59,12 13 1,7-6-1,18 12 0,-2 0-1,11 0 1,1 0 0,9 0 1,3 12-1,6 7 0,-3-4-1,13 4 1,-10 0 1,10 9 1,-13 0-3,4 0 0,-20-10-159,-8 1 0,-7-4 554,-3 4 0,-13 6-829,-5-6 0,-23-4 221,-15 4 0,-12-10 44,-16 10 226,0-1-63,-13-2 1,10 9 197,-6-6-136,-7 5 1,13-5-57,-6 0 1,9-4-24,9 4 0,7 6 6,12-7 0,0 7 0,0 3 0</inkml:trace>
  <inkml:trace contextRef="#ctx0" brushRef="#br0" timeOffset="91">38295 24520 8087,'-15'0'-1044,"-10"0"1,18 0 1142,-11 0 21,12 0-65,-19 0 223,22 0-202,-10 0 310,1 0-278,9 0 1,-13 0 280,7 0-130,6 0-357,-10 0 267,13 0 72,0 0-119,13 0 0,5 0-10,20 0 0,-1 0-7,19 0 0,-6 3-116,15 6 0,6-5 52,4 5 0,6 6-574,3 4 1,-3-3 532,-6 2 0,5 1 0,-8 9 0</inkml:trace>
  <inkml:trace contextRef="#ctx0" brushRef="#br0" timeOffset="92">38995 24352 8280,'15'-28'0,"10"13"-385,-6 5 1,18-2-142,10 2 1288,6 1-486,3 9 1,12 3-129,7 7 0,6 5-273,3 13 1,-10-9 3,1-1 1,-13 1-294,4 9 1,-10 0 124,-10 0 1,-5-3 84,-13-6 27,-13 5 1,-5-17 93,-20 11 0,-18-11 83,-18 2 0,-7-6 0,-3-3 0,0 0 0,0 0 0,-10 0 0,1 0 0,0 0 0,9 0 0</inkml:trace>
  <inkml:trace contextRef="#ctx0" brushRef="#br0" timeOffset="93">38099 23288 8291,'0'-18'-90,"0"-1"1,3 10 204,7-10 0,-4 13 17,12-3 1,10 2-146,10-2 1,15 6 107,3-6 0,12 5-162,16 4 0,3 0 103,6 0 0,-5 0-126,5 0 1,-9 4 272,-10 5-183,-5-6 0,-13 22 0,0-10 0</inkml:trace>
  <inkml:trace contextRef="#ctx0" brushRef="#br0" timeOffset="94">39079 23064 8283,'28'0'-31,"0"0"0,12 4 210,7 5 1,18-3-181,10 13 0,9 9-244,9 9 1,4 0-48,5-9-891,-5 0 1089,-13 13 1,-10-10-55,1 6 0,-25-6-12,-4-3 0,-24-9-485,-12 0 645,-7-13 0,-28 6 0,-13-12 0,-11 0 0,-7 0 0,-13-12 0,-2-4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1:05:51.424"/>
    </inkml:context>
    <inkml:brush xml:id="br0">
      <inkml:brushProperty name="width" value="0.09071" units="cm"/>
      <inkml:brushProperty name="height" value="0.09071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57D200"/>
    </inkml:brush>
    <inkml:brush xml:id="br2">
      <inkml:brushProperty name="width" value="0.09071" units="cm"/>
      <inkml:brushProperty name="height" value="0.09071" units="cm"/>
      <inkml:brushProperty name="color" value="#57D200"/>
    </inkml:brush>
  </inkml:definitions>
  <inkml:trace contextRef="#ctx0" brushRef="#br0">11744 16861 8101,'-16'0'-66,"3"0"1,10-3 551,-6-7 44,5 7-175,-8-10-282,-1 13 341,10 0-59,-10 0-378,13 0 314,0 0-315,0 13 0,0-7 142,0 13-220,0 0 152,0 10 0,0-1 42,0 0-139,0 13 97,0 4 1,0 12-6,0-1 15,0 14-11,-12 3 0,9 12 15,-7 0 1,7 13 23,3 6 9,-13 7-55,10-10 1,-9 6 40,12-12-444,0 0 404,0 3 0,0-19 44,0 6-303,0-18 254,0 2 1,0-22-198,0 1 188,12-13 7,-9 6-259,10-26 1,0-2 218,-10 0 383,9-10-620,-12 10 207,0-13-7,13 0-113,-10-13 117,10 10 1,-13-13-44,0 6-450,0-5 46,0-1 484,0-9 0,0-4 0,0-15 0</inkml:trace>
  <inkml:trace contextRef="#ctx0" brushRef="#br0" timeOffset="1">11260 18993 7971,'-12'-16'-467,"9"4"552,-10 12 103,13 0 1,-10-3 116,1-7-356,-1 7 83,10-10 261,0 13 194,0 0-316,0 13-108,0 3 0,0 12 7,0 1 0,0 2 62,0 7-201,0-6 126,13 21 1,-7-18-5,13 13 37,-12-1-37,18 10 0,-12 9-156,6 0 159,6 1 6,-9-10-259,12 0 230,1-1 1,-4-8-1,-6-1 1,6-12-7,-6 3 0,3-7-5,-3-2 117,6-1-99,-22-12-2,23-3 88,-23-13-81,10 12 10,-1-8-16,-9 8-4,10-12 142,-13 0-106,0-12 6,0 8 49,0-8-43,0-1-2,0 10-47,0-22 4,0 21 1,0-11-48,0 5 72,0 7 24,0-10-184,0 1 143,0 9-9,13-23-10,-10 23-2,9-22 0,-12 19-3,0-13 1,10 9 0,-1-9 0,4 10 52,-4-10 0,-2-3 9,12-16 0,0 6 272,9-6-146,1-6-83,-1 0 1,0-4 244,1 1-30,12-13-290,-9 0 1,18-10-81,-12 14 1,9 8 223,-9 1-346,0 12 106,-22-6 1,9 13 149,-6-1-225,-6 1-47,0-1-26,-13 13 144,0 4-172,0 12-7,0 12 167,0-8-334,-13 21 223,10-22 0,-13 19-30,6-12-728,7 12 156,-9-19 197,12 22 576,-13-22 0,10 23 0,-10-11 0</inkml:trace>
  <inkml:trace contextRef="#ctx0" brushRef="#br0" timeOffset="2">11033 18879 7996,'16'0'557,"9"0"48,-9 0-265,12 0 0,4 0 116,6 0 0,6-9-170,13-1 1,3 1 243,6 9 1,-3-3 140,13-7-466,0 7 1,0-9 70,0 12 1,-13 0-114,3 0-140,-6 0 146,-3 0 1,-3 0-86,-7 0 56,-6 0-296,-12 0 32,-1 0 114,-12 0-117,-3 0 132,-13 0-350,0 0-143,-13 0 268,10-13-69,-10 10-710,0-10 434,10 13 192,-22 0-932,22 0 252,-22 0 413,21 0 640,-8 0 0,-13 0 0,-7 0 0</inkml:trace>
  <inkml:trace contextRef="#ctx0" brushRef="#br0" timeOffset="3">6540 22206 7892,'0'-28'-252,"0"-1"1,-3 10 528,-7 0 8,7 13 0,-9-10 60,12 7-79,0 6 63,0-10-48,-13 13-8,10 0-109,-22 0 0,21 3 70,-5 7-19,-7-7 0,13 22-81,-10-9 17,1 12 0,8 1 177,-5-1-278,-7 0 104,13 14 0,-10-8 150,13 14-315,0-1 141,0-3 0,0 7-44,0-13-34,13 12 1,-3-15 178,18 12-376,-6-12 139,19-6-41,0-4-62,3-22 50,13 10 1,-9-16 67,-1-7 1,1-6-110,8-12 0,-8-16 80,-1-13 0,-12 0-109,3-9 1,-16 2-224,-3-2 159,-13 6-23,7-22 0,-16 22-208,-7-7 272,-6 7 1,-15 4-214,-7-1 270,-6 0 0,-13 13-131,0 6 352,0 6-122,13 4 0,-10 12-194,7 6 380,6 20-146,-13 18 1,22 20 23,-6 18-86,7-6-2,15 22 0,3-22-1108,13 7 1128,0-7 0,26-4 0,5 1 0</inkml:trace>
  <inkml:trace contextRef="#ctx0" brushRef="#br0" timeOffset="4">6938 22547 7865,'-28'29'0,"9"-1"0,0 1-218,12-1 240,-5 0 0,12 1 1151,0-1-507,0 13-219,0-22 25,12 19-292,4-22 1,25 3 177,7 0-304,5-13 27,4 7 0,0-26-207,0-6 0,3-9-978,6-10 1104,-6-6 0,10-13 0,-13 0 0</inkml:trace>
  <inkml:trace contextRef="#ctx0" brushRef="#br0" timeOffset="5">7791 22519 7911,'0'28'278,"-12"-12"1,8 9 47,-5-6 101,6 7 55,3 2-308,0 0 1,16-9 13,12 0 1,4-12 22,15 2-136,-12-6-24,18-15 0,-18-4-173,13-13 169,-1-12 171,-3 10-919,-3-23 543,-12 10 1,-1-13-7,1 0-579,-14 0 485,11 0 1,-23 10-222,6 0 271,-18-1 0,-7 1-85,-12-1 431,-13 14-319,9 5 53,-22 4 378,10 22-206,-13-10 0,3 26-104,7 6 355,-7 19-185,23-7 1,-10 32-56,12-6-773,1 6 718,12-6 0,3 0 0,13 0 0</inkml:trace>
  <inkml:trace contextRef="#ctx0" brushRef="#br0" timeOffset="6">8616 20614 7956,'0'28'-15,"0"-12"237,-13 9 1,10 4 360,-22 2-254,9 23 1,-12 3-54,-1 19 0,1 19-46,-1 9 1,-2 22-959,-7 16 1097,6 13-249,5-76 0,0 0 0,11 3 0,1 0 383,-23 70-111,6 0-198,16-10 1,-6-16-773,13-12 167,-1-38 406,23-23-1871,3-37 1275,12-3 0,10-19 601,0-13 0,0-13 0,-10-25 0</inkml:trace>
  <inkml:trace contextRef="#ctx0" brushRef="#br0" timeOffset="7">8872 22490 7874,'-13'26'55,"-6"-7"26,7 19 1,-11-20 708,14 20-369,-13 7-157,19-1 1,-10 3 3,13 1-54,0-14 54,13 7-237,2 1 38,14-24 1,12 17 251,6-25-613,7-1 281,3-9 0,0-16 184,0-12-623,0 0 348,-1-26 1,1 10-588,0-13 319,-13-13 240,-3 10 1,-12-9-476,-1 12 276,-12 0-19,9 0 115,-21-12 132,8 21 1,-15-18-117,-6 18 266,-7 7-82,-25 0 0,-4 3-185,-11 0 413,-1 13-157,0 0 0,0 22-135,0-7 575,0 7-338,13 16 1,-7 6 783,14 19-439,-1 19-204,9 3 0,13 31 101,7-6 0,6 7 55,3-7-15,0-12-110,25 9 1,7-22 53,24 7-590,1-20 227,13-19 0,-7-6-688,13-12 391,-13 12 250,19-19 0,-19 7-1503,13-20 704,-25-6 843,15-12 0,-9-13 0,16-3 0</inkml:trace>
  <inkml:trace contextRef="#ctx0" brushRef="#br0" timeOffset="8">10720 21012 7854,'0'-29'118,"0"14"792,0-11-371,0 23 24,0-9-251,0 12-100,0 0 0,0 12-532,0 17 268,-13 15 1,10 13 92,-6 0 1,-7 12-129,-3 7 1,3 9 210,-3 10-590,13-7 321,-19 23 1,18 0-389,-12 12-894,13 13 1268,-7-19 1,4 9-346,-1-12-493,1-1 733,9-12 1,0-15-92,0-20 0,0-15-133,0-4 488,0-25 0,0 16 0,0-22 0</inkml:trace>
  <inkml:trace contextRef="#ctx0" brushRef="#br0" timeOffset="9">10322 21808 10854,'28'0'400,"10"0"-342,0 0 0,10 0-1451,-10 0 1393,12 0 0,-6-13 0,13-2 0</inkml:trace>
  <inkml:trace contextRef="#ctx0" brushRef="#br0" timeOffset="10">11090 22604 7893,'0'16'444,"0"9"-444,0-22 0,0 13 201,0-6 0,0-7-156,12 22 294,4-22-131,13 10 1,-1-13-6,0 0-154,14 0 44,-11-13 0,10-3 93,-12-12-559,12-13 255,-10 9 1,1-21-396,-13 5 313,-13-5 105,7-4 1,-13-10-30,0 1-9,0 0 114,-13 9-192,-15 0 150,-4 0 0,-22 13 113,7 6 1,3 19 218,-4 9 1,4 14-215,-3 15 451,-7 12-326,10 26 0,-4 13-538,1 5 173,25 20-237,-16-19 420,22 19 0,-9-26 0,6 7 0,10-10 0,5-6 0</inkml:trace>
  <inkml:trace contextRef="#ctx0" brushRef="#br0" timeOffset="11">12170 21836 7881,'0'-15'-1313,"0"-11"2409,0 23-259,0-9-450,0 12 1,0 12-171,0 7 1,-9 10-38,-1 8-22,1 8 0,9 12 112,0-1-362,0 1-1,0 13 250,0-10-229,0 9 53,0-12 0,0-3 231,0-7-804,0 7 409,0-35 0,3 6 10,6-25 1,-2-3-5,12-6 1,0-20-544,9-18 292,13-20 240,-9-5 1,18-4-77,-12 0 140,13 0-559,-20 4 1001,23 2-234,-22 13 0,9 4-153,-13 5 355,1 20-58,-1 15-183,-12 13 382,-3 0-276,-13 0 0,0 22 291,0 7 1,0 15-247,0-6 1,-4 12 80,-5-2-158,6 5-23,-23 4 215,23-12-226,-22 8 0,22-12 91,-7 7-125,-5-7 46,11 0 1,-8-19 99,12 6-525,0-5 232,0-8 0,12-2-154,7-13 184,7-13 22,2-2 1,1-27-191,-1-5 85,0 6 0,13-13 164,-9 10-51,9 0 0,-9-7-51,6 13 389,-7 0-197,10 10 1,-12 3-40,-1 6 1,-9 6 80,0 13 0,-9 3 287,9 7-171,-13 6-109,7 25 1,-13-7 235,0 14-244,0-1-22,-13 10 31,10-13-60,-23 10 0,23-22 99,-6 5-916,-7-5 363,13-3 174,-10-14 185,13-2 0,13-26 0,3-2 0</inkml:trace>
  <inkml:trace contextRef="#ctx0" brushRef="#br0" timeOffset="12">14075 21922 7816,'0'-16'-819,"0"-9"693,0 9 759,0-13-84,0 14-221,0-11-217,-12 11 0,9-14-156,-7 1-80,7 12 200,3 3 1,-3 13 296,-7 0-244,7 0-24,-9 0 583,12 0-412,0 26 1,-10 5 177,1 26 230,-1 12-362,10 4 1,0 12 167,0 1-58,0-1-261,0 0 0,0-9-54,0 0 93,0-13 0,0 7-382,0-26 226,0-3 192,0-13-769,-13-12 413,-2-3 1,-14-19-237,1-13 1,-4 0-314,-6-19 0,-3-3 262,-6 3-957,-7 12 818,23 1 1,-20 13-600,13-7 1136,0 6 0,10 0 0,-1-2 0</inkml:trace>
  <inkml:trace contextRef="#ctx0" brushRef="#br0" timeOffset="13">16009 21723 7986,'0'-16'886,"0"3"-712,0 13 0,-9 3 174,-1 7-179,1 6-9,9 12 1,-10 16 30,1 13 1,-4 13-1,4 15 1,2 13-43,-12 6-1189,0 7 1254,-9 15-215,-1 16 24,1 4 1,0 5 163,-1-18-366,1-7 160,-1-25 0,10-15-6,0-20-674,13-19 491,-7-18 1,13-23-528,0-25 488,0 0 1,0-44 246,0 6 0,0-6 0,0 6 0</inkml:trace>
  <inkml:trace contextRef="#ctx0" brushRef="#br0" timeOffset="14">16322 22035 7887,'0'-15'1972,"0"-11"-1757,0 23 231,0-9-75,12 24 1,1 4-49,6 12-429,6 1 160,-21-1 1,21 1 215,-6-1-612,-7-12 287,1 9 0,-4-9 213,1 12-682,-1-12 365,-9 10 1,0-20-369,0 13 272,0-13 0,0 7 140,0-13 69,0 0 0,-12 0-60,-7 0 597,-6 0-354,-4 0 0,1 0 20,-1 0 177,1 0-186,-1 0 1,1 0-203,0 0 141,-14 0 41,11 0-1161,-10 0 483,12 0 284,1 0 266,12 0 0,-9 0 0,9 0 0</inkml:trace>
  <inkml:trace contextRef="#ctx0" brushRef="#br0" timeOffset="15">16976 22035 7349,'0'16'-48,"0"0"172,0-6 683,0-7-529,0 9 0,0-9 342,0 7-270,0-7-56,0 10-132,0-13 0,0-3 161,0-7 179,0-6-341,12-12 1,4-4 161,13-6 26,-1 7-174,1-23 0,12 10 31,6-13-45,-6 0 1,13 13 161,-7 6-843,-6-6 409,13 25-345,-10-19 0,0 35-565,-6-7 1,-9 10 1020,-10 10 0,6 6 0,-9 12 0</inkml:trace>
  <inkml:trace contextRef="#ctx0" brushRef="#br0" timeOffset="16">17573 22092 7975,'0'16'744,"0"-3"-170,0-1-11,0-8-205,13 8-202,2-12 1,17-12-81,6-7-56,-6-7 170,9-2-731,0-1 422,-10-12 1,10 7 45,-12-14-542,-1 1 438,1 3 1,-10-10-11,0 7-204,-13 5 225,7-11 1,-13 18 196,0-12 63,-13 12-174,-3 6 1,-12 17 823,-1 12-346,-12 25-209,10-6 1,-11 44 53,14-6 1,0 19 57,-1 0-376,1 6 182,-1 3 1,14-12 133,5-7-241,7-6 0,28-3 0,7 0 0</inkml:trace>
  <inkml:trace contextRef="#ctx0" brushRef="#br0" timeOffset="17">19251 20130 7826,'0'-28'0,"0"0"-182,0-1 87,-13 1 1,7 9 842,-13 0-440,12 12 0,-8-2 197,5 18-722,-6 7 166,-12 25-1,0 16-343,-1 16 267,1 12 1,-4 13 93,-6 6-173,7 20-15,-11-8 0,14 23 253,0-6-824,-1 19 871,8-68 1,1 2 0,8 2 0,2 1-17,-4 6 0,0 0 65,2-7 0,1 1-64,-2 9 0,-2 0 0,0-8 0,-2 0 68,-2 9 0,0 1-88,5-10 0,-3 0 0,-9 7 0,-2-1-57,4-15 0,1-1 0,1 2 0,0 0-552,-26 70 670,1-1-212,-10-21 70,13-17 1,-7-15 155,13-12-289,-12-26 74,18-7 0,-9-27 260,13-7-396,-1-19 804,1-29 1,-4-18-821,-6-19 198,19-7 486,-19-12-481,35-1 11,-10-12 0,13-3-42,0-13 178,0 13-63,13-9 1,12 21 43,13-5 0,13 11 179,-4-2 1,7 22-406,3-3-42,0 18 216,12 20 1,-6-1-763,13 1 732,0 12 0,6-6 0,0 13 0,-3 2 0,0 4 0,-3 3 0</inkml:trace>
  <inkml:trace contextRef="#ctx0" brushRef="#br0" timeOffset="18">19023 22035 7510,'0'16'-118,"13"-3"495,3-13 0,22 0 174,-1 0-71,14-13-234,-7 10 1,13-22-315,0 6 46,-13-19 0,10 6 168,-7-6-604,-6-6 357,0 13 0,-15-20-254,-7 13 249,-7-12 1,-2 15 11,-1-13 0,-12 11-60,-16-11 1,-9 13 40,-10-2 1,-3 8 26,-7 10 1,-2 6 579,12 13-247,-13 0-158,20 26 1,-10-4 903,12 25-501,1 13-157,12 0-107,3 22 199,13-9-39,0 12-88,13-12-753,3-3 429,12-14 1,13-5-303,7-13 0,15-3 326,3-26 0,1 1 0,-11-10 0,1 0 0</inkml:trace>
  <inkml:trace contextRef="#ctx0" brushRef="#br0" timeOffset="19">20047 21581 7817,'-29'28'0,"1"0"1460,0 1-913,-1-1 1,10 10-10,0 0 0,13 13 0,-4-4 1,7-6-642,3-3 120,0-6 17,0-4 0,3-3-541,7-6 306,-7-6 204,22-13-1002,-9 0 722,13-25 0,-1-1 143,0-31-642,1 7 355,-1-32 0,1 9 223,-1-12 1,10 0 261,0-1 0,3 1 436,-3 0-557,6 12 81,13 3 1,0 17 1195,0 5-619,0 7-174,0 13-39,-1 12-129,14 3 0,-23 29-346,1 13 1,-13 12-412,-7 16 1,-12-1 497,-7 1 0,-6 13 0,-3 2 0</inkml:trace>
  <inkml:trace contextRef="#ctx0" brushRef="#br0" timeOffset="20">7166 24083 7860,'12'-57'7,"-9"3"112,7 7 101,-7 6 109,-3 25 215,0 3-55,-13 26-270,10 3 29,-22 37-84,22 7 1,-22 29 163,6 6-223,-7 18-195,-2 17 1,-1 12 267,1 0 1,0 3 12,-1 7 1,10-3-126,9-68 0,1-1-999,3 43 1064,-7 13 1,26-60-867,6-1 370,6-24 223,4-10-1160,-1-25 866,13-4 1,-9-27 444,6-14-9,-19 1 0,18-39 0,-5 7 0</inkml:trace>
  <inkml:trace contextRef="#ctx0" brushRef="#br0" timeOffset="21">6597 24737 7899,'0'28'450,"0"-9"-450,0 0 554,0 0-295,0-3 0,16-1 50,12-5 448,13-7-413,29 10 1,6-26 101,18-6-812,-5-19 351,21 7 1,-9-20 125,13 13-357,0 0 0,-13-3 0,-3-3 1</inkml:trace>
  <inkml:trace contextRef="#ctx0" brushRef="#br0" timeOffset="22">8218 25561 7891,'-26'29'827,"7"-1"1,7-9 351,12 0-545,12 0-316,4-3 1,13-4-66,-1-12-267,1 0 48,12 0 1,-10-16-161,7-12 1,-6-4 113,-4-15 1,-3 0-171,-6-10 0,-3 0 223,-6 0-850,-7 0 566,10 0 0,-23 4-495,1 5 384,-26-5 8,3 21 55,-25-22 143,0 35 0,1-15-168,-1 24 700,0 13-299,0 13 1,10 38-164,-1 12 1,13 23 8,-2 5 1,18 11 96,9-11-144,7 1 0,16-22 1,2-4-1</inkml:trace>
  <inkml:trace contextRef="#ctx0" brushRef="#br0" timeOffset="23">11431 23514 7957,'-3'-16'0,"-7"7"406,7 6-225,-9 3 0,2 25 180,1 13 38,-14 12-233,8 20 1,-4 6 167,0 18-226,0 7-285,-22 26 0,9 6 238,-6 18-1637,-6-6 1685,12 10 1,-18-13 39,12 1 1,3-30-285,16-18-309,7-19 273,12-44 119,0-7-441,12-38 207,4-15 1,22-20-105,0-18-372,12-7 474,-5-25 0,15 10-190,6-7 942,-6 7-378,10 2 1,-10 14 468,6 5 1,-6 14-414,6 15 0,4 13 64,-4 25 1,-9 15 46,-10 14 0,-12 24 212,3 23 0,-19 6 126,-10 4 88,-5 12-324,-4-10 1,-13 10 283,-6-13 223,-6 1-584,-16-14-424,-4-2 174,-11-13 1,8-16 83,1-13 1,-10-3-81,-9-15 0,-1-1 225,10-9-654,-12 0 303,21 0 1,-15-12 61,25-7-487,-12-6 328,31-4 0,-6 1-873,25-1 279,12 1 122,4-1 0,25 10 663,6 0 0,20 0 0,6-9 0</inkml:trace>
  <inkml:trace contextRef="#ctx0" brushRef="#br0" timeOffset="24">12312 25135 7898,'-12'28'516,"-4"0"1,0 1-318,7-1 0,6-9 184,3 0-58,0 0 36,12-3-199,4-3 0,22-13 236,0 0-181,0 0-55,3 0 1,-10-4 3,7-5-108,7-7 212,-14-25-620,10 10 335,-12-11 1,-10 11 64,0-7-593,-13-6 406,7 0 1,-13-7-78,0 13-63,0 0 149,-13-3 0,-3 10-35,-12-7 0,-13 9 48,-7 10 1,-6 7-204,-2 12 197,-1 12 46,0 4-206,0 38 119,13-7 0,3 35 34,12-6 128,13-6 0,4 12 0,12-10 0</inkml:trace>
  <inkml:trace contextRef="#ctx0" brushRef="#br0" timeOffset="25">13080 24822 9383,'0'28'428,"0"1"1,0 12-47,0 6 1,3 7-73,7 3-262,-7-13 120,22 10 0,-18-13-96,12 6 1,0-6-197,9-12 1,10-14-754,0-5 436,0-7 262,3-16-201,-10-15 253,23-16 0,-22-13-134,6 0-26,-7 0 85,-2 0 1,-1 13-34,0 6 342,-12 7-90,10 15 674,-23 3-308,9 13-270,-12 13 0,-3 18 419,-6 26-214,6 0-42,-23 13-1178,23-14 655,-10 1 0,13-3-86,0-7 0,4-18 333,5-20 0,7-5 0,12-4 0</inkml:trace>
  <inkml:trace contextRef="#ctx0" brushRef="#br0" timeOffset="26">14019 25362 7798,'-16'13'484,"3"-10"34,13 10-238,0-13 0,0 3 262,0 6-239,13-6-149,3 10 1,12-13 155,0 0-393,1 0 118,12-13 1,-9 10-572,9-22 442,-26 9 0,11-22-37,-7 0 1,3-9-226,-3 9 0,-7-3 130,-12 3-79,0-6 108,0 0 1,-12-7-260,-7 13 367,-7 0-39,-2 22 1,0 4 125,-1 12 1,1 6-211,-1 13 0,1 9 212,-1 20 0,1 18 0,0-6 0</inkml:trace>
  <inkml:trace contextRef="#ctx0" brushRef="#br0" timeOffset="27">14758 23685 7886,'0'-29'0,"-3"1"0,-7-1 1857,7 13-1182,-10 4 0,4 15 58,-1 6 52,1 7-430,-4 25 1,7 7-213,-13 18-83,13 7 38,-19 25 0,12-7-137,-6 14 61,-6-1-1192,9 22 163,0 4 796,-9-1 1,18 10 244,-12-6-1979,13-7 941,-6-12 1004,12-29 0,9-6 0,0-19 0,-2-15 0,-4-17 0</inkml:trace>
  <inkml:trace contextRef="#ctx0" brushRef="#br0" timeOffset="28">16720 23827 7801,'0'-29'0,"0"-9"0,0 0 469,0 13-216,0 13 1,-10 15 177,1 6-67,-13 7-128,19 38 0,-23-1-115,7 33 92,-6-7-27,-3 44 0,-1-9-205,1 18-1408,12 7 1380,-9 3 0,12 7-35,4-68 0,-1-1 0,-2 62-93,12-9 0,0-16-186,0-41 1,12-7 7,7-40 0,6-7-202,4-22 1,-1-29-583,1-18 1137,-13-7 0,21-28 0,-5 9 0</inkml:trace>
  <inkml:trace contextRef="#ctx0" brushRef="#br0" timeOffset="29">16180 24253 7826,'-13'16'265,"7"6"368,-13-12-265,12 12-156,-5-6 357,24 12-297,4 0 0,28-9 119,13 0-454,0-12 131,25 5 0,0-12 204,13 0-1260,0 0 756,-10 0 1,1 0 231,-1 0 0,0 0 0,1 0 0</inkml:trace>
  <inkml:trace contextRef="#ctx0" brushRef="#br0" timeOffset="30">17203 25078 7829,'0'19'0,"0"0"-446,13-13 240,-10 19 0,13-22 1894,-7 7-1131,7 6 0,13-4 83,-1 7-180,1-6-250,12-13 210,-10 0-184,10 0 1,-3-3-64,0-7 0,0-6-61,-10-12 1,-2-4 228,-7-5-629,6 5 258,-22-22 1,10 20-5,-13-14 0,-3 1-226,-7-10 0,-9 9-326,-19 1 329,-6 12 68,-13-6 4,0 13 51,0-1 0,-9 17 45,0 12 1,9 16 5,9 21 0,4 20-27,-3 19-125,6 6 96,25 4 1,3-1 138,13 0 0,13 0 0,3 1 0</inkml:trace>
  <inkml:trace contextRef="#ctx0" brushRef="#br0" timeOffset="31">19336 24737 9517,'0'-16'-121,"0"3"221,0 0-350,0-2 151,0-14-52,0 1 24,0-1 177,0 1-126,-13 0 0,7 12 97,-13 6 0,10 7 109,-10 3 1,12 6-95,-2 13 524,-7 13-350,13 25 1,-10 3 154,13 6 101,0 7-208,0 25 1,3-7 16,7 14-120,6-14 2,-1 7 1,8-25-202,-14-7 100,13-18-54,-19-7-43,10-13 7,-13-12 1,-16-19-188,-12-26 0,-4-2 46,-15-17 1,-1 10-88,-8-9 1,-1 3-421,0-4 367,0 7 138,13 13 1,-7 3-1011,13 6 593,0 6 594,22 13 0,4-13 0,12-2 0</inkml:trace>
  <inkml:trace contextRef="#ctx0" brushRef="#br0" timeOffset="32">20189 24623 7759,'-28'12'-23,"-1"4"0,1 22 765,-1 0-270,1 13-117,12-7 1,-9 25 545,6 7-562,-6 6-385,9-9-57,3 9 140,13-34 0,3 15 241,7-25-850,6-13 459,12 0 1,10-25 66,0 0-809,12-12 617,-5-30 1,8-2-449,-5-13 254,5 0 291,-8-12 1,2 6-841,0-13 532,-12 13 103,6-19 346,-12 22 0,-1 3 0,-9 3 0,0 7 0,-13 6 0,7 0 0,-13 22 112,0 0 0,-13 12 191,-6-2 1,-6 21 1313,-3 17-749,-13 12-516,9 28 0,-9 4 711,13 12-497,-1 1-33,13-1 1,-6-9-24,13 0 0,-1-10-63,10 10-1272,13-13 655,3-6 1,15-19 216,7-19-1953,6-7 1906,26-12 0,-10-38 0,9-9 0</inkml:trace>
  <inkml:trace contextRef="#ctx0" brushRef="#br0" timeOffset="33">21469 23400 7798,'-19'0'73,"0"0"14,12 13-11,-18-10 0,19 25 987,-13 1-450,13 12-204,-20 16-81,10 12-147,1 17 0,-11 18 128,7 19-1837,-6 7 1546,-16 12 0,10 0 252,-7 0-345,6-12 116,4-4 1,2-25-783,7-6 614,-6-19-405,22-19 35,-10-16 1,16-29 212,7-12-618,6-12 1195,-1-29 1,11-13-855,-7-12 126,6-13 549,16 19 0,-6-19-10,12 12-75,1-12-75,-4 19 1,0 3 446,-6 19-209,-6 7-216,21 15 1081,-8 3-709,-1 13 1,6 29 27,-12 18 294,0 20-370,-22 18 1,6 10 248,-12-1-150,-1 1-146,-9 3 1,-13-13 112,-6 1-364,-6-1 51,-16-38 0,9 4 123,-5-32-179,5 6 240,-9-22-499,9 10 207,-21-26 1,18-2 142,-13-14-439,14 1 277,-20-1 0,13 1-43,-6-1-13,5 14-18,27-11-1071,-11 23 562,23-10 411,-9 13 1,18 0 245,13 0 0,12 13 0,26 3 0</inkml:trace>
  <inkml:trace contextRef="#ctx0" brushRef="#br0" timeOffset="34">22379 24793 7794,'0'-44'0,"0"3"0,0 19 0,0-6 747,0 5-502,0-18 0,0 13-38,0 0-81,0-1 1,0 1-119,0-1-30,12 1 0,-9 9 207,7 0-165,-7 13 0,-3-4 168,0 20 0,0 18 99,0 19 0,0 10 399,0 10-300,0-7 2,0 34-500,0-30 256,0 30 1,10-30 250,-1 11-607,0-11 215,-9 5 1,0-12 197,0 0 0,0-13 304,0-6-508,0-6 32,0-17 193,-12-2 0,-4-16-456,-12-7 1,-13-5-38,-7-14 1,-2-3-126,2-5 1,-6 8 73,7 1-374,-7-1 431,-2 13 0,11 1-813,7 5-586,19 7 1664,7 3 0,24 25 0,4 7 0</inkml:trace>
  <inkml:trace contextRef="#ctx0" brushRef="#br0" timeOffset="35">23374 23400 8445,'-19'0'682,"0"0"1,9 13-416,-9 6 0,10 22 42,-10 16 0,10 12-126,-10 17 0,0 15 12,-10 12 1,10 7-345,0 23 1,4-17 203,-4 16 1,-4-22 89,14-6 1,-1-10-58,10-9 0,0-29 89,0 1-1286,0-26 447,0-13-929,0-3 775,0-21 617,0 8 1,0-24-408,0-7 0,-9-16 606,0-3 0,-1-13 0,-3 20 0,-2-10 0</inkml:trace>
  <inkml:trace contextRef="#ctx0" brushRef="#br0" timeOffset="36">22976 24282 8894,'12'-16'813,"-5"0"-423,12 7 0,3 2-162,16-12 0,-4 0-30,14-9 0,2-1 141,17 1-560,-7 0 216,9-1 1,-12 10 210,0 0-206,-13 13 0,10-7 0,-10 13 0</inkml:trace>
  <inkml:trace contextRef="#ctx0" brushRef="#br0" timeOffset="37">23601 25021 7821,'-28'0'0,"12"-3"17,7-7 0,-4 4 171,4-13 0,-1 10-103,10-10 122,0 0-1,0-10 61,0-12-99,13 10 1,2-20 121,14 13 321,12-13-304,-9 20 1,21-20 158,-5 13-594,5-12 158,4 31 0,-3-16-622,-7 26 375,7-1 232,-22 10 0,9 3-15,-13 7 0,-12 6 0,-3 12 0</inkml:trace>
  <inkml:trace contextRef="#ctx0" brushRef="#br0" timeOffset="38">24085 25049 7803,'-16'29'0,"3"-10"0,13 0 1461,-12 0-914,8-4 1,-8 11 276,12-7-439,12-7-115,4 1 0,3-4-93,0 1-104,0-1 133,10-9-688,-1-12 447,13-4 1,-9-22 86,6 0-1127,-7-12 795,-15 5 0,9-21 203,-6 0-1259,-6-1 842,0 10 0,-13 1-540,0-1 528,0 0 302,0 0 0,-4 3-50,-5 7 254,-7 6 0,-12 25 612,-1 3-573,1 13 1,9 26-86,0 12 1485,0 25-979,3 9 1,-6 14 80,13-1 0,-1-3 275,10-6 0,0 3-869,0-13 1,13 1 89,6-11 1,15-11-1592,4-7 811,13-19 743,-7-7 0,26-37 0,2-7 0</inkml:trace>
  <inkml:trace contextRef="#ctx0" brushRef="#br0" timeOffset="39">25364 23173 7763,'-28'-44'1791,"3"-7"-1582,6 13 0,-3 0-1068,12 10 1213,1 12 1444,9 3-1257,0 13-778,-13 13 176,10 15 0,-10 10-219,13 19 184,-12 6 52,8 23 0,-18 12-156,13 6 0,-13 19-1394,3 10 1318,-7 6 152,-2 16 1,3 2-199,15-71 1,1-1 0,-17 70 97,8-13 1,5-6 9,3-22 214,7-7 0,3-25 0,0-12 0,0-23 0,0-19 0</inkml:trace>
  <inkml:trace contextRef="#ctx0" brushRef="#br0" timeOffset="40">25023 23770 12514,'29'9'487,"-1"1"0,0 12-284,1-3 1,2 3-2067,7-3 911,-6 6 952,9-9 0,0 12 0,3 1 0</inkml:trace>
  <inkml:trace contextRef="#ctx0" brushRef="#br0" timeOffset="41">25307 24907 7743,'-12'41'0,"6"-9"2798,-13 6-1323,12-7-927,-5-2 1,24-13-275,7-7 0,16-6-186,3-3 1,12-12-197,-2-7 0,-4-10 203,3-9-1226,-12-6 890,19-13 0,-23-19 209,7 1-1699,7-27 1193,-14 27 0,1-20-379,-13 19 1,-3-6 373,3 6 1,-7 10 333,-12 9 1,-12 16 282,-7 22 1,-7 9 33,-2 20 1,-10 21-287,0 26 1706,0 25-1083,-3 20 1,9 21 225,-5 0 1,5 10 255,4-10 1,12 3 114,6-3-1559,7-6 772,3-3 1,3-29-615,7-18 267,6-20-367,12-19 1,0-5 458,1-14 0,-1 1 0,1-10 0</inkml:trace>
  <inkml:trace contextRef="#ctx0" brushRef="#br0" timeOffset="42">6256 27750 7876,'0'45'0,"-13"-1"134,-6-6 0,6 6 282,4 13 0,3 12 26,-4 7 1,7 16 133,-6 3 1,18 9-14,10-9-859,6-13 483,16-13 1,4-28-497,11-12 274,14-13-14,-10-42 0,19-12 78,-13-37 1,10-11 206,-10-18-1113,1-7 618,-23 10 1,-3-9-140,-12 6 0,-14-4-311,-5 13 0,-7 4 173,-3 15 13,0 6 236,-25 26 0,-7-3 51,-25 18 13,-12 7 9,-4 22 188,0 0-68,-9 26 1,13 5 93,-7 26 137,19 12-104,3 4 0,26 16-171,-1 5 320,14 7 88,15 1 0,25-4-25,13-13 379,25-13-226,10-2 1,22-26 328,-1-6-322,1-19-96,3-6 1,-10-13-45,7 0-224,-6 0 44,-17-13 0,-2-3-97,-13-12 0,-13-10 886,-6 0-2348,-6 0 1496,-17 10 1,11-13-1,-11-4 1</inkml:trace>
  <inkml:trace contextRef="#ctx0" brushRef="#br0" timeOffset="43">8104 26528 6783,'0'16'1198,"0"22"1,-9-13-716,-1 32 1,-3 9-56,4 29 1,-4 22-27,-6 25-1917,-6 13 1593,17-64 1,0 1-1,-4-11 1,-1-1-221,4 1 0,-1-1 52,-15 56 312,9-10 1,0-25-1097,7-6 477,6-32 225,3-22-1481,0-15 1653,0-23 0,12-3 0,4-16 0</inkml:trace>
  <inkml:trace contextRef="#ctx0" brushRef="#br0" timeOffset="44">7677 27210 7828,'0'16'551,"0"-3"-379,13-13 0,-7 9 209,13 1 1,13 9 361,15-10 0,7 13-90,3-3-2119,0-6 1016,12 12 0,-5-19 450,11 13 0,1-12 0,9 5 0</inkml:trace>
  <inkml:trace contextRef="#ctx0" brushRef="#br0" timeOffset="45">8730 28149 7905,'-13'44'267,"10"-3"0,-10-3 216,13 0 0,13-4-478,6-15 2537,6 7-1653,3-23 1,10 9 72,0-12-881,0-12 13,-9-17 1,-1-15-1035,0-13 486,1-12 159,-1-4 1,-12-12-211,-6-1 0,-7 11 211,-3-1-1081,0 13 849,-13-19 0,-6 21-143,-19-5-201,7 6 503,-23 16 0,10 6 114,-13 19 0,0 10 320,0 18 0,10 32 115,-1 25-256,14 26-949,-7 22 435,25 3 588,3 9 0,4-12 0,-1 0 0,1-1 0</inkml:trace>
  <inkml:trace contextRef="#ctx0" brushRef="#br0" timeOffset="46">9753 27665 7889,'-12'16'-331,"5"0"-88,-12-7 0,10 7 51,-10 12 1685,13 1-834,-7-1 1,3 4 217,1 6-339,0 6-100,9 13 0,0 0-92,0 0 1,0 0-1,0-1 1,0-11-368,0-7 97,0-7-450,12-15 427,-9-3 0,26-29-93,-1-13 1,1-12-205,9-16 0,-4-3 34,4-6 143,-6 6 62,21-10 0,-18 14 538,13-1-184,-14 13-112,7-10 0,-3 22 149,0-6-77,0 19 27,-9 7 1,-4 15 102,-6 6 1,-6 10-76,-13 19 173,0 6-159,0 13 0,-13 3-69,-6 7 0,-3-7-128,3 6 1,-6 0 49,6-9 0,3 6 40,-3-15 0,13-7-154,-4-3 120,7-19-87,3 6 1,13-25-139,6 0 0,18-16 79,11-22 0,2-15-101,-2-14 1,5 1 140,-5 9 0,2 10 17,-2-1 1,6 14 252,-7-4 0,-6 6-92,-3 4 1,-7 12 24,-2 6-124,-13 7 21,-4 3 1,-12 13 112,0 6 1,-3 9-66,-6 10 0,-7 3 25,-13 7 0,1 5 10,0-5 1,9 2 121,0-2-260,12 5 0,-18-21 0,9 9 0</inkml:trace>
  <inkml:trace contextRef="#ctx0" brushRef="#br0" timeOffset="47">11488 27949 7844,'28'-18'0,"1"-1"-139,-14 12 159,11-18 1,-20 12 192,13-6 1,-9-6 144,8 6 0,-11-6-372,2-4 47,7 1 42,-13 0 0,10-1-65,-13 1-115,0-1 253,-13 1 27,-3-1-66,1 1 1,-11 9 109,7 0 334,-6 13-297,9 6 1,-9 19 32,6 19 175,6 6-230,-12 25 0,22 4 256,-6 12 0,-4-6-114,3 7 0,1-17-230,9 16-131,0-6-37,0-6 9,13-3 72,-10-14 1,13-8 51,-7-1 0,-6-22-312,7 4 233,-7-20-30,-3 4-22,0-13 0,-13-13-325,-6-6 441,-6-19-170,-16 7 0,-3-20-167,-13 13 46,0 1 153,0 8-261,0 1 161,0 12 0,4-6-229,5 12 0,-2 1-333,12 9 1,9 12 206,10 7-1180,13 7 1677,-7 2 0,26 1 0,3-1 0</inkml:trace>
  <inkml:trace contextRef="#ctx0" brushRef="#br0" timeOffset="48">13052 28319 7790,'0'-28'288,"-13"12"0,10-9 47,-7 6 249,7 6-189,16-12 0,3 9-136,12-12-105,13-1 0,-6-9 59,12 0 1,1 0 12,9 10 1,0-10 107,-1 0-541,1 0 206,-12 10 1,-4 9-596,-13 0 420,0 0 89,1 3 1,-13 0-616,-7 7 397,-6 6-103,-3-10-111,0 13 380,0 13 1,-3 2 24,-6 14 0,2 2-146,-12 7 577,13-6-224,-19 22 0,19-20 628,-13 14-549,12-1 0,-5 10 1,12-3 786,0-7-544,0 7-92,0-23-357,0 11 64,0-1 0,22-22 263,6 0-634,7-13 272,6-6 0,3-22 66,13-7 1,0-21-106,0-7 1,-3-3-120,-7-16 50,7 13 120,-23-7 1,10 13 77,-12 1 0,-1 8-114,1 1-162,-14 25-8,11-16 268,-23 35 1,9-7 71,-12 20 0,0 9-119,0 19 245,0-7-98,-12 23 0,6-7 427,-13 20-244,12-7-157,-18 9 0,22-12 271,-7 0 0,7-10 32,3 1-15,0-14-125,0 7 51,0-12-903,25-13 459,-6-29 1,35-22-65,-6-31 0,-4-7-143,3-12 1,-3 0 51,4-1-257,5 14 437,-8-10 0,-1 31-87,-6-6 0,3 22-132,-3 7 23,0 12 119,-10 16 1,-9 6-18,0 13 604,-13 0-166,7 48 1,-13-17-174,0 26 1,-3-10 25,-7 10 1,-2-3-457,-7 3 0,-3 3-77,12-13 410,1-12 0,-4-13 0,-3-13 0</inkml:trace>
  <inkml:trace contextRef="#ctx0" brushRef="#br0" timeOffset="49">15440 28177 7750,'-15'13'471,"-11"2"0,20 4-319,-13 0 1,13-9 653,-4 9 1,20-13 4,9 4-825,6-20 39,3-6 0,1-15-136,-1-7 0,-3-6-339,-6-13 0,7 0 173,-7 0-420,-7 0 453,14 0 1,-23 0-499,6 0 383,-6 1 115,-15-1 1,-4 3 152,-12 7 23,-1 6 24,-12 12 1,6 4 154,-12 6 1,9 22-281,-9 25 885,12 26-518,-19 19 0,22 22-154,-5-1 1,18 1-153,9-10 13,7-12 0,3 9 0,0-9 0</inkml:trace>
  <inkml:trace contextRef="#ctx0" brushRef="#br0" timeOffset="50">16464 27608 7765,'-13'29'0,"-2"2"0,-14 7 0,10 6 1212,0 13-504,0 0-365,3 13 0,1 2 177,5 14 0,7-11 103,-6 1-796,5-13 185,4-6 1,0-25 202,0-13-706,0-13 407,13-18 0,3-23 99,12-32-933,1-18 635,-1-16 0,1-13 19,-1 1 0,4-1 95,6 0 0,-4 4 604,14 5-844,-1 7 320,10 13 1023,0 12-629,0 4 1,3 28-209,6 12 0,-6 14-174,6 15 0,-18 15 214,-10 14-1597,-7 25 751,-15 6 709,9 22 0,-9-22 0,13 9 0</inkml:trace>
  <inkml:trace contextRef="#ctx0" brushRef="#br0" timeOffset="51">17289 27978 7822,'0'19'368,"0"0"694,-13 0-252,10 9 1,-7-12-318,20-7 1,6 4 391,12-3-473,13-1-207,-9-9 1,12-13-155,-6-6 0,-7-6 315,7-3-869,7-1 437,-14 1 0,7-4 112,-19-6-1147,6 7 773,-21-23 1,18 19-770,-13-12 582,1 12 214,-10-6 0,-10 13-89,1-1 223,-26 1 0,16 12 446,-19 7-227,-6 5 0,9 11 4,-12 12 0,12 15 97,-3 33 0,6-1 38,4 19 167,12-6-153,4 19 1,15-16-943,6-6 0,20-6 737,18-13 0,32-13 0,9-3 0</inkml:trace>
  <inkml:trace contextRef="#ctx0" brushRef="#br0" timeOffset="52">19535 26300 7771,'0'-15'239,"0"2"-239,0 13 0,0 25 1183,0 19-712,0 29 1,-3 19-56,-7 12 1,4 0-197,-13 19 0,0 10-1842,-9 9 1902,-1 0-179,9-52 1,-1 1 0,-10 60-101,12-65 1,0-1 0,-16 54 175,-3-7 1,16-21-1380,-6-26 768,18-18-1492,-3-52 925,13-27 1349,0-20 0,0-37 0,0-4 0</inkml:trace>
  <inkml:trace contextRef="#ctx0" brushRef="#br0" timeOffset="53">19023 26983 7771,'16'12'2332,"19"-5"-1368,-7 12-501,32-13-79,-12 19-410,34-22 64,-10 23 0,14-14-295,-1 7 0,-3 7-1373,-6-7 1630,6-7 0,-22 13 0,10-9 0</inkml:trace>
  <inkml:trace contextRef="#ctx0" brushRef="#br0" timeOffset="54">20104 27040 7784,'-29'12'670,"14"4"0,-8 3-1046,14 0 0,-1 9 644,10 10 0,0 13 800,0-4 1,0 7-719,0 3 0,0 12-368,0 7 1,0 3-164,0-3 106,0 6 79,0-22 0,0 10-484,0-14 242,0-11 150,0-17-798,0-15 580,0-13 1,13-13-90,6-6-39,6-19 165,4-19 1,9-6-117,0-13 1,0 13-14,-10-3 1,10 15 485,0 4 0,0 15-144,-10 4 775,1-1-548,-1 26 0,-12-6 132,-7 18 0,-6 20 326,-3 18 0,0 10-318,0 9 1,-9-2 80,-1 11 1,-12-2-410,3 3-12,7-7 216,-1-12-1717,13-25 771,0-7 337,13-25 422,3-25 0,25-19 0,3-29 0</inkml:trace>
  <inkml:trace contextRef="#ctx0" brushRef="#br0" timeOffset="55">20843 27694 7784,'16'44'0,"-3"10"597,-13-7 1,0 7 99,0 2 0,0-2 199,0-6 0,9 2-470,0-12 1,10-10-44,-9-9 1,12-12-77,-3 2-589,6-18 266,-9-7 0,6-25 11,-12-7 0,12-15-155,-3-3 0,-7-13-999,-2 3 452,-7 7 423,10-13 0,-10 18-1354,6-11 673,-6 11 379,-15-5-81,9 25 359,-23-10 1,11 22-103,-14-6 875,1 19-422,-1 7 0,1 28 1356,-1 12-708,1 26-512,0 18 1,12 14 531,6-1 1,-2 13 70,2 6 0,4-6 306,15-3 1,10-19-389,19-10-714,6-6 66,13-3 0,13-22-451,6-7 0,6-22-1574,3-6 1973,-12-25 0,22-19 0,-7-13 0</inkml:trace>
  <inkml:trace contextRef="#ctx0" brushRef="#br0" timeOffset="56">22293 26215 7744,'0'-16'2156,"0"4"-1876,0 12 1,0 25 20,0 13 79,0 25-140,0 22 0,-3 29-103,-6 19 1,-2-54-1,-4 3-307,-2 2 1,-4 2 0,-2 7 0,-1 1 319,5-4 1,0 0-1164,-6 1 1,0-2 862,-7 69 1,-9-10-2158,13-24 2202,-1-26 0,-12-42 0,-3-14 0</inkml:trace>
  <inkml:trace contextRef="#ctx0" brushRef="#br0" timeOffset="57">22009 26556 7803,'16'0'6176,"22"13"-5341,0 6 1,25 19-253,13 9 1,15 7-382,4 3 0,9 0-305,-9-1 0,-13-11 199,-15-7-3067,-7-7 2971,-16-15 0,-3-3 0,-13-13 0</inkml:trace>
  <inkml:trace contextRef="#ctx0" brushRef="#br0" timeOffset="58">7279 30253 7824,'0'-45'12,"0"4"-586,0 13 279,0 12 0,0 19 1606,0 26-476,0 12-484,-12 16 0,9 15 211,-7 13-164,-6 1-1014,13 24 545,-22-9 100,22 13 1,-13 3 85,6 6 1,7-9-168,-6 0 1,6-7-50,3-22 1,0-9-902,0-28 712,0-20 290,12-28 0,4-41 0,12-19 0</inkml:trace>
  <inkml:trace contextRef="#ctx0" brushRef="#br0" timeOffset="59">6739 30565 8151,'29'0'611,"2"0"-186,7 0 0,9-3 427,20-6 0,18 2-106,19-12-338,7 13-383,15-7 0,-9 13-968,6 0-289,-6 0 604,-16 0 0,-3 13 521,-12 6 1,-14 6 0,-2 4 0</inkml:trace>
  <inkml:trace contextRef="#ctx0" brushRef="#br0" timeOffset="60">8331 31504 7837,'0'41'0,"0"-10"0,0 7 1299,0-19-818,13 6 1,16-21 222,18 5 58,7-18-419,3-7 1,-1-25 205,1-7-401,0-5 9,0-17 1,-13 7-917,-6-13 484,-6 0 265,-4 4 0,-12-7-281,-7 12 231,-5 1 133,-4 9-1247,-26 13 773,-5-10 0,-29 26-52,-7-1-77,-5 1 256,-14 25 0,1-10-306,0 13 848,-1 0-236,14 25 0,2 10 307,13 31-243,1 20-157,-1 15 0,22 13-172,6-1-493,20-12 640,-4-3 86,26-12 0,-4-4 0,20-6 0,6-7 0</inkml:trace>
  <inkml:trace contextRef="#ctx0" brushRef="#br0" timeOffset="61">11488 29485 7903,'-16'-57'115,"-9"13"0,12-7 102,-6 13 0,7 10 616,12 9-321,-13 13-251,10-7-99,-23 38 1,20 1 163,-13 30 139,13 8-275,-19 33 0,12 14 1,-6 12 1,-3 10-199,12-10 0,-12 26 243,3 2 1,-3 4-322,13-75 0,-1 1 0,-2-1 1,-1 1 31,3 5 1,1-1 108,-4 73 10,-12-16-2004,22-41 733,-10-31 664,13-42 541,0-41 0,13-18 0,3-26 0</inkml:trace>
  <inkml:trace contextRef="#ctx0" brushRef="#br0" timeOffset="62">10692 30167 7853,'12'29'0,"4"-10"1570,12 0-626,14-13-392,2 19 585,13-22-689,0 10 0,12-13 217,7 0-1048,6 0 340,3 0 0,-3 0 118,-6 0-2039,-6 0 1064,-13 0 900,-13 0 0,22-13 0,-6-2 0</inkml:trace>
  <inkml:trace contextRef="#ctx0" brushRef="#br0" timeOffset="63">11744 30992 7778,'3'-16'-241,"6"7"1,-2 5 525,12 4 0,0-9 424,9-1 0,4-12-66,6 3-198,-7-6-146,23-16 1,0-6-211,12-20 115,0 7-51,-9-35 1,0 20-397,0-20-735,0-6 930,-13 12 0,-6-9-55,-19 13 1,3 12-58,-13 7 1,1 0-179,-10 9 1,-13-6 34,-6 15 0,-9 4-102,-10-3 1,-6 2-45,-13-2 120,0 6 199,0 25 1,0 4 160,0 12 0,4 3-55,5 6 1,-2 32-51,12 26 1,0 27 20,9 20 0,1 12 295,0 17 1,9-1-215,0 0-1047,12 0 1156,-5 0 1,15 10 218,6 0-93,7-1-220,13-21 0,2-17-530,7-18 292,6-19 182,1-32 1,5-9-103,-12-25 1,9-14 153,-9-15 223,0-6-387,-9-16 0,-10-3 772,0-13 0,-4 0-695,4 0 0,3-9 398,-12 0-178,12-13 108,-6 19 0,3-10-40,0 13 1,0-9 34,9 0-262,1-1 48,-1 23 1,-3-7 113,-6 13-269,7 1 166,-23 21 0,13 3 192,-7 13-140,-6 0 0,10 13 281,-13 6-178,0 19-103,0 6 0,-10 3 253,1 1-70,-1-1-126,-2 10 0,9 3 144,-7 6 1,4-6 99,-4 7-89,7-7-101,-10-3 1,13-1 86,0 1-285,0-13 18,13 10 0,-7-32-247,13 7 1,0-20 161,10 1 1,-1-7-141,1-3 1,-1-13 68,1-6-110,-1-19 97,0-6 1,4-13 22,6 0-73,-6 1 49,9-1 0,-13 9 21,0 1 1,10 12-254,0-3-66,0 7 182,-9 2-150,-14 13 361,-2 4 1,-13 24 156,0 7 1,0 7 246,0 2 1,-3 13-44,-7 7 0,7 5 219,-6 4 1,-4 3-176,4 6 0,-4-6 146,4 7 1,5-10-586,-5-10 53,6-6-502,15-12 1,-5-14-612,12-5 0,9-23 637,10-15 477,0-13 0,3-41 0,3-7 0</inkml:trace>
  <inkml:trace contextRef="#ctx0" brushRef="#br0" timeOffset="64">13052 31106 7769,'-26'3'224,"8"6"372,-8-6 164,23 10 0,-10-10 490,13 7-606,0-7-42,13 9-300,3-24 1,15 5 102,7-12-694,-6 1 283,22-11 0,-23 1 65,7-1 1,-6 1-63,-4-1 0,1-9 277,-1 1-1259,1-1 644,-14-3 0,-2 9-418,-13-6 1,0-3 294,0 3 1,-3 0-228,-7 10 325,-5-1 33,-14 14 585,-12 2-269,9 13 1,-21 0-18,5 0 1,4 25 155,-3 13 0,12 16-124,-3 12 824,-6 19-516,25 4 0,-16 12 508,26-6 0,-1-4-315,10 14 0,13-17-158,6-3 1,9-15-11,10-23-815,6-6 447,13-25 1,0 6 71,0-12-816,0-13 560,0-26 0,0-6 62,-1-12-199,1-13 182,0 0 1,-13-13-486,-6 7 177,7 6 257,-14-10 1,10 10-316,-12-6 162,-1 6 270,1-10 0,-4 14 96,-6-1 0,3 0-251,-13 0 506,13 13-202,-18-10 1,8 23-143,-12-7 182,0 6-13,0 16 546,0 4-274,0 12-31,0 0 0,-3 12 252,-6 7 0,2 19-125,-12 9 0,10 7 178,-10 3 1,3 9 41,-3 1-261,-6 12-133,22-19 0,-13 12-118,6-5 0,7-7-124,-6 6 1,6-19-99,3-9 1,0-6 100,0-4-649,12-12 469,-9-3 1,26-16-93,-1-7 1,4-18-240,15-20 1,-12-5 189,3-4 1,3-10-56,-3 1 0,0-3-93,-10 2 575,1 7-139,-1-9 0,1 21 35,-1 1 0,0 9-54,1-9 1,-10 25-28,0 3-8,-13 12 107,7 7 1,-13 3 149,0 7 1,0 9 8,0 19 1,-13 6 116,-6 13 0,3 3-16,-3 6 436,13-6-455,-7 10 1,4-13 173,0 0 1,-1-1-74,10 1 1,0-3-437,0-7 88,0-18-1,0-17-703,13-12 504,2-12 0,23-20-104,0-25 0,3-3-171,-3-16 1,-6 1 176,6-11-203,-7 14 254,10 2 1,-9 13-85,6 0 1,-6 10-43,-4 0 344,-12 25-62,9-4 132,-22 26 0,10 7 312,-13 12 1,0 12-69,0 26 1,0 0 172,0 0 1,-3 9-90,-7 0-921,7 1 416,-10-10 1,4-4 100,-1-5 0,1 5 0,9-8 0</inkml:trace>
  <inkml:trace contextRef="#ctx0" brushRef="#br0" timeOffset="65">15298 31077 7754,'13'-16'72,"-10"-9"36,6 6 0,7-6 663,3-4 0,16-12-316,3-6 0,12-7-235,-2-3 0,-4 0 108,3 1-943,1-1 485,-4 0 1,-6 13 60,-19 6-829,6 6 359,-22 4-27,10 12 315,-13 3 65,0 39 1,0-1 253,0 32 1,0-4 87,0 23 1,0 10 293,0 8 1,0 4-177,0-3 392,0-7-416,0 10 0,0-22 194,0 0 115,0-13-299,-13 7 0,7-26 151,-13-6-204,13-19-43,-20-7 1,11-15-18,-14-6-127,1-7-93,-1-25 1,1 6-264,0-12 1,-4 12 168,-6-3-1598,6-6 872,4 12 893,3-9 0,9 13 0,-13-1 0</inkml:trace>
  <inkml:trace contextRef="#ctx0" brushRef="#br0" timeOffset="66">16265 31106 9765,'0'15'1659,"13"-2"1,-7-13-1341,13 0 0,0-3-289,9-7 0,1-5-591,-1-14 0,1-2 211,-1-7-823,0-7 801,1 1 0,-1-10 97,1 7 1,-13-4-67,-7 4 0,-6-3-427,-3 12 196,0 0 280,-12 9 0,-4 14 404,-13 5 1,1 7-164,-1 3 0,-5 25 1232,5 13-644,-5 13-337,18 18 676,-13 4-403,13 12 0,4 7-94,12-7 1,3 7 12,6-17 1,7-8-523,13-10 1,12-4-1236,6-15 1365,20-12 0,5-14 0,14-12 0</inkml:trace>
  <inkml:trace contextRef="#ctx0" brushRef="#br0" timeOffset="67">17232 30594 8271,'19'-10'870,"0"1"1,0-13-528,9 3 0,10-10-16,0-9-376,12-19 74,-5-3 1,21-22-627,0 7-349,1-8 892,-10-15 1,-13 10-339,-6-7 260,-7-6-111,-2 25 0,-13-18-109,-7 18 0,-6 9 1,-3 10-166,0 1 265,-12 24 0,-7-9 45,-19 13 0,3 9 242,-12 0 1,9 12 259,-10-2 1,4 18-33,-3 10 1,-4 10 15,13 9 0,-9 18-71,9 20 641,-13 19-738,7 6 0,0 26 261,6 5-1125,6 7 1048,4 3 1,-1 4 251,1 5-29,12-5-245,4 8 0,12-15-161,0-6 1,3-10 57,6-18 0,7-23-753,12-25 440,1-13 0,3-28-347,5-7 369,-5-6 1,12-6 287,-6-6-1199,-6-20 1383,9-2 1,-13-10-800,1 12 452,-1-12 0,1-3 0,-1-13 0</inkml:trace>
  <inkml:trace contextRef="#ctx0" brushRef="#br0" timeOffset="68">17857 30651 7753,'-15'0'110,"2"-13"0,10 10 270,-7-7 0,7 10 202,-6 10-151,5-7-280,4 22 1,0-9 34,0 12 1,0 4 166,0 6-319,0 6 117,0 13 1,0 0 34,0 0 1,0 0 25,0 0 0,4-1 91,5 1-531,-6-13 160,23-2-102,-11-27 1,17-2 124,6-13 1,-7-25-355,7-13 233,7-25 86,-14-10 1,23-12 36,-7-1 1,-2 1 126,2 0 0,-3 9 208,4 0 0,2 13-254,-12-3 0,6 9-167,-15 9-1119,5 7 585,-18 13 663,0 12 0,-29 16 0,-18 16 0</inkml:trace>
  <inkml:trace contextRef="#ctx0" brushRef="#br0" timeOffset="69">18597 31049 7753,'15'0'2138,"11"0"-1086,-7 0-1046,-7 0 47,14 0 1,-11-3 249,14-7-1019,-1-6 525,1-25 0,-4 6-134,-6-12 0,6-4-222,-6-15 1,-6 3-70,-4-13 342,-6 13 76,-3-7 0,0 23-137,0 0 0,-12 2-331,-7-2 736,-6 19-105,-4 15 0,1 13 35,-1 0 776,1 13-568,-1 15 1,1 29 216,0 19 0,9 9 463,0 10 1,12 6 67,-2 13 0,6-10-442,3 0 1,3-15-251,6-4 1,7-12-106,13-17 1,12-11-125,6-7 1,7-19 20,3-10 1,-1-22-197,1-15 0,0-13-45,0-16 1,0-13-292,0-5 1,-10-7-274,1-4 1,-14 1 332,4 0 0,-6 2-89,-4 8 177,1-7 170,-1 22 1,-12-10-71,-7 13 0,4 3-75,-3 7 500,-1 6-142,-9 25-213,0 4 958,13 12-585,-10 12 0,9 17 700,-12 18 0,10 16-429,-1 4 0,4 8-6,-3-8 0,-7 9-66,6-10 0,-6 10-173,-3-10 0,10 0-73,-1-9 1,1-3-92,-10-7 0,0-6 121,0-12-298,0-1 109,0-12 1,-13-3-184,-6-13 1,-6-3 61,-4-7 1,1-6-121,0-12 11,-1 12 219,1-9 1,-1 22-19,1-7-592,12 7 182,-9 3-109,9 0 0,-3 0-1520,0 0 2059,13 0 0,6 0 0,16 0 0</inkml:trace>
  <inkml:trace contextRef="#ctx0" brushRef="#br0" timeOffset="70">6426 10975 6580,'-16'0'7,"4"0"325,12 0 1426,0 0-1419,0-13-165,0 10-15,0-9 103,0 12-113,0 0-10,0-13 52,-13 10 35,10-10-53,-10 13 1,13 3 99,0 7 0,0-4-176,0 13 1,0-9 70,0 9 57,0 0-415,0 9 172,0-12-29,0 9 1,4-12 76,5 6 0,-3-7-282,13-12 245,-12 0 63,5 0-344,1 0 53,-10-12 141,10-4 69,-13-13 10,0 1 1,0 9 200,0 0 16,0 13-215,0-20 248,0 23-146,-13-9 631,-3 12-450,0 12 1,4 4 136,12 13 13,-13 12-148,10-10 1,-6 10 46,18-12-180,-6-1 12,22 1 0,-9-4-6,13-6 1,-1-7-171,1-12-107,-1 0 0,0-15 25,1-14 1,-13-2-3,-7-17 0,-6 10 173,-3-9-399,0 12 201,0-19 0,-12 23 36,-7-7 0,-10 6 18,-9 4 0,7 12 218,-7 7 0,6 5-112,4 4 1,3 13 617,6 6-286,-7 19-168,23-6 241,-9 21-225,12-8 1,3 2 1,6 0 1,-2-12 103,11 3 0,1-16 129,10-3-469,-1-13 143,1 7-589,-1-13 288,1 0 128,-14-13 0,8-2-1173,-14-14 1,0 1-31,-9-1 1,-3 1 1260,-6-1 0,-7 1 0,-12 0 0</inkml:trace>
  <inkml:trace contextRef="#ctx0" brushRef="#br0" timeOffset="71">7336 10947 9807,'0'15'498,"0"11"-571,0-23 281,0 22-411,0-22 134,0 10 120,0 0-340,0-10 75,0 9-138,0-12 10,0 0 123,13-12 138,-10-4 63,10 0-37,-13-9 177,0 9 133,0-12 0,-3 12-174,-7 6 686,7 7-495,-10 3 0,13 3 483,0 7-359,0-7 0,-12 22-167,8-9-74,-8 0 0,12 9 228,0-6-401,0-6 70,0 12 1,3-22 275,6 7-595,-5-7 234,8-3 1,-9 0 131,7 0-518,-7 0 311,10-13 0,-13-3-402,0-12 251,0 12 0,0-9-279,0 9 247,0-12-69,0-1 208,0 13 0,0 1-586,0 5-192,-13 7 930,10-10 0,-22 26 0,9 3 0</inkml:trace>
  <inkml:trace contextRef="#ctx0" brushRef="#br0" timeOffset="72">7393 11913 6905,'0'-19'-732,"0"0"732,0 13 0,0-7 0,0 10-124,0-6 199,0 6 36,0-10-74,0 13 0,0-13-51,0 10 67,0-9 49,0 12 948,0 0-818,-13 0-130,10 0 188,-9 0 41,12 0-169,0 0 125,0 12-87,0-9 1,-3 23 20,-7-7-114,7-7-2,-10 14 0,13-11-145,0 14 260,0-1-6,0-12-422,0 9 110,0-9-97,0 0-101,0-3 146,0-13-235,0 0 319,0-13 0,0 7-100,0-13 0,0 0 128,0-10-29,0 13 24,0-9 0,0 19 139,0-13 40,0 13-188,0-7 505,0 13 348,0 0 1,0 13-413,0 6-89,-12 6-94,8-9 0,-8 9-165,12-6-114,0-7 323,0 1-249,0 0-102,0-10 279,0 10-1263,12-13 749,-8 0 1,8-13 37,-12-6-1310,13-6 1608,-10-4 0,22-12 0,-9-3 0</inkml:trace>
  <inkml:trace contextRef="#ctx0" brushRef="#br0" timeOffset="73">7450 11174 8075,'0'-16'-189,"-13"-9"235,10 22 0,-9-13 236,12 7-48,0 5 117,0-8 78,0-1-195,0-3 0,-13 1-42,10 2 160,-10 13 57,13 0-79,0 0 1,0 13-122,0 6 0,-9 18-148,-1 11-119,1 6 194,9 2 0,0 1-171,0 0 18,0 13-2,0-10 0,0 9 9,0-12 0,0 0 201,0 0-487,0-13 195,0-3 0,3-13-146,6 1-361,-6-13 280,10-4 266,-13-12 21,0 0 1,0-12 31,0-7-45,0 6 17,0-12 1,0 19-20,0-13 0,0 9 55,0-9 71,0 13-70,0-19-79,0 21 67,0-21 1,0 19-324,0-13 302,0 0 6,0 3 0,0-9-198,0 6 21,0-6 128,0-4-101,0 1 115,0-1 0,0-9-88,0 0 115,0-12-40,0 18 0,0-9 16,0 13 1,0-10 111,0 0 0,0 0 56,0 10 38,0-1-201,0 13 251,0 4 29,0 12 227,0 0-268,0 25 0,0 4 27,0 18 4,0 7-59,0 2 0,-3 8 42,-7 11 254,7-11-218,-9 5 1,12-6 215,0-6-294,0 6 5,0-18 0,0 2-286,0 0 87,0-12 1,0-6-941,0-17 692,12-12 1,-9-3 57,7-6-1533,6-7 770,-13-25 990,10-4 0,-1-11 0,4-1 0</inkml:trace>
  <inkml:trace contextRef="#ctx0" brushRef="#br0" timeOffset="74">7279 11771 8075,'0'-28'-278,"0"12"456,0 3 190,0 13-133,0 0-1,0 13-68,0 3 39,-12 25 0,9 3 45,-7 13 0,7 0 0,3 0 1,0 0 158,0-1-349,13 14 26,-10-23 1,13 16-223,-7-25 89,-6 0 129,22-9-97,-9-13 1,13-7 108,-1-18-435,1-7 274,-14-25 1,11-4-51,-7-11 1,3-11-86,-3 1 1,3-10 183,-13 10-85,13-1 85,-18 10 1,18 4-138,-13 5 125,1 7 7,-10 13 1,0 9-250,0 0 8,0 13 43,0-7-201,0 26 422,0 2 0,-13 14 0,-3-1 0</inkml:trace>
  <inkml:trace contextRef="#ctx0" brushRef="#br0" timeOffset="75">7365 11004 8055,'-16'0'-212,"3"0"472,1 0-193,-4 0 281,0 0 0,3 0-268,13 0 243,-12 0-10,9 0-226,-10 0 340,13 0-244,0 12 91,0-9-100,0 23-65,0-11 1,3 11 69,7-7 49,-7-7-259,22 1 123,-9-10 0,0 7-108,-7-20 0,4 4-136,-4-13 79,1 12-73,-10-18 17,0 9 59,0 1 1,0-11 74,0 7-227,-13 7 214,-3-14 0,-3 23-31,0-6 278,0 6-250,-9 3 0,9 0 196,0 0 0,10 12-102,-10 7 1,12 16 474,-2 3-229,6 0-87,3-10 0,3 1 52,6-1-156,7 1 0,3-11-11,0 1-23,0-12 0,9 2 160,1-18-416,-1-7 123,1-12 1,-1-1 122,1 1-539,-14-1 326,-2-12 1,-13 10-135,0-7 122,0 6-24,0 4 1,0-1-100,0 1 0,-13 9 143,-6 0 87,-6 13 0,-3-7-127,-1 13 721,1 0-405,12 13 0,-6 12 29,12 13 384,1 0-361,9 3 1,0-10 30,0 7-71,0-6-62,0-4 0,3 1-1241,7-1 522,-7-12 328,22-3 276,-9-13 0,12 0 0,1 0 0</inkml:trace>
  <inkml:trace contextRef="#ctx0" brushRef="#br0" timeOffset="76">6625 11004 7980,'-28'28'0</inkml:trace>
  <inkml:trace contextRef="#ctx0" brushRef="#br0" timeOffset="77">7336 11032 9684,'-16'0'156,"4"0"-254,12 0-1271,0 0 407,0-13 441,0 10 521,0-9 0,-13-1 0,-3-3 0</inkml:trace>
  <inkml:trace contextRef="#ctx0" brushRef="#br0" timeOffset="78">11289 11060 8089,'0'-15'-1244,"0"2"1989,0 0-525,0 10 16,0-22 26,0 22 195,-13-10-207,10 0-19,-10 10 48,13-9 187,0 12 284,0 0-618,-12 0 4,9 0 1,-10 3 37,13 6 0,0-2 199,0 12-367,0-13-116,0 19 338,0-22-324,0 10 106,13-13-82,-10 0-263,9 0 107,-12 0-159,0 0 328,0-13 0,0-2 0,0-4 320,0 0-189,0 12 564,0-5-263,-12 12-173,9 0 624,-10 12-517,13 4 1,-3 9 270,-7-6-172,7 7-68,-10-11 22,13 14-413,0-1 155,0-12 45,0 9-178,13-22 158,-10 10 1,13-16-628,-6-7 244,-7-5 167,9-14-495,-12 1 396,0-13 1,0 9-104,0-6-22,0-6 261,0 12 1,0-9-71,0 13 517,0-1-149,0 14 5,-12 2-155,-4 13 1,-3 13 29,0 6-111,13 19 57,-7-7 0,4 20-2205,-1-13 1023,1 12 1110,9-18 0,0 9 0,0-13 0</inkml:trace>
  <inkml:trace contextRef="#ctx0" brushRef="#br0" timeOffset="79">11346 11288 6554,'0'-16'335,"-13"3"-177,10 13-79,-10 0 19,13 0-26,0-12-13,0 9 0,-3-10 60,-6 13 94,5 0-64,-8-13 99,12 10 7,0-9-64,0 12 93,0-13-121,0 10 170,0-10-51,0 13 161,0 0-332,0 13 1,0 3 127,0 12-325,0 0 62,0 1 0,0 9 115,0 0 0,0 12-106,0-2 1,0 5 168,0 4-947,0 0 536,0-13 1,0 0-1088,0-6 668,0-19 676,12 19 0,-8-22 0,8 12 0</inkml:trace>
  <inkml:trace contextRef="#ctx0" brushRef="#br0" timeOffset="80">11203 11771 7971,'-12'29'-697,"9"-1"1438,-10 13-379,13-9 1,0 12 301,0-6-259,0-7-237,0 11 0,0-14 92,0 0 20,13 1-56,-10-1-298,22-12 126,-9-3 0,12-13 195,1 0-595,-1 0 262,1-13 1,-4-6 190,-6-19-1176,6 7 741,-9-23 0,3 10-1361,0-13 1691,-13 0 0,19 0 0,-9 0 0</inkml:trace>
  <inkml:trace contextRef="#ctx0" brushRef="#br0" timeOffset="81">7336 11572 8075,'0'-16'-1575,"0"4"1334,0-1-1,0 10 533,0-10-240,0 1 1,0 5 37,0-12-36,0 13 39,0-7-69,0 1 37,0-4-15,0 0 0,0 0-4,0 7 16,0 6 100,0-23 21,0 23-52,0-22 0,0 19 161,0-13-53,0 12 34,0-5-85,0-1 36,0 10-38,0-10 30,-12 13-100,8 0 53,-8 0-317,12 0 720,0 0-512,0 13 1,0-7 62,0 13-99,0 0 27,0 10 1,0 9-6,0 0 43,0 12-17,0-6-156,0 13 137,0 0 0,0-10 42,0 1-280,0-1 224,0-3 0,0 7 31,0-13-243,0 0 1,0-22 138,0 9 27,0-22 3,0 10-71,0-13 1,0-13-6,0-6 0,0-6-77,0-4 122,0 1 12,0-1 3,0 14-3,0-11 0,0 11-29,0-14 66,0 13-38,0-9 1,0 9-135,0-12 121,0 12 12,0-9 1,0 9-134,0-12 120,12-1 1,-8 1-59,8-1 66,-12 1 1,0-1-36,0 1 145,0 12-115,0-22 1,0 29-42,0-20 249,0 7-92,0 6 0,0 1 56,0 5 32,0 7-164,0-10 289,0 13-234,0 13-27,0 3 1,0 12 301,0 1 10,0 12-282,0 3 267,0 13-140,0 0 0,0 0-22,0-1 118,0 1-94,0 0 0,0 0-74,0 0 37,0-13-42,0 10 1,0-23-250,0 7 117,0-6-117,0-4 188,0-12-254,0-3 78,0-38 1,0 2 53,0-24-602,0 12 436,0-6 0,0 3-139,0 0-938,0 0 1318,0 10 0,0 0 0,0-1 0</inkml:trace>
  <inkml:trace contextRef="#ctx0" brushRef="#br0" timeOffset="82">6682 11174 6919,'-16'16'600,"4"-3"-148,12-13 211,0 0-354,0 12-140,0-9 208,0 10-82,0-13 1,0 0-70,12 0-78,-8 0 1,21 0 155,-6 0-355,6 0 192,16 0 1,-6-10-118,12 1-107,-12-13 211,19 19 1,-10-19-222,13 12 50,-13-12 0,10 19-72,-23-22 71,10 21 1,-12-11 155,-1 5-481,1 7 82,-1-10 189,-12 13-214,-3 0-45,-1 0 192,-9 0 83,10 0-38,-13 0 181,-13 0-140,10 0 15,-22 13 16,22-10 0,-19 13-49,12-7-81,1-5 142,-4 8 1,7-12-14,-13 0-306,13 0 304,-20 0 0,20 0 50,-13 0-75,13 0-63,-20 0 327,11 0-255,-14 13-5,1-10 302,-1 10-272,1-13 1,-1 3 49,1 6 0,9-6 18,0 7 0,0-4-6,-9 4 176,-1-7 40,13 10 85,-9-13-294,9 0 54,1 0 286,2 0-17,0 0-254,10 0 177,-9 0-181,12 0 1,3 0 108,6 0 79,7 0-88,0 0 0,9 0-145,-6 0 0,6 0-229,4 0 0,2 0-1371,7 0 1553,-6 0 0,9 0 0,-13 0 0</inkml:trace>
  <inkml:trace contextRef="#ctx0" brushRef="#br0" timeOffset="83">8218 11146 8082,'-13'15'-270,"-3"-2"148,0 0 0,4-10 1178,-1 10-642,10-13 0,-10 3 224,13 6-624,0-6 60,0 10 0,4-13 50,5 0 1,-3 0-186,13 0 1,-9 0-100,9 0 191,-13 0 2,19-13 0,-12 7-422,6-13 160,6 0 72,-22 3 0,20-9-123,-14 6 0,4-3 13,-4 3 128,-6-6 21,10 9 515,-13-12-168,0-1 14,0 13 1,-13 4 91,-6 12 568,7 12-564,-1 4 1,4 13 53,-1-1 0,-3 0-111,4 1 1,6-1-129,-7 1 0,10-14-93,10-5-39,6-7 0,12-6-247,0-7 1,1-5-219,-1-14 1,-9-9 188,0 0 1,-9-9 20,9 9 0,-13-9-56,3 9-77,-5 0 150,-17 9 0,7 4 16,-13 6 1,0 7-26,-10 12 1,10 3-797,0 6 1021,0 7 0,-9 25 0,0 3 0</inkml:trace>
  <inkml:trace contextRef="#ctx0" brushRef="#br0" timeOffset="84">8474 11373 8111,'-29'16'-16,"13"9"67,-9-22 0,22 23 236,-7-7 0,4 6-30,-3 3 1,6 10 99,-7 0-134,20 13-15,-7-20 0,22 20 149,-6-13-525,6 12 192,4-31 1,-10 19-807,0-19 437,0-6 246,9-1-1416,0-12 1515,-12 0 0,9-12 0,-9-4 0</inkml:trace>
  <inkml:trace contextRef="#ctx0" brushRef="#br0" timeOffset="85">9298 11117 7988,'-28'13'-66,"12"-10"104,-9 22 274,22-22 118,-10 23 169,0-23-377,10 22 4,-9-9-1,12 0-247,0-4 158,12-12 155,-9 0-23,23 0 77,-11 0-537,14 0 156,-13-12 0,-1-4 46,-5-12-227,-7-1 150,10 13 0,-13-9-157,0 6 52,0-6 164,0 9-112,0-9 54,0 9 0,-3-3 43,-7 0 247,7 13-9,-10-7-164,1 13 0,5 0 277,-12 0-407,13 0 204,-7 0-1411,13 13 1286,0-10 0,26 22 0,5-9 0</inkml:trace>
  <inkml:trace contextRef="#ctx0" brushRef="#br0" timeOffset="86">9469 11117 8511,'0'22'1222,"0"7"-680,0-7-159,0 32 161,-13-10-244,10 25 0,-19 4 36,12 12-488,-12 1 193,19-1 0,-13-12 229,7-7-1542,6-19 614,-10-6 658,13-25 0,13-16 0,3-16 0</inkml:trace>
  <inkml:trace contextRef="#ctx0" brushRef="#br0" timeOffset="87">10322 11259 7626,'13'-15'0,"2"-11"0,14 11 0</inkml:trace>
  <inkml:trace contextRef="#ctx0" brushRef="#br0" timeOffset="88">3611 10947 8091,'16'12'-366,"9"-9"248,-22 10 495,10-13 99,0 0-128,-10 0 0,22 13-112,-9-10 0,12 10-103,1-13 41,-1 0 1,4 0 174,6 0-516,6 0 194,0 0 0,13-10-875,0 1 444,0-14 320,0 20 1,-4-22-628,-5 6 711,-7 6 0,13-12 0,-10 9 0</inkml:trace>
  <inkml:trace contextRef="#ctx0" brushRef="#br0" timeOffset="89">4635 10719 7953,'0'-16'-1014,"0"4"185,0 12 1705,0 0 0,9 3-748,1 6-34,12 7-18,-6 13-278,12-1 112,1 0 1,-1-9 103,0 0 1,1 0-90,-1 10 0,-2-10 123,-7 0-444,6-13 76,-9 19 32,12-9-94,-12 13 180,9-14 1,-22 11 201,7-7 0,-7 6 0,-3 3 0,-3 1 0,-7-1 0,-5 1 0,-14 12 72,1-10-127,-1 23 0,-2-19 98,-7 12 1,6-12 170,-6 3 1,-3-7 7,3-2 228,0-13-208,10-4 0,9-2-141,0-1-3,13-12 74,-7-13-517,13-12 251,0-13 1,13 6 137,6-12-44,6 12 0,3-19 0,1 10 0</inkml:trace>
  <inkml:trace contextRef="#ctx0" brushRef="#br0" timeOffset="90">4009 9838 7897,'-16'0'-1959,"4"0"2063,12 0-142,0 0 0,0 12 353,0-8-54,-13 8-141,10-12 96,-10 0 15,13 0 896,0 0-1033,13 0 59,-10 0 1,22 0 35,-6 0 0,10-9 51,9-1-201,6-12 70,0 6 1,10-3-58,-7 0 1,7 4-186,3-4 0,-3 3-516,-7 6 375,7 7 163,-23-9 1,20 12-927,-13 0 1037,0 0 0,-10 12 0,1 4 0</inkml:trace>
  <inkml:trace contextRef="#ctx0" brushRef="#br0" timeOffset="91">5005 9326 8047,'12'16'569,"-9"9"-631,23-9 0,-20 3 190,13 0-641,0 0 141,-3-4 269,9 11-486,-9-10 117,-1 12 472,11-12 0,-10 9 0,12-9 0</inkml:trace>
  <inkml:trace contextRef="#ctx0" brushRef="#br0" timeOffset="92">4919 10037 7950,'-16'12'-1132,"-9"-8"2244,22 8-686,-10-12 0,26-12 241,6-7-424,19-19-158,6 6 1,13-22-79,0 7 0,9-16-191,1-3 1,-1-1-1048,-9 10 1231,-13 0 0,10-12 0,-10-4 0</inkml:trace>
  <inkml:trace contextRef="#ctx0" brushRef="#br0" timeOffset="93">34236 16434 6545,'0'-16'558,"0"-9"-285,0 22-366,0-22 257,0 22-47,0-10-13,0 0-27,0 10 1,3-13-48,7 7 125,-7 6-22,10-10 5,-13 0 1,0 10-49,0-9 58,0-1-27,0 10-38,0-10 49,0 13 80,12-12 0,-9 8-43,10-8-74,-13 12 890,0 0-843,0 12-79,0-8 0,0 21 58,0-6-60,0-7 1,0 14 80,0-7-251,0 6 166,0 16 1,0-9 56,0 5-33,0 8-19,0-14 1,0 23 42,0-7 13,0 7-65,0 3 0,0 0-239,0 0 244,0 0 4,0 12-148,0-9 124,0 10 0,0-14 50,0 1-238,0 13 175,0-10 1,-3 9 21,-7-12-71,7 0 38,-9 0 1,2 9 2,1 1 208,-1-1-208,10-9 0,-9-3 124,-1-7-99,1 7-32,9-23 1,0 10 40,0-12 28,0-1-234,0 1 207,0-14-1,0-2-212,0-13-460,0 0 224,0-13-949,0 10 692,0-9 214,0 12-1255,0-13 1695,0 10 0,12-22 0,4 9 0</inkml:trace>
  <inkml:trace contextRef="#ctx0" brushRef="#br0" timeOffset="94">33923 18197 7788,'-19'-16'-742,"0"7"1459,13-7-408,-6 13-106,12-10 36,-13 13-165,10 0 145,-10 0 252,13 0-356,0 13 1,3 3 115,7 12 32,-7 13-133,10-9 1,-4 21 37,0-5 0,10-4-22,-9 3 1,12-9 122,-3 10-365,6-1 222,4-3 0,-4-3-168,-6-12 0,16-4 92,-7-6-87,7-6 110,6-13 0,-9-3 42,5-7-316,8-18 259,-1-29 1,3-16 31,1-12 204,-1-13-132,-3 9 0,10-9 254,-7 13-523,-5 12 187,-1-9 0,-13 25-117,0 1 5,1 11 25,-13 17-30,9 12 168,-22 4-299,10 12 214,-13 0 1,0 3 30,0 6-386,0-6 180,-13 23 1,10-20-197,-6 13-274,-7-13-1164,13 19 1763,-23-21 0,23 8 0,-10-12 0</inkml:trace>
  <inkml:trace contextRef="#ctx0" brushRef="#br0" timeOffset="95">33952 21325 8190,'-13'-16'-1708,"10"3"2187,-10 13-236,1-12 0,5 8 89,-12-5 35,13 6-228,-6 3 0,2 12 140,1 7 233,-14-6-186,20 25 0,-12-19 301,5 19-387,7 6-60,-10-12 0,13 9-32,0-13 157,0 13-61,0-9-209,13 9 48,-10-25 1,32 6 346,-7-13-485,7 1 73,6-10 1,-9-3 259,6-7-611,6-6 284,-13-25 1,20 6-259,-13-12 216,0 0 15,-10-23 0,-9 10-162,0-6 61,-13-7 0,7 13 70,-13-9 81,-13 12 0,-12 9-79,-13 1 128,-12 12-54,5-6 0,-11 25-35,-1 7 1,12 6 43,-8 3 0,12 6 23,-7 13-13,7 13 1,13 24-13,-1 1-233,14 0-12,2 0 236,26 0-330,2-13 154,26 10 0,-6-23 59,13 7 342,-1-6-266,10-4 0,-10 1-83,1-1 265,-1 1-86,-3-1 0,10-3 325,-7-6-167,-6 7-85,1-11 0,-14 1 183,0-6-184,1 5-86,-13-11 32,-4 8 38,1-12 21,-10 0-1200,22 0 545,-9-12 556,0-4 0,9-13 0,-9 1 0</inkml:trace>
  <inkml:trace contextRef="#ctx0" brushRef="#br0" timeOffset="96">34976 21524 7974,'-16'28'0,"3"1"1002,13-1-388,0-12-196,0 9 57,0-9-293,0 0 0,13-4 182,6-12-335,6 0 41,3 0 1,4-12 265,6-7-844,-6-19 407,9 6 0,-22-22-390,-1 7 298,1-7 162,-3-3 1,6 1-90,-12-1 169,-1 0-169,-9 13 123,0-10-13,0 10 1,-9-10-23,-1 7-29,-12-7 58,6 35 1,-12-16 61,0 26-15,-1-1-7,1 10 0,-1 7-349,1 12 152,-1 12 64,14 39 0,-8-7-977,14 13 498,-13-1 521,19-2 1,3-3 0,16-14 0</inkml:trace>
  <inkml:trace contextRef="#ctx0" brushRef="#br0" timeOffset="97">35772 19363 8119,'-10'-29'342,"1"1"642,-13 12-554,18 3-25,-8 13-251,12 0 1,-3 23-136,-7 5 162,7 19-23,-10-2 0,4 15-302,-1 6 92,-12 7-476,19 12 762,-22 0-128,9 13 0,-12 6 76,-1 20 230,1 5-177,-1 13 0,1 1-141,-1-1 0,11 9 1,-1 1 0,12-4 136,-2-15-2521,6-19 1865,3-16 1,12-19-1046,7-13 1470,19-25 0,0-28 0,0-13 0,-13 0 0</inkml:trace>
  <inkml:trace contextRef="#ctx0" brushRef="#br0" timeOffset="98">35829 21239 7967,'-41'16'198,"9"9"0,3-9 416,20 13 53,6-1 0,6 0-55,6 1-766,7-13 177,13 9 1,2-22 49,7 7 1,3-7-108,7-3 1,2-3-279,-12-7 230,0 7 53,3-22 1,-9 9-382,6-13 207,-7 1 61,-2-13 0,-14 6-124,-5-12 0,3 9 6,-4-9-83,1-1 144,-23 4 0,-3-10-175,-12 7 419,-1-7-82,1 10 0,-13 3 234,-7 12 0,4 4-98,-3 6 1,2 10 789,-2 18-423,6 20-164,13 15 727,-1 25-630,1 4 1,12 15 30,6 7 0,7-3 110,3 12 1,13-12-45,6 2-920,6-18 389,16-6 0,7-16-1085,18-7 1,-3-9 1119,13-19 0,0-7 0,9-12 0</inkml:trace>
  <inkml:trace contextRef="#ctx0" brushRef="#br0" timeOffset="99">37364 19619 7984,'-3'-29'-425,"-7"1"228,7 12-1,-9-9 793,12 22-8,0-10-216,0 13-194,0 0-56,-13 13 0,10 6 122,-7 18-217,7-5 6,-9 34 0,8-18 20,-5 18 1,-4 4 94,4-4 1,-4 16-91,4 3-86,6 13-88,-10 16 0,3 3-83,1 6-664,-13 7 793,19 24 1,-13-18-211,6 6 1,7-21 140,-6-8-536,6-12 452,15-15 1,-5-26-315,12-13 247,-13-25 0,16-12 291,-13-20 0,14-6 0,-8-12 0</inkml:trace>
  <inkml:trace contextRef="#ctx0" brushRef="#br0" timeOffset="100">36909 20642 10039,'29'-12'714,"12"8"0,3-11-454,13 5-34,0 7-397,-1-22 1,1 22-402,0-7 0,0 7 572,0 3 0,0 0 0,0 0 0</inkml:trace>
  <inkml:trace contextRef="#ctx0" brushRef="#br0" timeOffset="101">37904 21467 8085,'-15'0'1433,"2"0"-526,13 0-758,0 0 1,13 0-261,6 0 0,6-13-637,3-6 326,1-6 164,-1-4-279,-12-12 259,9 10 0,-12-23-48,6 7 358,-7-7-152,-12 10 1,0-10-19,0 7 0,-12-7 188,-7-3 1,-6 13-279,-4 6 896,-12 19-461,9 6 1,-9 17 456,13 5-319,0 19-312,-1 29 0,4 10-150,6 18 0,-3-9 31,12 9 0,1-3 86,9-15 0,25-1 0,7-9 0</inkml:trace>
  <inkml:trace contextRef="#ctx0" brushRef="#br0" timeOffset="102">38587 20671 7963,'-41'0'703,"9"0"1,-6 3 37,19 6-210,7-6 0,12 23-483,0-7-165,12-7 232,-9 14 1,20-11-285,-14 14 84,13-1 0,-19 1 0,19-1 95,-12 1 0,9 8 94,-10 1-161,1 0 99,2-9 0,-8-1-115,5 1-17,7-1 21,-13 0-387,22-12 218,-9-3-21,13-26-156,-1-15 229,0-4 1,1-21-65,-1 5 367,1-6-210,12-2 1,-10-1-157,7 0 797,-6 0-417,-4 13 1,-2 3-46,-7 12 1,6 1 132,-6-1 36,-7 14 21,1 2-140,-13 13 351,0 13-281,0 2 1,-3 17 115,-7 6-40,-5 6-157,-1 13 1,-9-3 77,6-7-269,6 7 162,0-10 1,4 3 137,-1 1-617,1-13 173,9 6 10,0-13 0,13-12-101,6-7 1,9-9-199,10-9 0,-3-7 50,12-12 294,-12-13 33,18-4 1,-18-8-124,13 5 577,-14-6-264,7 23 1,-22-10-201,0 12 528,0 1-189,-3 12 300,-3 4-218,-13 12 27,0 12 0,0 7 301,0 19 1,-3-3-135,-7 12 136,7 1-283,-22 8 1,22-2-148,-7-6 0,-3-4-335,4-6 1,-1-16-2219,10 6 1151,0-6 635,0-6 578,13-3 0,3-13 0,12 0 0</inkml:trace>
  <inkml:trace contextRef="#ctx0" brushRef="#br0" timeOffset="103">40492 20813 8091,'-13'-16'-122,"10"-9"0,-22 18-123,6-12 0,3 10 149,-3-10 513,13 13-304,-19-7 0,18 13 100,-12 0-90,13 0 1,-10 3 354,7 7-98,6 18-236,-10 4 493,13 21-325,0 4 0,0 3-62,0 7 1,9 2-55,1-2 0,12 8 157,-3-8-626,-6-1 277,-1-9 1,-2-10-124,-1 1 1,1-23 104,-10 3 168,0-18-146,0 3-8,-13-26 1,-3-3-20,-12-12 0,-13-10-43,-7 0 0,-2 0-168,2 9 0,-5 4 163,5 6-1058,7 7 736,0 12 1,13 0 388,-1 0 0,14 12 0,2 4 0</inkml:trace>
  <inkml:trace contextRef="#ctx0" brushRef="#br0" timeOffset="104">42141 20870 7911,'-16'0'-915,"1"0"970,5 0 1,4 0 414,-13 0 0,13 12-275,-4 7 1,7 10-69,3 9 0,-3 9-78,-7 19 1,7 10 106,-6 19 1,6 6 38,3 13 0,-13 3-43,-6 6 1,3-9 10,-3-1 1,3-2-85,1-35-15</inkml:trace>
  <inkml:trace contextRef="#ctx0" brushRef="#br0" timeOffset="105">41885 22121 8564,'0'-98'-575,"0"-6"232,13-7-4,3-3 1,12-3 221,1-6 1,-1 3-130,1-13 1164,12 26-653,-10-16 0,23 37 122,-7 1 0,10 13 178,10 15 1,-4 25-266,13 13 0,-13 16 35,3 12 1,-15 10-322,-4 19 1,-12 7 64,3 11 0,-10 1 61,-9 0 0,-6 9 230,-13 1 1,0-4-216,0-16 0,-10 4-84,1-13 0,-17 9-5,-2-9 0,0-9-87,-10-10 1,-3-13 131,3 3 0,-13-6-754,4-3 291,6 0-77,-13 0 0,22-3-439,-6-6 1,20 3 875,8-13 0,7-13 0,3-12 0</inkml:trace>
  <inkml:trace contextRef="#ctx0" brushRef="#br0" timeOffset="106">43165 21012 7937,'-44'16'0,"3"9"0,12-9 126,1 12 1,12-12 0,6-3-371,20-13-43,6 0 199,12-26 1,10 4 225,0-25 1,9-1 36,-9-8 1,10-1 53,-10 0 0,12 3-165,-2 7 1000,5-7-703,-8 10 0,5-10-87,-12 7 0,13 6-98,-4 12 1,-6 10-860,-3 0 1,-16 13 250,-3-3 432,-13 18 0,7 7 0,-13 12 0</inkml:trace>
  <inkml:trace contextRef="#ctx0" brushRef="#br0" timeOffset="107">43819 21182 11574,'19'-3'-533,"0"-6"1,0-7 158,9-12 1,-9-10-65,0 0 0,-3-16 117,3-3 0,3 0-70,-12-9 1,-1-4 347,-9 4 0,0 0-179,0 9 0,-13 3 539,-6 7 1,4 9-142,-4 19 842,12 6-681,-18 26 0,12 15 43,-6 20 12,7 18-157,12 7 0,0 22-195,0-1 1,12 1-41,7-10 0,7 1 0,2-1 0</inkml:trace>
  <inkml:trace contextRef="#ctx0" brushRef="#br0" timeOffset="108">44786 20955 7919,'0'-28'0,"0"-1"0,0 1 642,0-1 0,12 1-198,7-1 0,19 1-306,10 0 0,12-17 42,16-12 1,3-12-165,25-16 0,0-4-351,10-6 1,0-3 14,-1-6 0,-12-16 69,-6 6 0,-22 4-151,-16 6 0,-7 12 150,-21-3 0,5 7 35,-15 2 1,-6 11 272,-3-1-202,-7 13 100,-3-20 0,-3 23 9,-7-6 0,-3 19 26,-6 9 1,-15 19 104,5 9 0,-6 10 643,7 10-573,-13 18-58,9 29 1,-21 22 29,5 25 0,-5 4-65,-4 25 1,0-1-196,0 10 0,28-64 0,1 2 169,0 5 1,-1 1 0,1 0 0,-1 2-235,1 6 0,-1 1 1,1 1-1,0 1 256,-2 6 1,3 2-1,2 3 1,2 2 58,0 9 1,-1-1 0,2-13 0,0-1-59,-2 1 0,0-2 1,3-12-1,1-2 31,6-3 0,0-1 1,-18 73-291,-6-16 1,16-25 208,-6-13 1,6-15-156,-7-13 1,1-7 12,-1-12 1,1-25 94,-1-13 0,1-16-161,0-13 0,-1-12 469,1-25 0,-1-7-468,1-31 1,12-7-98,7-22 1,5-12 598,4-7-919,0 7 656,26 0 0,-4 12 596,25 0 1,4 0-210,15 1 1,7 12 354,12 6 0,10 19-483,0 10 1,15 18-277,4 10 1,-3 19 30,2 10 1,-15 9-181,-22 9 1,-6 7-1071,-14 13 1,-11-1 1185,-7 0 0,-7 1 0,-2-1 0</inkml:trace>
  <inkml:trace contextRef="#ctx0" brushRef="#br0" timeOffset="109">46179 20841 7951,'0'-16'770,"0"-9"1,0 19-680,0-13 0,3 0-415,7-9 1,-4-1 64,13 1 1,0-4-169,9-6 0,-2-3 175,-7-6 1,3-7 148,-13 7 1,1-4 100,-10 4 0,0-7 91,0 7 1,0 2 419,0-2-173,-13 25 0,-3-3 377,-12 25 1,-1 34-198,1 14 0,9 37 272,0 10 0,3 12-526,-3 7 1,7 9-169,12 0 1,0-9-281,0-10 0,15-12-311,14 3 0,3-23-589,15-15 0,0-25 1086,10-23 0,-9-6 0,-1-3 0,0 0 0</inkml:trace>
  <inkml:trace contextRef="#ctx0" brushRef="#br0" timeOffset="110">46663 20585 7951,'-13'29'0,"0"9"107,-6 0 1,-3 0 114,13-10 0,-10 0 156,9 1 0,1-1-41,9 1-373,0-13 240,0-4-247,0-37 1,9 6 119,1-19 80,-1 6 118,4-9-89,-10 10 0,19-10-120,-12 12 0,2 10 22,-2 0 0,-7 10 172,6-10-112,-5 13 1,-1-10 209,6 6-226,-6 7 1,13-13-21,-6 7 1,-7 3 9,6-13 1,4 9 167,-4-9-166,13 13-29,-18-19 1,21 9 391,-6-13 1,6 1-104,4-1 0,-1 1 33,0 0 0,1 9-181,-1 0 0,1 3-207,-1-3 1,1-3-37,-1 12 1,0-9-646,1 10-1324,-1-1 957,1 10 1,-10-9-450,0-1 1,-10-8 1467,10 8 0,0-12 0,10 6 0</inkml:trace>
  <inkml:trace contextRef="#ctx0" brushRef="#br0" timeOffset="111">34634 22803 8206,'-12'-16'-318,"5"4"-187,-12 12 1,13 6 1463,-3 13-336,5 13-376,-8 37 0,9 7 113,-7 19-280,-6 6-194,13 38 1,-13-16 330,7 19 1,6-9-86,-7 0-340,7-7 113,3-25 1,3-19 209,7-25-486,-7-25 277,22-20 0,-9-12-1078,12 0 595,1-25 577,-13-7 0,9-37 0,-9-4 0</inkml:trace>
  <inkml:trace contextRef="#ctx0" brushRef="#br0" timeOffset="112">34236 23315 8950,'29'0'2757,"12"0"-2366,6 0 1,23 0-178,15 0 0,3 9-1204,17 1 550,-1-1-814,10 4 1254,-13-10 0,-3 35 0,-13-6 0</inkml:trace>
  <inkml:trace contextRef="#ctx0" brushRef="#br0" timeOffset="113">35601 24054 8128,'-13'16'358,"10"9"320,-6-6-557,6-6-90,3-1 0,12-2-108,7-1 0,7 1-39,2-10 1189,0-13-678,1-3 0,-1-12-654,1 0 55,-1-13 108,1 9 0,-14-22 23,-5 7 1,-7 3 78,-3-4 77,0 1-110,-13-10 1,-6 10-49,-18-1 208,5 13-75,-22-6 0,13 16-114,-6 6 473,-7 7-236,10 37 0,-10 19-8,7 32-925,18 19-356,17 6 1108,12 0 0,0 9 0,0-9 0</inkml:trace>
  <inkml:trace contextRef="#ctx0" brushRef="#br0" timeOffset="114">38502 23315 7943,'0'-57'0,"0"3"-612,0 7 309,0-7 153,0 10 412,0 0-109,0-10 1,0 23 2,0-7-179,12-7 145,-9 14 76,10-10 23,-13 12 172,0 1-42,0 12 45,0 3-284,0 39 29,0 5 170,0 13-117,0 10 0,0-10 84,0 13-179,13 13 31,-10-10 1,9 22 138,-12-6-225,0-7 98,0 13 0,0 1-167,0 11-79,0-12 199,0 1 1,0-11-202,0 14 59,0-14-54,0-2-492,0-13 225,0-26 94,0 7-130,0-35 217,0 10 1,0-29-84,0-12 34,0-13 29,13-29 1,0-3 200,6-12 50,19 12-170,-19 4 1,25 12 721,-6 0-297,-7 13-86,23 3 0,-7 25 139,20 7 1,-4 21 40,13 17-18,-13 12-172,6 28 1,-12 4 85,0 12 1,-13 4-33,-6 6 1,-19-7-29,-9 7 0,-7-19-8,-3-10 0,-6-19-143,-13-9-133,0-6 43,-22-16 0,9-4-276,-6-12 207,-6-12 180,-13-4-416,0-13 209,0 1 0,0-10 17,0 0-154,1-12 255,-14 5 0,13 1-4,0 6 0,4 3-79,15-2 0,-3 14 294,3-5-130,19 19-977,-19-4 589,35 13 1,-7 13-80,20 5-1337,6 20 773,12-6 940,13 9 0,3-13 0,13 1 0</inkml:trace>
  <inkml:trace contextRef="#ctx0" brushRef="#br0" timeOffset="115">40065 24054 7944,'-28'16'634,"-13"9"0,22-9 394,0 12-452,13 1-263,6-1 0,6-9-147,13 0-226,0 0 262,35-3-457,-10-3 218,13-13 0,0-13 46,0-6 1,-4-6-104,-5-4 1,2-12 45,-12-6 1,-3-1-136,-16-8 0,3 5 69,-13-15 108,1 6-11,-23 3 0,-6 0 211,-19 0-196,-6 13 18,-25 3 0,-1 12 5,-6 1 0,-6 12-9,6 7 239,7 6-109,-1 15 0,23 26-256,0 19 0,12 28-212,-3 1 0,22 5-1639,16-6 1965,13 1 0,40-14 0,7-2 0</inkml:trace>
  <inkml:trace contextRef="#ctx0" brushRef="#br0" timeOffset="116">40805 23571 7847,'-29'0'0,"1"9"790,-1 1-394,14-1-198,-11-9 582,23 13-93,-9-10-380,12 22 0,3-9-114,6 13 0,7-1 115,12 0-435,1 1 133,-13 12 0,9-6-37,-6 12 161,-6 0-17,12-2 1,-9 2-268,12-19 98,1 7-33,-1-19-343,-12 0 268,22-4 1,-19-27 13,19-14 0,-7-12-106,-2-16 0,9 0 44,-1 1 226,1-1-94,-9 0 0,-1 13 354,1 6-151,-14 6-76,11 16 869,-23 4-440,10 12-179,-13 25 695,0 7-577,0 24 1,-4 4-145,-5 7 1,6-7-173,-7 6 0,-2-6-75,2-3 0,1-3-278,9-7 0,0-15-1408,0-13 1,15-16 1661,14-3 0,-1-38 0,13-22 0</inkml:trace>
  <inkml:trace contextRef="#ctx0" brushRef="#br0" timeOffset="117">42198 23827 7810,'0'-16'17,"0"3"388,0 1-258,0-4 1,-3 0 121,-7 7-102,7-7-136,-9 13 219,12-10 358,-13 13-238,-3 0 0,-12 3 142,-1 7 1,10 15-52,0 13-64,1 12-242,-11-5 1,13 11 156,7 1-877,6-12 492,3 8 1,0-12-316,0 7 1,6-7 274,13-13 0,0-9 113,19 0 0,6-13 0,0 7 0</inkml:trace>
  <inkml:trace contextRef="#ctx0" brushRef="#br0" timeOffset="118">42482 22462 7862,'0'-41'0,"-12"9"0,-7-6 1665,6 7-438,1 2-545,12 14-183,0 2-223,0 13 0,12 13-174,7 6 1,-3 22-153,3 15 1,-10 8-37,10 21 0,-12-3 144,2 22 1,-6 10 35,-3 9 0,0 26-1454,0 2 1213,-6-69 0,0 1 98,5 8 0,-1 1 0,-10-4 0,-2 1-56,5 6 1,-1-1 0,-2-9 0,-1-2-259,-2 4 1,2-4-1,-3 41 363,6-20 0,17-25 0,2-35 0,-3-25 0,-2-25 0</inkml:trace>
  <inkml:trace contextRef="#ctx0" brushRef="#br0" timeOffset="119">44501 22633 7800,'-28'0'855,"0"12"-518,12-9 0,-6 35 30,12 0 0,-2 25 27,2 13 0,4 19-262,-13 9 0,9 19 39,-9 10 0,13-3-1167,-3 2 950,-7 1-213,13-16 0,-20 0-233,14-32 1,-4-6-357,4-22-359,6-13 1207,-23-3 0,11-38 0,-14-6 0</inkml:trace>
  <inkml:trace contextRef="#ctx0" brushRef="#br0" timeOffset="120">43876 23230 9319,'12'15'1449,"17"11"1,6-11-1206,12 14 1,10 3-315,9 5 1,4-5-262,-4 6 0,-3 3-649,13-3 0,-16 0 980,-3-10 0,0 1 0,-13-1 0</inkml:trace>
  <inkml:trace contextRef="#ctx0" brushRef="#br0" timeOffset="121">44786 24139 7813,'0'29'581,"0"-1"0,0 1 303,0-1-118,12 1 1,4-4-615,13-6 1,-1 3 68,1-13 0,-1-12-427,0-16 0,1-19 28,-1-9 0,1-19-90,-1-10 1,-9-9 37,0-10 0,-13 16-181,4-6 0,-10 6 329,-10-7 1,-5 10 131,-14 1 1,-2 24 328,-7 4 1,3 25-150,-13 12 0,14 10 308,-4 10-342,-6 18-95,12 29 1,-6 25 60,19 13 0,-3 9-368,13-9 1,-1 6-1425,10-16 1542,0 7 0,0-32 1,0 9-1</inkml:trace>
  <inkml:trace contextRef="#ctx0" brushRef="#br0" timeOffset="122">46520 22490 7819,'0'-28'-1305,"0"0"1771,0 12 1,-9 0 297,-1 6-289,1 7 6,9-9 41,0 12-270,0 12 0,0 4 80,0 13 0,0 12-70,0 6 1,-3 10-76,-7 9 1,4 16-81,-13 13 1,3 22 71,-3-3 1,-16 31-418,7 7 1,-4-1 181,13 1 0,-3-19-364,13-10 1,-1-22 81,10-16 338,0-25 0,0-31 0,0-17 0</inkml:trace>
  <inkml:trace contextRef="#ctx0" brushRef="#br0" timeOffset="123">46037 23201 7971,'-16'0'1295,"-9"0"1,25 0-638,0 0 0,25-9-156,23-1 1,5-12-22,4 3 1,13-6-221,5-4 0,8 1-26,2 0 0,-3 2-797,-6 7 1,-7-3 427,-12 13 0,-3-1 134,-7 10 0,7 0 0,-10 0 0</inkml:trace>
  <inkml:trace contextRef="#ctx0" brushRef="#br0" timeOffset="124">47032 22689 7792,'0'-15'751,"0"-11"-546,13 23 1,-10 3 205,6 19 0,-5 10-101,-4 8 0,0 17-129,0 13 0,0 12 128,0-4-236,0 7-11,-13 16 1,7-6 240,-13 12 0,0 1-52,-10 8 0,1 1-117,-1 0 1,10-16-115,1-13 0,11-25-222,-2-22 1,6-16 34,3-3 1,3-16-164,6-3 0,10-22 147,19-16 0,-6-12-14,6 2 1,3-6-126,-3-2 5,12-1 226,-18 0 0,18 9 248,-12 1 1,10 3-23,-11-4 0,1 7-125,-9 13 1,-10 9 24,0 0 189,0 0-120,-3 3 0,-4 7 153,-12 18 0,0 7 214,0 13 0,0 12-179,0 6 0,-9 7 121,-1 3 0,-9-1-172,10 1 0,-10-3-218,9-7 1,1 7-1013,9-7 989,0-5 0,12-1 0,4-13 0</inkml:trace>
  <inkml:trace contextRef="#ctx0" brushRef="#br0" timeOffset="125">47771 23912 8710,'-12'16'1287,"-4"22"0,0-19-1163,7 19 0,6-16-99,3-3 1111,12-13-691,4 7 1,22-13-760,0 0 1,9-4 172,-9-5 0,10-7-430,-11-12 0,1-13 154,-9-7 0,-1-5-68,1-4 1,-10 0 233,0 0 1,-13-9-4,3-1 1,-9 1 53,-9 9 1,3 3 324,-13 7 1,-3 6 410,-16 12 1,6 14-342,-6 5 1,3 23 494,-3 15 1,10 29-316,0 28 1,-1 13-203,10 16 0,7 9-393,2 1 1,7-11-639,3-8 0,16-14 858,12 4 0,13-7 0,16-2 0</inkml:trace>
  <inkml:trace contextRef="#ctx0" brushRef="#br0" timeOffset="126">48454 23741 7828,'0'-28'-253,"0"9"1104,0 0-268,0 13-29,0-7-320,0 13 0,3 3-49,7 7 0,-7 18 0,6 20 1,-6 8-80,-3 11 1,10-4-161,-1 13 1,1-13 78,-10 3 0,0-6-136,0-3 1,9-22-605,1-7 534,12-18 1,-6-26-104,12-31 1,1-20 114,-1-18 1,0-3 105,1-7 0,-1 10 145,1-1 1,-1 4 234,1 16 1,-1 9-72,0 9 1,1 26 163,-1 3 0,-9 13 7,0 6 1,-12 25-82,2 13 0,-6 13-217,-3 6-91,0 12-12,-12-9 1,5 22-151,-12-6 1,13-6 164,-3-4 0,-4-6-99,3-3 1,1-13-28,9-6-51,0-6 1,3-20 75,7-12 1,18-16 33,19-21 0,-2-8-108,2-12 0,0 1 128,10-1 1,-3-6 5,-7 6 0,4-3 59,-13 22 0,0 3 135,-10 16 1,1-3 22,-1 12-19,-12 1 0,-4 22 50,-12 6 1,-9 6-101,0 3 0,-14 13-965,4 7 1,7-4 154,2 3 672,-5 1 0,11 9 0,-8-1 0</inkml:trace>
  <inkml:trace contextRef="#ctx0" brushRef="#br0" timeOffset="127">50018 23997 7872,'-10'-31'397,"1"-7"1,3 3 559,15-12 0,20-4-673,18-15 1,10 3-171,9-13 0,7 3-855,12-3 0,-9 7 364,0 12 0,-23 13-92,4 6 0,-16 19 271,7 9 0,-17 14 117,-2 14 1,-10 14 271,-10 25 0,-6 12 420,7 7 0,-7 6-236,-3 4 0,0 5 372,0-5 0,0 5-279,0-15 1,0-6-78,0-4 1,-3-9-439,-7-10 1,4-6 39,-13-12 0,0-14 46,-9-5 0,-1-10 22,1-10 0,-13-5-254,-7-14 1,4-9 51,-3 0 1,3 4-3,-4 15 1,-2-3-309,12 12 0,0-9-36,9 10-1660,14-1 2147,15 23 0,28 3 0,16 12 0</inkml:trace>
  <inkml:trace contextRef="#ctx0" brushRef="#br0" timeOffset="128">51241 23798 10045,'-29'29'1737,"13"-1"1,16-3-1698,19-6 0,16-6 59,3-13 1,13-9-254,-4-1 1,7-22-134,3 4 0,-10-16-481,0 6 0,-12-13 147,3 4 1,-6-7 290,-4-3 0,-12 1 293,-7-1 1,-9 0 97,-9 0 0,-10 3 431,-19 7 0,3 9-112,-12 19 1,3 6 425,-4 13 1,7 16-375,13 13 0,2 27 78,7 30 1,7 12-267,12 15 0,3 4-333,6 6 0,10-6-1224,19 7 0,10-14 1313,18-15 0,7 0 0,12-23 0</inkml:trace>
  <inkml:trace contextRef="#ctx0" brushRef="#br0" timeOffset="129">52463 23400 7821,'0'-19'2543,"0"0"-1690,0 13-491,0-19 1,4 12-192,5-6 0,16-9-103,13-1 1,13-2-301,-4-17 1,16-2 233,4-17 0,2 4-144,-2-13 1,-7-9-121,6-10 1,-16-12-293,-2 3 1,-13-7 206,3-3 1,-20 4 10,-8 6 0,-7-4 256,-3 13 1,-13 10 198,-5 9 1,-11 16 260,-9 3 0,3 13-232,-12 16 1,0 9 264,-10 0 0,9 19-134,1 9 0,3 23 38,-4 34 1,-5 10-97,5 19 1,7 9 143,3 19 0,-3 16-487,3 13 0,19-65 1,0 3 195,5 0 0,0 0 0,0 1 0,-1 1-116,1 2 0,0 2 0,0 3 0,0 1 43,-1 4 1,1 0-1,5-4 1,2-1-141,2-3 0,1-2 0,1 64-117,3-16 1,16-32-47,12-43 0,4-23-221,15-25 1,0-19-479,10-9 0,0-23 1001,0-34 0,12 6 0,4-10 0</inkml:trace>
  <inkml:trace contextRef="#ctx0" brushRef="#br0" timeOffset="130">53032 23628 7812,'0'-41'198,"0"9"1,-9-9 339,-1 13 1,1-1 504,9 1-243,0 12-569,0 3-46,12 38 1,-5 7 38,12 25 1,-13 12-3,3 7 1,-2 6-1,2 4 0,-6-1 29,7 0 1,2 7-27,-2-7 1,9 4-284,-10-23 1,13-12 103,-3-16 0,16-10-213,3-9 0,13-35-47,-4-31 0,7-35-156,3-32 0,6-12-145,-6-17 0,3-5 208,-22 6 1,9 0 110,-9 28 0,-10 3-104,-9 36-1534,-12 11 1834,5 49 0,-24-11 0,-4 10 0</inkml:trace>
  <inkml:trace contextRef="#ctx0" brushRef="#br0" timeOffset="131">53999 24026 7812,'0'16'1458,"3"-4"-807,7-12 1191,-7 0-1419,9 0 1,-9-9-411,7-1 0,-7-15-328,7-3 1,2-4-645,-2-15 0,9-1 533,-10-9 0,1-9-91,-10 0 1,0-10 474,0 9 1,0-2-124,0 3 0,-4 18 212,-5 1 1,-7 15 457,-12 13 96,-1 7 1,4 40-175,6 19 1,6 32 322,13 26 1,0 5-426,0 4 1,4-3-247,5-7 0,7-6-970,12-13 0,13-9 537,7 0 0,-4-29-877,3-9 1231,1-19 0,9-19 0,0 0 0</inkml:trace>
  <inkml:trace contextRef="#ctx0" brushRef="#br0" timeOffset="132">54710 23286 7778,'0'-28'517,"0"9"113,0 0-216,0 0 1,0-9 149,0-1 122,-13 1-444,10-1 0,-13 4 242,7 6-379,6 7 90,-10 12-712,13 0-96,0 0 343,0 12 113,0-9 193,13 23 0,-10-11 255,6 14 1,4-1 233,-4 1 1,10-1-215,-9 1 0,12 2 75,-3 7 1,-3 6-136,3 13 0,-1 0-92,11 0 0,-1 12 11,1 7 1,-1 6-66,1 4 1,-4-1-61,-6 0 1,-6 1-210,-13-1 0,0-12 130,0-7 0,0 0 89,0-9 0,-13-9 167,-6-30 1,-9 5-48,-10-14 0,3 1 57,-13-10 0,11 0-199,-11 0 1,10-4-109,-9-5 0,12-7-400,-3-12 0,7 9-1763,2 0 2238,13 12 0,-9-18 0,9 9 0</inkml:trace>
  <inkml:trace contextRef="#ctx0" brushRef="#br0" timeOffset="133">33952 27409 7903,'-19'0'388,"0"0"-171,13 13 162,-7-10 167,13 10-329,0-13 0,13 0 160,-10 0-108,35 0 1,-16-13 56,25-6-354,1-19 190,8-6 1,4-16 217,7-6-348,-7-7 38,22 0 1,-22-9-335,6 6-714,-6-18 1013,-3 5 1,-3-9-633,-7 13-34,7 12 474,-35 4-379,19 12 337,-35 13 1,19 3-333,-12 12 230,-1 13 72,-9 4 1245,0 12-964,0 12 0,0 7 422,0 19-361,0 6-171,0 13 1,-3 3 396,-6 7-164,5 5 7,-8 14 1,2-1 159,1 0 0,-4 0-123,4 1 0,6-4 64,-7-6 0,7 0-15,3-20-653,0 8 289,0-33 0,13 7-142,6-19 65,6-6 219,3-26 0,1-15-292,-1-20 133,1-5-70,-1-17 0,4-3-55,5-12 1,-5 0 39,6-1 329,6 1-119,-12 13 0,12-1-148,-6 7 431,-6 18-185,9-18 1,-3 37-134,-1 1 22,-11-1 3,-1 26-32,-9-9 65,0 12-30,-4 12 425,-12 17-254,0 2 0,0 23-20,0-7 1,-9 7 89,-1 3 0,-12 0-137,3 0 241,7 0-272,-14 12 1,20-9 90,-13 6 150,13-6-126,-20-3 0,23-3-21,-6-7-6,6 7-20,3-35-666,0 19 389,0-22 0,12 0 8,7-7-92,6-18 105,4-20 1,9-15 144,0-13-217,12 0 67,-5-12 1,2 9-65,0-7 103,-12-5 32,19 12 0,-23-10-102,7 13 87,-6 0 5,-4 13-64,1-10 63,-1 23 6,-12-10 49,9 25-44,-22 3 0,10 17-46,-13 5 654,0 7-392,0 12 0,-3 13 214,-7 7 0,4 15-119,-13 3 1,10 10 133,-10-10-148,12 1 0,-5-10-112,-1-1-15,10 1 1,-10-3-370,13-7 0,0-15-1404,0-13 1336,0-13 311,13-6 0,15-28 0,17-16 0</inkml:trace>
  <inkml:trace contextRef="#ctx0" brushRef="#br0" timeOffset="134">36539 27153 7944,'0'29'623,"-12"2"78,-7 7 1,6-6-390,4 6 679,6-19-590,15-7 1,7-12 258,19 0-1110,6 0 362,1-25 0,-1 3-391,-6-25 0,-7-10 125,7-10-154,-6 1 302,-16 9 1,6-9 27,-13 0 315,1-1-184,-10 10 1,-3-9-137,-7 0 300,-18-1-235,-17 10 0,-5 10 459,-7 0-168,6 12-78,-5 6 1,2 17 457,6 12-256,7 25-50,-12 7 90,21 50-254,-9-6 0,16 34-383,6-6 1,6 4-601,13-4 1,3 0 899,7-18 0,6-7 0,12-22 0</inkml:trace>
  <inkml:trace contextRef="#ctx0" brushRef="#br0" timeOffset="135">37108 26670 7844,'-28'13'0,"-1"-1"2042,1 7-1455,-1 19 1,14-9-340,5 18 0,16-3-200,4-6 0,15-3-298,4 12 1,-10-9 171,9 10 0,-6-11-115,7 11 275,-1-13-206,0 6 21,-12-26-88,10-2 168,-23-26 10,9-15 0,-2-29-153,-1-19 1,1-9 33,-10-10 127,12 7-23,-8-23 1,18 26-32,-13 0 925,13-1-588,-6 26 0,3-6 78,0 19 52,13 6-197,-1 12 0,23 13-559,-7 7 1,-6 18 215,-3 10 1,3 19-439,-3 10 1,-3 5 569,-16 4 0,6 0 0,-9 0 0</inkml:trace>
  <inkml:trace contextRef="#ctx0" brushRef="#br0" timeOffset="136">37990 26926 7899,'15'0'146,"11"13"16,-23-10 1,19 12 263,-12-5 0,12-7 162,-3 7-228,6-7-126,3-3 0,1 0 21,-1 0 0,1 0 0,-1 0 0,0-3-206,1-7 0,-1-9-196,1-19 0,-13 4 247,-7-14-522,-6 1 301,-3 3 0,0-7-141,0 13 1,-6-13 19,-13 4 54,0 6 66,-35-13 0,20 26-155,-14-1 576,1 1-214,3 25 0,-7-3 2,13 25 715,0-1-500,22 49 1,-6-7 194,13 25 0,-1 0-158,10 1 1,13 9-678,6-1 1,19 7 162,9-15 175,7 5 0,15-18 0,4 12 0</inkml:trace>
  <inkml:trace contextRef="#ctx0" brushRef="#br0" timeOffset="137">40805 25163 7864,'0'-57'392,"0"0"156,0 0 1,0 13 239,0 6-406,12 7 134,-8 15-313,21 3 11,-22 26-59,22 3 1,-22 28 66,7 13 1,-7 25 123,-3 22-513,-13 7 21,10 3 1,-22 9 369,6 0-1096,6 13 903,-12-7 0,9 4-114,-12 0-45,-1-13 194,1 6 1,0-12-118,-1 0 1,4-20 15,6-18-1248,6-19 457,13-29 450,0-12 449,13-28 0,3-33 0,12-27 1</inkml:trace>
  <inkml:trace contextRef="#ctx0" brushRef="#br0" timeOffset="138">40293 25732 7864,'0'19'0,"0"0"1923,13-13-1216,15 19 1,16-18-267,13 11 0,16-8-408,12 9 1,4-10-324,15 10 0,-9-12 235,9 2 55,-12 7 0,-7 0 0,-16 12 0</inkml:trace>
  <inkml:trace contextRef="#ctx0" brushRef="#br0" timeOffset="139">41544 25618 7912,'-28'0'1822,"-1"13"0,-6-7-1400,7 13 1,-4 3-235,23 16 1,0-3 193,9 12-381,0 0 162,0 23 1,0-4-248,0 20 0,0-4 136,0 22 1,-10 10-70,1 9 1,-4 0-789,3-9 438,7-13 284,-9-3 0,12-19-150,0-13-914,12-25 758,17-28 1,5-29-46,14-12-282,-1-26 405,-3-19 1,10-12-169,-6 0-495,-7-13 547,12 9 0,-18-5 306,13 18 0,-17 6 590,-2 13 0,-4 13-130,-16 6-105,13 7 0,-18 27 346,5 14 1,-15 28-270,-4 19 1,-12 3 50,3 16 0,3-10 238,-3 10-278,13 0-27,-19-4 1,22-2-259,-7-13 1,7-13 22,3-6-449,13-7 331,-10-15 0,25-3-7,1-13-164,-1-13 140,13-3 0,-3-12 40,0-1 243,0 1-191,-10 0 0,10 2 112,0 7 0,0-3-60,-9 13 0,-1-1 373,0 10 1,1 13-11,-1 6 0,1 9 148,-1 10 0,-3-6-178,-6 6 1,7-7-120,-7-2 0,3-10-191,-3 0 0,6-16-197,-6-3 1,-3-16-165,3-22 0,-13-9 216,4-20 1,-7 4-919,-3-13 391,0 13 293,0-6-299,-13-1 350,-3-2 0,-22-1-78,0 7 0,-12 9 8,2 9 0,-5 7-10,-4 13 832,13 12-407,-10 3 1,22 39 184,-6 12 0,16 28 294,3 19 0,13 4-158,-3 15 0,15-3-47,3 3 197,26-6-195,-16-13 0,25-12-41,-6-7 1,10-9-281,18-9 1,-6-7-302,6-13 0,4-12-663,-4-7 0,1-9-2531,-11-9 3445,1-19 0,-9-7 0,-1-13 0,0 1 0</inkml:trace>
  <inkml:trace contextRef="#ctx0" brushRef="#br0" timeOffset="140">43478 25248 7770,'-13'-15'431,"10"-1"-177,-7 6 181,7 7-205,3-10 1,0 17-78,0 5 1,0 10-173,0 19 0,0 6 165,0 13 0,0 16 3,0 12 1,0 13 241,0 16 0,-3 15-150,-6 13 1,6 10-339,-2-72 1,0 1 0,2 77 42,3-6 1,3-32-322,7-6 1,-4-35-79,13-23 0,0-15-1062,9-22 1515,-12-6 0,9-26 0,-9-2 0</inkml:trace>
  <inkml:trace contextRef="#ctx0" brushRef="#br0" timeOffset="141">43051 25817 7770,'0'16'1445,"0"-4"0,3 1-847,7 6 0,21-3 118,26 3 0,16 0-511,22 9 1,0 1-398,18-1 1,-8 0-1022,8 1 1213,1-1 0,-25 1 0,8-1 0</inkml:trace>
  <inkml:trace contextRef="#ctx0" brushRef="#br0" timeOffset="142">45781 25590 7746,'-32'-45'900,"-5"4"-675,18 13 0,3 12 991,-3 7-913,12 5 0,-5 20-270,12 13 1,0 15 34,0 22 1,0 7-220,0 12 1,-10 4 70,1 5 0,-4-2 130,4 12 0,2 7-313,-12 3 1,13 2-212,-3-21 1,-4-3-881,4-16 1354,-1-7 0,-3-25 0,-2-3 0</inkml:trace>
  <inkml:trace contextRef="#ctx0" brushRef="#br0" timeOffset="143">45298 25590 7792,'0'15'1324,"0"11"0,12-11-871,7 14 1,19 2-619,10 7 0,8-3-113,11 12 278,5-12 0,14 32 0,-1-7 0</inkml:trace>
  <inkml:trace contextRef="#ctx0" brushRef="#br0" timeOffset="144">46151 27011 7794,'0'16'-794,"0"-3"92,-13-13 563,10 0 0,-7 0 403,20 0 1,6-4-30,12-5-44,1-7-214,-1 0 0,10-6 175,0 13 0,0-10-51,-10 9 1,10-2-46,0 2 1,0 4 8,-10-13 0,-2 10 33,-7-10 0,3 0 0,-13-10 0,1 1 74,-10-1 1,0-9 39,0 0 0,-13-12-119,-6 3 1,-9-4 214,-10 4 1,6-7 37,-6 7 0,-3 2 51,3-2 1,-3 15-149,3 4 1,7 3 64,-7 15 1,6 1-9,4 9 0,-1 3-50,1 6 1,-1 10-142,1 19 1,9 19 102,0 19 1,13 6-677,-4 3 1,7-9-325,3 0 1,3-10-1938,7 10 2719,18-13 0,4 7 0,9-13 0</inkml:trace>
  <inkml:trace contextRef="#ctx0" brushRef="#br0" timeOffset="145">48369 26698 7788,'-45'29'334,"-8"-13"1,21 6 103,-6-13 514,19 13-671,7-18 1,27 5 67,14-18 0,12-10 9,16-19 1,12-19-107,7-19 1,6-9-109,4-10 1,2 0-376,7-19 1,-7 16 20,7-15 0,-19 8-12,-10 1 0,-9-3-286,-9 12 0,-20 13 271,-19 16 1,-9 21-86,-9 17 0,-7 12 703,-12 16 0,-1 16-242,1 12 0,-1 26 637,1 22 0,3 22-305,6 16 1,-3 12-75,12 16 1,1-3 9,9-6 0,0 6-309,0-7 1,3-5 0,6-4 0,-6-12-147,7-17 0,3-2-324,-4-26 288,1-12 0,-14-26 109,-5-18 1,-7-23-63,-12-15 0,-10-13 37,0-16 1,-13 0 53,4 0 1,6-3 265,3-6 1,6 15-219,4-6 0,12 20 150,7-1 0,5 6-599,4 4 1,16 12 180,13 6 1,12 7-844,16 3 1,12 13-1,7 6 0,3 6-290,-3 3 1,6-9 1298,-6 0 0,6-12 0,3 5 0</inkml:trace>
  <inkml:trace contextRef="#ctx0" brushRef="#br0" timeOffset="146">49847 26187 7929,'-28'0'432,"3"-4"-156,6-5 1,-7 6 950,7-7-565,7 7-223,-14-9-348,23 8 0,-9-5 74,12 18 0,0 1 79,0 18 0,0-2-10,0 21 0,0 0 0,0 10 0,12 10-101,7-1 0,7 0-180,2-9 1,10-3 26,0-7 1,9 1-97,-9-20 0,10 4-442,-11-23 0,11 1 315,-10-10 0,0-13-212,-10-6 0,1-22 142,-1-16 1,-3-12 48,-6-17 1,-6 1 111,-13 0 1,0 3 196,0 6 0,0 6 24,0 13 0,-3 4 236,-7 5 1,4 10 202,-13 19 0,9 13-253,-9 25 1,13 16 609,-3 31 0,6 16-348,3 13 1,0 9-221,0-9 1,3 9-508,6-9 0,7-3-581,12-16 1,1-20 123,-1-18 1,10-19-729,0-9 1,0-13-287,-10-16 1681,1-13 0,-1-37 0,1-4 0</inkml:trace>
  <inkml:trace contextRef="#ctx0" brushRef="#br0" timeOffset="147">50672 26130 7756,'-29'28'611,"11"-9"165,-1 0 0,9-3-185,-9 3 0,10 16 183,-10-7 1,12 10-270,-2 0 0,6 6 0,3 13 0,0 3-279,0 6 0,9-2-87,1 11 0,12-11-113,-3 2 0,6-6 1,3-3 1,-2-13-247,-7-6 0,6-19 59,-6-10 1,-3-21-237,3-17 1,-10-24 147,10-23 0,-9-19 48,9-9 1,-10-7 384,10-3 1,-10 4-9,10 6 1,0 6-27,10 12 1,-7 4-200,6 6 1,-5 20-100,14 18 1,-5 19-339,-4 9 1,4 10-1539,6 10 2023,-6 18 0,9 16 0,-13 13 0</inkml:trace>
  <inkml:trace contextRef="#ctx0" brushRef="#br0" timeOffset="148">51326 24225 7916,'0'-44'115,"-3"12"-58,-7 13 1,4 13 1167,-13-4-796,0 7 0,-6 19-274,6 12 1,-6 26 8,6 22 0,3 9-166,-3 10 0,0 6 93,-10 13 0,4 3-138,6 6 1,-6 16 150,6 12 1,3 4-355,-3-3 0,0 3 232,5-75 0,0 1 1,4 6-1,1 0-9,-1-6 1,1-1 0,-10 78-248,-9-26 1,-1-8 219,1-20 1,2-22-75,7-25 1,7-29-58,12-28 1,0-38-26,0-28 0,12-38-45,7-19 0,19-13 89,10-6 1,5-1 415,4 1 0,0 6-307,0 13 1,0 22 461,0 25 1,0 38 84,-1 10 1,1 22-134,0 15 0,-3 32-79,-7 25 0,-6 17 30,-12 11 0,-4-5-19,-6 6 1,-9-7 75,-20-3 1,1 1 129,-20-1 1,4-3-300,-22-6 0,-1-7-220,-9-12 1,0-12 18,0-8 0,1-8-27,-1-10 0,-10 3 84,1-13 1,3 1-98,15-10 1,-2-3 93,12-7-283,0 7-612,22-22 608,4 22 0,27-10-1221,14 13 0,12 0 1459,16 0 0,12-13 0,4-2 0</inkml:trace>
  <inkml:trace contextRef="#ctx0" brushRef="#br0" timeOffset="149">52151 26300 7796,'-29'0'1358,"1"0"0,9 4-845,0 5 1,12 0-348,-2 20 1,9-4-23,9 23 0,-2-1-51,12 10 0,-13 0-1,4 0 1,2-4-316,-2-5 145,12-7 0,-10-29-192,7-12 0,3-28 150,-12-29 0,9-16 35,-10-21 0,1 2 680,-10-12 0,9 12-118,1-3 0,9 10 85,-10 9 1,13 7-83,-3 12 0,10 13 131,9 6 0,-4 19-633,14 9 1,-1 23-565,10 15 0,-10 4-2587,1 15 3173,-1 1 0,-2 9 0,-4-1 0</inkml:trace>
  <inkml:trace contextRef="#ctx0" brushRef="#br0" timeOffset="150">53032 26414 6537,'16'0'1432,"-4"13"1,-8-10-1057,5 6 0,-3 4 69,13-4 0,-9 1 289,9-10-368,0 13 0,9-10-170,1 6 1,-1-6-97,1-3 0,-1 0 67,0 0 0,-9-3-53,0-6 1,-9-7-290,9-12 0,-13-10 124,4 0 0,-7-13-335,-3 4 1,-13-7 172,-6-3 1,-9 0 59,-10 0 1,3 10 183,-12 0 1,12 12 219,-3-3 1,6 19-170,4 10 1,3 21-4,6 17 0,-3 24-28,12 23 0,4 6 43,15 4 0,7 8 16,12 1 1,10-3-92,0-16 0,13-7-129,-4-12 0,10-3-141,9-7 0,-5-6-427,5-12 0,-6-14 288,-3-5 390,-13-7 0,10-16 0,-10-2 0</inkml:trace>
  <inkml:trace contextRef="#ctx0" brushRef="#br0" timeOffset="151">54397 24936 7742,'-13'-41'529,"10"9"838,-6-6-441,6 19-492,3 6 0,0 20-9,0 12 1,0 15-104,0 33 0,9 18-50,0 19 0,1 7-68,-10 3 1,0 12-185,0 7 1,0 9 43,0 10 0,0-10-200,0 0 1,-3-3-232,-7-16 1,7-12-591,-6-17 0,6-21 957,3-16 0,0-25 0,0-20 0</inkml:trace>
  <inkml:trace contextRef="#ctx0" brushRef="#br0" timeOffset="152">54169 25504 7742,'0'29'3516,"0"-10"-3005,0 0 1,4 0-142,5 9 1,7 0 73,12 1 1,4-10-114,6 0 1,-3-3-1315,12 3 0,-3 3 387,4-13 596,5 1 0,-8-10 0,11 0 0</inkml:trace>
  <inkml:trace contextRef="#ctx0" brushRef="#br0" timeOffset="153">54767 26897 7777,'0'29'617,"0"-1"-153,0 1 1,12-4 278,7-6 1,6-6-397,4-13 1,-1-7-172,1-12 0,2-6-110,7-32 0,-3 7 40,12-17 0,-12-5-489,3-4 1,-6 3 137,-4-3 0,-12 4-53,-7-4 1,-5 6 257,-4 14 0,0-1-8,0 0 0,-13 13 134,-6 6 1,-6 9 266,-4 10 0,1 7 43,-1 12 1,1 15-151,0 14 0,2 25 341,7 21 1,-3 8-173,13 2 0,-1 10-189,10-1 1,0 1-164,0-10 0,13-2-152,6-8 0,16 1-47,3-19 1,12-6-222,-3-23 0,-2-12-209,2-7 1,-3-6 256,4-3 0,-7-25-34,-13-13 1,-3-6 34,-6-13 0,4 7-175,-14-17 1,10-2 33,-10 2 1,1 4 36,-10 16 1,0-4-333,0 13-90,0 1 834,0 21 0,0-10 0,0 11 0</inkml:trace>
  <inkml:trace contextRef="#ctx0" brushRef="#br0" timeOffset="154">34947 29542 7792,'-28'28'487,"12"13"-482,-9 3 0,12 16 1398,-6 7-591,6 5-404,13 26 0,4-6 61,5 12 0,19-12-18,20 3-327,6-32 38,15-9 1,1-39 160,5-5-585,8-7 223,2-28 1,-6-16 224,6-26-1730,-19-24 1421,4 15 0,-16-25-728,-7 6 444,-18-6 228,-17 0 1,-12 3-70,0 13 0,-12-4-170,-7-6 449,-19 20-58,-7-8 0,-24 27-173,-7-1 371,7 12-118,-14 4 0,14 26 431,-7 5-277,7 7-106,24 16 0,-5 18 280,12 26-206,13 13 163,12 40-60,13-6-98,0 35 0,13-19 12,6 13-329,18-13 112,8 7 1,24-30 218,7-11-1386,6-14 803,16-15 1,0-25-1549,6-13 1937,7-26 0,-19-5 0,12-13 0,3-4 0,4-6 0</inkml:trace>
  <inkml:trace contextRef="#ctx0" brushRef="#br0" timeOffset="155">36625 28092 7910,'0'-41'1319,"-13"9"-551,10-9-275,-10 25-327,13-9 214,0 22-274,0-10 1,0 19-167,0 13 0,4 3 213,5 26 0,-6 9-45,7 9 1,-7 16-14,-3 3 0,0 13 98,0 16 1,0 3 260,0 6-1573,-13 7 1080,10 12-1284,-22 13 1412,22-10 0,-8-64 1,-1-1 149,3 62-1658,-1-18 1255,10-27 0,0-24 62,0-7-1484,0-18 1588,0-20 1,0-18-1178,0-20 2039,0-18-1388,0-4 524,-12-34 0,-17 19 0,-15-23 0</inkml:trace>
  <inkml:trace contextRef="#ctx0" brushRef="#br0" timeOffset="156">36141 29115 7910,'-9'-28'1,"-1"-1"-1,1 1 1649,9 12-715,0 3-371,13 13 1,15 4 179,19 5 1,7-3-85,3 13-754,13 0 141,-10 10 0,22-1 256,-6 1-1788,6-1 1108,3 1 1,-3 8 377,-6 1 0,6 13 0,-9-7 0</inkml:trace>
  <inkml:trace contextRef="#ctx0" brushRef="#br0" timeOffset="157">37506 30167 7784,'-12'29'1529,"8"-1"0,-8 1-1058,12-1 962,12-12-896,4-4 1,16-12-294,6 0-204,-7 0 114,23-12 0,-22-7-1008,6-19 423,-7-6 262,-2-13-288,-14 0 294,11 0 1,-23-3 66,6-6 1,-18 6-84,-10-7 0,-10 4 141,-8-3-30,-8 18-51,-12-18 1,1 25 278,-1-6 0,-10 18-36,1 20 0,9 9-26,10 9-63,12 32-52,-6 19-740,25 38 626,-9 3 1,22 10 56,-7-7 74,20-6 0,-7-9 0,6 5 0,-6 7 0</inkml:trace>
  <inkml:trace contextRef="#ctx0" brushRef="#br0" timeOffset="158">38729 29314 7825,'-13'-25'0,"-6"6"0,-6-3 716,-3 12-253,12 1 53,3 9-366,1 0 6,8 0 1,-8 13 157,12 6-280,0 18 61,0 8 1,-10 12 218,1-1-183,-1 14 26,10-10 0,0 19 164,0-13 1,0 13-113,0-3 0,0-6-141,0-4-106,0-19 288,0-6-816,0-12 447,13-13 0,3-10 59,12-25-551,1-25 426,12-16 0,3-32-82,13 7-260,0-19 313,-13 15 0,10-9 51,-7 13-667,-6 0 702,13 12 1,-23 7 475,7 18-155,-6 7-170,-4 25 617,-12 4-441,-3 12 0,-13 25 133,0 13 1,-3 22 459,-7 6 1,4 13-281,-13-3-340,0 6-33,3-9 1,-9 6-29,6-13 103,6 13-70,-12-19 0,22 6-125,-7-18 0,7-4-88,3-6-172,0-19 0,22 6 47,7-25 1,21-25-75,7-13 1,0-12 28,9-7 73,-6 0 54,-3 0 0,0 0 263,0 0 27,-13 13-178,-3 3 1,-12 12 1,-1 1-74,-12 12 215,-3 4 86,-13 12 0,-3 15-141,-7 14 1,-6 12-67,-12 16 1,-1 0 80,1-1-1730,0 1 795,12 0 832,3-13 0,0 10 0,-2-10 0</inkml:trace>
  <inkml:trace contextRef="#ctx0" brushRef="#br0" timeOffset="159">40691 29655 7046,'0'-15'848,"13"-11"0,-10 20-252,6-13-228,-6 13-288,-3-19 0,10 9-64,-1-13 1,1-9 44,-10 0 0,0-9-212,0 9 0,0-9 244,0 9-112,0-13 121,0 20 0,-10-10 498,1 12-51,-13 13-265,6 4 0,0 40-13,7 20 1,6 18 246,3 19 0,0 13-209,0 6 0,3 7-236,6 3 0,4-1 64,6 1 1,3-10-128,-13 1 0,1-26 39,-10-3 1,0-26 154,0-12 0,-3-19-32,-7-10 0,-15-9-116,-13-9 0,-16-19-132,-2-20 1,-5 4 22,-14-4 1,8 4-208,-9-3 0,10 6-214,-10 12 0,4 4-512,-4 6 0,6 7 986,13 12 0,13-13 0,3-3 0</inkml:trace>
  <inkml:trace contextRef="#ctx0" brushRef="#br0" timeOffset="160">29800 10975 8017,'-28'13'834,"-1"3"-474,1 12 1,12 0 173,7 1 0,6 9 141,3 0-446,0 0-92,12-10 34,4-12 1,16 6 227,5-13-406,-5 1 178,9-10 1,-3-3-163,0-7 50,0-18 53,-10-4 0,1-22-57,-1 7-52,-12-7-1,-3 10-255,-13-10 198,0 10 1,0-19 87,0 6 148,-13-6-133,-3 31 1,-25-9 54,-6 13 112,6 12-166,-13 3 0,13 29 257,-7 13-15,-5 12-202,9 28 1,2 4 100,14 12-37,12 1-296,16-14-258,0-2 274,13-13 1,6-23 128,19-5-178,6-20 88,13 4 1,0-26 66,0-6 1,-10-19-26,0-9 1,-12-7 52,3-3-42,-6-12 15,-17-4 0,-2 1 252,-13 5 39,0 7-17,-13 16 45,-2-10-269,-14 23 0,-9-1 41,0 13 233,-12 13-252,6 6 1,-10 28 81,6 20 0,-2 12 127,12 15 1,3 1 40,16 19-141,7-19-65,12 6 1,3-25-305,6 0 138,7-13 0,25-19-117,7-6 238,5-6 1,4-26 66,0-6-262,0-19 71,-13-6 1,7-16 4,-13-6-169,-1 6 205,-21-10 0,-3 13 280,-13 0-23,0 1-219,0-1 0,-16 13 293,-12 6-134,-1 19 0,-24-3-102,5 12 1,-2 7 4,2 22 0,7 6 201,13 32-191,-1-6 0,4 21 113,6-5-234,6-7 129,13 9 0,4-25-375,5-6 166,7-6 33,12-16 1,10-4 100,0-12 17,0 0-35,3-12-731,-9-17 488,9-2 1,-13-20-126,1 13 1,-14-9-132,-5 9 1,-7-10 47,-3 11 458,0-1 0,0 9 0,0 1 0</inkml:trace>
  <inkml:trace contextRef="#ctx0" brushRef="#br0" timeOffset="161">30170 11231 6908,'-16'0'-1134,"3"0"1134,13 0 0,-12-13 0,-4-2 0</inkml:trace>
  <inkml:trace contextRef="#ctx0" brushRef="#br0" timeOffset="162">30170 10947 8001,'-16'-16'-1881,"-9"3"2665,22 1 39,-23 8-236,23-8-336,-22 12 0,19 0 16,-13 0 0,12 3 0,-2 6 1,-4 7 72,4 13 60,-1-1-129,-2 1 1,9 8-8,-7 1-37,7 0-146,3-9 0,0-10-40,0 0 122,0-13-184,0 19 27,0-22 0,3 7 169,7-20-489,-7-5 217,22-14 1,-22-9-96,7 0 123,-7-12 1,-3 18 114,0-6-268,0-6 1,0 12 170,0-9 300,-13 26-138,-3-11 0,-12 23-124,-1-6 590,1 5-345,12 17 0,-9 16 25,6 18 282,6-6-296,1 13 0,12-13-44,0 6 1,0 4 31,0-13 0,12-4-48,7-15-115,-6 7 70,25-23 0,-19 6 13,19-18-9,-7-7 23,-2-12-480,-13-1 227,9-12 1,-22 6 148,6-12-249,-5 12 104,-4-6 0,-4 3 170,-5 0-341,-7 0 162,-12 23 0,-1-8-210,1 14 272,-1-1 0,1 14-87,0 5 41,-1 7-3,1 25 101,12 3 1,-6 10 97,12-7 0,1 4-248,9-13 0,3 9-156,6-9 0,7-10-28,13-9 1,-1-12-270,1 2 0,8-9-533,1-9 498,0-7 617,-9-12 0,-1-1 0,1 1 0</inkml:trace>
  <inkml:trace contextRef="#ctx0" brushRef="#br0" timeOffset="163">29942 11174 8018,'-15'-16'-1229,"2"4"1302,13 12 0,-3-3 40,-7-7-68,7 7 32,-9-10 195,12 13 12,0 0-81,0-12-131,0 8 0,-4-8 96,-5 12-120,6 0 104,-10 0-147,13 0 793,0 0-723,0 12-36,0-8 0,0 11 35,0-5-31,0-7-1,0 22 7,-13-9 1,10 13 18,-6-1 1,-4 10 6,4 0 106,-13 12-135,6-5 0,-3 21 47,0 0 205,0 13-244,-9-19 1,-1 19-162,1-12-22,12-14 179,-9 1 1,21-22-465,-5 5 195,6-18-44,3-6 231,0-13 1,0-16-47,0-12 1,12-7-141,7-22 1,7 7 95,2-17 41,1 7 14,-14 3 1,11 1 121,-7-1-23,-7 0 1,13 0-104,-6 0 374,-6 13-147,12 3-23,-9 0 0,0 19-15,-7-7-102,7 7 213,-13 6-153,10 4 13,-13 12 131,0 0 120,0 12-280,0 4 0,0 3 55,0 0 1,0-10 88,0 10-121,0-12 1,-9 18 149,-1-6-114,1 6 1,-1 4 0,1-1 1,-10 10 89,9 0-363,1 0 94,-4-10 1,10-9-760,-7 0 408,-5 0 234,11 10 0,-8-10-1572,12 0 870,-13-13 878,10 6 0,-10-12 0,13 0 0</inkml:trace>
  <inkml:trace contextRef="#ctx0" brushRef="#br0" timeOffset="164">29544 11828 7487,'-15'0'354,"-11"0"23,23 0 0,-13 0 212,7 0-496,6 13 107,-10-10 0,4 25 143,-1 1 26,1-1-194,-4 13 0,10 0 292,-7 7-292,7-7 0,3 9 173,0-12-515,0 0 192,0-9 54,0-1-282,13-12 192,3-4 1,15-15 100,7-6-260,-6-20 131,21-15 0,-12-16 76,7-6-52,6 6 68,-23-10 0,10 4-120,-12 0-85,-1-1 194,1 23-567,-1 3 136,-12 12-263,-4 14 32,-12 2 1,0 29 619,0 12 0,-12 13 0,-4 16 0</inkml:trace>
  <inkml:trace contextRef="#ctx0" brushRef="#br0" timeOffset="165">30881 10975 7702,'-16'0'-342,"-9"0"631,6 0 1,3 0-115,-3 0 178,13 0 103,-7 0-186,0 0-569,10 0 153,-9 13-63,12-10 66,0 22 245,0-22-19,12 10-25,4-13 0,13 0-49,-14 0 19,11 0 0,-14-13 18,7-6-182,6 7 155,-21-14 0,18 11 45,-13-14 1,1 10 9,-10 0 1,9 10-17,1-10 230,-1 13-252,-9-20 0,0 20 428,0-13-269,-13 13 1,7-7 536,-13 13-458,13 13 0,-16-7-30,12 13 0,-9 3 96,10 16 1,-1-6 113,10 5-593,0-5 142,0-3 1,0-11-159,0 1 158,13-12 10,3 5 0,12-12-266,1 0 140,-14 0 0,11-12-9,-10-4 5,12-12 1,-9-4 28,0-6 1,-13-3 19,4-6 0,-7-7 3,-3 6 190,0 7-139,0 0 0,-13 3 67,-6 0-67,-6 1 7,-3 21 1,9 3 167,0 13 5,0 0-135,-10 13 478,13 15-295,-9 4 0,22 22-75,-6-7 1,5 7-35,4 2 1,13-8 101,6-1-342,6-12 110,4 6 0,-7-25 224,6-7-383,-18-5 100,40-4 0,-40-4-12,18-5-37,-6-7 111,-6-25-204,-3 9 212,-1-21 0,-8 12-43,5-7 332,-18-5-281,5 21 1,-21-9 9,6 12 0,-6 1 9,-4 0 0,1 12 18,0 6 90,-1 7-106,1 16 0,2 12 390,7 13-229,-6 13 0,22-7-280,-6 13 8,5-13 0,4-3 189,0-13-370,0 1 181,13-1 1,3-12 50,12-7 1,1-9 21,-1-9 1,1-16-52,-1-13 62,0-13-38,1 7 1,-10-3 406,0-1-180,-13 14-12,7-8 331,-13 1-61,0 22-217,0-18 0,-13 33 54,-6-5 1,-6 12-24,-4 16 96,1 13-217,0 24 0,9 1-209,0 0 72,12 13 43,-18-23 0,22 16-1449,-7-25 691,7 0 312,16-9-1861,3-14 1450,12-2 0,10-16 823,0-7 0,12-31 0,-5-19 0</inkml:trace>
  <inkml:trace contextRef="#ctx0" brushRef="#br0" timeOffset="166">29971 10861 6207,'-16'0'463,"3"0"-380,13 0 126,0 0-15,0-12-130,0 9 46,0-10 147,0 13 436,0 0-544,0-13-49,0 10 54,0-10 133,0 13 1704,0 0-1817,13 0 156,-10 0-79,23 0 1,-11 0 39,14 0 180,-1 0-306,1 0 0,9 0 246,-1 0-247,14 0 3,-7 0 0,16-9 44,7 0 9,-7-1 66,9 10-461,-12-13 187,0 10-26,0-9 206,-13-1-509,10 10 254,-23-10 0,10 4 117,-12-1-240,-13 1 0,-4 9 264,-12-13 82,0 10-118,0-10 176,0 13-158,0 0-321,-12 0 142,8 0 0,-11 0 175,5 0-370,7 0 195,-10 0 1,4 3 35,-1 7-100,1-7-48,-4 10 125,10-13 215,-9 0-223,-1 12 163,10-8-135,-23 8 2,23-12 19,-22 0 14,22 0 14,-22 0-210,9 0 212,0 0 0,-9 0-23,6 0 54,-7 0-37,-2 0 0,0 0-60,-1 0 203,1 0-145,-13 13 1,9-7 200,-6 13-199,-6-13 11,12 7 0,-18 0 9,12 6 1,-10-4-7,11 4-282,-1 0 289,9-3 1,1 6-17,-1-12-16,1-1 19,12-9 1,0 10 125,7-1-135,6 1-22,-10-10 124,13 0-111,0 0 47,0-13-20,0-3 275,13-12-251,-10-1 78,9 14 1,-2-1 9,-1 6 1,4 7-60,-3-6 320,-7 5-195,22 4 1,-19 0 294,13 0-63,0 0-270,10 0 1,9 4 20,-1 5 1,11-6-20,-10 7 0,12-7 17,-2-3 0,5 0 60,4 0-270,0 0 74,0 0 1,0-10 158,0 1-282,0-13 58,-13 6 1,6-3-14,-12 0-27,-12 0 80,-1 3 26,-9-9 20,-1 22 65,-2-10-76,-13 13 1,-3 0 9,-7 0-320,7 0 183,-22 0 0,12 3 21,-6 7-188,-6-7 118,9 22 0,-3-12-60,0 6 2,1 6 114,-11-22 64,13 23-25,-9-23 1,9 19-10,-12-13 0,-1 10 13,1-9 0,-1 9 32,1-10 0,-4 4 23,-5-4 1,5-5-79,-6 5 184,6-6 0,4-3 48,0 0 17,-1 0-155,13 0-161,-9 0 139,22 0 18,-10 0 382,26 0-227,15 0 1,7 0-16,12 0 62,1 0-74,9 0 1,0 3-8,-1 7-288,1-7 117,0 22 0,-3-22-1679,-7 7 834,7 6 896,-10-13 0,13 10 0,0-13 0</inkml:trace>
  <inkml:trace contextRef="#ctx0" brushRef="#br0" timeOffset="167">31023 11032 8055,'0'-16'-943,"0"-9"0,0 19 943,0-13-394,0 12 402,0-5 203,13-1-178,-10-3 210,9 0-186,-12-9 1,0 22 148,0-22-130,0 22 125,0-10 10,0 13 484,0 0-612,-12 0 9,9 0 149,-10 0-97,13 0 177,0 0-238,-13 0 1,10 13 93,-6 6-69,-7-7-22,13 13 1,-13-9-110,6 13 154,-5 12-50,-1-10 0,-9 23-89,6-7-52,-7 7 150,-15 16-197,10-10 156,-10 22 0,3-10 27,0 14-181,0-1 141,-3-12 1,9 6-21,-6-13 0,10-9-7,9-10-159,-6-12 180,21 6-6,-8-25-223,12-3 0,0-13 182,0 0-33,0-13 36,0 10 0,9-23-21,1 7 64,12-6-54,-19-3 1,22-1 20,-6 1 1,-3-1 4,3 1 1,-3-10-22,3 0 14,6 0 2,-9-3 1,12 7 35,1-14-24,-1 13-14,1-6-64,-1 0 63,1-3 0,-1-3-7,0-1 41,1 13-35,-13-18 1,9 12 24,-6-7 1,3 7 23,-3 13 89,6-1-123,-22 1 1,10 12 161,-13 4 24,0 12-51,0 0-114,-13 12 1,7 4 32,-13 12 248,0 13-261,-9-9 0,9 22 41,0-7 173,0-6-113,-10 13 1,1-13 172,0 6-223,-1 7-24,13-22 1,-6 18-132,13-12 172,-13 0-274,18-22 0,-8 9-804,12-6 650,0-6-958,0-13 579,0-16 691,12-13 0,4-12 0,13-3 0</inkml:trace>
  <inkml:trace contextRef="#ctx0" brushRef="#br0" timeOffset="168">30540 11657 8074,'0'-28'-1504,"0"12"2100,0-9-382,0 22 389,0-22-25,-13 21-363,10-8 0,-10 15-35,13 6 1,0 7 87,0 13-62,-12-1-52,8 13 0,-11 3 338,5 13-49,7 0-227,-10 13-341,13-10 155,0-4 0,0-5 68,0-13 0,3 0-103,7-10 1,6-2 54,12-8 1,4-11-190,6-26 0,6-3-373,13-26 306,0-12 100,-13 0 1,6-12-817,-12 5 465,13 7 132,-20-9-962,11 12 1287,-27 13 0,11 3 0,-11 12 0</inkml:trace>
  <inkml:trace contextRef="#ctx0" brushRef="#br0" timeOffset="169">32047 10890 8170,'-19'3'0,"0"6"0,12-5-21,-5 8 109,12-12 636,-13 13-453,10 3 0,-10 12-195,13 1 193,0-14-54,0 11-351,13-11 169,-10 1 158,22 9-158,-9-21 42,13 8 134,-14-12-429,11 0 152,-23 0 1,19-3 0,-13-6-72,1 5-48,3-21 4,-10 9 213,9-12-30,-12 0 218,0-1-7,0 1-157,-12 12 1,9 0 98,-7 7 1,4 5-70,-4-5 414,7 6-256,-9 15 0,12-5 108,0 12 49,0 0-134,0-4-310,0 11 230,0-10-72,0-1-359,12-2 380,4-13-34,0 0-368,9 0 176,-22 0 1,19-13 24,-12-6 0,-1-6 16,-9-3 0,0-4-11,0-6 94,0 7-48,0-11 0,0 14 472,0 0-213,0-1-2,0 13 171,0 4-35,0 12-120,-12 0 296,8 12-283,-8 4 0,2 13-54,1-1 0,-1 0-117,10 1 1,4-4 307,5-6-993,-6 6 464,22-21 1,-21 11-883,5-5 553,7-7 165,-13 10-1212,10-13 399,-1-13 418,-8-3-1075,8-12 1120,-24-1 0,5 10 636,-12 0 0,0 0 0,-9-9 0</inkml:trace>
  <inkml:trace contextRef="#ctx0" brushRef="#br0" timeOffset="170">32217 10975 6164,'-16'-13'-66,"4"10"121,12-9 100,0 12-49,0 0-35,-13 0 4,10 0 3,-10 0-88,13 0-242,0 0 261,-12 0-22,9 0 107,-10 0-98,13 0 1582,0 0-1417,13 0-124,-10 0 17,9 0 86,-12 0 134,0 0-201,0-13 123,0 10-99,0-10-4,0 13 1183,0 0-1116,0 13 0,0 3-11,0 12 126,0 1-81,0-1 0,0 13-4,0 6-42,0 7-50,0 3 1,4 0-30,5 0 79,-6 0-42,10-1 0,-13-2-203,0-6 58,0 5-129,12-21-17,-8 9 1,8-22 153,-12 0-215,0-13 225,0 7 12,0-13-277,0-13 155,0-3 0,0-12-71,0-1 130,0 1-17,0 0 3,0-1 33,0 1-33,0-1 91,0 1-92,0-1-1,0 1 138,0 0-96,0-1 0,0 1-32,0-1 185,0 13-134,0-9 0,0 9 121,0-12-122,-12 0 1,8-1 45,-5 1-26,-7-1-20,13 1 118,-10-1-98,13 1 0,-3 9-5,-6 0 247,6 13-110,-10-20 1,13 20-100,0-13 277,0 13-274,0-7 0,0 16 574,0 7-270,0 6-101,0 25 1,0 3 0,0 13-64,13 0-71,-10 0 0,19 9 43,-13 0 0,10 1 101,-9-11-545,-1-11 250,4 8 1,-7-21 128,13 6-907,-12-7 326,5-2-422,-12-13 441,0-4 74,0-12-802,0 0 476,0-12-45,0-4 784,0-13 0,0-12 0,0-3 0</inkml:trace>
  <inkml:trace contextRef="#ctx0" brushRef="#br0" timeOffset="171">32189 11629 7617,'-16'0'-29,"0"0"31,7 0 1,6 3 244,-7 7-69,7-7-45,3 35 0,0-19 171,0 19-83,0 6-43,0 0-72,0 0 25,13 10 1,-7-10 130,13 13-285,-13-13 148,19 10 1,-18-22-45,12 6 1,-10-10 151,10-9-277,0 6-78,10-22 197,-14 10 0,8-26-139,-14-6 162,13-6-78,-19-16 1,23-3 22,-8-13 1,-2 0 47,3 0 0,-9 0 2,9 0 0,-10 4-89,10 5 0,-13 7 5,4 13 1,-7 9 119,-3 0-65,0 13 22,0-7-645,0 13-1030,0 0 947,0 13 642,0-10 0,0 22 0,0-9 0</inkml:trace>
  <inkml:trace contextRef="#ctx0" brushRef="#br0" timeOffset="172">31364 10890 8085,'-19'0'-616,"0"0"373,13 0 186,-7 0 65,1 0 100,9 0 1,-10-3 109,13-7 33,0 7-40,-13-10 1,10 13 132,-10 0-119,13 0 316,0 0-76,13 0-324,3 0 0,3 0 468,0 0-330,0 0 0,19 0 139,0 0-222,12 0 0,-15 0 186,12 0-536,1-12 185,-4 9 1,6-10 91,-12 13 1,10 0-98,-10 0 1,0-3-397,-10-7 210,0 7 91,1-10-274,-1 13 196,-12 0 26,-3 0-64,-13 0-171,0 0-6,-13 0 1,7 0 122,-13 0-21,13 0 90,-20 0 0,20 0-383,-13 0 233,13 0-184,-20 0-149,11 0 653,-1 13 0,-9-10 0,9 10 0</inkml:trace>
  <inkml:trace contextRef="#ctx0" brushRef="#br0" timeOffset="173">30966 9582 7131,'0'-16'-559,"-13"3"852,10 13-1,-9 0-112,12-12 58,-13 9 124,10-10 39,-10 13-159,1 0 184,8 0-302,-8 13 0,2-7 163,1 13-72,-1-13-87,10 20 1,0-11-190,0 14-79,-12-13 300,9 9-332,-10-22 136,13 22 1,3-22 107,7 7-131,-7-7 50,22-3-120,-9 0 38,0 0 0,6-13-132,-13-6 232,13-6-28,-19-3 1,10-1 267,-13 1-250,0 12 0,0-9 354,0 22-64,0-23-145,0 23 0,0-6 104,0 18 1,-9 10-67,-1 19 225,-12-6-180,19 21 1,-10-12 180,13 7-637,0 6 201,0-23 0,0 10-395,0-12 269,13-14-51,3-2 71,12-13 47,1 0 0,-1-6 42,0-13 1,-9-3-34,0-26 0,-3 1-94,3-10 233,-6 13-103,-13-10 0,0 13 172,0-6-166,0 6 30,0 12 186,-13 1-81,-3 12 1,-9 6 282,6 20-227,-6 6 0,12 22 15,-6 0 70,7 12-177,12-6 0,-10 4 99,1-1-340,-1-12 257,10 6 1,13-13-262,6 1-25,-7-13 252,14-4 1,-11-12-122,14 0 116,-13 0-44,9-12 45,-22-4-40,22-25 0,-21 9 2,5-6 0,-6 7 21,-3 2 1,0 1 14,0-1-1,0 1 22,-12 12 180,8-9-199,-21 22 27,22-10 147,-22 13-18,22 13-144,-10 2-269,0 14 255,10-1 1,-10-9 53,13 0-1122,0 0 688,0-3 0,4-3-104,5-13-1138,-6 0 714,10 0 869,0 0 0,2 0 0,14 0 0</inkml:trace>
  <inkml:trace contextRef="#ctx0" brushRef="#br0" timeOffset="174">31194 9781 7781,'-16'-13'-836,"3"10"878,1-10 107,8 1 34,-8-4 1,12 0-193,0-9 150,-13 22-28,10-22 140,-10 21-167,13-8 1,0 9 87,0-7 84,0 7-74,0-10 49,0 13 405,0 0-454,0 13 1,-3 12 34,-6 13 69,6 13-137,-10-7 20,13 13-277,0 0 219,0-1 1,0 5 148,0 5-437,0-6 152,0 9 1,3-12 120,7 0-463,-7 0 238,9-13 0,-2-3-198,-1-12 190,1-13 13,2-4-151,-8-12 71,8 0 1,-12 0-384,0-12 331,0-4 1,0-13-117,0 1-628,0-13 998,0 9 0,0-9 0,0 13 0</inkml:trace>
  <inkml:trace contextRef="#ctx0" brushRef="#br0" timeOffset="175">31165 9838 7544,'-12'-16'0,"-4"3"0</inkml:trace>
  <inkml:trace contextRef="#ctx0" brushRef="#br0" timeOffset="176">31165 9752 6552,'0'-15'-165,"0"2"78,0 13 1304,0 0-1393,0 13 140,0-10 48,0 9-248,0-12 128,0 0-262,0 13 370,0-10 0,13 10 0,3-13 0</inkml:trace>
  <inkml:trace contextRef="#ctx0" brushRef="#br0" timeOffset="177">31108 9866 6653,'-15'0'333,"2"0"0,13-3 44,0-6-117,0 5-279,0-8 206,-13 12-1,10 0-113,-10 0 10,13 0 1,-3 0 92,-6 0 18,6 0-25,-23 0-27,11 0-66,-14 12 0,-2 7 98,-7 19-168,-7-6 77,-11 34 1,-11-15-100,1 25 114,-13-1-17,6 11 0,-12 8 7,0 1 1,15-13 45,13-15-305,13-7 39,15-16-134,14-3-137,2-25 1,29-16 7,12-19-147,1-19 272,24-6 0,-18-16 270,13-7 0,-1 7 0,10-9 0</inkml:trace>
  <inkml:trace contextRef="#ctx0" brushRef="#br0" timeOffset="178">31165 9866 8599,'29'3'573,"-1"7"-502,13-7 94,-9 22 0,21-6-18,-5 19 1,9-6-5,9 6 1,-3 3-138,13-3-136,-13 12-159,19-6 267,-22 1 123,23 8 1,-23-18-2,6 12 0,-6-2-19,-3 2 1,-13 4 66,-6-13-120,-6 12 59,-4-18 1,-9 18 60,0-12-169,-13 0 100,7-10 1,-13 1 374,0-1-538,0-12-165,0-3-419,0-13-381,0 0 798,0-13 0,-10 7-186,1-13 1,-1 9-619,10-9 1055,-12 0 0,9-9 0,-10 0 0</inkml:trace>
  <inkml:trace contextRef="#ctx0" brushRef="#br0" timeOffset="179">29829 9866 8091,'-10'-19'-841,"1"0"721,-1 13 1210,10-7-239,-12 13-599,8 0-218,-8 0 285,12 0-733,0 0 189,0 13 178,0-10 0,3 10 109,6-13-295,-5 0 279,8 0 1,-9 0-51,7 0-62,-7 0 42,10-13 33,-1-3-9,-9-12 0,10 9 167,-13 0-4,0 13-133,0-20 287,0 23-138,0-9 1,3 12-78,7 0 383,-7 12-258,10 4 1,-13 12-15,0 1 0,0 2-23,0 7 0,3-6-156,6 6 55,-6-7 180,10-2-325,0-1 195,-10-12-33,9-3-97,-12-13 1,0-3 101,0-7-302,0-6 132,-12-12 1,-1-10-8,-6 0 1,-6 3-95,6 16 0,-6-3-202,-4 13 218,13-13-99,-9 19-899,22-10 473,-10 13 275,13 0 394,0 0 0,13-13 0,3-3 0</inkml:trace>
  <inkml:trace contextRef="#ctx0" brushRef="#br0" timeOffset="180">28720 10748 8062,'-29'15'-195,"10"8"-49,0-14 1,10 10 146,-10-10 963,13 14-509,-7-20 1,16 9 278,7-12-369,5 0-107,14 0 1,-1-12-220,1-7 66,12-7-1,-10-2-374,10 0 261,-12-1 1,-4-9 127,-6 0 0,3 0 58,-12 10 1,-1 0-27,-9-1 371,0 13-232,0-9 0,-3 22 286,-6-7-181,5 7-132,-21 16 1,9 6 264,-12 19-291,12 6 108,-9 13-452,22 0 189,-10 0 0,13-4 191,0-5-789,0-7 307,13-13 131,2 1 1,14-14-16,-1-5 1,-9-10-136,0-10 160,-12-18 1,5-4 17,-12-5-229,0-8 283,-12 14-70,8-10-485,-21 12 356,9 1 0,-12 12-56,-1 6 349,14 7 0,-11-9 0,11-4 0</inkml:trace>
  <inkml:trace contextRef="#ctx0" brushRef="#br0" timeOffset="181">29971 9866 8095,'-29'0'-174,"14"-12"0,-7 5 394,12-12-113,1 13 306,-4-7-58,10 1 34,-10 9-34,13-10 55,0 13 67,0 0-298,13 13 1,-10-7 233,6 13-695,7 0 240,-13-3 1,13-1 192,-6-5-466,-7-7 190,9 10 57,1-13-172,-10 0 152,10 0 0,-13-4-39,0-5 114,0 6 11,0-22 1,0 18 174,0-12-69,0 13 1,-3-16-25,-7 12-54,7 1 0,-13 9 32,7 0 1,6 0-13,-10 0 0,10 9 58,-7 1-1032,7 12 632,-9-6 1,15 0 295,6-7 0,7 7 0,12 0 0</inkml:trace>
  <inkml:trace contextRef="#ctx0" brushRef="#br0" timeOffset="182">31051 8473 8041,'-19'3'-661,"1"7"454,-1-7 1,3 13 755,6-7-94,-6-6-47,13 22-222,-9-21-166,12 21 31,0-22 1,0 13 238,0-7-362,0-5 68,12 8 205,4-12-343,13-12 111,-1 8 1,-3-21-82,-6 6-53,7-6 247,-23-4-204,22 1 155,-22 0 1,13-7 3,-7 6 333,-5-5-63,8 18-151,-12-13 422,0 14-317,0 2 0,-3 13 25,-6 0 291,5 0-295,-21 25 1,12-3 40,-5 26-78,5-1-39,0-3-552,10 10 321,-10-22 1,13 9 202,0-13-1922,0 1 902,13-14 842,3-2 0,12-26 0,1-2 0</inkml:trace>
  <inkml:trace contextRef="#ctx0" brushRef="#br1" timeOffset="183">32163 12286 8208,'-14'7'-140,"4"-4"-280,0 7 420,1-7 501,-6 10-263,7-5 0,1 8 88,7 4-769,0-4 294,0 12 1,0-11 94,0 8-323,7-1 228,1-1 0,7-2-26,-1-7 148,1 1 1,-1-7 238,-5-1-114,3-7 1,-3 0-130,5 0 241,-6-7-226,5-1 0,-11-11-27,3-1-163,-4-6 110,-1 10 1,-1-12 109,-4 4-249,-3-4 108,-13-1 1,4 2 31,-2 2 27,-4-2 16,7 11 0,-7-5 226,4 6-7,3 0-603,-5 7 203,13 2 233,1 6 0,1 6 0,-3 2 0</inkml:trace>
  <inkml:trace contextRef="#ctx0" brushRef="#br1" timeOffset="184">31229 12038 8016,'0'-22'1227,"-6"0"-761,4 8-238,-11-1 293,12 7 69,-6-5-146,7 12-533,0-6 141,0 7 1,0 7 210,0 2-44,0 11-48,0-4 1,0 12-209,0-4 76,0 3 51,0 3 1,0-6-439,0 0 200,7-6-67,1 3 1,2-8-55,-1-3 0,1 1-9,5-6 172,-1 0 95,1-5 1,-5-8-80,-1-7 1,-4-6 18,5-8 0,-7 0 249,2 0 54,-10-1-263,4 1 487,-12-6-262,4 10 1,-5-7-10,-1 12 536,1 1-431,-1 11 1,0 1 155,1 7 46,-1 0-219,7 7 1,-3 6 182,6 6-677,0 7 224,5-10 0,8 10-75,7-6 110,-1-7 34,14 0 1,-10-12-469,6 4 167,0-3 162,-1-2-489,5-7 372,-12-1 0,3-6-2,-9-1 1,1-4 103,-6-1 1,-1-6-63,-9 2 466,-3-4-212,-7 6 1,-6 1 125,-3 6-49,3 0-25,-7 7 0,5 2 546,-6 6-441,6 6-4,2 2 0,7 13 121,-1 4 1,7 4 68,3 5-977,3-3 427,9-2 1,8-3 125,9-7-612,3 1 426,9-6 0,0-5-183,3-5 170,3-2 56,-11-2 1,4-6 19,-5-4 1,-8-8-65,-2-1 117,-11-1-32,-2-1 0,-7 0-57,0-3 365,-7 3-144,-7-1 1,-10 6-44,-11-3 328,5 3-223,-13 7 0,11 3 549,-7 6-441,7 0 0,-6 6 265,4 4-304,10 10 0,-4 2-103,14 8 0,1-1 67,3 0 1,7-2-243,13-2 1,3 1-306,16-7 1,-2-4 196,12-6 0,0-5-1,5 1 1,-5-10-27,0-5 120,-7-3-6,-3-2 1,-4 1 78,-11-1-48,-2 1 52,-12-1 0,0-1 25,0-4 1,-12 9 58,-2-4 223,-17 4-170,7 3 1,-17-3 55,7 6 1,-5 0 147,5 5 0,0 2 448,5 2-379,6 5-266,-4 12 1,12-4-91,0 8 0,2-6-12,9 6 1,7-8-248,11 3 1,9-4 170,11-1-637,3-7 450,7-2 1,2-12-38,2-4-76,-9-3 112,10-2 0,-18-6 60,3-3 36,-10-4 70,4 6 0,-19-6 145,1 4 1,-10 1-78,-10-1 441,-6 6-263,-13-3 1,-7 11 2,-3 1 92,-3 5-135,-2-2 0,1 7 109,-1 4 0,7 5 142,2 9 0,6 4-55,5 6-197,3 1 0,8-1-1015,3 0 603,10-6 1,15-2 73,9-7 1,10-6-110,5-3 1,5-5-54,4-5 197,-2-3 24,4-6 0,-6-7 6,0-4 0,-9 3 231,-5-3 0,-8 3 257,-7-3-253,-7-2 84,-2 10 466,-12-4-275,-2 7-183,-13-1 24,-8 7 135,-9 2-269,-5 6 0,4 6 14,0 4 1,5 4-6,-5 6 0,6-2-93,-1 6-80,10 0 150,9 6 0,9-6-2395,6 0 1110,0-12 491,13 7-2559,3-17 2147,26 4 0,-1-12 19,12-4-963,1-10 1801,4-2 0,-6-14 0,-2-1 0</inkml:trace>
  <inkml:trace contextRef="#ctx0" brushRef="#br1" timeOffset="185">31434 11732 8031,'0'-8'0,"0"-5"-1148,0 3 573,-7-3 431,6 5 1,-6-5 143,7 3 0,0 2-121,0-2 4,-6 1 121,4-6 213,-4 1-106,6-1 1,0 5-16,0 0 1,0 6 11,0-6 1,0 0 320,0-4-193,0-1 52,0 0 86,0 1-154,0-1 1,0 1 86,0-1-5,0 0-90,0 1 1,0-6 137,0 1 111,0-1-160,0 6 76,6-1 71,-4 1-428,4 6-117,-6 1 153,0 7 0,-1 2-93,-4 3 1,1 4 159,-5 11-162,-1 2 114,-5 8 1,6 5 90,-1 4 218,0 3-171,-4 2 0,-1 0 181,0 0-262,7-1-310,-5 1 344,5 7-135,0-6 170,2-1-49,6-9-403,0-5 228,0-1-23,0-7 185,0-1-556,6-12 252,-4-3 74,11-6 356,-5 0-276,0-6 39,5-3-91,-11-5-71,11-7 121,-12 5 0,10-12-31,-6 4-155,0 3 173,-5-7 9,0 5 53,0-6-44,7 0 0,-6 0 1,4 0 118,-3 6-117,-2-5-5,6 6 2,-4-7 24,4-1-24,-6 1-12,0 0 1,5 0 0,0 0 8,0-1 27,-5 1-10,0 0 11,0 6-16,0-4 281,0 11-134,0-6 0,0 13-125,0-1 476,0 7-280,0-4 1,0 9 20,0 3-410,0 3 116,-7 6 0,4 8-68,-6 2 189,5 3 0,-2 4 69,6 3-256,-7-3 162,6 11 1,-6-9-14,7 6 31,0-7-95,0 4 68,0-1-159,0-4 146,7-2-6,-6-1 10,12-12-166,-11 12 1,4-12 153,-6-2-281,7-1 256,-6-11-8,6 5 1,-7-9 154,0-3-73,0-3 0,0-7-147,0 1 70,0-1 0,0-4-4,0-1 73,0-6-53,0 4 0,0-3 31,0 1-210,0 0 93,0-5 0,0-1-202,0 1-2,0 0 244,0-7 0,0 5-279,0-3 258,0 4-32,0 0 229,0 1 7,0 0-209,0 0-20,0 6 357,0 2-187,0 13 0,-2-3 59,-3 6 0,4 2 190,-4 7 0,-1 11 289,1 9-322,-7 4 91,11 8-285,-6 1-473,7 0 337,-6 5 210,4-4-372,-4-1 140,6 5-1,0-11 135,0-2-321,6-1 150,-4-12 0,6 5-31,-3-7-552,-4 1 421,6-7 1,-6-1-945,4-7 377,-3-7 444,4-1 1,-1-8-1792,0-4 1477,0-9 0,-3-3 695,2-7 0,5-7 0,5-5 0</inkml:trace>
  <inkml:trace contextRef="#ctx0" brushRef="#br1" timeOffset="186">31186 11221 8031,'-15'-8'-1964,"7"2"1682,-5 6 851,11-7-194,-4 5-30,6-4-223,0-1 210,0 6-121,0-6 225,0 7-322,0 0 1,6 0 115,4 0 160,3 0-220,2 0 42,-7 0-241,5 0 64,-5 0 0,6 2 237,1 3-274,0-4 53,6 12 1,-5-9 164,3 5-291,4-5 161,-7 2 0,12-1 222,-4 0-208,4 0 24,1-5 0,0 0 282,0 0-288,-6 0 28,5-7-137,-6 6 120,1-12 38,5 5-30,-12-1-494,-2-4 195,-1 5 205,-5-6-567,1-1 219,-3 7-320,-6-5 418,-6 11 0,-3-4-197,-5 6 192,-7 0 1,0 0-25,-4 0 282,-2 6-64,11-4 0,-12 9-193,4-6 312,3 7-84,-7-11 0,7 7-74,-3-3 0,-4-3 20,4 3 1,1 1 182,-1-1-184,-1 6 9,-4-9 1,5 6 125,0-3-128,6-3-16,-10 11 120,12-12-107,-12 6-2,12-1 2,-5-4 357,13 11-168,-5-12 42,11 6-199,-4-7 313,6 0 96,0 0-68,0 6-19,0-4-245,6 4-22,3-6 1,5 0-105,1 0 79,-1 0 0,6 2-6,-1 3 80,7-3-69,-3 4 1,1-6-179,1 0 210,-1 0-66,5 0 208,0 0-93,-6 0 1,4-2-34,-2-2-24,2 2-22,-4-5 0,3 7-5,-7 0 45,7 0-22,-9 0 1,4 0 14,-7 0 0,1 0-3,-1 0-138,-5 0 1,-3-1 90,-6-4-67,0 3 66,0-4 0,-2 4-364,-2-3 166,-11 4 75,-1-12 1,-7 11-294,4-3 170,-4 4 107,-6 1 1,0 0 73,-1 0 1,1 0-11,0 0 1,0 0-3,0 0 0,-1 5-127,1-1 340,0 8-92,0-11 0,5 11 15,-1-7 45,1 6-117,1-9 0,-3 9 130,7-6-147,6 0 40,0-5 281,11 0-182,-11 0 0,12-2 1,-4-3 1,8 2 96,2-7 1,6 5-110,-1-4 0,9 4 114,6-5 0,2 0 248,2-4-204,1 6-117,-1 1 1,5 2-230,0 0 207,0 1 0,0 4-247,0 0 78,0 0 1,-5 0 110,1 0-158,-8 0 37,6 6 0,-12-3 80,3 7-43,-2-7 1,-8 4 250,1-7-207,-7 6-36,4-4 82,-7 4-48,-7-6 1,4 0 59,-7 0-1458,1-6 918,1 4 1,-5-9 30,3 6-1884,-3-6 1494,-2 9 0,1-4-69,-1 6 874,7-7 0,-5-1 0,5-7 0</inkml:trace>
  <inkml:trace contextRef="#ctx0" brushRef="#br1" timeOffset="187">31375 11411 8031,'-14'-8'-112,"-1"-5"0,2 9-39,4-5 0,-3 4 298,7-5-397,-6 0 205,9 2 0,-4-5 143,6 4-265,0 2 264,0-6 0,0 10-153,0-7 152,0 7 48,0-4 270,6 7-269,-4 0 180,11 0-150,-5 7 0,0 1 2,-3 7 125,3 6-114,-6-5 1,4 12-90,-6-4 1,0 3 36,0 3 0,0 4-12,0 0 1,0 1-96,0-1 1,0-3-37,0 3 122,0 4-64,-6-14 1,2 8-77,-5-12 1,4-1-17,-5-4 1,5-2-456,-4-4 428,5-2-220,-2-14 160,6-1 1,0-8-134,0-3 199,0 3 101,0-12 0,0 7 10,0-3-98,6-4-23,-4 5 262,11 1-219,-5-6 0,2 10 46,-1-6 1,-4 4 12,5-4 0,-5 6-1,5-1 221,-7-4-219,3 7 1,-1-7 248,0 4-255,0 3 1,-5-6 36,0 8 313,0-1-160,0 1 27,0 6-10,0-5 81,0 11-141,0-5-171,0 7 1,-5 7 210,0 3-363,0 9 89,-1 4 0,4 6-42,-3 0 176,4 7-44,-6-5-211,6 4 200,-6 1 22,7-5-63,0 11-247,0-11 123,0 4 0,7-5 133,-6-8-230,12 6-13,-11-12 204,4-1-1503,1-2 682,-6-12 368,12 6 507,-11-14 0,11-7 0,-5-9 0</inkml:trace>
  <inkml:trace contextRef="#ctx0" brushRef="#br1" timeOffset="188">31011 11367 8037,'0'-8'-92,"0"1"53,0 1 1125,0-2-655,0 0 1,3-4 263,7 8-319,6-8-130,13 11 0,7-11-338,3 7 0,4-1-735,6 1 1,-4 3 52,4-2 1,-4 2 773,-1 2 0,-7 6 0,-1 2 0</inkml:trace>
  <inkml:trace contextRef="#ctx0" brushRef="#br1" timeOffset="189">31346 12111 8067,'-6'-14'2370,"4"-1"-2211,-11 0-31,12 7 58,-6 2-685,7 6 303,0 0-345,0 6 408,0 2 1,0 9 36,0 2-53,0 4 203,7 6 0,-6 2 53,4 3 32,-3-3-272,-2 11 1,0-3 287,0 9 84,0 4-1180,0 7 1041,0-1-45,0 0 1,0 2 77,0 4-313,0 2 221,-7-6 0,4 8 46,-7-10-203,7 4 54,-10-4 1,3 6 124,-9-1 0,1 0-180,-6-4 1,-1-1 229,-4 0-102,0 14-1349,-7-11 1484,21-22 0,-1 0-37,-32 28 0,27-30 0,1 2-62,-6 2 0,-1 0-162,0 3 0,0 2 139,1 1 1,0 1 0,-3 3 0,0-1-21,0-2 1,0 1 0,0 3 0,-1 1-269,-1 1 1,-1-1 0,0 3 0,-1 0 296,1-2 1,1-1-118,2 1 0,1-1 36,0-2 0,-1 0 1,4 1-1,-2-1 46,-1 0 0,-2 0-556,-3 3 1,1 0 552,5-2 0,1 0 154,-6 2 1,1 1-95,4-1 0,2 0 1,-4 1-1,-1 1-20,1 2 0,0 0 186,0 4 1,0 0-124,-1-6 1,1-1 0,2 4 0,1-1 3,-1-4 1,0-1 35,3-1 1,1 0-43,-3 2 0,2 1 0,4-5 0,3 0-425,-1-1 0,1-1 281,1 0 1,2-2 41,2-1 0,1-2 0,0-2 1,1-1 670,-5 38-374,1-10-223,6-10 1,-1-9 192,5-10 1,2-5 316,-3-10 1,4-8 128,1-6 1400,0-7-2152,0 4 952,6-7 1,-4-7-1400,2-2 1018,5 2-562,-8-6 1,7 5-531,-3-6 285,-3-1 168,4 7-275,-6-5 87,0 5-26,0-7-594,0 1 185,0 5 104,0-3-1102,0 3 1734,0 1 0,0-11 0,0 3 0</inkml:trace>
  <inkml:trace contextRef="#ctx0" brushRef="#br1" timeOffset="190">28296 17904 7973,'-14'0'0,"-1"7"75,0-6 48,1 6 1,4-2 164,0 0-393,7-1 323,-3-4-176,6 0 300,0 0-205,0-6 1,1-1 47,4-2-188,3 2 108,0 1 1,7 2 75,0-5-383,-1 5 155,7-2 0,-5 1 118,4 0-241,3-6 95,6 3 0,-5-2-126,0 0 218,1 1-4,4-12 0,0 3-279,0-7 244,0 1-8,-6-12 0,5 1-16,-4-4 0,2-3 13,-2 3-186,-3 3 97,-6 0 1,-5 7 52,-1 0-46,-5 6 28,2 2-55,-6 13-39,0 2 94,-6 25 0,2-6-9,-5 16 1,4-1-4,-5 6 0,0-3 69,-4 3 0,4 1 136,0-1 1,6 5 17,-6-5 0,5 5 175,-5-5 0,7 0 982,-2-4-960,3-1-140,2 0 0,0-6-300,0-4-52,7-3 210,1-1 39,7-7-67,-1-1 0,6-7-17,-1 0 1,1-7-12,-6-3 0,6-4-26,-1-6 90,1 4-39,1-11 0,-5 4-138,3-6 0,2 4 91,-1 1 0,-1 0-79,-4-6 0,0 6 20,-1 0 43,1 6 21,-7-10 1,3 12-34,-6-3 13,6 3-47,-9 1 364,4 7-64,-6 1 51,0 7 0,0 7-140,0 3 1,0 3 72,0 1 0,0 2 43,0 4 66,0-4-221,-6 5 0,4-1 91,-2-1-118,-5 0 39,8-4 0,-11 5 15,8-1 0,-1 2-6,5-1 1,-2-4-59,-3 3 83,4-3-52,-6-1 1,9-5-98,3-1 1,-2-4 54,7 5-103,-1-7 38,6 10 1,-5-11 103,-1 3-353,1-4 185,5-1 0,-1-6-5,1-4 0,-1-3 16,1-1 1,-2-3-339,-3-2 180,3 3 84,-5-12 1,2 10 114,-1-6-32,-5 6 97,8-3 1,-10 6 170,3 1 1,1 4 64,-1 0 48,0 7 1,-5 3-98,0 10 0,0 5 6,0 4 0,-5 4 88,0 6 0,1 2-69,4 3 0,-5-3-351,0 3 1,0-5 37,5-5-1137,0-3 837,0 0 1,6-11 24,4 0 365,3-7 0,8-16 0,2-3 0</inkml:trace>
  <inkml:trace contextRef="#ctx0" brushRef="#br1" timeOffset="191">29595 17510 7940,'-15'21'197,"7"-5"0,-5 10-66,4-6 548,-4 6-359,5-10 1,1 10 68,7-7-1197,0 7 568,0-3 1,0 1-38,0 1-799,0-1 685,7-1 1,-4-4 390,7-9 0,-1 3 0,6-5 0</inkml:trace>
  <inkml:trace contextRef="#ctx0" brushRef="#br1" timeOffset="192">29653 17189 7935,'0'-14'0,"0"-6"1004,0 1 0,0 4 239,0 5-576,0 7-818,0 16 0,0 5-1028,0 16 1179,7-3 0,1-2 0,7 0 0</inkml:trace>
  <inkml:trace contextRef="#ctx0" brushRef="#br1" timeOffset="193">30033 17321 7825,'-13'29'158,"3"0"1,-1 0 329,6 0 1,0 0-468,5 1-24,0-1 54,7 0 0,-4 0-416,6 0 1,1 1 119,5-1 1,-1-7-45,1-2 1,-7-4 7,-3-1 175,-3-7 99,-2-2 473,-7-12-400,-7-2 0,-4-7 616,-7 0 0,-1 1-316,-8-1 1,4 7 375,-4 3 1,1 4-411,-1 1 0,8 0-436,-3 0 0,9 6 38,1 4 0,4 8-497,6 1 563,2 1 0,14 1 0,1 1 0</inkml:trace>
  <inkml:trace contextRef="#ctx0" brushRef="#br1" timeOffset="194">30748 16693 7847,'-8'0'-769,"-5"0"0,10 0 738,-7 0-101,7 0 107,-4 0 0,1 0-89,4 0 88,-4 0 1,6 2 34,0 3 17,0-4-66,0 6 459,0-7 247,0 0 0,-2-5-424,-3 0-92,3 0-64,-4 5-152,6-6 75,0 4 59,0-5-367,0 7 216,-7 0-234,6 0 445,-6 0-10,7 0 277,0 0-328,-6 7 0,4-4 1,-3 7 1,2 5-25,-2 4 1,2 12 1,-7-2 0,2 16-4,-2 4 0,-4 14-5,-1 10-1848,1 7 1825,3-34 0,1 2 1,0 2-1,0 2 38,1 3 0,-1 2 0,-3 2 1,0 0-247,1-1 0,-1 1 0,0 0 0,-1 0 251,-1-5 0,1-1 0,0-3 0,0-1-51,2-4 1,0-2 0,-16 34 267,4-13 0,3-21-91,1-18-215,4-14 906,2-4 1,-3-22-635,-2-9-134,3-10-11,-5-17 1,6-2-30,0-10 1,7-4 384,3-6 0,4 2-354,1 3 0,13-2 38,6 7-234,7 6 169,3 13 0,2 10 95,3 10-946,10 9 530,1 2 0,11 12-692,-8-4 495,7 3 374,-9 9 0,6-4-1190,-4 7 629,-9-1 635,3 0 0,-13 0 0,1-2 0,-1 2 0,0 1 0</inkml:trace>
  <inkml:trace contextRef="#ctx0" brushRef="#br1" timeOffset="195">30923 17233 7847,'-21'36'0,"5"-6"647,-4 4-254,4-3-154,1-2 1,6 1-475,-1-1 107,7-6 128,-4-9 0,7-1 0,0-5 0</inkml:trace>
  <inkml:trace contextRef="#ctx0" brushRef="#br1" timeOffset="196">31142 16810 7912,'-15'10'1828,"1"-1"0,4 3-1605,0 7 1,5-1 28,-4 6-252,5-6 0,-9 10 0,5-6 0</inkml:trace>
  <inkml:trace contextRef="#ctx0" brushRef="#br1" timeOffset="197">31492 16401 7820,'-21'15'2609,"-2"6"-2199,1-5 1,-3 13-270,11 0 1,-4 7 96,8 8-534,4 6 136,-1 9 0,2 10-29,0 4 0,-4 8-409,4-8 0,2-32 1,1 1 308,2 41 0,-2-42 0,-1 0-621,-2 37 1,0-3-37,5-17 946,-6-3 0,4-9 0,-6-4 0,-3-8 0,-5-10 0</inkml:trace>
  <inkml:trace contextRef="#ctx0" brushRef="#br1" timeOffset="198">31127 16883 7820,'0'-44'381,"7"0"0,-4 13 77,7 7 1,1 8 63,9 6 0,2 4-95,7 6 134,1 6-273,5 2 0,1 8-322,3 4 1,8 1-903,-3 3 936,3 4 0,-3-5 0,-1 6 0</inkml:trace>
  <inkml:trace contextRef="#ctx0" brushRef="#br1" timeOffset="199">32193 17306 7881,'-15'8'183,"0"-1"1,6-3 126,-1 1 1,2 2-137,-2-2 1,-3-2-83,3 7 0,-1-6 279,1 6-346,-3 0 33,5 4 0,-6 1 212,-1 0 75,7-1-184,-5 7 0,10 0-129,-7 4 1,7-3-212,-2-2 1,10-2-410,5 6 0,4-6 160,6 1 0,2-9 428,7-5 0,7 3 0,1 0 0</inkml:trace>
  <inkml:trace contextRef="#ctx0" brushRef="#br1" timeOffset="200">32499 16620 7935,'-2'-13'144,"-2"3"-46,2-3 0,-6 12 473,3-4-381,3 3-416,-4 2 251,6 7 0,-5 3 23,0 9 0,-5 4-3,6 6 0,-8 2 0,2 3 201,4-3-213,-7 17 0,5-7-12,-7 12 0,6 2 25,-1 9 1,0 0-299,-4 5 0,1 2 334,3-3-1263,-3-3 1085,11-13 1,-4-7-15,6-16 1,5-3-103,-1-11 0,8-7 0,-2-3 212,-4-10 0,7-3 0,-5-7 0</inkml:trace>
  <inkml:trace contextRef="#ctx0" brushRef="#br1" timeOffset="201">32557 17102 7809,'-8'14'0,"-5"-6"0,5 5 561,-6-3 0,6 3-133,3 2 373,-3-1-473,6 1 0,-5 6-446,7 3 1,0 2-739,0-2 0,0 2 370,0-6 486,0 6 0,7-10 0,1 5 0</inkml:trace>
  <inkml:trace contextRef="#ctx0" brushRef="#br1" timeOffset="202">32703 16839 7809,'-8'-8'1665,"-5"-5"-1089,12 5-553,-12 0 340,11 1-1672,-4 1 648,6 4 661,0-4 0,6 6 0,2 0 0</inkml:trace>
  <inkml:trace contextRef="#ctx0" brushRef="#br1" timeOffset="203">32849 17102 7834,'-14'21'0,"6"1"0,-4 8 937,7-1 0,1 5 2,4 0-1159,0 0 202,6 2 1,0-4-132,4 7 1,2-12-302,-8 3 0,6-6 71,-5 0 0,0-7-783,-5-8 609,0-6 407,-7-9 0,-6-9 268,-6-9 1,-7-2-199,2 7 1,-4-1 443,-1 6-186,6-1-93,-4 7 1,10-3 134,-2 6-224,3 0 0,1 11 0,1 2 0</inkml:trace>
  <inkml:trace contextRef="#ctx0" brushRef="#br1" timeOffset="204">33185 17087 7854,'0'-15'1058,"0"7"1,6-5-945,4 4 1,5-6-326,4-4 1,4 1-633,6-7 422,0 1 222,7-12 0,-5 4-202,3-7 0,-3 0 14,-2-5 1,-2 1 95,-2-1 0,-4 5 291,-7 0 0,-6 0 0,-1 2 0,-7-4-47,0 7 0,-7 0 47,-2 5 0,-6 6 434,-4 4 1,-4 9-256,-6 5 0,0 13 43,-1 12 1,1 9 115,0 15 0,-5 11 86,0 3 0,-5 12-1699,5 3 1287,16-34 1,2 1 74,4 4 0,1 0 0,-2 2 0,0 0-55,3 1 1,1-1 0,1-2 0,3-1-231,2-1 0,1-1 0,2 27-328,5-5 0,9-19 286,11-20 1,4-11-33,5-17 16,-3-11 179,11-8 1,-11-4-62,3 2 1,-5-2 903,-5 3 0,1-2-865,-11 1 1,7 4 470,-11 7 35,0 5 219,-10 3 1,0 12-303,0 4 0,0 11 350,0 8 1,0 1 10,0 4-235,0-3 148,0-2-460,6-7 0,2-2-137,7-10 0,4-12 8,1-13 0,-1-6-160,-4-8 1,-2-7-109,-3-2 0,1-5-431,-6 0 1,0 0 332,-5 5 0,-7 2 234,-2 7 1,-6 1 353,-5 4 0,3 4-169,-8 11 1,6 4 92,-5 10 0,4 9-11,-4 11 1,6 4 161,-2 5 1,4-2-1443,2 7 503,6-6 633,1 2 0,7-6 0,0 1 0</inkml:trace>
  <inkml:trace contextRef="#ctx0" brushRef="#br1" timeOffset="205">33900 17058 7761,'0'-8'-87,"0"0"-41,0 3 505,0 3 381,0-4-307,-6-1-248,4 6 101,-5-6-88,1 7 1,-1 7-29,-2 2 1,-4 4-14,3 2 1,2 1 128,-2 4-338,0 2 69,2 7 0,-3-4 38,6-1 1,0 0-77,5 6 0,0-1-96,0 0 0,4-5 78,5 1 1,1-9-19,9-2 0,4-1 33,1-8 1,-1 0-18,1-5 1,-4-2 11,4-2 1,-1-6-12,1-10 1,-3 3 11,-6-8 0,-5 6-3,-1-6 1,-4 3 126,5-3 1,-7 3-63,2 2 0,-3 4 53,-2-3-73,0 2 105,0 9-51,-7-5 0,4 12-77,-7-4 0,7 5 0,-2 5 1,-1 3 65,1 6 297,-7 7-197,11-4 0,-6 4-229,7-7 1,0 1 19,0 0 0,2-1 127,3 1 0,-2-7-40,7-3-31,0 3 1,4-8-88,1 0 0,-2-7-174,-4-7 1,3-2 21,-7-4 1,4 2-112,-4-6 0,0 1-62,-5-1 1,0-2 103,0 6 1,-6-4 318,-4 5 1,-3-6-39,-2 6 1,-4 1 54,-1 8 0,-1-1 51,2 6 0,3 2 299,-4 8 1,9 9-58,1 11 0,2 2 162,-2 2 1,4 5-78,6 1-43,0-1-241,13-5 1,-4 0-57,11 0 0,3-1 6,1-4 0,4-3-55,1-6 1,0-6 156,0 1-596,0-7 291,0 10 1,1-11-22,-1 3 0,-2-8-116,-2-2 0,1-7-8,-7 3 1,-4-4 139,-6-2 0,-4 5-210,5 1 0,-7-1 8,2-5 0,-2 7-89,2 3 0,-3 2-129,3-2-55,-4 4 226,-1-6 363,7 7 0,1-6 0,7-2 0</inkml:trace>
  <inkml:trace contextRef="#ctx0" brushRef="#br1" timeOffset="206">34878 16343 7816,'0'-20'0,"0"1"0,0-1 1246,0 6-1117,0 6 1,-2 1 399,-3 7 0,4 4-495,-4 5 1,-2 9-523,2 16 0,-4 5 47,4 10-149,-7 3 75,4 12 0,-6 0 291,-1 9 0,-4 0 169,9-30 1,0 1 0,-2-2 0,-2 0-149,2 5 1,0-1-1,-1-4 1,0 0 80,1 0 1,0-1-1,-16 29 206,4-2 0,3-16-124,1-14 1,9-10-255,1-18 1,2-17 293,7-2 0,1-13 0</inkml:trace>
  <inkml:trace contextRef="#ctx0" brushRef="#br1" timeOffset="207">34586 16533 7813,'10'8'0,"-1"-3"2230,-5 3-1442,9-7 0,-5 12-167,6-3 1,2 5-216,4 4 1,8-1-859,6 6 0,1-4 452,-1 4 0,4-6 0,5 3 0</inkml:trace>
  <inkml:trace contextRef="#ctx0" brushRef="#br1" timeOffset="208">34995 17102 7732,'-15'34'991,"0"0"1,2-2-716,4-8-68,2-2-170,7-8-104,0-6 92,7 5 0,1-11 19,6 3-1047,1-10 642,-1-3 1,1-15-162,0-6-695,6 0 578,-12-13 474,11 4 1,-5-12-1,7-2 1</inkml:trace>
  <inkml:trace contextRef="#ctx0" brushRef="#br1" timeOffset="209">35111 16737 7255,'-6'14'199,"4"1"0,-4 6 1,6 2-1</inkml:trace>
  <inkml:trace contextRef="#ctx0" brushRef="#br1" timeOffset="210">35184 17218 7699,'-8'44'632,"-5"-7"1,12-3 888,-4-9 0,3 1-618,2-7-1041,7 1 159,1-12 1,8-2-850,3-6 0,2-8 464,4-6 0,2-14-737,-2-11 0,-4-5 381,-2-4 0,-3 1 299,-1-7 0,-7 7 393,-3-2 1,-3 9 27,-2 1 0,-7 5 19,-3-5 0,-3 12-99,-1-3 1,-6 17 857,1 4 0,-6 7-224,6 7 0,-2 9 97,2 11 1,7 10-13,-2 9-1856,9 0 231,-2 6 986,7-12 0,-5 5 0,4-2 0,7 1 0,9-1 0</inkml:trace>
  <inkml:trace contextRef="#ctx0" brushRef="#br1" timeOffset="211">35607 16985 7699,'-6'23'0,"-2"4"2103,-7-4-1360,-6 0 1,5 6 308,-4 0 1,-1 3-518,2 12 0,1-3-138,8 7 1,4-9 94,6-5-2287,6-9 1294,9 2 1,9-17-236,10 0 1,-1-9-709,6-6 0,0-9 644,4-11-237,-5-2 731,-3-9 1,-5 4 305,-1-7 0,-2 2 0,-2-2 0,-4 5 336,-7 9-158,1-2 621,-7 11 1160,-2-6-1261,-6 14 1,-4 8 299,-1 10 0,-11 10-929,1 4 0,-1 3-549,6 3 1,-3-8 479,3-2 0,-3 2 0,-1 1 0</inkml:trace>
  <inkml:trace contextRef="#ctx0" brushRef="#br2" timeOffset="212">33070 21353 8289,'0'-41'0,"0"-3"-333,0-13 0,4-3-439,5-6 0,-3 6 736,13-7 0,-3 17 41,3 2 1,3 10-34,-12-9 0,12 12 111,-3-3 1,-7 16 10,-2 3 0,-7 10-144,-3-10 295,0 12-207,0-5 1,0 15 119,0 6 1,-13 7-80,-6 13 0,4 15 17,-4 13 1,0 15-5,-10 23 1,1 25-24,-1 32 0,15-61 0,0 4-373,-1 16 0,1 6 1,0 20-1,0 7 328,4-39 0,0 2 1,2 3-1,0 17 1,2 4-1,1 3-409,-2 11 1,0 4-1,2 2 1,2-30-1,2 0 1,0 3 0,-1 0 389,0 7 1,-1 2 0,1 0 0,0 1 0,1 0 0,0 1 0,0-1 0,1 0-31,0-3 1,0-1 0,0 0 0,0 0 0,0 2 0,0 0 0,0-1 0,0-1 15,0 32 0,0-2 0,0 1 0,0-39 1,0-1-1,0 1 0,0-1-54,0 38 0,0-1 1,0-1-1,0 2 1,0 0-1,0-3-189,0-9 0,0-2 0,0-1 0,0-3 0,0 0 1,0-6 230,0-18 1,-1-4 0,2-2 0,0 46 0,1-4-4,2-14 0,1-3 0,-2-12 0,1-2 87,3-6 1,5-4-1,1-11 1,5-3 178,5-11 1,2-4 0,19 72-220,3-22 0,1-23 1033,9-24 1,-4-14-1111,-5-15 0,-7-13 1625,-13-6-1957,1-19 794,-14-6-408,-2-26 0,-13-15 0,0-16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1:05:51.637"/>
    </inkml:context>
    <inkml:brush xml:id="br0">
      <inkml:brushProperty name="width" value="0.12095" units="cm"/>
      <inkml:brushProperty name="height" value="0.12095" units="cm"/>
      <inkml:brushProperty name="color" value="#FF0000"/>
    </inkml:brush>
    <inkml:brush xml:id="br1">
      <inkml:brushProperty name="width" value="0.09071" units="cm"/>
      <inkml:brushProperty name="height" value="0.09071" units="cm"/>
      <inkml:brushProperty name="color" value="#FF0000"/>
    </inkml:brush>
    <inkml:brush xml:id="br2">
      <inkml:brushProperty name="width" value="0.09071" units="cm"/>
      <inkml:brushProperty name="height" value="0.09071" units="cm"/>
      <inkml:brushProperty name="color" value="#57D200"/>
    </inkml:brush>
  </inkml:definitions>
  <inkml:trace contextRef="#ctx0" brushRef="#br0">31677 3782 14046,'19'0'-2497,"0"0"1943,-13 0 347,20 0 111,-23 0 0,12 0 184,-5 0 1,-4 0-99,13 0 34,-12 0-157,18 0 1,-9 0 59,12 0 0,-9 0-101,0 0-26,0 0 151,9 0 1,4 0-101,6 0 106,-7 0 50,11 0 1,-5 0 46,1 0-26,13 0 16,-7 0-60,0 0 52,10 0 1,-10 0 50,13 0-208,0 0 154,0 0 0,0 0 33,0 0 39,0-13-55,-1 10 1,1-10 9,0 13 1,-13 0-12,-6 0 1,3 0 41,-3 0-51,0 0 2,-9 0-80,-1 0 71,1 0 0,-1 0 17,0 0-45,1 13-1,-1-10 0,1 10-26,-1-13 47,1 12-20,-1-9 1,10 10-16,0-13-123,12 0 155,-18 0 1,22 0-49,-7 0 101,7 0 35,-10 0-166,10 0 96,-10 0 0,3 0 53,1 0 28,-1 0-112,-3 0 1,7 0 5,-13 0 163,12 0-157,-18 0 1,22 0 18,-7 0-105,-6 0 88,13 0 1,-19 9-194,12 1 156,0-1-1,10-9-44,0 0 70,0 0 1,0 0 12,0 0-108,12 0 83,-9 0 1,10 0 49,-13 0-33,12 0-1,-9 0 1,19 0-26,-12 0 238,-1-12-213,3 9 1,-9-10 104,7 13-102,5-13 29,-11 10-39,8-9 18,-12 12 1,3 0 8,6 0-95,-6-13 76,-3 10 0,-3-10 19,-7 13-111,7 0 64,3 0 1,0 0 19,0 0-224,-13 0 211,10 0 0,-10 0-2,13 0 0,0 0-35,-1 0 26,-11 0 9,8 0 1,-8 0-10,11 0 75,1 0-64,0 0 1,-3 0-2,-7 0 49,7 0-40,3 0 0,-7 0 6,7 0 1,-6 0-6,6 0 1,0 0-14,-1 0 14,1 13-44,0-10 18,0 10 12,0-13 1,3 0 8,6 0 1,-6 0-3,7 0 1,-4 0 1,3 0 0,-3 0 0,13 0 1,-13-10 58,4 1 16,-7-1-61,9 10 1,-5-3 61,11-7-46,-11 7-13,5-9 11,-12 12-24,0 0 1,0 0-25,0 0 106,-1 0-87,1 0 1,-9-10 32,-1 1 0,-9-1-15,9 10 1,-21 0 48,2 0-87,-6 0 50,-6 0 25,-3 0-36,-13 0-27,0 0-161,-13 0 150,10 0 15,-10 0 1,10 0-7,-6 0 7,5 0-10,-8 0-44,-1 13 84,10-10 0,-13 10 46,7-13-416,6 12 266,-10-9 88,13 10-511,-13-13 83,10 13-174,-10-10 275,13 10 316,0-13 0,-12 0 1,-4 0-1</inkml:trace>
  <inkml:trace contextRef="#ctx0" brushRef="#br1" timeOffset="1">3242 17060 6294,'-16'-3'184,"6"-7"-32,7 7-76,3-22 231,0 21-181,0-21-17,0 22 96,0-22-143,0 22 0,0-13 340,0 6-309,0 7 0,0-9 134,0-1-56,0 10 34,0-10-270,0 13 419,0 0-497,0 13 229,0-10 0,0 32 53,0-7-322,0 19 240,0-2 1,0 12 96,0-1-83,0 1-35,0 13 0,0-10 5,0 6 37,0 7-20,13-13-227,-10 9 212,22-24 0,-19 5 16,13-12 0,0-3 0,10-16 1,-7-7-7,6-12 1,-6-15-18,16-14 0,7-15-52,2-22 0,4-7-41,-4-12 0,16-10-26,-6 0 1,6-3 17,-6 3 1,0 10 539,0 0-689,0 12 497,-13 16-764,-3 13 112,0 3-405,-22 25 774,6 4 0,-25 24 0,0 4 0</inkml:trace>
  <inkml:trace contextRef="#ctx0" brushRef="#br1" timeOffset="2">4294 17429 7910,'-29'0'-739,"10"0"633,0 0 806,13 0-45,-7 0-261,13 13-493,0 3 236,0 12 1,3 10 50,7 0-34,6 0 0,12-10-106,13 1 80,-9-1 0,9 1-24,-13-1 1,10-12-86,0-7 1,0-5 218,-9-4-553,-1 0 220,0 0 0,-9-16 104,0-13-418,-12 1 295,5-26 1,-15 19-216,-6-12 162,-7 12 0,-13-18 105,-12 21 9,10-22 0,-20 23-62,13-7 237,-12 19-78,18-6 1,-12 21-146,6-5 519,6 18-285,4 7 1,6 25 270,12 7-194,1 5-68,9 17 0,13-1-321,5 7 122,20-6 1,7-17-431,12-5 334,12-7 1,-6-16 84,13-6-1323,-13-6 1391,7-13 0,-1-38 0,4-10 0</inkml:trace>
  <inkml:trace contextRef="#ctx0" brushRef="#br1" timeOffset="3">5118 17117 7918,'0'-16'-1196,"0"3"1140,0 0 0,-3 10 584,-6-6-530,5 6 83,-8 3-33,12 0 0,0 12-39,0 7 50,12 7 1,-8 15 189,8 3-201,-12 13 1,3 9 49,7 0 126,-7 13-165,10-6 1,-13 12 75,0 1-94,0-1 16,0 0 0,0 1 125,0-1-71,0 0-48,0-12 0,-10-7-162,1-18-41,-13-7 206,18-26-552,-21-2 338,22-13 1,-19-25-46,12-13-208,-12-25 199,19-23 1,-9-5-12,12-13 67,0-1 63,0-8 1,0 8 130,0 1-337,12 12 203,-9-6 0,23 29 383,-7 12 0,15 7-54,4 21-19,0 7-85,3 22 1,-9 6-64,6 13 21,-7 13 124,-2 25 0,9 0-108,0-1-170,-13 1 94,0 0 1,-19 0 15,13 0-15,-12-13-20,5 10 0,-12-23-52,0 7 63,0-6 1,0-16-436,-12-4 251,-4-12 1,-22 0 50,0 0-471,0-12 360,-3-4 0,10-6 215,-7-7 0,6 7 0,4-19 0</inkml:trace>
  <inkml:trace contextRef="#ctx0" brushRef="#br1" timeOffset="4">5801 17458 7892,'-29'28'0,"10"1"-300,0-1 209,13-12 84,-7 9 0,13-19 117,0 13 1,4-12 97,5 2 1,7-6-11,12-3 0,1 0 38,-1 0-140,1 0 42,-1 0 0,0-12 98,1-7-296,-1 6 65,-12-12 1,6 9-58,-12-12 34,12-1 23,-19 1 0,10-1-22,-13 1-84,0-13 161,-13 9-181,-3-9 57,-12 13 0,-4 2 88,-6 8-102,7-8 83,-23 23 1,22-10-108,-6 13 0,7 4-161,2 5 0,4 20-763,6 18 538,7-6 488,12 0 0,0 0 0,0 3 0</inkml:trace>
  <inkml:trace contextRef="#ctx0" brushRef="#br1" timeOffset="5">6199 17117 7913,'0'28'-47,"-10"0"84,1 1 0,-1-1 75,10 1 1,0 2 105,0 7 0,4-3-493,5 12 192,-6-12-36,22 19-57,-21-23 111,21 10 1,-19-15 206,13-7-119,0 6 35,-3-22 1,6 7 57,-12-20-1,12-6-122,-19-25 0,13-16 501,-7-18-229,-6-8-98,10-2 1,-4 0 606,1 0-305,12-1-534,-6 1 234,0 12-9,9 4 1,-9 15 207,12 7-1155,0 6 599,14 12 1,-11 13 36,7 7-1051,-6 6 817,-4 3 1,1 9 486,-1 1 1,0 12-1,1-6 1</inkml:trace>
  <inkml:trace contextRef="#ctx0" brushRef="#br1" timeOffset="6">6796 19448 6548,'0'-16'732,"0"4"-718,0 12 116,-13 0-1,10 0-44,-9 0 36,12 0-71,0 0 4,-13 0 1,7 9 65,-13 1-48,12-1-16,-5-9 1,-1 0 50,-6 0-48,6 0 8,-12 0-95,9 0 78,-12 0 0,-1 0 48,1 0-5,0 0-45,-13 0 1,6 0 49,-13 0 12,1 0-62,-10-13 0,-9 10 137,-1-6 1,-12 6-105,4 3 0,-17 12 92,-3 7-88,-12 6-929,18 17 723,-21 2 192,9 13 0,-10 3 52,7 6-236,-7-6 73,23 22 1,-10-9 157,12 12-227,-11 0 56,8 1 1,-6-1 11,19 0 47,-6 1-5,10 12 0,-14 22-14,1 12 6,48-54 1,1 2-775,-6-1 1,2 0 798,10 7 1,0 2-15,-11 9 0,0 2 0,11-3 0,3 1 6,-2 2 1,1 1 0,1 1 0,4 0-123,8-10 0,1-2 0,-3-5 1,3-1 137,4 69-173,1-7 154,9-28 1,0-9-85,0-33 77,12-5 0,4-23-6,13 1 850,-14-26-844,11 16 1615,-11-35-1615,1 9 648,10-12-649,-23 0-142,22 0 143,-22 0 15,22 0-363,-21 0 67,8 0-536,-12 0 400,13 0-38,-10 0 455,10-12 0,-13-4 0,0-12 0</inkml:trace>
  <inkml:trace contextRef="#ctx0" brushRef="#br1" timeOffset="7">2019 25902 7932,'-25'3'-264,"6"7"0,-4-4 256,14 13 519,-13-12-275,19 18 0,-10-9-153,13 12 0,3-9-185,7 0 0,5-10 136,14 10-172,-1-12 80,13 5 0,-6-15 281,13-6-184,-1-7-10,10-25 1,0 6 360,0-12-175,-1-1-64,1-21 0,10-4-69,-1-12 1,-9 0-71,-10-1 1,-2 1-84,2 0 1,0-1 245,-18 1-487,5 0 210,-30 12 0,18 4-196,-13 12 320,1 0-51,-10 13 0,-3 3 177,-7 12-158,7 13 16,-22-9 1,9 12 16,-13-6 1,1-3-3,0 13 8,-1-1-3,1 10 0,-1 0-45,1 0 0,9 4-152,0 5 1,0 7 8,-9 12 3,-1 1 113,1 12-222,-1-10 226,13 23 1,-9-7-73,6 20-8,7-7 69,-14 22 1,23-22 12,-6 6 1,2-2 6,-2 2 0,6-3-45,-7 13 332,7-13-170,3 19 0,0-9 360,0 12-249,0 0-333,0 1 379,13-14-175,-10 11-12,22-11-24,-22 1 1,23-4-81,-8-12 0,8-3 184,2-7-295,1-6 84,-1-12 0,10-13 7,0-7 103,0-6 153,-10-3 1,10-12-304,0-7 119,0-7-45,-10-2 0,1 3-116,-1 6 1,-2-7 115,-7 8-252,6-8 234,-22 10-4,10-9 185,-13 22-189,0-10 74,0 13 1,0 4 4,0 5 159,-13 7 0,7 22-158,-13 0 0,12 0-100,-2-10 138,6 0-38,3 1-933,0-1 439,0-12 483,12-3 0,4-13 0,13 0 0</inkml:trace>
  <inkml:trace contextRef="#ctx0" brushRef="#br1" timeOffset="8">3156 25845 7932,'0'-15'-1012,"0"2"1457,0 13-68,0 0-48,0 13-212,0 2 0,0 27-24,0 5 1,-3 16-84,-6 3 1,5 1 201,-5-10-832,6 12 454,3-21 0,0 15 4,0-25 162,0-13 0,0-12 0,0-13 0</inkml:trace>
  <inkml:trace contextRef="#ctx0" brushRef="#br1" timeOffset="9">3185 25106 7932,'-13'16'0,"7"6"16,-13-12 0,12 2 87,-2-2-103,6 5 0,-10 14 0,-3-1 0</inkml:trace>
  <inkml:trace contextRef="#ctx0" brushRef="#br1" timeOffset="10">3583 26244 7858,'0'28'348,"0"0"1,0 1-65,0-1 1,12-2 51,7-8 0,-3 5-18,3-14-598,13 1 268,-1-10 1,10-4 125,-12-5-989,-1-7 653,1-12 0,-4-13-28,-6-7 1,3-9-82,-13-9 0,1 6 35,-10-6 68,-13 6 38,-2 15 0,-14-5-155,1 12 214,-13 0-98,9 10 289,-22 12-80,23 3 1,-10 16 19,12 7 0,-12 18 0,-3 16 0</inkml:trace>
  <inkml:trace contextRef="#ctx0" brushRef="#br1" timeOffset="11">4095 25931 7858,'-29'41'0,"1"3"551,-1 13 1,10 16-137,0 12 1,10 6-197,-10 23 1,13-3-318,-4 21 0,-6 4 108,-3 16 1,4-7-35,-4 7 1,9-16-227,-9-4 1,13-24-188,-4-4 1,20-31 465,9-26 0,6-18 1,4-29-1</inkml:trace>
  <inkml:trace contextRef="#ctx0" brushRef="#br1" timeOffset="12">4436 25988 7858,'-29'12'-916,"14"-5"1025,5 12 1,-3-10 376,4 10 0,-10 0-39,10 9-483,-1 1 54,10-1 1,0 10-161,0 0 71,-13 13 59,10-20 1,-9 20-23,12-13-48,0 12 171,0-18-91,0 9 48,12 0 0,-5-9-19,12 5 1,-10-14-26,10-5 1,-10-2 107,10 3-34,0-6 1,10-13-102,-1 0 67,1 0-4,-1 0 0,-9-13-101,0-6 1,-3-6 43,3-3-221,6-1 113,-22-12 1,19 9 77,-12-5 0,2 2-11,-2-3 0,-7 6 10,7-6 0,-4 10-9,3 9 0,-5-6 42,5 6-25,-6-6 3,-3 9 1,0 0 218,0 6-225,0 7 26,0-9 155,0 12 17,0 0 88,0 12-109,0-9 0,-9 26-75,-1-1 147,1 1-157,9 24 1,0-18 15,0 13 1,0-11 9,0 11 1,0-13-243,0 3 240,0 6-154,12-13 0,1 20-204,6-13 1,6-10 149,-6-9-967,-6-12 1104,12 5 0,-9-12 0,12 0 0</inkml:trace>
  <inkml:trace contextRef="#ctx0" brushRef="#br1" timeOffset="13">5090 26215 7858,'-13'57'0,"-3"0"679,-12-13-358,12 10 0,4-10 70,12 13-445,0 0 44,0 12 1,0-21 218,0-1-1744,0-12 711,12-7 824,4-12 0,0-3 0,-4-13 0</inkml:trace>
  <inkml:trace contextRef="#ctx0" brushRef="#br1" timeOffset="14">5260 25334 7858,'-12'44'0,"-1"6"0,-6-12-109,7 26 88,12-30 0,0 33-21,0-20 42,0-6 0,0 25 0,0-6 0</inkml:trace>
  <inkml:trace contextRef="#ctx0" brushRef="#br1" timeOffset="15">5573 26585 7761,'0'44'-333,"0"-3"333,0-13 265,0 1-17,0-1-243,0-12-91,13 9 1,3-25 163,12 0-339,1-12 164,-14-29 0,7-4 36,-12-11-116,-1-1 80,4 0 0,-10-13 292,7-5-216,-7 5 5,-16 1 1,7 12 267,-13 0-122,0 0 26,-9 13 0,-1 12 135,1 13 1,-1 16-155,1 3 1,9 19-30,0 28 1,9 13 123,-9 26-1001,13-1 717,-7 0 1,13 1-1,0-1 1</inkml:trace>
  <inkml:trace contextRef="#ctx0" brushRef="#br1" timeOffset="16">5971 25191 7696,'-12'57'-194,"5"7"194,-12 11 1513,0 1-1283,4 35 0,-7 12 401,12 19-1201,-1-56 0,0 2 697,9 4 0,1 2 0,-11 8 0,-1 2-113,2 5 1,3 0 17,1-6 0,1-1 1,-1-2-1,1-1 0,7-9 1,1-3-1193,2-3 0,2-4 1160,10 37 0,15-22 0,7-38 0,6 0 0</inkml:trace>
  <inkml:trace contextRef="#ctx0" brushRef="#br1" timeOffset="17">18721 22937 8244,'-15'-29'-530,"-10"14"0,19-7 848,-13 13 64,13-1-496,-19 10-129,9 0 234,-12 0-242,0 0 227,-13 0 0,7 0-25,-13 0 255,-12 13-226,-1 2 1,-24 13-21,0 1 360,-13-1-443,-28 12 0,-3 4 509,-13 12-1782,1 13 1431,64-34 1,-1 2-1,-7 10 1,-1 3 64,-9 0 1,1 3 0,1 5 0,2 2-276,1 0 0,0 2 0,3 6 1,1 1 239,0 1 0,1 1 0,4 0 1,1 2 35,-3 5 1,4 3-272,10-2 0,2 1 122,-4 3 0,3 3 0,3 4 0,3 1 13,-4 2 0,-2 1 0,-2 5 0,-2 2-70,-5 6 1,2 2-1,6 3 1,2 4-1073,-5 9 1,1 3 1177,3-2 1,0 1 0,-3 5 0,-1 1-1,1 4 1,0 1 47,23-42 0,0 0 1,0-1-1,-22 42 1,1-2-199,1 1 1,3 0 0,1-8 0,4 0 210,6-6 1,3-1-1,2-7 1,2-3-69,7-6 0,3-4 121,6-11 1,4-5 29,-15 56 0,16-35 943,6-31-1267,7-6 61,12-26-53,-13-14-280,10-17 1069,-9-12 0,-1-12 1,-2-4-1</inkml:trace>
  <inkml:trace contextRef="#ctx0" brushRef="#br1" timeOffset="18">12368 30104 9059,'16'0'-102,"9"0"0,-9-3 126,12-6-502,0 5 195,-13-21 282,10 10-254,-21-13 138,8 0 1,-15-10-91,-6 1 6,-7-1 181,-25 10 14,-2 0-36,-26 0 1,6 3-52,-12 6 845,13 7-508,-19 12 1,21 25 86,-5 12 1,18 29 93,10 18 0,18 19-184,9 28 1,23 0-394,15 19 0,-8-72 0,4 0 23,6 3 0,5-2-462,6-3 0,3 1 526,-2 7 0,3-3 1,3-15-1,1-4-100,35 60 0,-2-31-266,-8-26 23,-17-18 115,-17-6 2,-12-26 1221,-12-15-859,-16-3 1,-28-31 248,-19 6-176,-19-7-66,-5-5 0,-26 5-8,-6-11 322,-7 11-367,-27-18-979,-7 9 984,67 23 0,-2-1 0,-2-4 0,0 2 111,-69-14-1058,12 1 808,13 9 0,32 12 162,18 7-193,31 18 452,32 7 1,37 21-728,12 1 0,32 12 169,24-4 1,20-5-1023,27-3 1268,-58-22 0,2-1 0,-2-4 0,2 0 0,13 2 0,2 2 0,3 2 0,-1 0 0</inkml:trace>
  <inkml:trace contextRef="#ctx0" brushRef="#br1" timeOffset="19">13324 30666 8127,'-44'25'196,"1"-6"48,5 18 0,7 7-146,-6 3 151,18 6-225,6 3 1,16 0-250,7 1 255,5-1 1,26-12-69,3-4 54,12-24 0,0 9 5,0-22 300,13-3-151,-10-16 1,7-12-189,-19 0 1,3-12-109,-13-7 1,1-10-295,-10-8 205,-12 6 68,-4-10 1,-28 3 316,-12 1 9,-12-13-69,-17 18 0,-11 1 199,-7 12 0,-16 22-185,-2-3-444,-14 19 494,20-4 1,-10 29 67,13 12-720,24 25 629,7 19 0,28 12 238,7 0-389,30 1 0,10-4 0,25-6 0,0-6 0</inkml:trace>
  <inkml:trace contextRef="#ctx0" brushRef="#br1" timeOffset="20">14083 29963 8262,'0'29'-295,"0"-11"-191,0 1 488,0-13 20,13 7 94,2-13 0,13-10-2,0 1 0,4-22-13,5 3 0,-2-10-142,11 1-68,-11 6 200,18-23 0,-19 20-25,13-13 1,-13 0 88,4-9-374,-19 0 279,6 0 1,-13 0 58,7-1-294,-7 1 211,-12 12 1,0-6 32,0 13-28,-12-1-10,-4 10 0,-12 16-70,0 12 80,0 12-8,-13 41 0,7 19 97,-13 31-104,0 19 0,0 19-797,23-63 1,2 3 838,4 1 0,1 1 0,-4 9 0,2 1-23,3 5 1,3 0-193,5 0 0,1 1 99,-1 7 1,3-3-1,7-15 1,3-4 36,3-2 0,2-4-596,9 43 450,34-24 0,-9-53-144,12-25-13,0-13 270,1-31 0,-1-6-246,0-26 1,-3-8 59,-6-1 0,-16-9 896,-12 10 0,-13-4-732,4 3 1,-7 16 337,-3-6 1,-3 19-356,-7-1 441,-5 7-120,-1 3-220,-9 0-41,9 12 10,1 4 0,-1 9 13,7-7 0,6 7 0,-10-9 0</inkml:trace>
  <inkml:trace contextRef="#ctx0" brushRef="#br1" timeOffset="21">15011 29879 8119,'-13'16'612,"-2"9"-318,-13-10 1,3 23 106,6-1 0,-6 13 250,6-3 0,-3 6 41,4 3-1317,5 1 401,1-1-1146,8-12 0,4-7 1370,19-18 0,19-19 0,5-16 0</inkml:trace>
  <inkml:trace contextRef="#ctx0" brushRef="#br1" timeOffset="22">15404 30779 8076,'-28'40'299,"0"-9"0,0 23-213,0-8 178,12 7-114,4 4 0,12-10-380,0-1-35,12-11 286,4 5 1,21-15-794,1-6 335,-1-6 191,4-13 1,-7-16-108,13-12 1,-12-13 68,2-15 193,-18 0-28,6 0 1,-22-1 176,6 1 0,-9 0 34,-9 0 0,-10 3 98,-18 6 1,2-3-77,-12 12 1,1 4 857,-11 15-405,14 7-260,-10 12-59,9 0-134,-12 25 1,21 6 145,7 25-260,19 0 0,-16 1 0,9-1 0</inkml:trace>
  <inkml:trace contextRef="#ctx0" brushRef="#br1" timeOffset="23">16163 28755 8018,'-12'-28'1207,"-16"0"1,-4 18-2170,-5 20 274,18 30 230,-6 57 1017,10 31-224,1-46 0,0 5 0,-1 10 0,1 2 12,0 8 0,0 2-1855,0 13 1,0 3 1363,0 2 1,0 2-1,1 5 1,1 0 143,2-2 0,1-1 0,2-2 0,2 1 0,4 1 0,2 0 0,-1 4 0</inkml:trace>
  <inkml:trace contextRef="#ctx0" brushRef="#br1" timeOffset="24">22826 29486 8259,'0'-28'-1379,"0"-1"1652,0 14-106,0-10 1,0 19-48,0-13-76,0 13 1,3-7 22,6 13 1,-3-3-6,13-6 0,-10 5-101,10-5 0,-10 6 112,10 3 1,-9 0 21,8 0-44,1 0 13,-3 12 143,9-8-160,-10 8 1,13 1 44,0 5 286,1-5-322,-1 12 1,0-19 59,0 13 201,0-13-243,0 19 0,3-22 161,7 7-114,-7-7-26,10 9 0,-1-9-32,7 7 0,-3-7-12,3-3 1,0 0-136,9 0 0,-6-10 190,6 1-243,-6-13 74,19 19 0,-22-9 36,-1 12 0,-2-10-34,3 1 1,3-1 89,-13 10 1,10 0 49,-9 0 0,2 0 8,-2 0 0,-7 0-49,7 0 262,-7 0-269,9 0 0,-8-9 85,5 0 1,-3-1 6,4 10 1,-7-3 29,7-6-333,-7 6 244,-3-10 1,0 13-123,0 0 1,0 0 70,0 0 1,-9 0-217,0 0 238,0 0 0,9 0-19,0 0 0,0 3 42,0 7 1,-3-4 24,-6 13 0,6-10-37,-6 10 155,6-13-78,-10 7 1,10-4-115,-6 0 1,6 1 14,3-10 0,0 0-17,0 0 1,-9 0 72,0 0-147,-1 0 99,23 0 1,-10 0-6,7 0 0,-4-10-6,4 1 0,-7-10 32,6 10 0,-5-10 13,-4 10 0,0-10-42,0 10 1,0-1 21,0 10 0,0-9-143,0-1 1,0 1 78,1 9 1,-11 0-9,1 0 1,0 0 18,9 0 0,-3 3-10,-6 7 1,6-7-24,-7 6 27,7-6 1,3-3 259,1 0-249,-14 0 86,10 0 1,-9 0 15,12 0 1,0 0-93,0 0 1,-9-9 5,0-1 0,-1 1-19,10 9 1,-9 0-107,0 0 0,0 0 161,9 0-109,0 0 66,0 0 0,-9 0-53,-1 0 1,1 0 68,9 0 0,0 3 16,1 7 0,2-7-14,6 6 0,-6 4 17,7-4 0,-4 0 7,4-9 0,-4 3 12,13 7 0,-10-7-45,10 6 1,-9-6 15,9-3 1,-13 0-54,4 0 0,-7-9 66,-3 0-134,12-1 100,-8 10 0,8 0-13,-12 0 1,-9 0-4,0 0 1,0-9 48,9 0 1,0-1 2,0 10 1,0 0-38,0 0 20,0 0-20,0 13 1,10-10-23,-1 6 37,1-6-11,-10-3 1,3 3-99,7 7 1,-7-7 98,6 6-77,-5-6 60,8-3 0,-9 0-9,7 0 0,-7-9-7,-3 0 0,0-4 116,0 4 1,1 3-103,-1-13 1,-10 9 82,1-8 0,-9 11 13,8-2-33,1-7 0,0 13-83,0-6 0,-10 6-114,10 3 1,-10 0 65,10 0-91,-1 0 1,11 0 140,-1 0-129,0-13 118,0 10 0,0-9-58,0 12 0,0 0 105,0 0 0,0 0 8,1 0 0,-1-3-10,0-7 0,0 7 137,0-6 0,-3 3-151,-6-4 78,6 7-57,-10-9-115,13 12 112,1 0 1,-1 0-95,0 0 0,-9 0 63,-1 0-11,1 0 1,9 0 9,0 0 0,-9 0-12,0 0 52,-1 0 1,11 0 203,-1 0-199,0 0 1,0 0 57,0 0-96,0 12 1,0-9 35,0 7 1,0-7-169,1-3 157,-14 0-16,10 12 0,-9-9-5,12 7 1,0-7 65,0-3-39,0 0 0,0 0-39,0 0 135,1 0-100,-1 0-4,0 0 0,0 0-11,0 0 1,0 0-4,0 0 7,0 0 1,0 0-6,1 0-11,-1 0 0,0 9-10,0 1 83,0-1-62,0-9 0,0 0 3,0 0 1,-9 0-1,0 0 1,-10 0 90,10 0-87,0 0-11,-4 0 0,7 3-1,-12 6 1,11-6 56,-2 7 0,-3-7 4,2-3 1,1 3 14,9 6 0,-9-5 104,0 5-35,0-6-106,9-3-35,0 0 1,-9 0 4,-1 0 0,-8 0 111,8 0-68,-11 0 0,8 0 77,-5 0-4,-7 0 190,9 0-128,-12 0-716,0 0-287,-12 0 289,9 0-1462,-10 0 1992,13 0 0,-12-12 0,-4-4 0</inkml:trace>
  <inkml:trace contextRef="#ctx0" brushRef="#br1" timeOffset="25">19537 16781 7709,'-16'0'-25,"-9"0"0,19 0 194,-13 0 127,13 0 50,-19 0-312,9 12 0,1 4 77,-10 12 1,12 0 49,-6 0 1,-6 10 115,7-1-466,5 13 170,-12-19 1,22 23 75,-6-8 0,5-2-82,4 3 1,0 0-40,0 9 129,13-12-10,3-4 1,12-2-56,0-1 51,0 1-1,13-10 1,-7-12 11,13-7 0,0-6 39,9-3-59,-12-12 7,9-4 1,-10-28 43,14-12-320,-14-13 145,10-15 0,-18-4-143,12-5-602,-13 5 836,7-21 1,-23 9-57,1-12 50,-13 12-26,7-10-298,-26 10 183,-2 1 1,-17-1-12,-5 6 14,6 6 94,-10 4 0,4 28-35,-1 18 290,1 20-147,-4 5 0,-3 29 73,-12 12-171,0 25 5,0 19 0,-1 28-759,1 12-684,13 1 1231,2 12 238,13-25 0,3 9 0,6-12 0,10-7 0,6-9 0</inkml:trace>
  <inkml:trace contextRef="#ctx0" brushRef="#br1" timeOffset="26">19312 16668 7658,'15'-12'301,"10"-4"159,-6-12 0,6 9-45,3 1 327,13-1-426,2 3 0,14 4-958,-1 12 498,13 0 1,-10 12 181,7 7-873,-20 6 630,8 3 0,-23 0 205,6 0 0,-6 1 0,-2-1 0</inkml:trace>
  <inkml:trace contextRef="#ctx0" brushRef="#br1" timeOffset="27">20886 17062 8680,'15'0'566,"10"0"0,-9 3-1089,12 6 406,0-5 1,0 8 93,1-12-1409,11 13 982,-9-10 0,10 12 450,-13-5 0,0-7 0,0 9 0</inkml:trace>
  <inkml:trace contextRef="#ctx0" brushRef="#br1" timeOffset="28">21026 16753 8121,'16'12'140,"9"-9"-315,-22 22 0,22-18 175,-6 11 0,6 1 0,3 9 0</inkml:trace>
  <inkml:trace contextRef="#ctx0" brushRef="#br1" timeOffset="29">22038 17006 7674,'-28'15'88,"-6"20"101,6-7 0,-7 6 102,17-6-114,5 0-7,1 13 0,12-7-54,0 13-59,0-12 1,12 5 233,7-12-497,6 0 175,16 0 0,-7-3-124,13-6 149,0-6 1,-1-13 85,1 0 0,-3-13-37,3-6 0,3-9-90,-13-9 0,1-7-95,-10-12 0,0 0-238,0 0 225,-12-1 57,-4 1 1,-12-10 53,0 1 3,0-1 32,0 10 0,-12 3-35,-7 6 0,-9-6-48,-10 6 266,7 7-207,-22 12 0,19 6-34,-13 12-171,0 1 122,3 21 1,-6 4-674,13 12 354,-1 13 435,10-10 0,0 22 0,0-9 0</inkml:trace>
  <inkml:trace contextRef="#ctx0" brushRef="#br1" timeOffset="30">22713 16275 7673,'0'28'78,"0"0"165,-12 0-49,8 0 144,-8 0-121,12 1 0,0-1-63,0 0 1,3 0-1,6 0 0,7-12 137,12-7-482,13-6 204,-10-3 0,13-3 206,-7-6-946,-6-7 550,10-12 0,-16-3-657,-6-7 468,6-6 146,-22-12 0,9 3-192,-12 6 338,-12-6-137,-4 22 394,-12-22-154,-12 22 1,5-7-61,-12 19 0,10 7 75,-10 12 1,3 6-63,-3 13 4,-6 12 0,22 29 14,-6 5 0,-7 7 0,0 12 0</inkml:trace>
  <inkml:trace contextRef="#ctx0" brushRef="#br1" timeOffset="31">27211 18973 8100,'-28'-12'-411,"0"9"-83,-1-7 1,11-2 792,-1 2-119,0 1 1,-9 9-105,0 0-43,0 0 1,-3 0 34,-7 0 30,7 0-59,-22 0 0,9 0 38,-12 0-125,-13 0 81,10 0 1,-26 3-230,1 7 229,0 5 1,-26 23 25,7-1-1468,-6 13 1251,-3-6-1,-1 25-54,1 2 132,-13 26 0,66-42 1,2 3-134,-4 6 1,0 3-1,3 3 1,1 3 187,0 6 0,1 2 0,0 0 0,0 3-51,-1 14 1,2 1 194,-3-5 1,3 3-338,4 12 0,2 3 0,0-6 0,1 1 319,5 4 1,2 2-43,-1-1 1,0 1-1,0 8 1,2 2-56,2-1 0,2 0 82,0 0 0,3-1-930,4-8 0,2-1 850,-2 0 1,1 1 0,0-1-1,0 1 0,0 0 1,0-1 0,0-11-1,0-3 55,-1-3 0,1-2 0,7-7 1,2 0-57,4-7 1,2 1 0,-1 1-1,3 0 13,1 69-127,1-25 107,9-3 1,3-38 48,7 1 462,-7-14-509,9-2 1,-12-22 1206,0 0-1192,0-13 2220,0-6-2396,0-12 761,0-4-567,0-12-874,0 0 388,0-12 454,-12-4 0,-4-24 0,-12-4 0</inkml:trace>
  <inkml:trace contextRef="#ctx0" brushRef="#br1" timeOffset="32">24062 24651 7968,'-28'0'-141,"13"0"0,-10 0-236,6 0 0,3 0 176,-2 0 550,11 13-205,-5-10 1,9 22 16,-7-7-122,7 20-11,-9-7 1,12 22 206,0-6-188,0 6 12,0 16 92,12 3-109,4 0 0,12 6 43,0-13-140,0 1 109,13-10 1,2 0 44,14 0-209,-1-12 149,0-16 0,10-6-26,-1-13 29,1 1-14,-22-10 1,6-22 24,-13-6-28,13-31 1,-19 9-53,7-25 50,-19 12 0,2-15 22,-11 13-174,-1-14 151,-9 8 0,0-14-55,0 1 1,0 3-10,0 6 1,-12-6 58,-7 6-107,-6-7 84,-3-2 1,-10 12-173,1 7 153,-1 5 10,-2 4 1,5 9-9,-11 0 0,8 22-7,-9-3 256,13 19-238,-19-16 1,22 25-11,-7 0 275,7 12-118,-10 17 0,10 8 198,-7 1-16,7 12-265,3-7 0,9 10-83,1-6 113,11 6 35,-18-21-192,22 8 59,-9 1 1,12-19 156,0 6 1,12-10-10,7 1 1,6-3-65,3-7 253,13-6-142,2 10 0,17-23 152,5 1-159,-5-13 1,21 7-4,-6-14-449,-6 14 218,12-10 11,-22 22-739,22-10 631,-21 1 1,5 9 1,-18-7 1,3 7-20,-12 3 1,-1 0-115,-9 0-235,-12 0-55,-4 0-449,-12 0 316,0 0 713,-12 0 0,-16-25 0,-16-6 0</inkml:trace>
  <inkml:trace contextRef="#ctx0" brushRef="#br1" timeOffset="33">25749 24539 8046,'0'-28'0,"0"-1"-89,0 1 142,-12 13 1,8-10 212,-5 6 173,-7 6-208,13 1 0,-22 12-490,22 0 233,-9 0 1,2 3 250,1 6-598,0 7 279,-4 25 0,10-7 153,-6 13-342,-7 0 216,13 21 0,-10 4-273,13 13 150,-12-1 83,9 13 1,-19 3-121,12 12-1247,1 13 1444,-3 3 1,5 13-26,-11-1 1,-1 1-943,-9-1 1169,0 1-214,0-13 0,-1-19-45,1-25 312,0-12-118,-12-15 0,8-26 369,-5-13-253,-7-11 459,13-20 0,-22-5-505,6-20-84,6-18 408,1-16-614,12-25 183,12-3 0,4-12 121,12-1-136,0 1 1,12 12 1,13 6 57,13 19 107,12 7-141,-7 11 0,13 17-184,1 12 48,11 12 1,-5 19 141,12 7-309,0 5-320,-3 26 516,-4-10 1,-21 10-7,0-13 0,-3 0-84,3 0 1,-7-3 99,-12-6 0,-9-7-419,0-12 276,-13 0 1,7-12-597,-13-7 747,0-6 1,0-16 8,0-5 0,0-20 0,0-6 0</inkml:trace>
  <inkml:trace contextRef="#ctx0" brushRef="#br1" timeOffset="34">26255 25213 8046,'-28'0'102,"0"13"51,0 5 0,0-2 504,-1 3-349,14 0 0,-7 9 105,13 0-1442,-13 0 507,19 0 254,-10 0-1119,13 0 693,0 0 694,0-12 0,0-4 0,0-12 0</inkml:trace>
  <inkml:trace contextRef="#ctx0" brushRef="#br1" timeOffset="35">26480 24651 8046,'-19'0'609,"0"0"965,13 0-1620,-19 0-13,22 0 1,-9 13-1748,12 5 831,0 7 400,0 16 200,0-10 375,0 10 0,0-1 0,0 4 0</inkml:trace>
  <inkml:trace contextRef="#ctx0" brushRef="#br1" timeOffset="36">26649 25241 8046,'-29'13'-254,"14"2"127,-10 14 0,19-1 586,-13 0-228,13 0 0,-16 3-146,12 7 0,1-7-204,9 6 1,-9 4 258,-1-4-486,1 13 226,-4-18 0,10 8-121,-6-12 79,6 0 158,3 1-159,0-1 77,0-13 1,3-2 131,6-13 1,7-13-34,12-6 0,0-5-113,0-5 384,0-11-181,0-4 1,1-9-48,-1 6 352,0-6-227,0 22 1,0-10-124,0 13 5,0 0 0,-9 9-163,0 1 163,-1 11 1,1-5 72,0 12-278,-13 12 189,7 4 1,-13 15 27,0 7-106,0 5 50,0 14 1,-10-1 16,1 0-588,0 0 374,9-12 0,0-3-1066,0-13 1244,0-13 0,0-2 0,0-13 0</inkml:trace>
  <inkml:trace contextRef="#ctx0" brushRef="#br1" timeOffset="37">27323 25326 8038,'-28'43'-10,"-13"-2"0,10-4 5,-6 1 752,18 12-382,-6-6 0,19 2-1070,-13 1 282,13-12 283,-7 18 1,13-22-1146,0 6 540,0-18 745,0 6 0,13-34 0,2 6 0</inkml:trace>
  <inkml:trace contextRef="#ctx0" brushRef="#br1" timeOffset="38">27520 24792 8009,'-3'-16'414,"-7"7"1,4 6 83,-13 3 502,13 0-527,-19 12-2087,22 4 1080,-9 24 1,2-9 533,1 7 0,0 6 0,9-1 0</inkml:trace>
  <inkml:trace contextRef="#ctx0" brushRef="#br1" timeOffset="39">27970 24623 7903,'0'-28'0,"0"0"0,0 0-918,0 0 155,0 12 763,0-9 287,0 22-62,0-10 0,0 26-99,0 6 0,0 9-143,0 9 1,-3 10-197,-7 19 195,7 5 0,-19 14 43,13-1 1,-10 0-68,10 1 50,-13 12 0,9-10 5,-5 7 0,-7-10-19,6-9 165,6 6-161,-12-22 0,22 7 7,-6-19-431,6-19 257,3-15 1,0-17-238,0-5 406,12-19 0,4-16 0,12-12 0</inkml:trace>
  <inkml:trace contextRef="#ctx0" brushRef="#br1" timeOffset="40">27717 25298 8103,'0'-16'-188,"0"3"-6,0 13 1,3 0-58,6 0 307,-6 0-101,22 0 0,-18 0-69,11 0 0,1 0-317,9 0 310,0 0-304,0 13 425,0-10 0,-9 10 0,0-13 0,-13 12 0,19-9 0,-22 10 0,22-13 0,-22-13 0,10-2 0</inkml:trace>
  <inkml:trace contextRef="#ctx0" brushRef="#br1" timeOffset="41">28054 25579 7903,'-12'43'0,"-4"-2"-736,0-13 481,-9 0 0,22 0-98,-6 0 399,-7 1-108,13-14 1,-9 10-164,12-22 122,0 10 139,12-13-91,4-13 104,12-2 1,-9-4 236,-1 0-147,1 0-62,9-9 86,0 0-1,0 0-137,0 0 168,1 0-157,-14 0 1,10 9 48,-6 0 20,-7 1-50,13 2 0,-18-9-52,11 6 58,-11-6-4,5-3-204,-12 12 178,0-8 1,0 8-4,0-12-17,0 0 0,-12 3 210,-7 6 20,-6-6 1,-3 22-84,0-7 0,0 23 130,-1 15 0,1 3 60,0 16-216,13 0-20,-10 22-252,22-10 255,-10 10 1,13-16-79,0-6 1,13 3-176,5-13 1,10 1 204,10-10-581,-7 0 358,10-13 1,-4-2-1259,1-13 661,12-13 460,-19-2 0,9-26 293,-11-6 0,-1-18 0,0-7 0</inkml:trace>
  <inkml:trace contextRef="#ctx0" brushRef="#br1" timeOffset="42">46551 20238 7253,'15'-12'34,"-2"9"134,-13-10-98,0 13 146,0-12-221,0 8 1,0-11 172,0 5-207,-13 7 72,10-9-167,-9 12 147,-1 0 0,7 0-50,-13 0 0,10-10 26,-10 1 0,10 0-127,-10 9 0,0 3 159,-9 6-222,0-6 88,-13 22 1,-2-9 77,-13 12 13,-1 13-7,-11-10 1,-4 22 261,-13-6-111,1 18-136,-13-5 1,7 21 414,-13-6-1495,0 6 1167,-10 3 0,13 13 41,6 6 1,7 7-742,3 2 592,12 25 59,-9-18 0,50-44 0,2 3 157,-36 63-407,5-1 194,26-52 0,0 2 1,5-10-1,1 0-123,0 8 1,0 2 96,-1-4 1,2-1 10,5-6 0,0-2 0,-6 5 0,-3-1-7,-3-6 0,2 0 26,-15 75 1,-18-10-1,18 1-16,6-1 1,-9-9 45,13 1 1,-1-26 124,10-3 1,0-25-122,0-12 373,0-7-78,12 10 1,-5-10-113,11 7 0,1-7 454,9-3 1,0 0-607,0 1 1108,0-14-1144,0-2 0,3-4 5,6 1 0,-2-1 31,11-9-132,1-12 1,0-4-230,0-12-306,-13 0 630,19-12 0,-22-4 0,9-12 0</inkml:trace>
  <inkml:trace contextRef="#ctx0" brushRef="#br1" timeOffset="43">44414 25241 8033,'-28'0'-183,"0"0"1,0 0-282,0 0 1,0 10 424,0-1 0,0 13 473,-1-3 1,1 9-222,0 9-161,13 7-72,-10 25 0,22-7-6,-7 13 1,7 0 79,3 9 21,13-12-47,2-3 1,26-16 20,6-6 223,-7-7-237,26-24 0,-19-3-4,18-13 1,-5-4 10,-4-5 1,0-19-168,0-19 177,-12-18-63,9-7 0,-12-13-99,6 1 1,-7 0 50,-12-1 1,-12-8-167,-7-1 1,-6-9 98,-3 9-171,0 1 248,-12 8 0,-7 4 86,-18 6 45,5-6-134,-21 34 0,13-3 463,-7 31 0,-6 7-79,6 12 185,-6 0-326,9 12 1,0 7 142,7 19 1,15 5 144,-6 14 1,9-1 64,0 0-433,7-12 69,12-4 0,12-12 31,7 0 1,16-3-180,2-6 0,13 3-59,-3-13 0,6 1 38,3-10 0,10-13-657,-1-5 327,1-7 71,-10-4 0,0 1-212,1 0 0,-4-9 40,-6-1 1,2 4-924,-11 15 134,-1-6 1209,-8 22 0,-14 3 0,-2 16 0</inkml:trace>
  <inkml:trace contextRef="#ctx0" brushRef="#br1" timeOffset="44">45426 25860 10202,'13'15'314,"-10"-2"1,19-10-530,-13 6 1,16-2-514,3 11 1,4-11-371,14 2 1098,-11-6 0,18 10 0,-9 2 0</inkml:trace>
  <inkml:trace contextRef="#ctx0" brushRef="#br1" timeOffset="45">45736 25579 7965,'0'15'461,"0"10"1,0-19-479,0 13 1,12-9-234,7 8 1,-4-2 249,4 3 0,12 6 0,13-10 0</inkml:trace>
  <inkml:trace contextRef="#ctx0" brushRef="#br1" timeOffset="46">46045 26394 7858,'0'43'470,"0"-2"-341,0-13-161,0 0 1,12-9 552,7 0 1,18-13-449,10 3 1,6-9-471,4-9 1,-1-10 135,0-18-453,13-19 418,-10-4 1,7-18-50,-19 13 1,-7-13-36,-12 3 0,-3-7 458,-6-2 1,-6 9-79,-13 0 0,-22 10 43,-6-10 0,-19 25 136,0 3 1,-9 25 359,-10 13 1,7 12-310,-7 15 1,-3 4 73,4 25 0,9 3-260,9 16 1,15-7-45,4 7 0,0-7 0,13-3 0</inkml:trace>
  <inkml:trace contextRef="#ctx0" brushRef="#br1" timeOffset="47">61140 20098 7881,'-16'0'-1655,"-9"0"1720,22 0-70,-9 0 69,12 0 41,-13 0-4,10 0 15,-9 0-29,12 0 454,0 0-470,12 0-17,-9 0 1,13 0 4,-7 0 0,-2 0 53,11 0 0,-8-10-68,8 1 0,1 0 70,9 9 0,10-10-53,-1 1 1,13-1 80,-3 10 1,16-3-116,2-6 0,13 6-6,-3-7 1,6 7 15,4 3 0,-4 10-4,-6-1 0,-3 13 2,-7-3 0,-15 6-16,7 3 1,-20 0 114,1 0 1,-4 3-89,3 7 0,-15-7 118,6 6 0,-6-5-29,6-4 0,0 0-23,1 0 1,-11-12-28,1-7 0,0-6 10,9-3 0,-9 0-146,-1 0 0,-8-3 81,8-6 1,-11 2-272,2-11 1,-3 8 115,4-9 1,-7 1-582,6-10 1,-9-1 705,-9 1 0,6 0 0,-10 0 0</inkml:trace>
  <inkml:trace contextRef="#ctx0" brushRef="#br1" timeOffset="48">63867 20463 6982,'0'-16'276,"0"-9"0,0 19-214,0-13 0,0 10 21,0-10 1,0 10-9,0-10-12,0 0-114,-13-9 0,10 10 58,-6-1-168,-7 13 180,1-7 1,-14 16-75,1 7 1,10 8 39,-1 20 1,-3-4-5,-15 13 0,5 0-7,-5 9 0,6 3 6,2 7 0,1-7 44,0 7 0,0-7-32,0-2 1,9-4 40,1-7 1,8 4-32,-9-12 0,10-4 2,-10-15 0,10-7 3,-10-12 5,13 0-19,-19 0 1,13-12-7,-7-7 1,-3-6-80,13-3 1,-13 0 80,3 0 0,3 3 42,-2 6-140,-1-6-2,-9 10-56,0-1-264,12 4 362,-9 12 69,22 0 0,-10 0 0,13 0 0</inkml:trace>
  <inkml:trace contextRef="#ctx0" brushRef="#br1" timeOffset="49">63754 21109 7876,'0'29'-251,"0"-1"-13,0 0 0,0-9 436,0-1 706,0 1-712,0 9 1,3-12-139,7-7 0,5-6-2,14-3 1,-11-12 99,1-7 1,3-15-246,15-4 1,-5-12-27,5 3 0,-9-6-32,-9-3 0,6 9 131,-6 0 0,3 4-75,-4-4 1,4 6 201,-12 13 0,-1 9 437,-9 1-510,0 11 0,-13-2 22,-5 18 1,-17 10-89,-2 19 1,-1-4-168,10 13 0,10-10 225,-1 10 0,0-13 0,-9 7 0</inkml:trace>
  <inkml:trace contextRef="#ctx0" brushRef="#br1" timeOffset="50">65019 20154 7883,'0'-28'-437,"10"9"253,-1 0 0,4 13-167,-4-3 594,-6 6 197,10 3 1,-26 15-192,-6 13 0,-18 13-104,-10 15 0,-9 13-186,-10 6 0,4 6 90,-13 3 0,-13 26-307,37-50 0,-1 1 1,-2 6-1,-1 1 198,-1 2 1,-1 0 0,1 0 0,0 1-17,-1-1 0,2 0 1,4-6-1,2-3-43,-45 52 1,35-29-282,21-28 317,19-12 1,22-29 20,7-5 0,15-10 127,12-10 0,1-5-128,-10-13 1,9 9 513,1 0 0,-1 4-434,-9-4-4,1 6 1,-1 13-21,0 0 1,-9 0-7,-1 0 1,-11 4-111,2 5 1,3-3 122,-2 13 0,12 0 0,-7 9 0</inkml:trace>
  <inkml:trace contextRef="#ctx0" brushRef="#br1" timeOffset="51">64963 21194 7878,'19'0'804,"0"0"1,-13 3 264,3 6-790,-6-6 0,-3 13-191,0-7 0,0-2-389,0 11 1,0-8 193,0 9 0,-9-10-1411,0 10 1518,-13-13 0,6 19 0,-12-10 0</inkml:trace>
  <inkml:trace contextRef="#ctx0" brushRef="#br1" timeOffset="52">64935 22037 7861,'0'16'-603,"0"9"755,0-22 121,12 9 0,-5-12-225,11 0 1,-2-3-193,3-6 0,6-7-33,-6-12 0,6-9 60,3-1 1,0-12 0,0 3 1,-9 4 24,-1-4 0,-8 3-32,8-3 1,-11 7 115,2 11 0,-6 11-10,-3-1-22,0 13 1,-12-4 104,-7 20 1,6-4-243,4 13 0,-3-1 15,2 11 161,1-14 0,9 10 0,0-9 0</inkml:trace>
  <inkml:trace contextRef="#ctx0" brushRef="#br1" timeOffset="53">66172 20575 7853,'-19'22'-152,"0"6"1,-12 7 956,-16 21 0,-12 28-343,-16 19 1,-3 19-732,27-52 1,-1 1-1,2-1 1,0 0 298,-1 1 1,-1-1-1,-3-4 1,0-1-66,4 1 0,-1-1 1,-44 48 45,2-10 0,19-13-279,9-34 1,23-6 32,15-22-296,-1-12 1,26-16 530,-6-19 0,18-31 0,7-9 0</inkml:trace>
  <inkml:trace contextRef="#ctx0" brushRef="#br1" timeOffset="54">53213 17427 7164,'-13'-15'509,"10"-10"1,-9 19-349,12-13 0,0 9-143,0-8 0,0 8 25,0-8 1,12-1-56,7-9 0,9-10 87,10 1 1,5-13-127,14 3 0,5-6 49,13-3 0,16-13-112,30-6 1,-55 30 0,3-1-282,9 0 0,3-1 1,5-6-1,3 0 319,12 0 1,4 2-1,10-2 1,4 0 33,7 1 0,1 1 1,4-3-1,1 2-378,-2 4 0,2 2 0,2 3 0,1 2 422,4 3 1,3 1 0,1 1-1,1 0-12,-3-1 0,-1-1 0,-2 3 1,-1 2 48,-10 4 0,-1 1 1,1 1-1,-1 1-259,0 3 0,1-1 0,7-1 0,1 0 330,-4 6 0,0 1 1,4-1-1,-1 0-43,-12 5 1,-1 0 0,4 1-1,0 1-42,1 3 0,1 0 1,3-4-1,-1 1-17,-2 2 1,-1 1-1,-1 1 1,-3 0 21,-9-1 0,-1 0 0,-1 4 0,0 0-69,-3-4 0,-1-1 0,-4 6 0,-3-1-94,-10-4 1,-2-1-1,-1 7 1,-2 0 89,56-6 0,-1 6 404,-27 3 1,2 0-339,-21 0 1,-13 3 800,-15 6 0,-10-3-769,-9 13 0,-7-13 666,-11 4 1,-1 2-697,0-2 0,-10-1 669,1-9-686,-13 0 85,7 0-199,-13 0 1,0-3-552,0-7 657,0 7 0,-13-22 0,-2 10 0</inkml:trace>
  <inkml:trace contextRef="#ctx0" brushRef="#br1" timeOffset="55">63782 14026 8141,'10'-28'-787,"-1"0"0,10 0 472,-10 0 0,10 9 472,-10 0 1,10 1 88,-9-10 1,-1 9 272,-9 0-249,12 0 48,-8 4-217,8 2-60,-12 13 0,-12 16-11,-7 12 0,-9 13 94,-10 15 1,-6 16-154,-12 12 1,-3 13 36,-7 15 0,4 16-380,-13 13 1,38-69 0,-1 3 355,-4 8 0,0 2 0,-1-3 0,1 2-64,0 9 1,0 1-1,0-10 1,0-2 87,-1 3 1,1-2 0,-30 52-106,7-14 1,15-30 157,3-25 1,10-17-82,-10-2 0,12-15 160,-2-4 1,-4-13-116,4-15 0,-4 0 14,4 0 1,5-3 425,-5-6 0,6-16-425,3-13 1,0-12 51,-1 4 1,14-8-254,5-2 1,10 0 135,10 0 1,5 0 7,14-1 1,8 4 118,0 6 1,13-3-120,-3 13 0,16-1 342,2 10 1,10 10-21,-9-1 0,12 13 11,-3-4 1,6 7-282,3 3 0,-9 3 21,0 7 0,-3-4-640,3 13 0,3-13 323,-12 3 1,-4 4 260,-15-4 0,-6 0 0,-13-9 0</inkml:trace>
  <inkml:trace contextRef="#ctx0" brushRef="#br1" timeOffset="56">63951 15263 8150,'-40'0'-16,"8"0"0,-18 13-109,13 5 1,-1 7 462,10 3 0,0 13-356,0 6 1,0-3-199,0 2 0,9-11-73,0 2 1,13-15-795,-3-3 1083,6-13 0,15 7 0,4-13 0</inkml:trace>
  <inkml:trace contextRef="#ctx0" brushRef="#br1" timeOffset="57">64485 14588 6598,'0'29'0,"0"-1"0</inkml:trace>
  <inkml:trace contextRef="#ctx0" brushRef="#br1" timeOffset="58">64457 15319 8116,'13'-15'0,"-10"2"0,9 10-1207,-12-6 958,13 6 1,-7-13 273,13 7-24,-13 5 0,6-11 0,-12 5-87,13 7-15,-10-9 94,10 12-8,-13 0 1265,0 0-928,0 12-190,0-9 1,0 13-81,0-7 1,0-2 65,0 11 1,0-8 15,0 9 1,-10-1 11,1 10 0,-10 10-96,10-1 0,-10 13-13,10-3 1,-13 6 2,3 3 0,3-2-90,-2-8 0,8 4-77,-8-12 132,11-1-29,-5-9 10,12-12-28,0-3-24,12-38 1,4 3-6,12-25 0,0 12 66,0-2 1,0 6-2,0 3 0,1 3 91,-1 6 0,0-6-103,0 6 92,0 7 1,0-1-40,0 13-6,0 0 0,-9 0 86,0 0 1,-13 3 93,3 7-104,7 5 0,-13 13 153,7 1 1,-7-11 62,-3 1-145,0 0-418,0 9-72,-13 0-354,10 0 444,-9 0 1,8-9-356,-5 0-205,6-13 188,-10 19 1,13-19 595,0 13 0,0-13 0,0 7 0</inkml:trace>
  <inkml:trace contextRef="#ctx0" brushRef="#br1" timeOffset="59">65160 15769 8116,'-13'16'-98,"-2"-1"-131,-13-5 1,9-4 282,0 13 1,-9-1 469,-9 10 0,-1 4-325,10 5 1,-9-3-126,-1 13 0,1-12-369,8 2 0,4-6-631,7-2-230,5-1 1156,13-13 0,13-2 0,2-13 0</inkml:trace>
  <inkml:trace contextRef="#ctx0" brushRef="#br1" timeOffset="60">65638 15010 8040,'15'0'194,"10"0"397,-9 0 1,12 0-330,0 0 0,-9 0-381,0 0 1,-10-3 31,10-6 1,-10 5-508,10-5-176,-13 6 770,7 3 0,-1-13 0,4-2 0</inkml:trace>
  <inkml:trace contextRef="#ctx0" brushRef="#br1" timeOffset="61">66369 14785 8829,'-28'41'480,"-1"6"1,-5 12-295,-13 16 1,-12 12-139,-25 26 1,-4 12-560,41-60 1,0 1 0,4 1 0,-1 0 480,-4-1 0,2-1 0,-29 63-284,10-24 1,21-14 359,16-34 0,12-12-609,16-7 122,0-18-231,0-6 672,0-13 0,0-13 0,0-2 0</inkml:trace>
  <inkml:trace contextRef="#ctx0" brushRef="#br1" timeOffset="62">65835 15657 8040,'28'0'136,"9"0"66,1 0 1,-1 0-255,-9 0 0,10 3-116,-1 6 1,10-3 306,-9 13 0,-1-3-121,-9 2 0,0 7-1206,0-6 1188,-12-6 0,9 12 0,-9-10 0</inkml:trace>
  <inkml:trace contextRef="#ctx0" brushRef="#br1" timeOffset="63">65778 16359 8040,'28'28'-291,"1"-9"242,-1 0 1,3-10-371,6 10 1,-5-13 78,5 4 1,4-7 590,-4-3 1,1-13-170,-10-6 0,0-15-340,0-3 0,-12-13 151,-7 3 1,-6-6 106,-3-3 0,-3-10 0,-6 0 0,-7 1 0,-12 9 0,9 12 0,0 6 0,1 16 0,-10 4 0,-1 15 272,1 3 0,0 21 125,0 17 1,9 21 151,1-2 0,11 14-199,-2-5 1,6 9-102,3-10 0,3 14-778,6-5 1,7-5 178,12-3 350,13-7 0,2-3 0,14 1 0</inkml:trace>
  <inkml:trace contextRef="#ctx0" brushRef="#br1" timeOffset="64">64457 17399 8024,'-12'-15'-276,"-4"2"1,-12 13 604,0 0 1,-3 0-179,-7 0 0,7 13-26,-7 5 1,-5 17-142,-4 2 1,-3 13 109,3-3 1,-3 15-145,13 4 0,-10 3 79,9-4 1,1-5-104,9 5 1,12-5 34,7-4 1,5-12-72,4-7 1,4-9 70,5-9 1,16-7-11,12-12 1,10 0 27,-9 0 1,12-12 4,-3-7 0,6-15 32,3-4 1,0-2-30,0 2 0,1 7 114,-1-6 1,-9-4-27,-1 3 1,1 1-22,10 9 0,-11-3-35,1-7 0,-9 7-3,9-7 0,-13-2-32,3 2 0,-5-2-115,-4 2 1,0 4-81,0-13 1,-12 3 115,-7-2 0,-6-8-108,-3 8 0,0-7 100,0-4 1,-3 4 61,-6 6 1,-10-6 8,-19 6 1,-5 4 138,-14-4 1,4 16 375,7 3 0,-8 12-202,8 16 1,-8 0-5,-2 0 1,13 12-86,5 7 1,10 6 150,9 3 1,-3 13-84,13 6 1,0-4-91,9 4 1,0-9-31,0 9 1,12-10-25,7 10 0,6-13-82,3 4 0,3-7 109,7-3 1,-4-3-196,13-6 0,0 3 102,9-13 1,0 0-296,0-9 1,4 0-179,5 0 0,4-3-351,6-6 1,3 3 293,-12-13 480,-1 0 0,4-9 0,3 0 0</inkml:trace>
  <inkml:trace contextRef="#ctx0" brushRef="#br1" timeOffset="65">44948 26113 7945,'0'18'326,"0"1"-230,0 0-73,0 9 0,-3 3 15,-6 7 1,6-7-3,-7 6 0,7-5-84,3-4 0,0 0 131,0 0-322,0 0 151,-12-12 0,9-1-47,-7-5 119,7-7 1,3 6-126,0-18 0,10-10 9,-1-18 1,3 2 22,-2-12 0,-4 10 22,13-10 0,-13 0-6,3-9 1,4 12 71,-4 7 1,1 6 151,-10 2-25,12 1-110,-9 13 1,10 15 369,-13 18 1,0 20-57,0 9 1,0 6 57,0 3 1,0 0-197,0 1 1,0-11-16,0 1-369,0-12-616,12 5 828,4-12 0,12-12 0,0-4 0</inkml:trace>
  <inkml:trace contextRef="#ctx0" brushRef="#br1" timeOffset="66">64794 18439 8014,'0'-28'-233,"4"9"-83,5 1 1,7 8 488,12-8 1,0 11 534,0-2 0,3 6-535,7 3 0,5 0-2,14 0 0,-4 3-167,-6 6 1,2 4 33,-11 6 1,9 9-45,-10 0 0,-9 0-79,-9 9 0,-13 4-281,4-4 0,-20 4 10,-8-4 0,-20-5-265,-9 5 1,-15-6 374,-4-2 1,-2-11 30,2 1 0,7-10 394,-7 10 0,19-10-47,10 10 1,5-13 21,4 4 1,3-4 171,7 3 0,8-5 358,20 5 0,8 7-298,20 2 1,18-2-22,19 3 0,9-1-520,10 11 1,-3-5 128,12-5 0,-16 3 26,-3-13 0,13 13 0,-9-6 0</inkml:trace>
  <inkml:trace contextRef="#ctx0" brushRef="#br2" timeOffset="67">52264 27637 8068,'-15'0'301,"2"0"1,10 0 107,-7 0-137,7 12-97,-10-8 0,10 8-188,-6-12 250,6 0-130,-10 0 89,13 0 236,0 0-312,13 13 1,2-10-146,14 6 1,-1-5 24,1-4 1,2 0 110,7 0 0,-3-10-207,12 1 1,1-13 134,9 3 1,0-7-202,-1-2 0,-2-13-95,-6-7 1,2-8-77,-12-11 0,6 4 133,-15-13 1,2 4-54,-21-4 0,-4 3 33,-15 7 1,-7 9 71,-13 0 1,-2 13 248,-7 15-55,-6 14 46,-13 2 0,3 16 143,7 7 0,-7 8-203,6 20 653,7 7-428,-12 11 1,21 14 143,-6 6 189,7 6-339,15 3 1,3 1-14,13-1 1,3-3-105,7-6 0,18-7-60,20-12 139,18-13 15,-6-3-1285,35-25 763,-19 10 0,22-23 108,-13 6 186,0-31 0,13-10 0,3-24 0</inkml:trace>
  <inkml:trace contextRef="#ctx0" brushRef="#br2" timeOffset="68">53487 27296 8068,'16'-13'-1897,"9"10"3102,-6-7 0,-3-2-468,3 2 1,0-3-292,9 4 1,10 3-245,0-13 0,16 0-201,3-10 0,3 1 250,15-1-1182,1 1 729,10-13 0,-1-3-58,0-13 1,-3-9-157,-6-1 0,-6-9 167,-13 10 0,-1-13-68,1 3 0,-12-6 335,-8-3 0,-8 0 26,-10-1 1,-3-9 23,-7 1 1,-6-1-51,7 10 0,-7-1-17,-3 1 0,-3 12-6,-7 7 1,-5 22-243,-14 15 230,1 14 204,-1 27-212,-12 4-2,-3 38 0,-22 6 462,-1 25-211,1 13-1265,-4 16 1233,10 3-78,19-42 1,0 1-87,-19 57 36,25-51 1,1 3 0,5-6-1,4 0 21,0 6 0,3 1 0,0 5 0,2 1-343,5 3 1,2 0 0,0-9 0,1-2 193,1-2 1,3-3 0,8 54-244,19-19 0,9-29 114,10-28 1,-6-16 95,6-22 1,3-6-79,-3-13 1732,-1-13-1444,-8-15 1,-1-7 280,1-13 1,-4 1-353,-6-10 1,6 3 39,-6 7 0,-6-3 0,-4 12 0,-2 0 403,2 9-76,-6 13-96,10 4 1,-13 37 45,0 13 0,0 13 28,0 5 1,0 11-206,0-1 1,13 10-130,6-10 0,15-3 109,4-15 1,16-10-130,3-19 0,0-7-131,9-12 1,4-12 34,-4-7 0,-3-19-194,-16-10 0,-5-15 40,-14-3 1,-3-10-60,-6 10 1,-6-10 140,-13 10 0,-16-4 52,-12 4 1,-4 3 163,-15-13 0,2 16-105,-2 3 0,-7 13 338,7 15 1,3 13 76,-4 7 1,14 22 242,-4 15 1,6 16-205,4 23 1,12 5 111,6 14 0,7-1-240,3 0 1,13-3-82,6-6 1,19 3-469,9-13 1,7-2 239,3-17 0,9-9-490,0-19 0,13 3-369,-3-13 1,-6-2-786,-4-17 1,-15-18 500,-4-20 1150,0-5 0,-2-17 0,-4-2 0</inkml:trace>
  <inkml:trace contextRef="#ctx0" brushRef="#br2" timeOffset="69">56586 27040 8068,'0'-41'0,"-12"9"0,6-9 537,-13 12 1,9 1 497,-9 0-406,13-1-485,-19 1 1,18 12-171,-12 6 0,13 23 136,-4 16 1,4 15-78,-3 22 1,6 16-111,-7 13 1,7 9 132,3-9 0,0 12-200,0-2 0,0-7 115,0-4 1,0-8 137,0-10 1,-3-7 35,-7-12 0,4-22 152,-13-7 1,0-18-25,-9-1 0,-13-22 212,-7-15 0,-9-4-344,-9-15 0,3 0-295,-13-10 1,0-10-496,-9 1 0,3 3 400,6 15 0,19 7-918,19 13 0,10 0 11,9-1 1156,6 13 0,38 4 0,7 12 0</inkml:trace>
  <inkml:trace contextRef="#ctx0" brushRef="#br2" timeOffset="70">57468 25988 8068,'28'-41'-578,"1"6"-72,-1-13 0,1 14 3455,-1-4-1175,1 6-1306,-1 16 1,-3 10-188,-6 25 0,-6 16-145,-13 31 1,0 10 30,0 19 0,-13 9-258,-6 19 0,0 0-254,-9 20 0,3-4 477,2-60 0,-2 3 1,2 1-1,-1 1-130,-4 1 1,-1 1 0,0 1-1,-2-1 42,-2-9 1,0-2 0,-27 64 54,-7-16 1,10-22-156,10-15 0,6-29-606,12-29 323,14-12 1,2-29-761,13-6 1243,0-19 0,13-31 0,2-20 0</inkml:trace>
  <inkml:trace contextRef="#ctx0" brushRef="#br2" timeOffset="71">57553 26300 8068,'0'16'2218,"0"-3"0,0-10-297,0 6-785,0-5 0,3 18-1649,7-13 0,18 13 394,20-3 1,5-3-607,4 3 0,0-3-452,0 3 1,13 6 1176,5-6 0,-5 6 0,-1 4 0</inkml:trace>
  <inkml:trace contextRef="#ctx0" brushRef="#br2" timeOffset="72">57895 27438 8068,'-38'57'-1093,"0"-1"0,0-11 2148,9-7 0,4 3-450,6-3 0,-3-1-158,13-8-97,-1-13-350,10-4 0,25-50 0,7-9 0</inkml:trace>
  <inkml:trace contextRef="#ctx0" brushRef="#br2" timeOffset="73">58492 26613 8068,'12'-28'0,"-9"-1"1438,7 1 2002,-7 12-2110,-3 3 1,-3 17-671,-7 5 1,4 16-1932,-13 13 1,3 3-219,-3-3 0,4-6 1489,5 6 0,-6 6 0,-12 0 0</inkml:trace>
  <inkml:trace contextRef="#ctx0" brushRef="#br2" timeOffset="74">59146 27409 7647,'-16'16'-578,"0"-3"1846,7-13-417,5 0 28,-8 0-288,12 0-125,0 0 67,0-13-287,0-3 1,0-3 187,0 0-302,-13 0 0,7-6-128,-13 6 0,9-3 37,-9 13 0,1-10-154,-11 9 0,1 1 247,-1 9 0,-9 12-36,0 7 0,-9 19 190,9 10 0,-9 15 5,9 3 1,0 23 126,9-4 0,14-3-166,5-6 1,32-13 20,16 3 1,16-12-402,12-16 1,7-13-515,12-25 0,4-3-1170,5-6 0,-5-10 900,6-19 1,-19-16 909,-10-12 0,-6-26 0,-3 4 0</inkml:trace>
  <inkml:trace contextRef="#ctx0" brushRef="#br2" timeOffset="75">53800 30338 8068,'25'19'682,"-6"0"-560,6-13 1,1 7 10,12-13 1,12-3 30,-3-7 0,10-6-167,10-12 1,5-4-167,14-6 0,-1 4-65,0-14 1,-3 1 183,-6-10 0,-6 0-329,-13 0 1,-13 0 41,-6 0 1,-19 1 20,-10-1 0,-6 0 169,-3 0 1,-25 3 180,-13 7 1,-9 6 4,-1 12 1,-5 4 273,5 6 0,-2 10 254,2 18 1,-2 13-267,12 26 0,0 2 485,10 26 1,-1 0-217,1 9 0,12 0-64,6 1 1,10-4-259,10-6 0,9 3-221,19-13 1,9 0-212,19-9 0,-2-16-541,11-12 1,1-4-2154,10-15 2878,-1-26 0,0-16 0,1-25 0</inkml:trace>
  <inkml:trace contextRef="#ctx0" brushRef="#br2" timeOffset="76">56473 28461 8068,'0'-28'430,"3"-1"174,6 1 0,-5 9-666,5 0 58,-6 13 0,-3-4-182,0 20 1,-9 15 17,-1 13 0,-12 12 156,3-2 0,0 18 14,-9 10 0,6 6-101,-16 3 0,3 4 149,-3 6 1,3 9-55,-12 19 1,0-3-57,-10 13 1,0 3 151,29-61 0,-1 1 0,-4-2 0,0 1 32,0 5 1,-1 1 0,-4-2-1,0 0-33,5 2 0,0-1 0,-5-3 0,0-2-12,-28 57 1,0 4-196,9-13 0,9-2 177,1-17 1,12-16 10,-3-12 1,7-13-154,2 4 0,1-20-8,-1-9 0,1-19 68,-1-10 0,10-6 236,0-3 0,13-12-242,-3-7 0,6-10 207,3-8 1,15-8-185,14-12 0,-1-3-1,10-6 0,6 3-3,4-13 0,9 10-1,9-10 1,-6 0-198,6-9 1,7-1 59,3 1 1,9 0-207,10 0 0,-3-10-253,12 0 1,-3-12 343,3 2 1,4-5 116,-14-4 0,-2 0 7,-16 1 1,-10 8 40,-18 1 1,-4 9 97,-6-9 1,-16 3 329,6-3 1,-9 6-194,0 12 1,3 4 183,-12 7 1,-1 18 273,-9 19-189,0 19 0,0 12-182,0 26 1,-12 13 216,-7 25 1,-16 16-218,-3 12 1,-13 13-24,4 15 1,6 1-526,3 0 1,-3 12 276,3 7 1,-9 6-403,9 3 0,-10 4 216,10 5 1,14-68-1,-2 2-157,2 4 1,1 2 0,-4 8 0,0 1 291,-1-5 0,-1-1 0,1-4 0,-1-3 149,1-10 0,-1-2 1,-28 67-56,0-9 0,1-23 335,-1-24 0,3-17 51,7-22 1,-4-18-162,13-20 0,-9-9 218,9-9 1,9-10 113,10-19 1,4-9-163,-4-20 0,6-5 120,13-14 0,3 1-474,7 0 0,6-1-177,12 1 1,4 3-536,5 6 0,-2 7-309,13 12 0,-10 9 145,9 1 837,0 12 0,23-18 0,2 8 0</inkml:trace>
  <inkml:trace contextRef="#ctx0" brushRef="#br2" timeOffset="77">56786 30366 8068,'0'29'342,"0"-1"0,3-3 559,6-6 1,16 3-364,13-12 1,3-1-60,-3-9 0,7-15-7,11-14-1141,-11 1 562,8-26 0,-21 0-343,6-12 1,-6-3 345,-4 2 0,-3 4-227,-6-13 0,-6 13-8,-13-3 1,-3 6-326,-7 3 1,-15 13 419,-13 6 0,-9 9 262,9 10 0,-10 7 122,10 12 1,-9 28 490,9 19 1,0 13 158,10 26 0,-1-4-306,1 22 1,12-12-483,7 3 0,5-10-130,4-9 1,13 3-224,6-13 1,19-6 350,9-22 0,20 0 0,5-22 0</inkml:trace>
  <inkml:trace contextRef="#ctx0" brushRef="#br2" timeOffset="78">58264 29854 8068,'-28'-28'114,"-1"12"1,10-6 286,0 13 1,0-13-45,-9 3 1,-10 6-125,0 3 0,0 7 172,10 3 1,3 3-27,6 7 1,-13 9-87,13 19 0,-13 9-147,13 20 1,7-4-101,2 13 0,7-1 2,3 11 0,7-14-171,12-5 1,12-10-723,26-10 1,9-6 454,1-13 1,8-15 389,-8-13 0,12-25 0,-7-19 0</inkml:trace>
  <inkml:trace contextRef="#ctx0" brushRef="#br2" timeOffset="79">59316 28404 8068,'-12'-15'11,"9"-1"260,-7 6 1,4 7 1153,-4-6-1113,7 6 0,-10 6-307,13 6 0,-9 10-140,-1 19 0,-12 19 95,3 19 0,0 22-313,-9 15 0,6 26-7,4-59 1,-2 2 0,-2 7 0,0 2 219,-1 3 0,-2 1 0,-1-2 0,-1 1 87,-1 1 0,-1-1 0,1-6 0,-1-2-142,0 1 1,1-4-1,-16 50 32,6-29 0,9-25-386,10-12-20,-6-33 207,22-8 0,-19-42 362,12-12 0,-12-26 0,7-19 0</inkml:trace>
  <inkml:trace contextRef="#ctx0" brushRef="#br2" timeOffset="80">58662 29314 8068,'13'16'0,"-10"9"0,13-18 639,-7 12 1,7-13 883,13 3 1,12 4-142,6-3 1,10 2-682,9-2 0,7-7-2112,12 6 1,1-6 874,-1-3 0,-12 0 536,-7 0 0,-6 0 0,-3 0 0</inkml:trace>
  <inkml:trace contextRef="#ctx0" brushRef="#br2" timeOffset="81">59999 30054 7611,'16'-29'-183,"-7"1"0,-6-1 1413,-3 1 1,0-1-613,0 1 1,-12-10-192,-7 0 0,-16 0-308,-3 10 1,0 2-38,10 8 0,-4 5-159,-6 13 0,6 25 114,-5 13 0,-5 28-64,5 20 0,-4 15 163,3 22 1,6-3-446,-6 13 1,16-13 260,3 3 1,10-9 66,-10-10 1,3-3 325,-3-25 1,3-7 164,7-40-372,5-7 1,-21-28-284,6-13 1,-9-13-375,-10-25 1,-6-3-260,-13-6 1,-3-4-2052,-7-5 2829,7-8 0,-19 23 0,13-6 0,3 6 0,3 3 0</inkml:trace>
  <inkml:trace contextRef="#ctx0" brushRef="#br2" timeOffset="82">53260 32783 7681,'-29'0'13,"1"0"1,9 10 329,0-1-94,0 0 1,-10-9 200,1 0-298,-1 0 0,1 0 28,0 0 55,-1 13-241,1 3 0,2 16-14,8 5 0,-5-2 82,14 13 1,-1-1-176,10 10 0,4 3 11,5 6 0,16-6-37,13 7 0,13-11-130,-4-8 1,7-7-341,3-13 1,6-2 608,-6-7 0,6-7 0,-19-12 0</inkml:trace>
  <inkml:trace contextRef="#ctx0" brushRef="#br2" timeOffset="83">53885 31560 8499,'-16'13'351,"-6"-7"-228,13 13 1,-13 3 112,3 16 1,6 7-59,4 11 1,-4 5 27,3 5 1,-9 16-103,10 13 0,0 12 31,9-3 1,-4 16-87,-5 4 0,6 2 36,-7-3 1,7-9-123,3 0 0,0-13 104,0-16 0,0-9-118,0 0 1,0-26-88,0-2 1,10-14-299,-1-5 0,4-10-1660,-4 0 1108,-6-13 988,10 7 0,-13-39 0,0-5 0</inkml:trace>
  <inkml:trace contextRef="#ctx0" brushRef="#br2" timeOffset="84">54312 32499 7682,'-19'19'403,"0"0"1,3-10 435,-3 10 1,-3 0-322,12 9 0,-9 14-156,10 5 1,-10 7-293,10 2 0,-10 11-216,9-1 0,1 4-158,9-4 0,0-9-428,0 0 1,0-4 20,0-15 0,3-3 164,6-16 547,-6-6 0,23-13 0,-11 0 0</inkml:trace>
  <inkml:trace contextRef="#ctx0" brushRef="#br2" timeOffset="85">54482 32214 8341,'-16'0'3575,"4"0"-3568,-1-12-427,10 9 1,-10-13-2094,13 6 1544,0 7 969,0-9 0,13 12 0,3 0 0</inkml:trace>
  <inkml:trace contextRef="#ctx0" brushRef="#br2" timeOffset="86">54852 32783 7684,'16'16'0,"-4"9"536,-12-6 1,0-3-17,0 3-282,0 0 0,10 12 0,2 4 340,4 3-665,-9 13 85,18-7 0,-19 13-2,13 0 0,-3-10-222,3 0 0,-3-9 120,-7 10 0,-6-14-31,7 4 0,-7-16 172,-3-3 0,-3-12-63,-7 2 1,-5-15 392,-14-4 0,-12-15-45,-6-3-8,-7-1-342,-16-12 262,10 13-32,-22-1 0,22 13 11,-9-9-84,24 22 141,-8-10-1533,21 13 893,-9 0 0,16 13-2064,6 6 2436,6 6 0,26 16 0,3 4 0</inkml:trace>
  <inkml:trace contextRef="#ctx0" brushRef="#br2" timeOffset="87">56018 32584 7684,'0'28'-219,"0"-12"0,0 10 219,0-11 270,0 14 1,-10 9 0,-2 0 363,-4-4 0,10 7-263,-4-3 1,-3 13-214,4-4 0,-1 4-74,10-4 1,0-6 4,0-12 0,0-1-387,0 1 159,0-14 0,13-15 114,6-19 1,3-19-77,-3-9 1,6-19 78,-6-10 1,7-16 16,2-2 0,1-1 250,-1 9 1,0 4 359,1 7 1,-1 8-588,1 20 0,-1-1-369,1 20 1,-1 6-947,0 22 0,1 12 209,-1 7 1088,1 19 0,12 7 0,3 11 0</inkml:trace>
  <inkml:trace contextRef="#ctx0" brushRef="#br2" timeOffset="88">56615 33096 7664,'0'57'1421,"3"0"-1101,7-1 0,-4-11 279,13-7-272,0-7-164,-3-15 1,9 6-190,-6-12 67,6-1 1,4-15 0,-1-10-129,0-13 0,4-21-118,6-7 1,-16-3-325,6-16 0,-9 10-67,0-10 1,-6 10 265,-13-10 0,0 3 130,0-3 0,-3 7 127,-7 12 1,-5 0 293,-14 0 1,-9 26 5,0 12 2,0 12 1,10 45 174,0 19 1,9 22 477,0 16 0,12 6-405,-2 13 0,6 0-147,3-1 0,12-12-1113,7-6 0,16-10 783,3-9 0,12-6 0,-5-13 0</inkml:trace>
  <inkml:trace contextRef="#ctx0" brushRef="#br2" timeOffset="89">57895 33153 7664,'-16'28'660,"3"-9"190,13 0 1,-9-9 58,-1 8-444,1-11 0,21 5-171,7-12 0,7-15-101,2-14 0,10-2-367,0-17 0,9-9-71,-9-9 1,0-3-307,-10 2 1,1 7 203,-1-6 0,-12 3-346,-6-4 1,-7 7 257,-3-6 0,-13 9-38,-6 10 0,-9 9 437,-10 19 0,-3 6-26,-7 13 1,-2 16 97,12 12 0,-13 39 78,4 27 1,3 17 192,-4 12 1,14 10-428,-4 19 1,16-4 242,12-68 0,1 1 1,1 3-1,0 0 5,-2 1 1,1 0 0,1-3 0,3-3 68,5 54 1,-9-7 113,-1-12 1,-9-16-135,10-13 0,-13-12-93,3-16 0,-7-13 154,-2-6-285,0-6 666,-1-17-512,-12-2 0,9-16 178,-5-7-185,5-5 1,-6-26 44,0-7 0,-9-18-10,9-10 1,3-9 238,16-10 1,6 6-85,13-5 0,0-4-233,0 3 1,26 0 34,12 10 1,15 12-122,14 7 1,18 22-288,19 15 0,10 4-598,9 15 0,-3 1 31,13 9 1,-3-3-246,2-7 0,4 7 410,-13-6 0,-12-4 718,-16 4 0,-32-13 0,-16 3 0,-15-10 0,-13-9 0,-7 3 0,-12-12 0,-12 9-52,-7-9 1,-6 12-52,-4-3 0,4 7 446,6 2 0,-6 4 723,6 6 0,-7 3-202,-2 7 1,9 5-388,0-5 0,10 18-48,-10 10 1,12 16-103,-2 3 0,6 13-128,3-4 1,3 4-216,6-4 1,7 7-276,13-7 1,12-9 66,6-10 0,16-2-256,4-17 1,2 1-127,-3-10 1,4-4 228,6-5 0,-10-19 187,-19-20 0,-5-9 73,-14-9 1,-12 6 247,-7-6 0,-18-4-149,-10 4 1,-16-1 69,-3 10 1,-12 13 110,2 6 1,-5 7 138,-4 2 0,-3 10 251,-7 0 1,20 16-202,-1 3 0,4 19 40,6 29 1,4 5-91,15 33 0,6-4-128,13 22 1,0-9-123,0 9 1,22-12-220,7 2 1,27-18-13,1-9 1,19-20 132,0-9 1,16-19-550,2-10 1,1-9 265,-10-9 0,-12-20-726,-7-18 0,-9-10 355,-9-9 1,-17-4 217,-12-6 0,-12 4 482,2 5 0,-9 11 0,-9-1 0,2 3 0,-12 16 0,10 3 0,-10 16 0,0-6 0,-6 25 0,6 0 0,-3 6 0,12 23 0,-9-4 31,10 23 0,-1-4 156,10 3 1,-9 7 100,-1-7 0,1 4 186,9-4 1,0-6-104,0-12 0,0-1 453,0 1-455,12-1 0,4-15-128,13-13 0,-4-16 150,-6-22 0,16-16 45,-7-12 1,7-16 173,-7-4 1,10 1-216,0-10 0,0 20-86,-10 8 1,1 7-936,-1 3 0,1 23 474,-1 5 1,1 20-441,-1-1 0,-9 7 333,0 3 0,-10 13-2705,10 6 2964,-12-7 0,5 14 0,-12-11 0</inkml:trace>
  <inkml:trace contextRef="#ctx0" brushRef="#br2" timeOffset="90">60596 33210 7613,'13'37'0,"5"1"0,-5 0 854,-3-9-147,5-13-514,1-4 1,3-15-123,0-6 0,-13-23-222,4-25 0,-7-3-124,-3-16 0,0 10 194,0-10 1,-3 3-168,-7-2 0,4 5 120,-13 13 1,-9-3 119,-10-6 1,-10 18 54,11 1 1,-11 15 139,10 14 0,-12 8-208,2 20 0,7 21-48,3 26 69,7 12 0,2 29 0,1 3 0</inkml:trace>
  <inkml:trace contextRef="#ctx0" brushRef="#br2" timeOffset="91">61705 30821 7627,'-41'57'0,"9"0"88,-6 0 0,4 9 235,-4 0 0,3 26-196,-13 3 1,14 25-123,-4 13 1,3 9-232,-3 9 1,7 7 312,12-72 0,0-1 0,2-4 0,2-1 26,1 1 0,0-1 0,-12 69-12,7 2 0,7-8-160,12-11 0,3-21-99,6-26 0,10-15-323,19-23 1,6-9 105,13-19 1,0-7-612,0-12 986,-13-25 0,10-6 0,-10-26 0</inkml:trace>
  <inkml:trace contextRef="#ctx0" brushRef="#br2" timeOffset="92">61904 33210 7599,'28'0'1355,"1"0"1,-1 0-935,1 0-48,-1 0-416,-12 0 0,-3-13 27,-13-6 1,-4-16-17,-5-3 1,3-12-9,-13 2 0,3-5-203,-3-4 1,-6 0 110,6 0 1,-7 0-131,-2 0 1,-1 13 14,1 6 0,9 19 135,0 10 1,13 21 311,-4 17 0,-2 25-49,2 21 1,1 20-46,9 9 1,9 4-180,1-4 0,12-6-140,-3-13 0,16-3-11,2-6 1,5-9-215,-5-20 1,-2-19-773,13-18 1210,-14-7 0,7-28 0,-12-7 0</inkml:trace>
  <inkml:trace contextRef="#ctx0" brushRef="#br2" timeOffset="93">62359 32897 7599,'0'57'0,"0"0"0,0-10 942,0 0 0,0-2-372,0 2 1,3 7-217,7-7 0,2-6-214,7-3 0,6-16-81,-6-3 0,-3-13-68,3 4 0,-3-13 71,3-16 0,3-3-452,-13-26 1,10-9 260,-9-9 0,-1-3-270,-9 2 1,0 7 106,0-6 1,0 6 0,0 3 0,-12 3 99,-7 7 0,3 6 58,-3 12 1,0 4-328,-9 6 1,9 10-30,0 18 490,0 7 0,-22 38 0,-4 6 0</inkml:trace>
  <inkml:trace contextRef="#ctx0" brushRef="#br2" timeOffset="94">63752 31248 7599,'44'-86'485,"-2"4"741,-14 6-843,-12 20 0,-4 30-38,-12 26 0,-3 41 54,-6 35 1,-16 22-156,-13 25 0,-16 16-314,25-64 1,1 2 0,-1 11 0,-2 1-33,-7 1 1,0 0 0,5 1-1,0 1-1545,-5 2 1,0 2 1646,0 4 0,0 2 0,-4-1 0,-1 0 0,0 5 0,1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1:05:51.732"/>
    </inkml:context>
    <inkml:brush xml:id="br0">
      <inkml:brushProperty name="width" value="0.09071" units="cm"/>
      <inkml:brushProperty name="height" value="0.09071" units="cm"/>
      <inkml:brushProperty name="color" value="#57D200"/>
    </inkml:brush>
    <inkml:brush xml:id="br1">
      <inkml:brushProperty name="width" value="0.09071" units="cm"/>
      <inkml:brushProperty name="height" value="0.09071" units="cm"/>
    </inkml:brush>
    <inkml:brush xml:id="br2">
      <inkml:brushProperty name="width" value="0.09071" units="cm"/>
      <inkml:brushProperty name="height" value="0.09071" units="cm"/>
      <inkml:brushProperty name="color" value="#3165BB"/>
    </inkml:brush>
    <inkml:brush xml:id="br3">
      <inkml:brushProperty name="width" value="0.09071" units="cm"/>
      <inkml:brushProperty name="height" value="0.09071" units="cm"/>
      <inkml:brushProperty name="color" value="#FF0000"/>
    </inkml:brush>
    <inkml:brush xml:id="br4">
      <inkml:brushProperty name="width" value="0.09071" units="cm"/>
      <inkml:brushProperty name="height" value="0.09071" units="cm"/>
      <inkml:brushProperty name="color" value="#FF8000"/>
    </inkml:brush>
  </inkml:definitions>
  <inkml:trace contextRef="#ctx0" brushRef="#br0">1763 23884 8103,'-19'15'-1126,"0"-5"1259,13 6 1,-10-10 511,6 13 0,7 0-456,-6 9 1,2 1 30,-2-1 0,6 10-43,-7 0 1,7 13 27,3-4 1,0 7 30,0 3 1,0-1-6,0 1 0,0 0-44,0 0 0,0 0-28,0 0 0,0 0-85,0-1 1,10 11 139,-1-1 0,10 0-30,-9-9 0,12-3-116,-3-7 0,-4 4 98,4-13 0,0 6-197,10-15 0,9 5 121,0-15 1,3-6-209,-3-4 0,-7-5-34,7-4 1,6-13-49,4-6 0,-4-6-798,3-4 1,-12-9 458,3 0 0,-6-12 539,-4 2 0,0-5 0,1-4 0</inkml:trace>
  <inkml:trace contextRef="#ctx0" brushRef="#br0" timeOffset="1">2417 24083 7897,'0'-16'616,"0"3"-406,0 13 1,-10 3 39,1 7 0,-1 6 41,10 12 1,0 4-62,0 6 1,0 6 146,0 13 0,0 12-88,0 7 0,0 6 137,0 3 0,0 10-154,0 0 1,4 9-143,5-9 1,-3-3-405,13-17 1,-9-5 246,9-13 0,0-13-345,9-6 1,-9-10 223,0-9 0,0-6 148,10-13 0,-1-25 0,0-7 0</inkml:trace>
  <inkml:trace contextRef="#ctx0" brushRef="#br0" timeOffset="2">3071 24168 8150,'0'16'569,"0"-4"1,0 1-321,0 6 1,3 6-88,7 4 1,-7 9 54,6-1 0,4 14 33,-4-4 0,4 10-165,-4 10 0,-5-7 137,5 6 0,-3-3-165,4 4 0,-7-11 64,6 1 0,-5-3-108,-4-16 1,0 0-16,0-10 1,0-9-292,0 0 59,0-13 0,0 4 98,0-20 1,9-5 40,1-14 0,2-9 75,-2 0 0,-4-9 108,13 9 1,-3-12-65,3 2 1,6 4 99,-6-3 1,6 9-106,4-10 0,-1 4 323,1-3 1,-1 6-41,0 12 1,1 1-57,-1-1 1,1 10-267,-1 0 0,1 13 195,-1-3-140,0 5 0,-2 17 94,-7 6 0,-3 6 80,-7 4 0,-6 9-76,7-1 1,-7 14 118,-3-4 1,0 4 106,0-4 1,0 7-47,0-7 0,0 7-103,0 3 0,0-3 26,0-7 0,0-6-1898,0-12-351,0-1-854,0-12 2867,12-16 0,4-29 0,13-15 0</inkml:trace>
  <inkml:trace contextRef="#ctx0" brushRef="#br0" timeOffset="3">5232 24310 7649,'-28'-28'-276,"-1"12"565,13-9 1,-6 18-93,13-12 1,-13 10-127,3-10 1,3 9 346,-3-9-197,13 13 265,-20-7-53,11 13 1,-11 4 317,7 5-484,7 20 1,12 15 198,0 13-420,0 0 46,0-1 1,3 14 267,6 6-291,7-7 1,3 10 101,0-12 0,-3 8-89,3-8 0,6-1 3,-6-9 0,-3-13-200,3-6 1,-13-16-17,4-3 172,-7-13 0,-16 4-424,-6-20 242,-6-5 1,-16-17 47,-7-6-28,-5 7 28,-4-11 1,3 17-270,7 6 190,-7-6 1,13 22-535,-7-7 0,11 10 314,18 10 1,6 9-1520,13 19 1911,0-7 0,13 10 0,2-12 0</inkml:trace>
  <inkml:trace contextRef="#ctx0" brushRef="#br0" timeOffset="4">6227 22234 8067,'-16'0'510,"-9"0"-265,22 0 1,-19 4 17,12 5 637,1 7-517,9 25 1,-10-3-103,1 19-106,0 6 0,9 25 10,0 7 1,0 9-89,0 20 0,0 5-1111,0 13 1165,0 0 0,-4 10 152,-5 0-165,6-1 24,-10-8 1,13-4 103,0-7-316,0-5-795,-13-26 1032,10 9-705,-9-34 431,12 19 0,0-38-255,0 0-527,0 0 1377,0-26-970,0-2 952,-13-17-1670,10-24 718,-10-17-82,1-2 171,8-23-594,-8 22 367,-1-22 600,10 23 0,-22-23 0,9 10 0</inkml:trace>
  <inkml:trace contextRef="#ctx0" brushRef="#br0" timeOffset="5">5772 23741 7881,'-16'-12'-150,"-9"-4"0,22-3 542,-6 0 0,18 10 1852,10-10-1562,19 12-77,-6-18-182,21 22-153,-9-22 0,23 12-500,-1-6 0,4-6 212,-4 6 0,-6 6-354,6 4 0,-9-4 264,-9 4 108,5-1 0,-8 23 0,11 3 0</inkml:trace>
  <inkml:trace contextRef="#ctx0" brushRef="#br0" timeOffset="6">6739 24708 7950,'-16'-28'0,"4"-1"216,12 1 0,0-10 350,0 0 1,0-9-14,0 9-131,0-13-142,12 7 0,4-3 149,13-1-263,-1 1 0,10-7 80,0 7 0,12 2-1,-2 8 1,-4 5-370,3-6 0,-12 19 152,3 10 0,3 5-1534,-3 4 1133,0 0 0,-10 13 373,1 6 0,-13 19 0,-4 6 0</inkml:trace>
  <inkml:trace contextRef="#ctx0" brushRef="#br0" timeOffset="7">7478 24651 7862,'-15'0'1327,"2"0"-368,13 13-93,0-10-594,0 10 1,3-13-131,7 0 191,-7 0-92,22 12 1,-9-9 240,12 7-269,1-7 0,-1-3 23,1 0 0,-10 0-85,-1 0-13,1 0 0,7-3-185,-7-7 1,3 4-74,-13-13 0,10 0-96,-9-9 1,-1-4-29,-9-6 1,0 4-164,0-14 1,-12 1 9,-7-10 0,-10 0 117,-9 0 0,7 10-19,-7-1 1,6 17 71,4 2 1,-1 14 638,1 15 1,-1 6 121,1 13 0,12 16 340,7 31 1,6-3-357,3 13 0,0-3-108,0 2 1,12-5-818,7-13 1,10-3 337,8-7 1,-2 3-418,13-12 1,-1-12 296,10-17 1,-10-6-2248,1-3 2436,12 0 0,0-25 0,9-7 0</inkml:trace>
  <inkml:trace contextRef="#ctx0" brushRef="#br0" timeOffset="8">8445 23969 7863,'-3'19'-41,"-6"0"0,5 0 1234,-5 9-727,6 1 0,3 2-293,0 7 0,0 6 39,0 13 1,3 10-333,6-1 0,-5 0 115,5-9 0,4 6-146,-4-6 0,4 3 90,-4-22 1,-6 9-891,7-9 483,6 0 468,-13-22 0,10-3 0,-13-13 0</inkml:trace>
  <inkml:trace contextRef="#ctx0" brushRef="#br0" timeOffset="9">8502 23258 8474,'-13'-28'1644,"-2"-1"-1357,-1 1 0,-6 9 400,12 0 623,1 13-710,21-7-1595,4 13 463,0 0 437,9 0 95,-9 0 0,0 0 0,-3 0 0</inkml:trace>
  <inkml:trace contextRef="#ctx0" brushRef="#br0" timeOffset="10">9440 23798 7895,'-15'0'418,"-11"0"-94,23 0-115,-9 13-33,-1 3 0,10 15-4,-7 7 1,7 6-14,3 13 0,0 0-27,0 0-42,0 13 1,3-10-97,7 6 0,-7-9 120,6-10 0,-2-6-182,2-12 0,-6-1-43,7 1 4,6-14 1,-4-5 113,7-20 0,7-15-47,-8-13 1,5-12 31,-4 2 1,12-9-17,-12-9 0,22 6 285,-12-6 0,5 9-82,-5 9 1,9-2 34,0 12 0,0 0-83,-10 10 1,10 12-159,0 6 1,0 7 111,-10 3 1,-3 13-57,-6 6 0,-3 19 53,-6 9 1,-7 7-10,6 3 1,-6-1 18,-3 1 1,0 0-46,0 0 1,-9 0 51,0 0 1,-1 0-22,10 0 0,0-10-633,0 0 0,0-12 277,0 3 1,3-16 277,7-3 0,18-13 0,16 7 0</inkml:trace>
  <inkml:trace contextRef="#ctx0" brushRef="#br0" timeOffset="11">10663 24566 7845,'-16'13'0,"4"2"0,9 4 738,-7 0 1,7-9-256,-7 9 0,20-13-233,9 4 1,6-7-125,4-3 1,-1-3 97,0-7 1,4-3-184,6-6 0,-6-6 58,6 6 1,-7-16-245,-2-2 1,-11-4 114,1 3 0,-3-3-449,3-7 1,-6-6 95,-13 7 0,0-7-10,0-3 1,-3 4 224,-7 5 1,-6-2-22,-12 12 1,0 0 510,-1 10 0,1 12-194,-1 6 0,4 13 686,6 16 1,-6 13-364,6 25 1,3 12 514,-3 7 0,13 6-349,-4 4 1,7 2-203,3 7 1,13-19-833,6 0 0,6-16 341,3-13 1,13 3-382,7-12 1,-4-12 294,3-17 1,-2-12-2661,2-16 2822,7 0 0,-10-47 0,13 6 0</inkml:trace>
  <inkml:trace contextRef="#ctx0" brushRef="#br0" timeOffset="12">11516 24367 7845,'-16'0'822,"-9"13"-460,22-10 1,-10 22 1064,13-6-954,0 6 1,4 4-30,5-1 0,-3 1-105,13-1 1,10-3-335,9-6 1,3 3 82,-3-12 0,-7-1 81,7-9 0,3 0 42,-3 0 0,0-22-580,-10-6 0,-9-20-18,0 1 0,-12-16-237,2-4 1,-6-2 216,-3 3 0,-3 6 91,-6-7 1,-17 1 259,-11 9 1,-5-3-71,5 22 1,5 3 330,-6 16 0,6 7-118,4 12 1,0 28 135,-1 20 1,4 18-104,6 19 1,3 10-97,7 0 1,5-10-1992,-5-9 1967,18-13 0,7-6 0,13-16 0</inkml:trace>
  <inkml:trace contextRef="#ctx0" brushRef="#br0" timeOffset="13">12455 21865 7911,'-29'0'0,"10"0"0,0 0 2859,0 0-1870,-9 12 0,9 17 52,0 18-871,13 20 48,-20 18-475,23 16 1,-13 25-534,7 7-468,6 19 1204,-10-68 1,0 2-831,12 0 1,-1 2 843,-10 10 1,-1 0-1,10-11 1,0 0-22,-6 3 0,-1 0 0,2-7 0,0-2-360,-1 1 0,-1-3 445,-15 57-417,22 3 179,-23-38-277,23-3 196,-9-13 295,12-12 0,0 0 0,0-26 0,0-12 0</inkml:trace>
  <inkml:trace contextRef="#ctx0" brushRef="#br0" timeOffset="14">14587 23884 7882,'16'0'969,"-3"0"-455,-13 0-184,12 0 1,-5 0 94,12 0-7,-13 0-555,19 0 100,-22 0 0,10-13-139,-13-3 146,0-12 1,0 9 137,0 0-325,-13 0 152,-2-22 1,-14 9 10,1-6 1,-13 7-80,-7 2 1,4 4 164,-3 6 0,2-3-2,-2 12 0,-4 1 179,14 9-96,-1 13 0,9 6-43,1 18 0,12 8-20,6 12 1,7-4-1545,3-5 1494,13 5 0,15-8 0,17 11 0</inkml:trace>
  <inkml:trace contextRef="#ctx0" brushRef="#br0" timeOffset="15">14758 23741 8008,'-41'70'1683,"9"3"-1241,4 25 0,6 6 137,12 19 0,1 7-2870,9 12 3228,0 12-657,12-8 1,-5-64 0,2 0-23,20 70 1,-1-1-140,0-8 1,1-14-897,-1-6 468,-12 7 275,9-26 1,-21 3-442,5-31 343,-6-6 765,-15-13-1086,-4-13 274,-25-3 0,-7-25-275,-18-7 155,-7-6 187,-25-15 1,-12-7-110,-13-19 295,-13 6-29,-7-34 0,-5 15 49,67 16 1,1-5-120,-2-4 0,3-1 19,5 2 0,2-2 0,-54-50 293,31 19-254,19 7 163,20 12-173,27 12 0,32 8-15,26 18-1293,24 6 1285,33 0 0,15 23 0,13-7 0</inkml:trace>
  <inkml:trace contextRef="#ctx0" brushRef="#br0" timeOffset="16">15583 23713 7871,'0'-28'487,"0"12"39,0 3-137,0 13 211,0 0-315,12 25 0,-9 1 119,7 31 31,6-7 1,-13 32-249,22-9 0,-22 12 692,7 0-386,-7-12-310,9 9 0,-8-22 16,5 7-837,-6-7 373,-3-29 245,0-18 1,0-54-559,0-26 1,3-37 138,7-19 301,-7-13 0,13-6-265,-7 0 0,7 9 1373,13 0-664,-1 26 0,13 0 103,6 31 0,7 22 297,3 26 1,9 12-924,1 16 1,-4 16 134,-16 12 271,7 13-2332,-22 29 1492,9-10 1,-13 19 650,1-13 0,-4 0 0,-6-2 0,-10 11 0,-6 14 0</inkml:trace>
  <inkml:trace contextRef="#ctx0" brushRef="#br0" timeOffset="17">16692 24026 7801,'0'41'0,"0"-10"1194,0-2-774,0-4 0,12-12 39,7 6 1077,6 6-966,4-22 1,2 10 71,7-13-843,7 0 256,-1 0-270,9-25 1,-21 2-204,6-24 0,-16-10 12,-3-9 1,-13-13 265,4 3 0,-7-6-371,-3-3 1,-13 9 153,-6 0 1,-9 10 130,-10-10 0,3 22-181,-12-3 200,0 32 1221,2 0-761,-8 25 0,18 25 571,-13 13-575,14 38 1,-7 12 82,12 26-1127,13 12 870,4-9 0,12 6-75,0-18 0,-10 8 0,7-18 0,16-16 0,15-13 0</inkml:trace>
  <inkml:trace contextRef="#ctx0" brushRef="#br0" timeOffset="18">17971 23457 7837,'-16'0'-46,"-9"0"0,19 0 49,-13 0 1,9 3 1032,-9 7-430,13 6-145,-19 25-53,22 15 24,-23 4-458,23 35 236,-10-19 3,13 35 2,0-23-3,13 23-2,3-35-529,12 6 264,13-38 133,-9-3-1003,22-25 689,-10-4 1,10-27 114,-7-14-624,7-12 471,-23-16 1,20-12-106,-13-7 232,0-6-419,-22-4 440,-4 14 0,-9 5 576,7 20-350,-7-7-242,10 35 1317,-13-6-683,0 25 0,0 38 1505,0 19-1287,12 6 0,-5 26 725,12-14-1002,0 14 1,18-20 30,1 7 1,10-19-541,-10-19 1,12-19 276,-2-10-374,-7-5 167,12-30 1,-21-9-46,6-31 3,-7-7 171,-2-24 0,-10-5-811,0-11-652,-13 12 1051,7-10 1,-13 13-163,0-6 1,-13 3-541,-6 6 454,-6 19 90,-4 7 42,14 15 223,-11 35-163,11-6 808,-1 25-722,3 12 282,1 17-413,8 28-53,-8 15 443,24 1 0,-8 9 0,8-9 0</inkml:trace>
  <inkml:trace contextRef="#ctx0" brushRef="#br0" timeOffset="19">20530 21666 7894,'0'-29'-738,"0"1"738,-12 0 322,8 12 21,-8-10-212,-1 23 253,10-9-281,-10 24 1,4 17 102,-1 18 32,1 32-139,-4-3 1,1 47-17,-7 0-1024,-7 13 990,18-53 0,1 2 1,-6-4-1,0 2 251,4 11 1,-1 1-172,-3 0 1,1 0-1,10 4 1,1 1-78,-3-1 1,-1 1-1,-2 1 1,1 0 34,1-5 0,0-2 3,-1-9 1,3-6-1239,16 35 826,2-29 0,14-28 123,-1-19-536,-12-19 735,-3-19 0,-1-29 0,4-15 0</inkml:trace>
  <inkml:trace contextRef="#ctx0" brushRef="#br0" timeOffset="20">20075 22547 7894,'0'-16'1299,"0"-9"1,13 22-660,6-6 417,19 5-649,6 17 0,26 6-359,5 19 0,8-3-514,2 12 0,10-12 475,-1 3-10,-11 6 0,-1-13 0,-10 11 0</inkml:trace>
  <inkml:trace contextRef="#ctx0" brushRef="#br0" timeOffset="21">21298 22121 7905,'-28'0'1820,"12"12"-1129,-9-8 0,12 21-296,-6-6 1,6 9-201,13 10 0,0 6-820,0 13 474,0 13 0,0 2-188,0 14 293,0-1 0,0 13 263,0 6-1549,0 32 1308,0-16 1,-12 32 117,-7-20 340,6-5-349,-12-1 1,22-22-435,-7-18 333,7-20 57,16-50 0,6-4-604,19-12 315,-7-25 146,23-6 1,-7-39-48,20-6 0,-7-6 223,6-3 0,3 12 632,-2 7 0,-1 9-819,-9 10 1244,0 5-763,0 27 1,-13 2 210,-6 13 122,-6 13-393,-4 2 0,-12 27 583,-7 5-552,-6 19 1,-6 4 157,-6 6 1,-7 6 94,-12-6-451,-1-7 1,1 1-72,-1-14 0,10-11 256,0-7-3054,13-19 2728,-19-7 0,9-12 0,-13 0 0</inkml:trace>
  <inkml:trace contextRef="#ctx0" brushRef="#br1" timeOffset="22">13450 30679 8113,'-29'28'192,"1"1"1,9 2 395,0 7 1,3 7-128,-3 11 662,7 14-668,12-10 0,3 0-268,6-13 0,17-5-10,12-5 1,12-11-122,-3-26 1,7-3 77,3-7 0,0-9-238,0-19 1,-4-6 78,-5-13 0,-7-3-237,-13-6 0,-2 3-492,-7-13 401,-7 13 221,-12-7 1,-22 16-22,-6 7 1,-10-4 167,0 13 0,-3 13 169,-7 16 1,-5 9 88,5 9 1,7 10 408,3 19 0,7 16-304,2 12 1,13 10 115,7-10 0,9 10-1594,9-10 539,7 13 481,25-19 1,4-3 79,11-19 0,14-6 0,3-4 0</inkml:trace>
  <inkml:trace contextRef="#ctx0" brushRef="#br1" timeOffset="23">16834 30850 8066,'-29'0'224,"1"0"198,-1 0 1,1 9 20,0 1 1,2 12 262,7-3 1,-3 6 17,13 3-188,-1 13-248,10-9 1,0 19-13,0-14 1,3 11-15,7-10 1,6 0-170,12-10 0,4-12 21,6-7 1,-4-5-150,14-4 1,-4-13-1,3-6 0,-2-16-263,-8-3 1,-8-12 1,-1 2 0,1-5-175,-10-4 0,-7 9 245,-2 1 1,-10 3 110,-10-4 0,-9 7 286,-18 13 1,-8 3 15,-12 6 1,10 6 14,0 13 1,2 6 155,-2 13 1,6 13 447,13 25 0,9 0-283,0-1 0,15 8 97,4-7 0,13 3-651,16-23 29,12 14 88,3-32 0,13 16-1236,0-26 1,9 1 289,0-10 1,1-13-871,-11-6 1730,-11-19 0,8-6 0,-8-13 0</inkml:trace>
  <inkml:trace contextRef="#ctx0" brushRef="#br1" timeOffset="24">20388 30821 8100,'-16'0'-1374,"1"0"1057,5 0 796,7 0-26,-22 0 59,21 0-371,-21 0 1,19 10 241,-13-1 1,13 4 75,-4-4 149,7 7-294,3 0 0,0 9 125,0-6 166,0 6-260,0 4 0,0 9-76,0 0 0,0 0 177,0-10-432,13 0 1,12-2 70,13-7 1,0-10 3,-10-18-119,1 5 326,12-33-1123,-10 18 603,-2-35 0,-7 19 12,-13-12 0,1 9-111,-10-10 1,0 4 168,0-3 1,-16-4 192,-13 13 1,-2 4 431,-16 15-215,-1 6-127,4 13 0,-7 3 312,13 7-157,1 18 6,8 16 632,1 13-548,12 13 0,3-10 288,13 6-867,13-6 250,3-3 1,22-13 215,-1-6-1364,14-6 807,-7-17 1,23-2-970,-1-13 1,-3-16 614,-15-12 1,-7-13 649,-13-16 0,0 0 0,1 0 0</inkml:trace>
  <inkml:trace contextRef="#ctx0" brushRef="#br1" timeOffset="25">24511 30850 7951,'0'15'189,"0"11"1,-9-20 157,-1 13 1,-2-3 117,2 3 1,7 6-124,-6-6 1,-4 6 86,3 4 1,1-1-215,9 1 6,0-14-91,0 11 1,3-14 10,7 7 0,5-6 191,14-13-534,-1 0 209,1 0 0,-1-13 275,1-6-1011,12-6 533,-22-3 1,19-10-24,-20 0 1,-5-13-142,-3 4 1,2-7 358,-2-3 0,-4 10-78,-15-1 1,-10 11 254,-19-11 0,3 17 141,-12 2 1,9 13 186,-10 16 1,10 13-100,-9 6 1,12 19 80,-3 9 0,16 10-274,3 9 1,13-6-307,-4 7 1,20-10-1103,9-10 0,16-6 667,2-12 0,17-14 529,3-5 0,13-7 0,15-3 0</inkml:trace>
  <inkml:trace contextRef="#ctx0" brushRef="#br1" timeOffset="26">27952 30992 7975,'0'-29'61,"0"1"54,0 12 0,0 0 433,0 7 198,0 6-353,-13-10 93,10 13-187,-9 13 1,12 6 150,0 19 0,0-7-63,0 7 0,9 3-162,0-3 1,14 0-102,-4-10 0,6-2-122,3-7 0,10 3 21,0-13 1,3-2-157,-3-17 0,-6-9-283,6-19 1,3-6 258,-3-13 0,-10-3-243,-9-6 168,-13 6 18,7-22 427,-13 22-126,-13-10 0,-12 26-80,-13 6 0,-9 9 17,9 11 1,-3 8-23,3 20-5,6 18 12,4 16 0,6 26-905,12 5 1,1-2 895,9 3 0,12-13 0,4 7 0</inkml:trace>
  <inkml:trace contextRef="#ctx0" brushRef="#br1" timeOffset="27">13620 31902 8125,'0'-16'0,"0"0"0,0 7 0,0 5 0,0-5 46,0 18 1,0 7 170,0 13 1,0 12 123,0 6-189,0 19-37,0 7 0,0 25 147,0 6-109,0 32-369,0 9 0,0-53 1,0 3 306,0 3 1,0 3-1,0 11 1,0 3-17,0 12 0,0 2 1,0-1-1,0 0-333,0 5 1,0 0 0,0-9-1,0-2 378,1-3 0,-2-1-771,-5-2 1,0-2 649,5-5 0,-1-3 0,-6-12 0,0-4-209,-2 61-527,7-31 710,-9-22 0,21-16-389,1-6 1,12-22 415,-3-26 0,-7 1 0,1-13 0</inkml:trace>
  <inkml:trace contextRef="#ctx0" brushRef="#br1" timeOffset="28">16777 31731 7915,'0'38'327,"0"0"1,0 16-115,0 2 0,12 17-45,7 22 1,4 28 92,-5 19-1425,-5-62 1,0 1 1183,-5 4 1,0 1-1,0 3 1,-1 2 93,-1 8 1,-2 1 0,-2-4 0,-1 1 10,-1 7 1,0 0-1,-1-8 1,-1-2-6,-2-4 1,-2 0 126,-1-2 1,-1-2-59,-8 72 0,3-76 1,0 0-25,-5 70-159,-8-1-688,10-21-1009,-9-17 918,22-2 773,-10-23 0,4 7 0,-1-13 0,4 4 0,3 5 0</inkml:trace>
  <inkml:trace contextRef="#ctx0" brushRef="#br1" timeOffset="29">20672 31788 7995,'-28'0'-43,"9"3"160,0 7 1,10 9 247,-10 18 1,9 23 66,-9 26 11,13 24-723,-19 45 0,18-68 0,1 3 449,-3 13 1,-1 3-924,-4 6 0,3 3 845,9 12 1,1 2 0,-10 3 0,0 1 47,5 10 0,2-1 0,-1-15 0,1-2-166,3 4 1,2-2 0,-1-14 0,0-5 97,-1-7 0,2-3 0,4-9 0,2-4 131,12 67 1,6-45-694,4-21 0,-1-33-414,1-15 905,-1-19 0,1-6 0,-1-13 0</inkml:trace>
  <inkml:trace contextRef="#ctx0" brushRef="#br1" timeOffset="30">25080 31560 7946,'-28'0'0,"9"0"7,0 0 1,0 7 62,-10 12 1,1 15 353,-1 33 0,1 21-46,-1 26 1,1 38-281,14-64 1,0 4-1,-1 6 1,1 3-273,0 7 1,0 2 0,0-1 0,2 3 387,3 10 1,0 2-1,-3 7 1,1 1-113,6 0 1,1 1 0,-1-4 0,0-2-19,5-17 1,0-2 0,0-3 0,0-2-369,0-7 0,0-2 0,5-6 1,3-2 32,11 56 1,6-22-1627,4-44 1877,-1-20 0,13-14 0,3-14 0</inkml:trace>
  <inkml:trace contextRef="#ctx0" brushRef="#br1" timeOffset="31">27895 31532 7861,'0'41'1095,"0"6"0,0 32-849,0 16 0,0 41-305,0 25 0,0-71 0,0 3-493,0 11 0,0 1 0,0 3 0,0 2 482,0 8 0,0 1 0,-1-3 0,-1 2 179,-2 5 0,-2 0 1,0-13-1,-3-2-33,-4-3 0,-3-1 0,1-8 0,-1-3 107,-3-7 0,0-1 0,-13 73-258,-6-7 0,0-18-253,10-10 0,-7-19 328,16-9 0,-3-9 0,3-11 0,10-8 0,5-7 0</inkml:trace>
  <inkml:trace contextRef="#ctx0" brushRef="#br1" timeOffset="32">13478 33039 8065,'-16'0'0,"-6"3"942,13 7-383,-13 5-262,19 1 0,-19 19 783,12-7-522,1 20-229,9-4 1,12 13 37,7 0 0,10-4-196,8-5 1,-2-1-94,13-18 0,-1 2 5,10-21 1,0-1-191,0-9 1,-4-16-597,-5-12 391,5-13 244,-21-29 0,0 7-856,-13-13 399,-13 13 269,7-19 1,-17 22-57,-5-6 198,-20 6 84,-15 15 0,-22 4 45,0 13 1,-13 12 47,3 7 1,6 9 307,4 9 0,9 20-180,10 18 572,6 19-448,12 20 0,13 5-520,7 13-342,18-12-49,7 19 1,25-36 595,7 1 0,12-13 0,9-6 0,7 0 0,0 0 0</inkml:trace>
  <inkml:trace contextRef="#ctx0" brushRef="#br1" timeOffset="33">16947 33352 7973,'0'44'0,"0"10"768,0-7 1,0 7-191,0 3 0,0-4-41,0-5 1,13-10-333,6-19 1,6-7-254,4-12 0,-1-6 64,1-13 1,-1-16-109,0-31 0,-2-7 198,-7-12-833,-7 0 564,-12-1 0,0 1-31,0 0 1,-12 12-37,-7 7 0,-16 9 217,-3 9 1,-12 7-152,2 13 574,-6 12-259,-2 3 1,2 39-62,6 12 140,7 25-187,26 22 0,2 13-983,13 6 1,25-6 939,13-12 0,25-1 0,10 0 0</inkml:trace>
  <inkml:trace contextRef="#ctx0" brushRef="#br1" timeOffset="34">20246 33522 7960,'-28'0'600,"-14"13"-313,11-10 1,-7 22 70,19-6 0,6 10 115,13 9 1,3 9 108,7 19 0,9-6 110,19 7-518,6-7 7,13-16 0,3-3-136,6-12 1,7-17-254,12-12 1,-3-16-26,-6-22 1,-3-9-321,-7-19 0,-18-7-2,-1-12 1,-25-1 182,-12 1 1,-7 0-73,-3 0 1,-16 21 24,-12 8 1,-17 30 124,-21 7 0,-3 13-40,-7 6 334,6 25 0,1 7 0,-4 25 0</inkml:trace>
  <inkml:trace contextRef="#ctx0" brushRef="#br1" timeOffset="35">24426 33295 8066,'-32'3'0,"-6"6"0,16-2 984,-6 12 0,18 0-280,1 9 1,9 10-124,9 0 1,20 0-369,18-10 0,10 1-183,9-1 0,-2-12 80,11-7 0,-2-18-113,3-10 1,-7-9-544,-12-10 1,0-7 367,0-11 0,-22-11-594,-7 1 424,-18 0 212,2 9 1,-24 0 61,-7 0 1,-19 13-1,-9 6 0,-17 16 189,-2 3 0,-10 12-207,10-2 1,3 22 48,15 15 0,7 16-516,13 23 0,15-4 559,13 13 0,25-1 0,20 11 0</inkml:trace>
  <inkml:trace contextRef="#ctx0" brushRef="#br1" timeOffset="36">27838 33181 7866,'-44'16'0,"3"9"470,12-6 0,4 6 681,6 4 0,7-1-677,12 1 0,12-1-182,7 1 1,16-4 27,3-6-401,12-7 131,-5-12 0,12-12-127,-1-7 1,1-19 107,0-9 0,-9-4-316,-1 4 1,-12-10 158,3 0-212,-7 0 231,-15-12 0,6 12-94,-12 0 340,-1 0-163,-9 0 0,-13 13 48,-6 6 0,-18 9 117,-11 11 1,-6 5-385,-2 13 0,-1 22 99,0 6 1,0 32-1331,0 7 1474,13 12 0,-10 19 0,10 3 0</inkml:trace>
  <inkml:trace contextRef="#ctx0" brushRef="#br1" timeOffset="37">13365 35171 7975,'-42'41'77,"11"-9"0,-7 22 170,19-7 0,-3 7 115,12 3 0,1 9 421,9 0 1,13 1-414,6-10 0,18-13-241,11-6 0,6-19-183,2-10 0,1-31 105,0-16 1,10-16 13,-1-12-153,13-7 93,-19-24 0,0 8-156,-13-6 0,-15 7-5,-4 3 0,-2 2-152,-17 8 1,-3 8 11,-15 20 199,-20 6 56,-27 12 1,-8 14 137,-11 5 0,-1 23-89,-10 15 1,14 16 143,5 23 41,20 5-864,6 14 157,25 12 246,4-10 268,24 23 0,1-20 0,12 14 0,4 2 0,5 4 0</inkml:trace>
  <inkml:trace contextRef="#ctx0" brushRef="#br1" timeOffset="38">16322 35513 7814,'-25'38'0,"6"-1"0,6 1 1285,13-9 0,13-4-556,6-6 1,15 3-245,4-12 0,10-4-323,-10-16 0,9-5-324,-9-14 1,0-2 124,-10-7 1,-12-7-87,-7-11 1,-5-1-2,-4 0 1,-4 0-312,-5 0 0,-16 3-14,-13 7 1,-13 6 99,4 13 1,-16 12-94,-4 6 1,1 13-127,9 16-216,13 13 276,3 25 508,12 12 0,1 17 0,-1 15 0</inkml:trace>
  <inkml:trace contextRef="#ctx0" brushRef="#br1" timeOffset="39">20360 35484 8038,'-41'16'491,"9"9"162,-6-6 0,16 19-106,3 10 1,13 5 14,-4 4 1,10 0 67,10 0-188,6 0-241,12-13 1,13-3-183,6-13 0,10-15 23,10-13 1,-7-25 31,6-23 1,-6-15 271,-3-3-1203,-13-13 623,-15 6 0,-7-15-346,-13-7 1,-3 10 247,-15-1 0,-10 14 364,-19 15 0,-9 13-206,-20 6 574,-5 19-278,-14 6 0,14 16-46,5 7 0,11 12 81,8 25 1,10 4-147,19 25 1,22 3-289,26 15 0,18-5 277,29 6 0,13-7 0,24-3 0</inkml:trace>
  <inkml:trace contextRef="#ctx0" brushRef="#br1" timeOffset="40">24597 35370 7914,'-29'13'1603,"13"3"-1147,4 12 0,12 10 185,0 0 0,15 3-339,14-3 0,12-9-215,16-1 1,0-3-14,0-15 1,-1-1-180,1-9 0,-3-12-28,-7-7 1,-5-19-36,-14-10 1,-12-5-83,-7-4 0,-6 0 117,-3 0 0,-15 0 75,-14 0 1,-12 10 49,-16 0 1,-9 15 141,0 3 0,-10 4-176,9 16 1,1-1 59,9 10 0,3 26-193,7 11 0,19 27 72,18 11 103,7 8 0,41 15 0,9 3 0</inkml:trace>
  <inkml:trace contextRef="#ctx0" brushRef="#br1" timeOffset="41">27469 35598 7845,'-16'13'354,"-10"-10"0,14 22 534,-7-6 1,6 6-356,13 4 0,3-1 46,7 1 1,6-4-315,12-6 1,13-7-42,7-12 1,-4 0-346,3 0 100,1-12-123,8-4 1,-11-25-51,-7-7 1,-10-5 32,-9-4 0,-6-9-340,-13-1 1,-7 10 155,-12 10 13,0 0 103,-34 2 1,-1 17-363,-12 18 0,-13 14-66,3 15 657,6 12 0,-12 39 0,10 2 0</inkml:trace>
  <inkml:trace contextRef="#ctx0" brushRef="#br2" timeOffset="42">13564 28831 8047,'-29'25'-3,"1"-6"175,-1 6 0,4-9 233,6 13 142,6-1-256,13-12 1,0 9 194,0-6-255,0-6-29,0 12 1,13-19 70,6 13-42,6-12 1,16 5-244,-9-12 214,9 0 0,-3 0 145,0 0-626,12-12 273,-18 8 1,9-21-85,-12 6 1,-4-6-205,-6-4 1,-7 1 116,-12 0-96,0-1 158,0 1 0,-12-1 59,-7 1 4,-19-1 40,-6 14 81,-13-11-97,0 23 1,10-9-28,-1 12 481,1 0-249,2 0 1,4 12-128,13 7 1,12 19-34,7 9 0,12 4-1635,16-4 751,12 7 867,39-22 0,3 9 0,12-13 0</inkml:trace>
  <inkml:trace contextRef="#ctx0" brushRef="#br2" timeOffset="43">16322 28888 8013,'0'16'-610,"0"-4"0,-3-12 793,-7 0 83,7 0-8,-10 13-104,13-10 270,0 10 34,0-13 2789,0 0-3286,13 0 272,-10 0-304,10 0 66,-1 12 37,-8-9 1,11 10-161,-5-13 74,-7 0-47,10 0-5,-13 0 9,0 0 31,12 0 26,-8 0 0,8-3 34,-12-7 25,0-5-24,0-1 0,-3 0 298,-6 7-4,5 5-242,-8-8 605,-1 12-299,10 0-111,-10 0 595,13 0-484,-12 12 1,8 4 288,-5 13-689,6-14 229,15 11 0,-5-11 212,12 14-332,0-1 11,-3-12 1,9-3-247,-6-13 127,-7 0 87,14 0 1,-20-13-674,13-6 348,-13-19 93,7 7-483,-13-23 421,0 22 0,-13-12-62,-6 6 345,-6 7-107,-3-10 0,-1 15-116,1 7 726,-1-6-388,1 22 1,3-7 294,6 20-258,-7 6-24,23 25 1,-9-6-242,12 12 66,0 0 77,0-2-1723,12 8 1124,-9-21 1,23 9 57,-7-13-1795,6-12 1024,3-3 1252,1-13 0,-1-13 0,1-3 0</inkml:trace>
  <inkml:trace contextRef="#ctx0" brushRef="#br2" timeOffset="44">19563 28945 7949,'-18'0'-66,"-1"0"140,12 0 0,-18 0 486,22 0 54,-22 12-170,21 4 177,-8 12-306,12 1 1,0 9 172,0 0-478,0 0 156,0-10 0,12 1-200,7-1 72,7-12 64,2 9 0,0-22-56,1 7 0,-1-7 170,1-3-679,-1-13 343,1-3 17,-1-12-1,-12-13-287,-3 9 265,-13-21 0,0 21 19,0-6 1,0-3 91,0 3 1,-4 0 326,-5 10-146,-7 12-83,-12-9 1,-1 22 603,1-7-300,-1 7-133,1 3 1,9 13 146,0 5 1,13 17-73,-4 3 1,7 13 64,3-4 1,3-3 40,7 4-1621,5-14 891,27 8 0,-8-14-2716,14 0 3011,-14-12 0,20-3 0,-10-13 0</inkml:trace>
  <inkml:trace contextRef="#ctx0" brushRef="#br2" timeOffset="45">22407 29058 7652,'-19'0'-352,"0"0"1416,13 0-220,-7 0-562,1 13 1,8 3 182,-5 12 0,6 1-97,3-1 1,9 1-149,1-1 0,2 0 105,-2 1-305,6-13 58,-1 9 0,11-12 274,-7 5-575,-7-5 192,14-13-347,-11 0 212,1-13 114,-3-2 1,-13-17-200,0-6 268,0 7 1,0-20 0,-3 10 148,-7-3 0,4 9-158,-13-3 544,0 19-344,-10-6 0,11 22 90,-1-7 414,0 7-419,3 16 0,0 2 360,7 14 1,5 9-232,-5 0 0,9 9 127,9-9-170,7 0-374,13-10 52,-1-12 0,0-3-2,1-13 0,-1-3-177,1-7 0,-10-6-203,0-12 0,-13-13-484,3-7 1,-5 4 394,-4-3-1919,-13 12 1078,-3-6 1255,-12 25 0,-1-9 0,1 9 0</inkml:trace>
  <inkml:trace contextRef="#ctx0" brushRef="#br2" timeOffset="46">25563 28689 8762,'-15'0'1178,"2"0"-851,13 0 24,0 0-65,0 12 0,0-5-51,0 12 0,0-10 123,0 10 1,0 0-43,0 9-148,0 1 0,3-1 211,7 1-324,-7-13 36,22 9 0,-19-22 258,13 6-573,0-5 123,-3-4-504,9 0 374,-9-13 140,0 10 1,-3-26-125,-13 1 1,0 0 163,0-10 1,0 6 327,0 4 0,-4 9-214,-5 0 681,6 12-223,-23-5-155,11 12 0,-11 12 88,7 7 1,-3 19 234,13 10 1,-1 2-229,10-2 1,4 5-290,5-5 1,10-7-236,19-3 1,-7-16-261,7-3 0,3-13-241,-3 3 0,0-12-726,-9-16 1,-1-3 419,1-25 0,-14 9 870,-5-9 0,-7-1 0,-3-9 0</inkml:trace>
  <inkml:trace contextRef="#ctx0" brushRef="#br2" timeOffset="47">28833 28802 7887,'-15'0'811,"-11"0"-557,23 0 1,-9 4 27,12 5 0,0 7 98,0 12 0,0 1 89,0-1 1,0 1-97,0-1 0,0 0-241,0 1 0,12-4 3,7-6 0,6 3-138,4-12 1,-1-4-6,1-15 1,-1-7-196,1-13 1,-1-12 69,1-6 1,-11-7 60,1-3 0,-12 0 91,2 1 0,-6-4 96,-3-7 1,-12 20 251,-7-1 1,-10 17-90,-9 12 286,7 6-304,-23 13 0,13 16-64,-6 12 0,-4 23-121,13 15 0,3 17-883,16 2 421,7 0-34,12 0 421,0-15 0,12-1 0,4 4 0</inkml:trace>
  <inkml:trace contextRef="#ctx0" brushRef="#br2" timeOffset="48">13592 26386 7984,'0'-29'0,"0"1"-521,0-1 130,0 14 261,-13-11 757,10 11-80,-9-1-114,12-10-286,0 23-28,0-9 1,0 15 305,0 6-264,0-6 0,0 23-23,0-23-6,0 22 0,0-6 21,0 19 0,0-3-6,0 12 0,0 10 112,0 9-118,0 26-130,12-4 0,-9 29 139,7 7 0,-7 8-271,-3 20 0,0-67 0,0 4 310,0 10 0,0 1-913,0-7 0,0 0 802,-1 6 0,2-2-385,5-11 0,1-1 125,-4 72 0,22-27 82,-6-26-1908,6-25 988,4-35 1020,-1-18 0,-12-14 0,-3 4 0</inkml:trace>
  <inkml:trace contextRef="#ctx0" brushRef="#br2" timeOffset="49">16265 26044 7908,'0'-28'0,"-13"0"0,-6-1-518,7 1 312,-1 12 0,4 0 478,-1 7-36,1 6 47,9-10-360,0 13 453,0 0 1,3 13-246,6 5 0,-6 20 14,7 10 0,-4 5-3,4 4 163,-7 13-100,10 3 1,-13 15 200,0 7-23,12 6-523,-9 38 1,10-3 604,-13 25-1220,0-75 0,0 2 870,1 4 0,-2 2-52,-4 5 0,-3 1 39,1 6 1,-1 0-4,0-11 0,0-1-508,-6-1 1,2-3-553,9 53 699,-22-17 0,22-25 188,-7-6 74,7-45 0,3 7 0,0-38 0,0 0 0</inkml:trace>
  <inkml:trace contextRef="#ctx0" brushRef="#br2" timeOffset="50">19763 26130 7973,'-29'-16'-907,"1"-9"796,12 22 0,0-10 337,7 13 73,5 13-224,-8 2 418,12 26-266,-13 4 1,10 24 3,-6 7 1,5 9-16,4 10 0,0 19-15,0 18-1335,0 7 1259,0 16 0,0 3 62,1-73 1,-2 1-165,-5 0 1,0-2 77,3 74 1,-8-75 0,-1-1-1238,3 69 1191,-1 1-51,-2-10-1495,9-25 273,-10-6 1218,13-39 0,10 1 0,-1-26 0,0-12 0</inkml:trace>
  <inkml:trace contextRef="#ctx0" brushRef="#br2" timeOffset="51">22720 26244 7870,'-16'0'227,"-9"0"-13,9 0-7,0 0 1,4 15 148,12 14 1,-4 15 17,-5 22-388,6 20-88,-10 15 0,10 25 423,-7 7-1916,7 18 1654,-9-66 0,-1 1 1,6 6-1,1 2 96,-2 6 0,-3-1-53,-1-5 0,-1-1 0,5-1 0,0-1 0,-11 67-181,0-6 0,13-13-161,-3-16 0,5-19-413,4-38 653,13-12 0,-3-29 0,18-6 0,7-6 0</inkml:trace>
  <inkml:trace contextRef="#ctx0" brushRef="#br2" timeOffset="52">25876 26244 7913,'-12'-29'0,"8"1"9,-5-1 0,3 4 210,-4 6 108,7-6-290,-10 22 126,13-10 0,0 29 219,0 12-185,0 13-37,0 16 1,3 16-49,7 12-107,-7 13 131,10 16 1,-4 12 18,1 7 0,-1 18-1627,-9 11 1431,0-79 0,0 1 49,0 7 1,0 1 0,0 4 0,0 1 105,1 3 1,-2-1-300,-5-8 1,0-2-70,2 66 1,-11-19-80,5-13 1,7-9 332,-7-39 0,7 4 0,3-41 0,0-6 0</inkml:trace>
  <inkml:trace contextRef="#ctx0" brushRef="#br2" timeOffset="53">29459 26244 8007,'0'-16'0,"-3"-6"0,-7 12 2,7 1 19,-9 9 0,12 12 688,0 7-406,0 32 0,0 12-47,0 32 1,-10 9-39,1 19 0,-13 13-1002,12-57 0,1 3 959,-4 4 0,0 2-109,0 16 1,-2 4 0,-4-1-1,0 0 81,1 7 0,-2 0-1,-5-6 1,-1-1-233,2-2 1,1-2-1,7-14 1,0-4-448,-12 67 1,19-48 239,-1-38 293,7-31 0,3-10 0,0-9 0</inkml:trace>
  <inkml:trace contextRef="#ctx0" brushRef="#br2" timeOffset="54">13393 26897 8090,'-13'29'-383,"-2"-1"383,-1 13 0,-6-6 1657,12 13-711,1 12-355,9 0-344,0 22 127,12-10 0,7 1 92,19-7-297,6-18 7,13-7 1,0-25 343,0-7-893,0-18 359,0-20 0,0-28 139,0-18-967,-13-8 680,-3-15 0,-16 1-817,-6-8 427,-6 7-133,-13 13 344,0 12 124,-13 4 0,-12 15 263,-13 7-271,-13 6 99,7 25 1,-13 6-53,0 20 1,4 22 73,5 24 1,10 4-35,19 16 138,7-13 0,2 23 0,1-1 0,-1 13 0</inkml:trace>
  <inkml:trace contextRef="#ctx0" brushRef="#br2" timeOffset="55">16208 26869 7912,'-44'0'0,"3"3"188,12 7 1,4-4 344,6 13 1,-3-10-87,13 10 226,-1 0-320,10 10 0,13-1 129,6 1-159,6-14-153,3 11 0,10-23-158,0 6 20,13-6 38,-7-15 1,3 6-104,1-13 71,-13 0-169,6-10 0,-16-9-240,-6 0 1,-7 0 221,-12 10-272,0 0 269,0-1 1,-6 1-139,-13-1 50,-12 14 83,-14 2 0,-18 13-584,6 0 479,7 0 1,-1 22-153,13 6 414,13 7 0,0 19 0,9 6 0</inkml:trace>
  <inkml:trace contextRef="#ctx0" brushRef="#br2" timeOffset="56">19507 27068 7933,'-29'0'239,"1"0"0,-1 0-217,1 0 1390,12 13-892,3-10 1,13 13 137,0-7-258,0-6-307,13 10-138,3-13 210,12 0 0,-9-3-461,0-7 225,-12 7-16,18-22 1,-22 9-124,6-12 1,-5-4 142,-4-6-82,0 7 205,-13-11-148,-3 14-25,-12 0 95,-1 12-491,1 3 250,12 13-1,-9 13 264,22 15 0,3 16 0,15 13 0</inkml:trace>
  <inkml:trace contextRef="#ctx0" brushRef="#br2" timeOffset="57">22606 27125 7879,'-16'13'0,"-9"2"699,22 1-356,-22 9 0,21-18 100,-5 12 195,6 0-39,3-4-468,0-2-20,0-13 0,9-3-252,1-7 111,12-18 0,-19-4-293,10-9 277,-13 0 1,0 7 201,0-14-212,0 13 58,0-6 1,0 13-18,0-1 247,-13 1-115,10 12 519,-22 4-285,9 12-158,0 12 1,-6 7 358,12 19 1,-2 16-205,2 12 1,7 0-125,-6-9 1,18 0-452,10 0 0,6-13-623,4-6 0,2-19 566,7-9 284,7-7 0,11-16 0,1-3 0</inkml:trace>
  <inkml:trace contextRef="#ctx0" brushRef="#br2" timeOffset="58">25876 26954 7902,'-41'0'76,"9"3"152,-5 7-228,-8 6 1029,14 12-613,2 1 0,17-10 268,12 0-860,0-13 186,0 6-130,12 1 1,4-10 134,13 7 0,-1-10-58,0-10-66,-12-6 206,9 1 289,-21-11-243,8 23-46,1-22 170,-10 9-148,10-12 0,-13 9 45,0 0 164,-13 13-104,10-20 1,-22 20-181,6-13 127,-7 13-55,-2-20 1,-4 23 86,-6-6-54,7 6-96,-10 3 1,22 12-87,0 7 1,13 16 106,-4 3-1570,7 12 1015,16-5 1,9 11 480,25 1 0,13 0 0,25 0 0</inkml:trace>
  <inkml:trace contextRef="#ctx0" brushRef="#br2" timeOffset="59">29004 27068 7889,'-28'28'374,"-1"1"1,13 3 562,7 5 1,6-2 533,3 13-788,0-14-347,12 7 1,14-15-63,12-7 0,12 3-180,-2-13 0,5-2-213,4-17 1,-9-15 218,-1-13-895,-12-13 668,6 7 0,-16-13 71,-6 0-876,-6 0 615,-13 13 0,-4-6-644,-5 12 418,-19 0 170,-4 22 1,-22 3-541,7 13 913,-20 0 0,7 26 0,-9 5 0</inkml:trace>
  <inkml:trace contextRef="#ctx0" brushRef="#br3" timeOffset="60">22521 30281 7884,'0'-16'663,"-13"-9"-340,10 22-142,-10-10 142,13 13 44,0 0-326,0 25 1,0-6 48,0 19-92,0 6 144,0 1 1,0 21-12,0 0 21,0 13-296,0-19 67,0 23 77,0-23 1,0 19 158,0-13-290,0 0 202,0-9 0,0-10 6,0 1-256,0-13 29,0-7 34,0-15 131,0-13 1,0-13 129,0-6-315,0-6 131,0-4 1,0 1 0,0 0 1,0-10-21,0 0 0,4-13-83,5 4 1,-6-7 26,7-3 0,-4 0-115,3 0 0,-5 1 64,5-1 1,-6 0 64,-3 0 0,0 0 135,0 0 1,0 0-98,0 1 272,0 11-146,0-8 0,0 18 18,0-13 45,0 14 1,0-7-59,0 12 217,0 13 11,0 4 57,0 12-84,0 0-191,0 12 0,-9 14 265,-1 12-37,1 12-239,9-6 1,-3 23-56,-7-1 1,7 13 160,-6-3-287,-7-7 192,13 14 1,-10-11 70,13 13-86,-13 1-7,10-14 1,-10-2-166,13-13 0,0 0-13,0 0 0,0-23-378,0-5 360,0-20 1,0-2-78,0-26 0,10-4 126,-1-24-86,1 12 95,-10-18 0,9 8-69,1-12 198,-1 1-136,4-1 0,-10 3 163,7 7 38,-7-7-153,-3 10 1,3-4 249,6 1-215,-5 12-33,8-18 120,-12 21-91,0-22 0,0 23 139,0-7 232,0 6-273,0 4 269,0 12-202,0 16 1,-3 19 227,-6 19-48,5 19-258,-21 3 1,22 19 128,-6-13-38,5 13-51,4-19-1489,0 9 955,0-12 0,0-12 416,0-8 0,0 8 0,0-1 0</inkml:trace>
  <inkml:trace contextRef="#ctx0" brushRef="#br3" timeOffset="61">22123 31418 7966,'-29'0'-237,"1"0"991,-1 0-21,14 0-355,-11 0 0,23 3 567,-6 7-522,6-7-28,3 22-228,12-21 1,4 18 430,12-13-375,1 1-56,12-10 1,3 9 481,13 1-269,0-1-44,0-9 0,0 0-51,-1 0 0,11-9 50,-1-1-244,1 1 104,-11-4 0,11 10 140,-1-7-496,0-5 184,-9 11 1,-9-11-289,-1 5 1,-12 4 92,3-13-659,-7 12 470,-15-18-221,-3 22 351,-26-22 0,-3 18-32,-12-11 0,-1 11 80,1-2 1,-10-4-121,0 4 397,0-1-225,-3 10 1,6 0 211,-12 0-56,12 0-27,-6 0 1,10 10 117,-7-1 37,6 13-179,-9-19 168,0 23-164,9-23 1,-12 19-8,6-13 1,4 4-3,-14-4 1,10-5 39,-9 5-56,12-6 29,-19-3 0,13 0 126,-6 0 0,-4 0 11,13 0 1,-3 0 118,3 0 1,13 0-96,-13 0 254,26-12-28,-26 8-106,35-8 106,-10-1-159,13 10 45,0-10 83,13 13-190,2 0 1,23 0 416,0 0-241,13 0-101,6 0 0,6-3 235,13-6-209,-1 6-31,11-10-649,-14 13 458,11 0 1,-14-9 48,7-1 0,-3 1-234,-7 9 1,-16-10 137,7 1 1,-19-4-146,0 3 0,-16 7-710,-3-6 472,-12 6 370,-7 3 0,-7-10-1986,-12 1 831,-12-1 515,-1 10-1656,-9 0 2329,0 0 0,9 13 0,-9 3 0</inkml:trace>
  <inkml:trace contextRef="#ctx0" brushRef="#br4" timeOffset="62">13507 29314 8327,'0'-28'-509,"0"-1"537,-13 1 1,10 0 487,-7-1-227,7 13-163,3-9 291,0 22-292,13-10 0,0 16 125,6 7 217,6 6-315,-9 25 0,3 6 30,0 19 0,-1 10-12,11 19 0,-10 6-279,0 13-572,-13 0 661,7 12-2151,-1-9 1839,-8 9 1,11-25 331,-5-6 0,6-19 0,12-7 0</inkml:trace>
  <inkml:trace contextRef="#ctx0" brushRef="#br4" timeOffset="63">16464 29257 7993,'-13'-15'-170,"10"-11"198,-22 23 56,22-9 1,-13 2 196,7 1-55,5-1 0,-8 10-175,12 0 44,0 13 1,0 3 177,0 12 1,0 13-16,0 6 0,3 7 12,6 3 1,7 12 2,13 7 1,-1 10-72,0 8 24,14-5-69,-11 21 1,20-18-211,-13 12-743,12-12 791,-18 6-1073,21-25 787,-21-17 0,9-18 102,-12-19 189,-1-6 0,-12-26 0,-4-3 0</inkml:trace>
  <inkml:trace contextRef="#ctx0" brushRef="#br4" timeOffset="64">19677 29371 7884,'-28'-16'845,"12"4"-465,3 12 1,13 6 228,0 13-135,13 13-179,3 24 1,22 14-156,0 6 64,12 6 0,4 22 146,12 0-591,1 26 0,-11-26 459,1 19-1317,0-6 1040,0-16 0,-13-15 97,-6-20-974,-6-19 330,-4-18 336,1-17 270,-1-12 0,-12-25 0,-3-6 0</inkml:trace>
  <inkml:trace contextRef="#ctx0" brushRef="#br4" timeOffset="65">25649 29201 7957,'-29'0'-105,"1"3"412,-1 6 0,10 7-195,0 12 0,1 17 7,-11 11 0,-12 8 98,-6 21 0,-7 10-84,-3 28 0,-12-3-1062,-7 13 1281,6-13-195,29-50 0,0-1 0,-16 32 57,0-6 0,13-23 112,16-24-1394,12-7 776,3-25 1,16-7 291,7-18 0,18-7 0,16-13 0</inkml:trace>
  <inkml:trace contextRef="#ctx0" brushRef="#br4" timeOffset="66">28947 29030 8023,'-19'-10'-157,"0"1"0,10-1 302,-10 10 0,9 4 251,-9 5 0,0 20-232,-9 18 0,-4 19-24,-5 10 1,-1 19 16,-19 9 0,3 23 24,-22 15-968,32-72 0,0 2 902,0 12 0,-1-1 1,-8-9-1,-1-2-121,5 4 0,3-1 1,-33 45-230,22-15 1,26-39 182,21-19 52,-6-25 0,13 4 0,-9-11 0</inkml:trace>
  <inkml:trace contextRef="#ctx0" brushRef="#br4" timeOffset="67">31933 31560 8153,'-29'0'38,"1"0"1,9 0 323,0 0 151,0 0-332,3 0 1,-6 4-6,13 5 1,-10-3 14,9 13 1,-9-9 26,10 9 0,-4 0 24,4 9 0,6 4-125,-7 6 1,7-4 22,3 14 1,0-1-89,0 10 0,0-6 53,0 5 1,13-11-161,6 21 0,6-22 110,3 13 0,1-19-133,-1 0 1,4-10 85,6-9 1,-4 3 48,14-12 0,-13-4 114,3-15-116,6-20-57,-13-2 1,10-32-94,-12 6 1,-4-29 36,-6 1 1,3-19-174,-12 0 1,-1 3 147,-9-4-1056,0 1 1002,-12-10 0,-4-3 124,-13-6 1,1 16-153,-1-7 1,1 10 158,0 0 0,9 9-102,0 19 911,12 6-547,-18 14 1,22 8 116,-7 1 0,10 12 131,10-3 0,6 10-133,12 9 0,1-16 66,-1 7 1,13-7 388,6 6 0,10-9-536,10 1 1,-4-5 65,13 5 1,0-4 6,9-7-90,-13 7-92,11 0 1,-20 9 14,13-6 1,-13 10-186,3 9 0,-18-6-231,-11 6 1,-5 6-611,-3 4 0,-4 2-2478,-6-2 1584,-7 6 1724,-12-10 0,0 26 0,0 3 0</inkml:trace>
  <inkml:trace contextRef="#ctx0" brushRef="#br4" timeOffset="68">33525 31816 7933,'0'-28'295,"0"-1"0,0 11 89,0-1 1,13 0 164,6-10 0,6 10-173,4 0 1,2 0 82,7-9 0,6-1 22,13 1-316,0 0 0,-13-1 0,10-6-408,-7 7 176,-5-7 152,-1 19 0,-7-12-613,-5 0-678,6 12 1206,-32-10 0,9 11 0,-12-14 0</inkml:trace>
  <inkml:trace contextRef="#ctx0" brushRef="#br4" timeOffset="69">33611 31731 7991,'-16'0'723,"3"0"0,13 3-426,0 7 1,0 5-45,0 14 1,10 3 109,-1 5 0,13-2-98,-3 13 1,-3-1 27,3 10 1,0 0-111,9 0 0,1-1 0,-1 1 0,1-9-96,-1-1 1,-9-12-262,0 3 0,-10-7-1493,10-2 941,-12-13-1138,5-4 1864,-12-12 0,0-25 0,0-7 0</inkml:trace>
  <inkml:trace contextRef="#ctx0" brushRef="#br4" timeOffset="70">35772 31191 7984,'3'-16'351,"6"7"0,-2 2 18,12-2 1,0 6 194,9-7 1,10 4-66,0-4 1,12 4-141,-2-13 1,15 10-336,3-10 101,1 12-312,-10-18 1,-1 19-212,1-13 1,-9 9-115,-1-9 0,-22 4 512,4-4 0,-7-7 0,6 10 0</inkml:trace>
  <inkml:trace contextRef="#ctx0" brushRef="#br4" timeOffset="71">35971 31077 8045,'-29'-9'279,"1"-1"1,9 1 42,0 9-287,0 0 1,-9 12 53,-1 7 0,1 10-272,-1 9 0,-9 6 297,0 13-122,1 0 19,-5-1 0,14 4 65,0 7 0,2-10-86,17 0 1,-10-1-54,9-8 1,4-7 19,16-3 0,18-10-239,19-9 307,7-6-47,3-13 0,0 0-100,0 0 0,3 0 183,6 0 1,-6 0 87,6 0 0,-15 0 63,-4 0 1,-9 3-49,10 6 0,-14 7-182,4 13 0,-19 2 52,-9 7 1,-7 6 23,-3 13 1,-3 0 40,-7 0 0,-5 3-11,-14 6 0,-9-6 37,0 7-294,-12-7 197,18-16 0,-12 7 16,6-14-189,-6 1 174,0-22 0,-10 6 132,6-12 1,-5-1-74,-4-9 0,9-12 91,1-7 0,-7-7 36,-3-2 0,-3-4 155,23-6 1,-1 7-182,9-7 0,1 6-30,-1 4 1,14-1-637,5 1 0,7 9 286,3 0 1,3 13-798,7-4 0,8 7 988,20 3 0,7 0 0,11 0 0</inkml:trace>
  <inkml:trace contextRef="#ctx0" brushRef="#br4" timeOffset="72">37677 31504 6858,'-16'0'1663,"3"0"-1438,1 0 0,6 0 105,-13 0 1,9 12-74,-9 7 1,0 16 167,-9 3 0,-10 12-149,0-2 0,-13 15 85,4 3 0,-16 23-23,-4-4 1,-12 19-267,4 1 0,-4-11 12,3-8 0,6-7 289,13-23 89,13 8-245,3-45 1,25 3 12,7-32 1,15-9-231,4-19 0,24-6 0,-2-13 0</inkml:trace>
  <inkml:trace contextRef="#ctx0" brushRef="#br4" timeOffset="73">36966 31361 7942,'-28'-12'1202,"12"9"-636,-9-23 591,21 23-274,-8-9-140,12 12 496,0 0-1768,0 12 391,0-9-1752,0 23 1491,12-11 0,-8 14 399,5-1 0,7 1 0,0-1 0</inkml:trace>
  <inkml:trace contextRef="#ctx0" brushRef="#br4" timeOffset="74">37535 32897 7901,'-3'-19'2049,"-7"0"-1452,7 13 1,-10-10 733,13 6-601,0 7-262,0-10-150,0 13-1942,0 0 1,-3-9 1077,-6 0 546,5-1 0,-21 10 0,9 0 0</inkml:trace>
  <inkml:trace contextRef="#ctx0" brushRef="#br1" timeOffset="75">8929 19249 8296,'-16'-16'-428,"-9"4"1,18 12 629,-12 0 1,10-10-200,-10 1 125,13-1 1,-10 10 135,6 0-35,7 0-6,-10 0 1,4 3-31,-1 7 1,1-1 6,9 20 0,0-4 126,0 22 1,0 1-107,0 9 1,0-1 24,0 1 1,3 10-22,7-1 0,5 0-183,14-9 1,-1-3 105,1-7 0,2-15-212,7-13 0,-3-13-6,12 4 0,-12-29 14,3-10 1,-6-28-371,-4 1 0,-3-30 176,-6 1 0,-6 3-238,-13 6 0,-3 0 160,-7-9 0,1 12 201,-20 7 0,-2 12-54,-17 16 0,-5 4 585,5 24 0,-5 7 55,-4 22 0,9 16 298,1 31 1,12 10-230,-3 19 0,16-7-134,3 7 1,13-10-682,-4-9 1,20-7 244,9-12 0,12-25 43,17-13 0,-1-38 0,23-13 0</inkml:trace>
  <inkml:trace contextRef="#ctx0" brushRef="#br1" timeOffset="76">9042 17287 8307,'-15'-16'-2091,"2"4"1804,13 12 318,0-13 0,0 10 288,0-22-107,0 22-165,-13-10 34,10 0 188,-10 10 0,13-13 7,0 7 421,0 6-131,0-10 214,0 13 510,0 0 0,0 13-1001,0 6 0,0-4-356,0 4 150,0 0 0,4 0-249,5 0 0,-3-12 97,13 2-291,-12-6 1,9-3-204,-7 0-169,-6 0 576,10-12 0,-13-4 143,0-13 0,-3 1 150,-7-1 1,4 4-91,-13 6 0,0-3 857,-10 13-629,1-14 0,0 20 122,-1-6 1,4 9-95,6 9 1,-3-2-872,12 12 1,1-10 177,9 10 390,0-13 0,25 20 0,7-11 0</inkml:trace>
  <inkml:trace contextRef="#ctx0" brushRef="#br1" timeOffset="77">10549 19249 7834,'-12'-16'-1241,"9"4"2431,-23 12-226,23 0-166,-9 0-54,12 0 35,-13 0-244,10 0-53,-10 12 21,13 4-527,13 12 124,3-12 0,12-3-273,0-13 0,-9 0-51,0 0 0,0-3-186,10-7 0,-10 4-438,0-13 600,-13 0 1,7-9-159,-13-1 271,0 1 0,-4 2 184,-5 8 0,-4 2-123,-6 6 1,-6 7 612,6-6 1,-6 18-26,-4 10 0,1 9 174,0 10 0,9-3-318,0 13 1,12-1-107,-2 10 0,6-10-328,3 1 0,0-23 136,0 3 1,12-18-1031,7-1 1,10-12 163,9-16 794,-7-13 0,10-24 0,-12-1 0</inkml:trace>
  <inkml:trace contextRef="#ctx0" brushRef="#br1" timeOffset="78">10720 17316 8247,'-9'-19'0,"-1"0"0,1 12 0,9-5 0,0 12 0,-13 0 0,10 0 0,-10 0 1835,13 12-875,0 4-417,13 13-809,-10-14 287,22 11 0,-18-23-441,12 6 317,-1-6 1,1-3-619,0 0 462,0 0 140,-3 0 0,6-12-147,-12-7 1,-1-6 47,-9-4 0,0 1-141,0-1 225,0 1 0,-3 3 99,-6 6 1,-7 6-145,-13 13 0,1 13-309,-1 6 488,14 6 0,-11 16 0,11 3 0</inkml:trace>
  <inkml:trace contextRef="#ctx0" brushRef="#br1" timeOffset="79">12113 19192 8497,'-15'0'-991,"-1"0"2305,6 0-293,7 13-782,-22-10 179,22 22-296,-10-9 0,26 9 100,6-6 1,-4-6-230,4-13 1,0 9-88,10 1-53,-1-1 179,1-9 103,-1 0-234,-12 0 0,-3-3 76,-13-6 0,0 2-90,0-12 1,-10 10 126,1-10 1,-14 3 413,5-3-336,-8 7-318,-2 12-502,-1 0 252,14 12 476,2 4 0,26 12 0,2 1 0</inkml:trace>
  <inkml:trace contextRef="#ctx0" brushRef="#br1" timeOffset="80">12739 17287 7239,'-13'-16'-658,"10"-9"706,-9 22 1,2-13 2,1 7 37,-1 6-89,-3-23 1,10 20-9,-6-13 0,3 9 142,-4-8-54,7 11 514,-10-5-313,1 12 119,8 0 1,-8 12 4,12 7 1,-10-3-183,1 3 1,-1 0 25,10 9-86,0 1-323,0-1 174,0-12-267,0-3 1,10-26 116,-1-6 0,1-6-140,-10-4 0,0-2 61,0-7 1,-3 6 403,-7-6 1,4 7 217,-13 2-124,0 13 1,-10 4 528,1 12 0,0 3-361,-1 6 0,13 17-42,7 12 0,-4 9-44,4-9 1,-1 9-975,10-9 0,10 0 483,-1-9 1,23-4-2165,-4-6 2291,7-7 0,6-12 0,3 0 0</inkml:trace>
  <inkml:trace contextRef="#ctx0" brushRef="#br1" timeOffset="81">14075 19221 8270,'-28'0'-280,"9"0"340,0 0 0,10 0 1060,-10 0-257,0 12-468,-10 4 1,13 12-166,7 1 1,6-1 198,3 1-121,0-1-383,12 1 1,4-14-217,13-5 1,9-7 260,0-3 0,-1-13-403,-8-6 1,-4-6 234,-6-3 0,3-10-101,-12 0 0,9 0 89,-10 10 0,1-1 122,-10 1 1,0-1 77,0 1 0,-13-1 200,-6 1 0,3 12 343,-3 7 1,0 6-232,-9 3 1,-1 3 127,1 6 0,0 10-82,-1 19 1,13-3-947,7 12 1,6-12 93,3 3 0,3-10 504,6-9 0,20-6 0,15-13 0</inkml:trace>
  <inkml:trace contextRef="#ctx0" brushRef="#br1" timeOffset="82">14729 17316 8587,'-19'-19'-222,"1"0"1,2 9-213,-3-9 0,-3 10 781,12-10 163,1 13-119,-4-7 0,7 13-104,-13 0 1,12 3 527,-2 7-550,6 5 1,3 14 74,0-1 1,0-9-194,0 0 0,0-9-166,0 9 148,12-13-442,4 6 162,13-12 0,-10 0 75,0 0 0,-13-12-217,3-7 0,-5-6 108,-4-4 0,0 7-96,0-6 1,0 15 219,0-15 1,-4 9 211,-5 0 1,3-3-59,-13 12 406,0 1-1162,-10 9 445,1 12 0,12 4 218,7 12 0,5 14 0,4 2 0</inkml:trace>
  <inkml:trace contextRef="#ctx0" brushRef="#br1" timeOffset="83">15810 19192 8515,'0'29'-134,"0"-14"155,0 11 30,0-11 70,13 1 0,-7 6-207,13-12 35,-13-1 0,7-6 337,-13 7-541,13-7 317,-10 10-248,9-26 1,-9 0-97,7-5 321,-7 5 453,10 0-160,-13 10 119,0-10-216,0 13 740,0 0-98,0 13-566,0 3-90,0 12-398,0 1 114,12-13-336,-8-4 150,21-12 1,-22-3 39,6-6 0,-5-7-613,-4-13 139,0 1-353,0-1 1036,0 1 0,-13 0 0,-3-1 0</inkml:trace>
  <inkml:trace contextRef="#ctx0" brushRef="#br1" timeOffset="84">16180 17515 8554,'-29'0'119,"1"0"304,12 0 0,-9 0 64,22 0 175,-23 0-422,23 0-29,-10 0 1,13 3-450,0 6 329,0-6-316,0 10 202,0-13-141,13 0 1,0-3 53,6-7 1,3 4-290,-13-13 1,10 0 137,-9-9 1,-1-1 115,-9 1 1,10-1 131,-1 1 361,1 0 452,-10-1-584,0 13 1,-3 4 48,-7 12 1,7 3 103,-7 6-1059,7 7 0,3 22 690,0 0 0,0 0 0,0-10 0</inkml:trace>
  <inkml:trace contextRef="#ctx0" brushRef="#br1" timeOffset="85">17857 17401 8351,'-15'13'-29,"-11"-10"92,23 22 0,-13-19 239,7 13 173,6 0-156,-10 22 0,4-6-102,-1 12 0,1-12-139,9 3 1,0-6 314,0-4-743,12 1 272,4-14 0,3-2-52,0-13 131,0-13 0,9-2-231,1-14 0,-1-9 93,1 0 1,-10-9-229,0 9 1,-13-9 130,3 9 1,-5-10-233,-4 10 260,0 0-153,-13 10 1,-3 12-23,-12 7 381,-1 31 0,1 9 0,-1 26 0</inkml:trace>
  <inkml:trace contextRef="#ctx0" brushRef="#br1" timeOffset="86">17829 19391 8278,'-29'0'0,"11"0"0,-1 0 1094,12 0-641,-5 0 0,2 3 174,1 7-213,-1 6-478,10 12 1,0 0 98,0 1 1,0-10-99,0 0 178,13-13 0,-7 16-291,13-12 1,-13-4-129,4-15 1,3 2-184,-4-12 1,0 0-23,-9-9 0,0-1-654,0 1 1163,0 0 0,0-1 0,0 1 0</inkml:trace>
  <inkml:trace contextRef="#ctx0" brushRef="#br1" timeOffset="87">8985 15553 8541,'-18'0'58,"-1"0"165,12 0 564,-18 0-218,9 0-211,0 0 1,1 9-92,5 1 1,7 12-14,-7-3-22,7 6 0,6 0-329,7-6 1,-4 3-7,13-12 1,-9-1-18,9-9 1,-10 0-490,10 0 456,0 0 1,9-12-207,1-7 175,-13-7 0,-4-2 42,1 12-190,-10-9 0,10 9-172,-13-12 655,0-1-303,0 14 498,0-11-216,0 23 0,0-6-84,0 18 0,0 7-63,0 12 1,3 1-632,6-1 648,-5 1 0,34 12 0,-7 3 0</inkml:trace>
  <inkml:trace contextRef="#ctx0" brushRef="#br1" timeOffset="88">10720 15297 8459,'-28'13'-24,"9"-7"9,0 13-50,0-13 105,3 19 0,0-18 335,7 12 51,6 0 123,-10 9-174,13 0-31,0 1-157,0-1 0,13-2 189,5-7-593,-5-7 192,12-12 1,-9 0-21,13 0 108,-14 0 1,11-3-579,-7-6 405,-7-7 0,10-22-281,-12 0 0,-1 0 164,-9 10 0,0-1-453,0 1 413,-12-1 0,5 4-74,-12 6 1,13 3 340,-3 7 0,-7 6 0,0-10 0</inkml:trace>
  <inkml:trace contextRef="#ctx0" brushRef="#br1" timeOffset="89">12455 15553 8535,'-13'-16'1,"0"0"112,-6 7 1,4 6 392,5-7 1,4 7-109,-13 3 0,13 3-76,-4 7 1,7 5-75,3 14 1,0-10-150,0 0 0,0 0 128,0 9 1,13 0-159,5 1 0,-2-13-66,3-7 0,0 4-204,10-4 1,-10 1-313,0-10 1,-1-13 282,11-6 1,-10-6-214,0-4 0,-10-8 106,10-1 0,-12-3 161,2 3 0,-6 6 11,-3-6 1,-3 7 53,-6 2 0,2 4-108,-12 6 1,10 6-167,-10 13 385,13 0 0,-20 0 0,10 0 0</inkml:trace>
  <inkml:trace contextRef="#ctx0" brushRef="#br1" timeOffset="90">14701 15496 8394,'-16'16'-1735,"0"-1"1785,7-5 0,6-4 12,-7 13 1,7-9 149,3 9 0,-9-10-20,-1 10 15,1 0 0,9 0-63,0 0 1,0-10 152,0 10 85,0-12 53,12 5 155,4-12-276,13 0-165,-1 0 1,-3-3 33,-6-6 0,3 2-184,-12-12 1,2 4 116,-2-4 1,-7-7-208,7 7 0,-7 4-289,-3-4 299,0 0 1,0-10 259,0 1 0,-3 9-103,-7 0 0,4 13 358,-13-4-205,0 7 31,-10 3 0,4 13-270,6 6 1,7-4-677,12 4-1383,0 0 1245,0 10 824,12-13 0,4-4 0,12-12 0</inkml:trace>
  <inkml:trace contextRef="#ctx0" brushRef="#br1" timeOffset="91">16407 15638 7870,'-28'0'90,"9"3"729,0 7-565,12-7 1,-5 22-3,12-6 0,0-3-101,0 3 1,0-10 78,0 10 0,3-12-160,6 2 1,-2-3 69,12 4-191,0-7 1,6 6-212,-6-18 1,3 3 138,-12-13 0,2 0-7,-2-10 1,-7 1 43,6-1 0,-6 1-150,-3 0 1,0 9-109,0 0-27,-12 0 1,-4 3-94,-12 6 1,9 10 463,0 10 0,12 18 0,-5 17 0</inkml:trace>
  <inkml:trace contextRef="#ctx0" brushRef="#br1" timeOffset="92">18199 15610 8276,'-29'0'-574,"13"0"885,-9 0 0,9 0 573,-12 0 0,12 3-67,7 6-436,5-6-70,-8 23 1,9-20 197,-7 13-413,7-13 228,3 7-566,13-13 0,-1-3 214,7-7 1,3 4-1524,-12-13 785,12 0 0,-16-6-1031,13 6 1797,-12-6 0,5 9 0,-12-13 0</inkml:trace>
  <inkml:trace contextRef="#ctx0" brushRef="#br2" timeOffset="93">8786 6625 8048,'-15'0'1220,"2"0"-876,13 0-27,0 0-523,13 0 173,-10 0 158,9 0-196,-12 0 113,0 0 292,13 0-263,-10 0 863,10 0-310,-13 0-152,0 0-864,13 0 1,-10 3 267,6 6 1,-3-5-858,4 5 981,-7-6 0,22-15 0,-9-4 0</inkml:trace>
  <inkml:trace contextRef="#ctx0" brushRef="#br2" timeOffset="94">10805 6568 7777,'-19'0'783,"0"0"-691,13 0 339,-7 0-185,13 0-206,0 13 287,0-10-110,0 9 93,0-12 5,0 13-327,0-10 55,0 10 0,0-10 50,0 6 116,0-5-400,0 8 167,13 1-231,-10-10 179,10 10-42,-13-13 112,0-13 469,0 10 201,0-10-240,0 13 506,0 0-597,13 0-405,-10 0 0,13 0-247,-7 0-252,-6 0 232,22 0 0,-12-12 146,6-7 1,-3-3-7,-7 3 42,-6-19 0,20 19 384,-14-19-147,1 6 680,-10 16 71,0 4-208,0 12 1,3 12-273,6 7 0,-6 7-139,7 2 0,2 1-363,-2-1 0,3-3 204,-4-6-2040,7-6 1130,12-13 857,-12-13 0,9-15 0,-9-16 0</inkml:trace>
  <inkml:trace contextRef="#ctx0" brushRef="#br2" timeOffset="95">13365 6454 8286,'0'-16'-494,"0"4"384,0-1 173,-13 10-21,10-10 91,-10 13 0,13-3 30,0-6 131,0 6 86,0-10-46,0 13 846,0 0-569,0 13-369,0 2 0,3 4-192,7 0 83,-7-12-139,22 5-242,-9-12 204,0 0-31,9 0 56,-22 0 0,19-3-284,-12-6 234,-1 5 1,-9-11-57,0 5 77,0 7 551,0-10 392,0 13-327,0 0-293,0 13-157,0-10 1,3 10-102,7-13 107,-7 0 1,13 0-478,-7 0-179,-5 0-179,8-13-306,-12-3 356,0-12-302,0 0 234,0 12 327,0 3 1,-9 16 401,-1 7 0,-12 18 0,6 16 0</inkml:trace>
  <inkml:trace contextRef="#ctx0" brushRef="#br2" timeOffset="96">15810 6426 8301,'-16'0'173,"-9"0"212,22 0 98,-23 12-99,23-8 0,-9 21 276,12-6-403,0-7 0,0 14-237,0-10 86,0 12 1,0-9 278,0 0-599,0-13 234,12 7 288,4-1-752,13-8 312,-14 8 81,11-12-604,-23-12 454,22-4 0,-19-3-63,13 0 0,-12 0-31,2-9 219,-6-1 0,-3 1-111,0-1 667,0 13-240,0-9 330,0 22 1,-3-6 149,-6 18-60,6 7 0,-10 12-225,13 1 0,0-1 222,0 1-921,0-1 287,13 0 0,2-12-769,14-6 1,-10-7 418,0-3 0,-10-13-959,10-6 1,-9-6 1285,9-3 0,-13-1 0,6 1 0</inkml:trace>
  <inkml:trace contextRef="#ctx0" brushRef="#br2" timeOffset="97">18398 6568 8404,'-16'0'1082,"3"13"-461,13-10-236,0 22-162,0-22-15,0 22 1,0-18-188,0 12 23,0-13 0,10 10-205,-1-7 0,13-5 202,-3 5 0,-3-6-105,3-3 1,-10 0 72,10 0 1,-9 0-295,9 0 1,-13-12 94,4-7 0,-7 3-9,-3-3 1,0 9 225,0-9 0,0 10 374,0-10-380,0 13 0,-3-7 959,-7 13 5,7 0-666,-22 0 0,18 9-75,-12 1 0,13 12 1,-3-3 1,6-3-1758,3 3 964,0-13 548,12 7 0,4-13 0,12 0 0</inkml:trace>
  <inkml:trace contextRef="#ctx0" brushRef="#br2" timeOffset="98">20928 6682 8257,'-15'0'-64,"-1"0"927,6 0-100,7 0 170,-22 12-158,22 4-652,-10 13 129,13-14-47,0-2 0,3-4-81,7 1 1,-4-1 158,13-9-31,0 0-551,-3 0 303,9 0-744,-22-12 344,10 9 239,-1-23-373,-8 11 1,18-4 237,-13 0 1,1 9-1328,-10-9 852,0 13 767,0-7 0,-13 1 0,-3-4 0</inkml:trace>
  <inkml:trace contextRef="#ctx0" brushRef="#br2" timeOffset="99">9042 4663 6214,'0'-16'0,"0"4"-434,0 12 460,0 0-18,0 12 110,0-9-94,0 23-40,0-23 0,0 13 38,0-7-48,0-6 47,0 10 178,0-13-102,0 0 9,0-13 186,0 10-206,0-10 317,0 13 3033,0 0-3524,13 0 0,-7 0-44,13 0-20,-12 0 0,8-9 118,-5-1 0,-7-12 36,7 3 0,-7 4 342,-3-4-326,12 0 1,-9-10 792,7 1-288,-7 12 505,-3 3-325,0 13-718,0 0 1,10 4-348,-1 5-292,13-6 1,-6 10-1959,12-13 2612,1 0 0,12-13 0,3-3 0</inkml:trace>
  <inkml:trace contextRef="#ctx0" brushRef="#br2" timeOffset="100">11203 4578 7676,'-15'12'-74,"-1"-9"1300,6 7-753,7-7 67,-9-3-227,12 0 0,0 3 86,0 7-87,0-7 199,0 10-501,0-13 95,0 0-286,12 0 0,-5 0 167,11 0 1,-8 0-527,9 0 392,-13-13 0,16 7-297,-12-13 379,-1 0 0,-9 0 69,0 0 0,0 9 74,0-9 513,0 13 359,0-7-365,0 13 525,0 0-699,0 13 0,0-7-832,0 13-497,0-12-609,0 5 1207,0-12 321,0 0 0,0-12 0,0-4 0</inkml:trace>
  <inkml:trace contextRef="#ctx0" brushRef="#br2" timeOffset="101">13706 4635 8382,'0'-16'-876,"0"3"1592,-13 0 24,10 10-82,-10-9 177,13 12-535,-12 12 1,9 4-5,-7 13 0,7-1 238,3 0-524,0 1 229,0-1-211,0 1 0,3-13-71,7-7 1,-4-6-149,13-3 1,-10-3-78,10-6 1,-12 2 138,2-12 1,4-3-153,-4-16 1,1 7 75,-10-7 0,0 6 307,0 4 0,0 9 127,0 0 123,0 12 1,-4-5 556,-5 12-642,6 0 1,-19 12 372,12 7 0,1 10-176,9 9 1,0-16-375,0 6 1,0-6 372,0 7-581,0-13 1,3-4-168,6-12 1,-2-12-289,12-7 1,-13-10 396,3-9 1,4 4-398,-3-14 0,-1 4-811,-9-3 1,0 6 1383,0 12 0,13-12 0,3-3 0</inkml:trace>
  <inkml:trace contextRef="#ctx0" brushRef="#br2" timeOffset="102">16123 4635 7619,'0'-16'344,"0"3"21,-13 13 95,10 0-189,-10 0-35,13 0-1,0 0 290,-12 0-137,9 0-346,-10 13 114,13-10 16,0 22 258,0-9-229,0 12 1,3-12-5,7-6 0,-4 2-542,13-2 1,-10-1 183,10-9 0,-9-3-72,9-6 1,-10 2 36,10-12 0,-13 0 54,4-9 0,3 9 138,-4 0 0,1 0-36,-10-9 1,0 9 315,0 0 0,0 9 60,0-9 556,0 13-308,0-7 538,0 13-820,-13 13 0,10-7-142,-7 13-617,7-12 1,6 5 288,7-12 0,-4 0-324,13 0 0,-10 0 245,10 0 1,-9-12 246,9-7 0,0-7 0,9-2 0</inkml:trace>
  <inkml:trace contextRef="#ctx0" brushRef="#br2" timeOffset="103">18767 4777 7075,'-16'-13'337,"4"10"1,9-10-77,-7 13 461,7 0-323,-10 0 0,10 0 343,-6 0-19,6 0-466,-10 13 64,13 3-114,-13 25-15,10-10 1,-9 10-276,12-12 132,0-1 0,3 1-74,6-1 0,-2-9 169,11 0 0,-8-13-474,9 4 247,0-7 0,9-16-263,1-6 0,-4-6 147,-6-3 0,3-10-120,-12 0 0,-1 0 96,-9 10 1,0-4 68,0-6 430,0 6-284,0-9 60,-13 26 1,1 5-54,-7 20 0,6 5-409,13 14 1,-9-1 409,-1 1 0,13-1 0,13 1 0</inkml:trace>
  <inkml:trace contextRef="#ctx0" brushRef="#br2" timeOffset="104">21383 4748 8142,'0'-16'-82,"-3"-9"37,-6 6 83,6 7 263,-10-1 209,13 0-269,0 10 120,0-9-155,-13 12-60,10 0 95,-10 0 0,13 12 10,0 4-16,0 12-66,0 1 1,0 9 27,0 0 1,0 0-173,0-10 1,0-9 73,0 0 1,13-10-204,6 10 0,-3-12 70,3 2 0,-10-6-121,10-3 121,-12-12-14,18-4 1,-19-13-86,13 1-45,-13 0 144,7-1-127,-13-12 157,0 9 1,0-9 271,0 13-262,-13 0-6,10-1 5,-22 13 275,22 4-243,-22 12-166,9 0 0,-9 12-466,6 7 482,6 7 1,13-7 112,0-1 0,13 1 0,2 10 0</inkml:trace>
  <inkml:trace contextRef="#ctx0" brushRef="#br2" timeOffset="105">8843 8587 8478,'-15'0'252,"-11"0"325,23 0-513,-10 0-86,1 0 245,9 0 0,-7 0-91,20 0 1,-4 0 63,13 0 1,-10 0-22,10 0-1,0 0 0,10 0-274,-1 0 1,-9 0 87,0 0 1,-9 0-84,9 0 1,-10-3-169,10-7 1,-13 4 85,4-13 1,-4 9 152,4-9-17,-7 13 1,9-10 83,-12 7-141,0 6-818,0-10 916,0 26 0,0 2 0,0 14 0</inkml:trace>
  <inkml:trace contextRef="#ctx0" brushRef="#br2" timeOffset="106">11004 8501 8279,'-19'0'669,"0"0"212,13 0-616,-6 0-1,12 0-200,-13 0 365,10 0-406,-10 13 8,13-10 1,3 10 145,7-13-242,-7 0-19,22 0 1,-12-3 61,6-7 1,3 4-110,-13-13 0,10 9 37,-9-8 1,-1 8 0,-9-9 0,0 10-7,0-10 26,0 0 0,0 0 466,0 0-268,0 12 328,0-5 0,-3 12 117,-6 0 162,5 0-145,-21 12-573,22 4-299,-10 13-675,13-14-261,0-2 1,4-13 1221,5 0 0,7-13 0,12-2 0</inkml:trace>
  <inkml:trace contextRef="#ctx0" brushRef="#br2" timeOffset="107">13592 8388 8177,'-16'12'168,"-9"-9"229,22 23-153,-22-10 165,21-1-144,-8 11 1,12-20 161,0 13-431,0 0 187,0-3 1,0-1-29,0-5 43,0-7 1,3 10-37,6-13 0,-2 0-172,12 0 1,-4-3-226,4-7 1,7-3 163,-7-6 0,-7-6-702,-2 6 576,6-6 0,-13-3-59,6-1 1,-6 10-34,-3 0 482,0 13 1,0-10 387,0 7-438,0 5 1,0-5 330,0 18 0,0-2 196,0 12-567,0 0 62,0 9 1,0-9-735,0 0 1,4-13-837,5 4 1405,7-20 0,25-18 0,3-16 0</inkml:trace>
  <inkml:trace contextRef="#ctx0" brushRef="#br2" timeOffset="108">15810 8558 8199,'-16'0'576,"-9"0"174,9 0-606,0 0 0,1 3-51,5 7 1,7-4 24,-7 13 81,7-12 0,6 5-333,7-12 1,-4 10 110,13-1 1,-9 1-338,9-10 83,0 0-315,9-13 391,0-3 0,-9-9-19,0 6 0,-12 3 388,2 7-91,-6 5 1,-3-11-50,0 5 306,0 7-357,0-10-9,0 13-90,0 0 0,13 0 0,3 0 1</inkml:trace>
  <inkml:trace contextRef="#ctx0" brushRef="#br2" timeOffset="109">18568 8644 7159,'-16'0'1118,"-9"0"0,22 3-350,-6 6-531,5 7-138,-8 0 1,9 9-18,-7-6-43,7 6 116,16 4 1,2-13-475,14-7 298,-1-6 1,1-15-308,-1-7 0,-3-7 111,-6-2 1,7-4-14,-7-6 0,-7 7 143,-2-7 0,-4 6 177,3 4 0,-5-1 363,5 1-311,-6 0 1,-6 12 102,-6 6-119,5 7 1,-18 6-155,13 7 1,-1 6-536,10 12 563,0 0 0,13 1 0,3-1 0</inkml:trace>
  <inkml:trace contextRef="#ctx0" brushRef="#br2" timeOffset="110">21014 8359 8183,'-19'10'1167,"0"-1"-800,12 13 692,-18-6-182,22 0-64,-10 9-590,13-9 0,0 3-121,0 0-36,0-13 0,10 4-201,-1-20 1,4 4 181,-4-13 1,-5 0-637,5-9 0,-3-1 323,4 1 0,-7-1-913,7 1 0,-7 9 1179,-3 0 0,-13 0 0,-3-9 0</inkml:trace>
  <inkml:trace contextRef="#ctx0" brushRef="#br2" timeOffset="111">9071 4947 7420,'-16'0'-137,"3"0"582,13 0-388,-12 0-297,9 0 293,-10 13-211,13-10 14,0 22-308,0-9 452,0 13 0,0-1 0,0 0 0</inkml:trace>
  <inkml:trace contextRef="#ctx0" brushRef="#br2" timeOffset="112">9128 5886 8313,'-29'12'-217,"13"-9"1,-9 23 277,6-7 0,3-4 67,-3 4 1,10 0-467,-10 10 1,13 9-97,-4 0 434,-6-1 0,1-8 0,-14-1 0</inkml:trace>
  <inkml:trace contextRef="#ctx0" brushRef="#br2" timeOffset="113">9099 6909 8313,'-12'29'-428,"8"-1"1,-11-9 416,5 0 0,7 0 139,-6 9 1,-4-9-160,3 0 1,-2-3 231,2 3-759,7 6 558,-10-9 0,13 13 0,0-1 0</inkml:trace>
  <inkml:trace contextRef="#ctx0" brushRef="#br2" timeOffset="114">9185 7819 8313,'-29'28'-262,"1"14"1,2-11-778,7 7 787,-6-6-1,22-4 131,-22 0 121,22 14 1,-10-23 0,0 18 0,-3-21 0</inkml:trace>
  <inkml:trace contextRef="#ctx0" brushRef="#br2" timeOffset="115">9554 8615 8315,'0'-16'1069,"0"4"-624,0-1-193,0 10-168,13-10 0,-7 13-159,13 0 84,0 0 244,22 0-874,-9 0 1,18-3 620,-12-6 0,25 5 0,-3-8 0</inkml:trace>
  <inkml:trace contextRef="#ctx0" brushRef="#br2" timeOffset="116">11289 8558 8300,'0'-16'368,"0"4"0,9 9-5,1-7-327,12 7 1,-6-10 233,12 13 38,13 0-1755,-9 0 1447,21 0 0,-8-12 0,12-4 0</inkml:trace>
  <inkml:trace contextRef="#ctx0" brushRef="#br2" timeOffset="117">13791 8644 8271,'16'12'1018,"9"-9"-299,-6 7-1738,6-7 1019,16-3 0,4 13 0,12 2 0</inkml:trace>
  <inkml:trace contextRef="#ctx0" brushRef="#br2" timeOffset="118">14985 8615 8202,'0'-28'662,"0"-1"0,16 1-866,13-1 0,-1 1 168,10 0 0,3 2-865,-3 7 1,3-3 900,-3 13 0,-6-13 0,9 6 0</inkml:trace>
  <inkml:trace contextRef="#ctx0" brushRef="#br2" timeOffset="119">16265 8615 8123,'16'0'148,"0"-3"239,-7-6-208,-6 5 0,13-8 194,-7 12 1,-2-10 213,12 1-1070,0-1 1,9 1 301,1-1 1,2-2 180,7 2 0,6-6 0,13-12 0</inkml:trace>
  <inkml:trace contextRef="#ctx0" brushRef="#br2" timeOffset="120">17829 8501 8090,'28'0'212,"1"0"480,-1 0-460,1 0 1,12 0-340,-10 0 155,10 0 1,0 0-232,7 0 1,-4-9-1187,3-1 1369,1 1 0,9-16 0,0-7 0</inkml:trace>
  <inkml:trace contextRef="#ctx0" brushRef="#br2" timeOffset="121">19308 8501 8052,'15'0'-27,"11"0"16,-7 0 1,6 0 10,3 0-145,1 0 130,-1 13 0,10-10-15,0 7 30,0-7 0,3-3 0,3 0 0</inkml:trace>
  <inkml:trace contextRef="#ctx0" brushRef="#br2" timeOffset="122">20559 9013 7151,'16'0'-206,"-4"-12"0,1-4 1,3-13-1</inkml:trace>
  <inkml:trace contextRef="#ctx0" brushRef="#br2" timeOffset="123">21355 8587 8749,'0'28'0</inkml:trace>
  <inkml:trace contextRef="#ctx0" brushRef="#br2" timeOffset="124">9412 6596 8292,'28'0'-662,"14"0"318,-11 0 0,35-9-141,1-1 302,24-12-198,23-6 1,16-16-1,12-13 1</inkml:trace>
  <inkml:trace contextRef="#ctx0" brushRef="#br2" timeOffset="125">12654 6369 8319,'28'28'-489,"1"-12"217,-1 9 3,13-21 177,3 8 320,13-12-279,0 0 14,0-12 0,9 8-566,1-5 257,-1 6 160,-9-10 1,-3 10 185,-7-6 0,3 5 0,-12 4 0,0 13 0,-9-10 0,12 22 0,3-9 0</inkml:trace>
  <inkml:trace contextRef="#ctx0" brushRef="#br2" timeOffset="126">15440 6568 8194,'70'13'-40,"3"2"36,-1 1 1,1 6 237,-7-12-193,7-1-8,12-9-1229,0 0 1196,1 0 0,12 0 0,3 0 0</inkml:trace>
  <inkml:trace contextRef="#ctx0" brushRef="#br2" timeOffset="127">18938 6170 8110,'60'-13'-724,"6"-6"336,-6 7 0,32-1 388,-7 13 0,7 0 0,-7 0 0</inkml:trace>
  <inkml:trace contextRef="#ctx0" brushRef="#br2" timeOffset="128">21355 6483 8086,'19'0'1301,"0"0"-793,-13 0 1,19 0 292,-6 0-801,19 0 0,7-13 0,11-3 0</inkml:trace>
  <inkml:trace contextRef="#ctx0" brushRef="#br2" timeOffset="129">9725 4748 8348,'16'-16'-41,"9"1"399,-6 5-493,19 7 182,6-10 1,25 13-48,7 0 0,19 0 0,6 0 0</inkml:trace>
  <inkml:trace contextRef="#ctx0" brushRef="#br2" timeOffset="130">12966 4578 8118,'16'-13'-556,"10"-3"1,-1-3 66,13 0 0,0 13 429,-10-3 0,4 5 60,6 4 0,6-12 0,13-4 0</inkml:trace>
  <inkml:trace contextRef="#ctx0" brushRef="#br2" timeOffset="131">15014 4862 8304,'57'0'-17,"0"3"-1238,-1 7 776,1-7 1,13 9 478,6-12 0,-7 0 0,26 0 0,-7 0 0</inkml:trace>
  <inkml:trace contextRef="#ctx0" brushRef="#br2" timeOffset="132">20559 4407 8151,'85'0'535,"0"0"1,1 0-428,-1 0 1,3 10-783,7-1-894,6 13 292,0-19 1276,10 10 0,-10-26 0,13-2 0</inkml:trace>
  <inkml:trace contextRef="#ctx0" brushRef="#br2" timeOffset="133">11061 4748 8492,'-16'13'350,"-6"3"64,13 12-261,-13 13 44,6 16 1,-9 16-934,6 12 537,-7 0 1,23 1 198,-6-1 0,-7 0 0,0 1 0</inkml:trace>
  <inkml:trace contextRef="#ctx0" brushRef="#br2" timeOffset="134">11289 6881 8470,'-44'85'-16,"-10"13"0,22-10 270,-6 7-64,19-6 1,-6-17-144,6-5 0,3-1-369,-3-9 1,13 3-414,-3-22 0,2-3 147,-2-16 588,6 6 0,-10-9 0,13 12 0</inkml:trace>
  <inkml:trace contextRef="#ctx0" brushRef="#br2" timeOffset="135">11147 7904 8382,'12'45'-1512,"-9"-4"1164,7-13 944,6 13-300,-13 3 0,9 7 80,-12 6 14,0-7 1,0 10 101,0-12-259,0-1 284,0 10-226,0 0 1,0-13-420,0-6 111,-12-6-1827,9-17 1844,-10-2 0,26-38 0,2-7 0</inkml:trace>
  <inkml:trace contextRef="#ctx0" brushRef="#br2" timeOffset="136">13876 4720 8422,'-28'0'0,"0"0"-882,-1 0 449,13 12 1,0 4 553,7 13-36,6-1 1,-10 13-86,13 7 0,0 18 0,0 7 0</inkml:trace>
  <inkml:trace contextRef="#ctx0" brushRef="#br2" timeOffset="137">13962 7449 8132,'-29'57'-292,"1"13"0,12-20 292,7 7 0,5-6 0,4 6 0</inkml:trace>
  <inkml:trace contextRef="#ctx0" brushRef="#br2" timeOffset="138">14104 8302 8132,'-16'29'-188,"-9"-1"1,18 4 397,-11 6 0,11-7 509,-2 7-239,-7 6-354,13-12 0,-10 19 127,13-13-13,0-1-576,0-8 311,0-13-47,0 9 72,13-22 0,15 10 0,16-13 0</inkml:trace>
  <inkml:trace contextRef="#ctx0" brushRef="#br2" timeOffset="139">16606 4720 8149,'-19'0'-405,"0"0"1385,0 0-569,4 12 1,-8 17-1189,14 18 0,-1 10 777,10 10 0,0 18 0,0 16 0</inkml:trace>
  <inkml:trace contextRef="#ctx0" brushRef="#br2" timeOffset="140">16322 7364 8112,'-29'57'-1091,"4"3"810,6 6 0,7-6 281,12 7 0,0-7 0,0-3 0,12-1 0,4 1 0</inkml:trace>
  <inkml:trace contextRef="#ctx0" brushRef="#br2" timeOffset="141">16379 8331 8112,'0'41'0,"0"-6"0,0 12-247,0-12 216,0 18 1,0-21 173,0 6-305,0-6 94,0-4 0,3-3 228,6-6-160,-5-6 0,8-13 0,-12 0 0</inkml:trace>
  <inkml:trace contextRef="#ctx0" brushRef="#br2" timeOffset="142">18938 4777 8151,'-29'12'0,"1"4"0,9 13 0,0-1-244,13 26 130,-7-7 1,13 35 113,0-6 0,0 19 0,0 6 0</inkml:trace>
  <inkml:trace contextRef="#ctx0" brushRef="#br2" timeOffset="143">18881 7393 8022,'-57'88'168,"0"7"1,13-7 307,6 7 0,19-10-503,10-9 0,6-3-790,3-7 597,0-18-1028,0 5 352,0-24 896,0-1 0,0-9 0,0 0 0,0-13 0,0-6 0,0-3 0,0-22 0,0 9 0</inkml:trace>
  <inkml:trace contextRef="#ctx0" brushRef="#br2" timeOffset="144">21298 4862 8111,'0'28'-706,"-9"-9"840,-1 0 1,-9 13-14,10 15 1,-4 10-57,4 10 1,2 30 17,-12 27 0,0 15-982,-9 12 580,-1 7 1,10-67 0,-3 2 0,0 0 0,0 0 0</inkml:trace>
  <inkml:trace contextRef="#ctx0" brushRef="#br2" timeOffset="145">20758 8217 8002,'-16'16'-1121,"3"9"1121,13-22 0,13 23 0,3-11 0</inkml:trace>
  <inkml:trace contextRef="#ctx0" brushRef="#br2" timeOffset="146">9099 13989 6968,'-16'28'221,"7"1"1,6-10-116,3 0 0,0 0-36,0 9 0,0 10-14,0 0 1,0 3 34,0-3 1,0 6-147,0 13 1,0 0 26,0 0 0,-10 0-65,1-1 0,-1 1-84,10 0 0,0 0 108,0 0 1,0-13-266,0-6 1,0-6-99,0-4 432,0-12 0,0 9 0,0-9 0</inkml:trace>
  <inkml:trace contextRef="#ctx0" brushRef="#br2" timeOffset="147">10862 14074 6508,'0'-16'398,"0"4"-238,0 12 419,0 0-499,0 12 1,0 4 103,0 13 1,0 9 70,0 0 0,0 9-149,0-9 1,0 12-150,0-2 0,0-4 116,0 3 0,0-2-636,0 2 1,0-6 115,0-13 447,0 1 0,0-1 0,0 1 0</inkml:trace>
  <inkml:trace contextRef="#ctx0" brushRef="#br2" timeOffset="148">12625 14131 8063,'0'-16'-1952,"0"-9"2166,0 22 25,0-10-22,0 13 317,0 0-464,0 13 0,0 3 54,0 12 0,0 1 1,0-1 1,0 13-129,0 6 1,0-2 104,0 2 1,0 0-82,0 10 0,0 0 112,0 0-27,0 0-389,0-13 144,0 10 139,0-23 0,13 23 0,3-10 0</inkml:trace>
  <inkml:trace contextRef="#ctx0" brushRef="#br2" timeOffset="149">14758 14302 7271,'-16'0'721,"3"12"0,13 4-601,0 13 0,-3 8 6,-6 1 1,6 13-50,-7-4 0,4 10 80,-4 10 1,7-7-317,-6 6 1,2-6 85,-2-3 0,6-3-981,-7-7 1054,7-19 0,16-2 0,3-11 0</inkml:trace>
  <inkml:trace contextRef="#ctx0" brushRef="#br2" timeOffset="150">16521 14501 8052,'-16'0'-12,"3"0"293,13 0 56,-12 12-130,9-8-139,-10 21 105,13-9 0,0 25 124,0 6-593,-13-6 244,10 13 1,-9-10 36,12 13 1,0-10-180,0 1 1,0-14 193,0 4 0,0-6 0,0-4 0</inkml:trace>
  <inkml:trace contextRef="#ctx0" brushRef="#br2" timeOffset="151">18284 14472 7432,'16'0'707,"-4"0"1,-12 3-301,0 7 1,0 6-142,0 12 1,0 13 177,0 7 1,-3 5-136,-6 4 1,2 0-481,-12 0 0,10 0 213,-10 0 1,13-13-1843,-4-6 1800,7-19 0,-10 6 0,-2-9 0</inkml:trace>
  <inkml:trace contextRef="#ctx0" brushRef="#br2" timeOffset="152">8872 13790 8120,'-16'0'556,"-9"0"-12,22 0 42,-23 13-151,23 2-32,-10 14-112,13-1 1,0 1 66,0-1-434,0-12 137,0 9 1,13-19-78,6 13 62,-6-12 0,12 5-45,-6-12 1,6-3 67,4-6 0,-10-7-325,0-12 0,-4-1 93,4 1 1,3-1-198,-12 1 1,3-10 144,-4 0 1,-6 0 13,7 10 1,-7-1 208,-3 1 0,-3 9 165,-7 0 0,4 13 85,-13-4 1,9 7-105,-9 3 1,4 13 589,-4 5 0,-3 20-276,12 10 1,1-7 97,9-3 1,0 3 359,0-3-912,0 0 0,12-13-45,7-6 0,6-6-69,4-13 1,-1-13-534,1-6 1,-1-16 358,1-3 1,-1-12-69,1 2 1,-11-2 93,1 2 0,-12-2-176,2 12 1,-6-3-343,-3 3 646,0 19 0,-3-6-35,-6 25 0,2 6 26,-12 13 1,10 13-488,-10 24 0,13-8 616,-4-1 0,7 13 0,3 13 0</inkml:trace>
  <inkml:trace contextRef="#ctx0" brushRef="#br2" timeOffset="153">10948 13534 8086,'-16'0'-1324,"-10"0"2338,11 0-565,-1 0 1,0 10 226,7-1-387,5 0 0,-8-5 42,12 5 1,-3-3 168,-7 13-177,7 0 0,-10 10 177,13-1-439,13 1 1,-7-4 282,13-6-422,0 6 1,10-22-65,-1 7 0,-9-7-533,0-3 352,0-13 0,6-3 159,-6-12 0,-6 0-229,-13-1 1,0 1 103,0-1 1,0 1 191,0-1 1,-3 4 228,-7 6 215,-6-6 0,-12 22 366,0-7-69,-1 7 1,1 6 14,-1 7 0,13 6-235,7 12 1,-4 0-297,4 1 1,-1-10 304,10 0-1128,13 0 1,3 6 438,12-6 1,10-10 255,0-18 0,0-7 0,-10-12 0</inkml:trace>
  <inkml:trace contextRef="#ctx0" brushRef="#br2" timeOffset="154">12682 13733 7532,'-16'13'-219,"-9"-10"259,9 22 1,0-19 1546,7 13-509,6-12-688,3 18 0,0-19-152,0 13 1,3-12-134,6 2-177,7-6 0,13-15-126,-1-7 0,-9-7 17,0-2 0,-10-1 128,10 1 1,-12 0-294,2-1 0,-6-2 124,-3-7 0,0 6 200,0-6 0,0 16-104,0 3 1,-3 3 607,-6-3 0,2-3-23,-12 13 1,10-1 164,-10 10 1,10 3-359,-10 7 0,12 6-46,-2 12 1,-4 10-521,4 0 0,-1 0 199,10-10 101,13 1 0,3-1 0,12 1 0</inkml:trace>
  <inkml:trace contextRef="#ctx0" brushRef="#br2" timeOffset="155">14843 13591 8042,'-12'16'1030,"-4"9"-510,-13-9 0,14 12-59,5 1 1,4-1-168,-4 0 1,7-9-137,-6 0 37,5 0 0,8 7-257,5-7 0,-3-7 104,13-12 1,-3-3-309,3-6 1,6-7 202,-6-13 0,-6 1-410,-4-1 0,4 1 64,-3 0 0,-1-10 165,-9 0 0,0 0 190,0 9 0,0 1-90,0 0 1,0 9 399,0 0 0,-9 9 56,-1-9 896,-12 13-699,6-7 0,-12 26 74,-1 6 1,14 6-419,5 4 0,7-1-429,3 0 0,0 1-849,0-1 777,0-12 336,0 9 0,13-21 0,2 8 0</inkml:trace>
  <inkml:trace contextRef="#ctx0" brushRef="#br2" timeOffset="156">16549 13790 8096,'-28'13'324,"9"-10"663,0 6-471,13 7 316,-7 0-469,0 12 0,10-9-257,-6 0-35,6 0 0,6 0-192,6 0 1,-2-13 155,12 4-39,-1-7 1,11-6 116,-1-7 0,-9-5-494,0-14 1,-3-3 116,3-5 1,-3 5-196,-7-6 1,-6 6 127,7 4 425,-7-13 0,-3 9 776,0-6-644,-13 7 1,-2 15 70,-14 7 0,10 5-44,0 4 0,3 13 76,-2 6 0,5 9 40,13 10 1,0-6-1981,0 6 1611,0 6 0,13-12 0,2 9 0</inkml:trace>
  <inkml:trace contextRef="#ctx0" brushRef="#br2" timeOffset="157">18426 13961 8046,'-25'18'0,"6"1"827,6 0-452,1 10 0,8-1 107,-5 1-22,6-14-84,3 11 0,0-10-430,0 12 84,12-12 1,4-4-65,13-12 40,-1 0 0,1-9-117,-1-1 0,-9-21 154,0 2 0,0-5-538,9 5 1,-9-9 204,0 0 0,-13 1-123,4 8 0,-7 1-155,-3-1-419,0 1 447,-13-1 540,-2 14 0,-26 2 0,-4 13 0</inkml:trace>
  <inkml:trace contextRef="#ctx0" brushRef="#br2" timeOffset="158">18682 9070 8019,'0'-16'-1220,"0"-9"1323,0 6 931,0 6-528,0-12-527,0 22 199,0-10-2,0 13 1,0 4 146,0 5 1,0 7-7,0 12 53,0 13-216,0-9 0,0 22 103,0-7 0,0 10-34,0 9 0,0-6 95,0 7-99,0-7-40,-13 9 1,10-9-27,-6 6 1,-4-6 71,4-3 0,-1-9-505,10-1 253,0-12 0,-3 3-1001,-7-19 415,7-7-401,-9-12 1,12-3 117,0-6 896,12-7 0,4-25 0,13-3 0</inkml:trace>
  <inkml:trace contextRef="#ctx0" brushRef="#br2" timeOffset="159">19279 9781 7729,'-16'0'-49,"4"0"911,12 0 375,0 0-663,0 13-340,0-10 0,12 9-34,7-12 0,16 0 63,3 0 0,9 0-159,-9 0 0,13 0 24,-4 0 0,16 0 41,4 0 1,9 0-33,-10 0 0,13 0-173,-3 0 0,3-9 153,-3-1 0,6 1 23,-6 9 0,-4-10-153,4 1 0,-13-1 91,4 10 1,-11 0-211,-8 0 1,2 0-7,-12 0 0,-9 0-114,-10 0-115,-13 0-375,7 0 71,-13 0 0,-13 0 235,-6 0 1,3 0-990,-3 0 1425,0 0 0,-9 0 0,-1 0 0</inkml:trace>
  <inkml:trace contextRef="#ctx0" brushRef="#br2" timeOffset="160">21042 8985 7939,'-16'0'227,"-9"0"570,22 0-467,-22 0 89,21 0-153,-8 12 1,12 7-42,0 19 1,0-6 114,0 6 0,0 6-35,0 3 0,0 17-40,0 2 0,0 3-179,0-2 1,0-7-191,0 6 1,0-15-599,0-4 0,3-12 163,6 3-1400,-5-19 1939,8-7 0,1-12 0,3 0 0</inkml:trace>
  <inkml:trace contextRef="#ctx0" brushRef="#br2" timeOffset="161">20189 10122 8912,'-16'0'564,"4"0"-393,12 0 207,0 0-155,0 13-1,-13 3 0,10 12 82,-7 0 0,7 10-95,3 0 0,0 13 48,0-4 1,0 7-78,0 3 1,13-10-13,6 0 1,-3 1-24,3 9 1,3-13-1,16-6 1,-4-7-7,14-2 0,-4-13-143,3-7 1,10-6-71,0-3 0,0-3 54,9-6 0,-2-17 104,2-11 0,-6-5-8,6 5 1,-15 8-61,-4 1 1,-3-1 6,4 10 1,-1 3-4,-18-2 0,5 11-428,-15-2 158,-6 6-896,0 3 434,-13 0-1588,0 0 2300,-13 0 0,-3 0 0,-12 0 0</inkml:trace>
  <inkml:trace contextRef="#ctx0" brushRef="#br2" timeOffset="162">22151 10293 8116,'0'15'-1002,"-13"1"771,-5-6 1293,5-7-596,-12 22 0,18-12 200,-12 6-132,13 6-193,-19-9 0,22 22-111,-7 0 1,7 0-15,3-10 0,0 0-24,0 1-66,13-1 0,6-2-114,18-7 0,-2-4 90,13-5 1,-1-7-201,10 6 0,0-9 24,0-9 1,-4-7-176,-5-12 1,2-1 113,-12 1 0,6-10-98,-15 0 0,6-9-63,-16 9 1,-7-13-112,-2 4 0,-7 3 204,-3-4 0,0 13 59,0-2 0,-22 5 106,-7 4 0,-18-10-65,-1 0 1,-5 9 246,-4 10 1,-9 13-66,-1-3 1,4 5 594,16 4 0,-7 13-264,7 6 0,5 16-91,5 3 0,18 9-1040,9-9 1,7 9 169,3-9 551,13 13 0,15-20 0,16 10 0</inkml:trace>
  <inkml:trace contextRef="#ctx0" brushRef="#br2" timeOffset="163">22606 10605 7954,'-16'0'0,"-9"4"0,6 5 509,6-6-235,-12 10 1,22 0 1003,-6 5-856,-7-5 0,13 12 144,-7-6 1,7 7-155,3 2 0,0 0-188,0 1 1,22-4-3,6-6 0,10-3-185,0-7 1,10-5 79,18 5 1,-3-9-635,13-9 0,-13-7-247,4-13 0,-7-9-1663,-4 1 2427,-11-14 0,8 7 0,-8-13 0</inkml:trace>
  <inkml:trace contextRef="#ctx0" brushRef="#br2" timeOffset="164">23914 10662 7103,'-16'0'-18,"4"0"285,12 0 104,0 0-126,0-12 78,0 9 0,0-13-125,0 6 1,0 4 455,0-13-342,12 13 0,4-16 47,13 12 1,-1-3-112,0 4 0,1 6 44,-1-7 1,1 7-223,-1 3 1,1 0 104,-1 0 0,-9 13-355,0 6 0,0 6 140,9 3 1,-12 1-432,-6-1 0,-7 4 123,-3 6 1,0-7-74,0 7 1,-13 3 180,-6-3 1,-6 0-67,-4-9 1,1-1 272,0 1 1,-1-1-141,1 0 0,2-9 1141,7 0-726,-6 0 0,19 10 678,-13-1 0,13-9-284,-4 0 0,10-10-56,10 10 1,5-12-216,14 2 0,2 4-292,7-4 0,-3 1-53,13-10 1,-11 0 152,11 0 0,-1-10-903,10 1 1,-13-13 410,-6 3 1,-6-6-1223,-4-4 0,1 1 1541,-1-1 0,1 1 0,-1-1 0</inkml:trace>
  <inkml:trace contextRef="#ctx0" brushRef="#br2" timeOffset="165">16464 19448 8446,'13'16'778,"2"-4"-594,14-12 0,2 0 11,7 0 1,-3 0-1,13 0 1,-11 0 29,11 0 0,-1 0 10,10 0 0,-9 0-51,-1 0 0,0 0-42,10 0 0,-13 4-31,-6 5 0,3-6-100,-3 7-477,0-7 0,-9-3-412,-1 0 496,-12 13-824,9-10 672,-22 9 534,10-12 0,-13 13 0,0 3 0</inkml:trace>
  <inkml:trace contextRef="#ctx0" brushRef="#br2" timeOffset="166">16919 19960 7221,'-3'16'-630,"-7"-7"672,7 7 0,-9-10 132,12 13 0,-10-9 28,1 9-102,-1 0 1,1 9 9,-1 0 0,-2 1 123,2-1 1,7 4-8,-7 6 1,-2-3 96,2 12 0,-9-12-290,10 3 1,-1 3 136,10-3 1,-9 3-142,-1-3 1,1-7 69,9 7 1,0-6-36,0-4 0,0 1 59,0-1 1,13-3-51,6-6 0,6-3 81,3-7 0,4-5 6,6 5 0,-7-6-23,7-3 0,6-3-10,4-6 1,6 2-55,2-12 0,1 10 52,0-10 1,0 9-163,0-9 1,-10 10 94,1-10 1,-4 13-97,3-4 1,-6 7-51,-12 3-425,-1 0-609,1 0 493,-13 0-1188,-4 0 1817,-12-13 0,13 10 0,3-9 0</inkml:trace>
  <inkml:trace contextRef="#ctx0" brushRef="#br2" timeOffset="167">18767 20329 7970,'-16'0'-143,"-9"0"203,22 0 240,-22 0-29,22 13-104,-23 3 1,23 6 168,-6 6 29,6-5-169,-10 18 0,10-10 139,-7 7-168,7-6 1,16 9-68,6-13 1,-3 10 91,2 0 0,5-10-238,14-9 0,-5-12 85,6 2 1,3-6-5,-3-3 0,9-3 37,-9-6 1,0-10-158,-9-19 0,-1 3-29,1-12 0,-1 9-33,0-10 0,-12 1-220,-6-10 0,-7 10 139,-3-1 1,0 4-60,0-3 0,-3-4 49,-7 13 1,-9-9 86,-19 9 1,4 3 4,-14 16 1,4-3 38,-3 13 1,-7-1 54,6 10 0,4 0 203,-3 0 0,12 13 383,-3 6 0,7 19-293,2 9 1,13 7-122,7 3 1,6 0-27,3-1 0,3-2-239,6-6 1,7-4 40,13-6 0,8-7 131,1 7 0,0-6 13,-9-4 0,9-9-44,0 0 0,-1-3 149,-8 3 0,-1 3-106,1-13 0,-1 10-33,1-9 0,-1-1 53,1-9 1,-1 0-690,0 0 1,1-3 93,-1-6 536,-12 6 0,22-35 0,-6 6 0</inkml:trace>
  <inkml:trace contextRef="#ctx0" brushRef="#br2" timeOffset="168">19819 20557 7934,'-12'16'882,"9"0"-533,-7-7 314,-6-6-328,13 22 1,-9-9 179,12 13 230,0-1-379,0 1 1,-10 8-62,1 1-203,-1 13 1,10-19-759,0 5 507,13-5 1,-7-13-341,13 0 1,-10-13-1397,10 4 1885,-12-7 0,31-3 0,-7 0 0</inkml:trace>
  <inkml:trace contextRef="#ctx0" brushRef="#br2" timeOffset="169">16692 13818 6610,'0'-15'414,"0"2"-283,0 13 1,0-3 173,0-7 56,0 7-169,0-10 164,0 13 173,0 0-211,12 0 0,-6 0-80,13 0 0,-9 0 103,9 0 1,0 4-87,9 5 1,1-3-34,-1 13 0,4-9-5,6 9 1,6-13-9,13 4 0,0 2 26,-1-2 1,5 2-5,5-2 1,3-7 77,7 6 1,3-5-72,-12-4 1,12 0-54,-4 0 1,-5 0 38,-4 0 1,-6 0-133,-3 0 1,-3 0 9,-7 0 1,-6-4-96,-12-5 0,-10 6 86,0-7-479,-13 7-614,7 3 457,-13 0-399,0 0 638,-13 0 1,7 0-2080,-13 0 1255,0 0 1128,-10 0 0,1 13 0,-1 3 0</inkml:trace>
  <inkml:trace contextRef="#ctx0" brushRef="#br2" timeOffset="170">15071 13705 7946,'0'-16'-100,"0"-9"1,0 18 461,0-12 0,3 13 321,6-4-229,7 7 0,13-6-110,-1-1 0,10 1 133,0 9 0,12 0-75,-2 0 0,18 0-103,10 0-133,-7 0 0,4 0-72,-7 0 99,-6 0 1,10 9-287,-13 1 99,-13-1 1,7 1 218,-13-1-239,-1 1-50,-8-10 194,-1 0-938,-12 12 398,-3-8 53,-13 8-1566,0-12 1028,0 0 895,-13-12 0,-15-4 0,-17-13 0</inkml:trace>
  <inkml:trace contextRef="#ctx0" brushRef="#br2" timeOffset="171">12995 13676 7946,'-16'-12'-238,"-9"8"296,22-8 1192,-10-1-756,13 10 1,13-10 68,6 13 1,9-3-9,10-6 1,0 6-79,19-7-13,-7 7-272,32 3 1,-9 0-87,12 0-68,1 0 0,-4 0-114,-6 0 0,3 0 154,-13 0 1,10 9-134,-10 1 0,-12 2 37,-16-2-1609,-7-7 1212,-2 22 1,-13-18-1563,-7 12 1977,-6-13 0,-15 7 0,-4-13 0</inkml:trace>
  <inkml:trace contextRef="#ctx0" brushRef="#br2" timeOffset="172">11203 13790 8008,'0'-16'309,"0"3"0,0 10 60,0-6-50,0 6-149,13-10 1,-7 4 170,13-1 106,0 1-276,22 9 0,-9 0 339,6 0-339,6 0 0,-9 0 67,12 0 1,-2 0-12,2 0 1,7 3-201,-7 6 1,7-2 108,3 12 0,6-13-406,-6 3 0,6 4 119,-16-4 98,-6 1-859,0 3 624,0-10 0,-18 9-1624,5-12 1912,-19 0 0,17 13 0,-10 3 0</inkml:trace>
  <inkml:trace contextRef="#ctx0" brushRef="#br2" timeOffset="173">9554 13761 7988,'16'-12'904,"9"9"-528,-9-10 115,13 13 0,2 0-44,7 0 0,-3 0 4,12 0-226,1 13-56,8-10 0,1 19-332,0-13 109,13 1 83,-10-10 1,0 3-493,-13 7 0,-12-7-567,3 6-693,6-6 1723,-12-3 0,9-12 0,-13-4 0</inkml:trace>
  <inkml:trace contextRef="#ctx0" brushRef="#br2" timeOffset="174">24303 14530 7858,'0'-19'28,"0"1"54,0 12 237,0-19-6,0 9-101,0 1 54,0-10-297,0 10 107,12-1 242,-9-8-270,10 8 49,-13 1 1,3-1 193,6 7-86,-6 6 79,10-10 140,-13 13-236,0-12-29,0 9 34,0-9-24,0 12 43,0 0 113,0 12-180,0-9 0,0 22 153,0-7-372,0 7 103,0 3 1,-10 0 212,1 0-364,-13-1 119,19 14 1,-21-7-17,5 12-74,-6-12 174,10 19 1,-10-13-216,6 6-55,-5 7 211,8-10-20,-8 13 18,8 0 1,-12-1 11,0 1-270,13 0 254,-10-1 1,19-2-49,-13-7 0,13 4-102,-3-13 1,6 0 112,3-9 7,0 0-8,0-13 30,12 10-41,4-22 73,12 9 1,-1-12 109,1 0 1,0 0-100,0 0 0,9-9 146,0 0 0,0-13-63,-9 3 1,9 4 166,0-4 0,4 4 54,-4-4-237,-6-5-17,21 8-196,-21-12 184,22 1 1,-19-4 125,12-6-372,0 6 99,-2-22 1,5 19 193,-12-12-161,1 12 78,-11-19 1,10 13 24,1-7 128,-14-5-173,1 9 1,-13-13 253,7 0-22,6 0-207,-22 13 0,19-6 198,-13 12-162,0-1 0,-9 11 465,0-1-60,0 12-176,0 4 174,0 12 366,0 0-1605,-12 0 435,9 0-1838,-10 0 1039,13 12 733,0-9 1,-3 10-2810,-6-13 3182,6 0 0,-10 12 0,13 4 0</inkml:trace>
  <inkml:trace contextRef="#ctx0" brushRef="#br2" timeOffset="175">27393 14586 7904,'0'-28'0,"-9"9"1094,-1 1-766,1 12 1,9-4 331,0 20 1,-3 8 4,-6 19-278,6 6-482,-10 26 165,13-11 1,0 23-168,0-7 118,-12 6-509,9 4-143,-22-1 481,22 1 0,-12-1-96,5 1 1,7-13-166,-6-6 0,6-9 20,3-10-445,0-6 169,0-12-788,0-12 1582,0-54 1,12-11-1,4-47 1</inkml:trace>
  <inkml:trace contextRef="#ctx0" brushRef="#br2" timeOffset="176">27504 13834 7904,'12'-40'7,"7"9"-7,18-6 0,-3 6 1164,12 3-706,1 0 1,18 13 222,0 5-378,12-5-140,7 12 0,-7-9 141,6 12-142,-5 0 1,2 12 34,-6 6 1,4 7 127,-13 3-227,0 12 0,-19-6-62,1 13 1,-17 2 316,-2 16-1116,0-6 565,-25 9 0,6-12 79,-18-1-812,-6 13 625,-25-9 0,-4 9-597,-11-12 590,-13-1 1,-4-2-44,-11-7 219,-1-5 1,-8-14-163,-1 1-283,0-12 547,-3-4 0,9-3-590,-5 1 1413,17-1-541,7-9 0,16 0 1,5 0-655,7 0 133,12 12 274,13-9 0,15 22 0,15-9 0</inkml:trace>
  <inkml:trace contextRef="#ctx0" brushRef="#br2" timeOffset="177">28423 15421 7847,'-19'18'297,"1"1"1,2-10 447,-2 10 1,2-1 1042,7 10-1193,6 0 1,-10 12-135,13 7-249,13-7-54,2 0 1,16-12-467,6 0 0,-3-10 266,13 1 0,-10-13-994,9 3 619,-12-18 386,6-7 1,-12-24-782,0-6 329,0-7 0,-13-2-552,-5-1 656,-7 0 0,-6 1 335,-7-1 1,-5 3 14,-13 7-182,0-7 540,-12 22-318,9 4 0,-21 14 31,5 13 0,7 6 26,3 13 1,6 12-69,3 25 0,0 12 0,0 3 0</inkml:trace>
  <inkml:trace contextRef="#ctx0" brushRef="#br2" timeOffset="178">29146 15170 7811,'-27'13'4533,"11"2"-3938,4 13-193,12 12 52,0 3-1380,0 13 568,-13 0 336,10-1 1,-9 1 21,12 0 0,12-13 0,4-3 0</inkml:trace>
  <inkml:trace contextRef="#ctx0" brushRef="#br2" timeOffset="179">29425 14697 7875,'-28'-12'3590,"3"5"-1962,7-11 509,-7 12-908,22-19-534,-9 22-975,12-10 231,0 13 246,0 0-2338,12 0 2141,3 0 0,13 0 0,0 0 0</inkml:trace>
  <inkml:trace contextRef="#ctx0" brushRef="#br2" timeOffset="180">29982 15671 7831,'0'-28'0,"12"13"0,-6-10 126,13 7-115,-1-7 51,10-3 0,0 0 124,0 0 1,9 1-60,0-1-737,13-12 404,-7 9 1,3-13-61,1 7-160,-13-6 220,18 0 1,-21-7 137,6 13 1,-6 0 174,-3 9 0,-9 13 124,-1 5-170,-12 7 0,10 6 578,-7 7 1,-6 8-314,7 19 0,-4 7 328,3 11 0,-6 10-209,6 0 0,-6 3 195,-3-3-355,0-6 1,0 9 96,0-12-318,0-1 20,0 1 1,0-13 125,0-6-157,-12 7 157,9-26-703,-22 19 400,10-34 1,-13 10 41,0-13-791,0 0 577,0 0 1,1-13 7,-1-5 22,0 5 166,-12-11 1,9 18 2,-6-13 0,15 13-49,3-3-1072,1 5 562,2 4 625,4 13 0,12 2 0,0 13 0</inkml:trace>
  <inkml:trace contextRef="#ctx0" brushRef="#br2" timeOffset="181">31012 15588 9230,'28'-16'515,"-1"7"-436,-11-6 1,18-1-71,-6-12 1,9 0-127,0 1 1,-3-4-354,12-6 1,-12 2 209,3-11-206,-6 12 292,-3-6 0,-3 12 260,-6 0 22,5 13 875,-21 2-645,10 26 0,-10 5-30,6 19 770,-6 7-652,10 24 1,-13-6 176,0 12-82,0-12-268,0 18 0,0-12 122,0 6-375,0-6 65,0-12 0,0-10-372,0 1 215,0-25-463,-13 15 0,-2-34 198,-13 6 193,0-6-674,0-15 324,0-4 229,1-24-25,-1 9 11,0-9-15,0 12 0,0 0-83,13 13-117,-10-10 514,22 22 0,-22-9 0,10 12 0</inkml:trace>
  <inkml:trace contextRef="#ctx0" brushRef="#br2" timeOffset="182">31930 15616 7791,'-15'12'2198,"-10"3"-1727,22 13 214,-9 0-325,12 0 1,12-10 67,7 1-879,5-13 296,4 19 158,12-22 1,-9 9-562,6-12 401,7 0 1,-13-3-19,6-6 0,-6-6-62,-3-13 1,-4-12-493,-5-7 436,6 7 0,-22-13-8,6 7 1,-6 3 99,-3-4 1,0 4 299,0-3-88,-12-7 1,-7 22-194,-18-6 1155,6 18-683,-9 7 0,3 15 704,0 6-665,-13 7 0,19 24 104,-6 6-846,6 19 339,16-6 74,2 9 0,13 0 0,0 3 0</inkml:trace>
  <inkml:trace contextRef="#ctx0" brushRef="#br2" timeOffset="183">32626 15115 7799,'13'-16'0,"-10"1"731,6 5-42,-6 7-185,-3-9 0,3 12 603,7 0-773,-7 12 1,9 13 52,-12 12 0,-3 13-10,-6-4 283,6 7-323,-22 15 1,12-10-213,-5 7 0,-4-9-391,13-10-1316,0 7 1150,9-22 1,12-3-155,7-19 0,8-9-475,11-9 1,-4-19 620,12-19 0,0-5 192,10-4 1,-13 13 586,-6 6-304,7 6 0,-13 6-127,6 7 1307,-19-7-819,7 22 1,-22-7 2187,6 20-1690,-5 5 1,-8 25 143,-5 7-5,-6-7-620,-13 13 1,9-13-1729,1 6 512,-1 7 668,4-22 135,2 9 0,13-25 0,0-2 0</inkml:trace>
  <inkml:trace contextRef="#ctx0" brushRef="#br2" timeOffset="184">28757 17369 7794,'-16'0'0,"-8"0"586,20 13-191,-20 2 53,21 13-66,-22 0-140,22 12 1,-19 3 66,13 13-247,0 12 46,9-9 1,-4 18 200,-5-12-551,6 0 241,-9-9 1,21-13-718,0-6 418,13-18 218,-7-7-98,1-12 1,9-12-459,-7-7 462,7-18 0,3-16-66,0-12 1,-1-12-103,1 3 394,0-7-62,0-2 0,0-1-205,0 1 1344,-1 12-785,-11 3 0,18 12 1085,-6 0-674,6 1-531,-6 24 1,9-3-175,0 24 284,12 1-123,-5 22-819,11 2 513,-11 13 0,5 3 97,-12 6 0,13 6 0,-7 13 0</inkml:trace>
  <inkml:trace contextRef="#ctx0" brushRef="#br2" timeOffset="185">29675 17703 7790,'-9'19'0,"0"-1"841,0 1-476,9-4 1,3 10 259,6-6-208,6 5-263,13-8 0,0 6-83,0-13 186,0 12-51,12-17-594,-9 8 356,9-12 1,-12-3 117,0-6-941,0-7 631,-1-12 1,-8-9-33,0 0-148,-13-12 205,6 5 0,-15-11-339,-6-1 332,-7 0 0,-12 13 76,1 6 1,-10 6 342,-1 3-168,1 13 1223,-3 2-873,9 13 0,-9 16-28,12 12 1214,0 24-972,0 7 0,13 21 164,6-5-398,6 5-111,3-9 1,15 6-953,13-12 530,12-12 1,16-13-2253,-1-12 2410,13-13 0,4-2 0,11-13 0</inkml:trace>
  <inkml:trace contextRef="#ctx0" brushRef="#br2" timeOffset="186">31290 16256 7820,'0'-28'0,"0"0"462,0 13-149,0 2 52,0 13 280,-12 25-325,9 6 0,-22 37 102,6 6-338,-5 7 98,-4 15 1,0 3-421,0 12 45,0 0 1,0 10-49,1-1 241,-1 13 1,3-12 190,6 0-996,-5-13 556,8-25 1,-2-11 6,-1-7-786,13-7 258,-7-14 277,1-17 493,9-14 0,-22-38 0,10-6 0</inkml:trace>
  <inkml:trace contextRef="#ctx0" brushRef="#br2" timeOffset="187">30845 16701 11937,'27'28'1747,"4"0"-1847,7 0 0,-1 9 159,18 0-4,-5 12-55,18-18 0,-12 10 0,-1-14 0</inkml:trace>
  <inkml:trace contextRef="#ctx0" brushRef="#br2" timeOffset="188">31568 17508 7844,'-37'38'1675,"0"-1"0,-9 12-1159,9-2 2054,0 17-1180,21 8-887,-9-1-2371,22-3 1,-6-16 375,18-5 1492,7-7 0,12-37 0,-1-6 0</inkml:trace>
  <inkml:trace contextRef="#ctx0" brushRef="#br2" timeOffset="189">32153 16813 7808,'-43'0'1812,"3"0"1,12 0-1256,0 0 1233,12 0-791,4 0-396,12 12-3539,0 3 1313,0 1 1623,12 9 0,4-10 0,12 13 0</inkml:trace>
  <inkml:trace contextRef="#ctx0" brushRef="#br2" timeOffset="190">32431 17286 7802,'-40'12'3087,"9"4"-1544,-9 11-771,12-11 2405,13 21-2094,2-31 1,16 31-31,7-18-2913,5-7 1395,13 1 0,0-13 259,0 0 206,0-13 0,12-15 0,3-15 0</inkml:trace>
  <inkml:trace contextRef="#ctx0" brushRef="#br2" timeOffset="191">9103 11969 7863,'0'-15'0,"0"2"-879,0 13 371,0-12 243,0 9 287,0-10 47,0 13-145,0-12 138,0 9-29,0-9 37,12 12-53,-9-13 16,10 10 0,-13-12 232,0 5-205,0 7 318,0-9-95,0 0 88,0 8-188,0-8 8,0 12 359,0 0-457,0 12 1,0 4-130,0 12 1,0-10 62,0 1 1,0-1-95,0 10 0,0 0 4,0 0 0,0 0 101,0 0 1,0-7-64,0 7 1,0-12 42,0 21 1,9-22-23,0 13 0,0-6-1,-9 5 0,0 1 37,0 0 1,0 0-19,0 0 0,4 0 42,5-1 1,-6 11 89,6-1 1,-6 0-75,-3-9 1,0 3 109,0 6 0,0-3-127,0 12 0,0-12 82,0 3 1,0 3-49,0-2 0,0 8 3,0-9 1,0 9-52,0-8 1,0-1-157,0-9 10,0 12 0,0-9 91,0 6 0,0-16-98,0-2 126,0-13-62,0 7 9,0-13-70,0 0-36,13 0 1,-10-4-537,6-5 438,-6 6 0,-3-12 243,0 5 0,12 7 0,4-9 0</inkml:trace>
  <inkml:trace contextRef="#ctx0" brushRef="#br2" timeOffset="192">9214 12025 7876,'0'-28'-1382,"-12"12"1494,9-8 1,-10 18 149,13-13 61,0 13-199,0-19 1,0 19 123,0-13 120,0 13-209,0-19 0,0 19 113,0-12-157,0 11 22,0-17 0,0 18-77,0-13-56,0 13 1,0-19-71,0 6 0,0 4 76,0-4 1,0 1-16,0-10 1,0 0 38,0 0 0,0 1-71,0-1 0,10 0 43,-1 0 158,0 0-70,-9 0 37,0 1 193,0 11-209,0 4 0,0 15-19,0 6 1,0 16-13,0 12 1,0 3-83,0-3 1,0-3 71,0 13 0,0-10-1,0 9 0,0-3 8,0 4 1,0 2-1,0-12 1,9 13-43,1-4 1,-1 4-67,-9-4 0,0 16-39,0-6 1,0 6-10,0-7 1,0 4 480,0 6 1,0-6-135,0 6 1,0-7-283,0-2 1,0-9 89,0-1 1,0-12-175,0 3 1,0-15-115,0-4-24,0-12 0,0 1 2,0-26 1,0-3 82,0-24 0,0 9 88,0-9 1,3-1-22,6-9 1,-6 1 72,7-1 1,-7 10-50,-3-1 0,0 10 26,0-9 0,9 12-98,0-3 0,1 3 71,-10-3 0,0 6 18,0-6 0,0 6-12,0 3 1,0-9 90,0 0 0,0-1-96,0 11 0,0-11 49,0 1 1,0 0-9,0 9 1,-10-9 108,1 0 1,0-3 67,9 3 0,-9 6-97,-1-6 0,1 6 133,9 3 1,-9 0-98,-1 0 1,1 10 274,9-1-221,-12 1-117,9 2 48,-10 4 1,13 24-17,0 7 0,0 6 6,0 2 1,0 4-17,0 6 0,0-6-80,0 6 0,0-6 79,0-3 1,10 0-571,-1 0 1,3-10 231,-3 1 0,-5-10-1542,5 10 1821,-6-13 0,9 19 0,4-10 0</inkml:trace>
  <inkml:trace contextRef="#ctx0" brushRef="#br2" timeOffset="193">9103 11106 7905,'0'16'-533,"-10"-1"533,1-6 1318,-12 7-784,17 12 0,-8 9 661,12 0-804,-12 12 1,9-15-83,-7 13 1,7-10-79,3 9 0,13-15-180,5-3 1,7-12 137,3-16 0,9-4-463,0-5 1,3-19 245,-3-18 0,-6-7-678,6-2 1,-9-1 204,-9 0 1,2 4 80,-11 5 1,-1-5 319,-9 5 1,0-2-77,0 3 1,-3 5 410,-6 13 1,-7 4-162,-12 5 0,0 7 197,1 12 0,2 3-53,6 6 1,-5 10 457,5 18 0,7-3-248,2 12 0,7-9-625,3 10 1,3-10-1117,7 9 1,5-12 1312,13 3 0,0 7 0,0-1 0</inkml:trace>
  <inkml:trace contextRef="#ctx0" brushRef="#br2" timeOffset="194">10717 11273 7311,'0'-28'-1314,"0"1"2082,13-1-436,-10 0 1,9 9 307,-12 1-262,0 12-168,0-7 14,0 13-74,0 0 219,0 13-324,0 2 24,0 13 1,0 3 48,0 6 25,0 6 1,0 7-118,0 5 0,0-5 57,0 15 0,0-3-55,0 3 0,0 3 96,0 6 0,10 9-17,-1 1 0,0-1-5,-9 10 1,3 12 84,6-3 1,-5 13-142,5-13 0,3 3-110,-3-3 1,10 13-6,-10-13 1,4-3 92,-4-25 1,-6 3-10,6-12 1,-6-3 21,-3-16 1,0-5-410,0-14 229,0-11 1,0-7-295,0-18 1,0-10-3,0-18 1,0 3-173,0-12 1,0-1 610,0-8 0,0-1 0,0 0 0</inkml:trace>
  <inkml:trace contextRef="#ctx0" brushRef="#br2" timeOffset="195">10745 11078 7820,'-25'13'0,"7"5"684,-7 7 0,22 6 60,-6 6-317,6-6 127,3 22-238,0-23 1,12 20-127,7-13 0,5-3-143,4-15 30,0-7-271,12-12 181,-9 0 1,19-3-35,-13-6 1,0-16 145,-9-12 0,0-13-682,-1 4 1,-2-7 228,-6-2 1,-7 8-179,-12 1 1,0 3 156,0-4 0,-3 4 295,-6 6 1,-7 9 115,-12 0 1,-9 3 238,0 16 0,0 0 101,9 9 1,0 12-195,1 7 1,8 15 697,0 3 0,13 12-343,-3-2 0,6 5-378,3 4 1,12-10 66,7 1 0,6-13-1076,2 3 1,4-9 849,6-10 0,-6 7 0,10-9 0</inkml:trace>
  <inkml:trace contextRef="#ctx0" brushRef="#br2" timeOffset="196">12610 11357 7841,'0'-28'212,"-12"0"30,9 0 0,-9 10-17,12-1 0,-4 13 231,-5-3-245,6 6-24,-9 3 1,12 15-92,0 13 0,-10 6 94,1 21 1,0-2 21,9 21 1,-3 13 22,-6 15 0,5 6-13,-5 4 0,6 2-168,3 7 0,-9 9 145,0 18 0,-1-18-211,10 0 1,3-25 91,7-12 1,-4-7-824,12-2 46,-11-25-320,5-7 200,-12-36 0,0-16 359,0-19 1,0-15-834,0-3 1375,0-13 1,0-5 0,0-16 0</inkml:trace>
  <inkml:trace contextRef="#ctx0" brushRef="#br2" timeOffset="197">12499 11273 7872,'-15'13'553,"-10"-10"-252,22 21 0,-13-17 131,7 11 422,6 1-494,-9 21 0,12-9 221,0 6-304,0-6 1,3-3-177,6 0 1,6-13-169,13-6 1,0-6-323,0-3 0,3-6 297,6-12 1,-6-4-528,6-24 1,-9 2 293,-10-2 1,7-7-126,-6 7 0,-7 3 152,-3-4 1,-6 10 62,-3-9 1,-12 12 133,-6-3 0,-7 18 245,-3 10 0,0 6 374,0 3 0,0 0-274,1 0 1,2 12-14,6 7 0,7 18-7,12 9 1,0-3-1140,0 4 1,3-4 914,6 3 0,7-5 0,12-13 0</inkml:trace>
  <inkml:trace contextRef="#ctx0" brushRef="#br2" timeOffset="198">14670 11496 7851,'0'-16'-330,"0"-8"0,-9 17 704,0-11 70,0 12-188,9-7 37,0 13 131,0 0-286,0 13 0,0 11 161,0 14 0,0 11-100,0-3 0,0 19 69,0 10 0,0 5-88,0 4 0,0 11-29,0 8 0,0 5-16,0 3 1,0 10 4,0-1 0,0 7-168,0-15 0,0 2 63,0-21 0,0-10-323,0-9 1,0-24-5,0-4-1155,0-12 765,0-18 0,0-19-873,0-25 1555,0 0 0,0-37 0,0 6 0</inkml:trace>
  <inkml:trace contextRef="#ctx0" brushRef="#br2" timeOffset="199">14615 11412 7904,'-16'13'491,"-8"-10"-199,20 22 0,-17-10 672,12 13-624,-1 0 1,10 0-227,0-1 1,0 1 65,0 0 0,13-3-342,5-7 1,7-5 202,3-13 1,3-3-176,6-7 0,-6-8 145,6-19 1,-9 3-591,-10-13 1,4 10 83,-13-9 1,10 9 44,-10-10 0,0 10 405,-9-9 0,-9 12-64,0-3 1,-13-4 183,4 4 1,-7 3-60,-3 16 0,0-4 603,0 13 1,0-1 81,1 10-107,11 13 0,4 2-435,12 13 1,12 0-412,7 0 0,9-3-1675,9-7 1927,6-5 0,13-1 0,-1 3 0</inkml:trace>
  <inkml:trace contextRef="#ctx0" brushRef="#br2" timeOffset="200">16786 11663 7859,'-15'12'-900,"-10"-9"771,22 22 667,-22-9-282,22 11 0,-12 1 49,5 0 5,7 12-116,-9-9 1,12 31 280,0-6-205,-13 18 1,10 9 84,-6 20 1,-3 8-94,2 9 0,-2-2-167,3 12 0,3-3 117,-13 3 1,13-19-195,-3-18 0,5-10 104,4-9 0,4-18-879,5-19 1,-3-18-722,13-10 1478,-13-6 0,19-28 0,-10-5 0</inkml:trace>
  <inkml:trace contextRef="#ctx0" brushRef="#br2" timeOffset="201">16675 11412 7938,'-13'16'217,"7"9"164,-12-7 0,12 10 322,-4 9-419,7 6 0,3 13-184,0 0 1,3-4 80,7-5 0,5 2-331,13-12 1,0-12 178,0-16 0,2-6-441,8-3 1,-8-21 279,8-7 1,-17-15-235,-2 6 0,-10-13 64,10 4 1,-13-4 49,3 4 1,-9-4 175,-9 13 0,-7 0-53,-11 9 1,-1 0 471,0 1 0,0 8-162,0 0 0,0 13 404,1-3 0,8 15-228,0 3 1,13 16-386,-3 3 0,6 0 28,3 9 0,25 6 0,6 1 0</inkml:trace>
  <inkml:trace contextRef="#ctx0" brushRef="#br2" timeOffset="202">18651 11858 7818,'0'-16'0,"0"-8"0,0 5 439,0-6 104,0 10-33,0 2 26,0 13-279,-12 0 1,9 13-14,-6 5 1,6 16 15,3 3 1,-4 16-40,-5 3 1,6 2-140,-6 17 0,3-4 97,-4 3 0,7 16-147,-6-7 0,-3 19 18,2 0 1,-2 7-179,3 2 1,2 3-301,-11 7 0,12-7 237,-4 7 1,7-22-139,3-15 1,0-13 129,0-16 0,0-11-1327,0-7 748,0-19 778,0-5 0,-12-26 0,-3-2 0</inkml:trace>
  <inkml:trace contextRef="#ctx0" brushRef="#br2" timeOffset="203">18457 11663 8105,'-19'0'900,"0"0"0,13 3-376,-3 6 0,-3 7-200,2 12 1,1-1-80,9 1 0,0 9-199,0 0 1,3 1-216,6-11 1,-2-2-271,11-6 0,1-7-112,9-12 1,-1-3 311,1-6 0,-3-10-95,-7-18 1,4 3 7,-13-12 0,1 9 253,-10-10 1,0 13-86,0-3 1,0-3 143,0 3 1,-13 0 145,-5 9 0,-7 9 269,-3 1 0,0 11-62,1-2 1,-1 9 126,0 9 0,3 10-746,7 18 1,2-3 85,7 12 194,6-11 0,-10 17 0,13-9 0</inkml:trace>
  <inkml:trace contextRef="#ctx0" brushRef="#br2" timeOffset="204">9604 11050 7963,'28'28'158,"0"-12"65,-13-4-232,10 1 190,-10-10 0,25 12 181,7-6-398,-7-6 73,25 10 1,-16-13 296,26 0-1311,-1 0 707,9-13 1,1-2 5,0-13 264,-1 0 0,1 0 0,-1 1 0</inkml:trace>
  <inkml:trace contextRef="#ctx0" brushRef="#br2" timeOffset="205">11636 11162 7467,'3'-16'-612,"6"7"1286,-5-6 1,20 12 135,-5-7-376,-7-5-431,13 12-65,3-10 0,3 4-107,6 0 168,6-1 168,0-2-1194,13 9 530,-13-9 497,10 12 0,-10 0 0,13 0 0</inkml:trace>
  <inkml:trace contextRef="#ctx0" brushRef="#br2" timeOffset="206">13028 11134 7990,'0'15'-413,"0"10"741,12-22-144,-9 10 1,22-13-44,-6 0-624,18-13 240,6-2 243,0-13 0,22-12 0,-6-4 0</inkml:trace>
  <inkml:trace contextRef="#ctx0" brushRef="#br2" timeOffset="207">14643 11134 7870,'15'0'-781,"10"0"1181,-10 0 0,13-3-193,0-6 1,0 6-374,0-7 0,9 7-571,0 3 0,9 0 737,-9 0 0,13-12 0,-7-4 0</inkml:trace>
  <inkml:trace contextRef="#ctx0" brushRef="#br2" timeOffset="208">16090 11134 7905,'-18'9'1440,"-1"1"-1685,13-1 37,-6-9 1,15 0-184,6 0 1,6 0 99,13 0 0,3 0-288,6 0 0,-3 0 579,13 0 0,-13 0 0,3 0 0,6-13 0,0-2 0</inkml:trace>
  <inkml:trace contextRef="#ctx0" brushRef="#br2" timeOffset="209">17259 11218 7945,'16'3'1228,"-7"6"-2572,7-6 628,-13 9 716,22-12 0,-10 0 0,13 0 0</inkml:trace>
  <inkml:trace contextRef="#ctx0" brushRef="#br2" timeOffset="210">18596 11162 7905,'0'15'1776,"0"10"1,0-19-722,0 13-1054,0-13 60,12 19 1,-6-19-1204,13 12 0,-10-11-12,10 2-787,-1-6 1941,10-3 0,-12-12 0,-4-4 0</inkml:trace>
  <inkml:trace contextRef="#ctx0" brushRef="#br2" timeOffset="211">9047 9714 7873,'-15'0'573,"2"0"-195,13 13-169,0 2-69,0 25 198,0-9-221,0 10 1,0-1 123,0 6-358,0 7 244,13 2 0,-10 4 129,6 6-464,-6-6 178,-3 9 1,0-12-316,0-1 253,12 1 0,-8-13-248,5-6 288,-6-6 1,0-6-141,6-6 1,-6-10 13,7-18 1,-7-7-32,-3-12 0,0-3 50,0-6 1,0 6 59,0-6 1,0 3-14,0-3 0,0 6 161,0-6 1,0 3-31,0-3 1,0 6-37,0-6 0,0 6-40,0 3 0,0-3 14,0-6 0,0 6-106,0-6 0,0 3 98,0-3 1,0 3 42,0-13 0,0 13-52,0-3 1,-10-3 160,1 3 0,0-3 115,9 3 0,0 6-117,0-6 1,0 6 55,0 3 1,-9 9 42,-1 1 366,1 12-57,9-7-219,0 13 1,0 16-64,0 11 0,0 1-20,0 9 0,3-3-218,6 4 1,-5-8 121,5 8 0,-3-7-91,3-4 0,-6-8 134,7-1-706,-7-11 419,9 5 0,-6-12 135,13 0 0,-13-12 0,6-4 0</inkml:trace>
  <inkml:trace contextRef="#ctx0" brushRef="#br2" timeOffset="212">8991 9297 8004,'-27'0'-35,"2"3"322,6 6 0,-2-3 1045,11 13-591,1-13-351,9 19-163,0-10 0,3 4-314,6-1 0,7-11 100,12 2 1,0-18-114,-1-10 1,1-6 114,0-2 0,-3-1-458,-7 0 1,4 0-19,-13 0 0,10 0 214,-10 0 0,0 1 170,-9-1 0,0 0-44,0 0 0,0 10 971,0-1-628,-12 13 1,-3-7 145,-13 13 0,3 4-145,6 5 0,-2 9 488,12 20 1,-1-8-885,10 8 228,0-8 0,3-2-2116,7 0 2061,5-12 0,25 8 0,4-8 0</inkml:trace>
  <inkml:trace contextRef="#ctx0" brushRef="#br2" timeOffset="213">10801 9269 7958,'0'-15'-219,"-3"-1"-331,-6 7 1338,5 6-32,-8-22-204,0 22-79,9-10-278,-10 13-16,13 0 1,0 13-15,0 5 1,0 16 30,0 4 0,3 14-38,7 4 0,-7 3-10,6 15 0,3 0-134,-2 10 1,-1 8 46,-9 1 1,0 12 89,0-3 1,3-6-189,6-3 0,-6-6 106,7-4 0,-7-12-368,-3-6 0,0-18 4,0-10-344,0-19-214,0 7 279,0-34 0,0 6-992,0-25 1566,0 0 0,-13-12 0,-2-4 0</inkml:trace>
  <inkml:trace contextRef="#ctx0" brushRef="#br2" timeOffset="214">10829 9213 7893,'-16'3'768,"7"7"-552,-6-7 0,11 22 607,-8-10-458,12 13 0,0 0 213,0 0-473,0-1 57,0 1 0,12 0 161,7 0-760,6-13 378,3-2 1,-1-13-631,1 0 526,0 0 0,0-3-95,0-7 0,-3 4 90,-7-12 0,4-10-331,-13-9 0,0 0 115,-9 9 0,-3-9 316,-6-1 1,-7 1-75,-11 9 0,-1 1 327,0-1 1,0 3 108,0 7 1,0 5 246,1 13 1,-1 0-179,0 0 0,9 3-110,1 7 0,12 8-635,-4 19 1,10-6 381,10 6 0,5 7 0,13-1 0</inkml:trace>
  <inkml:trace contextRef="#ctx0" brushRef="#br2" timeOffset="215">12610 9436 7309,'-27'0'-211,"2"15"676,6 13 1,-2 6-146,11 22 0,-8-3 20,9 21 1,-4 9-168,4 10 0,6 9 25,-7-9 1,7 9-20,3-9 1,-3 0-147,-6-10 1,6-21-377,-6-6 1,6-19 254,3 0 1,0-15-508,0-4 296,0-12 299,0 7 0,-13-26 0,-2-2 0</inkml:trace>
  <inkml:trace contextRef="#ctx0" brushRef="#br2" timeOffset="216">12555 9492 6753,'-16'0'2706,"4"3"-2831,12 6 50,0-6-152,0 10 1,3-13 48,6 0 1,-6-4 25,7-5 0,-7-6-142,-3-13 0,0 6 79,0-6 1,0 7 232,0-16 1,0 6-121,0 3 1,-13 9 486,-5 1 0,2 8 12,-2-8 664,-1 12-719,-9-7 1,10 26-49,-1 5 1,13 7-731,-3 3 0,18 0 436,10 0 0,18-1 0,6 1 0</inkml:trace>
  <inkml:trace contextRef="#ctx0" brushRef="#br2" timeOffset="217">14587 9603 7919,'-16'0'318,"4"0"1,12 12 167,0 7 1,0 18 50,0 9-373,0 19 0,0 7 74,0 11 0,0 13-20,0 6 1,0-3-193,0 3 1,0-9 103,0 9 1,0-16-408,0-2 1,0-25 192,0-22 0,0-15-1366,0-4 1095,0-12 0,0-6 355,0-18 0,0-19 0,0-7 0</inkml:trace>
  <inkml:trace contextRef="#ctx0" brushRef="#br2" timeOffset="218">14476 9436 7880,'-16'0'900,"4"3"-692,12 6 1,-10-2-1,1 11 0,0-9 114,9 10 280,0-13-243,12 19-358,4-10-154,12 1 0,-1-4-13,1-12 0,-9-3-708,-1-6 725,-11 6-673,17-22 575,-21 10 0,10-13-41,-13 0 1,0 0 23,0 0 0,0 10 275,0-1 0,0 1-124,0-10 0,-3 3 817,-7 6-336,7 7-42,-9 12-70,0 0-256,8 0 0,-8 12 0,12 4 0</inkml:trace>
  <inkml:trace contextRef="#ctx0" brushRef="#br2" timeOffset="219">16619 9742 8238,'0'40'360,"-12"-9"1,9 22-15,-7-7-217,7 19 0,3 6 8,0 13 1,0 3-92,0 5 0,0-5-2,0 6 0,0-7 106,0-2 1,-3-10-361,-6 0 1,6-24 133,-6-4 0,5-12-480,4-6 0,-9-9-37,0-1-579,0-12 1172,-4 7 0,10-26 0,-9-2 0</inkml:trace>
  <inkml:trace contextRef="#ctx0" brushRef="#br2" timeOffset="220">16452 9436 7901,'0'-28'0,"0"10"221,0-1-157,0 13 499,0-19 719,13 22-1642,-10-9 256,21 12-940,-8 0 527,12-13 142,-13 10 96,10-9 234,-22-1-361,9 10 70,-12-9-27,0 12-12,0-12 375,0 9 0,0-10 0,0 1 0,0-4 0</inkml:trace>
  <inkml:trace contextRef="#ctx0" brushRef="#br2" timeOffset="221">18429 9881 7890,'0'16'-2,"-13"-4"108,10 1 457,-22-10-388,22 21 1,-18-17 153,11 11 1,-8-9-115,9 10 1,-4 0-84,4 8 1,3 4 96,-13 6 0,13-3-140,-3 13 1,6-10 139,3 9 0,-10-9-17,1 10 1,0-10-83,9 9 1,0-12-147,0 4 0,0-4-159,0 3 1,3-16 56,6 7-358,-6-19 177,22 4 116,-22-13 1,9-3 28,-12-7 0,4 4-59,5-12 0,-6-1-300,6-9 215,-6 0 1,-3 1 323,0-1 1,0 9-40,0 1 323,0 11-146,0-5 294,0 12-4,0 0-333,0 12-97,0-8-82,0 8 0,0-9 46,0 6-211,0-6 198,0 10 143,0-13 1,0 3-87,0 6 0,-3-6 107,-6 7-64,6-7 22,-10-3-112,13 0 91,0 0-95,0-13 0,0 7 44,0-13 1,0 1-133,0-10 1,0-3 106,0-6 0,0-6-111,0-13 1,0 0 43,0 1 1,-3-10-117,-6 0 0,3-6 74,-13 15 1,10-6 51,-9 16 0,8 9-150,-8 9 0,8 3-57,-8 16 264,12 0 0,-19 9 0,9 0 0</inkml:trace>
  <inkml:trace contextRef="#ctx0" brushRef="#br2" timeOffset="222">18122 9325 7890,'-15'-13'413,"0"10"128,5-6 1,7 9-10,-6 9 592,6 19-665,3 3 0,0 22 232,0-7-699,0 7 170,12 2 0,-6 1-900,13 0 551,-1-13 0,7-3-1012,-6-12 1,5-13 277,-5-5 921,-7-7 0,13-3 0,-9 0 0</inkml:trace>
  <inkml:trace contextRef="#ctx0" brushRef="#br1" timeOffset="223">7321 8629 8849,'16'0'179,"8"0"0,-17 0-137,11 0 1,-9 0 145,10 0-134,-1 0 0,10 0 19,0 0 0,0 0 57,0 0 0,3 0-43,6 0 1,-6 0 82,6 0 0,3 0-64,-3 0 0,10 0-56,-10 0 1,9 9 54,-9 0 0,13 1-44,-4-10 1,-3 0 74,4 0 0,-4 9 1,4 0-43,5 0 67,-21 4-65,22-10 20,-10 22-20,0-22-302,10 9 294,-22 0-22,9-8 0,-3 8-115,0-12-62,0 0 119,-9 12 1,0-9-6,0 7 50,0-7-24,0-3 1,-1 0 7,1 0-2,0 0 128,0 0-129,-13 0 3,10 0-4,-9 0 274,11 0-260,-11 0 21,9 0-16,-10 0-142,1 0 137,8 0 1,-11 3-204,5 6 194,7-6 1,-19 10 22,13-13 0,-10 3-12,10 6 0,-10-6 43,9 6 1,-8-6-62,8-3 0,-8 0 160,8 0-159,-12 0 1,10 0 32,-7 0 27,-6 0-48,22 0 1,-19 0 58,13 0 4,-13 0 19,19 0-84,-10 0 0,4-9 13,-1 0 0,-9 0 25,10 9-70,0 0 1,-1 0 10,1 0 1,-1-3 51,10-7-97,-13 7 57,10-9 0,-9 9 61,12-7-65,-1 7 0,1-12 1,0 6 1,0 5-3,0-5 1,9-3-16,0 3 0,3-4 44,-3 4-9,-6 6 0,19-10 9,-13 13 0,3 0 17,-3 0 102,-6 0-141,22 0 0,-19 0 27,12 0-23,1 0 1,2 0 37,7 0-311,-19 0-1,28 0 267,-22 13-173,13-10 152,-1 9 0,10-12-20,0 0 1,0 0-17,-9 0 1,0 0-42,-1 0 242,1 0-105,0 0 0,-4 0 192,-5 0-249,5 0 1,-18 3 23,13 7-63,-1-7 52,-3 9 33,-2-12-184,-14 12 151,14-8 1,-10 8 17,6-12-131,6 12 99,-12-9 0,9 10-17,-12-13 1,0 0-10,0 0 1,9 0-19,0 0 32,0 0-2,-9 0 1,0 0 33,-1 0-32,1 12-3,0-9 1,0 10-1,0-13 0,0 0 6,0 0-78,-13 0 72,10 0 1,-10 0 44,13 0 0,0 0 4,0 0 1,-10 0 256,1 0-290,-1 0 5,10 0 1,0 0-51,0 0 54,0 0 0,0-3-183,-1-7 77,1 7 1,0-9 113,0 12-113,0-13 85,0 10 0,9-9-22,0 12 143,0 0-137,-9-12 0,0 8 102,-1-5-97,1 6-4,0 3 0,0 0 93,0 0-81,0 0 29,0 0-293,-1 0 273,1 0 1,9 0 12,0 0-227,1 0 192,-11 0 0,1 0-12,0 0-1,12 0 4,-9 12 0,9-8 102,-12 5-111,12-6 1,-9-3-23,7 0 294,5 0 19,-12 0-266,21 0 317,-21 0-285,22 0 0,-22 0 36,6 0 118,6 0-134,-12 0 0,12 0-39,-5 0 0,-8 0-9,8 0 0,2 9-228,-3 1 106,0-1 0,-9-6 134,0 6-302,0-6 252,12 10 12,-9-13 0,9 9-29,-12 0 0,0 0-13,-1-9 264,1 13-230,0-10 0,3 9-41,6-12 343,-6 0-132,9 0 1,-12 0 45,0 0 32,0 0-194,12 0 9,-9 0 12,9 0 1,-9-3 51,6-6-244,-6 6 83,9-10 1,-3 4 136,1 0-347,-1 0 133,3-4 0,-6 10 138,12-6-125,-12-7 104,7 13 0,-10-12 227,6 6-252,-6 5 24,9-8 1,-12 3 218,-1 0-202,1-1 0,0 10 24,0 0 1,0 0 17,0 0-31,-1 0-151,1 0 159,0 0 1,0 0 9,0 0-110,0 13 89,0-10 0,-1 9 6,1-12-20,0 0 5,0 0 0,0 0 46,0 0-49,-1 0 16,14 0 0,-10 0 3,6 0 1,-6 0-16,-4 0 98,14 0-83,-10 0 0,12 0 14,-6 0-20,-6 0 7,9 0 0,-12 0-171,0 0 166,0 0 1,12 0 0,-9 0 48,6 0-51,6 0-1,-12 0 0,12 0-3,-5 0 0,-8 0-16,8 0-143,5 0 150,-12 0 1,18 0-19,-12 0-215,1 0 225,2 0 0,-9 0-194,6 0 188,6 0 1,-9 0-33,13 0 212,-13 0-191,6 0-24,-12 0 226,12 0-85,-9 0 0,18 9-40,-12 1 0,1-1 11,-11-9 1,10 0-6,1 0 0,2 0 4,-3 0 1,-6 9-211,6 1-11,6-1 202,-12 3-295,9-9 258,-12 10 7,0-1-34,12-9-14,-9 9 25,9 1 1,-12-7-53,0 13 322,0-13-275,0 6 0,0-3 62,-1 1 0,1-1 18,0-9 0,0 3 190,0 6-223,12-6 0,-9 10 25,6-13-55,-6 0 37,-3 0 33,-13 0-174,22 0 139,-30 0 1,30 0 13,-19 0-253,7 0 226,3 0 0,0 0-32,0 0 5,-1 0 0,1 0 40,0 0 0,-9 0-42,-1 0 114,1 0-96,-4 0 13,10 0 1,-19 0 16,13 0-118,-13 0 42,19 0 0,-19 0 54,12 0-102,-11 0 82,5 0-141,0 0 114,4 0-16,-1 0 245,10 0 1,-22 0-208,9 12 114,1-9-93,-10 10 4,22-13-187,-22 12 184,22-9 8,-22 9 1,12-12-122,-6 0 1,-2 10 87,11-1-7,-12 0 16,19-9 199,-22 0 1,19 3-132,-13 7 0,3-7 149,-2 6-194,-7-6 28,22-3-22,-22 0-290,21 0 295,-8 13 38,-1-10-30,10 9-228,-22 0 218,22-9-6,-22 10-87,9-13 63,1 0 38,-10 0-36,22 12-20,-22-9 0,12 10 194,-6-13-177,-5 0-1,8 0 44,-12 0 1,9 3 3,0 6-28,1-6-122,-10 9 121,12-12 28,-9 0-14,10 0-14,-1 0 124,-9 0-122,9 0-7,-12 0 5,13 0 73,-10 0-67,9 0 3,-12 0-53,0 0 52,13 0 21,-10 0-159,9 0 1,-9 0 137,6 0-198,-5 0 167,8 0 22,-12 0-59,12 0 64,-9 0-46,22 0-1,-22 0 274,10 0-249,-13 0 10,12 0 69,-9 0-34,9 0-228,1 0-1,-10 0 51,22 0 110,-22 13-1,9-10 59,0 9-69,-8-12 19,20 0 0,-21 0 237,10 0-245,-1 0 15,4 0 1,2 0 205,1 0 41,-13 0-109,19 0 25,-10 0-80,13 0-234,-13 0 221,10 0-21,-22 0 1,22 0-202,-6 0-26,-7 0 210,13 0 0,-19 0-139,12 0 97,-11 0-5,17 0 33,-21 0-57,22 0 124,-22 0 202,10 0-282,-1 0 33,-9 0-9,10 0-40,-13 0 73,0 0 77,12 0-93,-9 0-18,9 0 243,-12 0 52,0 0-646,0-12 252,0 9 132,0-10-307,0 13-230,0 0 389,-12 0 395,9 0-142,-9 0 13,12 0-4554,0 0 4398,0-12 0,-13 9 0,-2-9 0</inkml:trace>
  <inkml:trace contextRef="#ctx0" brushRef="#br1" timeOffset="224">8602 12247 8126,'-28'0'748,"12"-12"0,-8 9-300,5-6-555,-18-7 69,6 13 1,-22-9 150,7 12-472,-19-13 226,-18 10 1,-16-9 10,-13 12-108,-24 0 0,0 0 250,53-1 1,-1 2-1,4 5 1,-1 3-199,-7 4 0,0 2 0,-2 5 0,0 4 277,2 7 0,0 2 0,-2-1 0,1 1-62,0 7 0,1 4 0,4 0 1,1 5 187,-1 9 1,1 4 0,9-4 0,3 2-75,4 4 1,4 2 0,5-3 0,2 1 4,-1 1 0,2-1 0,-28 48-213,27-19 0,16-19-219,21-9 1,7-19-163,12-9 0,25-18-1223,12-10 1763,12-6 1,7-28-1,0-5 1</inkml:trace>
  <inkml:trace contextRef="#ctx0" brushRef="#br1" timeOffset="225">2310 14641 8175,'-15'-15'44,"2"2"121,1 13 235,9 0-258,-9 0 1,2 7 223,1 11-361,0 1 52,9 21 0,0 0 253,0 7-154,0 5 0,0 4-23,0 0 0,3-10 0,6 0 0,-6 1-160,6 8 0,4-2 25,-4-7 1,10 4-173,-10-13 0,9-9 86,-8-10 1,2-11-248,-3 2 1,-6-9 110,7-9 1,2-19-49,-3-19 1,1-8-150,-10-10 0,0 3 101,0-12 1,-10-1 269,1-8 1,-9 2-90,8 7 0,1-3 702,9 12 1,0-3-291,0 3 0,3 19 277,6-1 0,7 13-207,12 6 1,15 4-25,13 5 1,2 7-477,17 12 1,-10 3 202,9 6 1,0 6-1612,10 13 1565,-13 0 0,-3 12 0,-13 4 0</inkml:trace>
  <inkml:trace contextRef="#ctx0" brushRef="#br1" timeOffset="226">3034 15198 10546,'19'0'1414,"-1"0"-1412,1-12 30,21 9 0,-6-25 338,12 0-1481,-12 0 822,19-25 1,-22 19-889,6-12 829,-6 0 0,-6-1 5,-7 1 0,-5 12 81,-13-3 0,-4 6 203,-5 3 1,-9 13-77,-19 5 1,2 7 166,-11 3 0,9 3-30,-9 7 1,12 8 801,-4 19 1,7 7-36,4 11 1,8 10 225,1 0 1,11 9-743,-2-9 0,21 0 39,16-9 1,12-4-1186,16-5 1,3-10 600,6-18 0,-3-7 292,12-12 0,13-12 0,12-4 0</inkml:trace>
  <inkml:trace contextRef="#ctx0" brushRef="#br1" timeOffset="227">4259 14808 8240,'-9'-18'-735,"-1"-1"0,1 10 927,9-10 1,-9 10-41,-1-9 1,-8 8-117,9-8 0,-4 12 45,4-4 0,3 7 29,-13 3 0,10-9 52,-10 0 0,4 2 170,-4 17 1,-5 8 18,5 19 1,-3 7-96,4 11 1,-4 1 218,13 0 0,-10 2-43,10 7 1,0-6-413,9 6 1,3-18 128,6-10 0,19-6-663,18-4 0,7-11 159,3-7 355,-1-6 0,26-28 0,5-5 0</inkml:trace>
  <inkml:trace contextRef="#ctx0" brushRef="#br1" timeOffset="228">4593 13639 8175,'-19'0'-990,"1"0"1,12 13 1315,-4 5 0,4 7-204,-3 3 0,6 12 373,-6 6 0,5 16-223,4 3 1,0 12-17,0-2 0,0 8-124,0 10 0,0-3-42,0 12 1,-3-9 40,-6 9 1,6-10-3,-6 10 0,6-15-139,3-3 0,0-4 98,0-15 1,0 0-804,0-9-208,0-13-603,0-15 1526,0-16 0,0-37 0,0-6 0</inkml:trace>
  <inkml:trace contextRef="#ctx0" brushRef="#br1" timeOffset="229">4342 14224 8175,'-15'0'2511,"3"0"-2066,36 0 1,7 0-202,25 0 1,0 3-741,-1 6 0,1-6 367,0 7 0,-1-7 129,1-3 0,0 12 0,-1 3 0</inkml:trace>
  <inkml:trace contextRef="#ctx0" brushRef="#br1" timeOffset="230">4843 14892 8064,'-12'28'26,"-3"0"323,-1-1 1,4 1 23,12 0-198,0 0 0,3-3-1,6-7 0,7-5-103,11-13 1,1 9 39,0 0-74,0 0 1,3-12 23,6-6 0,-6-6-240,6-13 0,-6 0-29,-3 0 1,-10-9 94,1 0 0,-10-10-343,10 10 0,-13-9 185,3 9 1,-6-3-43,-3 2 1,-12 8 30,-7-8 0,-8 1-13,-11 9 1,8-2 382,-8 20 1,-2 1 99,3 9 1,0 3 314,9 6 0,0 10-252,0 18 1,10 9 908,-1 19 0,13-3-496,-3 12 0,9-12-187,9 3 0,16-9-95,12-10 0,13 4-618,-4-13 0,16-3 235,3-15 0,0-7-934,-10-12 0,10-3 935,0-6 0,0-19 0,-9-16 0</inkml:trace>
  <inkml:trace contextRef="#ctx0" brushRef="#br1" timeOffset="231">5679 14781 8138,'0'15'-1501,"-10"10"1598,1-7 0,-9-2 645,8 2 1,-2 10-68,3 9-93,5 13-229,-8-7 1,12 3 416,0 1-504,0-1 0,0 1-305,0-1 0,12-21 124,7 3 1,6-19-212,3 0 1,-1-6 172,1-3 1,0-12-825,0-7 1,0-18 275,0-9 1,-13 2-342,-6-2 842,7 0 0,-13-10 0,9 0 0</inkml:trace>
  <inkml:trace contextRef="#ctx0" brushRef="#br1" timeOffset="232">5651 15059 8109,'0'-28'0,"-13"0"0,7 0 0,-12 1 0,11-1 0,-5 0 0,12 0 1203,0 13-946,0 2 19,0 13-256,12 0 1,-5 0 71,11 0 0,-12 16 118,4 11 1,-4 4-59,3 16 1,-6-1 112,7 10 0,-7 0-100,-3-1 1,0 1 101,0 0 1,0-1-39,0 1 0,0 0 48,0-1 0,0-11-375,0-7 1,0-6 95,0-4-844,0-11 680,0-4 0,3-36-441,6-14 0,-3-11 272,13-7 0,-4-9-42,4 0 0,6-12 104,-7 3 0,-2 3 228,2-4 1,-9 10 132,10-9 1,-10 15 498,10 4 0,-10 2 471,10 16 1,-10 3 32,9 16-208,-11 5 1,14 16-297,-11 7 0,8 8-504,-9 19 0,10-3-102,-10 13 0,10-1-16,-10 10 1,0-1-221,-9 1 0,10 0-589,-1-1 0,0-11-801,-9-7 0,0 3 183,0-3 1462,0 0 0,0-21 0,0-4 0</inkml:trace>
  <inkml:trace contextRef="#ctx0" brushRef="#br1" timeOffset="233">6319 15003 8077,'-12'28'420,"8"-13"1,-17 10-22,12-6 1,-1 6 174,10 2 0,0 1 487,0 0-666,0 0 1,3-3-387,7-7 1,5 4 119,13-13 0,0 0-350,0-9 1,-1-9-162,1 0 0,-9-13-405,-1 4 1,1-7 251,9-3 0,-13-9-330,-5 0 1,-7 0-245,-3 9 1109,0 0 0,0-12 0,0-3 0</inkml:trace>
  <inkml:trace contextRef="#ctx0" brushRef="#br1" timeOffset="234">6458 15031 6225,'0'15'1255,"0"10"0,0-19-517,0 13 73,0-13-419,0 19 0,0-10 219,0 13-406,0 12 0,0-6-110,0 13 1,0 8 92,0 10 0,-12 13-90,-7-4 0,-6 6 81,-2 4 0,-4-1-311,-6 1 1,3-1 100,-13 1 0,10-4-569,-9-5 1,12-10 46,-4-19 0,8-18-1035,2-19-157,12-6 1745,4-15 0,12-16 0,0-15 0</inkml:trace>
  <inkml:trace contextRef="#ctx0" brushRef="#br1" timeOffset="235">6848 15003 7697,'-16'13'-862,"-5"-7"575,11 12 1203,-11-12-528,18 7 1,-19-1 218,13 7-171,-1-7-130,-2 13 0,9-10 46,-6 13 31,-7 0-133,13 0 1,-9 0-48,12 0-27,0-1 0,0-8-208,0-1 130,12 1 1,4 0-330,11-1 1,1-12 137,0 4 0,0-10-359,0-10 0,0-5 173,0-13 1,-4 0-319,-5 0 0,6 1 183,-7-1 0,-2 0 42,2 0 1,-9 0 146,10 0 0,-13 1 120,3-1 1,-2 9 938,2 1-509,-6 11 702,9-5 1,-12 24-493,0 7 1,0 15 205,0 3 0,0 13-481,0-4 1,0-3-506,0 4 1,10-4-322,-1 3 0,13-9 566,-4-18 0,19 6 0,7-10 0</inkml:trace>
  <inkml:trace contextRef="#ctx0" brushRef="#br1" timeOffset="236">7460 15003 8013,'-15'0'1102,"2"0"-557,13 0-244,0 0 0,4-12-93,5-7 0,6-9 94,13-9-17,0 6-580,0-21 269,0-4 1,-1-3-443,1-6 0,0 7 351,0 2 1,-3 0-305,-7 1 0,-5 2 186,-13 7 0,-3-4-18,-7 13 0,-5 12-30,-13 16 1,-3 6 174,-6 3 1,3 25 146,-12 12 1,2 15 333,-2 13 0,-4 16 591,13 12 1,0 2-468,9-2 0,13-6-149,6 6 1,5-7 2,4-2 1,4-13-498,5-6 0,9-22 187,19-15 1,-6-3-51,7-16 0,2 0-26,-3-9 0,0-12-108,-9-7 1,0-5 81,-1-4 0,1 9 27,0 1 1178,0 11-784,0-5 0,-3 15 497,-7 6 0,4 7-334,-13 12 0,10-10-334,-10 1 0,13-4-228,-4 4 0,-2-7-367,2-12 0,-9-3-714,10-6 0,-10-10 595,10-18 1,-13 3-539,3-12 1,-6-1 385,-3-8 1,-9-1 98,0 0 0,-13 1 199,4-1 1,-4 13 575,3 6 0,-5 6-37,5 3 1,-6 12 121,-2 7 1,8 9 971,0 9 0,4 16-523,-4 12 1,7 13 180,12-4 1,0 4-348,0-4 0,12 7-436,7-7 0,6-6 39,3-3 1,-1-6-327,1-3 0,0-3 109,0-7 0,9-5-42,0-13 0,3-3-543,-3-7 0,-6-5 260,6-13 1,-6 0 20,-3 0 0,0 1 70,0-1 0,-10 0 294,1 0 0,0 13-207,8 5 977,-11-5-560,9 12 1,-22-7 144,6 20-1116,-6-7 346,-3 22 404,0-22 0,0 21 0,0-8 0</inkml:trace>
  <inkml:trace contextRef="#ctx0" brushRef="#br1" timeOffset="237">2087 17035 8279,'-27'16'178,"2"8"210,6-5 1,7-4 120,12 4 9,0 0 1,12 5-100,7-5 1,6-7 43,2-12 1,14 0-52,5 0 0,16-12-171,3-7 1,3-18-168,-3-9 0,3-10-194,6-9 1,7-6-109,-7-12 0,-6-10 29,-3 0 1,-6-12-631,-4 3 1,-5 6 386,-13 3 1,-3 10-246,-25 8 1,0 10 176,-9 19 0,-12-4 257,-6 13 1,-7 3 101,-3 16 0,-9-4 187,0 13 1,-10 0 315,10 9 0,0 3-79,9 6 1,0 19-14,1 18 1,-11 16-102,1 3 0,10 22 523,8-4 1,3 19-165,-2 0 0,-4 16-45,13 2 0,0 1-454,9-10 0,6 1-138,12-1 0,1-15-511,18-13 0,6-24 385,4-22 0,-4-18-111,4-10 1,-4-9 122,3-9 1,-6-10-236,-12-18 0,-3-3-20,-6-6 1,2-7 602,-11 7 1,-1 5 260,-9 4 0,0 6-200,0 4 1536,0 11-872,0 4 347,0 49 1,0-3-495,0 31 0,12-6-154,7-4 0,9-2-183,9-7 0,6 1-407,13-20 0,2 4-80,7-21 1,-6-13-38,6-16 1,0-18-782,-9-10 0,3-14 514,-22-4 0,-9-10-590,-10 10 1,-12-9 393,4 9 1,-10 3 115,-10 16 0,-8-3 170,-19 11 0,-7 4 188,-11 16 1,-1 6 100,0 12 1,10 3 212,-1 6 0,13 9 858,-3 20 1,9 8-555,10 19 1,-4-3 114,13 12 1,12-9-194,16 9 0,18-12-1304,9 3 0,19-19 254,9-9 667,7-18 0,15 6 0,3-10 0</inkml:trace>
  <inkml:trace contextRef="#ctx0" brushRef="#br1" timeOffset="238">4537 15309 8254,'-15'13'-1037,"-10"2"0,13 25 1686,-7 7-290,-6 18 1,10 12 110,-13 25 0,-3 13-257,-6 24 1,20-58 0,0 2-260,-6 5 1,0 0-1,5-1 1,2-1 170,-3-2 1,0-1-1,4 0 1,0-2-77,-13 68 1,9-10 217,1-9 0,11-41-647,-2-14 1,18-38-596,10-28 70,6-6 1,3-28 339,-1-12 1,1-15 564,0-13 0,0-10 0,0-17 0,0 5 0,-1-6 0,4-3 0,6 4 0,-6-14 0,6 4 0,4 3 0,-4-3 0,0 3 0,-9-3 0,0-6 0,-1 6 0,-2 15 0,-6 4 0,2 30 722,-11 7-747,-1 12 0,-12 22 161,-6 12 0,-4 27 461,-5 29 0,-7 12-224,6 16 0,-5 8 110,-4 1 0,9 12-200,1-3 0,2 7-243,-2 2 1,5-9-134,13 0 1,-9-9 140,0 9 1,-1-12-160,10 2 0,10-20 17,-1-17-1417,13 1 1069,-7-25 0,1-16-411,-7-24 853,-6-25 0,-3-9 0,0-13 0</inkml:trace>
  <inkml:trace contextRef="#ctx0" brushRef="#br1" timeOffset="239">4120 16339 9005,'43'16'883,"19"9"-1475,-6-7 1,18 7 419,0 3 0,6-1-504,4 1 0,-4-9 676,-5-1 0,5 1 0,-9 9 0</inkml:trace>
  <inkml:trace contextRef="#ctx0" brushRef="#br1" timeOffset="240">5038 16701 8127,'-40'40'0,"9"-6"392,-6 13-246,19-1 1,-4 10 1208,13 0 1,-4-1-623,4 1 1,6-4-2111,-6-5 1,18-19 1376,9-19 0,20-18 0,5-7 0</inkml:trace>
  <inkml:trace contextRef="#ctx0" brushRef="#br1" timeOffset="241">5289 16005 8102,'-25'16'387,"7"8"-210,-23-8 1,26 21-82,6 0 96,6 13 0,3-16 185,0 12-377,0 0 0,12 10 0,3 0 0</inkml:trace>
  <inkml:trace contextRef="#ctx0" brushRef="#br1" timeOffset="242">5456 16729 8088,'-12'40'316,"-4"4"1,-12 11-226,0 1 1321,13 0-868,3-13 1,15 6-911,6-12 260,6-12 1,13-12-365,0-13 1,0-4 264,0-5 0,9-9-632,0-19 0,9-7 361,-8-11 0,-1-1 118,-10 0 1,11 10 357,-1-1 0,0 1 0,-9-10 0</inkml:trace>
  <inkml:trace contextRef="#ctx0" brushRef="#br1" timeOffset="243">5762 17119 8088,'0'28'-1759,"0"-1"1890,-12 1 1,9-9 724,-7-1 0,20-11-397,8 2 0,10-22-182,9-14 0,-3-14-190,13-14 0,-4-13 128,3-7 1,4-11-726,-13 2 0,9-5 88,-9 14 1,-9 4-158,-9-3 1,-13 12 297,3-3 0,-9 22 50,-9 15 1,-16 13 556,-12 15 1,-12 18-243,2 19 0,4 19 339,-3 27 1,12 10-213,-4 0 0,11 9 120,8-9 1,7 0 207,12-10-640,0-12 1,24 10 0,7-10 0</inkml:trace>
  <inkml:trace contextRef="#ctx0" brushRef="#br1" timeOffset="244">16675 13890 8170,'-13'-16'-411,"10"1"415,-6 6 273,6 5-231,3-8 179,0 12 887,0 0-910,12 12 1,4 1 177,12 5 0,-7-5-2,7-13 1,-3 0-107,21 0 0,1 0-65,8 0 0,4 0 25,6 0 1,-3-3-108,12-7 0,10 4 129,9-12 0,-1 11-90,-8-2 0,-1 6 0,1 3 0,-4 0-90,-5 0 0,2 3-60,-12 6 0,-3 4 137,-16 5 0,4 7-157,-13-6 0,9 2 157,-9-2-508,0 6 0,-9-22 21,0 6-39,-13 6 0,-2-15-589,-13 0 115,0-12 1,0-16-1045,0 0 1893,0 1 0,-25-1 0,-6 0 0</inkml:trace>
  <inkml:trace contextRef="#ctx0" brushRef="#br1" timeOffset="245">17399 14112 8130,'0'-15'-765,"0"3"1,-3 12 718,-7 0 161,7-13 6,-9 10 37,12-9-50,0 12 43,0-13 102,0 10-182,0-9 0,0 9 84,0-6-43,0 5-24,0-8 7,0 12 56,0 0 25,0 12-112,0 4 1,0 12 145,0 0 1,0-1-141,0 1 0,3-3 96,6-6 0,-6 15-50,7-7 1,2 7-5,-3-6 0,10 0-37,-10 0 1,13 0 29,-4 0 0,7-1-47,3 1 1,0 0 40,0 0 1,12 0-127,6 0 0,-3-10 54,4 1 0,-1-4-89,10 4 0,9 2 50,0-11 0,9 2-16,-9-3 1,9-6 5,-9 7 0,13-4 36,-4 3 1,-3-6 64,3 7 1,-12-7-70,3-3 1,3 0 206,-3 0 1,0 0-50,-9 0 0,-10 0 79,0 0 0,-2 0-29,2 0 0,-6 0-30,-12 0 1,0 0-201,0 0 0,-10 0 155,1 0-211,-13 0 274,6 0-430,-12-13 1,0 7-81,0-12 1,-3 8-75,-6-8 0,3 12 47,-13-4 0,10-2-85,-9 3 0,8-1-1256,-8 10 1672,12-12 0,-7-4 0,13-11 0</inkml:trace>
  <inkml:trace contextRef="#ctx0" brushRef="#br1" timeOffset="246">19765 14502 7920,'-28'3'-1010,"0"7"2111,13-7-653,-10 21 0,13-17 0,-7 11 1,-3 1-192,13 8 1,-3 1-142,3 0 79,5 12 0,-8-6-102,12 13 0,12-13 84,7 3 0,6-6-189,3-3 1,9-10 81,0 1 0,12-13-145,-2 3 0,2-18 24,-2-10 0,5-5-90,-5-4 1,-4-12-13,3-7 1,-12-5 23,3-4 1,-9-9-41,-9 0 161,6-12 1,-22 18-21,6-6-274,-18 6 127,-7-9 1,-15 9 96,-6-5-285,-6 5 154,-13 15 0,0-2 53,1 18 396,-13-6-185,9 31 0,-6-3 881,19 24-656,-7 13 0,22 28-92,-6 6 1,9 6-120,10 13 0,8-10-695,20 0 0,5-9 354,13 9 1,12-21-1266,6 3 1537,7-19 0,3 3 0,-1-12 0</inkml:trace>
  <inkml:trace contextRef="#ctx0" brushRef="#br1" timeOffset="247">20099 14808 8168,'0'16'-541,"-3"5"865,-6-11 1,6 11 542,-7-2 1,7 9-356,3 9 0,3-6-147,7 6 0,-4 3-311,12-3 1,1 0 115,9-9 1,9 0 72,0 0 0,9-13 31,-9-5 0,10-7 91,-10-3-365,12 0 0,-18-13 0,10-2 0</inkml:trace>
  <inkml:trace contextRef="#ctx0" brushRef="#br1" timeOffset="248">20739 14669 8449,'-15'3'566,"6"7"-354,5-7 1,4 21 44,0-5 1,0 9-133,0 9-80,0-6 0,0 21-11,0-5 1,0 15-263,0 3 1,0 3-954,0-3 846,0-19 0,0 16 335,0-25 0,0 0 0,0-9 0</inkml:trace>
  <inkml:trace contextRef="#ctx0" brushRef="#br1" timeOffset="249">21073 14112 8119,'-12'-27'590,"9"-14"1,-19 20-248,13-7-322,0 6 0,9 7 1202,12-10-250,3 22-245,13-9-2623,13 12 1895,-11 0 0,11 0 0,-13 0 0</inkml:trace>
  <inkml:trace contextRef="#ctx0" brushRef="#br1" timeOffset="250">20322 14920 8090,'-16'-13'-51,"4"10"227,-1-9 1,10 9 340,-6-7-163,6 7-169,3-9 1,0 12 226,0-12-490,0-4 91,12-12 0,4 1 69,12-1 1,12-3-190,6-6 1,7-4 233,3-5-470,-1-7 228,1 10 1,-4-3 105,-5-1-268,5 13 152,-21-6-105,22 12 225,-22 13 1,0 2-16,-13 13 419,-11 0-250,17 25 1,-21 6-47,7 25 516,-7-1-383,-16 1 1,7 12 35,-12 6 1,2-6 66,-2-3 1,-4-6-335,13-3-102,-13 0 253,19-13-1572,-9 9 589,-1-21 562,10 10 265,-9-14 0,12-11 0,0-4 0</inkml:trace>
  <inkml:trace contextRef="#ctx0" brushRef="#br1" timeOffset="251">20544 15059 8090,'-12'-16'90,"-3"4"352,-13 12-88,12 0 296,-8 0-340,20 12 0,-8-5 79,12 11 1,12 10 135,7 9 0,9 0-210,9-9-139,6 0 1,16-13-161,6-5-590,6 5 464,13-12 144,-1 10-2742,1-26 1641,-1 10 1067,1-22 0,-13-2 0,-3-17 0</inkml:trace>
  <inkml:trace contextRef="#ctx0" brushRef="#br1" timeOffset="252">18707 12721 7408,'-12'15'236,"9"-3"-124,-10-12-151,13 0 432,0 0-173,0-12-137,0 9 90,0-9 5,0 12-77,0-13 273,13 10-220,-10-9-58,9 12 101,-12 0-66,0 0 2,12 0-23,-8-13-46,8 10 51,-12-9 16,12 12 17,-9-12-173,22 9 195,-22-10-108,22 1 19,-10 9 0,13-19-20,0 13 0,0-10 33,0 10 0,0-13 51,-1 4 0,4 2-50,6-2 0,-2 2 10,11-2 0,-9-4 45,9 13-88,1-13 0,8 16 5,1-13 1,-9 13 235,-1-3-223,0 6 1,10-7 61,0 1 1,-10 0 84,1 9-118,-1 0-18,10 0 0,-10 0 29,0 0 0,-2 0-44,2 0 0,4 0 53,-13 0 0,9 0 5,-9 0 1,0 0-3,-9 0 0,0-3 14,0-6 0,-10 5-19,1-5-209,-13 6-315,7 3 172,-13-12-91,0 9 187,0-22 0,-4 22-1047,-5-6-264,6 5-734,-22 4 2174,10 0 0,-13-12 0,0-3 0</inkml:trace>
  <inkml:trace contextRef="#ctx0" brushRef="#br1" timeOffset="253">21407 12053 6880,'-15'0'480,"3"0"0,8 0-148,-5 0-116,6 0 1,-12 0 131,5 0 3,7 0-244,-22 0 1,19 9-112,-12 0 1,8 13 118,-8-4 0,2 16 12,-2 3 1,-7 13 60,7-4 1,2 10-67,-2 9 0,11 6 98,-2 13 1,6-10-67,3 0 1,3-12 13,6 3 1,16-9-80,12-10 0,13-9-112,-4-18 0,16-7-253,3-12 0,3-22 156,-3-5 0,-6-29-363,6 0 1,-7-18 244,-2 0 1,-13-7-103,-5-2 0,-8-1 47,-2 1 1,-3 2 122,-6 7 1,-7 6 159,-12 12 0,-12 4 245,-7 5 0,-9-2 28,-9 12 0,-6 0-137,-13 9 0,4 12 50,5 7 0,-5 6-121,5 3 1,-2 6 146,2 13 1,-2 2 19,12 26 1,-10 9 186,10 8 1,9 14-342,10-4 1,12-3-199,-4 3 1,7-2-721,3 2 0,13-6 190,5-13 660,19 1 0,7 0 0,11-1 0</inkml:trace>
  <inkml:trace contextRef="#ctx0" brushRef="#br1" timeOffset="254">21686 12776 7794,'-28'0'-351,"0"0"1464,13 0-649,-10 0 0,22 13 164,-6 5-371,5 7 1,8 3-129,5 0 0,6 3 90,13 6 0,0-6-170,0 6 0,12-19 117,6-8 1,1-7-670,8-3 0,-14-3 173,14-7 330,-5-5 0,6-25 0,-1-4 0</inkml:trace>
  <inkml:trace contextRef="#ctx0" brushRef="#br1" timeOffset="255">22382 12665 7786,'0'-15'-148,"12"-10"153,-9 22 405,10-22-254,-13 22 1,3-13 357,6 7-96,-6 6-50,22-9 102,-10 12-386,13 0 1,0 0 123,0 0 0,-10 3-220,1 6 0,-4-3-117,4 13-37,6-1 70,-10 10 115,13 0 0,-13 0-280,-5 0 0,-7-10 102,-3 1 1,0-10-275,0 10 0,0-10 164,0 9 0,0-8-186,0 8 372,0 1 1,-13 6 133,-5-7 1,2 7 200,-2-7 0,9-2-53,-10 2 211,0-11-160,-8 17 106,-1-8-48,12-1-340,-8-2 102,20-13 0,-5 0-21,18 0 1,-2 0 24,11 0 1,-9 3-20,10 6 1,0-6-49,8 6 1,-8 4 38,0-4 0,-1 13-84,10-4 0,-3 7 99,-7 3 0,4 0-37,-13 0 0,10-1-10,-10 1 1,0 0-6,-9 0 1,0-10-218,0 1 223,0 0 0,-12-1-26,-7 1 1,-5-13 19,-4 3 0,0-6 175,0-3 1,-9 0-42,0 0-125,0 0 479,-3 0-281,9-12 1,-10 9 557,14-7-507,-14 7 0,10 0-280,-6-6 1,16 6 67,2-6 0,10 6-1116,-10 3 847,13 0 1,-16-4-785,13-5 552,0 6 446,9-9 0,12-1 0,4-2 0</inkml:trace>
  <inkml:trace contextRef="#ctx0" brushRef="#br1" timeOffset="256">41200 9325 11278,'1'0'0,"54"0"0,1 0 0</inkml:trace>
  <inkml:trace contextRef="#ctx0" brushRef="#br1" timeOffset="257">35272 11744 9114,'-1'27'0,"1"20"0,0 5 0,0-9 0</inkml:trace>
  <inkml:trace contextRef="#ctx0" brushRef="#br1" timeOffset="258">31708 7460 8142,'-13'-44'0,"-2"4"0,-13 12 0,0 10 621,0-1 0,0 13 140,1-3 0,-4 9-301,-6 9 0,-4 19-17,-5 18 1,-16 10-203,6 9 0,4 9 393,5 19 0,4-3-167,-3 12 1,9-10-97,18 10 0,7-15-314,12-3 0,34-4-249,12-15 0,28-16-353,10-21 1,2-12 375,17-16 1,-1-3-363,9-7 1,-12-8 224,-6-19 0,-7-16-83,-2-12 1,-4-12 15,-5 3 0,-11-7 154,-17-2 1,-10-1 106,-18 1 1,-7-1 224,-12 1 0,-6 8-187,-13 1 1,-15 12-44,-31-3 1,3-3-90,-12 3 0,0 16 104,-10 21 0,1 13 113,-1 15 1,-2 15-1,-7 13 0,16 15 179,-7 22 0,31 6-426,7 13 0,24-1-319,13 1 0,18-13-173,10-6 1,18-6 264,9-4 0,7-2 301,3-7 0,-4-5 162,-5-14 0,2-2 167,-12-6 0,10 2 177,-10-11-54,0 11 1,-18-8 366,-1 5 0,-12 7 844,4-7 1,-7 10 362,-3 9 1,-10-3-940,1 13 0,0-4-133,9 4 1,12 5-321,7-5 0,18-7-1464,9-3 0,19-9 234,9-10 1,7-5-865,2-13 1622,13-13 0,-9-27 0,9-19 0</inkml:trace>
  <inkml:trace contextRef="#ctx0" brushRef="#br1" timeOffset="259">33155 8100 8194,'0'-28'1278,"10"9"-1131,-1 1 1,12 2 960,-2-2 0,6 6-289,3 12 1,-10 0-349,1 0 0,-1 12-457,10 6 1,-12 16 69,-7 4 0,-6 8-906,-3-9 1,-3 10 514,-6-10 0,-16 9-688,-12-9 0,-10 0 384,10-9 0,-12-3 5,2-7 1,-2 4 374,2-13 0,-2 4-322,12-4 1047,0-6-493,21 9 0,7-8 806,18 5 1,10-3-401,18 13 0,-3-1 646,12 10 0,1 0-327,8 0 0,-2 12 76,-7 6 0,4-2-354,-13 2 0,-12 0-172,-16 10 1,-6-10-230,-3 1 1,-3-13 79,-6 3 0,-19-19-713,-19-8 1,-5-7 334,-4-3 0,-3-3-765,-5-7 0,2-5 240,-13-13 0,4 0-14,-3 0 1,9 4-160,19 5 1,5 7 21,14 12 927,-1 0 0,0 0 0,0 0 0</inkml:trace>
  <inkml:trace contextRef="#ctx0" brushRef="#br1" timeOffset="260">30316 9881 8320,'28'-12'1100,"2"-3"-953,8-13 1600,17 0-1094,29 0 1,33-9-600,32 0 1,-62 16-1,5 2 235,13-1 1,4 2-1,0 3 1,1 0-655,1-4 0,1 0 563,0 3 1,-1 2 0,-4 4-1,-1 4-59,2 1 1,-2 1 0,-17 2 0,-2 1-225,-2 0 0,-3 2 1,51 11-1640,-22 7 0,-15 5 1724,-22 4 0,13 3 0,-13 6 0,0 7 0</inkml:trace>
  <inkml:trace contextRef="#ctx0" brushRef="#br1" timeOffset="261">31207 10744 8083,'-56'0'28,"0"0"0,10 0 285,-1 0-275,13 13 0,-6 15 1093,12 18 0,-6 16-489,6 3 1,-2 21 96,20-2 0,1 2-250,9-11 1,15 2-308,13-12 1,25-13-146,21-14 0,7-20-213,2-9 1,10-9-433,0-9 1,9-19 427,-10-18 1,-11-7-287,-16-2 0,0-13 148,-10-7 0,-8-2-467,-29 3 0,-5-3 191,-13 12 1,-16 0 498,-11 9 1,-26 3 54,-21 7 1,-19 6-27,-9 12 0,-6 3 473,-4 7 0,13 5-270,6 13 1,10 3 262,9 7 1,9 17-164,18 20 0,19 2-384,19-2 0,22 2 176,14-12 0,26 7-892,21-17 1,10 4 204,9-21 1,-4-1 55,13-9 0,-12 0 602,3 0 0,-16 0 0,-3 0 0,-15 0-337,-3 0 337,0 0 0,-38 15 1131,1 13 1,-26 12-512,-11 16 0,-10 12 1456,-9 6 1,3 7-664,-12 2 0,11 1-86,-2-1 0,10-2-1403,8-7 0,10-15 107,18-13 1,19-15-1850,18-3 0,22-16 547,16-21 1271,-1-6 0,38-38 0,-7-6 0</inkml:trace>
  <inkml:trace contextRef="#ctx0" brushRef="#br1" timeOffset="262">32626 11385 8122,'-37'3'1489,"0"6"0,0-3-1031,9 13 1547,0 12-1274,13 12 0,-7 25 69,13 6-1004,0 7 246,9 2 1,0-3-407,0-5 1,12-7-716,7-13 1,5-11-742,4-7 1820,12-19 0,-9 7 0,9-9 0</inkml:trace>
  <inkml:trace contextRef="#ctx0" brushRef="#br1" timeOffset="263">34380 9714 8134,'-15'0'1280,"2"0"-745,13 0 0,16 0 743,12 0-852,12 0 1,28 3-251,6 7 1,7-4 35,2 12 1,1-8-1189,-1 8 1,1-8 676,-1 8 1,-12-9 298,-6 10 0,-18-13 0,-7 7 0</inkml:trace>
  <inkml:trace contextRef="#ctx0" brushRef="#br1" timeOffset="264">34603 9380 8099,'-16'-12'3087,"-8"9"-2358,21-9 207,15-1-540,19 10 0,28-9 280,6 12-1763,6 0 850,12 12 1,1-6 236,-1 13 0,1-1 0,-1 10 0</inkml:trace>
  <inkml:trace contextRef="#ctx0" brushRef="#br1" timeOffset="265">36607 8963 8147,'16'-28'-502,"-4"0"1,-12 0 269,0 0 1633,12 1-843,-8 11 0,8 1 269,-12 5-30,0 7-408,0-9 1,0 15 111,0 6 88,0 7-408,0 24 0,-3-6-207,-6 12 62,5 1 0,-20 8-351,5 1 296,-6 12 1,-2-6 50,-1 12 1,0 1-35,0 8 1,0-6-11,0 7-225,-12-19 132,9 28 1,-21-22 17,5 12 71,-5-12 19,-4 10 0,10-26-119,-1 1 425,13-13-276,-18-15 75,21 0-20,-10-12 46,14 8 0,8-21 19,0 7 0,13-10 341,-3-10-675,6 7 296,15-21 0,-6 20-85,13-5 0,3-3-118,15 3 1,-6-4 320,6 4-196,6 6 1,-9-10 42,13 13 0,-13 0-35,3 0 1,3-9-51,-3 0 0,9 0 44,-8 9 1,8 0 98,-9 0 1,9-10-68,-8 1 0,8-10 175,-9 10 1,13-9-87,-4 8 0,-3-11-42,4 2 1,-1-6 15,10-2 0,-1-11-23,1 1 1,0-12-32,-1 2 1,1-5 40,0-4 0,-4-9-143,-5 0 0,2-12 112,-12 3 0,1-7-275,-11-2 1,-11-1-95,-7 1 1,-6 9-96,-3-1 0,-3 13 201,-6-2 0,-7 8 84,-11 9 1,-1 20 774,0 17 0,0 7-376,0 3 0,0 0 140,0 0 0,4 3-128,5 7 0,7 5-454,12 13 0,0 0-348,0 0 0,0-1-1400,0 1-158,12 0 1,4 0 2037,11 0 0,1 0 0,0-1 0</inkml:trace>
  <inkml:trace contextRef="#ctx0" brushRef="#br1" timeOffset="266">41980 7181 8073,'15'0'-1807,"-2"0"1923,-13 13 1,0-7-57,0 12 1,0 1-2,0 9 1,-9 0 41,-1-1-174,1 14 122,-3 2 0,5 13 9,-11-1 0,2 4-2,-2 6 1,-4-3 88,13 12-104,-13-12 0,19 18 11,-6-5 63,-7-7-72,13 0 1,-9-13-38,12 1 37,0 0 1,0-13-50,0-6 1,0-15-49,0-4-41,0-11-286,0 5 285,0-12-476,0-12 324,0-4 1,9-2 247,1-1 0,11-12 0,-5-12 0</inkml:trace>
  <inkml:trace contextRef="#ctx0" brushRef="#br1" timeOffset="267">41869 8323 8009,'15'12'-316,"-2"-9"279,-1 9-10,-9-12 71,22 0 1,-19 10 114,12-1 0,-8 0-192,8-9 201,1 0-189,9 0 51,0 0 1,12 0 176,6 0-221,-6-12 117,25 9 1,-18-22-24,18 6 0,6 4-17,3-4 1,10 4-92,8-4 131,-5-5-27,9 8 1,0-2 29,6-1-588,6 13 572,3-19-768,1 22 754,12-9 0,-10 9 57,7-7 247,5 7-163,1-9 0,12 12-241,1 0 1,-10 0 364,-1 0 1,1 0-306,10 0-86,-14 0 136,-2 0 0,-13 0-101,1 0 208,-13 0-35,9 0-371,-21 0 167,-4 0 1,-5 0-60,-14 0 37,1 0 270,3-12 1,-18 5-159,6-11 893,-19 12-912,3-7 1,-12 4 592,0 0-586,-1-1 197,-11 10-391,-4 0-9,-12 0-1535,0 0 1334,0-12-1138,0 9 1530,-12-9 0,-16-1 0,-15-2 0</inkml:trace>
  <inkml:trace contextRef="#ctx0" brushRef="#br1" timeOffset="268">42787 7014 8044,'0'16'-1877,"0"-4"2224,0 0 307,0-8-82,0 8-383,13 0 1,2-9-129,13 7-91,12-7 146,4-3 0,24 0-53,6 0-109,19 0-918,18-13 903,16-2 66,12-13 0,16 0 72,-72 14 0,1 0-123,-1 1 0,1-1 67,-1 0 1,1 0 0,-2 1-1,0 1 37,-3 3 1,-1-1 146,74-14-150,0 21 0,-16-10 162,-6 13-139,-7-12-12,-24 9 0,10-10-418,-7 13 680,-6 0-229,12 0-16,-34 0 25,19 0 0,-25 4-43,6 5 1,-6-6-157,-12 6 0,-10-6 251,1-3 490,-13 13-777,6-10 0,-22 9 685,1-12-772,-13 0 179,7 0-202,-13 0 664,0 0-278,-13 0 300,10 0-151,-9 0-215,12 0-234,0 0 281,0 12 158,0-8-199,0 8 14,0 0 0,0 4-41,0 12 1,0-1-109,0 1 124,0 12-21,0-9 0,0 22-184,0-7 164,0 19-34,0-6 0,0 9-2,0-12 1,0-1 42,0 1-179,0 0 70,0-13 0,0-3 89,0-12-345,0-12 186,0-4 1,0-15-736,0-6 429,0-7 206,0-12 1,0-9-1285,0 0 692,0-12 827,0 5 0,12-24 0,4-3 0</inkml:trace>
  <inkml:trace contextRef="#ctx0" brushRef="#br1" timeOffset="269">47715 7209 6901,'-16'-15'-516,"4"-1"1425,12 7-554,0 6-144,-12-10-37,8 13 64,-8 0 32,12 0-79,0 0 29,0 13-276,0 2 68,0 26 1,0-7 69,0 12 301,-12 0-304,9 10 1,-10 3 98,13 6-65,0-7 12,0 11-312,0-14-5,0 1 291,0-13-89,0-3 0,0-12-147,0 0 0,3-13 218,7-5-1022,5-20 941,13-17 0,0-17 0,0-11 0</inkml:trace>
  <inkml:trace contextRef="#ctx0" brushRef="#br1" timeOffset="270">47436 7126 8068,'-15'12'-2,"3"-9"59,12 9 0,-4-12 757,-5 0-368,6 0-461,-9 0 117,12 0-152,0 0-13,24-12 1,-5-3 97,18-13-643,6 0 475,1-12 0,15 6-249,5-13 244,-5 1 6,9 3 1,-21-7-249,-1 13 128,-12 0 106,6 21 1,-21 4 654,-1 12-267,-11 0-40,5 12 1109,-24 16-883,-4 16 0,-2 11 48,-1 1 237,0-13-396,4 10 0,3-13 315,12 6-1011,0-5 377,0-14 0,12-11 2,7-7 0,5-6 0,4-3 0</inkml:trace>
  <inkml:trace contextRef="#ctx0" brushRef="#br1" timeOffset="271">41897 5929 6642,'0'-16'-606,"0"4"606,0 12 0,0-13 233,0 10 246,0-9-247,0 12 0,0 3-55,0 6 0,0 10 221,0 18-184,-13 6 1,10 13 24,-6 0 125,6 12-243,3 3 1,-10 3-61,1 0 4,0 1 1,9 8 209,0 1-546,0-13 209,0-3 1,0-25-34,0-6-159,0-6 1,12-31-1302,7-18 1555,-7-20 0,25-42 0,-6-7 0</inkml:trace>
  <inkml:trace contextRef="#ctx0" brushRef="#br1" timeOffset="272">41952 5984 8070,'3'16'-949,"7"-7"0,-7-3 949,6 4 211,-6-7 104,9 9 1,-5-12-79,11 0 0,-9 9-64,10 1 0,-10-1 88,10-9-467,-1 0 151,23 0-63,-10 0 86,21 0 1,-18-9 199,13-1-313,11-11 83,13 5 0,10-9 120,-7 7 0,16-7-38,-7 7 1,19-7 10,0-3-499,-6 0 628,13 13 0,-10-10 366,12 6-308,0-5 0,7 5 208,-7 1-301,7 11 41,-19-5-26,0 0 1,9 9 62,-6-7 1,-6 4-493,-3-3 269,-7 6 57,-2-10 1,2 13 217,7 0-359,-19 0 73,19-12 0,-22 9-36,13-6-52,-1 5 166,1 4 0,-1 0-123,1 0-69,-13-12 149,10 9 0,-10-9-19,12 12 1,-12 0 31,-6 0-268,-6 0 106,-3 0 0,9 0 94,0 0-198,0 0 211,-10 0 0,-2 3 970,-7 6-788,7-6 132,-10 22 1,4-22 71,-1 6-168,-12-6 25,6-3 210,-12 0-48,12 0-220,-9 0 1,9 0-1,-12 0 0,-9 0 213,-1 0-496,-11 0 359,5 0 45,-12 0-538,0 0 15,0-12 94,0 9 116,0-10-347,0 13 63,-12 0 183,8 0 1,-11 0-68,6 0 0,6 4 69,-7 5-354,7-6 249,3 9 0,0-9-1230,0 7 1479,0-7 0,-12 22 0,-4-10 0</inkml:trace>
  <inkml:trace contextRef="#ctx0" brushRef="#br1" timeOffset="273">46796 5595 8014,'-28'0'759,"13"0"1,-10 9-200,6 0-332,7 13 57,-13-19-279,22 22 53,-21-10 1,17 16 282,-11 6-570,12 7 247,-7-1 1,4 9-56,0-5 4,-1 5 166,10 4 1,0-10-594,0 1 90,0-1-605,0-2 974,0-4 0,13-12 0,2-1 0</inkml:trace>
  <inkml:trace contextRef="#ctx0" brushRef="#br1" timeOffset="274">47993 5762 6179,'16'-16'582,"-4"4"44,-12 12 23,0 0 1,0 12-421,0 7 1,0 9-102,0 9 1,0-3 114,0 12-235,0 1 45,-12 8 1,9-8 107,-7-1 0,-2 0-154,3 10 1,-4-13-154,4-6 1,6-6-744,-6-3-472,5 0 1361,4-12 0,0-4 0,0-12 0</inkml:trace>
  <inkml:trace contextRef="#ctx0" brushRef="#br1" timeOffset="275">47826 5901 8108,'-12'-16'-2049,"9"-8"2294,-22 21 464,22-10 1,-13 13 117,7 0-375,6-12-283,-9 9 1,12-13-114,0 7 0,12 3-45,7-13 0,5 10-38,4-10 0,3 1-359,6-10 341,-6 0-105,9 0 1,-12 0-132,0 1 0,9-1 112,0 0 0,-9 3-197,-9 7 689,-1-7-176,-2 22-16,8-10 338,-21 13-199,10 0-1,-13 25 675,0-6-593,0 21 1,0-3 236,0 0-160,0 13-110,12-19 1,-6 12-330,13-6 0,-10-9-421,10 0 1,-10-4 328,10-14 103,-1-1 0,10-9 0,0 0 0</inkml:trace>
  <inkml:trace contextRef="#ctx0" brushRef="#br1" timeOffset="276">41841 4787 8172,'0'-18'-1981,"0"-1"1981,0 13-85,0-19 501,0 22-140,0-9-184,0 12 46,0 0 235,0 12-238,-13 16-7,10 3 0,-18 22 34,11-7 0,-8 7 13,9 2 249,-13 13-311,19 3 0,-19 1 125,13-7-325,-13-7 205,19 10 1,-9-18-417,12 5 161,0-17 90,0 2 0,3-15-621,6-7 316,7-6 191,-1-12 161,10-12 0,3-28 0,15-19 0</inkml:trace>
  <inkml:trace contextRef="#ctx0" brushRef="#br1" timeOffset="277">41897 4815 6203,'18'0'469,"1"0"0,-10 0-225,9 0 0,-8 0-56,8 0 1,4-9-255,15 0-90,6-1 255,13-2 1,24 6 132,13-13-291,25 1-1337,9-10 1314,12 0 129,12 0 1,-69 14 0,0 0 36,6 0 0,1 1 80,5-1 1,0 0-80,-8 0 1,-2 0 0,5 0 0,-1 0-12,-9-1 1,0 2 85,3 5 0,-1 1-26,74-18 0,-72 18 1,1 2 179,0-4 0,-1-1 51,72-15-105,-4 22 1,-11-18-909,-1 11 843,12 1-175,-8-3 0,-1-1-204,-12-5 1,-13-7 27,4 6 1,0-2-105,-10 2 0,-6 4 110,-21 5 0,-13 7 4,-6-6 1,-10 6-41,-8 3 1345,-7 0-1244,-24 0 1,-4 3 1189,-12 6-1010,0-6 533,0 10-498,0-13 1,-9-3 52,-1-7 1,-2 7-121,3-6 1,6 3 121,-7-3-292,7 6-17,3-10 234,0 13-849,0 0 1,0 0 0</inkml:trace>
  <inkml:trace contextRef="#ctx0" brushRef="#br1" timeOffset="278">46824 4259 8067,'15'27'-1166,"-2"1"801,-13-12 0,0 8 743,0-5 0,-3 6 692,-7 3 1,4-1-359,-12 1-323,-1 12-199,4 4 0,-10 11-159,6 1 1,4 12 85,-4 6 0,1 1-2,-10 8 0,9-6 25,1 16 0,9-15-194,-10-4 1,13-15 36,-4-4 1,7-2-499,3-16-780,0-12 794,0-13 501,13-37 0,2-6 0,13-24 0</inkml:trace>
  <inkml:trace contextRef="#ctx0" brushRef="#br1" timeOffset="279">47409 4565 8069,'12'-28'-2043,"-9"0"2688,9 0-296,-12 0 1,3 10 82,7-1 7,-7 13-89,9-19 58,-12 22-449,0-21 216,0 20 0,0-5 223,0 18-166,0 7-28,0 12 0,0 3 245,0 6-215,-12 6-1,9 13-188,-22-1 51,22 1 1,-19 9-80,13 0 1,0-3-263,9-16 0,-10 4-12,1-13 1,0 9-293,9-9 0,0-9-214,0-9 341,12-13 176,-9 6 246,22-12 0,-9-24 0,11-7 0</inkml:trace>
  <inkml:trace contextRef="#ctx0" brushRef="#br1" timeOffset="280">47242 4648 6174,'0'-18'1144,"0"-1"0,0 10-838,0-10 1,9 1 43,0-10-269,13 0-12,-7 0 1,16-12 110,6-6 0,-3 2-98,13-2 0,-10 0 271,9-10-362,-12 13 42,6 2 1,-12 7 62,0 6-110,-12-6 215,8 31 179,-21-9 0,10 24 8,-13 7 1,0 9 2,0 9 0,0-3-22,0 12 228,0-12-272,0 7 1,0-14 144,0 1-1229,12 0 626,4 0 0,11-13-1354,1-5 1,9-7 1486,1-3 0,11 0 0,-6 0 0</inkml:trace>
  <inkml:trace contextRef="#ctx0" brushRef="#br1" timeOffset="281">54758 13444 6739,'15'13'-336,"1"-10"896,-7 6-299,-6-6-130,10-3-242,-1 0 154,-9-12 0,13 6-160,-7-13 168,-6 13 0,9-10 54,-12 7 112,0 6-148,0-22 0,0 19 73,0-12-24,0 11 33,0-17-5,0 21-78,0-22 1,-3 19 143,-6-13-79,6 13-136,-22-19 1,13 19 22,-7-13 1,-6 10-100,7-9 1,-7 8 81,-3-8 1,-12 2-13,-6-2 0,2-7 1,-2 6 0,-13-5-13,-15-4 1,-7 0 190,-2 0 1,-4 0-107,-5 0 0,2 1 109,-12-1 0,9 0-105,-9 0 0,21 0-44,-2 0 1,15 4-12,-6 5 0,9-6-8,-9 7 1,9 2 3,-10-2 0,13 2-144,-3-2 1,-6-7-19,-3 7 1,-6-4 62,-4 3 0,-12-2-70,-6 11-538,-6-11 699,-16 18 1,7-13 2,-13 7 1,0 6 24,-9-6 1,-7 5 156,7 4 0,-6 0-174,15 0 0,6 0-117,3 0 0,-5 10 119,-4-1 1,6 13 15,3-4 0,-5 7-82,-4 3 1,-6 3 37,-4 6 0,10-3-283,0 12 0,1 1 276,-11 8 0,66-27 0,0 0-5,0 0 1,-1 0 0,-70 27 15,15 1 0,-3 0 0,13-1 1,-10 4 40,9 6 0,3-6-41,16 6 0,-6-3 170,6 3 1,-3-4-286,3 14 1,-3-4 167,12 3 1,0 6-14,10-5 1,-1 14-4,0 4 1,10 0-29,0-10 1,12 1-2,-3-1 1,-3 7 185,3-6 1,0 5-168,10-14 1,2 5-98,7 4 0,-4-4 196,13-6 1,0 3-128,9-12 1,3 13 308,7-4 1,5-6-279,13-3 1,-9 3 222,0-3 0,3 0-170,15-9 0,-3-1 109,13 1 0,2 0-149,16-1 0,-3 1 53,13 0 1,-1 9-84,10 0 1,3-1-1,6-8 0,6 9-21,12 0 0,1 9-149,-1-9 0,1 0 121,-1-9 1,10 0-24,0-1 0,18 1 125,-9 0 1,13-10-281,-13 0 1,15-9 323,4 10 1,12-10-54,-3 9 0,6-12 155,3 3 1,4-6-138,5-3 1,7-3-23,-72-16 1,1 1 0,-5 1 0,-1-1-173,1-5 1,0-1 0,0 6-1,0-1 158,4-4 0,1-1 1,4 2-1,0-2 10,0-4 0,1 0 0,-1 1 0,0 1-10,-4 2 1,-1 1-1,2-3 1,0-1 23,3 4 1,0-1 0,-3-2 0,0-1-26,3 0 0,1-2 0,2 1 0,0 0 3,2 0 1,0 0 0,-1 0 0,1 0-27,5 1 1,-1-2-1,-7-3 1,0-1-199,7 1 1,1-1 0,-8-1 0,-1-1 193,4 2 1,0 1 0,-1 2 0,1-2-65,5-5 0,-1-1 0,-5 6 0,-1-1-41,-3-3 0,0-2 1,-3 1-1,0-1 61,-1-3 1,-1-2 0,2 0 0,0-1-52,3-2 1,0-1 0,-2 3-1,-1-2 72,3-4 1,0-2 0,-7 1 0,-1-1-14,-1-3 1,0-1 0,0-1 0,2-1 21,8-2 1,-1-1 0,-9 3 0,-1-2 16,2-4 1,-2-2 0,-4 2 0,-2-2-90,-3-4 1,1 0 0,1 0 0,0 1 229,4-1 0,-2 0 1,57-41 118,0-1 1,-12 1-85,-7-1 0,-9 1 33,0-1 1,-24 4-44,-4 5 0,-12-5-88,-7 6 1,-2-7 257,-7-2 0,-5 9-426,-14-1 0,-11-2 407,-7-16 1,-3 4-661,4-13 0,-7 12-30,6-3 0,-9 3 116,-9-2 0,-7 2 163,-12-12 1,-12 3 52,-6-3 1,-10 6 158,-9 12 1,0-8-133,-18-1 1,5 0 119,-14 10 0,-7-1 43,-3 1 1,-10-1-63,-8 1 0,2-1 69,-12 1 1,-3 5-258,60 36 1,-2 1-1,-3 5 1,-2 1 283,-7-12 0,-2 1 0,-2 5 1,-1 1-167,-5-6 0,-1 0 1,1 6-1,-1 2 323,1 0 1,0 2-1,-2 3 1,0 1-113,-3-6 0,-1 2 0,6 10 0,0 2-20,-1 0 0,1 2 1,5 4-1,1 2-681,7 1 0,1 2 1,-72-5 327,7-1 1,21 13-2961,16-3 3101,-1 5 0,23 4 0,-13 0 0,-3 0 0,-4 0 0</inkml:trace>
  <inkml:trace contextRef="#ctx0" brushRef="#br1" timeOffset="282">48077 16061 6500,'-16'12'1511,"4"-9"-1726,12 10 0,-3-13 227,-7 0-102,7 0 218,-9 0-33,24 0-38,4 0 0,12 0 182,0 0 0,2 0-25,8 0 1,5 0-61,13 0 1,2 0 46,7 0-311,-6 0 212,21 0 0,-21 3-10,6 6 0,-6-3-123,-3 13 0,-10-13-480,0 3 0,-12 4 511,4-4 0,5 13 0,0-7 0</inkml:trace>
  <inkml:trace contextRef="#ctx0" brushRef="#br1" timeOffset="283">50833 15894 6724,'0'15'-729,"0"-2"683,0-13 135,0 0-73,-13 0 7,10 0 182,-9 0-43,12 0 246,-13 0-329,10 0 127,-9 0-103,12 0 259,0 0 0,12 0-269,7 0 1,6 0 68,3 0 1,9 0-62,0 0 0,12 0 4,-2 0 0,14-3-43,4-7 0,4 7-116,-5-6 0,-5 3 64,6-3 0,-9 5-166,-10-5 0,4 6-316,-13 3 1,-9 0 63,-10 0 408,-12 0 0,19 0 0,-9 0 0</inkml:trace>
  <inkml:trace contextRef="#ctx0" brushRef="#br1" timeOffset="284">50749 16311 8250,'28'0'-1158,"0"0"1,0 0 1817,0 0 0,-1 0-154,1 0 0,-9-9-204,-1 0 1,10 0-143,9 9 1,10 0-194,-10 0 0,12 0 129,-2 0 0,5 0-100,4 0 1,0 0-891,-1 0 894,-11 0 0,8 0 0,-9 0 0</inkml:trace>
  <inkml:trace contextRef="#ctx0" brushRef="#br1" timeOffset="285">50944 16534 8447,'28'-12'-2193,"-10"6"1687,1-13 983,-13 13-43,7-7-335,-13 1 0,3 9-234,6-6 180,-6 6 77,9 3-50,-12 0 148,0 0-73,0 12 13,0-9-3,0 22-4,0-10-62,0 13-20,0 0 0,0 0-90,0 0 1,0-10 96,0 1-41,-12-1 0,6 10-39,-13 0 0,4 0-14,-4 0 1,-6 0 18,7-1 0,-10 1-7,-9 0 1,3 0 59,-12 0 0,2 0-1,-2-1 1,-16 1-12,6 0 0,-9 0-26,0 0 1,4 0 7,-14-1 1,1 1-25,-9 0 0,8-9-8,1-1 0,3 1 65,-3 9 1,-7-10-9,7 1 1,3-1-24,-3 10 1,9 0-3,-10 0 1,1 0-16,-9-1 0,-1 4-11,1 6 0,-1 4-1,1 5 1,-13 16 0,-6-6 1,-7 5-225,-2-5 1,0 9 198,-1 0 1,-8 9-7,-1-9 1,0 13 14,10-4-1374,-13-6 1385,10 12 0,-7-9-33,19 13 0,-3-10-60,12 0 1,0-3 133,10 4 0,-10 11-41,0-11 199,1 11-187,20-15 1,-5 13 107,12-1 1,0-2 175,10-7 0,11 3-56,7-12 1,15 0 52,4-9 1,9-1-213,-10 1 1,13-13 1414,-3-5-1401,5 5 299,-8-12-555,9 9 266,-9-25 1,12-5 108,0-20 1,0 4-362,0-12 259,0-1-489,0-9 191,0 0-160,0 13-757,0 3-32,0 12 1140,12 0 0,-9 12 0,9 3 0</inkml:trace>
  <inkml:trace contextRef="#ctx0" brushRef="#br1" timeOffset="286">44207 21350 8019,'-12'15'0,"6"7"-435,-13-13 280,13 0 63,-7-9 89,13 0 0,4 0 373,5 0-186,6 0 0,22-9 4,1 0 1,2-10 5,-3 10 1,-3-13-170,12 4 1,1 2 137,8-2 0,4-1-136,6-9 0,-6 1 166,6-1-371,-6 0 152,-4-12 0,1 9-17,0-6 0,-10-4-170,0 4 0,-12-3 130,4 3 0,-17 6-90,-2-6 1,-4-3 75,4 3 53,-7 0 12,-12 9 1,0 0 19,0 0 1,0 9 51,0 1 0,-12 12 140,-7-4 0,4 7-118,-4 3 158,1 0-92,-10 13 1,0 2 27,0 13 0,-3 3 189,-6 6 0,3 3 70,-12 7 0,12 5-108,-4-5 1,8 5-223,2 4 0,0 0 41,0-1 1,9 1-76,1 0 0,12 2 29,-4 7 1,7-18-197,3-1 1,3-6 176,7-12 1,5 12-29,13-21 0,0-1-557,0-18 1,0 10-17,-1-1 0,1 0-230,0-9 0,0 0 205,0 0 0,3 0-436,6 0 1001,-6-12 0,9-4 0,-12-11 0</inkml:trace>
  <inkml:trace contextRef="#ctx0" brushRef="#br1" timeOffset="287">45571 21127 7458,'13'-28'-1264,"-10"0"1352,6 1 0,3-1 684,-2 0 1,-1 9 23,-9 1-584,0-1-150,0 4-115,0 2 422,0 13-439,0 0 0,-9 3 45,-1 7 0,-2 5 145,3 13 1,2 9 40,-11 0 0,9 10-34,-10-10 1,4 12 30,-4-2 0,-6 5-26,7 4 1,-4-10-4,4 1 1,-7-4 27,6 3 0,4 7-242,-4-7 1,13-5 1,-3-4 0,3-16-374,-4-2 341,7-1 0,-6-2-85,18-7 1,7-18 32,11-10-118,1-5 121,13-4 0,-7-9-95,12 0 1,-9-10 64,9 10 1,-2-9 459,2 9-154,-6-1 41,1 11 1,-10 8 99,6 0 0,-6 4-8,-4-4-61,1 7 0,-9 12 28,-1 0 1,-11 3 111,2 6 0,-6 7-26,-3 12 0,-9 9-96,-1 0 1,-14 3 87,-4-3 0,0-3-36,-9 13-181,6-13 52,3 6 0,0-12-139,0 0 1,10-1-578,-1 1-455,13 0-918,-6 0 1965,24-13 0,4-2 0,11-13 0</inkml:trace>
  <inkml:trace contextRef="#ctx0" brushRef="#br1" timeOffset="288">46072 21712 8124,'0'27'0,"0"-8"483,0 0 165,-12-13 1,9 9-374,-6-5 125,-7-7-300,13 9-98,3 0 1,15-9-205,13 7 1,0-7 109,0-3 1,9-3-77,0-7 0,3-2 33,-2-6 0,-8-7-233,8 6 1,-7-6 110,-4-2 0,1-1-10,0 0 378,-13 0 28,-2 0-126,-13 0 1,0 1 122,0-1 1,-13 12-10,-5 7 1,-7 6 273,-3 3 0,-3 3-59,-6 6 914,-6 7-780,0 24 0,-7-6 214,13 12 1,0 1-229,9 8 0,3 1-899,7 0 0,5-1 314,13 1-483,0 0 498,13-13 1,2-3-366,13-12 1,9 0-574,0 0 1,10-13 388,-10-5 657,12-7 0,-5-28 0,11-6 0</inkml:trace>
  <inkml:trace contextRef="#ctx0" brushRef="#br1" timeOffset="289">46573 21823 8124,'-27'28'-727,"-1"0"1,9-13 852,1-6 1,11-2 1958,-2 2-1259,-6-6-562,12 9 0,-10-15-78,13-6 0,3 6-106,7-6 0,-4-7-90,12-2 0,1 2 81,9-2 0,0-1-359,-1-9 0,11-3 77,-1-6 0,12 6-107,-2-6 0,2-3 204,-3 3 0,4 0 285,-13 9 0,9 3-153,-8 6 0,8 7 162,-9 12 0,0 0-221,-9 0 0,-3 6 82,-7 13 0,-5-1-1357,-13 20 1316,0 5 0,0 0 0,0 13 0</inkml:trace>
  <inkml:trace contextRef="#ctx0" brushRef="#br1" timeOffset="290">47102 21795 7512,'16'3'-986,"-7"7"1948,-6-7 0,-6 9 87,-6-12-559,6 12-186,-22 4 0,9 2 283,-11 1 0,-1 3-208,0 15 0,3-6-364,7 6 0,5-6 339,13-3-822,0-1 406,0-11 1,13 5-214,5-11 0,10-1-390,9-9 1,3-3-532,7-6 0,5-10 125,-5-18 1071,-7 6 0,13-22 0,-10 10 0</inkml:trace>
  <inkml:trace contextRef="#ctx0" brushRef="#br1" timeOffset="291">47102 21934 8091,'0'56'-1437,"-3"-13"1078,-6-6 0,3 4 1230,-13-4 0,13-9-196,-3-10 1,-4 1-129,4 9 0,-9-1-283,8 1 0,-2 0-154,3 0 0,-4 0 226,-5 0-553,-7-1 236,9 14 0,-11-7-215,-1 12 1,-9-9 152,0 10 0,-13-10-109,4 9 0,-10 0-20,-9 10 0,3 0 111,-12-1 1,12-11-27,-3-7 1,6-9 0,4-10 1,11-5-39,7-13 62,6 0 1,16-13-555,6-5 0,21-7 616,16-3 0,24-12 0,19-3 0</inkml:trace>
  <inkml:trace contextRef="#ctx0" brushRef="#br1" timeOffset="292">47102 22352 8026,'28'0'-919,"0"0"0,0 9 1986,0 0 1,-10 1-405,1-10 1,-1 0 144,10 0-424,0 0-380,0 12 1,9-9-327,0 6 0,3-5 29,-3-4 0,-6-4-375,6-5 1,-6-3 420,-3-7 1,0-6-84,0 7 1,-13-7-164,-5-3 0,-7 1 493,-3-1 0,0 0 0,0 0 0,-13 3 80,-5 7 1,-7 5 137,-3 13 0,0 0 99,1 0 1,-1 3 379,0 7 0,9-4-344,1 12 0,8-8 466,-8 8-705,12 1 56,-7 9 0,10-4-268,-6-5 1,6-4-72,-6-5 48,6-7 236,3 9 7,0 1-40,0-10 0,0 12 35,0-6 0,-4-2 830,-5 11-428,6 1-241,-9 9 0,2-1 268,1 1 0,0 3-339,9 6 1,0-6-453,0 6 0,0 4 311,0-4-1680,0 0 1148,12-9 1,-6-13-313,13-6 1,9-6 777,9-3 0,12 0 0,-5 0 0</inkml:trace>
  <inkml:trace contextRef="#ctx0" brushRef="#br1" timeOffset="293">47826 22380 8026,'-3'-16'-1121,"-6"7"561,6-7 872,-10 13 1,10-18 819,-6 11 0,6-2-647,-6 3 1,2 6-123,-2-7 1,6 10-21,-6 10-327,-7 5 156,1 13 0,-13 15-140,0 13 1,0 3 92,0 15 1,-12 13-82,-6 15 1,-10 15 60,-9 4-2360,6-1 2034,-21 4 0,9-19 73,-13 7 0,13-23-89,6-5 0,3-16 170,-3-22 1,4-6-56,-14-12 0,17-12 122,2-7 0,0-6 0,10-3 0,-7 0 0</inkml:trace>
  <inkml:trace contextRef="#ctx0" brushRef="#br1" timeOffset="294">44207 22769 8023,'16'-12'18,"-4"-3"0,-12-4 812,0 0-587,0 13 1,-3-3-130,-6 18 0,-7 10 3,-12 18 1,-3 9-176,-6 19 1,-6 6 189,-13 13 0,1 21-82,-1 6 0,-12 19-1638,-6 0 1745,6 6-87,27-66 0,1-1 0,-19 68 187,-6-8-922,19-17 676,6-29 0,12-15-142,0-12 303,13-13-622,2-15 312,13-15 0,0-17 799,0-5 1,0-9-721,0-19 1,3-10 24,7-18 0,5-6-329,13-12 1,3-4 17,6-6 0,6 7 237,13-7 0,3-3 313,6 3 1,-3 0-90,12 10 1,0 12 231,10 6 1,8 15-203,1 4 1,0 24-89,-10 4 1,-2 24 559,-7 12-216,-6 19-142,-25-6 1,-2 22 240,-13-7-304,-13 7-48,-3 3 279,-12-1-311,0 13 0,-21-18 87,-7 6 1,-15-10 119,5 0 0,-14 4-27,-4-13-719,1 0 360,-14-22 1,14 7-248,-1-13 228,0 1 34,-12-23 0,22-2-240,0-13 1,2 0 32,7 0-458,12 0 452,13 1 1,12-1-183,0 0 442,12 13 0,16-10 0,16 9 0</inkml:trace>
  <inkml:trace contextRef="#ctx0" brushRef="#br1" timeOffset="295">44513 23799 8085,'0'28'-1910,"0"0"1910,-12 0 1506,9 0-780,-10-13 1,17 1-285,5-7 0,6-6-229,13 6 1,12-6-255,7-3 1,15-9-125,3 0 1,3-13-131,-3 4 0,-7-7 174,7-3 1,-9-9-73,-10 0 0,-5 0 12,-14 9 0,-8-9-305,0 0 1,-13-1 323,3 11 0,-18-1 97,-10 0 0,-6 9 329,-2 1 1,-14 12 181,-5-4 0,3 10 978,-4 10-1010,1 5 23,-10 25 1,4 4 309,5 11 1,7 4-12,12 6 97,0-6-441,13 21 1,3-12 184,12 6-1837,12-5 969,16-14 1,15-12-1042,13-5 1,9-1 237,0-9 1094,0-7 0,3-33 0,3-4 0</inkml:trace>
  <inkml:trace contextRef="#ctx0" brushRef="#br1" timeOffset="296">45293 23827 8085,'-43'40'790,"2"-9"0,13 10-388,1-14 0,11 1-85,7 0 0,6 0-82,3 0 0,3-4 0,6-5 0,7 3-175,11-13-1,1 0 29,13-34 1,-1 4-124,6-26 0,10 1 35,-1-10 1,1-9-41,9 0 1,-6 0-38,-3 10-122,-1-1 129,-11 13 0,8-4-192,-5 20 1,-7-4 137,-3 21 0,-9 7-1201,-10 22 1325,7-1 0,-22 47 0,9-6 0</inkml:trace>
  <inkml:trace contextRef="#ctx0" brushRef="#br1" timeOffset="297">43984 24941 8010,'-40'27'0,"6"-8"0,-12 0 979,-1-1-592,4 10 1,-6 12 406,11 7 1,4-1-292,16 10 1,-4-7-176,13 16-248,0-6 24,21-4 0,16-11-63,18-7 0,10-19 43,9-8 0,3-7-211,6-3 0,7-13 18,-7-5 1,3-10-242,-3-9 0,-6-3-29,-12-7 0,-13-5-349,-5 5 0,-8-5-216,-2-4 454,-12 0 160,-4 13 163,-12-9-85,-12 21-3,-16-22 149,-3 22 1,-22-6 46,7 18 0,-7-2 75,-2 12 1,-1 12 466,0 15 1,4 19 624,5 10 0,-2 18-473,12 9 1,3 6 38,15 4 1,7 2-454,12 7 0,15-15-346,13 5 1,16-18 87,20 0 0,-2-22-80,13-15 1,-10-3-229,9-16 1,-3-3-1578,3-15 1922,-6-19 0,0-15 0,3-13 0</inkml:trace>
  <inkml:trace contextRef="#ctx0" brushRef="#br1" timeOffset="298">45543 24523 7945,'28'-28'-1097,"-12"0"548,8 13 138,-20-10 2159,8 10-795,-12-1-927,-12 16 167,-4 16 1,-12 24-24,0 6 0,-3 16 0,-6 3 1,3 22 151,-12-4 0,-1 19 82,-8 0 1,-1 0-231,0 10 1,1-7 112,-1 16 0,13-10-351,6-9 0,6-9-235,3-19 0,12-18-974,7-19 821,6-19 0,3-18-1063,0-18 1515,0-19 0,12-19 0,4-15 0</inkml:trace>
  <inkml:trace contextRef="#ctx0" brushRef="#br1" timeOffset="299">44820 24829 7948,'27'28'745,"-11"0"0,9 0 173,-7 0 0,7-1-337,3 1 1,3 0-436,6 0 1,0 0-495,19 0 0,-10-4-221,10-5 1,9 6 568,-10-7 0,7-5 0,-6-1 0</inkml:trace>
  <inkml:trace contextRef="#ctx0" brushRef="#br1" timeOffset="300">45460 25692 7958,'-56'37'-1029,"0"0"1,13 10 2970,6-10 0,19 9-133,8-9-1208,7 1-313,16-11 0,5-2-196,19-6 0,6-7-240,13-12 1,-6 0 60,5 0 1,-5-15-131,15-13 0,-10-9-577,-8-10 1,5-15 479,-5 7 1,-7-7-269,-3 6 0,-15-3 96,-4-6 0,-11 7 71,2-7 1,-9 6 251,-9 3 1,-10 4 123,-18 5 1,-6 19 128,-13 19 1,0 9 382,1 9 1,-4 22 199,-6 25 1,6 15-338,-6 22 1,19-3-1324,9 12 814,18-13 0,7 7 1,12-12-1</inkml:trace>
  <inkml:trace contextRef="#ctx0" brushRef="#br1" timeOffset="301">46156 25469 7969,'15'0'801,"1"0"-509,-7 0 0,-6 4 99,6 5 0,-6 6-16,-3 13 1,-9 3-85,0 6 1,-13 6-14,4 13 0,-7 0 136,-3 0 0,-9-1-230,0 1 1,9-13-79,9-6 1,13-6-1071,-3-3 816,6-12 0,18-10-718,13-25 1,12-12 279,16-24 1,9-10 37,0 0 1,0 3 400,-9 15 0,-10 1 307,0 18 1,-12-6-135,4 16 0,-7 5 182,-4 4 1,-11 18 979,-7 10-605,-6 5-308,-15 17 1,-4 2 482,-11 13 0,-4-1-171,-7 1 1,8 6-190,-8-6 1,-2 5-220,3-14 1,9-7 180,10-3-433,-1-6 0,7-15-409,12-7 1,15-9 16,22-9 1,10-19 261,18-19 1,-3-5-761,12-4 1,-9-3 349,9-6 0,-12 10 201,3-1 1,0 3 296,-10 16 1,4 3 254,-22 16 74,0 5 1,-21 35 471,-7 6 1,-21 27 237,-16 1 0,-3 18-376,-15 1 0,9 2 1702,-10-3-1088,13 7-525,-6-10 1,12 0 146,0-6 1,13-10-881,6-8 1,9-16-837,9-13 0,9-15 748,19-3-3355,7-37 3539,11-9 0,1-47 0,0 7 0</inkml:trace>
  <inkml:trace contextRef="#ctx0" brushRef="#br1" timeOffset="302">52503 14419 7384,'-15'0'-1637,"2"0"1637,13 0 0,-3 0 254,-6 0-222,6 0 96,-10 0-54,13 0 1932,0 0-2047,0-13 124,0 10-139,0-22 1,0 19 103,0-12 0,10 8-16,-1-8 0,0 9 306,-9-10-292,13 0 0,-10-8 331,6-1-171,6 0-122,-12 0-15,10 0 0,-4 0 96,0 1 1,1-11-17,-10 1 1,0 0-27,0 9 1,0-9-4,0 0 1,3-3-188,6 3 0,-6 3 52,6-13 0,-6 4-64,-3-3 1,0-7 86,0 7 0,0-7-11,0-2 1,0-1-16,0 0 0,0 10-10,0-1 1,0 4 146,0-3 0,0-7-108,0 7 0,0-4 97,0 4 0,0-4-34,0 13 1,0-12 2,0 2 1,0-2-54,0 3 1,0-7 1,0 7 1,0-7 5,0-3 1,0 10-10,0-1 1,0 1-10,0-10 0,10 1 17,-1-1 1,10 10 39,-10-1 1,3 1-31,-2-10 1,-7 1-1,6-1 0,3 0-15,-2 1 0,-1-1 6,-9 0 1,9 1 13,0-1 0,4-3-1,-4-6 1,-3 6-67,13-6 1,-4-3 57,4 3 0,6 0 1,-7 10 1,-2-1 63,2 0 0,1-8 9,9-1 0,-4 0 11,-5 9 1,6 10 131,-7-1 0,-2 13-40,2-3 1,-12 6 124,4 3 1,2 10 197,-3-1-176,1 13-83,-10-6-16,0 12-250,0 0-232,12 0-23,-9 0-59,9 0 1,-8 0-257,5 0 246,-6 0-19,9 0-423,-12 0-1176,0 0 84,13 0 1195,-10 0 651,9 0 0,-12 0 0,0 0 0</inkml:trace>
  <inkml:trace contextRef="#ctx0" brushRef="#br1" timeOffset="303">52642 10048 8277,'-15'13'-681,"-10"-10"1,19 9 503,-13-12 372,13 0 1,-9 0 230,5 0-122,7 0 25,-9 0 199,12 0-223,0 0-62,0-12-120,0 9 1,3-19-15,6 13 1,-3-13 23,13 4 0,-4 2-6,4-2 0,6-1-62,-7-9 1,7 10-10,3-1 0,9-3-59,0-15 0,3 6 51,-3-6 0,-3 3-33,13-3 0,-1 3 86,10-12 0,-10 9-4,1-10 0,-4 13 13,3-3 1,4 6 3,-13 3 1,3 4 30,-3 5 0,-15 7 194,6 12-59,-7 0 0,4 15-91,-6 13 0,2 3 97,-11 15 0,8 1-111,-8 8 1,-1 1-46,-9 0 0,0-1 13,0 1 0,9-3-137,0-7 0,1 3 98,-10-11 1,0 8-90,0-9-805,0 0 365,0-9-1571,0-12 1031,12-4 1,0-28 964,7-11 0,18-1 0,-6-12 0</inkml:trace>
  <inkml:trace contextRef="#ctx0" brushRef="#br1" timeOffset="304">55370 6903 8045,'16'-16'-31,"9"-8"1,-19 11 6,12-5 346,-12-7-91,7 10 1,-13-4-170,0 0 0,0 10 10,0-9 0,-13 8-88,-5-8 0,2 9 127,-2-10 1,-1 13-20,-8-3 1,-11 5-75,1 4 1,-12 0-102,2 0 1,-5 0-76,-4 0 1,0 4 74,1 5 0,-13 6-18,-7 13 1,4 3 51,-3 6 1,0-3 25,-10 13 1,1-1 21,-1 10 1,1-1 136,-1 1 1,1 9-70,-1 0 1,-5 18 18,5-8 0,7 11 74,21-12 0,3-2-97,7 2 0,0-3-2,18 3 0,6-6 48,22-12 0,0 0 7,0-1 0,0-2-80,0-7 0,13-3-11,5-5 1,7-7 37,3 6 0,12-6-11,6-4 1,10-8-53,9 0 1,3-13 59,6 3 1,7-3 163,-7 3-169,6-5 35,-9 8 1,10-12 130,-7 0 1,3-3-147,-2-6 0,-7 2 11,-13-11 1,-2 9-110,-7-10 1,-5 13-231,-14-3 1,-8-4-52,0 4 0,-13-4-64,3 4-1148,-6 6 1516,-15-22 0,-4 22 0,-12-9 0</inkml:trace>
  <inkml:trace contextRef="#ctx0" brushRef="#br1" timeOffset="305">55092 7961 7490,'15'0'-633,"10"0"1992,-6 0 1,-4 0-775,4 0 0,2 0-127,17 0 0,-4 0-365,12 0 1,3 0 34,16 0 1,-6 0-108,6 0 0,-6 9-287,-3 0 0,-1 1-383,1-10 0,-13 0 649,-6 0 0,7 12 0,-1 3 0</inkml:trace>
  <inkml:trace contextRef="#ctx0" brushRef="#br1" timeOffset="306">55482 7822 8227,'-3'15'-153,"-7"-6"0,4 4 256,-12-4 209,11 0 1,-17 0-103,5 1 1,4-1-100,-4-9 0,4 3 78,-4 6 1,-6-6 212,7 7-208,-7 5 0,-3 1-136,0 12 0,0-10-38,1 1 0,8-1 65,1 10 0,-1 0-160,-9 0 1,10 0 9,-1-1 1,10 4 14,-10 6 1,13-6 73,-3 6 0,6-6-11,3-3 0,3 0-31,6 0 1,-3-3 6,13-7 1,-1 4-33,10-13 1,0 0 58,0-9 0,0 0-123,-1 0 122,14 0 43,-10 0 1,12 0 2,-6 0 0,-6-3-32,6-6 0,3 6 10,-3-6 1,4 6-27,-4 3 1,-16 9 3,7 0 1,-9 13 206,-1-4 0,4 7-109,-13 3 1,1 3 150,-10 6 1,0-3-82,0 12 1,-4-8-128,-5 8 0,3-12-6,-13 3 0,1-6-107,-10-3 0,0 0 99,0-1 0,4-8-24,5 0 0,-6-13 7,7 3 0,-16-6-8,-3-3 1,0 0 208,9 0 0,0 0 5,0 0 0,-9-12 159,0-7 1,0 4-126,9-4 1,0 4 535,0-4-714,-12-6 1,9 13-148,-6-7 1,15-2-320,4 12 1,11-4 92,-2 4 284,-6 6 0,24-22 0,-6 10 0</inkml:trace>
  <inkml:trace contextRef="#ctx0" brushRef="#br1" timeOffset="307">48689 22324 8072,'-15'0'-86,"-10"0"82,9 0 118,1 0-69,3 0 186,-1 0-201,10 0 292,-9 0-132,24 0 0,4-3 15,11-6 1,11 6 147,-1-7 0,12 7-178,-2 3 0,8-9 148,10 0 1,-3-1 28,12 10 1,-3 0-109,4 0 1,2 0-200,-12 0 1,3 0 27,-3 0 0,-6 0-186,6 0 0,-19 0-10,-9 0-343,-6 0 209,-15 0-77,-4 0 170,-12 0 93,-12 0 313,-4 0-223,-12 0 108,0 0 0,10 0-271,-1 0 1,13 3-606,-3 7-100,6-7 849,3 22 0,0-22 0,0 9 0</inkml:trace>
  <inkml:trace contextRef="#ctx0" brushRef="#br1" timeOffset="308">51891 22296 6618,'-16'16'-614,"4"-4"619,12-12 90,0 0 16,-13 0-93,10 0 4,-9 0-144,12 0 0,-3 0 60,-7 0 62,7 0 0,-21 0 0,8 0 0</inkml:trace>
  <inkml:trace contextRef="#ctx0" brushRef="#br1" timeOffset="309">51696 22296 8091,'0'16'-289,"-13"-4"1,7-12-1012,-12 0 1083,11 0 1,-14 3 216,11 6 116,1-6 58,-3 10 337,9-13-297,-10 0 264,1 0-224,9 0-84,-10 0 0,10 0 80,-6 0 26,6 0-151,-9-13 41,12 10-31,0-9 29,0 12-34,0 0 133,0-12 29,0 9-178,0-10 0,3 13-15,6 0 0,-3 0-12,13 0 1,-10 0 41,10 0 0,-1 0 3,10 0 1,3 0 32,6 0 1,-6 0 85,6 0 0,6 0-165,4 0 1,-4 0 15,3 0 1,1 0-132,9 0 0,-1 0 104,1 0 0,-10-3-90,1-6 1,-13 6 28,3-7-168,-6-5 0,-6 9-141,-7-13-342,-6 13-89,-12-6 171,-12 12 1,-3 0-826,-13 0 1380,0 0 0,0 0 0,0 0 0</inkml:trace>
  <inkml:trace contextRef="#ctx0" brushRef="#br1" timeOffset="310">57208 19930 8189,'15'3'-862,"-6"7"550,-6-7 83,-3 9 381,13-12-35,-10 12 0,9-5 190,-12 11-61,0 1 0,0 12-11,0 6 1,0-3-92,0 12 0,-3 4 34,-6 15 0,6 6-17,-6 12 0,2 13 17,-2 6 0,6 19-67,-6 9 0,3 6-383,-4 3 0,7-3 420,-6-6 1,6-3-13,3-7 1,0-15-48,0 7 0,0-19 34,0-1 0,0-5-78,0-3 0,-3-4 76,-7-6 1,4 7 8,-12-7 0,-1 6 40,-9 4 0,10-13 246,-1-6 0,10-10-275,-10-8 1,10-4 32,-10-6 1,13-15-69,-3 6 143,6-19-492,3 3 39,0-12-15,0 0 176,0-12-135,12-3 36,-9-13-274,10 0 119,-13 12-1530,0 4 1827,12 12 0,-9 0 0,10 0 0</inkml:trace>
  <inkml:trace contextRef="#ctx0" brushRef="#br1" timeOffset="311">57236 23215 7439,'-13'15'-1506,"7"-2"2000,-12-13-344,11 0-86,-17 0-128,8 0 1,-8 3 123,5 6 1,-6-6-103,7 6 0,-7-6 120,-3-3 1,-12 10 4,-7-1 1,-5 13 10,-4-4 0,-12-2 100,-6 2 1,-19 4-83,-9 15 1,-28-3-188,-9 12 1,-10-12 260,1 4 0,66-17 0,-3 1-83,-7 1 1,-2 0 0,0-1-1,0 0-306,1 1 1,0 0 0,-2-1 0,1-1 237,6 2 0,0 1 0,-2-2 0,1-1-3,0-2 0,1-1 1,5-3-1,-1 1-8,0 2 0,1 1 0,-71 12-310,14-3 1,1 0 200,0 0 1,12-10-113,7 1 0,18-13 208,9 3 0,3 3-34,-3-2 0,19-1 132,0-9 1,15 0 287,13 0 1,5 0-197,14 0 0,8 0 283,0 0 1,13-3-320,-3-6 95,6 6 0,6-10-251,6 13 0,7-9-693,12 0 0,-1-1 79,1 10 605,0 0 0,25 0 0,5 0 0</inkml:trace>
  <inkml:trace contextRef="#ctx0" brushRef="#br1" timeOffset="312">52643 19179 7110,'-16'0'945,"-5"12"-663,11 6 1,-11 20-129,2 8 1,4 22-19,-4 16 1,1 18-54,-10 28 0,0 24-462,13-63 1,2 4 0,4 16 0,3 4 373,0 4 0,2 3 0,2 6 1,1 0-340,0 2 0,2 0 0,4 3 0,3 0 208,-1 7 1,4-1 0,5-17-1,2-3 56,0-6 0,1-3 0,-1-14 1,-2-4 35,-6-7 1,-1-3 0,13 64-124,-13-16 0,0-16 274,-9-3 0,-22-2-49,-5-17 1,-11 13 182,1-2 1,-3-11-89,-6-8 1,-4-1-45,13-8 1,-9-4 96,9 3 0,0-25-433,9-2 227,0-26 0,3-8 0,7-13 0,5 0 0</inkml:trace>
  <inkml:trace contextRef="#ctx0" brushRef="#br1" timeOffset="313">52865 19179 8185,'-15'0'-987,"3"-13"1651,12 10-450,0-9 1,3 12 216,6 0 1,19 0-47,18 0 0,22 0-174,16 0 0,30 0-165,35 0 0,-62 0 1,5 0-396,13 0 0,4 0 0,11-4 0,4-2 239,5 2 0,2-1 0,4-4 0,2 0 100,2 4 1,0 0-1,-1-5 1,0-1-83,-3 1 0,-1 1 0,-8 2 0,-2 2 63,-6 0 1,-4 0-1,-7 3 1,-3 1-52,-6 1 0,-2 0 0,-2 0 1,-2 0-297,66 0 0,-16 0 199,-40 0 1,-9 0-31,-19 0 1,-6 0 67,-12 0 1,-13 0-445,-6 0 414,-6 0 500,-15 0 1,-4 13 0,-12 2 0</inkml:trace>
  <inkml:trace contextRef="#ctx0" brushRef="#br1" timeOffset="314">50583 26277 8061,'-16'0'-135,"-9"0"1,10 3 377,-13 6 1,10-3 434,-1 13 1,4 12-603,-4 15 1,-6 10 51,7 9 0,2-3-159,-2 12 1,12-3-13,-4 3 1,-2 4-7,3-13 1,-1 3 118,10-3 1,0-10-14,0 1 1,0-4 14,0-14 0,0-1-1,0-10 1,3-8 125,7 0 1,-4-13-116,12 3 0,1-6 181,9-3 1,3-3-25,6-6 0,-3-19-38,12-18 0,10-7 6,9-3 1,9-15 2,-9-12 1,9-4-78,-9-15 1,13 9 245,-4-9 1,-6 0-528,-3-9 0,-9 9 139,-10 0 1,-6 9-714,-12-9 1,-13 21 229,-5-2 0,-7 18 23,-3 0 1,-9 19 163,-1 8 0,-21 20-61,4 9 1,-7 9-75,6 9 1,-3 16 439,-6 12 0,6 25 0,-10-4 0</inkml:trace>
  <inkml:trace contextRef="#ctx0" brushRef="#br1" timeOffset="315">51307 27334 8013,'0'28'-201,"-13"0"1,-2 9 518,-13 0 0,-3 22 675,-6-3 0,3 30-549,-13 7 0,10 15-60,-9 13 1,3 6-467,-4 12 0,7-3 67,12-6 1,3-9-295,7-19 1,-4-22 382,13-24-303,-13-13 1,19-30-172,-6-13 1,3-16-333,-4-21 1,7-16 160,-6-12 0,3-3-769,-3 3 1340,5 7 0,-20-23 0,8 10 0</inkml:trace>
  <inkml:trace contextRef="#ctx0" brushRef="#br1" timeOffset="316">50750 27891 8379,'15'-12'3300,"10"6"-2677,-6-13 0,18 10 295,9-10 1,10 10-554,9-10 1,18 10-416,19-9 1,-3 8-434,3-8 0,-15-1 483,-4-9 0,1 1 0,-13-1 0</inkml:trace>
  <inkml:trace contextRef="#ctx0" brushRef="#br1" timeOffset="317">53885 15837 7516,'-13'16'-872,"10"-3"1023,-22-13-36,22 0-13,-22 0-51,21 0 1,-11 0 50,5 0 52,7 0-84,-10-13 1,13 7 56,0-13 101,0 12 284,0-5-363,0-1-72,0 10 131,0-10 19,0 13-120,0 0-66,13 0 0,-7 3 0,13 7 1,0-7 21,10 6 1,2 4-9,7-3 1,-3 9-25,12-10 1,4 13-12,15-3 0,-3 3-2,13-3 1,0 6-4,9-6 1,10 16 0,0 3 1,0 3-8,-10-3 1,-9-3 95,0 12 1,-4 1-72,4 8 1,-9 1 111,-20 0 0,7 0-64,-7 0 0,4 9-2,-4 1 0,7-1 49,-7-9 1,0 0 30,10 0 0,3 9-38,16 0 1,6 1 103,-6-11 1,6-8-35,4-1 0,21 1-65,7 8 1,6-11-123,-6-7 0,3 3 185,6-3 1,3-1-13,7-8 0,-7-4 6,-12-6 0,3-3 21,6-7 0,-6-5-11,6 5 1,-15-3 98,-4 4 1,-12-7-176,2 6 0,-8-5 67,-11-4 1,-18 9-102,-19 1 1,0 2 206,-9-2-254,5-7 0,-27 13 121,12-7 157,-13-6-658,7 23 1,-13-20-1555,0 13-1388,0-13 3285,12 7 0,-9-13 0,10 0 0</inkml:trace>
  <inkml:trace contextRef="#ctx0" brushRef="#br1" timeOffset="318">59032 17287 8003,'-16'0'-599,"-9"0"0,19 0 2001,-13 0-691,12-12-257,-5 8-130,12 4 1,12 16-47,7 13 1,7 2-1,2 7 1,0-6-99,1 6 1,9 3-142,0-3 0,9 12-407,-9-2 1,9-4 274,-9 3 1,10-12-807,-10 3 0,-1 0 899,-8-10 0,-1 20 0,1-17 0</inkml:trace>
  <inkml:trace contextRef="#ctx0" brushRef="#br1" timeOffset="319">58719 18424 8157,'16'-28'560,"9"0"1,-9 2-1,12 7 0,10-6-223,0 6 1,22 3-302,-3-3 0,19 4 136,0-4 1,15-16-158,4 6 0,3-5-279,-3 5 0,-10-2 264,1-7 0,12-6 0,-10-13 0</inkml:trace>
  <inkml:trace contextRef="#ctx0" brushRef="#br1" timeOffset="320">61392 16946 7871,'-16'3'194,"7"7"0,3 9-230,-4 18 1,-6 11 148,-12 18 0,-4 20-266,-6 18 0,4 9 31,-14 11 1,1 5-203,-10 13 1,9-9 452,1 0 1,3-26 67,-4-3 1,7-25-6,13-12 1,9-20-118,0-9 0,13-16-54,-4-3 89,7-13 0,3 4-434,0-20 1,10-5 323,-1-14 0,13-12 0,-6-3 0</inkml:trace>
  <inkml:trace contextRef="#ctx0" brushRef="#br1" timeOffset="321">60681 17600 8041,'16'-3'0,"-7"-7"0,7 7 0,0-10 0,13 13 0,-1 13 365,0 6 1,1 3 557,-1-3 0,10 6-1116,0-6 1,9 7 184,-9 2 0,10 1-1169,-10-1 0,9-3 1177,-9-6 0,0 6 0,-10-9 0</inkml:trace>
  <inkml:trace contextRef="#ctx0" brushRef="#br1" timeOffset="322">61875 17458 8013,'0'19'-112,"0"0"57,0 0 1,0 12-145,0 7 1,-3-3 99,-6 12 0,-7-3 62,-12 4 1,9 6 178,0-7 0,0 7 3,-10 3 0,1-10 14,-1 0 1,1-12 14,0 3 0,-1-6-71,1-4 1,2 0 9,7 1 0,-3-10-106,13 0 0,-10-10 105,9 10-291,1-12 202,9 5-290,0-12 263,0 13 36,13-10 100,-10 22 1,19-18-118,-13 12 1,4-13 67,-4 3-101,-5 7 1,11-13-93,-5 7 1,-4 2 49,13-2 1,-9-1-160,9-9 1,0-3 97,9-6 1,-9 2-129,0-12 0,0 4 236,9-4 1,1-7-82,-1 7 1,1-6 115,-1-3 0,0 2-114,1 8 0,-10-8 231,0 7 0,0 3 26,9-2 1,-9 8 52,0-9 1,-3 10-88,3-10 190,6 12-92,-9-5-94,12 12 248,-12 0-198,-3 12 0,-13 4-26,0 13 0,-10-1 18,1 0 1,-10 1 11,9-1 0,-12 1-106,3-1 1,4 1-67,-4-1 1,9 10-113,-9 0 1,13-10 123,-4-9 0,-2 0-159,2 10 0,1-10 5,9 0 1,-10-10-118,1 10-116,-1-13 22,10 20 1,0-20-426,0 13 761,0-13 0,13 7 0,3-13 0</inkml:trace>
  <inkml:trace contextRef="#ctx0" brushRef="#br1" timeOffset="323">62330 18453 8013,'-12'16'-285,"6"6"325,-13-13 0,9 13-32,-9-3 1,3 10-90,-3 9 0,-6-7-118,6 7 0,3 3 111,-3-3 0,13 0-451,-3-9 459,-7-1 80,13 0 0,-10-12 0,13-3 0</inkml:trace>
  <inkml:trace contextRef="#ctx0" brushRef="#br1" timeOffset="324">62842 18055 8013,'-15'12'0,"-11"-8"-233,23 8 0,-13-2-671,7-1 904,6 1 0,-10 2 0,13 4 0</inkml:trace>
  <inkml:trace contextRef="#ctx0" brushRef="#br1" timeOffset="325">63240 18652 7842,'0'-19'-186,"0"0"48,-12 13 0,-4-7 162,-12 13 1,-1 0-85,1 0 0,-4 13 249,-6 6 1,3 6-81,-12 3 1,0 13 186,-10 7 1,9-4-20,1 3 1,12-2-89,-3 2 0,10 4-115,9-13 1,6-1-89,13-8 1,3-1-61,7 1 1,9-10-713,19 0 786,6-13 0,13 7 0,0-13 0</inkml:trace>
  <inkml:trace contextRef="#ctx0" brushRef="#br1" timeOffset="326">63610 18709 8034,'16'0'17,"-3"0"151,-13-13-9,0 10 219,0-10-368,0 26 19,-13 3 1,-3 12-93,-12 1 1,2-1 152,7 1 1,-6 8-88,6 1 0,-6 0-38,-4-9 1,1-1-65,0 1 1,-1-1 51,1 0 0,-1 1 69,1-1 1,3-9-44,6 0 0,-4-9-8,14 9 0,-4-13-24,4 3 167,6-5-53,-10-4 1,16 0-11,7 0 1,-4 0 59,13 0 41,0 0 0,9 0-113,1 0 1,-1 0-32,1 0 1,-1-4-26,1-5 0,-1 6-130,0-7 0,1-2 59,-1 2 0,1-9-125,-1 10 0,10-10 145,0 9 1,3-12 8,-3 3 1,-6-3 10,6 3 0,-7-3-32,-2 13 0,-1-10 129,0 9 0,-2-2-54,-7 2-44,-7 7-164,-12-10-35,0 13 1,-3 0 247,-6 0 0,-7 13 0,-13 3 0</inkml:trace>
  <inkml:trace contextRef="#ctx0" brushRef="#br1" timeOffset="327">63496 19107 10302,'0'16'672,"0"9"1,0-9-742,0 12 1,0 1-154,0-1 1,10 0-483,-1 1 1,4 2 703,-4 7 0,7 7 0,13 11 0</inkml:trace>
  <inkml:trace contextRef="#ctx0" brushRef="#br1" timeOffset="328">64236 19164 8075,'0'16'-1136,"-4"6"1216,-5-13 1,6 4 90,-7-4 1,4-2 111,-3 12 0,5-10-41,-5 10-151,-7 0 0,0 9-99,-12 1 0,9-1 154,0 1 0,3 9-134,-3-1 0,-6 1 96,6-9 1,3-1-78,-3 1 0,10-1 17,-10 1 0,9-4 33,-9-6-67,13 6-310,-7-9 216,13 0-357,0-4 161,13-12 0,3 0 84,12 0 0,1-3 50,-1-6 0,1 2 6,-1-12 1,4 0-8,6-9 1,-7 9 59,7 0 0,3 0 32,-3-9 1,9-1 18,-9 1 0,10-1 137,-10 1 0,0 9 318,-10 0 1,0 10-191,1-10 0,-10 12 896,0-2-686,-13 6 0,7 6 78,-13 6 1,-16 7-222,-12 12 0,-4 10-194,-15 0 0,9 10-522,-10-10 1,4 9 309,-3-9 0,-4 9-386,13-9 0,-9 0 223,9-9 0,3-1-832,16 0 52,-6 1 1049,22-1 0,3 1 0,15-1 0</inkml:trace>
  <inkml:trace contextRef="#ctx0" brushRef="#br1" timeOffset="329">64634 20017 8020,'16'0'-491,"-4"0"1,-9-10 597,7 1 0,-4-1-267,13 10 1,0 0 104,9 0 1,-5-3-73,5-6 1,-6 2 68,16-12 1,-3 0-199,3-9 0,-7 0 256,7-1 0,-6 1 0,-4-1 0,-9 1 53,0-1 140,-12 1 571,5 0 1,-24 12-376,-7 6 1,-16 23 123,-3 15 1,-13 4-118,4 15 0,-4 4-216,4 15 0,-4-6-119,14 7 0,-1-7-174,9-4 0,10-8-10,0-1 1,13-3-756,-4 4 878,7-7 0,29-13 0,5 1 0</inkml:trace>
  <inkml:trace contextRef="#ctx0" brushRef="#br1" timeOffset="330">65771 19988 7974,'16'-28'-36,"-3"12"221,-13-9 1,-4 22-57,-5-7 1,3 7-155,-13 3 1,0 3-157,-10 7 0,-2 2 123,-7 7 0,16 6-58,-7-6 0,7-3 131,-6 3 1,-1-3-68,1 3 1,12-3 59,7-7 1,-4-2 41,3 11 1,-9-8 32,10 9 60,-1 0 0,1 9 137,0 1 1,-10-1-64,9 1 0,-3-1-8,4 0 1,3 1-26,-13-1 1,3 10-266,-3 0 1,-6 0-12,6-9 0,-3-11-405,3 1 211,-7-12 114,11 5 0,-1-15-262,6-6 1,7-7 140,3-12 0,0-1-383,0 1 160,0-1 561,0 1 1,0 9-196,0 0 150,0 13 0,0-7 0,0 26 0,0 2 0</inkml:trace>
  <inkml:trace contextRef="#ctx0" brushRef="#br1" timeOffset="331">65800 20187 7974,'15'-28'-42,"-2"-1"0,-10 1-207,7 0 407,-7-1 258,9 1 19,-12 12-343,0 3 1,-9 29-4,0 13 0,-23 2 28,3 16 0,-8 10-3,-1 10 0,3 2-75,-12-2 1,9-4-3,-10 13 0,10-13 10,-9 3 1,12-6-7,-3-3 0,3-10-168,-2 1 0,8-23-26,1 3-63,-1-18 0,17-1 62,-7-18 1,3-10 16,6-19 1,7 3-150,-6-12 0,6 12-747,3-3 1033,12 7 0,4-10 0,12-4 0</inkml:trace>
  <inkml:trace contextRef="#ctx0" brushRef="#br1" timeOffset="332">61449 21040 7369,'-28'-12'-1227,"-1"5"1642,1-12 1,-10 10 723,0-10 1,-10 13 495,11-4-1160,-1 7 1,9 3-340,1 0 1,12 3 37,6 7 0,7-4 61,3 13 0,0 0 20,0 9 0,13 1-13,6-1 0,6-9-94,4 0 1,-1-9-126,0 9 0,4-13-117,6 3 0,-6-6 89,6-3 1,-4 0-614,4 0 1,-6-12 57,6-7 0,-7-10-194,-2-8 0,-10 2 325,0-13 0,-13 10-32,3-9 1,-5 0 231,-4-10 1,-4 9 171,-5 1 0,-7 12 11,-12-3 1,-1 19-130,1 10 1,-1 6 273,1 3 1,9 12-217,0 7 0,13 7 117,-4 2 0,20 13 0,6 3 0</inkml:trace>
  <inkml:trace contextRef="#ctx0" brushRef="#br1" timeOffset="333">62899 20130 8078,'29'-25'0,"-4"16"326,-6-20 1,-3 20 272,-7-1-204,-6 7 0,0 16-168,-12 6 1,-26 22-131,-3 16 1,-12 12 0,-7 16 0,-3 13-205,-7 7 0,-8 8-122,-20 11 0,44-56 0,-2 3 104,-8 4 0,-2 1 0,4 5 0,-2-1-164,-4-3 0,-2-2 0,2 1 0,0 0 224,-1-4 1,-1-2 0,1-6-1,0-2 205,-48 52 0,7-29-90,21-28 1,1-6 45,0-23 1,12 4-3,7-23 0,6-3 172,3-15 1,12-10 154,8-19 0,8 3-364,10-12 0,10 9-266,18-9 1,23-1-116,25-9 1,12 10 323,16 0 0,1 12 0,-1-6 0</inkml:trace>
  <inkml:trace contextRef="#ctx0" brushRef="#br1" timeOffset="334">64037 20927 8026,'-16'-29'1478,"6"1"-1255,-5 12 1,-1 3-47,-13 13 1,1 7-57,-1 12 1,-8 15-202,-1 33 1,-13 5-83,4 14 1,-7 2 155,-3 7 1,0 3-662,0 6 1,4 3 339,5-12 1,-2-9 30,12-11 0,9-27-340,10-10 394,13-7 1,-7-31 9,13 0 1,0-16 231,0-21 0,13-8 0,3-12 0</inkml:trace>
  <inkml:trace contextRef="#ctx0" brushRef="#br1" timeOffset="335">63496 21069 8026,'19'3'-2006,"0"6"2868,0-5 1,10 18-204,-1-13 0,1 10-211,-1-9 0,0 12-283,1-3 1,2 6-185,7 3 0,-6 1 286,6-1-267,6 1 0,-12-1 0,9 0 0</inkml:trace>
  <inkml:trace contextRef="#ctx0" brushRef="#br1" timeOffset="336">64321 21410 8000,'-28'0'27,"-1"9"390,1 1 0,-1 12-114,1-3 0,-1 6-331,1 4 1,-1 9 32,1-1 0,-4 11-216,-5-10 1,8 12 150,1-2 1,2-7-88,17-3 1,-4-7 1,4-2 0,6-1 50,-7 1-84,20-14 0,5 7 52,14-12 0,9-1 76,0-9 1,0 0 46,-10 0 0,10 0 11,0 0 1,9 0 2,-9 0 0,10 0 15,-11 0 0,1 0 66,-9 0 0,-1 0 0,1 0 539,-1 0 43,1 0-10,-14-12-476,-2 9 1,-26-10-10,-6 13 0,-15 9-33,-4 1 0,0 3-122,9-4 1,1-3-107,0 13 1,9-9 54,0 9 1,9-10-559,-9 10-298,13 0-438,-7 10 1322,13-14 0,0 11 0,0-11 0</inkml:trace>
  <inkml:trace contextRef="#ctx0" brushRef="#br1" timeOffset="337">64605 22206 8050,'0'16'417,"0"9"1,0-19 337,0 13-525,13-12 1,-7 5-206,13-12 0,-9 0-108,9 0-255,0 0 1,9 0 41,0 0 1,1-12-195,-1-7 1,1-7 131,-1-2 1,-9 0-144,0-1 1,-13 1 500,4-1 0,-7 10 0,-3 0 0,-3 13-51,-7-3 1,-5 5 355,-14 4 0,-9 7 615,0 12 1,-12 12-560,2 26 1,4-6-21,-3 6 1,12-7-207,-3 16 1,10-9-337,9-9 0,3 5 201,6-5 0,7-7 0,-9 0 0</inkml:trace>
  <inkml:trace contextRef="#ctx0" brushRef="#br1" timeOffset="338">62245 22633 7920,'0'-29'700,"0"1"-367,0-1-513,0 13 1,-12 20 141,-7 24 0,-16 13-66,-3 16 0,-13 12 70,4 7 0,-16 16-118,-4 3 0,-8 18 32,8-8 1,-12 12-167,3-13 0,-6 6 306,-3 4 1,0-13-40,-1-6 1,11-10 60,-1-9 1,9-16-24,-8-12 0,11-17 18,-2-2 1,6-14 100,3-15 1,0 0-66,0 0 1,4-3 149,5-6 1,10-7 183,19-13 0,-3-2-435,13-7 1,6 3 91,22-12 0,3-1-150,25-8 1,13-4 209,16-7 0,6 7 127,3-6 0,1 6 133,-1 3 1,0 3-116,1 7 0,-11 9 209,1 19 0,-9 6-106,8 13 0,-8 4-585,9 5 1,-23 16-274,4 13 1,-9 10-1341,-1-11 1826,-6 14 0,-13-7 0,1 13 0</inkml:trace>
  <inkml:trace contextRef="#ctx0" brushRef="#br1" timeOffset="339">62643 23400 7979,'-12'16'-777,"5"6"673,-12-12 0,10 9 154,-10-10 1,3 13 4,-3-3 1,-6 16-138,6 3 1,3 3 10,-3-3 1,3-7-473,-3 7 543,-6-6 0,9 9 0,-12 3 0</inkml:trace>
  <inkml:trace contextRef="#ctx0" brushRef="#br1" timeOffset="340">62956 23059 7979,'-16'0'-167,"4"-3"-406,12-7-129,0 7 702,0-9 0,0 24 0,0 4 0</inkml:trace>
  <inkml:trace contextRef="#ctx0" brushRef="#br1" timeOffset="341">63127 23827 7890,'44'0'0,"-3"-13"0,-3 7-466,0-13 0,3 0 208,-3-10 1,-3-2-16,12-7 0,-9 6 235,9-6 0,-9 4 38,10-4 0,-11-3 0,11-7 0,-13-5 0,3 5 0,-4-6 0,4-2 0,-6-14 0,9-3 0</inkml:trace>
  <inkml:trace contextRef="#ctx0" brushRef="#br1" timeOffset="342">63894 23002 7890,'-19'-16'-639,"1"7"1,-1 6 719,-10 3 0,-2 9 736,-7 1 1,-7 15-511,-11 3 1,-1 13-338,0 16 0,-3 13 17,-7 6 1,7 15 111,-6 4 0,6 0-266,3-10 1,0-9 112,0 0 0,16-13 11,13 3 0,3-18 1,15-10 1,1-7-185,9-2 1,3-10-69,6 0 0,10-13 294,19 3 0,6-6 0,13-3 0</inkml:trace>
  <inkml:trace contextRef="#ctx0" brushRef="#br1" timeOffset="343">63838 23713 7393,'-13'16'402,"7"9"-334,-13-6 1,0 6-45,-10 4 1,4-1-2,6 1 0,-6 8-81,6 1 0,-7 0-76,-2-9 0,9-1 102,0 1 1,13-10-218,-4 0 16,7-13 146,3 6 0,16-12-38,12 0 1,1 0 14,9 0 1,-3-9 62,2 0 1,-5-4 78,6 3 1,3 7 4,-3-6 1,9-4-75,-9 4 1,0-1 113,-9 10 1,9-9 39,-1-1 0,-8 1 122,-10 9 1,-10-10 305,10 1 407,-12-1-443,5 10-280,-12 0 0,-3 0-480,-6 0 260,-7 0 0,-3 0-190,0 0 0,9 0 91,-9 0 1,10 0-83,-10 0 1,13 3 92,-4 7 0,-2-4 46,2 13 0,-9-9 78,10 9 1,-10-10 478,9 10-330,-12 0 1,16 6-59,-13-6-444,12 7 183,-18-11-262,22 1-6,-10 9 299,13-21 0,4 8-84,5-12 72,7 0 1,3-3 145,0-6 0,-10 5-97,10-5 9,-12 6 0,8 3 98,-5 0-3,-7 0 51,10 0 250,-1 0-306,-9 0 0,10-3-6,-13-7-277,13 7 228,-10-10 1,19 10-53,-13-6 1,4 6 61,-3-7 1,-4-3-86,13 4 1,-10-1 146,10 10-3,0 0-21,10-12 0,-1 9 148,1-7 1,-11 7-159,1 3 1,-9 0 12,9 0 1,-10 0 47,10 0 86,-12 0 201,5 13-299,-12 2 1,0 14-3,0-1 1,0-9-63,0 0 0,-9 0 1,-1 10 1,-12-1-19,3 1 1,-6-1 70,-3 0 1,9 1-142,0-1 0,0-9 94,-10 0 0,10-3-186,0 3 1,10 3-314,-10-13-155,13 14 637,-7-8 0,13 1 0,0-3 0</inkml:trace>
  <inkml:trace contextRef="#ctx0" brushRef="#br0" timeOffset="344">22435 28319 8104,'-37'-9'-173,"-1"-1"0,-10-9-217,10 10 1,-9-10 390,9 9 1,-9 1 29,9 9 1,0 0-35,9 0 0,1 0 31,0 0 1,-1 9-161,1 1 1,-10 21 73,0-2 0,-10 9-153,10 0 1,-3-4 160,4 14 0,-8-1-23,-12 10 0,1 9 63,-1 1 0,0 15-5,0 3 0,0 4 63,0 15 1,-9 10-378,-1 9 1,1 13 482,9-4 0,0 10-37,28-66 1,2 0 0,-15 69 108,14 7 1,3-10-201,15-9 0,1 6-161,9-6 1,3-16 76,6-4 1,10-18 70,19 0 0,-6-7-102,6-2 0,-3-14 92,2-5 0,-2-7-17,13-4 1,-1-8 24,10-1 0,-10-3 275,1 4 0,9-7-222,9-13 1,7 4 192,2 6 0,1-19-220,19 0 0,-7-13 13,-2-6 1,12 0-39,6 0 1,3-22 2,-2-6 1,-4-10-2,-6 0 1,-7-7-29,7-11 1,-10-11-11,-9 1 0,3-13 6,-13 3 0,1-9-14,-11-10 0,-8 3-162,-1-12 1,-12-13 189,3-15 1,3-11 26,-3-8 1,0 2-265,-23 69 0,-2-1 0,16-70 296,-15 70 1,0 0 0,11-70-8,-14 70 1,-3 1 0,5-59 36,-13-3 1,0 18-137,0 1 0,-3 3 101,-7-3 1,-5 9-30,-14 0 1,-12 4 25,-6 15 1,-10 0-80,-10 10 0,-8 12 63,-20 7 1,-16 22-95,-12 15 0,-16 13 26,-3 16 0,-3 19-185,64-3 1,0 6 0,6 12 0,2 8 215,-4 16 0,2 7 6,1 4 0,3 5 0,-4 16 0,1 6 0,2 2 0,2 3 0,2 5 0,0 0 0</inkml:trace>
  <inkml:trace contextRef="#ctx0" brushRef="#br0" timeOffset="345">4407 9866 8328,'13'29'-535,"-10"-1"-66,7 0 0,5 1 411,4-1 0,-3 1 205,3-1 0,0 1 53,10-1 1,2-9 16,7 0 0,-3-3-48,12 3 0,1 3-3,8-13 0,4 1-65,7-10 0,-4 0 54,13 0 0,-10 0 0,10 0 0,-10 0-9,10 0 1,-3 3-8,3 6 0,-4-5 21,-5 5 0,-4 7-5,13 3 0,-13 6-47,3 4 1,4 8 37,-4 1 1,4 10-145,-4-10 1,-6 9 54,6-9 1,7 9-16,3-9 1,0-9 89,9-10 0,-6-13 0,19 7 0</inkml:trace>
  <inkml:trace contextRef="#ctx0" brushRef="#br0" timeOffset="346">7393 9752 8094,'-16'4'-462,"7"5"0,6 7 75,3 12 1,3 4 557,6 6 1,7 9-97,13 20 1,8 5-165,1 14 1,19 8-8,-9 1 1,15 0-4,-6-10 1,-10 0 14,10 1 1,-6-4 8,5-6 0,-11-10 68,-7-19 0,-16-5-186,-3-14 388,-13 0-176,7-12 1,-26-13 172,-6-12 1,-6-13-151,-4 3 0,-12-6 133,-6-4 0,-7 1-79,-3-1 1,0-2 17,0-7 1,-9 6-36,0-6 0,-1 10 3,11 9 0,-8-3-320,7 12 238,-6 1 0,19 9 0,-13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1:05:52.079"/>
    </inkml:context>
    <inkml:brush xml:id="br0">
      <inkml:brushProperty name="width" value="0.09071" units="cm"/>
      <inkml:brushProperty name="height" value="0.09071" units="cm"/>
    </inkml:brush>
    <inkml:brush xml:id="br1">
      <inkml:brushProperty name="width" value="0.09071" units="cm"/>
      <inkml:brushProperty name="height" value="0.09071" units="cm"/>
      <inkml:brushProperty name="color" value="#FF0000"/>
    </inkml:brush>
    <inkml:brush xml:id="br2">
      <inkml:brushProperty name="width" value="0.09071" units="cm"/>
      <inkml:brushProperty name="height" value="0.09071" units="cm"/>
      <inkml:brushProperty name="color" value="#57D200"/>
    </inkml:brush>
  </inkml:definitions>
  <inkml:trace contextRef="#ctx0" brushRef="#br0">47117 18254 7981,'0'-44'-147,"0"3"74,0 0 350,0 22-1,0-19 6,0 22 0,4-9 956,5 6-637,-6 6-539,10 13 53,-13 0 0,0 3 222,0 7 43,0 5-198,0 14 1,-10 12 109,1 6 0,-10 7-68,10 3 1,-14 12-178,4 7 1,-15 10 54,-4 8 1,-3-2-102,3 12 0,-6 4-146,-13 15 1,0 6-40,0 13 1,0-12-12,0-7 0,13-9-171,6-10 1,6-6-1038,4-13 654,12-12 145,4-16-1269,12-16 1873,0-25 0,12-4 0,4-12 0</inkml:trace>
  <inkml:trace contextRef="#ctx0" brushRef="#br0" timeOffset="1">46890 18169 8027,'0'-16'850,"0"0"-469,0 7 0,3 5 136,7-5-57,-7 6-394,9 3 0,-8 3-103,5 6 0,4 7 79,6 13 0,6 2-185,-6 7 1,-3 3 175,3 7 1,0 2-48,9-12 1,10 9-108,0-9-77,0 0 178,3-9 1,0-14-116,6-5-23,7-7 96,3-16-183,-10-2 113,20-26 0,-23-13 40,13-12 0,-4-10-130,-5 9 0,-7-2 115,-13 3-115,1 5 140,-13-8 0,-4 15 84,-12 7-87,0 6-87,0 25 466,0 3 0,-3 13 41,-6 0 0,-7 16 197,-13 13 0,1 2-177,-1 17 489,1-1-485,0 10 0,-1-3 164,1-7-639,12 7 174,-9-23 1,18 23 1,-12-7-105,13-6 224,-19 13 0,18-22-382,-11 6 106,11 6 100,-18 0 0,22 10 62,-7-7 1,-2 10-59,2 0 404,-12 12-230,6 4 1,-3 9 74,0-6 1,0 9 212,-9 10 0,3-3-111,6 12 0,-3-12-144,12 2 1,1-18-293,9-9 89,0-7-159,0-16 0,3-3-149,6-13 1,-2-12 33,12-6-149,0-7 96,9-3-301,-12 0-496,9 0 553,-22 0 12,22-13-472,-21 10 488,8-10 532,-12 1 0,13-4 0,3-13 0</inkml:trace>
  <inkml:trace contextRef="#ctx0" brushRef="#br0" timeOffset="2">48084 19476 7975,'-44'0'272,"3"0"0,16 4-272,6 5 1287,-7-6-805,11 23 1,-11-11 117,7 14-376,7-1-42,-1 13 0,10 0-146,-6 7 24,18 5-44,7-21 0,15 19 135,7-13 1,-3-4 179,12-15-383,1 6 68,9-21 1,0 8 64,-1-12 0,1-3-224,0-6 0,-3-7-261,-7-13 1,-6-2 222,-12-7 0,-1-9-359,1-20 1,-14 7 47,-5-6 37,-7-7 242,-3 13 0,-16-13-130,-12 7 1,-4 6-46,-15-6 0,0 22-85,-10 15 991,0 13-436,0 16 1,0 16 1890,0 13-1006,13 12-615,-10 28 1,23 16 1655,-7 20-973,19 5-572,6-9 0,16 7-159,7-13 0,9-1-158,19-8 1,6-17-152,13-12 1,3-16-26,6-22 1,7-6-233,12-13 1,0-4-996,1-5 1,-10-23 563,-1-24 1,-11-14 692,2-15 0,-6-13 0,-3-3 0</inkml:trace>
  <inkml:trace contextRef="#ctx0" brushRef="#br0" timeOffset="3">49222 19391 7975,'-16'16'1087,"3"0"-601,13-7 1,0-2 47,0 12 0,0-1-86,0 11-280,0 12 0,0-9 0,0 21 23,0-5 0,0 15-28,0 3 1,0-3-245,0-15 0,0 2 143,0-12 0,0-9-403,0-10 0,3-16-136,7-3 1,3-29-338,6-28 1,6-15 434,-6-23 0,9-6-41,10-13 0,-6 13 603,6 6 1,6 1 852,3 8 1,7 1-263,3 28 1,3 0-394,6 29 0,4 6-666,6 22 0,3 6 285,-13 13 0,13 13 0,-6 24 0</inkml:trace>
  <inkml:trace contextRef="#ctx0" brushRef="#br0" timeOffset="4">50757 19192 7957,'-28'0'821,"-1"0"-374,1 0 0,9 0 38,0 0 1,13 3-299,-4 7 1,-2-4-213,2 13 1,1 3-230,9 16 0,-4-3 229,-5 12 1,6 4 35,-7 15 0,-2-6 167,2 6 1,-9-2 61,10 2 1,-1-15-241,10 5 0,0-18 43,0 0 0,3-19 50,7-9 1,9-13-5,19-16 0,6-13-61,13-25 0,3-12 97,6-7 1,-3 3 106,13-3 1,-9 0-92,8-9 0,1 9-15,10 1 1,-14 24-216,-5 4 1,-10 15-265,-10 13 1,3 6 352,-12 13 0,0 0 0,-9 0 0</inkml:trace>
  <inkml:trace contextRef="#ctx0" brushRef="#br0" timeOffset="5">51127 19562 8559,'-29'0'2079,"14"3"-1227,5 6-740,7 7 1,3 22 49,0 0 1,0 0 190,0-10 0,0 10-39,0 0 1,9 10-66,1-10 1,12-1-319,-3-8 1,6 6-379,4-7 0,-1 7-199,1-16 1,2-7 645,7-2 0,-6 6 0,9-1 0</inkml:trace>
  <inkml:trace contextRef="#ctx0" brushRef="#br0" timeOffset="6">51809 19903 7667,'-15'0'808,"-11"13"-796,23-10 17,-10 9-167,1-12 320,9 0 314,-10 0-79,13 0 829,0 0-849,0 13 1,3-7-8,7 13 1,-4-9-97,13 9 0,-10-3-16,10 3 0,0 3-55,10-13 0,-1 4-14,1-4 0,9-6-84,-1 7 1,5-10-192,-5-10 0,-5-9-152,6-18 1,3 2-409,-3-13 1,-3-2-168,-16-17 0,3 4 357,-13-13 0,1 10-73,-10-10 0,-13 13 265,-6-3 0,-6 18 343,-4 10 0,-8 20-66,-1 8 0,-16 23 251,-3 15 1,10 13 57,-10 16 1,19 13 426,0 5 0,9-2-1258,11 3 1,5-13 161,13 3 327,13-18 0,15 5 0,16-8 0</inkml:trace>
  <inkml:trace contextRef="#ctx0" brushRef="#br0" timeOffset="7">52691 19192 8069,'-19'0'-5,"0"0"1250,0 0 0,-6 3-637,6 7 1,-3 6-418,12 12 1,1 4-111,9 6 1,-10 3-258,1 6 1,-4 16 162,4-6 1,5 6 98,-5-6 1,6 0 189,3 0 1,0-3-139,0-7 1,12-9-151,7-19 0,10 3 135,9-13 0,-4-2 60,14-17 1,-1-15-88,10-13 1,9-13-155,1 4 0,12-16 548,-3-3 0,6-10-143,3 9 1,10 1 63,0 9 0,-10 13-68,-9 6 0,-13 0-473,3 10 0,-9-4-783,-9 23-841,-7-1 917,-13 10 1,-15 0-816,-13 0 1,-13 3 1651,-15 7 0,-26-7 0,-6 10 0</inkml:trace>
  <inkml:trace contextRef="#ctx0" brushRef="#br0" timeOffset="8">21042 21182 7603,'0'-15'708,"0"2"-680,0 13 344,0 0-419,0-13 196,0 10 64,0-9 57,0 12 686,0 0-718,13 0-66,3 0 1,12 0 93,0 0 1,10 0 7,0 0 1,16 0-85,3 0 1,3 0-64,16 0 0,0 0 45,9 0 1,3 0-33,7 0 1,-6 0-32,5 0 0,-5-4-144,-4-5 0,-3 6 60,-6-7 0,-6-2-66,-14 2 0,-2-2 94,-6 2 0,-7 7 14,-13-7 1,-9-2 250,0 2-19,-13 1-216,7 9 106,-13 0-34,0 0 39,-13 0-290,10 0 191,-9 0 0,8 0 107,-5 0-628,6 0 162,-10 0-686,13 0-86,0 0 0,13 0 1,3 0-1</inkml:trace>
  <inkml:trace contextRef="#ctx0" brushRef="#br0" timeOffset="9">24824 21154 6155,'13'-16'543,"-10"4"-276,9 12 201,-12 0-41,0 0 123,0-13-344,0 10 98,0-10 97,13 13-228,-10 0 1,13 0 137,-6 0-38,5 0-49,14 0-81,-1 0 1,13-9 99,7-1 0,5 1-45,4 9 0,22-3 64,7-7-81,18 7-895,-3-10 682,13 13 183,-1 0 1,1-9 112,0-1-339,-13 1 75,-3 9 1,-22 0 99,0 0 1,-16 0 20,-3 0-233,-13 0 180,-16 0 63,-12 0-168,-3 0 1040,-13-13-906,0 10-40,-13-10 1,7 13-269,-13 0-475,12 0-1171,-18 0 892,22 0-187,-10 0 473,13 0 679,0 0 0,0 13 0,0 3 0</inkml:trace>
  <inkml:trace contextRef="#ctx0" brushRef="#br0" timeOffset="10">25307 21666 6015,'0'-16'0,"0"3"0,0 13 0,0 0 151,0-12 24,0 9 53,0-10 0,0 10 107,0-7-91,0 7 51,0-9-165,0 12 0,0-4 172,0-5-86,0 6-138,0-10 1,0 10-109,0-7-10,0 7 179,0-9-170,0 12 167,0 0 1,-9 12 32,0 7 1,-4 7-76,3 2 128,7 0-163,-22 1 0,19 9 227,-13 0-181,0 12-18,-10-6 0,1 23 67,-1-1-53,-12 0 47,10 4 1,-20 3 27,13 12 0,-9-9-113,9 0 1,-9-13-107,9 3 0,9-6 205,10-3-296,0-13 79,4 10 0,2-32-320,13 6 199,0-18-51,0 15-505,0-22 340,13 10 104,2-26-1024,1 10 1312,22-22 0,-19-4 0,22-15 0</inkml:trace>
  <inkml:trace contextRef="#ctx0" brushRef="#br0" timeOffset="11">24426 22689 8050,'-16'29'0,"-9"-1"0,6 1 67,-6-1 24,-4 1 1,1 8 550,-1 1-411,14 13-57,-11-19 0,20 12 16,-13-6 42,13-7 57,-7 10-345,13 0 230,13-9 0,6 0 173,19-13-290,6-13 135,13 6 0,12-15-17,7-6 0,16-10-22,2-19 1,1 3-224,-10-12 0,7 3 63,-7-4 1,4-2-701,-23 12 0,-12-10 170,-16 10-302,6 1 414,-25 8 425,6 1 0,-12-1 0,3 1 0</inkml:trace>
  <inkml:trace contextRef="#ctx0" brushRef="#br0" timeOffset="12">24227 24367 7953,'-29'13'543,"1"-10"0,9 22 364,0-6-432,13 6 56,-7 4-157,13-1-208,0 13 1,0-9 166,0 6-444,13-7 180,3-2 0,25-4 181,6-6-564,7-6 264,3-13 0,0-4-367,-1-5 241,1-7 101,-13-25 0,7 6-250,-13-12 75,0 12 6,-10-19-399,-12 10 293,-3-13 77,-13 13-1,0-10-77,-13 23 107,-15-10 0,-7 12-8,-12 1 316,-1 12-83,4 3 0,-7 17-287,13 5-10,-12 7 316,31 12 0,-19 1 0,22-1 0</inkml:trace>
  <inkml:trace contextRef="#ctx0" brushRef="#br0" timeOffset="13">25478 23372 7872,'0'-29'-1227,"0"1"1213,0-1 1,0 1 311,0 0 1,0-1-99,0 1-7,0 12 25,0-9 38,0 22-123,0-10 0,-9 16-17,-1 7 17,-12 18-32,6 4 0,-3 21 293,0-5-221,0 18-35,-9 7-366,-1 12 448,1 13 1,0 3 51,-1 13 0,10 6 121,0 12 1,0 4-285,5-56 1,0 1 0,1 0-1,1 0 10,2 4 1,1 0 0,-4-4-1,0-1 55,3 2 1,1-3-207,-3 57 70,-14-9 0,23-33-122,-6-18 125,-7-6-218,13-13 44,-22-26 0,9-6 112,-13-25-442,-12-12 310,-3-4 0,-3-16 538,-1-6-670,14 7 147,-8-23 0,23 19 25,1-12 1,11 12-105,-2-3-27,6 7 244,15 15 0,17-9 0,15 9 0</inkml:trace>
  <inkml:trace contextRef="#ctx0" brushRef="#br0" timeOffset="14">26701 23144 7912,'0'16'558,"-13"-3"0,7-1-228,-13 7 1,9-3 105,-9 3 0,10 3-24,-10 16-298,0 6 74,-9 13 0,9 13-275,0 6 97,0 18 49,-10-5 0,10 21-422,0-5-735,13 5 976,-7 4-819,13-13 634,0-16 1,4-15 12,5-13 1,-3-16-444,13-13 321,0-12 416,-3-16 0,9-25 0,-9-7 0</inkml:trace>
  <inkml:trace contextRef="#ctx0" brushRef="#br0" timeOffset="15">26331 23685 7886,'-16'-29'142,"4"10"213,12 0 909,0 13-797,0-19 0,3 21 282,6-5-669,7 6 144,25 3-3,-9 0-1022,22 0 623,-23 0 1,23 3 58,-7 6-1488,7 7 789,3 0 818,-13 9 0,10-9 0,-10 13 0</inkml:trace>
  <inkml:trace contextRef="#ctx0" brushRef="#br0" timeOffset="16">27156 23486 7897,'0'-29'715,"-13"13"0,7 0-235,-13 7-418,13 6 1,-7-7 262,13 20-555,0 18 204,-13 17 1,10 11-259,-6 1 223,5 13 86,-8-10 0,9 22 226,-7-6-117,-6 6-373,13-9 571,-9 9-184,12-22 0,0 16-192,0-20-20,0 8 61,0-33 0,3-2 182,6-20-589,7-6 288,12-15 0,10-7-346,0-19 273,13-6 253,-20-26 1,20 10-127,-13-6-68,0 18 104,3-5 195,-10 21-15,11-9-269,-14 25 412,0 3-179,-12 13 0,-3 13-41,-13 6 474,0 19-345,0 6 1,0 16 598,0 7-366,-13-7-185,-3 9 0,-3-3-64,1 1-154,11-14-147,-5-11 0,12-14-253,0 0 1,3-12 369,6-6 0,7-20 0,12-6 0</inkml:trace>
  <inkml:trace contextRef="#ctx0" brushRef="#br0" timeOffset="17">27867 24225 7897,'-10'31'347,"1"7"1,-13-6 529,3 6 0,6-7 690,4-2-802,5-1-405,4 1 1,4-14-340,5-5 9,7-7-207,25-3 0,-6-13-135,12-5 0,-9-17 143,9-3 1,-12-13-69,3 4 0,-16-4 302,-3 4-1565,0-7 776,-3 10 0,-4-3-424,-12-1 622,0 14 220,0-8 0,-12 14 394,-7 0-60,-6 12 1,-4 3 789,1 13-607,-1 13 0,-2 15 39,-7 20 0,6 15 260,-6 3 0,16 13-29,3-3 1,13-7 251,-4-2 1,7 2-1502,3-2 401,25-14 320,-6 1 47,35-35 0,-10 19 0,13-22 0</inkml:trace>
  <inkml:trace contextRef="#ctx0" brushRef="#br0" timeOffset="18">29942 22803 7868,'0'-28'-244,"-12"-13"1,5 9 243,-11-6 569,11 19-34,-5-6-141,-1 22-223,10-10-42,-23 26 1,20 15-62,-13 20-89,0 18 79,-9 7 0,-1 15 0,1 7 0,-13 9 128,-7 19-1637,-5 7 1502,25-54 0,-1 3 0,-4 4 0,0 1 36,0 5 1,-1 2 96,-5 6 1,-1-1-83,4-9 1,0 0 0,-5 3-1,-1 0 233,4-10 1,1 1-700,1 4 0,2-3 615,-23 38 1,13 10-86,6-45 1,6-6 209,4-22-869,0-13 417,12-15 1,0-17 1474,7-12-2281,5-25 1300,-21 6 1,22-38-717,-7 0 1,7-12-221,3-17 0,0 4 326,0 7-18,13-20 75,3 32 0,12-20 960,1 27-387,12-1-250,3 12 486,13-8-451,0 21 0,3 4 147,6 18-354,7 7 158,-1 3 0,17 3 278,-13 7-1937,12 6 376,-15 12 1109,-1 0 0,7 4 0,-12 6 0,-4 3 0,-3-6 0,-3-10 0</inkml:trace>
  <inkml:trace contextRef="#ctx0" brushRef="#br0" timeOffset="19">30141 23855 7841,'-3'16'-388,"-6"-7"0,6 7 1118,-7 3-232,-6 6-234,13 4 0,-9-1 396,12 1-313,-13 12 53,10 3-366,-10 13 36,13 0 0,-9-10 10,-1 1 0,1-14-317,9 4 237,0-6 0,12-16 0,4-4 0</inkml:trace>
  <inkml:trace contextRef="#ctx0" brushRef="#br0" timeOffset="20">30426 23457 7841,'-29'0'865,"10"0"970,0 0-1192,13 0-243,-19 0-916,22 0 446,-10 0 1,13 3 113,0 7-44,0 6 0,13 12 0,3 0 0</inkml:trace>
  <inkml:trace contextRef="#ctx0" brushRef="#br0" timeOffset="21">30540 24225 9150,'12'-16'1048,"-9"-9"1,32 9-805,-6-13-26,18-12 0,-3 10-210,26-23 78,-10 10 0,19-13 241,-13 0-1037,0-12 554,-9 9 1,-9-19-119,-1 12 0,-12-9-288,3 10 0,-10 0 231,-9 9-431,-6 0 430,-13 0 1,0-6-69,0 6 162,0-6 139,-13 19 0,-3-4-4,-12 1 1,-1 25 41,1 3 1,0 13 221,-1 6 0,-9 15-132,0 14 680,-12 25-489,6 18 1,-4 23 112,1 0-705,-1 25 673,4-16 1,-10 32 355,7-13-323,6 13-97,0-19 0,25 6-544,7-19-320,5 7 641,4-48-482,13 3 369,16-50 1,15-6-80,13-20-632,0-6 495,-1-12 1,1-16-129,0-13 77,0 0 695,-13-13 0,10 4-17,-7 0-189,-6-1-18,13 11 336,-22 11-254,9 4 398,0 0-395,-22 22-12,19-6-51,-35 25 0,10 3 182,-13 7 1,0 15 100,0 13 1,-4 16 498,-5 2-433,-7 1-168,-12 13 1,-1-13 431,1-1-356,12 1-138,-9-12 1,18 5-426,-12-12 116,13-13 141,-7 1-1153,26-23 799,16 9 0,5-34 166,14-6-274,-1-20 225,10 4 1,9-22-121,1 0-224,-1-1 208,-9 10 1,-10 4 298,1 5-1,-14 7-121,7 25 324,-25 4-160,10 12-18,-23 0 921,9 12-622,-12 17 1,-3 6-84,-6 12 1,2 0-49,-12 10 1,0 0 28,-9 0 1,9 0-31,0 0 0,10-10 276,-10 0 332,12-12-296,-5 6 1,24-25-145,7-6 1,16-23-56,3-16 1,9-12-2672,-9-15 2363,13-1 0,-7 0 0,13 0 0</inkml:trace>
  <inkml:trace contextRef="#ctx0" brushRef="#br0" timeOffset="22">32445 23713 7860,'-16'-16'932,"3"-9"-389,1 22-212,9-10 0,-20 16 41,14 7 1,-4 9 3,4 19 154,6 6-228,-23 13 1,11 9 88,-14 0 17,13 13-152,-9-6 0,22 0-90,-7-7 1,7 4-126,3-4 0,0-12-273,0-16 0,13-20 135,6-8 1,9-7-98,10-3 1,-6-13-205,6-5 1,-4-17-440,4-3 0,-6-10 837,6 11 0,-6-14 0,-4 7 0</inkml:trace>
  <inkml:trace contextRef="#ctx0" brushRef="#br0" timeOffset="23">34492 23599 7868,'-13'-28'-385,"1"-1"154,-7 1 484,-6 12-111,21 4 0,-11 12-47,5 0 170,7 0-120,-22 0 1,18 12 6,-12 7 383,13 6-269,-6 4 1,2 9 393,1 0-330,-14 12-118,20-6 1,-9 10 184,12-6-198,0 5 0,0-9-318,0 13 156,0 0 0,6-9 252,13-1-772,0-12 394,22 6 1,-3-13 42,0 1-464,12-14 367,-18-2 1,18-13-110,-12 0 1,0 0 60,-9 0 0,-1-13 184,1-6 1,-4 4-4,-6-4 1,-3 3 234,-7-3-309,-6 6 1196,10 13-734,-13 13 0,0 3 16,0 12 891,0 1-156,0-1-794,13 1-257,15-14 82,4-2 0,21-13-305,-5 0 99,5-25-1,4-7-193,-12-25 247,8-12 1,-18-4 39,12-12-1377,-12-1 827,6 14 1,-25-7-150,-7 12-153,-5 1 385,-4 9 1,-4 13-25,-5 6 1,-7 19 118,-12 10 1,-1 12 104,1 16 1,3 16-101,6 31 320,-7-6 0,23 22 0,-9-9 0</inkml:trace>
  <inkml:trace contextRef="#ctx0" brushRef="#br0" timeOffset="24">35630 23855 9106,'-16'0'1297,"3"3"-938,13 7 0,-3 9-110,-7 19 1,7-4 66,-6 14-944,6-13 537,3 18 0,3-18 119,6 12-1762,7-12 913,0-6 821,9-4 0,-9-22 0,12 10 0</inkml:trace>
  <inkml:trace contextRef="#ctx0" brushRef="#br0" timeOffset="25">36056 23173 7841,'-28'0'0,"-1"0"3207,1-13-1734,12 10-2035,3-10 395,13 13 1,13 0-22,6 0 188,6 0 0,4-12 0,-1-4 0</inkml:trace>
  <inkml:trace contextRef="#ctx0" brushRef="#br0" timeOffset="26">36881 22291 7886,'0'-57'0,"0"10"1022,0 0-216,0 12-343,12-6 1,-8 28-197,5 13 1,-6 16-41,-3 22 1,-3 16 95,-6 12-266,-7 26-87,-25-4 1,6 26 194,-13 0 1,1 21-150,-10 8 0,33-64 0,1 3-1002,-1-2 0,0 1 892,1 8 0,-1 2 82,-4 2 0,-1 0 1,1-1-1,-1-1-145,0-4 0,1-3-781,-3 61 803,-7-31-251,35-29 137,-10-28 25,13-16-824,0-37 605,0-20 0,13-32 443,6-18 0,6 19 0,3-7 0</inkml:trace>
  <inkml:trace contextRef="#ctx0" brushRef="#br0" timeOffset="27">36426 23031 7886,'0'-29'2875,"0"1"-1838,-13 12-582,10 3 1,-7 4 8,20-1 1,6 1-54,12 9-754,13 0 329,3 0 1,13 3-493,0 7 0,0 5 506,0 14 0,0-1 0,0 1 0</inkml:trace>
  <inkml:trace contextRef="#ctx0" brushRef="#br0" timeOffset="28">37307 22576 7822,'0'-16'-1926,"0"3"2957,0 1-347,0 8 67,0-8 129,0 12-480,0 0-27,0 12-121,0 4 0,-9 16 19,-1 6 0,-9 6-13,10 13 0,-13 9 81,3 1 0,-7 15-118,-2 3 1,0 0-314,-1 10 0,-2 3 44,-7-3-895,6 12 864,-9-6 0,9 0 15,-5-6-119,5-19 87,3-7 1,7-15 46,13-6-281,-13-7 82,19-13-87,-10-12 247,26-4 54,2-12 1,14-3 401,-1-6 0,1-10-330,-1-19 94,13 6-68,-9-21 0,22 18-94,-7-12 275,-6 12-241,13-6 1,-20 3-48,14 0 0,-4 9-100,3 11 0,-5 11 130,-14-2 22,0 6-15,-12 3 1,6 12 95,-12 7 1,-1 16 172,-9 3 0,-3 12 299,-6-2 0,2 9-68,-12 9 1,0-9 219,-9 0 1,0 0-401,-1-10 0,10-9-145,0-10-1486,13 1 1,-4-26 349,20 6 967,-7-5 0,35-30 0,-6-5 0</inkml:trace>
  <inkml:trace contextRef="#ctx0" brushRef="#br0" timeOffset="29">37762 24083 7887,'0'28'0,"-3"-9"0,-6 0 539,5 0-256,-8 9 0,12 1 226,0-1 1,0 1-159,0-1 1,3-3-278,6-6 141,7 7-63,13-23 0,2 19 27,7-13 0,-6 1-85,6-10 1,3-3-162,-3-7 1,0-6 83,-10-12 0,0-4-158,1-6 1,-10-3-95,0-6 1,-13-4-291,4 14 1,-7-11 46,-3 10 0,-13-9-12,-6 9 114,-6 0 148,-4 22 1,1-6-196,0 13 398,-1-1-106,1 23 1,-1 6 130,1 19 0,12 6 0,3 13 0</inkml:trace>
  <inkml:trace contextRef="#ctx0" brushRef="#br0" timeOffset="30">38672 23969 7801,'-19'-19'60,"0"0"146,13 0 1,-7 0-437,13 0 115,0 13 108,0-7 1,-3 26 320,-6 6 1,5 15 257,-5 4 0,6 22-124,3-3 1,-10 6 70,1-6 1,-1 3-465,10 7 0,4-17 33,5 7 0,7-22-145,12-7 131,13 1-246,-9-26 1,18 10-190,-12-13 1,10-16 63,-10-13 1,3-2-327,-3-17 1,-7 1 263,7-10 0,-6 10-46,-4-1 1,-9 4 413,0-3-105,-13-7 290,7 22 0,-16 4 174,-7 18 1,-2 20 382,-7 9 0,-6 19-318,6 9 0,6-3 142,4 4 0,5-10-11,4 9-1987,0-12 848,0-7 575,13-2 0,15-11 0,17 14 0</inkml:trace>
  <inkml:trace contextRef="#ctx0" brushRef="#br0" timeOffset="31">39980 23059 7785,'0'-28'152,"-12"-1"1,8 1 198,-5-1 1,6 10 76,3 0-270,-13 13-208,10 6 84,-10 16 1,4 19 24,-1 12 169,-12 0-100,6 36 0,-12-8-29,0 20 0,-4 16 0,-6 12 0,6 10-1314,-5-10 1041,5 13 243,4-7 0,2 10-479,7-6 0,-3-23 197,13-24 1,-1-17-1204,10-21 1416,0-7 0,0-16 0,0-6 0,0-6 0</inkml:trace>
  <inkml:trace contextRef="#ctx0" brushRef="#br0" timeOffset="32">39667 23201 7785,'-28'3'3907,"0"7"-2539,12-7-982,3 22 0,16-9-39,7 12 1,6 1-94,12-1 0,10-2-1431,0-7 1,9 6 1176,-9-6 0,25-7 0,-3 1 0</inkml:trace>
  <inkml:trace contextRef="#ctx0" brushRef="#br0" timeOffset="33">41487 23884 7868,'-19'19'271,"0"-1"0,4 1 433,-4 10 0,-7 12-43,7 6 0,-6 10-335,-3 10 0,2 5-290,7 14 0,-3-11-51,13 1 1,-1-22-179,10 3 0,3-23-714,7-5 907,6-13 0,25-42 0,3-5 0</inkml:trace>
  <inkml:trace contextRef="#ctx0" brushRef="#br0" timeOffset="34">41573 23571 11248,'28'25'-28,"0"-6"0,1 19 0,-1-6 0</inkml:trace>
  <inkml:trace contextRef="#ctx0" brushRef="#br0" timeOffset="35">41914 23969 7804,'-16'16'1894,"-9"9"-1602,6-6 1,6 6-255,4 4 0,5-1-26,4 0 1,0 4 132,0 6 0,0-3-397,0 12 223,0-12 89,0 19-433,0-23 279,0 23 0,0-32-49,0 6-91,13-5 1,3-8-25,12-5-300,1-7 338,-1-28 0,13 3-54,7-26 1,5 4 121,4-3 0,0-4 343,0 13 0,-6 0 165,5 10 0,-18 9 244,10 0 1,-4 13-242,-6-4 0,-3 20 183,-16 9 0,3 6-52,-13 3 1,-2 13 60,-17 7 0,-6 5 255,-12 4-403,-1-13-149,1-2 0,9-8 238,0-5-155,0 5-1680,3-18 1013,4 0 1,12-16 252,0-19 77,12-6 0,17-29 0,15-6 0</inkml:trace>
  <inkml:trace contextRef="#ctx0" brushRef="#br0" timeOffset="36">43734 23059 7773,'0'-28'0,"0"-1"1534,0 1-513,0-1-569,0 14 0,0 15-194,0 18 0,-13 20-118,-6 10 1,-6 15-49,-4 3 1,-2 23-187,-7-4 0,3 16 90,-12-6 0,9 12-244,-10-2 0,1 18-226,-10 9 0,3-5 194,7-4 1,-4-19-367,14-9 1,-1-10 162,9-9 1,10-19-306,0-19 788,13-19 0,-7 6 0,13-9 0</inkml:trace>
  <inkml:trace contextRef="#ctx0" brushRef="#br0" timeOffset="37">43108 23457 10521,'-16'-13'1873,"4"10"0,27-9-1829,14 12 0,12 9-40,16 1 0,9-1-244,1-9 1,8 0 250,-8 0-11,-1 13 0,4-10 0,2 10 0</inkml:trace>
  <inkml:trace contextRef="#ctx0" brushRef="#br0" timeOffset="38">43620 24566 7799,'-19'0'1370,"0"0"1,10 0-698,-10 0-623,12 0 1,-5 3 44,12 7 1,12-7-186,7 6 0,10-6-360,9-3 0,3 0 334,6 0 1,4-12-68,-14-7 0,1-6-16,-9-4 1,-1 1-151,1-1 0,-10 1 104,0-1 1,-13 1 130,3 0 1,-5 9-128,-4 0 776,-13 12-389,-3-18 1,-12 22 681,-1-7 0,1 20-397,-1 9 0,1 19 227,0 9 0,12-3-122,6 4 1,7-1 0,3 10 1,3-3-466,7-7 0,9 4-437,19-13 1,6-1 294,13-8 70,12-1 0,4-12 0,12-3 0</inkml:trace>
  <inkml:trace contextRef="#ctx0" brushRef="#br0" timeOffset="39">44587 24481 7789,'-38'19'370,"0"0"1,3-10 553,16 10 0,-3-10-558,13 10 0,-10 4-186,9 14 0,1-5-269,9 6 0,0 3 143,0-3 1,9 9-358,1-9 170,12 0 1,-6-22-122,12-7 1,10-12 187,0-16 0,9-12-133,-9-26 1,16-13-19,3-5 0,0-8-17,9-2 0,-6 12 340,-3 7 0,-10 9-75,1 10 0,-1 6-1220,10 12 557,-13 14 253,-3 2 379,-25 26 0,9 2 0,-9 14 0</inkml:trace>
  <inkml:trace contextRef="#ctx0" brushRef="#br0" timeOffset="40">46748 23116 8144,'0'-44'648,"-10"3"-407,1 12 0,-10 10 548,9 0-669,-12 13 1,7-7-186,-14 13 0,-3 26-65,-5 11 0,-11 17 149,-18 13 1,3 18-63,-13 19 1,-3 19-79,32-57 0,-1 1 0,2 9 0,0 3 251,-6 5 1,0 2 0,4 5 0,1 2-306,-5 5 1,0 3 0,6-1-1,0 2 335,-1 2 1,0 0 0,3-3-1,2 1-47,4 3 0,1-2-169,1-13 0,2-3 49,5-8 1,1-3 0,-16 37 30,6-18 0,6-19-402,4-10 6,0-18 184,-1-20-316,1-40 650,12-20 1,-6-25-378,12 0 1,-9-15 595,10-14 1,-1-2-579,10-16 296,0 12-72,13-6 1,6 3 570,19 1 1,6-1-316,13 9 0,3 14 580,6 5-1044,7 20 471,25 6 814,3 13-660,13 12 0,-10 6-592,0 20 0,-3 9-585,4 19 1,-7-4 748,-13 14 0,-3-10 0,-6 9 0,-10 4 0,-6 2 0</inkml:trace>
  <inkml:trace contextRef="#ctx0" brushRef="#br0" timeOffset="41">46463 24481 7851,'-28'0'0,"9"0"253,0 0-1,0 0 1,-6 3 199,6 6 0,6-2 516,13 12 0,3 0-587,7 9 0,6 0-170,12 1 1,13-4-270,7-6 1,-4-6-2,3-13 1,-3 9-71,4 1 1,2-4-148,-12-16 0,0-5-509,-9-14 1,-1 1 161,1-1 1,-14-9-272,-5 1 0,-7-11 159,-3 10 317,-13-12 418,-2 18 0,-14-18 113,1 12 1,-10 9-223,0 10 1685,-13 13-1114,20-7 1,-14 35 65,8 7 0,14 18 373,-5 1 0,9 5-177,0 4 0,10 0 32,18 0 0,7 0-1432,12 0 0,13-13 213,7-6 463,6-7 0,15-2 0,4-1 0</inkml:trace>
  <inkml:trace contextRef="#ctx0" brushRef="#br0" timeOffset="42">47971 24395 6599,'-16'0'1128,"3"4"-1188,13 5 133,0-6 271,0 10 240,0-13-233,-13 0 148,10 0-68,-9 0 254,12 0 1179,0 0-1968,12 0 1,4 0 34,13 0 1,-10-10-80,-1 1 1,-2-13 12,3 3 0,3-6-173,-12-4 0,2 4 133,-2 6 0,-7-6-56,7 6 0,-7-7 227,-3-2 1,-13 3-56,-6 6 0,-9 6 574,-10 13 0,3 13-58,-12 6 1089,-1 19-980,-9 6 0,4 16 153,5 6-151,-5-6-278,21 22 0,4-22-238,18 7 1,7-10-267,3-10 1,22 0-1280,6-18 1,29 2 1492,0-21 0,19-1 0,-3-9 0</inkml:trace>
  <inkml:trace contextRef="#ctx0" brushRef="#br0" timeOffset="43">48312 24765 7747,'-41'0'-775,"9"13"1,-6-7 3651,19 13-1262,7-13-1143,12 7 0,22-4-175,6 1 0,10-1-107,0-9 1,3-3 161,6-6-728,7-7 347,-10 0 0,1-9 70,-7 6 0,3-6 30,-3-4 0,9 1-752,-9-1 0,0-9 324,-10 0 1,-9-12-274,0 3 0,-3-17 224,3-2 0,-7-4 39,-12 4 1,-12 9 355,-7 0 1,-10 16 405,-8 22 0,-8 10-376,-12 18 2045,-12 20-1381,9 28 1,-10 15 235,14 14 0,5-1-370,13 0 0,3 1-896,26-1 0,-1-3 169,10-6-1910,0-7 1128,13-24 960,3 8 0,25-9 0,3 13 0</inkml:trace>
  <inkml:trace contextRef="#ctx0" brushRef="#br0" timeOffset="44">28976 18339 7885,'0'-16'-1613,"0"-9"1478,0 22 1,0-13 134,0 7 0,0 6 0,0-10 0,0 0 0,0 10 0,0-22 0,0 22 0,0-13 0,0 6 0,0 7 0,0-13-100,0 7 266,0 6-141,0-10 226,0 13-6,0 0-177,0-12 65,0 8-88,0-8 0,0 9 161,0-7 18,0 7 39,0-10 9,0 13 35,0-12-215,0 8 58,0-8-123,0 12 301,0 0-251,-13 12 1,10-5 81,-7 12-91,7 0 17,3 9 0,-3 10 43,-6 0-113,5 13 47,-8-20 0,12 23-52,0-7 74,0 7-22,0 3 0,-10 0-133,1 0 0,-1-1 83,10 1-223,0 0 20,0-13 207,0-3-356,0-12 182,0-13 1,3-4-195,7-12 46,-7 0 1,10-12-252,-13-7 269,0-7 288,0-2 0,12 0 0,4-1 0</inkml:trace>
  <inkml:trace contextRef="#ctx0" brushRef="#br0" timeOffset="45">28720 18709 7885,'-3'-16'12,"-7"7"-626,7 5 342,-10 4 508,13 0-94,-12 0 71,8 0 151,-8 0-170,12 0-38,0 0 143,0 13-178,0 3 1,0 12 119,0 1 95,0 12-208,0-10 0,3 20 127,6-13-147,-5 12 41,21-5 1,-19 11-98,13 1-124,0-12 107,10-4 1,-1-16-79,0-6 0,10 3 130,0-13-205,13-12 66,-7-25 1,3-16 142,1-13-221,-1-25 147,-3 18 0,1-30-23,-7 18-542,-19 6 354,19-12 0,-26 25-749,7 0 471,-6 13 147,-13 28 325,0 4 0,-13 12 0,-3 0 0</inkml:trace>
  <inkml:trace contextRef="#ctx0" brushRef="#br0" timeOffset="46">28919 17060 7972,'-16'0'-410,"3"0"0,10 0 351,-6 0-20,6-13 163,-10 10 0,13-13 59,0 7-36,-13 5 126,10-8-85,-22-1 0,19 10 21,-13-6 126,0-7-108,3 13 1,-9-10 23,6 13 123,-7 0-124,-2 0 1,-4 13 29,-6 6 170,7 6-271,-23 16 0,22 3 16,-5 13 43,5 13-368,3-10 187,1 22 12,12-22 1,4 9 232,12-12-1009,25-13 557,6-3 1,30-25-21,5-6 210,7-7 0,24-28 0,5-7 0</inkml:trace>
  <inkml:trace contextRef="#ctx0" brushRef="#br0" timeOffset="47">29260 16150 8078,'0'-16'932,"0"3"-522,0 13 20,-13 0-156,10 0 0,-13 16 261,7 13-300,6 12-37,-23 16 0,11 12 139,-14 7-102,1 19-913,-1 6 643,1 13 106,0-1-1,-1 10 282,1 1-365,-1-14 63,13-12 0,4-19-178,12-13 0,0-2-380,0-26 1,3-10-1446,6-9 1953,7-13 0,13 7 0,-1-13 0</inkml:trace>
  <inkml:trace contextRef="#ctx0" brushRef="#br0" timeOffset="48">29203 17458 8126,'16'12'0,"-3"-5"0,-13 12 356,0-13-177,12 19 1,-9-18 413,7 12-60,6-13-294,-1 6 79,14-12-139,12 0 1,3-3 179,13-6-506,0-7 159,0-12 1,-4-1 234,-5 1-997,6-1 606,-23-12 0,10 10-104,-12-7 1,-4-3-256,-6 3 1,-6 0 58,-13 9 144,0 1 15,0 0 289,-13-1-110,-15 1 1,-7 2-131,-13 7 369,1-6-76,3 22 1,-10-10-210,7 13 833,6 13-475,-1 3 0,14 22 90,0 0 907,-1 25-767,13-16 1,4 26 238,12-7-395,0-6-284,12 22 0,17-22-146,18 7 0,16-20 360,4-9-210,12-6 0,6-4 0,16 1 0</inkml:trace>
  <inkml:trace contextRef="#ctx0" brushRef="#br0" timeOffset="49">30255 17344 8025,'0'16'-974,"0"-4"1475,0-12-131,0 0-36,0 13-444,0-10 219,0 10 27,13-13-308,-10-13 37,22 10 155,-22-22 0,20 9 16,-14-12-110,1-1 22,-10 1 1,0-1 35,0 1 1,0-1-41,0 1 26,-13 12 367,10-9-74,-23 9-3,11 0 1,-14 7 229,1 18 1,-1 10-126,1 19 1,-1 6 71,1 13 1,12 10 96,7-1-154,6 0-106,3 4 0,12-13-757,7 0 268,6-1 238,17-24-2026,2-4 998,13-15 1005,0-13 0,12-13 0,4-2 0</inkml:trace>
  <inkml:trace contextRef="#ctx0" brushRef="#br0" timeOffset="50">30540 17230 8025,'0'-15'-89,"0"2"0,0 10 55,0-7 264,0 7 142,0-10-451,-13 1 51,10-4-14,-10 0 1,4-9 124,-1 6 0,-9 3 138,10-3-162,-13 0 38,6 3 0,-13-9 98,1 6 212,0 7-222,-1-1 1,1 13 530,-1 0-409,1 13 0,-1 15 157,1 19-468,-1 7-1,14 3 261,-11 13-510,23-10 241,-9 22 0,15-19 206,6 13-252,7-13 48,25 6 0,-9-12 148,6 0-663,6 0 340,-13-13 0,11-6-271,-14-19 255,-12 6-135,9-22 253,-22 10 29,10-13-34,-13-13 281,-13-2-245,-3-14 0,-15 1-41,-7-1 319,6 1-116,-9 0 1,3-1-65,0 1 1,-9 2 138,9 7 0,0 7 58,10 12-210,12 0 27,-9 0 0,12 3-948,-6 6 437,6 7 219,13 13 233,13-1 0,16 13 0,15 3 0</inkml:trace>
  <inkml:trace contextRef="#ctx0" brushRef="#br0" timeOffset="51">30796 17515 8025,'-29'0'-443,"1"0"110,12 0 658,-9 0 826,9 0-579,0 0-410,3 0 0,13 3 162,0 6 113,0-6-1,0 23-212,0-23 119,0 22-143,13-9 1,0 12 143,6 1-325,6-13 324,-9 9 58,12-9-653,1 12 211,-1-12-280,0-3 265,1-13 24,-1 0 1,-9-4-257,0-5 111,-13-7-1,7-12-284,0-1 299,-10-12 0,10 10 45,-13-7 1,-4-3 78,-5 3 0,3-3-106,-13 3 310,0 6-100,-10 4 1,1 6 446,-1 12-237,1 1-154,0 9 1,-1 12 325,1 7-185,12 19 1,3-6-513,13 21 195,0-8 1,3 8 135,7-5-1890,6 5 898,12-21 911,13 9 0,3-12 0,13-1 0</inkml:trace>
  <inkml:trace contextRef="#ctx0" brushRef="#br0" timeOffset="52">31364 17316 8016,'0'15'56,"0"11"1,0-23 229,0 22 126,-12-22-149,8 23 1,-8-11 78,12 14-346,0-1 203,0 1 1,0-1 143,0 0-266,0 1 19,0-1 0,3-2-187,6-7 62,-5 6 63,8-22 1,-9 10-290,7-13 143,-7-13 99,22-3-295,-22-12 185,23-13 0,-10-7 9,12-18 539,-12 6-261,9-10 1,-9 14 57,12-1 1,1 13 208,-1 6 0,1 9-416,-1 10-147,0-6 250,1 22 1,2-7-1548,7 20 1429,-6 18 0,9 16 0,-13 13 0</inkml:trace>
  <inkml:trace contextRef="#ctx0" brushRef="#br0" timeOffset="53">32502 16889 7919,'-16'29'0,"-9"-1"-208,6 0 267,6 1 32,-12-1 0,18 13 161,-12 7 0,13 5 76,-3 4-208,-7 13-34,13 2 1,-13 14 229,6-1-393,7 13 94,-9-10 0,2 14 47,1-8 97,-1-18-40,-2 19 1,8-38-89,-5 0-96,-7-13 180,13-16-122,-10-12 1,13-6 144,0-20-432,0-6 191,0-25 0,0-3 12,0-13 1,0-12-118,0-7 1,3-6-26,7-4 213,-7 1-415,22 0 678,-9 12-135,0-9 1,9 19-165,-6-13 638,6 0-384,4 16 1,2-3 55,7 25-11,-6 0-60,22 10 1,-20 12 93,14 6-367,-1 20 99,-3 18 1,-2 7 473,-14 12-525,0-12 137,1 19 1,-10-10-104,0 13-37,-13-13 65,7-3-320,-13-12 71,0-1 140,0 1 0,-13-10-30,-6 0 1,-6-13 88,-4 3-214,1-6 91,0-3 1,-1 0 231,1 0-125,-1 0-11,1 0 0,9 0-513,0 0 271,13 0-32,-20 13-1058,23-10 1387,-9 23 0,24-11 0,4 14 0</inkml:trace>
  <inkml:trace contextRef="#ctx0" brushRef="#br0" timeOffset="54">33355 17259 7919,'-45'12'624,"4"4"1,13 22-336,0 0 1179,-1 13-651,1-7-300,12 0-488,-9 10 135,21-10 0,-8 0 218,12-6-3198,0-19 2816,25-6 0,-6-13 0,22 0 0</inkml:trace>
  <inkml:trace contextRef="#ctx0" brushRef="#br0" timeOffset="55">33667 16719 7919,'-44'0'0,"13"3"0,12 6 0,3-3 2253,-3 13-1045,-6-12-495,22 18-2531,-10-9 854,13 12 964,0 1 0,13-1 0,2 1 0</inkml:trace>
  <inkml:trace contextRef="#ctx0" brushRef="#br0" timeOffset="56">33696 17202 7887,'-29'16'876,"1"-4"-553,0 1-950,12-10 407,3 22 201,13-9-782,0 13 557,0-14 1,3 11 46,7-7 1,-4-4 27,13 4 0,-9-12 235,9 2-98,-13 7-21,19-13 318,-22 10-72,23-13-116,-23 0-16,9-13 0,-2 7-56,-1-13 674,1 13-181,-10-20-98,0 23 276,0-22-125,0 22-71,0-10-255,0 13-71,0 0 0,-3 10-131,-7-1 118,7 0-234,-22 4 55,22-10 1,-10 13 108,13-6-108,-13-7 87,10 9-14,-10-12 18,13 0-6,-12 13-207,9-10 236,-10 10 2,13-13-9,0 0-16,-13 0-140,10 0 108,-9 0-22,12 0-144,0 0 152,0 12-80,0-8 79,0 8-5,0-12 183,0 0-161,12-12 97,-9 8-100,23-21 0,-20 19 239,13-13-232,0 0 9,9-10 0,1-2 164,-1-7-15,1 6-119,12-21-15,-10 8 3,23-11 0,-22-14-83,6-6 0,3-6-155,-3-3 0,-1 0 163,-8-1-866,-1-12 782,1 10 0,-13-7-810,-7 19 726,7-6 1,-13 25-10,6 0 38,-5 13-52,-4 16 735,0 12-71,-13 16 0,-3 19-252,-12 19 1,-1 9 350,1 19 1,3-5-320,6 5 1,-7-6-16,7-3 0,-3 0-38,3-1-68,-6-11-98,22 8 1,-19-21-403,12 6 357,1-6-25,9-4-293,0 0 106,-13-12 94,10 9 0,-10-18-44,13 12 28,0-13 296,0 19-180,0-22 1,0 13 4,0-6-13,0-7 29,0 10 1,0-10 33,0 6 6,0-6-41,0 10-196,0-13 174,0 0 6,0-13-267,0 10 232,13-9 60,-10-1 0,10 7-15,-13-13-31,0 12 2,0-5-43,0 12 328,0 0-137,0-13-93,0 10 75,0-10-71,12 13-173,-8 0-286,8 0 185,-12 0 225,0-12 4,0 8-205,0-8-57,0 12-864,0 0 1046,0-13 416,13 10-168,-10-10 144,10 13-106,-13 0 0,0-3 129,0-6-1,0 6 1,0-13-80,0 6 1,3 7 270,6-6-266,-5-7-204,8 0 90,-12-12 0,10 9 11,-1 0 36,1 0-74,-10-10 0,9 1 14,1-1 1,2 1 53,-2 0-135,-7-1 64,9 1 1,-12 9 63,0 0-215,0 13 220,0-7 0,0 0-286,0 10 24,0-10 59,0 26-34,-12 3 90,9 12 1,-19-9 7,12 0 9,1 0-89,-4 10-38,10-14 91,-10 11-193,13-11-22,-12 1 182,8-3-55,-8-13 41,12 13-630,0-10 303,0 9 139,0-12-139,0 0 1,0 13 0,0 3 0</inkml:trace>
  <inkml:trace contextRef="#ctx0" brushRef="#br0" timeOffset="57">34066 16406 7870,'28'-70'321,"-12"10"0,9-9-112,-6 12 0,-3 9 27,3 1 1,-3 3 83,3-4 504,6 7-122,-22 13 45,22 12-384,-9-9 106,0 22-398,-3-10-107,-13 26 303,0-10-301,0 35 194,-13-19 0,-3 34 161,-12-5-386,-13 18 141,9-6 0,-22 32-87,7-7 178,-7 7-234,-3 6 1,0-7 333,1 14 1,-11-1-95,1 10 587,-13 12-797,6 3 0,27-58 1,-3 1 335,2-2 1,0 2-612,-1 5 1,1 1 668,-38 54 1,15-5 94,13-33-1228,13-18 729,28-19 1,7-28 274,18-20-888,7-6 855,12-28 0,17-10-1892,11-31 728,14-7 1201,3-25 0,-1 10-2375,-5-7 528,-7-6 1083,9 25 1,-2-25 11,-1 25 0,-9 0-466,-10 19 724,1-12 75,-4 22 0,-3-26 131,-13 25 107,-12-12-103,9 16 1,-12-3-76,6-1 160,6-12-246,-22 0 1069,23-9-622,-23 12 0,13 10 772,-7-1 289,-6 1-585,23 3 0,-23 3-200,6 12 447,-6 1-112,10-1-169,-10 1-225,10 12-130,-13 3-97,0 13-214,0 0 43,-13 0-691,10 13 471,-22 3 0,18 3-234,-12 0 20,13 0 494,-19 9 1,12 1-99,-6-1 245,-6 0-96,9 1-23,0-1 1,-9 1-34,6-1 1,3 4 6,-3 6 225,0-7-265,-9 23 0,-4-10 96,-6 13 1,4 3 115,-14 6 1,10 17-140,-9 11-24,0 14-24,2-7 0,-5 13-395,12-1-645,0-12 841,22-3 1,-6-25 27,13-7 1,-1-18 175,10-10-374,0-7 44,0-15 132,13-3-75,3-13 434,12-13 0,0-3-174,1-12-61,-1-1 1,10 10-118,0 0-117,0 1 1,-6-1-39,6 0-195,-7 12 238,10-5 0,-12 8-52,-1-5-4,1 6 76,-1-10 0,-9 13 15,0 0-636,0 0 93,-3 0-575,9 0 623,-22-12 222,22 8 436,-21-21 0,21 9 0,-9-12 0</inkml:trace>
  <inkml:trace contextRef="#ctx0" brushRef="#br0" timeOffset="58">33554 16605 7872,'-29'0'-1551,"14"0"1293,-11 0 2352,23 0-545,-22 0-945,22 0 0,-7 0-40,20 0 0,18 3-153,19 6 0,10-5-143,10 5 0,-4-6-724,13-3 281,0 0 216,-4 0 1,7 10-2161,-12-1 2119,-1 1 0,-9 2 0,0 4 0</inkml:trace>
  <inkml:trace contextRef="#ctx0" brushRef="#br0" timeOffset="59">34492 17060 7872,'-44'22'0,"6"6"2262,-6 7-1480,12 6 0,1-6 580,12 12-748,12 1-146,-5 8-54,12-11-1742,0-4 938,0-13 0,9-9-2132,1 0 1173,12-13 1349,-6 7 0,12-26 0,0-2 0</inkml:trace>
  <inkml:trace contextRef="#ctx0" brushRef="#br0" timeOffset="60">34720 16605 7872,'-29'0'2155,"13"0"-1104,-9 0-504,9 0-117,1 0-53,2 0-1513,13 12 555,0 4 581,0 13 0,13 12 0,2 3 0</inkml:trace>
  <inkml:trace contextRef="#ctx0" brushRef="#br0" timeOffset="61">34890 17401 7861,'-25'28'627,"6"1"0,-3-1 876,12 1 0,1-1 87,9 0-1097,13-12 1,2 6 194,14-12-1437,-1-1 608,13-21 1,-9-4-635,6-13 582,6-12 1,-22-3 37,7-13-1405,-7 0 1038,6 1 0,-3-1 38,-6 0-355,-6 0 410,-13 0 0,0 10-214,0-1 596,0 14-3,0-7 1,-13 25 591,-6 6-323,-6 7-217,-16 16 761,-3 15-351,-13 16-287,13 13 0,-7 3-293,13 7 97,0-7 144,23 9 0,-8-15-73,14-7 0,-1 7 0,10-10 0</inkml:trace>
  <inkml:trace contextRef="#ctx0" brushRef="#br0" timeOffset="62">35772 16747 7932,'-13'16'0,"7"-4"200,-13-12 20,12 13 110,-18-10 143,22 22-55,-22-9-198,22 25 0,-23-9 190,23 22-245,-22-23 0,19 23 341,-13-7-286,12 20-55,-5-7 0,12 6-160,0-19 53,0 7 55,0-22-641,12 9 432,4-25 0,13-4-148,-1-12 0,13-25-247,6-13 1,13-13 251,-3-5-393,19-1-288,-28-13 866,21 10 0,-12-9 404,0 12-212,0 0-456,-13 13 511,10 3-159,-23 25 1,1 3 705,-13 13-495,-13 13 1,7 15 152,-13 20 703,-13 5-448,-3 17-143,-25 3 52,10-1 42,-10-2-295,12-13 0,10-10-571,0 0 35,13-12 222,-7 6-1270,13-25 1275,0-3 0,26-26 0,5-3 0</inkml:trace>
  <inkml:trace contextRef="#ctx0" brushRef="#br0" timeOffset="63">37393 17088 7388,'-29'16'-801,"10"6"2242,0-12-967,13-1 0,-4-9-70,20 0 1,6 0-192,12 0 8,1 0-56,12-13 0,-7-2-235,14-14 63,-1 1 0,-3-1-705,10 13 557,-22-21 1,12 18-81,-6-19 0,-7 6-235,7 4 1,-9-4 172,-10-6 0,-3 7-34,-7-7 1,-6 6 197,7 4-90,-20-1 89,-6 13 1,-15-6 332,-7 13-79,6-1 133,-21 10 1,21 4 174,-6 5 0,-3 19 2,3 20 0,-9 6 245,9 2 0,9 4-177,10 7 444,13-7-524,-7 22 1,13-22-166,0 6-201,13-6 113,15-15 1,17-4-1350,12-13 590,-1-12 594,14-4 0,-10-24 0,10-4 0</inkml:trace>
  <inkml:trace contextRef="#ctx0" brushRef="#br0" timeOffset="64">38359 16747 9634,'-15'16'788,"-1"18"-467,6-5 175,7 6-336,-22 6 0,19 3-70,-13 13 124,12 0-40,-5 0 0,2-10-450,1 0 175,-1-12 129,10 6-748,0-12 526,0-14 1,3-2 59,7-13-558,-7 0 438,22-13 0,-9-15-69,12-19-68,1 6 146,12-13 0,-9 10 212,5-13 1,-5 9 111,-3 1 1,2 12 585,7-3-553,-6 19 74,9 7 281,-13 12-301,1 0 0,-10 15 162,-1 14 131,-11-1-217,5 26 1,-12 0 221,0 12-72,0 0-206,0-9 0,-3-9-115,-6-1 1,2-12 272,-11 3-1226,11-7 454,-5-2 231,12-13-387,0-4 1,12-50 0,4-9 0</inkml:trace>
  <inkml:trace contextRef="#ctx0" brushRef="#br0" timeOffset="65">39127 17287 7871,'-3'19'0,"-7"0"807,-5 0-487,-1 9 1,3-9 157,13 0 512,0-12-560,0 5 0,3-12-213,7 0-3,6-12 0,12-4-864,13-13 544,-9-12 1,9 7 57,-13-14-913,1 1 678,-1 3 0,1-10-24,-1 7-111,-12-7 241,9 10 0,-22-7-302,7 13 161,-7-12 150,-3 18 0,-3-9 128,-7 13-227,-6 12 1249,-25 3-706,10 26 0,-10 15-50,12 20 1314,1 5-995,-1 17 0,4-1 104,6 7 238,7 6-517,12-9 1,0 3-785,0 0 0,3-16 108,6-4 0,16-2-122,13-16 0,13-13 410,-4-15 18,7-7 0,3-28 0,0-7 0</inkml:trace>
  <inkml:trace contextRef="#ctx0" brushRef="#br0" timeOffset="66">39724 17230 7871,'-28'16'0,"-1"9"0,1-6 860,12-6-506,-9 12 1,22-18 68,-7 12-172,7-13-101,3 6 1,3-12-626,7 0 226,6-12 162,12-4-116,0-25 106,13-3 1,-6-13 159,13 0 313,-1 0-216,10 0 0,-10 10 33,1-1 1,-4 14 106,3-4 1,4 9-577,-13 10 0,3 7-21,-3 12-980,-19 0 623,19 0 654,-35 12 0,22 17 0,-9 15 0</inkml:trace>
  <inkml:trace contextRef="#ctx0" brushRef="#br0" timeOffset="67">40833 16861 7872,'-19'0'0,"0"0"367,13 12-104,-19-9 0,18 10 100,-12-13 0,13 13 185,-3 6 1,2 6 230,-2 3-401,6 13-174,-10-9 0,16 9-107,7-12 1,9-1 277,19 0-789,6-12 378,13-3 1,-4-26-235,-5-6 0,5-9-390,-5-10 1,2 3 233,-2-12 0,-10-1-298,-19-8 1,-7 8-166,-12 1 426,0 12 181,0-6 0,-12 16 124,-7 6 1,-16-3 157,-3 12 0,-12 1 0,5 21 0,-12 4 0,1 13 0</inkml:trace>
  <inkml:trace contextRef="#ctx0" brushRef="#br0" timeOffset="68">41231 17031 7872,'-15'13'221,"-11"-7"137,7 13 0,-6 0 628,-3 10-440,-1-1-248,-12 13 1,6 6 427,-12 20-365,0-7-561,2 22 431,-8-9-57,8 12 0,-8 0 173,5 1-281,-5-14 20,21-2 0,-9-17 39,12-5-411,1-7 341,12-25 0,7-29 97,18-25 1,10-25-153,19-13 0,19-19 0,16-6 0</inkml:trace>
  <inkml:trace contextRef="#ctx0" brushRef="#br0" timeOffset="69">41686 16861 7963,'0'28'243,"0"-12"-48,0 9 0,-9-19 140,-1 13 604,-12 0-548,19 10 1,-19-1 50,12 1 1,-8-1-50,8 1 0,1-1-431,9 0 0,0 1 224,0-1-303,0 1 114,12-13 0,4-4-1209,12-12 879,14 0 1,-11-12 0,7-7-1525,-6-7 877,-4 11 980,0-23 0,1 19 0,-1-22 0</inkml:trace>
  <inkml:trace contextRef="#ctx0" brushRef="#br0" timeOffset="70">42056 16832 8136,'-16'13'2113,"-9"-10"-1811,22 22 0,-13-18 224,6 12-111,7 0-194,-9 9 200,-1 0-255,10 13 0,-19 1 35,12 5 1,-2 16 13,2-6 0,-2 19-17,-7 0 0,-10-4-14,1 4 0,-1 0-12,-9 9-56,7 1 41,-10-14 0,9-5-406,-6-20 129,7-6-273,2-13-526,1-12 727,-1-3-564,13-13 495,4 0 0,12-13 261,0-6 0,12-6 0,4-3 0</inkml:trace>
  <inkml:trace contextRef="#ctx0" brushRef="#br0" timeOffset="71">43364 16946 6155,'-16'0'923,"4"0"-624,-1 0 1,7 0 231,-13 0-224,12 0 254,-18 0-266,22 13 0,-13-7-15,7 13 1,2 0 84,-12 9 103,13-12 0,-7 9-300,13-9 1,0 13-187,0-1 1,13-3 79,6-6 1,9-6-39,10-13 0,-3 0 28,12 0 0,-12-3-561,3-7 0,3-6 135,-3-12 0,-9-4-27,-10-6 0,-13 7 121,3-7 0,-6 6 156,-3 4 0,-3 0-98,-6-1 1,-7 4 90,-12 6 1,-10 6-185,0 13 1,0 0 58,9 0 0,10 10-430,1-1 686,11 13 0,7-19 0,16 10 0</inkml:trace>
  <inkml:trace contextRef="#ctx0" brushRef="#br0" timeOffset="72">44473 15553 7979,'16'-29'1574,"-4"1"-1197,-12 12 1,0 7-107,0 18 0,-9 20-159,-1 18 1,-12 19 83,3 10 1,-6 19-21,-3 9 0,-10 10-170,0 9 1,-13 19 110,28-62 0,-1 1 0,-2 3 0,-2 0-283,0 1 1,-1 0 0,1-1 0,-1 0 189,1-3 0,0-1 1,-1-2-1,1-1-86,-29 65 1,9-28 110,1-20 0,3-21-173,-4-26 0,-2-5 55,12-14 0,-9-12-326,9-7 0,-10-9 173,10-9 0,0-7-392,10-12 0,12-1-122,7 1-5,6-1 741,15 1 0,17-1 0,15 1 0</inkml:trace>
  <inkml:trace contextRef="#ctx0" brushRef="#br0" timeOffset="73">45184 16747 8029,'-13'16'1427,"-3"9"-1132,1-22 0,-11 22 537,7-6-300,-6 7-386,9 2 0,-6 4 57,13 6 1,-1-7-75,10 7 1,13-16-177,6-3 1,9-3-3,10 3 1,-6-6 236,22-13 1,-10-10-949,13 1 497,-13-14 1,-3-2-788,-13-13 505,1-12 244,-1 18 66,-12-22 0,-3 23-80,-13-7 1,0-3-92,0 3 421,-13 0-50,-3 10 0,-22 2 86,0 7-61,0 7-18,10 12 1,-10 3 1160,0 6-566,13 7-40,0 25 1,18-6 393,-12 12 1,13 4-234,-3 15-554,31-6 40,-3-3 0,34-3 174,-5-7-1353,5-6 768,4 0 1,10-15-803,-1-7 614,13-7 246,-19-12 0,10-3-2337,-14-6 2516,1-20 0,-12-28 0,-4-15 0</inkml:trace>
  <inkml:trace contextRef="#ctx0" brushRef="#br0" timeOffset="74">45980 16804 7964,'-16'0'-324,"-9"12"2109,9 4-1102,0 13 1,4-10 41,12 0-512,0 0-46,0 9 1,3-3 222,6-6-825,20-6 396,2-1 1,14-8-959,-7 5 538,-7-18 375,10-7 0,-12-13-685,-1 1 399,1 0 197,-14-1 1,7 1-189,-12-1 1,-1 1 17,-9-1 408,0 1-83,-12 0 1,-4-1-290,-12 1 778,-1 12-363,1 3 0,-10 13 521,0 0-433,-13 0 1,20 13 26,-7 6-1235,6 19 523,16-7 489,4 10 0,12-12 0,0-1 0</inkml:trace>
  <inkml:trace contextRef="#ctx0" brushRef="#br0" timeOffset="75">47004 15695 6860,'-16'13'551,"3"-10"401,1 22-414,9-9 1,-23 15 92,7 7 1,-6 10-32,-3 18 429,-14 19-732,-2 16 0,-16 19 159,-6 13 1,3-3-292,-13 12 1,22-13-736,-3-15 399,32-13 169,0-16 1,28-28-2243,6-19 2244,7-19 0,25-19 0,3-16 0</inkml:trace>
  <inkml:trace contextRef="#ctx0" brushRef="#br0" timeOffset="76">46862 16775 7360,'0'16'-248,"0"9"502,0-21 0,0 11 602,0-5-367,0-7 1,0 10 1,0-1 249,0 7 1,0-3-67,0 3 50,0 0-345,0 9 1,0 1 72,0-1-546,0-12 139,0 9 1,12-12-651,7 6 368,6 6 229,4-22 1,2 10-440,7-13 207,-6-13 248,9-2-1667,-13-14 1069,1-12 1,-1 6-133,1-12-70,-1 12 422,-12-19 1,-3 13-172,-13-6 320,0 6 58,-13 0 1,4 9 168,-20-6-31,7 19-41,-19-6 0,9 22 329,-6-6-146,7 18-210,-10 19 1913,12 4-1228,1 22 1,3-13-3,6 6 1067,6 7-1014,13-10 0,0 13 75,0 0-1087,13 0 348,2-13 1,27 3-1163,5-18 0,19 2 1183,10-21 0,6-1 0,4-9 0</inkml:trace>
  <inkml:trace contextRef="#ctx0" brushRef="#br0" timeOffset="77">48568 15866 7963,'0'-42'219,"0"11"-219,0-10 868,0 0-131,0 22-429,0-19 0,-3 35-121,-7-7 0,4 29 148,-13 10-295,0 31 141,-10 0 1,1 25 9,0 0-140,-14 13-30,11 3 1,-13 7-237,6 5-490,6-5 327,-9 18 1,13-15-381,-1-7 0,4-9 169,6-19-288,6-20 161,13-14 178,0-27 29,0-15 509,0-28 0,13-29 0,3-16 0</inkml:trace>
  <inkml:trace contextRef="#ctx0" brushRef="#br0" timeOffset="78">48141 16121 7963,'-9'19'2011,"-1"0"-1411,1 0 1,9 10 385,0-1-424,25 1-197,7-1-992,24 0 529,1 1 0,3-1 113,7 1-2369,-7-13 2354,22 9 0,-22-9 0,9 12 0</inkml:trace>
  <inkml:trace contextRef="#ctx0" brushRef="#br0" timeOffset="79">48767 16832 7939,'-29'13'0,"-9"3"1544,0 12 0,1 1-672,8-1 1,13 0-422,7 1 1,18-1-29,10 1-1454,19-14 788,-6 11 0,18-23 247,-12 6-1233,13-5 892,-20-17 1,23-6-548,-6-19 499,-7 6 244,0-9 0,-13 3-770,1 1 107,-1-14 292,-12 7 394,-4 0-48,-12-10 1,0 19-221,0-12 881,0 12-423,0-19 0,-22 35-53,-6 0 1477,-20 13-1032,4 6 0,-13 16 159,0 12 1,4 17-250,5 21 1,10-6-1066,20 6 415,5-6 224,13-3 52,0-13 0,25-3 0,7-12 0</inkml:trace>
  <inkml:trace contextRef="#ctx0" brushRef="#br0" timeOffset="80">49563 16605 7904,'-29'0'1865,"1"0"-824,0 0-621,12 0 0,-9 0 793,6 0-631,-7 0-411,11 12 0,-1-5-162,6 12 0,4 0 287,-13 9-1150,13 1 681,-20-1 1,23 10 96,-6 0-1019,6 0 824,3-10 0,3-3-1225,6-6 1046,7 7 1,12-23-443,1 6 23,12-6 354,3-3 148,0 0 326,10-12-34,-22 9 0,18-23 75,-12 7 709,13 7-579,-20-14 0,10 20-105,-12-13 1643,-1 13-457,-12-7 817,9 13-1032,-21 0-587,8 0 0,-24 13 427,-7 6-445,-7 6 0,-2 4-137,-1 12-78,1-10 1,0 10 175,-1-12-1474,13-1 610,4-12 50,12-3 0,12-13-675,7 0 0,19-13-945,10-6 1068,5-6 587,4-16 1,3 9 280,7-6 82,-7 7 239,-4 15 1,-5-6 182,-13 12 0,0 1-318,-10 9 370,1 0-261,-14 12 0,-2 4 110,-13 13 1776,-13 12-1208,-15-10 1,-7 20 1002,-12-13-987,12 12-472,-19-18 1,23 9 324,-7-13-371,19 1-5572,6-13 2573,13-4 2674,13-24 0,15-17 0,17-15 0</inkml:trace>
  <inkml:trace contextRef="#ctx0" brushRef="#br0" timeOffset="81">50871 16889 7904,'16'-13'393,"-4"-2"0,-2-4-68,-1 0 78,1 0-147,-10-10 0,9 1 124,1 0 190,-1-1 21,-9 13 244,0-9-408,-12 22 55,-4-10-201,-13 13-118,1 25 0,0-2 162,-1 24-428,1 0 173,-1 10 0,1 13 50,-1 6 1,1-7-74,-1-3 0,1 4 149,0-4 0,2-3-166,7-15 1,-6-1-149,6-18 76,7 5-47,-1-30-12,0 8 0,1-24 212,-7-7-955,-7-19 583,11 6 0,-14-18-91,1 12-761,-1-13 697,1 20 0,-1-7-133,1 19-655,0-7 732,-1 23 1,10-9-1023,0 12 1494,0 0 0,3 12 0,4 4 0</inkml:trace>
  <inkml:trace contextRef="#ctx0" brushRef="#br0" timeOffset="82">53089 16121 7909,'13'-15'-1080,"-10"-11"1344,9 23 264,-12-22 0,0 9 92,0-12-416,0 12-114,0-9 0,-3 21-185,-6-5 0,2 6 22,-12 3 0,-9 3 164,-10 6 0,-16 23 153,-2 25 1,-14 12 30,-15 17 0,6 21 248,-7 7 0,17 19-436,-16-1 0,47-59 0,3 3 239,1-1 0,2 1 1,-28 73-274,31-16 1,-2-13 54,21-26 0,4-15-397,15-31 0,7-10 128,12-19 1,1-7-50,-1-12 1,-2-3-607,-7-6 35,6-7 1,-19-13 922,13 1 0,0-1 0,9 1 0</inkml:trace>
  <inkml:trace contextRef="#ctx0" brushRef="#br0" timeOffset="83">53032 17088 7932,'0'16'725,"3"-3"-437,7-13 0,-4-4-28,13-5 1,9-4-105,10-6 0,13-15-102,-4 5 0,10-15 48,9 6 0,-5-9-188,5 9 0,-6-10-188,-3 10 0,0-9 188,0 9 0,-10-9-328,0 9 1,-15 9-82,-4 10 9,1 0 427,-26 4 0,6 5 154,-18 20 1,-7 9 37,-12 19 1,-4 9 328,-6 19 1,-3-3 135,-6 13 0,-4-3-264,13 3 0,0 3-44,10-13 1,-1 10-152,1-10 0,0 1-138,-1-11 0,13-2-451,7-6-1149,-7 5 1599,13-21 0,3 9 0,16-13 0</inkml:trace>
  <inkml:trace contextRef="#ctx0" brushRef="#br0" timeOffset="84">53117 17543 7949,'-15'0'810,"-11"0"282,23 0-492,-10 0 0,17 0-184,5 0 0,7 0 1,12 0 1,10 0-259,0 0 0,13-9 25,-4-1 0,7-3-1071,3 4 1,0 3-30,-1-13 1,-2 9-1786,-6-9 2701,-7 13 0,-13-32 0,1 6 0</inkml:trace>
  <inkml:trace contextRef="#ctx0" brushRef="#br0" timeOffset="85">54624 16235 7850,'0'-28'139,"0"-1"89,0 1 1,0-1 344,0 1-313,0 0 0,0-1-66,0 1 0,-3 12 28,-6 6 1,2-2-104,-11 2 1,8 4 96,-9 15 0,10 7-46,-10 13 1,9 2-27,-9 7 1,3 16-153,-3 12 0,-6 4 180,6-4 0,3-3-31,-3 13 1,10-13-30,-10 4 0,10-17-75,-10-2 0,12-14-201,-2 4 127,-7-6-337,13-16 0,-19-7 100,12-18 1,-9-7-30,10-13 0,-10 1-14,9 0 1,-9-1-139,10 1 1,-10 9-550,10 0-327,-1 12 1331,10-5 0,13 12 0,2 0 0</inkml:trace>
  <inkml:trace contextRef="#ctx0" brushRef="#br0" timeOffset="86">55250 15894 7867,'28'0'272,"-12"0"12,-3 13 1,-13 2 61,0 14 1,-3 2-79,-7 7 1,4-3 136,-13 12 0,-9 4-354,-10 15 0,0-6 121,9 7 1,1-7-662,-1-3 1,4-4-36,6-5 0,-3-7-385,13-13 0,-4-9 54,3 0 855,7-13 0,-22-18 0,9-20 0</inkml:trace>
  <inkml:trace contextRef="#ctx0" brushRef="#br0" timeOffset="87">54994 16036 10711,'38'0'705,"0"0"1,3 3-1164,-3 7 0,6-4-263,13 13 1,0-9-2089,0 8 2809,0-11 0,0 18 0,-1-9 0</inkml:trace>
  <inkml:trace contextRef="#ctx0" brushRef="#br0" timeOffset="88">55961 16719 7959,'28'0'0,"-9"0"322,0 0 1,0 0-21,10 0 1,-1-10 125,1 1 0,12-4-90,6 3 1,7-2-97,3-7 1,12-10-114,7 1 1,-3-4-140,2-15 1,1 9-29,10-9 1,-4 2-297,-6-2 1,-16-3-253,-13 12 1,-12-10 281,3 10 0,-16-9 32,-3 9 0,-13 0 113,3 10 1,-18-1 75,-10 1 0,-6-1-42,-4 1 0,-2 9 25,-7 0 0,-6 13 110,-13-4 1,-10 20 142,1 9 1,-3 9 308,2 10 1,-2 9-218,-7 20 1,-6 5 258,6 14 1,-3 2-298,3 7 0,-3 6 296,13 13 1,-10 9-235,10 0 1,15-12-162,23-16 1,12-7-163,16-3 1,16-15-446,12-13 0,13-23-447,16-15 1,3-12 462,6 2 0,-3-28-295,13-9 1,-9-10 226,8 0 1,-11 3 746,2-12 0,-9 12-269,-10-3 1,-6 7-37,-12 2 1,-10 10 166,0 0-40,-13 13 1,4-7 1112,-20 13 1,-6 16-507,-12 12 0,-1 4 967,1 15 0,-1-9-595,1 10 0,12-10-258,7 9 0,6-12-458,3 3 0,12-10-317,7-9 0,10-6 94,9-13 1,6-3-145,13-7 0,9-18-825,0-20 1,1-5 560,-10-4 0,-4 9-780,-5 1 1,-7 3 255,-13-4 0,-12-2 281,-7 12 0,-5-10 228,-4 11 0,-4-1 105,-5 9 1,-10 13 314,-19 7 1,3 6 378,-12 3 0,0 16 243,-10 12 1,3 13-355,7 16 0,-1-3 1217,20-7 1,-4 7-786,23-7 0,-10 7-695,9 3 1,13-10-381,16 1 1,22-14-664,16 4 1,3-19 50,16-9 0,0-7-2474,9-3 3406,-12-13 0,9-28 0,-9-19 0</inkml:trace>
  <inkml:trace contextRef="#ctx0" brushRef="#br0" timeOffset="89">57895 16775 7935,'-29'0'-248,"1"0"1,9 4 589,0 5 0,0-3 602,-10 13 1,1 3-382,-1 16 1,-8 7 4,-1 11 0,0 4-239,9 7 0,4-7-144,6 6 1,-3 0-152,12-9 0,1 3-102,9-22 1,13-3-332,6-16 0,19 3-283,9-12 1,0-7-2062,10-22 2743,-6 0 0,18-35 0,-12 10 0</inkml:trace>
  <inkml:trace contextRef="#ctx0" brushRef="#br0" timeOffset="90">58179 16946 7935,'16'0'-264,"-4"3"648,-12 7-134,0-7 0,0 13 49,0-7 0,0-3 133,0 13 0,-12 3 113,-7 16 1,-10 7-163,-9 11 1,-6 14 33,-13 6 1,-12 19-155,-7 9 1,3 6-312,-3 4 0,1-3 157,-11-7 1,1-6-187,0-13 1,15-12 130,13-7 0,4-22-215,15-15-636,0-13 0,19-20 385,0-5 1,13-16-950,-4-13 0,20-13 12,8 4 1349,8-7 0,2-3 0,1 0 0</inkml:trace>
  <inkml:trace contextRef="#ctx0" brushRef="#br0" timeOffset="91">58691 17287 8356,'-16'0'1426,"3"0"-1626,13 0 0,13 0-102,6 0 0,6-3-3,4-6 0,9-7-215,-1-13 1,1 1 282,-9-1 0,-1 4 31,1 6 156,-1-19 1,-3 19-247,-6-19 587,-6 7 0,-16 6-156,-7 6 0,-15 9 851,-13 20 0,-12 9-246,2 18 0,-6-2 44,-2 13 0,11-1-407,7 10 0,7 0-200,2 0 0,14-4-328,5-5 1,20-7-437,9-13 0,18 7-965,11-7 1,9-6 182,9-22 1369,-6 0 0,22-25 0,-9-6 0</inkml:trace>
  <inkml:trace contextRef="#ctx0" brushRef="#br0" timeOffset="92">59231 17372 7935,'-41'13'0,"0"0"1052,-7 6 0,7 3 553,13-13-848,0 13 1,12-15-148,6 12-695,7-13 0,19 7-461,12-13 1,4-4 476,15-5 0,1-7-806,9-12 1,-4-1 498,-5 1 1,15-4-85,-6-6 0,3 7 61,-13-7 1,7 9 165,-7 11 0,-3-8 55,4 7 0,-13 7 101,3 2 821,-19 7 0,-7 16-380,-12 6 1,-3 9-425,-6 10 0,-4-6 276,-6 5-216,-6-5 0,9-4 0,-13 1 0</inkml:trace>
  <inkml:trace contextRef="#ctx0" brushRef="#br0" timeOffset="93">61051 16008 7881,'16'12'459,"9"4"1,-22 13-61,7-1 1,-10 4 108,-10 5 0,-6 8 91,-12 12 1,-4 15 67,-6 14 1,-6 2-312,-13 16 0,0 1-299,1 8 1,-14 4 59,-6 6 0,-3-6-180,3 6 0,7-21 59,12-17 0,3-6-430,7-22-774,6-7 896,12-34 0,10-3-187,0-13 0,10-13-169,-10-6 1,13-6 667,-4-4 0,-6-12 0,1-3 0</inkml:trace>
  <inkml:trace contextRef="#ctx0" brushRef="#br0" timeOffset="94">32160 20756 8173,'0'-16'-255,"0"4"308,0 12-476,0 0 599,0 12-44,0-9 0,-12 35 187,-4-19-214,0 22 1,-9 0 114,6 7 1,-6 5-8,-4 4 1,1 3 20,-1 7 68,1-7-169,-1 22 0,1-22-118,0 6 153,-1-6-28,13-3 0,1-10-204,5 1 44,7-13-41,-10-7-243,13-3 211,0-22 1,13 10 132,6-13 1,9 0 23,10 0 1,-3 0-99,12 0 473,-12 0-258,19 0 0,-10 0 136,13 0 0,0 0-87,0 0 0,0 0-92,-1 0 1,-2 0 130,-6 0-606,-7 0 267,0 0 1,-19 0 183,6 0-863,-6-13 522,7 10 0,-13-12-130,-7 5 0,4 4-125,-4-13 1,1 9 481,-10-9 0,12 0 0,4-9 0</inkml:trace>
  <inkml:trace contextRef="#ctx0" brushRef="#br0" timeOffset="95">33184 21325 8119,'16'28'455,"-3"-12"0,-13 9-97,0-6 59,0 6-238,0 4 0,0-1-368,0 1 154,0-1 91,0 13 1,0-9-349,0 6 155,12-7 153,-9-15-1386,10 9 1370,0-22 0,2 23 0,14-10 0</inkml:trace>
  <inkml:trace contextRef="#ctx0" brushRef="#br0" timeOffset="96">32957 22035 8119,'28'0'141,"-9"0"-71,0 0 1,-10 0 308,10 0 0,-9 0 577,9 0 1,0-3-220,9-6-279,1-7-181,12-12 1,0-1-1962,6 1 849,7-1 511,-10 1 324,0-1 0,10-12 0,-10-3 0</inkml:trace>
  <inkml:trace contextRef="#ctx0" brushRef="#br0" timeOffset="97">35118 21581 8048,'-29'0'-724,"1"0"1,-1 0 145,1 0 1482,0 0-521,-14 0 1,11 9 215,-7 0-194,-6 14-203,12-8 1,-22 23 144,7 0 101,6 13-167,0-7 1,6 10-26,7-7-174,-7 7 91,32-23 1,-7 10-496,20-12 210,18-13 9,16-4 1,23-12-155,-1 0 1,13-12 256,-3-7 0,6-19 0,3-6 0</inkml:trace>
  <inkml:trace contextRef="#ctx0" brushRef="#br0" timeOffset="98">35573 21012 8048,'28'-57'74,"1"13"1,-1-7 201,0 13 1,-2 0 70,-7 10-271,-7 0 116,1 12-333,-10 3 89,10 13 75,-13 13 1,-10 6 61,1 19 0,-23 0 207,4 18-226,-7 8 49,-6 8 0,6 10 115,-12-6 98,12 19-276,-19-7 0,10 23 176,-13-7-593,0-6 673,13 13 1,-10-20 362,7 14-1036,6-14 659,12-5-2132,17-30 966,12-15 497,0-25 375,25-3 0,7-26 0,25-3 0</inkml:trace>
  <inkml:trace contextRef="#ctx0" brushRef="#br0" timeOffset="99">35573 21950 8082,'-29'16'704,"1"9"-353,12-9 17,3 12 0,13-9 869,0 0-722,26-12-59,-7 5-763,34-12 260,-8 0 1,11-3 197,1-6-1070,0-7 648,0-13 1,-3 1-27,-7 0-724,7-13 664,-23 9 0,11-22-239,-14 7 326,-12 6 25,-4 0 0,-12 12 94,0 1-32,-12-1 219,-4 1 1,-22 12 210,0 7 1,-12 6-223,2 3 1436,7 25-983,-13-6 0,13 34 5,-6-5 1217,6 6-1041,12 2 1,10 4-135,0 7-290,13-7-59,6-3 0,29-7-1675,18-12 867,19 0 632,7-22 0,12-4 0,1-12 0</inkml:trace>
  <inkml:trace contextRef="#ctx0" brushRef="#br0" timeOffset="100">36369 21893 8064,'28'0'425,"1"0"-126,-1 0 1,-3-3 220,-6-6 1,10-10-281,-1-19 0,1 6-351,9-6 1,-7-3 211,-2 3-439,-1 0 277,-12 10 1,0 0-2,-7-1-482,-6 1 619,10 12 1,-16 16-50,-7 19 0,-2 22 840,-7 16-413,-7 0-265,23 12 0,-19-9 370,13 6-157,-1-5-107,-2 8-168,8-25 85,-8 10 1,9-22 51,-7 5 0,7-5-173,-6-4 237,-7-12-670,13-3 294,-23-26 1,20-3-494,-13-12 1,10 0 256,-10-1 0,9 1-527,-9-1 1,10 4 71,-10 6-1226,12-6 1966,-5 22 0,12-23 0,0 11 0</inkml:trace>
  <inkml:trace contextRef="#ctx0" brushRef="#br0" timeOffset="101">37222 21723 8064,'-16'12'592,"-9"-9"-269,22 10 1,-13-13 352,6 0-306,7 13 1,-13-1-183,7 7 0,6 7-1,-7-7 1,7 6 134,3 3-89,0 13 0,0-9-89,0 9 58,13-13-9,-10 1-324,22-1 0,-18-2 15,12-7 0,-10-10-104,10-18 1,-13-7 89,4-13-67,-7 1 104,10-1 1,-10-8-58,6-1 0,-6-3-19,-3 3 1,-3 6 442,-6-6-107,6 19-21,-23-6 181,23 22-36,-22-10-504,9 13-159,-12 0 1,12 13-1803,6 6 2174,7 19 0,3-7 0,0 10 0</inkml:trace>
  <inkml:trace contextRef="#ctx0" brushRef="#br0" timeOffset="102">37762 21694 8064,'0'16'620,"-12"-3"735,-4-1-789,0 4 52,-9 0-664,22 9 82,-10-9 145,13 0-84,13 9 1,2-12 150,14 6-368,-13-7 168,9-12 0,-9-12 214,12-7-254,1-7-18,-1-15 1,10 10 132,0-7-5,0-6-46,-10 12 0,10-9-601,0 13 0,0 2 86,-10 7 1,1-3 442,-1 13 0,13-1 0,3 10 0</inkml:trace>
  <inkml:trace contextRef="#ctx0" brushRef="#br0" timeOffset="103">38644 21296 7922,'0'-28'398,"0"12"110,0-9-111,0 22-179,0-10 1,0 16 19,0 7 0,-10 8 145,1 20-307,-1 7 17,10 11 1,-9 14 234,-1 6-374,-12 6 237,6 3 1,-15 13 136,-7 6-502,6 7 145,-21 3 1,18-7-27,-13 7 0,11-29 98,-11 10 1,13-29-228,-3-9 0,16-13-258,3-15 185,13-13 1,-7-26-21,13-18 1,4-29-155,5 0 1,16-19-22,13 0 132,13 7 66,-20-13 0,23 9 27,-6-12 0,5 12 72,4 4 0,3 12 363,6 0 0,-2 9-138,11 1 1053,1 25-782,-3-3 1,-4 28-58,-12 6 300,0 7-351,-13 13 0,-6 8 214,-19 1-28,7 13-262,-23-19 1,9 9 15,-12-13 0,-9 0 46,-1 1 0,-12-13-301,3-7 1,-15 4-151,-4-4 0,0 1-159,9-10 0,-2 0 154,-7 0 1,6-10-30,-6 1 1,10-4 87,9 4-946,-6 6 505,22-10 619,-10 13 0,13-13 0,0-3 0</inkml:trace>
  <inkml:trace contextRef="#ctx0" brushRef="#br0" timeOffset="104">39724 21666 7922,'-41'16'0,"10"9"580,-7-6 0,-3 9 804,3 10 0,0-3-544,9 12 702,1 1-951,-1 9 1,14-4-1780,5-5 550,7-7 532,3-13 1,13-12-3306,6-7 3411,6-5 0,29-30 0,6-5 0</inkml:trace>
  <inkml:trace contextRef="#ctx0" brushRef="#br0" timeOffset="105">40037 21268 7922,'-28'0'1162,"-1"0"0,10 3-239,0 6-163,13 7 0,-7 13-2318,13-1 0,3 0 1558,7 1 0,6 12 0,12 3 0</inkml:trace>
  <inkml:trace contextRef="#ctx0" brushRef="#br0" timeOffset="106">40065 21865 7922,'-15'28'1775,"-11"1"-1024,11-13 1,-1 9 702,6-6 1,7 6-268,3 3-787,0 1 1,13-10 0,6 0-1056,6-13 573,16 7 0,-6-23-952,12 1 0,-12-23 645,3 4 1,-6-16-657,-4 6 1,7-10 409,-7 10 0,7-12 48,-16 2 0,-6 4-66,-4-3 690,-6 12-73,-3-6 0,0 13-114,0-1 0,-12 4 76,-7 6 1,-10 9 666,-9 20-371,7 6-135,-23 25 1,13 3 60,-7 13-148,7 0 0,13 12 0,-1 4 0</inkml:trace>
  <inkml:trace contextRef="#ctx0" brushRef="#br0" timeOffset="107">40094 21012 7982,'44'-57'74,"-3"13"0,-16-7 168,-6 13 1,-3 0 396,-6 10-57,-7 0-204,10 12-125,-13 3 0,-4 16-165,-5 7 1,-4 6 96,-6 12 0,-6 13 73,6 6 1,-6 17 2,-4 2 0,1 13-19,-1-3 1,-8 6 71,-1 3 0,0 4 95,9 5 0,-9-5-275,0 6 0,1-7 119,8-3 0,1-2-908,-1-8 372,13-5-172,4-26-364,12-15 197,0-17 1,12-18-1648,7-13 2269,7 0 0,2-47 0,1 6 0</inkml:trace>
  <inkml:trace contextRef="#ctx0" brushRef="#br0" timeOffset="108">39838 21154 7982,'0'-28'686,"0"-1"-293,0 1 1,0 9 210,0 0 0,3 9-168,7-9 1,5 13-42,14-3 0,2 5 49,7 4 1,7 0-83,11 0 0,1 0-1057,0 0 1,10 13 295,-1 6 399,0-6 0,4 12 0,2-9 0</inkml:trace>
  <inkml:trace contextRef="#ctx0" brushRef="#br0" timeOffset="109">40634 21524 8071,'-16'-13'134,"-9"10"217,9-10 0,-12 13 438,-1 0 0,1 3-251,0 7 0,9 6-33,0 12 0,0 13 138,-10 7-356,1 5-115,-1 4 0,10 0-16,0 0 0,13 0 22,-3 0 0,6-4-134,3-5 0,0 2 304,0-12-636,0-13 287,12 1 0,-6-23-273,13 6 1,0-6-390,10-3 1,-1 0-974,1 0 1,-1-3 187,1-6 1448,-1 6 0,13-23 0,3 11 0</inkml:trace>
  <inkml:trace contextRef="#ctx0" brushRef="#br0" timeOffset="110">40919 21040 7380,'0'-19'-286,"0"0"0,0 10 2281,0-10-709,0 13 216,0-20-787,0 23-484,0-9 108,0 12-1155,0 0 280,-13 0 0,10 12-1656,-7 7 2192,7 6 0,-10 4 0,-2-1 0</inkml:trace>
  <inkml:trace contextRef="#ctx0" brushRef="#br0" timeOffset="111">40919 22007 7951,'-13'28'0,"7"-2"233,-13-7 1,12 6 371,-2-6 0,18 6-27,10 4-606,7-14 208,2-2 0,13-13-87,6 0 0,4 0 81,-4 0 0,4-13-407,-13-6 0,3-9 65,-3-10 0,-16 7-95,6-7 0,-15-3 165,6 3-146,-13 0 87,7 9 1,-16-9 105,-7 0 1,-5 10 9,-14 9 1,1 3 45,-1-3 0,-2 7-32,-7 12 1,6 3 203,-6 6 43,7 7-474,-10 25 1,22-6 253,0 12 0,0 1 0,3 9 0</inkml:trace>
  <inkml:trace contextRef="#ctx0" brushRef="#br0" timeOffset="112">41857 21694 8111,'-29'16'166,"14"-3"1,-11-4 613,7 1 0,-6 9-117,-3-10 1,12 13-23,6-3 1,7 6-530,3 4 1,0 9-471,0 0 0,13-10 299,6-9-1102,19 0 818,-7-3 1,20-4-35,-13-12 0,9 0 171,-9 0 1,10 0-18,-11 0-182,14-12 324,-19 9 1,9-19-72,-13 12 0,1-9 244,-1 10 545,0-13-475,-12 18 1283,-3-8-913,-13 12 1,0 12 422,0 7 1,-3 7-397,-7 2 1,4 0-715,-13 1 0,13 9-475,-4 0-460,7 0 1090,16-10 0,2-12 0,14-4 0</inkml:trace>
  <inkml:trace contextRef="#ctx0" brushRef="#br0" timeOffset="113">43336 21893 7956,'-13'16'331,"10"9"-151,-10-21 1,16 8 12,7-12 0,6-3 141,12-6-480,0 5 189,14-21 0,-8 9-89,14-12 1,-1-1-306,10 1 1,-10 0 108,1-1 1,-10-9-142,9 0 1,-12-3 53,3 3 60,-7 7 70,-15-10 1,-3 12 263,-13 1-294,0-1 117,0 1 417,-13-1-227,-3 14 0,-22-7-117,0 12 837,-12 1-535,6 21 0,-4 7 138,1 19 952,-1-6-855,4 21 0,3-5 781,13 18-663,-1-6-196,14 10-387,2-13 11,13 12 1,16-12 288,12 0-2004,13 0 947,16-26 724,13-2 0,15-4 0,16-9 0</inkml:trace>
  <inkml:trace contextRef="#ctx0" brushRef="#br0" timeOffset="114">44388 21438 8017,'0'16'531,"0"-3"0,-3-10-120,-7 6-179,7 7 0,-13 13 24,7-1 0,5 1 0,-5-1 0,-4-9-24,4 0 0,-4 6-15,4 4 0,6 5-620,-7-15 241,7 7 201,3-11-855,0 11 423,0-23 242,0 9-17,13-12 0,2-3-164,14-6 0,2 2 10,7-11-180,-6-1 227,22-10 1,-20 10 262,14 0 1,-10 10-129,9-10 0,-12 12 337,3-2 0,-16 6-92,-3 3 507,0 0-414,-3 0 0,6 3 393,-13 6-102,1 7 1,-20 13-187,1-1 1,-13 1 57,3-1 1,3 0 172,-3 1 1,0-10-146,-10 0 1,11 0 89,-1 9-262,12-12 162,-5 9-1753,12-9 728,0 0 369,12-4 277,4-12 0,25 0 0,3 0 0</inkml:trace>
  <inkml:trace contextRef="#ctx0" brushRef="#br0" timeOffset="115">45155 21780 7988,'0'28'122,"0"0"0,0-9 753,0 0-124,0 0-235,0 10 31,13-1-51,3-12-282,12 9-369,1-22 179,-1 10 1,4-16-32,6-7 1,-4-2-199,14-7 0,-13-16-17,2 7 0,-5-7-328,-3 6 1,-1 1-107,0 0 330,-12-1 93,-3 1 0,-13-1 168,0 1-183,0-1 244,0 14 1,-3-8 117,-7 14 1,4 0 71,-13 9 1,0 0 339,-9 0 0,-10 12-241,0 7 1202,12 19-928,1-6 1,9 21 128,-12-5-287,12-7-145,3 12 0,13-11-312,0 5 1,0-3 66,0-6-812,13-6 505,3-4 206,12-3-174,1-21 0,9 8-417,0-12 0,3-16 251,-3-12 1,-7-4-151,7-15 0,-3 0 252,3-10 206,-7 0-44,10 0 0,-12 0 366,-1 0 1,4-9 15,6 0 0,-16 2 195,6 17 0,-6 6-251,7 12 1481,-13 14-1062,9 2 0,-19 16-247,13 7 0,-9 9-158,9 19 1,-3-4-2517,2 14 2342,8-14 0,-10 20 0,12-10 0</inkml:trace>
  <inkml:trace contextRef="#ctx0" brushRef="#br0" timeOffset="116">46407 21666 7926,'12'28'353,"-9"1"0,10-1 1484,-13 1-359,0-1-759,0 0-367,0-12 0,3 6-177,7-12-123,-7-1 1,22-9-930,-9 0 698,0 0 1,9-12 288,-6-7-1518,6-7 1015,-9-2 1,6 0 111,-12-1 0,2 1-384,-2-1 1,-7 1-185,6-1-124,-5 14 696,-4-11 1,-13 23 276,-6-6 0,6 6 0,-12 3 0,9 0 0,-12 0 0,-1 12 0,1 4 0</inkml:trace>
  <inkml:trace contextRef="#ctx0" brushRef="#br0" timeOffset="117">46520 21694 8180,'0'16'685,"0"9"0,0-18-412,0 12 1,0-10-76,0 10 1,-3-3 0,-6 3 0,6 6-2,-7-6 1,7-3 142,3 3-186,13 0 65,2-3-38,1-4 1,9-12-538,-6 0 166,-6 0 171,12 0-839,-9-12 599,13-4 0,-1-13 52,0 1-289,-12-1 303,9-12 1,-21 10-155,5-7-18,-6-6 125,-3 12 1,0-9 155,0 13-162,0 12 120,0-10 0,-12 23 185,-7-6-30,-7 6 1,-2 3-607,0 12 331,-1 4 0,13 13-33,7-1-104,6-12 383,3 9 0,0-9 0,0 0 0,0 9 0,3-22 0,6 7 0,-6-7 0,23-3 0,-20 0 0,13 0 0,-13 12 0,7-9 680,-13 10-110,0-13-253,0 13 1340,0 3-1028,0-1 0,-3 14 142,-7-1-32,-5 1-380,-14 24 0,1-8 286,-1 11-371,-12 14-110,10-10 1,-20 19 69,13-13-15,-12 13-144,5-19 0,-2 19-100,0-12 0,12-4 251,-3-16-1316,6-6 487,4-12 367,-1-1-1485,1-12 1117,12-3 0,3-26-1537,13-6 1064,0-19 530,0 6 547,13-9 0,3 0 0,12-3 0</inkml:trace>
  <inkml:trace contextRef="#ctx0" brushRef="#br0" timeOffset="118">47203 21524 10121,'-16'19'1305,"7"0"-873,5-13-240,-8 19 0,5-9 6,-12 12 1,13 4-1,-3 6 1,2-7-261,-2 7 59,6 7 109,-10-14-1248,13 10 600,13-12 230,2-13-2054,14-4 1511,-1-12 0,1-3 855,-1-6 0,1-20 0,-1-15 0</inkml:trace>
  <inkml:trace contextRef="#ctx0" brushRef="#br0" timeOffset="119">47544 21524 7926,'16'12'-305,"-4"-9"318,-12 10-56,0 0 736,0-10-351,0 22 1,0-19 104,0 13 297,0 13-404,-12 0 1,5 21 105,-11-5 180,-1 5-296,-22 4 1,6 3 984,-13 7-667,1 5-228,-10 1 0,0 9 503,0-6-891,-12-7 336,9 14-725,-10-23 521,13 9 1,4-15 93,5-7-1188,-5-18 506,34-4 451,-19-22-1145,35 10 671,-23-26 1,23 7-1124,-6-13 395,6 12 582,3-5-651,12-1 746,-9 10 0,23-10-243,-7 13 741,6-12 0,3 9 0,1-10 0</inkml:trace>
  <inkml:trace contextRef="#ctx0" brushRef="#br0" timeOffset="120">48937 21723 7940,'-12'28'311,"-4"1"174,-13-1 0,1 0-90,0 1 0,2 9 102,7 0 1,-3 0-343,13-10 0,2-3-257,17-6 1,9 3-8,19-12 1,6-4 185,13-15 1,0-10-605,0-19 1,-4 3 92,-5-12 0,2 9-193,-12-10 0,0 10 285,-9-9 1,-14 12 120,-5-3 0,-7 7 194,-3 2 0,-13 4-31,-6 6 1,-6 7 14,-3 12 1,-10 0-130,0 0 172,-13 0 0,7 12 0,-13 4 0</inkml:trace>
  <inkml:trace contextRef="#ctx0" brushRef="#br0" timeOffset="121">49534 21666 7912,'-12'16'901,"9"-4"0,-7-12-465,20 0 1,9-12-156,19-7 0,18-10-180,20-9 0,6 0-196,4-18 0,9 5-631,-1-15 1,1 6 213,-10 3 0,1-3-136,-1-7 1,-22 17 432,-6-7 0,-22 19-149,-7 0 1,-2 3 268,-17-3 1,0 16 94,-9-6 0,-12 18-2,-7 1 0,-6 6 2,-4 3 0,-12 16 672,-6 12 1,-1 13-60,-9 16 0,7 9 724,-16 1-908,6 24-207,3-15 0,-3 32 281,-7-14 0,4 26-165,-13 4 1,0 11-337,34-64 0,-1 1 0,0 3 0,1 1 188,-1 0 1,0 0-876,0 7 1,1-2 847,-30 52 1,2-10-185,13-38 1,13-25 224,6-22-511,6-19 1,13-12 259,0-26-656,13-13 834,-6-25 0,12-9-334,0-1 0,0-8 678,0 8 0,0 1-860,0 9 1,12 0-130,7 0 0,6 16 514,4 13 0,12-1 0,3 14 0</inkml:trace>
  <inkml:trace contextRef="#ctx0" brushRef="#br0" timeOffset="122">51724 21325 7895,'-16'12'437,"-9"4"1,9 16-260,-12 6 1,6 6 28,-7 13 0,4 12-231,-22 7 0,9 16 81,-10 2 1,10 11-157,-9-11 1,3 1-43,-4-10 1,7-12-69,13-7 0,2-9-169,8-9-405,5-7 484,13-25 1,3-13-157,7-13 1,2-21 454,7 2 0,6-18 0,-9 3 0</inkml:trace>
  <inkml:trace contextRef="#ctx0" brushRef="#br0" timeOffset="123">51212 21637 7968,'19'26'-1071,"0"-7"1406,-13 6 1168,20-9-1042,-11 12 0,17-3-176,6-6 0,-3-3-299,12-6 0,1-7-307,8 6 0,1-6 321,0-3 0,0 0 0,0 0 0</inkml:trace>
  <inkml:trace contextRef="#ctx0" brushRef="#br0" timeOffset="124">52264 21410 7416,'16'0'239,"-3"0"0,-16 3 442,-7 7 0,-6 5-202,-12 14 1,-10 12-253,0 6 0,-9 16-179,9 4 1,-13 12 122,4-3 1,3-4-132,-4 4 0,26-3-414,3 3 0,13-10 271,6-19 0,12-6-777,7-12 352,7-1 295,15-12 1,-7-3-55,14-13 1,-10-13 6,9-6 0,-12-6 61,3-4 1,-10 1-32,-9-1 1,7 11-138,-8-1 387,-5 12 0,0-5 0,-26 15 0,-6 6 0,3 7 0,-3 12 0,4 10 0,-4 0 0,6 0 303,13-9 0,3-1 2354,7 1 0,15-14-1574,13-5 0,22-7-977,-3-3 0,9-3-665,0-7 0,-6-9 310,7-19 1,2 4-650,-2-14 0,-10 10 278,-10-9 0,-12 12 93,3-3 1,-10-3 274,-9 3 0,-6 0 63,-13 10 0,-13 9 91,-6 0 1,-9 13 220,-10-4 1,-7 20 840,-11 9 1,2 19-511,6 9 1,-5 7 896,5 3 0,7-1-653,3 1 1,19 0-486,10 0 0,6 0-582,3 0 1,25-10-741,13 1 0,25-23 1109,13 3 0,19-6 0,6 7 0</inkml:trace>
  <inkml:trace contextRef="#ctx0" brushRef="#br0" timeOffset="125">54113 22007 7904,'-29'0'415,"1"0"130,-1 0 0,1 9-12,-1 1 1,10 12 173,1-3 0,2 16-292,-3 3 1,-3 15-173,12 4 1,4 0-389,15 9 0,7-15 188,13-4 0,8-15-177,1-4 1,13-12-135,-4-16 1,-2-3-294,2-6 0,-3-7-30,4-13 1,-7-12-413,-13-6 1,-3 3 478,-6-4 0,3 10 150,-12-9 0,-1 9 342,-9-9 0,-9 12-25,-1-3 0,-12 0 183,3 10 0,-6-4-58,-3 23 0,-1-1 51,1 10 0,-1 0 354,1 0 0,3 16 532,6 12 1,6 4-449,13 15 0,0 1 67,0 9 1,3 9-966,7 0 0,18 1 261,20-10 0,5-13 80,4-6 0,13 6 0,2 0 0</inkml:trace>
  <inkml:trace contextRef="#ctx0" brushRef="#br0" timeOffset="126">55392 21154 7934,'0'-28'18,"0"-1"1,0 10 105,0 0 0,0 10 409,0-10-93,0 13-229,0-7 0,-9 26 82,-1 5 1,-12 11-15,3 9 1,-6 9-13,-4 20 1,1 5 0,0 13 0,-10 10-126,0 0 0,-3 12-103,3-2 0,3-4-151,-12 3 0,12-3 104,-3 3 1,16-18-504,3-20 1,13-6-64,-4-3 1,7-22-257,3-7 1,3-18 307,7-1 0,-4-9-480,13-9 1002,-13-20 0,19-15 0,-9-13 0</inkml:trace>
  <inkml:trace contextRef="#ctx0" brushRef="#br0" timeOffset="127">54852 21723 12376,'28'0'610,"4"9"-984,6 1 1,9 9 296,20-10 1,-7 10-1448,6-9 1,-6 8 1523,-3-8 0,0 12 0,0-6 0</inkml:trace>
  <inkml:trace contextRef="#ctx0" brushRef="#br0" timeOffset="128">55278 22490 7947,'-12'19'1737,"-7"0"-1754,-6-12-53,9 18 0,16-12 938,19 5 1,16-5-610,2-13 1,14 0-642,-4 0 0,7-13 14,3-5 1,0-8-291,0-2 0,-10-4 260,0-6 1,-12 4-47,3-14 0,-6 10 192,-4-9 0,-3 3-32,-6-4 0,-6-5 197,-13 5 1,-3 7 216,-7 3 1,-9 19 230,-18 10 1,2 6 3,-13 3 0,1 12 436,-10 7 1,13 19-578,6 9 1,-3 7-228,3 3 1,13 0-1183,15 0 0,7-10 1185,3 1 0,25-14 0,7 7 0</inkml:trace>
  <inkml:trace contextRef="#ctx0" brushRef="#br0" timeOffset="129">56473 22092 7947,'-44'13'0,"-10"-10"701,6 7 1,4 5 956,-3 4 0,12 10-772,-3 9 0,7-7-398,2 7 1,13-3-1428,7 3 1,9-16 284,9 6 1,20-18 14,18-1 0,1-9 78,8-9 1,-5-7-251,15-12 1,-6-1 328,-3 1 0,-9-1 196,-1 1 1,0 3 423,10 6 0,-13-3-194,-6 12 1,-3-9 673,3 10 1,-16-4 411,7 4-344,-20 5 0,1 4 179,-20 19 1,-6 7 501,-12 2 0,-1 10-590,1 0 0,0 0 104,-1-10 1,4 1-1153,6-1 291,6 1 1,26-14-658,6-5 1,9-7 53,10-3 1,-3-13-392,12-6 0,1-6 387,9-3 1,-10 2-190,0 7 0,-12-6 132,3 6 1,-6 7-132,-4 2 1,-9 7-37,0 3 445,-13 0 1,-6 13 365,-19 6 0,-6 6 0,-3 3 0</inkml:trace>
  <inkml:trace contextRef="#ctx0" brushRef="#br0" timeOffset="130">58008 21950 7947,'13'-16'-58,"-7"-6"240,13 13 0,-9-13 65,9 3 0,-10 3 119,10-3-97,-13 0-76,20-9 166,-23 12 35,9 3 1,-15 26-125,-6 6 0,-7 9 249,-12 10 0,-4 16-50,-6 12 0,6 10-123,-5-10 1,5 1-119,4-11 1,2 1 27,7 0 0,-3 0-146,13 0 0,-10-13 74,9-6 1,-2-19-260,2-9-177,7 5 1,-10-24-285,13-1 0,-3-12 185,-6-6 1,2-13-247,-12-7 1,4 7 259,-4 3 0,-7 7-66,7 2 0,-6 4-36,-3 6 1,-1 6 137,1 13 1,9 4-603,0 5 1,13-3 902,-4 13 0,7 13 0,3 12 0</inkml:trace>
  <inkml:trace contextRef="#ctx0" brushRef="#br0" timeOffset="131">59828 21780 8710,'0'15'2169,"-12"1"-1231,-7-6 1,-7 2-408,-2 7 0,-1 6-239,1-6 1,12 7-80,7 2 0,6 1-155,3-1 1,0 0-143,0 1 1,12-13-173,7-7 0,10-6-45,8-3 0,-2 0-404,13 0 0,-14-12-292,4-7 1,-6-7 390,-4-2 1,-2-10 17,-7 0 1,-7 0 203,-12 10 0,0-1 261,0 1 1,-12 9 4,-7 0 1,-16 13 89,-3-4 1,-22 10-68,3 10 0,-3 6 126,13 12-31,-7 13 0,22-9 0,-9 9 0</inkml:trace>
  <inkml:trace contextRef="#ctx0" brushRef="#br0" timeOffset="132">60795 21581 7951,'0'-29'556,"0"1"1,-13 9 119,-6 0 0,4 12 680,-4-2 0,0 9-905,-10 9 0,1 7-360,-1 13 1,1 12-169,-1 6 0,-8 7 111,-1 3 0,-10 0-132,10-1 0,4 1 105,15 0 1,6-3-204,13-7 1,3-6-744,7-12 0,28-4 375,18-6 1,20-6-311,0-13 1,6 0 323,4 0 0,-11-13 406,1-6 0,-6-3 312,-4 3 1,0-3 357,-18 12 1,-7-9 419,-3 10 221,-7-1 0,-15 14-89,-6 5 1,-23 10-374,-15 19 1,-4-3 146,-15 12 1,12-12-347,-3 3 1,9-7-2066,11-2 405,5-1 0,16-12 1154,7-7 0,18-5 0,16-4 0</inkml:trace>
  <inkml:trace contextRef="#ctx0" brushRef="#br0" timeOffset="133">63639 20443 7976,'-19'0'1228,"0"0"0,-4 7-936,-14 11 0,-8 27-89,-12 31 1,-12 21-1,-7 17 0,-6 3-495,-3 16 0,-1-1 358,43-61 0,1 1 0,2 0 0,1 1 31,-4 3 0,1 0 0,-28 56-105,-15 1 1,9-13-319,0-6 0,-6-1 67,6 1 0,-6-3 53,-3-7 1,9-16 55,0-12 1,10-22 106,-10 3 1,16-22 8,3-7 1,13-12-9,15-16 0,1 0 54,0 0 0,12-13 515,6-6 1,7-6-390,3-3 0,6-13 149,13-7 1,7-6-424,31-2 1,-4-11 31,23 1 1,0-13-95,9 3 1,-3 3 98,-6-2 0,6 11 15,-6-2 1,3 0 34,-3 9 1,3 6-12,-13 23 1,10 12-1242,-9 7 1301,-1 18 0,-9 19 0,0 17 0</inkml:trace>
  <inkml:trace contextRef="#ctx0" brushRef="#br0" timeOffset="134">63013 22178 7934,'-29'-16'917,"1"6"1338,12-5-842,-9 11-1014,22-8 0,-10 15-351,13 6 0,3-2-74,7 12 0,6-10-89,12 10 1,4-13-92,6 4 1,-7-7-281,7-3 1,6 0 88,4 0 1,-7 0-517,-3 0 0,3-13 351,-3-6 1,0-6 157,-10-3 1,-3-1 234,-6 1 1,3-10 56,-12 0 0,-1-9 230,-9 9 1,-12 0 33,-7 9 0,-16 14 365,-3 5 1,-9 7-476,9 3 0,0 3-453,9 7 411,1 5 0,0 14 0,-1-1 0</inkml:trace>
  <inkml:trace contextRef="#ctx0" brushRef="#br0" timeOffset="135">64804 20870 8086,'16'-13'427,"-3"7"97,-13-13 0,0 12-275,0-5 0,-22 28 13,-7 12 1,-18 13-230,-1 16 1,-15 3 68,-3 6 1,-10 7 5,10 12 1,-16 10 36,-4 0 0,4 9-331,-3-9 1,3 6 117,15-16 0,4 4-74,16-23 1,6-3-402,12-15-568,13-7 458,4-25 1,24-4 237,7-12 0,10-3 415,9-6 0,19-7 0,15-13 0</inkml:trace>
  <inkml:trace contextRef="#ctx0" brushRef="#br0" timeOffset="136">65060 21069 9702,'-16'25'907,"-21"-3"-692,-1 26 0,-7 12 11,-11 15 1,2 7-170,-22 4 0,3 9 23,-2-1 0,-4 1-56,12-10 1,4-2-133,16-8 0,6 1-1029,12-19 918,13 6 219,4-31 0,37 9 0,7-13 0</inkml:trace>
  <inkml:trace contextRef="#ctx0" brushRef="#br0" timeOffset="137">64605 22206 7999,'-44'28'1775,"6"1"-1226,19-1 0,-3-9-79,13 0 0,-10 0-88,9 10-507,1-1 1,12-9-18,6 0 0,7-13-378,13 4 0,-1-10 195,0-10 1,10-5-78,0-14 0,13 1-79,-4-1 0,-3-9 175,4 0 0,-10-9-56,9 9 1,-12-9 105,3 9 1,-7-3 228,-2 3 1,-10 6 442,0-6 325,-13 7 0,-6 15-392,-19 6 1,-19 7 164,-9 3 0,3 13-1625,-4 6 1111,13 19 0,-18 6 0,8 13 0</inkml:trace>
  <inkml:trace contextRef="#ctx0" brushRef="#br0" timeOffset="138">65316 21979 7983,'-19'15'-984,"0"-5"0,10-4 1611,-10 4 0,9-7-1,-9 6 0,10-2-9,-10 2 0,0-3-211,-9 13 1,-1-3-2,1 3 1,-1 6-201,1-6 0,-1 7-125,1 2 1,3 0-603,6 1 542,6-1-499,13 1 0,13-13 59,6-7 0,6-6-172,3-3 0,10 0 287,0 0 1,10-9 9,-10-1 0,9-2 98,-9 2 1,0 4 145,-10-13 0,-9 13 470,0-4 0,-13 4-77,4-4 461,-7 7 0,-6-10-121,-7 13 1,-5 0 1042,-14 0-1491,1 13 0,-1 0-385,1 6 0,9 3-181,0-13-607,13 13 486,-7-18 0,26 8 182,6-12 0,6 0-419,3 0 0,1 0 196,-1 0 1,1 0-386,-1 0 755,13 0 0,-9 0 177,6 0-268,-19 0 284,-7 0-69,-12 0 0,13 0 0,3 0 0</inkml:trace>
  <inkml:trace contextRef="#ctx0" brushRef="#br0" timeOffset="139">65771 22320 7983,'-28'0'1125,"-1"0"253,1 0 0,-1 9-833,1 1 0,0 2-163,-1-2 0,-2-4-1813,-7 13 1,15-3 189,-5 3 1241,6 6 0,6-9 0,3 12 0</inkml:trace>
  <inkml:trace contextRef="#ctx0" brushRef="#br0" timeOffset="140">66226 21922 7983,'-13'16'0,"10"-4"0,-12-12 615,5 0 967,7 0-2270,-10 0 534,1 0 154,8 0 0,-8 13 0,12 3 0</inkml:trace>
  <inkml:trace contextRef="#ctx0" brushRef="#br0" timeOffset="141">66198 22291 7983,'-29'29'975,"1"-10"203,-1 0 1,1-4-596,0 4 1,-1 7-7,1-7 0,-10 6-520,0 3 0,9-9-495,10 0 1,10-3-2083,-10 3 2038,13 6 1,6-22-307,19 7 1,9-7 395,10-3 1,3 0 61,6 0 1,7 0 180,-6 0 1,-7 0 99,-3 0 1,-7 0 861,-2 0-642,-14 0 0,-2 3 536,-13 7 1,-3-4-268,-7 13 0,-5-10-440,-14 10 0,1 0 0,-1 10 0</inkml:trace>
  <inkml:trace contextRef="#ctx0" brushRef="#br0" timeOffset="142">66425 22689 7983,'-28'0'0,"-1"0"0,10 0 1960,0 0-1383,13 0 1,-16 4-1225,12 5-191,1-6 77,9 22 1,13-21 311,6 5 1,6-6-94,3-3 0,1 0 542,-1 0 0,1 0 0,-1 0 0,0-12 242,-12 8 1,-16-8 341,-19 12 1,-15 12 605,-4 7 0,-22 7-692,3 2 1,-16 13-206,7 7 1,-23 5-2032,4 4 1738,6 0 0,-16 13 0,7 2 0</inkml:trace>
  <inkml:trace contextRef="#ctx0" brushRef="#br0" timeOffset="143">55023 24139 7943,'0'16'560,"0"-3"920,0-13 91,0 0-1101,25 0 0,0 0-68,32 0 0,6 0-259,22 0 0,26-13-118,12-6 1,16-9-184,13-10 0,-70 13 1,0-4 97,4-3 1,-1-2-1,-2-4 1,-2 0-1025,61-28 1,-12-13 566,-7 3 0,-22 6-639,-16 4 1,-24 9 434,-24 10 1,-18-4 391,-9 13 1,-20 0 321,-9 10 0,-9 3 7,-10 6 0,-6-3 36,-13 12 1,0 4 268,0 15 0,-3 10 20,-6 19 1,3 6-122,-13 13 1,0 3 883,-9 7 0,12-7-381,7 6 1,15-3-117,4 4 1,15 2-413,4 7 0,12-7-326,16-12 1,16-3-22,12-7 1,4 4-311,15-13 1,10-3 15,9-16 1,1-7 184,-10-12 1,-1 0-381,1 0 0,-3-3 174,-7-6 1,4-7 145,-13-13 0,0 1 255,-10-1 1,-12 11 174,-6-1 1,-7 9 266,-3-9 299,0 13 0,-3-7 706,-7 13 1,-6 13-629,-12 6 0,3 6 151,6 3 0,3 4-369,6 6 1,7-6-209,-6 5 0,21-5-326,17-3 0,12-14-296,16-5 1,9-7-9,0-3 0,10-13-391,-9-6 1,8-9-495,-8-10 1,-4 3 489,-16-12 0,4 9 204,-13-9 0,-13 12-151,-15-3 498,-7 6 1,-6 4 2,-7-1 1,-15 4 108,-13 6 1,-13-3 46,4 13 0,-4-1 340,4 10 1,-7 3 1013,7 7 1,-4 6-666,4 12 1,6 4 678,12 6 0,4-7-652,6 7 1,-3 6-345,13 4 0,2-7-236,17-3 0,18-7-119,20-2 0,5-1-51,4 1 1,3-14-255,7-5 1,-7-7-712,6-3 1,-6-13 502,-3-6 0,-3-6-886,-7-3 0,-6 9 465,-13 0 1,4 3 270,6-3 1,-16-3 41,6 12 608,-18-12 0,15 19 0,-9-10 0</inkml:trace>
  <inkml:trace contextRef="#ctx0" brushRef="#br0" timeOffset="144">58150 23884 7890,'-28'15'0,"-10"11"0,0-7 0,-3 6 799,3 3 0,3 1-91,-12-1 1,12 10-19,-3 0 1,10 13-423,9-4 1,6 3-291,13-2 0,4 2-85,5-12 1,7-3-283,12-16 0,10-3-41,0-7 0,13-6 250,-4 7 0,-3-20-1353,4-8 1,-4-11 1532,3-9 0,7-6 0,-10-13 0</inkml:trace>
  <inkml:trace contextRef="#ctx0" brushRef="#br0" timeOffset="145">58492 23997 7890,'15'29'228,"-5"-1"0,-10-9 407,-10 0 0,4-3-200,-13 3 0,0 9 2,-9 1 1,3-1-126,6 10 1,-16 6-98,6 4 1,-5 2-38,5-2 1,-9 8 25,0 1 1,-12 0-104,2 10 1,-5 2 12,-4-3 0,-3 4-122,-7-4 1,-5-6-67,-14 7 1,11-11-133,-1-8 1,13-1 4,-4-18 0,1 12 75,9-22 0,-3 0-367,22-19-124,13 0 1,15-4-462,20-5 1,18-16 1077,20-13 0,18-13 0,7 7 0</inkml:trace>
  <inkml:trace contextRef="#ctx0" brushRef="#br0" timeOffset="146">58947 24253 7837,'-4'19'512,"-5"0"1,6-9 508,-7 9-472,7-13 0,3 10 90,0-7-433,0-6 1,10 13-151,-1-6 1,13-7-180,-3 6 1,16-6-544,3-3 1,0-9 460,-10-1 1,10-12-475,0 3 0,0-6 187,-10-3 1,-2-1 106,-7 1 0,3-1-86,-13 1 0,1-1 471,-10 1 0,0 0 0,-13 9 0,-6 0 0,-16 12 0,-3-2 0,-12 9 0,3 9 0,-4 10 0,4 19 0,-4 3 2095,13 7 0,0 5-1295,10-5 1,12 6-937,6 2 0,10 1-932,10 0 1,18-3 766,20-7 301,18-18 0,7-4 0,12-9 0</inkml:trace>
  <inkml:trace contextRef="#ctx0" brushRef="#br0" timeOffset="147">59686 24282 8275,'-19'0'1898,"0"0"-1550,13 0 1,-16 3 84,12 6-165,-12 7 1,9 13-59,-6-1 1,-3 0-125,13 1 1,-10-1-173,9 1 0,1-10-283,9 0 0,3-13-7,7 3 1,5-5-403,14-4 1,15-13 470,13-6 1,3-6-6,16-4 0,-4-9-61,4 0 1,6-3 119,-6 3 0,-3 16 464,3-6 0,-13 18 103,3 1 0,-9 9 347,-9 9 1,-11 17-489,-18 12 0,4 12-58,-14-2 1,-3 5-420,-15 4 0,-7-3 304,-12-7 0,-1 7 0,1-10 0</inkml:trace>
  <inkml:trace contextRef="#ctx0" brushRef="#br0" timeOffset="148">60454 24623 7837,'3'16'420,"6"-7"0,-2-3-40,12 4 1,0-7-238,9 7 0,0-7-78,1-3 1,9 0-236,0 0 0,12-13-190,-2-6 0,-4-6-595,3-4 0,-12-2 593,3-7 1,-6 0 361,-4-19 0,-12 7 0,-7-17 0,-6 4 0,-3-3 0,-12 15 0,-7-6 0,-10 23 0,-9 5 0,-6 13 0,-13 16 0,-3 22 765,-6 7 0,6 9 1283,-6 0 1,15 6-1147,4 13 1,12 0-166,-3 0 1,19-1-903,10 1 0,5-9 172,4-1 1,10-3-1392,-1 4 1,26 2 447,3-12 936,0-13 0,16 1 0,-10-11 0</inkml:trace>
  <inkml:trace contextRef="#ctx0" brushRef="#br0" timeOffset="149">36085 18680 6192,'0'-15'170,"0"2"-251,0 13 1059,0 0 0,-10 3-714,1 7-37,-1-7-149,-3 22 147,10-9-152,-9 0 1,2 9 97,1-6-20,-13 19-61,18-7 0,-11 10 103,5-12-278,7-1 168,-10 13 0,4-9 81,-1 6-306,1-7 87,9-2 0,0-1-177,0 1 115,0-1 1,-13-12 0,10 0-95,-6-7 173,5-6-196,4 10 183,0-13-69,0 0 53,0-13 0,0-2-22,0-14 10,0 13 37,0-9 1,0 9 25,0-12-30,13-1 55,-10 1 4,10 0-64,-13-1 8,0 1 215,0-1-192,13 13 0,-10-9-9,6 6 167,-6 7-58,-3-14 1,0 20 143,0-13 8,0 13-165,0-7 209,0 0-234,0 10 38,0-9-118,0-1 141,0 10 20,0-10-242,0 13 283,0 0 154,0 13-282,0 3 0,0 6 178,0 6-157,0-6-18,0 19 1,0-9 148,0 6-122,0-7 22,-12 11-86,9-1 63,-10-10 1,13 13-30,0-6 0,0-6 1,0 6-29,0-7 1,-3-2-265,-7-1 215,7-12-122,-10-3 0,13-16-628,0-7 344,0-6 196,13-12-968,-10-1 1219,10 1 0,0-13 0,2-3 0</inkml:trace>
  <inkml:trace contextRef="#ctx0" brushRef="#br0" timeOffset="150">36284 18510 9274,'12'-16'608,"4"0"-154,12 7-233,1 6-152,12-10 1,3 3-63,13 1 1,9-10 94,1 10 1,9-4-43,-10 3 0,0 7 229,-9-6-1047,0 6 492,-13-10 0,-3 10 7,-12-7-751,-13 7 365,-4 3 645,-12 0 0,0 0 0,0 0 0</inkml:trace>
  <inkml:trace contextRef="#ctx0" brushRef="#br0" timeOffset="151">36739 18026 8005,'-16'4'395,"6"5"1,-2-3-24,2 13 0,1 0-302,9 10-56,0-1 154,0 13 1,-10-6-76,1 12-52,-1 1 1,10 9 72,0-1-87,0 1 0,-9 0 239,-1 0-495,-12-13 160,19 10 1,-19-22 125,12 6-1118,1-7 373,9-15-184,0 9 474,-13-22 101,10-3 297,-10-3 0,13-35 0,0 7 0</inkml:trace>
  <inkml:trace contextRef="#ctx0" brushRef="#br0" timeOffset="152">36397 17998 7981,'-12'28'846,"9"-9"-509,-7 0 86,7 0-198,3 10 56,13-1 264,2 13-257,14-9 1,9 18 128,0-12-495,12 13 161,-6-7 0,13 3 179,0 1-1050,0-13 618,-13 18 1,7-21-1841,-13 6 2010,0 6 0,3-12 0,3 9 0</inkml:trace>
  <inkml:trace contextRef="#ctx0" brushRef="#br0" timeOffset="153">26388 31162 7992,'3'-19'502,"7"0"0,-4 13 202,13-3-89,0 6-301,9 3 1,4 0-92,6 0 0,6 3-196,13 6 0,0 7-56,0 12 1,9-9-201,0 0 0,-2-3-1086,-17 3 696,7 6 462,-23-22 1,10 20 156,-12-14 0,-1 1 0,1-10 0</inkml:trace>
  <inkml:trace contextRef="#ctx0" brushRef="#br0" timeOffset="154">27184 30281 8151,'0'28'13,"0"1"66,0-1 1,-9 10 271,-1 0-239,1 13-26,-4 6 0,7 6-572,-13 13 253,13-1 207,-20 11 0,14-1-171,-7 0 1,-10 1 6,1-1-8,-1 0 233,-12-12 1,10 9-20,-7-6 1,6-16-100,-6-3 0,7-23 12,2-5 71,1-1 0,-1-25 0,1 10 0</inkml:trace>
  <inkml:trace contextRef="#ctx0" brushRef="#br0" timeOffset="155">26672 30338 8025,'0'28'0,"0"1"0,0-1 0,0 10 712,0 0-241,0 13-164,13 5 0,3 8 223,12 11-301,1 1-237,-1 9 1,10 10-179,0 0 0,9 12-26,-9-2 0,0-11-282,-9-8 1,-1-14 111,0-15 0,1-12 382,-1-8 0,-12-5 0,-3-4 0</inkml:trace>
  <inkml:trace contextRef="#ctx0" brushRef="#br0" timeOffset="156">30085 30309 7605,'0'-15'115,"-4"2"-78,-5 13 1,6-3-5,-7-7 0,4 7-5,-3-6 0,2 6-12,-12 3 0,10 0 94,-10 0 0,0 0-5,-10 0 1,-8 0 59,-1 0 0,-13 0-92,4 0 0,-10 12-22,-10 7 0,4 6 65,-13 4 0,10 12 5,-10 6 0,4 10-70,-4 10 1,6-4-11,13 13 0,1-1-7,-1 11 0,12-11-110,7 1 1,20-13-44,8 4 178,7-7-36,3-3 1,0-10-101,0 0 0,13-12 65,5 3 0,8-3-7,2 3 0,1-16 70,-1 6 1,10-15 8,0 6 1,12-13 19,-2 4 1,-4-7 11,3-3 0,-9-10-120,10 1 1,-10-10 66,9 9 0,-22-8-196,4 8 0,-17-9 7,7 10 186,-12-13-70,5 18 0,-24-8-3,-7 12 0,-7 0-32,-2 0 1,-10 0 2,0 0 1,-3 0-156,3 0 1,3 0 117,-12 0 0,9 0 203,-9 0 21,12 0 14,-6 12 0,9 4 237,-6 13 0,7 12-119,-7 6 449,6 7-414,17 3 0,-8 9 13,14 0 0,-10 10-16,10-10 1,2 1 117,17-10 1,5 0-99,14-1 0,-1-11-176,1-7-113,12-20-91,3-5 0,13-13-301,0 0 0,0-3-262,0-7 0,-1-15-1541,1-13 2179,0-12 0,13 6 0,2-13 0</inkml:trace>
  <inkml:trace contextRef="#ctx0" brushRef="#br0" timeOffset="157">30341 31959 8842,'-16'0'417,"0"0"-371,6 0 1,4 0 110,-13 0 1,10 0 84,-10 0 0,12 12 66,-2 7 0,-4-3-63,4 3 1,-4 0 28,4 9 0,6 1 16,-7-1-164,7-12 33,3 9 0,3-9-316,7 12 83,-7-12 84,22-3 1,-9-13-794,12 0 362,1 0 137,-14 0 0,11-13-167,-7-6 1,3-16 110,-3-2-581,6-1 474,-22 9 1,10-9 50,-13 0 173,0 1 55,0 21 1,-3-10 233,-7 7 1,-6 7-9,-12 2 0,9 7 21,0 3-138,0 0 59,-9 0 0,12 13 0,3 3 0</inkml:trace>
  <inkml:trace contextRef="#ctx0" brushRef="#br0" timeOffset="158">31023 30281 8053,'-28'0'465,"-1"0"-293,1 0 0,9 3 151,0 7 0,3 18-123,-3 19 1,-6 23-103,6 15 1,-6 16 247,-4 23-841,1 18 644,7-64 0,1 2 0,3 6 1,2 1 64,-4 3 1,0 0-18,3-3 0,0 0-63,1 5 0,2-1 1,4-5-1,2-1-74,2 2 0,1-3-85,1 48 256,3-21-1752,12-42 1161,4-24 1,25-17 188,6-18 171,-5-7 0,11-41 0,-8-10 0</inkml:trace>
  <inkml:trace contextRef="#ctx0" brushRef="#br0" timeOffset="159">32303 29997 8002,'-29'0'-251,"1"0"1,-10 12 363,0 7 0,-3 10 85,3 9 0,-6 12 147,-13 26 1,0 6 230,0 32 1,-9 19-1141,33-54 0,-1 3 892,-6 1 1,1 1-108,8 1 0,2 1-255,0-1 0,1 0 205,6-6 1,3 0-1,5 2 1,3-1-307,-8 62 167,7-31 41,24-29 0,7-38 324,19-6-1569,19-19 905,3-6 1,13-13 256,-7 0 10,-6-13 0,16 4 0,0-20 0,12-5 0</inkml:trace>
  <inkml:trace contextRef="#ctx0" brushRef="#br0" timeOffset="160">32559 30793 7857,'-4'-26'337,"-5"8"626,6-8-174,-10 23-383,13-10-362,-13 13 5,10 0 0,-9 16 121,12 13 1,-4 2-70,-5 17 0,3 2 85,-13 17 0,9-7-15,-9 6 1,10-3 143,-10 3-263,0-6-63,3 23 1,-6-27-116,13 1 0,-1-3-13,10-16 1,0 0-236,0-10 335,0-12-66,13-3 45,2-13 0,14-13 36,-1-6 1,10-19-19,0-9 1,13 3-37,-4-4 1,7 1 32,3-10 0,-10 3 182,0 7-159,-12 6 17,6 12-95,0 1 94,-9 0 1,0 2 73,-13 7 50,-13 7 1,6 24 51,-12 7 0,0 10 248,0 9 0,-12 6 241,-7 13-320,-6 0-150,9 12 1,-6-12 633,12 0-387,-12 0-46,19-26-1569,-10 10 562,13-12-81,0-1 1,13-12 697,6-7 0,19-31 0,6-9 0</inkml:trace>
  <inkml:trace contextRef="#ctx0" brushRef="#br0" timeOffset="161">33724 29997 7830,'0'-16'-42,"0"0"42,0 7 1872,0 5-1196,0-8 1,0 18-122,0 13 1,0 13-10,0 25 1,0 12-26,0 7-204,0 6-160,0 16 0,0-3 124,0 18 1,0 4-73,0 16 1,-12 3-332,-7-13 1,-7 10 309,-2-10 0,0 10-122,-1-10 1,-9-13-88,0-15 1,-3-19-315,3-10 0,7-12 134,-7-16-1234,6 0 958,4-35 0,9 10-2168,0-13 2645,13 0 0,-20 0 0,11 0 0</inkml:trace>
  <inkml:trace contextRef="#ctx0" brushRef="#br0" timeOffset="162">35715 31589 7979,'0'16'85,"0"-4"1,0-9 538,0 7-54,0-7 1,12 10-12,7-13-183,-6 0-208,25 0 1,-19 0-136,19 0 1,6-3-163,3-7 0,7-9-173,3-19 0,-3 3 210,-7-12 1,4 9-116,-13-9 1,6-1-61,-16-8-324,7 11 315,-19-8 1,0 12-190,-7-7 119,-6 7 182,-3 13 1,-22 2 119,-6 7 1,-10-3 21,0 13 1,6-1 124,-6 10 0,-3 13-55,3 6 0,1 19 124,8 9 1,1 10 173,-1 9 1,1 7 344,-1 12 0,14 1 148,5-1 0,7 0-298,3 1 0,22-11-533,6 1 1,29-22 7,0 3-1777,19-32 1279,-3 0 0,15-25 181,7 0 301,-7-25 0,-2-6 0,-17-26 0</inkml:trace>
  <inkml:trace contextRef="#ctx0" brushRef="#br0" timeOffset="163">37165 30935 7925,'0'-19'1088,"0"0"-579,-13 13-27,10-7-323,-22 13 1,22 3-110,-7 7 0,7 18 205,3 20-179,0 5 30,-12 4 0,5 13-38,-12 5 0,3 8 138,-2 2-22,-8 0-85,10 0 0,-3 1-143,1-1 0,11-15-171,-2-14 0,9-15 109,9-22-731,7-6 577,25-38 0,-6-7-370,12-25 296,13-12 174,0-4 1,13-15-445,-7-7-650,-6 19 1136,10-19 1,-4 35 239,1-6 0,-1 15-540,-9 4 1016,0 25-445,-13-3 1,-13 25 151,-12 0 1,-12 15 212,2 14 1,-6 15-44,-3 22 0,-12 4 724,-7 6 1,-6 3-665,-4-13 0,1 10 13,-1-10 0,4 1-120,6-11 0,-3-2-515,12-6-367,1-7 1,12-26-238,7-5 0,8-23-993,20-15 1,3-26 1683,7-22 0,6-6 0,-10-3 0</inkml:trace>
  <inkml:trace contextRef="#ctx0" brushRef="#br0" timeOffset="164">38246 31674 7925,'-29'44'1725,"1"-3"-1186,-1-12 0,4-1 49,6 1 1,13-13 346,25-7 1,3-6-611,25-3 0,1-16-308,8-12 1,1-4-974,0-15 0,0 0 529,0-10 1,-3-3-242,-7-7 1,-6 7 291,-12-6 0,-1 6 98,0 3 1,-12-9 178,-6-1 0,-7 4-65,-3 16 0,-13-4 68,-6 13 1,-6 4 287,-3 15 1,-10 9 604,0 20 1,-3 21-354,3 26 0,6 13 403,-6 15 1,7 3-428,2 7 0,13-6-146,7 5 1,6-8 53,3-10-2325,12-7 1997,17-25 0,15 10 0,13-10 0</inkml:trace>
  <inkml:trace contextRef="#ctx0" brushRef="#br0" timeOffset="165">39611 31191 7910,'-16'12'28,"-10"-8"0,11 21 163,-14-6 0,10-3 97,0 3 1,10 9 119,-10 10 0,9 12-163,-9-2 0,10 2-49,-10-2 0,13 2-141,-4-12 0,7 0 290,3-9-546,0-14 1,13-8-13,6-26 1,9-13-214,10-25 0,-3-12 218,12-7 0,1-16 6,8-2 0,1-11 379,0 11 1,0 2 353,0 16 1,9 7-110,1 12 0,8 6-180,-8 13 1,-1 13-325,-9 25 1,-3 6-222,-7 13 0,4 3-1074,-13 26 1377,-1-13 0,-8 18 0,-1-9 0</inkml:trace>
  <inkml:trace contextRef="#ctx0" brushRef="#br0" timeOffset="166">40634 31162 7911,'0'29'73,"-3"2"-37,-6 7 0,2-6 346,-12 6 0,13-7 572,-4-2 0,10-10-154,10 0-326,6-13-311,12 7 0,10-16-273,0-7 1,13-6 2,-4-12 0,4-13-40,-4-7 1,3-2-147,-12 2 0,0-5-407,-9 5 1,-4-2 216,-6 2 1,-6 4-134,-13 6 0,0 16 179,0-6 1,-13 18 218,-6 1 0,-16 6 186,-3 3 1,-12 15-226,2 14 257,7 12 0,-12 16 0,8 0 0</inkml:trace>
  <inkml:trace contextRef="#ctx0" brushRef="#br0" timeOffset="167">41146 31077 6120,'0'-16'669,"0"4"-559,0 12-570,0 0 460,-13 0 0,10 0 0,-9 0 0</inkml:trace>
  <inkml:trace contextRef="#ctx0" brushRef="#br0" timeOffset="168">41032 31106 6808,'-16'0'-336,"4"-4"1584,12-5-336,-13 6-89,10-10 81,-10 13-498,1 0-111,9 0 28,-10 0-128,13 0 0,-10 3-46,1 7 5,0 6 0,-1 12-95,1 0 0,-1 1-63,10-1 0,-9 1 11,-1-1 1,1 1-30,9-1 0,-10 0-51,1 1 0,-1-10-337,10 0-21,0-13 68,0 7 0,0-16-195,0-7 215,13-6 0,-10-12 54,7-1 1,2 10 102,-2 1 1,-1 8 1,-9-9 1,3 13 13,7-4 360,-7 7-182,10 3 319,-13 0-430,0 0-61,0 13 42,0-10 1,0 13 24,0-7-37,0-6 51,0 10 7,0-13-5,0-13 309,0 10 1,0-22 271,0 22-142,0-10-355,0 13-449,0 0 458,12 0-86,-9 0-22,10 0-197,-13 0 552,0 0-282,0-13-54,0 10 155,0-9 8,0 12 78,0 0-181,13 0 46,-10 0 5,9 0 47,-12 0 2387,0 0-2333,0 12 0,-9 4 37,-1 13 0,-9 12 14,10 6 0,-13 7-155,3 3 0,3 12 93,-3 7 1,0 9-208,-9 10 0,-1-3 29,1 12 0,-10 0-82,0 10 1,-3-10 73,3 0 1,-6-9 26,-13 9 1,10-15 36,-1-4 0,1-12 0,-10-16 0,10-13 95,-1-6 0,13-10-102,-2-9 1,14-9 70,4-20 0,13-15-17,-3-13-899,5-13 573,17-5 0,6-8-91,19-11 368,6 11 0,13-18 0,0 10 0</inkml:trace>
  <inkml:trace contextRef="#ctx0" brushRef="#br0" timeOffset="169">41715 31020 9798,'-13'16'835,"7"12"-371,-13 1 1,9 12-113,-9 16 1,4 0-121,-4 0 0,-3-1 93,12 1-497,1-12 189,9 8 0,3-24-107,6-1 1,7-3-400,12-15 0,14-4-711,5-15 0,7-20-3,2-18 1203,1-7 0,0-3 0,0 0 0</inkml:trace>
  <inkml:trace contextRef="#ctx0" brushRef="#br0" timeOffset="170">42255 30963 7913,'-28'41'77,"-1"-9"-77,-12 22 0,0 3 1290,-6 18 0,-4 11-62,13 8-1720,-12 8 859,18 11 0,-22 20-119,7 0 1,16-56 0,-1 0-123,-35 66 1,28-63-1,-1 1 2,3 0 0,-1-1 0,-2-8 0,1-2 114,-37 63 1,6-16-439,13-13 0,10-19 214,0-18 0,21-33-2600,-2-15 1428,18-12 1154,-15-33 0,35 20 0,-7-19 0</inkml:trace>
  <inkml:trace contextRef="#ctx0" brushRef="#br0" timeOffset="171">36085 29542 8077,'-16'12'694,"3"-5"121,13 12-407,0-13 0,25 7 233,13-13 0,16-13-49,12-6-636,20-6 77,2-16 0,20-4-695,-14-11 1,11-1 414,-11 0 0,-8 0-952,-11 0 241,-24 0 680,3 0 0,-19 13-69,-7 6 0,-6 7-166,-22 2 279,-13 13 6,-2-9 0,-26 22-103,-7-7 927,7 7-317,-13 3 1,10 22 521,-13 7 1,4 21-389,5 7 1,-2 3 569,12 16 0,0-10-291,9 10 0,4-3-217,6 3 0,10 0-461,18-20 0,20 4-345,18-22 0,22-12 275,17-17 56,-1-6 0,26-15 0,-10-4 0</inkml:trace>
  <inkml:trace contextRef="#ctx0" brushRef="#br0" timeOffset="172">37592 29030 8036,'0'28'-570,"0"-9"-71,0 0 1,3-12 1575,6 2 0,7-6-338,12-3 0,14-3 23,5-6-136,7-20-391,15-15 0,4-13 56,12 0 1,0-3 185,1-6-1162,-1-7 810,0-12 0,-9 0 40,0-1 1,-13 1-144,4 0 0,-20 9-353,-9 0 1,-10 13 227,-9-3 0,3 5-350,-12 5 247,-1-1 19,-21 0 108,-4 13 428,-25 3 0,6 12-321,-12 1 1,-1 12 143,-9 6 1,10 10 87,0 10 1,-1 18 343,-9 20 1,-3 28 93,-6 9 0,6 19-254,-6 0 0,6 20-499,3 8 1023,0 7-549,28-62 0,1 1 0,-16 67-34,6 7 0,9-7 211,10-2-710,7-27 223,12 8 1,25-61-179,13-6 1,13-32-425,5-16 0,1-9-98,0-9 1,0-16 97,0-13 635,-13 0 0,10-3 0,-10-3 0</inkml:trace>
  <inkml:trace contextRef="#ctx0" brushRef="#br0" timeOffset="173">38530 29286 7993,'-44'28'-909,"3"-12"1,12 9 1430,1-6 1,12-3 1252,7 3 0,9-3-920,9 3 1,10-7-427,19-12 1,6 0-157,13 0 1,0 0 65,0 0-832,0 0 438,-1-12 0,-8-7-129,-1-19 1,-9 6-283,10-6 1,-23-6 109,3-3 1,-9 3-523,0-4 0,-6 4 368,-13-3 1,0-4 140,0 13 1,-13 0 130,-6 10 0,-9-7-100,-10 7 808,6 5-403,-21 23 0,18 4 270,-13 5 1,14 20 470,-4 18 1,6 7-379,4 2 1269,12 14-987,-9-10 0,21 19-729,-5-13 0,18 1 47,10-10 0,19-13-1222,10-6 0,5-10 1192,4-9 0,0-6 0,0-13 0</inkml:trace>
  <inkml:trace contextRef="#ctx0" brushRef="#br0" timeOffset="174">39866 28575 6801,'-3'-16'-667,"-6"7"1467,6-7 137,-10 13-207,13-10-556,0 13 2301,0 0-2262,-13 0-79,10 0 0,-13 0 123,7 0-143,6 0 1,-13 10-51,6-1-246,7 1 127,-9-10-183,-1 0 108,10 0 95,-10 0 142,1 0 209,8 0-187,-8 0 201,-1 0 22,10 0-291,-22 0 155,22 0 1,-13 3 194,6 6 0,4-2-112,-13 11 1,10 1 47,-10 10 0,12 2-227,-2 7 1,6 7-134,3 11 0,0 4-125,0 7 1,3-4 124,6 13 0,-2-13-26,12 3 0,-4-9-28,4-9-446,7 5 342,-11-8 1,1-11-290,-6-5-58,-7-20 323,-3 4 134,0-13 1,-22-3 93,-7-7 0,-5 4-77,5-13 1,-9 3 55,0-3 1,-3-3-61,3 13 1,7-10 181,-7 9-129,6 1-241,4 9 1,9 0-829,0 0 642,12 0 422,-5 0 0,37 12 0,7 4 0</inkml:trace>
  <inkml:trace contextRef="#ctx0" brushRef="#br0" timeOffset="175">40748 27580 7934,'0'-29'0,"-13"1"0,7 3 0,-13 6 1935,13 6-858,-20 13-690,23 13 1,-19 15-232,13 20 1,-13 21 54,3 16 1,-7 4 19,-2 15 1,-10 10 10,0 9-1022,0 13 1021,10-19 1,-10 19-205,0-13 0,3 10-277,16-10 0,-3-22-668,13-16 0,-10-22-662,9-6 481,1-25 1,9-23 296,0-18 792,0-7 0,0-38 0,0-6 0</inkml:trace>
  <inkml:trace contextRef="#ctx0" brushRef="#br0" timeOffset="176">40179 28205 8872,'16'13'4014,"9"3"-3707,-9 0 1,6 9-668,7-6 1,-7 9-348,16 10 1,3-6-1825,-3 6 2531,12-7 0,-6-2 0,13-1 0</inkml:trace>
  <inkml:trace contextRef="#ctx0" brushRef="#br0" timeOffset="177">40862 28802 7923,'-45'45'1901,"4"8"0,10-8-997,-7 11 1,6-8 315,-6-1 1,7 1-675,2 9-328,14-13 1,5-6-2712,20-19 1356,5-19 1137,26-29 0,4-15 0,11-13 0</inkml:trace>
  <inkml:trace contextRef="#ctx0" brushRef="#br0" timeOffset="178">41260 28205 7923,'-29'0'1516,"1"0"269,-1 0 1,1 0-736,0 0-934,12 13 1,-6 3-2857,12 12 1349,1-12 1391,21 9 0,4-9 0,13 13 0</inkml:trace>
  <inkml:trace contextRef="#ctx0" brushRef="#br0" timeOffset="179">41317 28831 7869,'12'16'95,"-9"9"1,13-19 269,-6 13 1,-4-12-291,13 2-107,-13-6 352,20-3-136,-11 0-160,14 0 98,-1-12 0,1 5-20,-1-12 1,-9 0 256,0-9-422,0-1 338,-3 14-160,9-23 0,-22 16-171,7-26 0,-7 14-88,-3-4 260,0 19 40,0-7 156,0 11-216,-13-1 109,-15 3 0,-7 16 226,-12 7 1,9 18 215,-10 20 0,1 15 521,-10 3 0,3 13-424,7-3 284,6 6-587,12-9 0,14 6-491,5-13 1,7-12 74,3-16 0,16-10-707,12-9 1,4-6-289,15-13 1,-3-7-771,4-12 1,6 0 612,-7-18 1,7-8 1126,3-2 0,-1-7 0,1-3 0</inkml:trace>
  <inkml:trace contextRef="#ctx0" brushRef="#br0" timeOffset="180">44217 31020 7927,'-28'10'814,"-1"-1"1,1 13-257,-1-3 0,4 16 81,6 3 0,-3 12-258,12-2 0,4 2-191,16-2 0,9-7-119,19-13 0,-1-12-217,20-6 1,-6-10 28,15-10 0,-6-6-210,-3-12 0,-9-10-649,-1 0 0,-12-13 407,3 4 0,-10 3-221,-9-4 0,-6 11-213,-13-11 357,0 13 646,-13-6 0,-3 13 0,-12-1 0</inkml:trace>
  <inkml:trace contextRef="#ctx0" brushRef="#br0" timeOffset="181">44700 31134 7927,'29'0'200,"-1"0"1,4-13 346,6-6 1,6-19-43,13-9 0,12-19-109,7-10 0,16-16-425,3-2 1,9-11-574,-9 10 0,0-9 31,-10 9 1,-3-9 377,-6 9 1,-7 4-39,-12 15 0,-16-6-76,-12 6 0,-4-3-462,-16 3 1,1 7 768,-10 12 0,0 0 0,0 13 0,-3 15-115,-7 20 0,-6 21 564,-12 17 1,-4 25-23,-5 21 1,2 17-119,-13 3 1216,14 12-999,-20-6 0,22 4 158,-6-1 0,-3 6-98,3 4 1,-3 6-218,3-16 1,4 10-124,-14 9 1,10 4-302,-9 5 0,3 4-316,-4-12 0,-5-1 138,5-10 0,-15 7 69,-3-6 1,-10-19-254,10-29 1,-13-6 232,3-3 0,-3-13-57,3-6 1,-3-19 112,13-9 0,-10-7 98,9-3 0,4 0-809,16 0-38,6 0 877,25-13 0,16-2 0,16-14 0</inkml:trace>
  <inkml:trace contextRef="#ctx0" brushRef="#br0" timeOffset="182">47914 29371 8043,'-19'0'257,"0"0"0,0 3 451,-10 7 1,-2 21-134,-7 26 1,0 25 94,-19 23 1,7 18-447,-17 10 0,7 15-359,31-72 1,1 0 0,-25 72-182,5-15 1,10-10 154,19-19 1,7-12 41,12-26 0,3-12-385,6-26 0,7-12-1808,13-6 2312,-1-7 0,0-28 0,1-7 0</inkml:trace>
  <inkml:trace contextRef="#ctx0" brushRef="#br0" timeOffset="183">47345 29940 10212,'32'9'1022,"5"1"0,11 9-1035,18-10 1,10 13-408,19-3 0,-7-3 420,7 3 0,6 0 0,0 9 0</inkml:trace>
  <inkml:trace contextRef="#ctx0" brushRef="#br0" timeOffset="184">48511 29684 8039,'-29'9'361,"1"1"0,9 2 209,0-2 0,3 9-180,-3 19 1,-3-3-171,13 12 0,-4 4-345,4 15 0,2 7 33,-12 12 1,10 0 150,-10 0 0,3-9 25,-3 0 1,-6-3-97,6 3 1,6-10 50,4-19 0,9-18-170,9-20 1,10-6-340,19-3 1,6-25 219,13-13 1,10-9-187,-1-1 0,10-5 241,-10 5 1,10 4 187,-10-3 1,-9 21 12,-9-2 0,-14 15 251,4-6 0,-9 16 61,-10 3 1,-7 13 296,-12 15 1,-12 13-40,-7 7 0,-7 15-186,-2 3 1,-10 10 285,0-10 0,-3 4-252,3-4 0,10-9-172,-1 0 0,4-13-670,15-15-355,1-1 1,25-12 617,12-7 155,13-18 0,16-20 0,0-15 0</inkml:trace>
  <inkml:trace contextRef="#ctx0" brushRef="#br0" timeOffset="185">49307 30736 7935,'-28'44'140,"-1"-6"1,1-6 1256,-1-4 1,10 0-330,0 1 1,16-10-67,3 0 0,16-13-646,22 4 1,9-10-276,20-10 1,-7-6-281,6-12 0,4-13-497,-4-7 1,0-2-471,-9 3 1,-13-7 687,-6 6 0,-6 4-32,-4-3 1,-2 3-32,-7-4 1,-7-2-249,-12 12 571,0 0 1,-16 13 190,-12 6 1,-4 9 8,-15 20 1,9 18 311,-9 19 0,2 20 291,-2 9 1,6 3-330,12-4 0,14 8-256,5-8 0,7 7 0,3 4 0</inkml:trace>
  <inkml:trace contextRef="#ctx0" brushRef="#br0" timeOffset="186">51667 30537 7875,'-28'-13'0,"-1"-6"0,1-3 0,-1 3 0,-8-3 540,-1 13 1,-10-1 8,10 10 0,-9 16 61,9 12 0,-9 7-154,9 22 0,0-6 57,9 15 0,4 3-414,6-2 1,6-1-302,13-9 0,26-13-153,12-6 0,19-9-463,18-11 0,4-8 818,26-20 0,-1-18 0,10-16 0</inkml:trace>
  <inkml:trace contextRef="#ctx0" brushRef="#br0" timeOffset="187">52463 29144 7938,'16'-13'-1341,"-3"10"1091,-13-22 647,0 21 0,-3 8-135,-7 24 1,-18 16 131,-20 23 0,-9 21-93,-9 26 1,-7 12-285,31-56 0,-1 2 0,0 9 0,1 3 116,-2 0 0,3 2 1,3 6-1,3-1-11,0-4 1,3-3 0,-2 65-678,15-36 1,19-18 146,19-29 1,3-15-292,25-32 1,-9-13 406,10-25 1,-4-3-60,3-25 1,7-1 101,-7-9 0,-6 10 705,-3 0 1,-9 12-457,-10-3 138,6 6 313,-22 17 1,7 18 96,-20 25 0,-6 13 278,-12 16 0,-1 13-544,1 5 0,3-5-241,6-4 1,6 1-103,13-10 0,0-7 61,0-21 0,25-14 0,7-2 0</inkml:trace>
  <inkml:trace contextRef="#ctx0" brushRef="#br0" timeOffset="188">53060 29769 8129,'-28'0'644,"0"-3"49,-1-6 1,1 5 2288,-1-5-2594,1 6-1289,12 3-918,3 0 1819,39 0 0,-7 12 0,22 4 0</inkml:trace>
  <inkml:trace contextRef="#ctx0" brushRef="#br0" timeOffset="189">36227 29172 8205,'19'-9'-135,"0"-1"0,0-12 378,9 3 1,29-9 405,19-10 1,50-19-486,-43 20 0,5-2 1,13-8-1,6-1-618,15-3 0,3-2 0,2-2 0,2-1 341,4 0 0,-1-1 0,-8 1 0,-2 1 94,2 3 0,-1 0 1,-8-2-1,-3 0-204,-6 7 1,-3 0 0,-11 0-1,-4-1 62,-15 5 1,-4 1 30,48-31 170,-32-9 0,-12 25-105,-26 0 1,-2 3-19,-36 16 0,-15 10-97,-23 9 451,-12 13 455,-28-7 0,-17 16-740,-18 7 0,-10 18 16,-9 20 1,-16 18 150,64-29 1,-1 2 0,-5 2 0,0 3 96,5 2 1,1 3 0,-7 2 0,-1 2 124,3 7 0,-1 3 1,-11 6-1,-2 1-123,-1 5 0,0 2 0,0 4 0,1 2-172,7-3 1,3 1 0,5 5 0,3 2 185,3-3 0,4 1 0,12-6 0,7-2 239,-17 45 0,36-28-450,59-39 1,23-24-326,44-22 1,22-23-190,25-16 1,12-15 82,-68 13 0,-1-4 0,-1 0 0,0-3 64,-4-3 0,1-3 0,6-4 0,-1-2 132,-5-1 1,0-2-1,4-2 1,0-1-32,-8 0 0,-2-2 1,1-3-1,0-1 55,-5 1 1,0-1 0,3-4 0,0-1 180,-2 5 1,-2 1 0,-6 4 0,-4 0 295,34-47 0,-21 13 310,-16-4 1,-7 9-136,-21 11 1,-7 18-182,-22 19 0,-16 19-13,-12 9 0,-26 33-42,-22 14 0,-31 39-57,-16 19 1,48-35-1,-2 3-666,-8 8 0,-1 0 568,1 0 0,0 1-38,-7 11 0,0 1 1,1-5-1,-1 0 121,-2 5 1,-1 3-1,-9 8 1,-1 2-154,-5 3 0,2-1 1,11-3-1,5-2 293,8-7 1,6-4-1,18-16 1,10-4-229,2 32 0,64-45-554,60-31 1,50-31 194,-38-4 1,5-6-1,5-10 1,3-6-510,11-12 1,3-4 0,6-2 0,1-2 393,6-3 1,0-1-1,0-1 1,0 0-136,5-3 1,0-1 0,-5-2 0,0-1 188,-5 3 1,0 1-1,-1 2 1,-1-1 107,-1-2 0,-3 1 0,-14 6 0,-4 0 380,-2-2 0,-4 1 1,-12 8-1,-4 2 69,46-44 1,-12 6 144,-26 4 1,-25 25 58,-13 13 1,-28 25 1090,-19 12 0,-28 32-864,-29 16 886,-12 25-465,-29 10 0,-19 28-832,47-45 0,-2 2 0,-2 1 1,-1 2-188,-10 9 0,-1 2 0,3-4 0,-1 0 176,-10 7 0,-2 1 0,2-2 0,-1-2 8,-5-1 1,1 0 0,4 0 0,0 0 0,-2 1 1,5-2 0,23-12 0,5-2-238,-40 39 1,63-45-399,69-31 0,38-28-235,67-20 1,12-28-62,-60 17 0,1-5 1,5-2-1,1-4-294,3-5 0,0-1 1,5-1-1,2 2 562,7-1 1,0 0 0,-11 0-1,0 0 137,7 1 0,-1-1 0,-12 0 0,-1 0 162,0 0 1,-2 0 0,-8 5 0,-1 0 133,-2-1 0,-4 2 1,43-32 366,-23-2 0,-34 22 574,-31 6 27,-13 13 1,-45 34 166,-18 20 0,-26 31 172,-31 35 1,-4 9-847,43-38 0,-2 1 1,-56 53-370,57-44 1,-1 0-1,1-5 1,-1 0 194,-4 0 1,0 0-1,4 0 1,1 0 111,-2 6 1,4-2-1,-28 33 89,16-14 0,41-27-1006,35-20 1,51-15 48,34-23 1,35-31-244,22-25 0,-68 27 1,1-1-282,10-2 0,1-1 0,-3-5 1,1-2 516,11-2 1,0 0 0,-11 2 0,-1 2 155,3 0 0,-1 1 1,-10 3-1,-2-1 91,-1 3 1,-2-1-1,57-39 37,-23 6 0,-22 10 29,-25 18 656,-25 7 0,-36 26-239,-24 5 0,-29 35 446,-28 23 1,-16 18 995,-23 19 1,-2 13-1439,60-46 1,-1 1 0,-2 0 0,-1 1 356,3-2 0,2 0 1,1 3-1,1 1-81,1-4 0,1 0 1,-49 52 405,15-9 0,28-16-927,39-32 0,28-9-472,28-19 1,36-19-32,21-19 0,22-28-500,7-10 0,0-19-844,9 0 1,-6-3 810,-3 4 1,-23 2-275,-5 7 0,-23 15 655,-6-6 1,-7 19-467,-21 0 1,-10 19 1082,-29 10 0,-6 6 0</inkml:trace>
  <inkml:trace contextRef="#ctx0" brushRef="#br0" timeOffset="190">53658 30679 7931,'28'-28'0,"-3"-1"-687,-6 1 1,3-1 411,-12 1 0,3-1 700,-4 1 1,-6 0 44,7-1 0,2 1 51,-2-1 1,2 1-155,-2-1 0,-7 10 42,7 0 0,-4 4 199,3-4-342,-6 6 0,10 16 103,-13 7 1,-13 9-87,-5 19 1,-8 15 20,-2 14 0,-10 15-121,0 3 0,-9 0 13,9 10 1,-10-6-49,10-4 0,0-3-143,10-6 0,0 3-296,-1-13 1,10-9 210,0-10 0,13-21-260,-4 2 1,-2-22 196,2-6 1,-2-15-186,2-23 0,4-6 14,-13-13 0,0 0-94,-9 0 1,-1 3-1,1 7 1,9-4-90,0 13 0,12 0 497,-2 10 0,6 0 0,3-1 0</inkml:trace>
  <inkml:trace contextRef="#ctx0" brushRef="#br0" timeOffset="191">54454 30508 7915,'-29'0'1279,"14"0"-814,2-12 0,29-4-163,12-12 0,16-10-152,23 0 1,5-10-135,14 10 0,2-12 59,7 3 1,3-17-252,6-2 0,-6 0-62,-13 9 0,-12 0 170,-7 0 1,-18-9-288,-10-1 0,-19 1 64,-10 9 0,-9 3-46,-9 7 1,-10-3 229,-19 12 1,-6 12 53,-13 17 1,-10 12 149,1 16 1,-22 16 309,2 31 1,-5 10 461,5 19 1,-8-1-633,-1 20 0,-6-3 511,15 21 1,7-8-459,23 8 0,14-12-393,14 4 1,15-20-46,23-9 1,18-32-224,20-16 0,9-25 311,9-12 0,-6-7-129,6-3 0,-9-3 439,-9-7 0,2 7-8,-12-6 855,0 5 0,-13 8-308,-6 5 1,3 16 168,-12 13 1,9 13-589,-10-4 0,13-6-148,-3-3 1,7 3-303,2-3 0,13-13 111,6-15 1,-2-7-413,2-3 1,0-25 290,10-13 1,-9-13-1075,-1-5 0,-9-5 339,9-5 1,-12 3 130,3-13 1,-9 3 401,-11-2 1,-5 2 278,-13 7 1,0 6 392,0-7 0,-3 20-303,-7 9 1,-15 19 287,-13 10 1,-12 12-176,2 16 1,-2 3 859,2 25 0,-2 1-794,12 8 1,0-8-771,10-1 0,12-12-371,6 3 1,7-7-1044,3-2 1,13-13 1927,6-7 0,31-6 0,10-3 0</inkml:trace>
  <inkml:trace contextRef="#ctx0" brushRef="#br0" timeOffset="192">57070 30196 7853,'0'-29'0,"0"1"625,0-1-272,0 1 0,-16 12 126,-12 7 0,-4 6-67,-15 3 0,-4 25 99,-15 13 1,-4 25-177,-6 13 0,-3 6-34,13 3 1,3 10-286,16 0 1,18-10 78,20-9 0,5-16-442,4-3 0,26-7 266,12-21 1,12 2-547,7-21 0,0-4 159,0-15 1,9-10-31,1-19 1,-1 6 225,-9-6 0,-10 3 12,1-2 1,-14 5 1035,4-6-505,-6 19 721,-16 6 0,-4 17-102,-12 5 0,-12 16 229,-7 13 0,3 10-675,-3-10 1,13-1-28,-4-8-386,7-1 0,25-12-200,6-6 1,20-23-164,-1-15 0,-3-7 296,4-22 1,-4 6-968,3-15 0,1 6 446,-20 3 0,7 3-50,-16 7 0,-6-7 244,-4 7 0,-6 6 186,-3 3 0,-12 10 128,-7 9 1,-7 6 224,-2 13 0,-13 13 289,-6 6 1,2 28-240,-2 10 1,3 15 1021,-4-5 1,10 12-697,19-3 1,-3-7-557,13-3 0,6-6-353,22-3 1,12-6-690,26-13 0,16-13 105,12-25 1,7-6-879,21-13 0,-15-16 1819,16-31 0,-6-20 0,5-15 0</inkml:trace>
  <inkml:trace contextRef="#ctx0" brushRef="#br0" timeOffset="193">58890 29144 7927,'0'-29'475,"0"1"1,0-1 43,0 1 0,9-1 480,1 1 0,2 3 323,-2 6-911,-7 6 0,10 26-135,-13 6 1,0 22-40,0 16 0,-22 12 13,-7 17 1,-18 11-129,-1 8 0,-5 5-181,-4 4 1,0 0-343,0-1 0,-9 14-315,-1 6 0,-5 2-864,15-2 0,-6-7 729,15-12 1,4-3-297,-3-7 1,21-19 358,-2-18 788,18-33 0,-12 11 0,13-26 0,-1 0 0</inkml:trace>
  <inkml:trace contextRef="#ctx0" brushRef="#br0" timeOffset="194">58406 29570 7927,'13'-16'0,"-10"-9"0,7 6 0,-7 6 0,0 1 0,6 12 0,-2 12 0,12 7 0,0 19 0,9 10 0,4-4 0,6 3 0,-4 1 2233,14 9 0,-4-4-2122,3-5 1,4-7-3523,-13-13 3411,12 1 0,-18-1 0,9 1 0</inkml:trace>
  <inkml:trace contextRef="#ctx0" brushRef="#br0" timeOffset="195">59288 30395 7908,'-57'41'-573,"-9"-13"1612,-1 1 0,1-1 1808,9-9 0,3-3-1560,7 3-1535,6 0-19,25-3 1,16-4-411,19-12 0,9-12-1995,10-7 1,7-19 2671,12-10 0,12-18 0,4-7 0</inkml:trace>
  <inkml:trace contextRef="#ctx0" brushRef="#br0" timeOffset="196">59771 29741 7908,'-28'0'2445,"-1"0"-1388,1 0 0,9 3 299,0 6 0,10-5-1627,-10 5-969,12 7 1,-5 0 165,12 12 0,0-9 1074,0 0 0,12-13 0,4 7 0</inkml:trace>
  <inkml:trace contextRef="#ctx0" brushRef="#br0" timeOffset="197">59658 30707 7889,'-42'29'0,"11"-1"689,-7 1 0,19-10 2568,10 0-2734,5-13 0,20 7-297,13-13 0,8-4-377,11-5 1,6-7-489,-7-12 0,4-4-180,-4-6 1,7 4 498,-7-14 0,-3 13 81,4-3 0,-14-3-9,4 3 0,-6-9-37,-4 9 0,-2-9 241,-7 9 0,3-10 256,-13 11 1,-2 2 86,-17 16 1,1-3 307,-20 12 1,4 4 181,-23 15 0,4 7-329,-3 13 1,-4 2-600,13 7 1,4-6-434,15 6 1,-3-4-1775,12 4 1821,1-6 525,9 9 0,0-13 0,0 1 0</inkml:trace>
  <inkml:trace contextRef="#ctx0" brushRef="#br0" timeOffset="198">60624 30224 7889,'-28'-13'5273,"9"10"-4351,0-6 0,10 9-478,-10 9 0,0 1-280,-10 18 1,1-6-187,-1 16 0,1 3-271,-1-3 1,10 10-3,1-10 0,2 9-292,-3-9 1,6 0-289,13-10 0,3 1 303,7-1 1,9-9-112,19 0 0,6-13 270,13 4 1,0 2 197,-1-2 0,-2 2 165,-6-2 0,2-7 312,-12 7 505,13 5 1208,-20 1-408,-2 13 0,-20-1-706,-18 0 1,-7-9-551,-13 0 1,1-3-70,0 3 1,-1 3-28,1-12 1,9-1-1912,0-9-646,12 0 0,-2 0 2342,18 0 0,7 0 0,13 0 0</inkml:trace>
  <inkml:trace contextRef="#ctx0" brushRef="#br0" timeOffset="199">61790 30366 7889,'29'-12'-1751,"-4"5"1887,-6-12 0,6 10 404,-6-10 1,-3 9-185,3-9 1,-3 1 74,3-11-331,6 1 0,-12-1 199,5 1 0,-5-1 120,-13 1 0,0 9-70,0 0 0,0 10 504,0-10-648,-13 12 0,-2-5-26,-14 12 0,1 0-83,-1 0 1,1 12 119,-1 7 0,1 16-159,0 3 0,-4 12 44,-6-2 0,10 6-137,-1 2 1,1 1 94,9 0 0,-3 3-133,3 7 1,-3-4 66,12 13 1,-9-13-78,10 3 0,-4-6 27,4-3 0,5-3 58,-5-7 1,-4-15 38,4-13 0,-4-13 39,4 3 1,-7-5 107,-12-4 1,-1 0 58,1 0 0,-1-10 298,1 1 1,-10-4-274,0 3 1,0 4-87,10-13 0,9 13-1751,0-4 1,9-2 94,-9 2-698,13-12 2169,-7 6 0,13-25 0,0-3 0</inkml:trace>
  <inkml:trace contextRef="#ctx0" brushRef="#br0" timeOffset="200">40975 18624 7350,'-28'0'133,"0"0"1,9 0-60,0 0-143,12 0 223,-18 0-191,22 0 60,-10 0 189,13 0-208,-12 0 80,8 0 1,-11 3-8,5 6 1,4-3 4,-13 13 0,0-9 316,-10 9-51,1 0-262,0 9 0,-10 4 288,0 6-84,-25 6-232,15 13 0,-21-3 45,12-7 43,0 7 70,13-10-1056,-10 0 395,22-3-183,4-25 166,15-3 1,26-36-680,6-5 1142,6-19 0,16 2 0,4-11 0</inkml:trace>
  <inkml:trace contextRef="#ctx0" brushRef="#br0" timeOffset="201">40748 18453 7987,'16'0'-382,"-4"0"483,-12-13 17,0 10 205,0-10 54,13 13-96,-10 13-113,10-10 0,-13 23 280,0-7-223,0 6-28,0 16 0,3-6-65,6 12 93,-5 0-138,8 10 0,1 0-44,6 0 1,-3-3 140,3-7-659,0 7 384,9-23 1,-9 10 9,0-12-307,0-1 263,9-12 1,-9-3-1076,0-13 598,0 0 602,-3 0 0,9-13 0,-9-3 0</inkml:trace>
  <inkml:trace contextRef="#ctx0" brushRef="#br0" timeOffset="202">39980 19221 7326,'16'0'-577,"0"0"1498,-7 0-306,-6 0-195,23 0 807,-11 0-763,14 0 1,6 0 228,12 0 261,13 0-544,25 0 1,13 0 228,7 0-1313,5 0 561,4 0 1,-13 0-1637,-6 0 771,-7 0 820,-2 0 0,-17 3-1264,-12 6 1422,-25-6 0,-20 10 0,-12-13 0</inkml:trace>
  <inkml:trace contextRef="#ctx0" brushRef="#br0" timeOffset="203">26217 34148 7955,'-28'16'0,"0"9"43,-1-6 0,1 6 114,-1 4 0,1 2 31,-1 7 1,-9 6 33,1 13 0,-11 13 0,10 5 1,-12 8 110,2 2-978,-5 0 825,-4 13 1,3-9-132,7 5 1,-4-18 57,13-9 1,10-20-364,9-9-178,12-19 0,7-13-1218,19-25 1652,7 0 0,2-47 0,1 6 0</inkml:trace>
  <inkml:trace contextRef="#ctx0" brushRef="#br0" timeOffset="204">26189 33920 8321,'9'32'575,"1"6"1,12 9-438,-3 20 1,16 18-49,3 19 1,12 10-410,-2 9 0,-7 3-96,-3 7 0,-7-6 12,-2-14 0,-4-5 97,-6-14 1,-3-11 131,-7-27 0,-6-8 174,7-1 0,-20 1 0,-6 8 0</inkml:trace>
  <inkml:trace contextRef="#ctx0" brushRef="#br0" timeOffset="205">25535 35513 8032,'13'-16'339,"6"6"1,-1 7 553,11 3 1,6 0-17,22 0 0,12 0-359,7 0 1,19 10-1196,9-1 0,3 13 677,-2-3 0,5 6 0,-9 4 0</inkml:trace>
  <inkml:trace contextRef="#ctx0" brushRef="#br0" timeOffset="206">30341 34176 7943,'0'-19'-48,"0"0"70,0 13 1,0-10 58,0 7-247,0 6 1,0-13-11,0 6 1,-13 7 191,-6-6 1,-6 6 181,-4 3 1,-9 0-75,0 0 0,-15 3 14,-4 6 1,0-3-83,-9 13 0,-4-3 169,4 3 1,-13 6-152,3-6 1,-3 10-123,3 9 1,-6-3 44,6 12 0,7 3 96,2 17 0,-2 5 162,2 14 1,4 9-84,16-1 1,-1 11 53,20-11 0,-4 7-139,23-15 1,3-1 19,15-28 1,20 0-14,18-29 0,7 4-178,3-23 0,9 1-49,0-10 1,4 0 81,-4 0 0,-6-3-83,6-7 0,-15 4-93,-4-13 0,-12 9-65,3-9 0,-6 4-73,-4-4 219,-12-7 0,-3 20 56,-13-13 0,-4 13 7,-5-4 1,-7 7-15,-12 3 0,-4 0-34,-6 0 1,-3 0 162,-6 0 1,2 0 85,8 0 1,5 10 278,-6-1 1,-3 13 18,3-3 1,0 16 211,10 3 0,-1 12-246,1-2 0,9 5 78,0 4 1,13 10 18,-4-1 1,10 0-92,10-9 1,5-3-342,14-7 1,12-6-120,6-12 0,7-13-209,3-7 0,3-6-310,6-3 1,-3-3 590,13-6 0,0-20 0,9-15 0</inkml:trace>
  <inkml:trace contextRef="#ctx0" brushRef="#br0" timeOffset="207">30454 36024 8000,'0'16'1704,"3"-3"-1134,7-13 1,-4 0-196,13 0 0,0-3-377,10-7 1,9-6-303,-1-12 0,11-4-39,-10-6 1,9 4-361,-9-14 0,9 10 383,-9-9 0,-9 9-102,-10-9 1,-13 12 408,4-3 0,-10 16-160,-10 3 0,-15 13 639,-13-4-212,-13 7-71,7 28 0,-3-3 199,-1 26 0,10 2 80,-9 17 1,12-4 380,-3 13 1,16-10 24,3 10-799,13-13 22,6 7 0,19-14-1929,19 1 1838,6-12 0,38-4 0,7-13 0</inkml:trace>
  <inkml:trace contextRef="#ctx0" brushRef="#br0" timeOffset="208">32900 33892 7919,'-13'-28'1112,"-3"2"-907,-12 7 1,-1 7-137,1 12 1,-10 0 236,0 0 0,-16 25-88,-2 13 1,-4 16-160,-16 12 1,0 19 278,-9 19 1,-1 20-245,1 8 1,42-61 0,1 0 183,-2 5 0,2 0 0,2 2 0,1 2 101,5 5 1,2 1-1,0-3 1,4 1-221,12-2 0,4-3 0,-7 51 59,28-26 1,23-28-969,25-19 1,15-16-246,23-22 1,-7-7 994,7-12 0,6 0 0,-3 0 0,-6 0 0,-10 0 0</inkml:trace>
  <inkml:trace contextRef="#ctx0" brushRef="#br0" timeOffset="209">33184 34489 7953,'0'-16'2049,"0"4"-1540,0 12 1,-3 3-20,-7 6 0,4 20-498,-13 18 1,0 16 74,-9 4 1,-1 21-141,1-3 1,-10 10 118,0 0 0,-9 3 164,9 6 0,0-6-83,9-13 1,4-15-137,6-13-124,7-13 0,15-28-300,6-7 1,20-21-125,18-17 0,0-15 259,10-22 0,-3 6-10,22-7 1,-13 7 223,3 3 0,-6 13 151,-3 6 1,0 7-42,0 2 1,-13 13 187,-6 7 1,-6 6 5,-4 3 0,-12 12 248,-7 7 1,-5 19 11,-4 10 1,-13 15 255,-6 3 0,-9 13-26,-10-3 1,6 3-291,-6-3 1,7-7-153,2-12 1,13-3-237,7-7 1,6-15-229,3-13 0,3-13 300,6 4-104,20-20 0,15-18 0,13-17 0</inkml:trace>
  <inkml:trace contextRef="#ctx0" brushRef="#br0" timeOffset="210">35061 33807 7790,'0'19'432,"0"0"1,-10 3 539,1 16 1,-10 9 536,9 19 0,-9 10-717,10 19 1,-10 19-507,10 18 1,-14-2-577,4 3 0,-6-1 178,-3 10 1,-1 1 32,1-1 1,-10-13-121,0-6 0,-9-6-106,9-3 1,-13-3-384,4-7 0,3-9-167,-4-20 1,13-18 854,-2-19 0,11-3 0,4-3 0,0-4 0,3-6 0</inkml:trace>
  <inkml:trace contextRef="#ctx0" brushRef="#br0" timeOffset="211">36625 35598 7960,'16'13'1060,"-4"-10"1,-9 9-272,7-12 1,6 0-113,12 0 0,1-3-492,-1-6 1,10 2-363,0-12 1,9 0 53,-9-9 0,9 0-153,-9-1 1,-3 10-279,-16 0 0,3 0 346,-12-9 0,-1-1-131,-9 1 1,-3 0 188,-6-1 0,-7 13 250,-13 7 0,-9 6-94,0 3 0,-9 3 216,9 6 0,0 20 139,10 18 1,-1 7 293,1 3 1,12 12-574,7 7 0,21 3 82,17-3 1,15-7-165,22-12 0,32 0 0,19 0 0</inkml:trace>
  <inkml:trace contextRef="#ctx0" brushRef="#br0" timeOffset="212">37990 35314 7925,'15'-13'199,"8"7"181,-14-13 1,13 9-158,-3-9 0,6 10 13,4-10 0,2 0-78,7-10 1,16-2 60,12-7 0,13-6-234,-3-13 1,16-6-47,3-13 0,-1 0-300,-8-19 1,-1-3 293,0 4 0,-9-14-224,0 4 1,-25 6 7,-4 3 0,-12 16-9,-7 3 1,-12 13-15,-7-3 1,-5 9 78,-4 10 0,-16-4 39,-13 13 0,-12 10 101,-16 9 0,1 16 113,-1 3 1,-3 25 315,-7 22 0,-5 23 194,-14 15 0,10 3-121,1 17 1,2 2 102,-3 16 0,-3 7 71,13 12 0,32-67 0,1 2-319,4-2 0,2 1 0,3 5 0,3-1 48,-17 72 0,16 0-197,3-10 1,16-25-181,3-13 0,13-38 53,15-18 1,10-17-177,0-12 0,10-6-4,-11-13 1,1-13-265,-9-6 1,-1-6-160,1-3 1,-1 2 255,1 7 0,-4-6 232,-6 6 0,6 3-352,-6-3 177,-6 13 148,12-19 397,-9 22 43,0-10 354,9 13 306,-22 0-434,10 0-281,-13 0 0,3 0-94,6 0-66,-6 0 1,10-3-119,-13-7 0,3 4-578,7-13 408,-7 0 1,9-9-72,-12-1 0,0 10 253,0 0-165,0 13 658,0-7 1,-3 13-83,-6 0 1,2 13 104,-11 6 1,11 9 97,-2 10 1,-4 7 346,4 11 0,-1-8-528,10-1 0,13-3-138,6 4 0,6-7-318,3-13 1,10-2 105,0-7 1,13-7-270,-4-12 0,7-6-182,3-13 0,-3-3-429,-7-26 1,3-8 368,-12-11 0,0-2-125,-9 2 0,-4 7 89,-6-6 0,-6 6-63,-13 3 0,0 0 193,0 0 1,-23 1 144,-5-1 1,-10 12 150,0 8 0,-3 8 183,-6 10 1,-4 7 191,13 12 0,0 25-314,10 13 1,-1 25 29,1 13 1,0 9-4,-1 10 0,13-7 114,7 7 0,6-7 112,3-2 0,12-14 166,7-5 1,19-10 186,10-10 0,5-9 822,4-19-1422,0-6 0,13-26 0,2-3 0</inkml:trace>
  <inkml:trace contextRef="#ctx0" brushRef="#br0" timeOffset="213">40975 34944 7858,'-28'28'-1328,"3"-9"1605,6 0 738,-7 0 1,20 19-534,-13 0 1,13 13-68,-4-4 1,7 10-180,3 9 1,0-3-41,0 13 0,0-3-89,0 3 0,-9-4 83,-1-5 1,-12-17-127,3 7 0,3-22-76,-3-7 1,-9-2-193,-10-17 1,-3 1 109,3-10 1,-6-13-47,-13-6 0,0-6 96,0-4 1,-12-9 18,-7 0 0,6 1-413,4 8 1,19 4-79,9 6-1216,6 6 1732,16 13 0,16 0 0,16 0 0</inkml:trace>
  <inkml:trace contextRef="#ctx0" brushRef="#br0" timeOffset="214">42198 33437 7853,'-16'-13'13,"-9"10"0,9-6 577,-12 18 0,9 10-157,0 19 1,0 19-207,-9 19 1,-1 9-35,1 10 1,-13 19-4,-7 18 0,-6 17-305,26-74 0,0 1 1,-1 6-1,1 1 206,-1-3 1,1 1-1,0 1 1,2 0-62,2-1 0,1-1 0,-21 66-233,6-14 1,9-24 223,1-4 1,2-19-347,17-18 0,-10-14-571,10-24 133,-1-14 1,10-15 299,0-19 666,13-18 0,-10-8 0,10-12 0</inkml:trace>
  <inkml:trace contextRef="#ctx0" brushRef="#br0" timeOffset="215">41459 34603 7853,'0'19'0,"0"0"2813,0 0-1959,12 9 0,17-3-294,18-6 1,7 7-627,3-7 0,9-4-589,1 4 1,8-9 375,-8 9 1,5-4-300,-15 4 0,3-3-855,-22-6 0,0-4 719,-9 13 1,-4 0 713,-6 9 0,-10 4 133,-18 6 0,-7 6 78,-12 13 1,-4 12 196,-6 7 1,3 6 527,-12 4 0,12-1-406,-3 0 0,0-3 130,10-6 1,-4-9-811,23-20 150,-1-6 0,23-25 0,3-3 0</inkml:trace>
  <inkml:trace contextRef="#ctx0" brushRef="#br0" timeOffset="216">42682 34631 7858,'-19'0'2279,"0"0"0,0 0-861,-10 0-110,13 13-1518,-9 3 0,22 12-1787,-6 0 1997,5 1 0,17-1 0,3 1 0</inkml:trace>
  <inkml:trace contextRef="#ctx0" brushRef="#br0" timeOffset="217">43165 35427 7850,'0'-19'155,"0"0"0,0 10 779,0-10-468,0 0 0,0-9-127,0-1 0,-3 10-63,-7 0 1,-5 10-48,-14-10 1,1 12-1,-1-2 1,-9 6 145,0 3 0,-12 12 230,2 7 1,-5 19 11,-4 10 0,3 18 247,7 10 0,6 6-378,12 3 1,4-3-171,6-6 0,6 0-579,13-19 0,16 3-266,13-22 1,12-3-588,16-16 0,-1-10 433,1-18 1,3-10 682,7-19 0,5-6 0,14-13 0</inkml:trace>
  <inkml:trace contextRef="#ctx0" brushRef="#br0" timeOffset="218">44956 35456 7897,'29'0'1141,"-1"0"0,1-10-677,-1 1 0,1-4-247,-1 4 1,10-4-178,0-6 1,12-16-125,-2 7 1,9-10-402,9 0 1,-6-9-446,6-20 0,-9 7 542,-9-6 0,2 3-256,-12-4 0,-13 11 310,-15-1 0,-7 3 334,-3 16 0,-13 0 0,-6 10 0,-18 12 0,-11 6 0,-6 10 0,-2 10 397,-1 6-257,0 25 1,0 3 269,0 13 0,0 9 464,0 1 0,10 21 258,0-3 0,12 7-546,-3-7 0,19 1-416,9-1 1,20 0-24,9 0 1,28-21-136,10-7 0,19-29-120,0 0 0,9-18-342,10-1 0,-16-18-393,6-10 1,-15-19 359,5-9 1,-11-7-135,2-3 0,-19 0 249,-9 0 1,-6 0 267,-4 1 0,1 8-62,-1 1 1,-12 12 116,-6-3 0,-7 7 135,-3 2 1,0 1 838,0-1 286,0 13-559,0 4-162,0 12 0,-3 12-23,-7 7 0,4 16 97,-13 3 1,0 13-241,-10-4 0,10 7-115,0 3 1,10-10-64,-10 0 1,10 1-167,-10 9 1,12-10-151,-2 0 0,-4-12 230,4 3-562,-1 6 75,-2-12 147,8 9 0,4-28-8,19-13 0,7-23-56,2-14 1,4-14 130,6 4 1,6-7-29,13-3 1,-10 0 207,0 0 0,1 10-144,9 0 0,0 12 502,-1-3 0,-11 9-198,-7 10 1,-7 7 278,-2 12 0,-4 3 14,-6 6 0,-6 17 193,-13 12 0,0 15-179,0 4 0,-4 0 67,-5 9 0,-7-6-214,-12-3 0,-1-3-48,1-7 1,2 4-375,8-13-1090,-8 0-148,23-22 0,3-7 1369,19-18 0,19-20 0,6-15 0</inkml:trace>
  <inkml:trace contextRef="#ctx0" brushRef="#br0" timeOffset="219">47231 35513 7787,'0'19'507,"0"0"165,0-13 0,0 10 379,0-7-494,0-6 1,13 10-423,6-13 0,6-3 42,4-7 1,2-6-564,7-12 0,-6 0 168,6-1 1,-7-12-25,-2-6 0,-1 2 70,0-2 0,-12 0-170,-6-10 1,-7 9 101,-3 1 1,0 9 32,0-9 0,-16 15 347,-12 4 0,-1 12-71,-9 16 1,4 6 478,-4 13 0,3 16-143,-13 31 0,11 10 17,-11 19 1,17-3-152,2 12 0,4-3-74,15 3 1,4-6-403,16-13 0,9-25-618,18-12 0,11-17-544,18-12 1,-3-9 51,13-20 1315,-13-18 0,7-16 0,-13-13 0</inkml:trace>
  <inkml:trace contextRef="#ctx0" brushRef="#br0" timeOffset="220">47857 35427 7787,'0'16'1509,"-3"6"-802,-7-12 1,4 9 71,-13-10 0,13 4-88,-4-4-536,7-6-41,3 10 0,13-26-170,6-6 1,9-6 339,10-3 1,6-10-45,13 0 1,-10 0-305,1 10 1,-4-1-404,3 1 1,4 2-664,-13 7 0,9-3 1130,-9 13 0,13-13 0,-7 6 0</inkml:trace>
  <inkml:trace contextRef="#ctx0" brushRef="#br0" timeOffset="221">49080 35143 7832,'-29'0'180,"1"0"44,-1 0 1,1 3 926,-1 7 0,-9 5-514,1 14 0,2 2 36,16 7 1,-3 3-256,12 7 0,1 6-107,9-7 1,6-9-193,13-10 0,3-2-156,26-17 1,8 0-4,11-9 0,-1-22-183,-9-6 0,0-10-661,0 0 1,-13 7 464,-6-7 1,-7 3-758,-2-3 1,-10 6 388,0-6 0,-13 7 274,4 2 1,-10 14 136,-10 5 0,-9 7 376,-19 3 0,7-13 0,-10-2 0</inkml:trace>
  <inkml:trace contextRef="#ctx0" brushRef="#br0" timeOffset="222">49193 35427 7832,'10'29'176,"-1"-1"0,1 1 145,-10-1 1,0 10 147,0 0 0,0 3 56,0-3 0,-10-3 296,1 12 1,-13 4-225,3 15 0,-10-3-203,-9 13 0,4-10-67,-14 10 1,1 0-126,-10 9 1,0 0-1,0 1 0,-9-10-17,-1-1 0,-8-11-128,8 2 0,1-28-23,9-10 1,10-18-268,-1-1 1,17-9-1110,2-9 1,13-20 653,16-18 0,7 0 688,12-10 0,12-7 0,26-21 0</inkml:trace>
  <inkml:trace contextRef="#ctx0" brushRef="#br0" timeOffset="223">50331 35115 7810,'-13'15'330,"-3"-2"0,-12-4 517,-1 1 1,4 12-255,6-3 0,-6 9 140,6 10 1,6 3-381,4 7 1,6 6-259,3-7 0,3 3-391,6-2 0,7-7 265,13-13 0,8-2-689,1-7 0,3-7 220,-3-12 0,-3-3-209,12-6 0,-12-7 709,3-13 0,6-12 0,1-3 0</inkml:trace>
  <inkml:trace contextRef="#ctx0" brushRef="#br0" timeOffset="224">50786 35171 7810,'0'29'0,"0"12"0,-4-13 633,-5 1 1,6-1-175,-7-9 1,4 10 314,-3 9 0,5-4-294,-5 14 1,3-1-86,-4 10 1,-2 0-86,-7 0 1,-7 3 60,7 6 1,-6-6-93,-3 6 0,-10 4 115,0-4 1,-10 1-194,10-11 0,-12 1 32,3 0 1,-4-6-416,4-13 0,-4 0-178,13-20 0,0-5-426,10-3 0,-1-7-266,1-3-465,12 0 1517,3-13 0,13-3 0,0-12 0</inkml:trace>
  <inkml:trace contextRef="#ctx0" brushRef="#br0" timeOffset="225">24426 29542 7961,'28'-45'894,"1"-8"-183,-13 21-414,-4-9-74,-24 38-77,8 19 1,-21 28 27,6 13 0,-6 25 160,-3 13-399,12 0 152,-22 28 0,22-16-66,-12 26-1194,-1 0 1340,13 9 0,-3 13-163,9-76 0,1 3 0,6 5 1,0 3-189,-2-1 0,1 2 1,0-1-1,1 0 87,-1-4 0,-1-2 0,-1 74 48,-13-6-36,0-7 58,-10-15 1,-9-7 29,0-19 1,-15-9-3,-4-19 0,0 3-4,-9-13 1,2-12-19,-2-16 1,6-19-209,-6-10 0,6-6 665,3-3 1,16-15-651,12-14 1,13-12 462,16-16 1,7 0-350,12 0 0,12 10 93,26 0 0,0 15 136,0 4 0,9 2 142,1 17 1,8 6-114,-8 22 0,-4 6 91,-16 32-77,7-7 33,-22 33 0,9 2 116,-13 19 0,-12 19-222,-7 10 0,-9 6 165,-9 3 1,-7 10-413,-12-1 0,8-70 0,-1 0 196,-27 70 1,23-66 0,0 1 54,1-6 1,0 1 0,-4 10 0,-1 1 46,1-7 0,0 1 0,-1 9 0,1 2 6,-5 2 1,-1 1-1,0 4 1,2 1-43,3 4 1,1 0 0,-4-7 0,1-2 65,6-4 0,3-2 0,5-7 0,2-1-156,-1 0 1,4-1-1,6-3 1,2-3-224,-5 54 0,9-38-163,9-48 1,10-25-486,19-12 1,-3-33 136,12-14 0,-9-27-1438,9-11 2148,-12-20 0,19 13 0,-7-13 0,7 0 0</inkml:trace>
  <inkml:trace contextRef="#ctx0" brushRef="#br0" timeOffset="226">15753 32641 7979,'-16'-16'-170,"1"3"-59,5 13 1,4 4 460,-13 5 0,12 10 557,-2 19 0,-4 22-385,4 25 0,-10 7-113,9 22 1,-12 15-1393,3 23 1293,7-70 0,-1 0-54,-15 76 1,13-74 0,1-1 55,0-1 1,0-2 0,-15 71-177,1-18 1,9-29-80,0-19 352,13-31-1345,-7-13 771,13-28 1,3-38-127,7-13 1,5-35 204,14-12 0,12-29-404,6 0 1,-2-18 180,2-1-92,0 7 193,10-13 1,10 12-144,-1-6 848,0-6-353,-9 23 0,13 2 223,6 19 0,15 13 528,4 16 1,-10 15 179,-9 32-487,0 6-256,-3 26 1,-4 16 79,-12 18 0,-22 16 47,-7 3 1,-18 13 304,-1-3-373,-6 6 618,-15 4 0,-4-1-612,-13 0 0,-12-9-82,-6 0 0,-7-13-209,-3 3 1,-3-9 40,-6-9 1,3-7-146,-13-13 0,13-12 1,-4-7 1,-2-9-193,3-9 1,9-16-310,9-13 1,23-10 268,-3 11-2078,18-14 2425,10 7 0,29-13 0,15 0 0</inkml:trace>
  <inkml:trace contextRef="#ctx0" brushRef="#br0" timeOffset="227">17033 33266 8026,'-13'29'429,"-3"-1"0,-9-9 618,6 0 0,6-9-463,13 9 0,16-13 56,13 3 1,12-18-4,16-10-1044,-1-6 380,14-16 0,-1 6-723,7-12 0,-3-1 474,-7-9 0,-9 0-886,0 1 580,0-1 318,-25 0 0,9-3-120,-13-7 1,-12 20 61,-7 0 1,-18 2 200,-10 8 1,-22 8-3,-16 10 1,0 13 230,-9-4 1,6 7 441,3 3 1,-3 22-305,-7 7 1,20 28 796,0-1 0,12 20-354,6 0 0,14 19-149,5 9 1,10-6-354,10-3 1,21-7-282,26-2 0,16-14-283,22-5 1,-4-33-603,13-15 1,-2-12-1494,2-7 2331,6-26 0,-8-5 0,11-26 0</inkml:trace>
  <inkml:trace contextRef="#ctx0" brushRef="#br0" timeOffset="228">17914 32982 8021,'-28'0'0,"-1"10"704,1-1 1083,12 1-1373,3-10 1,29 0-43,13 0 0,12-13-149,16-6 0,12-6 0,7-4 1,-3-9 160,2 0 1,-2-3-157,3 3 1,-6 7-423,-14-7 155,1 6-499,-13 4 0,4-1-1615,-20 1 2153,7 12 0,-32-9 0,10 9 0</inkml:trace>
  <inkml:trace contextRef="#ctx0" brushRef="#br0" timeOffset="229">18455 32385 8035,'0'-28'0,"0"-1"63,0 1 160,0-1 448,-13 13 0,10 7-186,-7 18 0,7 20-82,3 18 1,0 20-106,0 8 1,-9 11 51,-1 9 0,-3-4-66,4 13 1,6-9 137,-7 9 1,7 1-114,3 8 0,0-15-79,0-12 0,0-23-707,0-16 253,13-25 1,3 0-177,12-31 0,-9-19 136,0-20 0,-10-9-266,10-9 1,-9-4 266,9-5 0,-13-8-51,4 8 0,-4-7 321,3-4 1,-5 10-73,5 1 1,7 11 690,3-2 0,-3 0-75,3 9 908,12-6-926,1 31 1,21 0-14,-5 14 1,15 2 7,3-3 1,10 9-443,-9 20 0,-1 6-286,-9 12 1,6 10 86,-6 0 1,-7 12-105,-21-2 1,-4-4-3040,-6 3 3256,-6 1 0,-1-4 0,4-3 0</inkml:trace>
  <inkml:trace contextRef="#ctx0" brushRef="#br0" timeOffset="230">17004 34830 8007,'-38'70'330,"0"6"1,1 6 512,8 3 0,13-3-200,7-6 1,12-7 41,16-12 0,13-16-551,24-12-59,14-13 34,-10-16 0,19-13-338,-13-6 0,10-9 96,-10-10 0,1-7-33,-10-11 1,-10-4 192,0-7-1138,-12 7 678,-6-9 0,-17 15-129,-12 7 1,0-4-138,0 13 0,-6 0 299,-13 10 0,-3 3 158,-25 6 1,-4-4 237,-15 14 0,6-1 112,-7 10 0,7 4 120,3 5 1,0 7-34,1 12 0,11 13 139,7 7 1,10 15 201,9 3 0,6 13 515,13-3 0,26 3-329,12-3 1,25-16-277,13-13 1,6-12-390,3 3 1,10-10-282,0-9 1,-1-6-232,-8-13 1,5-3 196,-5-7 1,2-5-353,-22-14 1,-2-12-250,-17-6 0,0-7 859,-18-3 0,6-12 0,-20-4 0</inkml:trace>
  <inkml:trace contextRef="#ctx0" brushRef="#br0" timeOffset="231">18767 33721 8991,'-12'29'602,"5"2"840,-12 7-619,0-6-439,4 22 0,-11 6-131,7 25 0,-6 13-56,-3 16 0,-4 12-161,-6 7 0,7 12 303,-7-3-2118,19 7 1716,-7-33 0,23-2-198,-6-19 0,-4-10-443,4-9 0,-1-19 16,10-19 1,3-19 262,7-10 0,-7-18-1465,6-10 1972,-5-19 0,-4-19 1,0-16-1</inkml:trace>
  <inkml:trace contextRef="#ctx0" brushRef="#br0" timeOffset="232">18085 34489 7996,'0'-16'2126,"12"-9"0,7 22-1568,19-7 0,7 20-95,11 9 0,14 6 28,6 3-1724,6 1 946,3-1 1,-3 4-1483,-6 6 1,6-7 1768,-6 7 0,-6-6 0,-1-4 0</inkml:trace>
  <inkml:trace contextRef="#ctx0" brushRef="#br0" timeOffset="233">19080 35228 7930,'-28'57'473,"12"-13"0,-6 10 670,12-7 0,1-2-405,9 2 0,3-22 207,6 4 0,17-20-604,12 1 1,12-10-173,-2-10 1,5-15-560,4-13 0,-3-12 312,-7 2 0,4-6-607,-13-2 1,-10-11 381,-9 1 1,-9 0-67,9 9 0,-13 0-63,3 0 0,-18 10-16,-10-1 0,-6 10 69,-4-9 1,-12 12 182,-6-3 1,-7 19 143,-3 10 1,0 9 46,0 9-103,1 7 6,11 25 0,7 16-127,19 19 229,7-7 0,12 26 0,0-6 0</inkml:trace>
  <inkml:trace contextRef="#ctx0" brushRef="#br0" timeOffset="234">19962 34517 7896,'0'-15'-45,"-4"-7"45,-5 12 986,6-12-214,-10 19-159,13-10-215,0 13-73,-12 0-873,8 13 434,-8 3 1,12 3-308,0 0 244,0-1 49,0 11 1,0-10-89,0 0 277,0 0-288,0-3 170,0 9-41,-13-22 225,10 10-180,-10-13 28,13 0 1134,0 0-926,0-13 1,-3 10 189,-6-7-172,5 7-297,-8 3 265,12 0-97,0 0 52,-13 0-261,10 0 192,-10 0-235,13 0-507,0 0 523,-12 0 21,9 0 34,-10 0 84,13 0 405,0 0-522,-13 0-118,10 0 122,-9 0-2,12 0 610,0 0 6,0-12-187,0 8-135,0-8 274,0 12 639,0 0 0,3 12-961,6 7 0,-6 7 7,7 2 1,-7 13 96,-3 7-240,0 5 46,0 17 0,0-10 47,0 6 1,0 4-146,0-4 1,0-3-9,0-15 1,0-7-621,0-13 194,0-12 318,0-4 0,9-27 89,1-14 1,12-12 19,-3-16 1,6 0-3,4 1 0,-1-1-71,1 0 219,-1 0-35,0 0 0,10 3 96,0 7 0,3-4 286,-3 14 0,-6-1-70,6 9 0,-7 13 58,-2 7-641,-1 6 190,1 3 0,-14 12 65,-5 7 1,-7 10 38,-3 9 1,0 3 86,0 6-332,0 7 88,-13-10 0,7 13 180,-13 0 1,10-10 87,-10 1 0,9-1 62,-9 10 1,13-13 136,-3-6-532,5-6 11,4-17 123,26-2 1,-4-29-164,25-12 0,1-4 186,8-15-889,1-1 572,0-8 1,0-1 82,0 0 0,-3 3 42,-7 7 0,4 6 510,-14 12 0,1 1-101,-9-1 0,-10 14 303,0 5-253,-13 7 863,7 16-690,-13 2 0,-3 26 128,-7 7 257,7 18-425,-22-6 1,12 13 225,-6-7 311,-6-6-526,22 22 1,-20-18 522,14 11-464,0-11-175,9-8 1,0-15-2512,0-12 1085,0-13 0,3-16-690,6-19 1,7-19 677,12-10 1163,1-5 0,-1-4 0,1 0 0</inkml:trace>
  <inkml:trace contextRef="#ctx0" brushRef="#br0" timeOffset="235">55847 1507 8349,'16'0'1395,"-3"0"-488,-13 0-1073,0 0 0,25-13 0,6-2 0</inkml:trace>
  <inkml:trace contextRef="#ctx0" brushRef="#br1" timeOffset="236">32018 18879 8218,'-12'-15'-2174,"8"2"2621,-21 0-167,22 10 0,-19-13-53,12 7-286,-12 6 150,6-10 0,-2 4 121,-1-1-392,12 1 43,-18-4 2,9 10 174,-12-22 168,-1 21-150,1-21 1,-1 22 52,14-10-76,-11 13 1,11 0 34,-14 0 123,1 13-150,-1-10 1,1 22 43,-1-6 97,1 7-126,-13 2 0,9 1 176,-6-1-122,-6 13-43,13-9 0,-14 18 37,7-12-20,7 13-42,-10-20 0,12 20 20,1-13 1,-1 9 59,1-9-209,12 13 61,-9-7 1,19 3 113,-13 1-256,12-1 192,-18-3 0,22 0 111,-7-6-99,7-6-23,-9 22 1,8-23 131,-5 7 1,6-3-80,3 3-10,0-7-17,0 10 0,-10-12 58,1-1-51,-1 1 9,10-1 0,0 1 67,0-1-36,0 13-39,0-9 1,0 9-25,0-13 50,0 1-36,0-1 0,0 0 15,0 1 1,0-1-3,0 1 217,13-1-178,-10 13 3,22-9 0,-12 9 6,6-13 0,3 1 17,-12-1 52,12 1-104,-19-1 1,19 1-174,-12-1 205,12-12-96,-7 9 1,4-12-22,0 6 88,0 6-10,10-22 30,-1 22-51,1-21 1,-1 18 7,0-13 1,1 10 10,-1-9 0,10 12-20,0-3 1,0-4 1,-9 4 1,-1-9-76,0 9 1,1-10 89,-1 10 0,1-9-158,-1 9-23,1-13 139,-1 7-109,13-13 102,-9 0 0,9 0-9,-13 0 0,10 0 2,0 0 0,9 0 11,-9 0 0,0 0 2,-9 0 1,9 0 89,-1 0 1,1 0-88,-9 0 0,-1 9 8,1 1 1,9-1 25,0-9-106,-1 0 74,-8 0 0,-1 0 17,1 0-131,-1 0 108,1 0 1,9-3 4,-1-7-186,1 7 170,-9-9 1,9 8-13,0-5 0,0 3 1,-10-13 0,0 12 90,1-2-89,-1-7-7,1 13 191,12-22-85,-22 22 1,19-10-85,-19 13 176,6-13-75,3 10 1,-9-10-55,0 13 44,-12-12-54,18 9 0,-13-13-48,7 6 76,7 7-23,-10-22 1,12 19-208,0-13-49,1 0 258,-1 3-343,13-9 136,-9 9 1,9 0 90,-13 7 0,1-4-126,-1 3 1,1 1 95,-1 9 27,1 0 12,-1 0 1,-9 0 171,0 0-39,0 0-58,9 0-86,1 0 299,-1-13-233,-12 10 0,6-13 23,-12 7 1,9 3 5,-10-13 1,10 9-7,-10-9-31,14 0 18,-20 3 0,19-9-33,-13 6 29,13 7-12,-6-14 1,3 14-5,0-7 0,-9-7 9,9 7-22,0-6 25,-4 9 0,8-9-5,-14 6 174,0-6-166,4-4 1,-10 1-1,7 0 307,6 12-292,-13-9 0,9 9 74,-12-13-53,0 1-9,0-1 0,0 1-154,0 0-10,0-1 165,0 1-219,0-1 203,0 1 1,-3-1 9,-6 1-359,6 0 191,-10-1 0,13 1 1,0-1 120,0 1-26,0-1 1,0 1 100,0 0-71,-13-1 0,7 1 20,-13-1-49,13 13 29,-20-9 63,23 9-52,-22-12 1,12 9-34,-6 0 248,-6 0-207,9 3 0,-3-9-13,0 6 249,13 6 15,-19-12-204,9 9-22,-12-12 7,12 12 1,-6-9-106,12 6 111,-12 6-65,6-12 1,0 19-4,7-13 0,-7 9 54,-3-9-230,7 13 83,-14-19 0,20 12 37,-13-6 111,0 6-60,-9 1 0,9 5 210,0-11-199,0 11-6,-10-5 239,1 12-217,12-13-8,-9 10 26,9-10 188,-12 13-183,-1-13 0,10 10 17,0-6 1,0-4 1,-9 4 0,9-4 24,0 4-264,0 5 226,-9-8 0,9 2-137,0 1 1,0-4 66,-10 4 1,10 6-53,0-7 86,0-6-24,-9 13 98,12-9-78,-9-1 0,9 10-28,-12-7 142,12-6-109,-9 13 1,9-9 67,-13 12-56,1-13 0,-1 10 86,1-7-66,0-5 75,-1 11-82,1-8 0,9 2 9,0 1-55,0-13 45,3 19 1,-9-10 11,6 13-23,-6-13 10,9 10 1,-10-19-4,7 13 1,4-1-3,-4 10 1,0-9-22,-10-1 25,14 1 72,-11 9 0,10 0 93,-12 0-157,0 0 14,-1 0 229,1 0-230,-13 0 1,9 0 47,-6 0-75,-6 12 36,12-9 0,-18 13-10,12-6 18,-13-7 8,20 10 1,-10-4-257,12 0-44,1 1 277,-1-10-757,1 13 463,12-10 0,0 9-331,7-12 0,6 4 598,-7 5 0,20-6 0,5 10 0</inkml:trace>
  <inkml:trace contextRef="#ctx0" brushRef="#br1" timeOffset="237">30568 28859 8267,'-28'0'-114,"-1"-3"66,1-6 1,-1 6 111,1-7 0,-1 4 80,1-4 1,-10 4-159,0-13 0,0 10 37,10-10 1,-1 9-160,1-9 0,-1 10 103,1-10 1,0 12-115,-1-2 1,-2-4 23,-7 4 1,3-1 140,-12 10 1,9 0-42,-10 0 0,10 10-12,-9-1 0,0 10-7,-10-9 0,0 12 22,0-3 1,3-3 8,7 3 0,-16-1 63,6 11 0,3-1 33,7 1 0,-1-1-157,-9 1 0,1 9-215,-1-1 1,9 5 241,1-5 1,-1-2-49,-8 13 0,-1-11 141,0 11 1,0-1-57,0 10 0,0 0 162,0 0 0,-9 9-194,0 1 247,-1-1-87,10-9 0,10 0-37,0-1 0,12 1-38,-3 0 0,6-3-80,4-7 1,3 7 50,6-7 1,-3 7-10,12 3 0,-9 0 20,10 0 1,-10 12-13,9 7 0,-9-3 48,10 3 0,-4-1 96,4 11 1,6 12 6,-7 6 0,7-6-109,3-3 1,0-7 21,0-3 1,3 1-49,7-1 0,5 0-13,14 0 1,-1 1 22,1-1 0,-1-6-14,1 6 1,2-15 15,7 15 1,-6-15 0,6 5 0,6-8 110,3 9 1,7-23-110,3 4 1,-10-6 137,1 6 1,2-1-37,16 1 0,-6-9-36,7-1 1,-7-9 9,-3 9 0,12-9 7,7 10 1,3-14-26,-3 4 0,6-6-9,-6-4 0,6 1-150,3-1 0,-3-2 82,-6-7 0,6 3-113,-6-13 1,10 4 81,8-4 0,-5-6-135,6 7 0,-4-7 27,4-3 1,-3 0 49,12 0 1,-3 0 33,3 0 0,4 0-5,-14 0 1,4 0 64,-3 0 0,-6 9-57,5 1 1,-15 9 44,-3-10 1,0 4-25,9-3 1,-9-7 5,0 6 0,-3-6 26,3-3 0,9-3-2,0-6 1,-9 2-25,9-12 1,-3 10-2,13-10 0,-3 9-15,12-8 0,-9 2 16,9-3 0,-9-6 55,9 6 0,-9-7-59,9-2 0,-12 9-2,3 0 1,-10 0-2,-9-9 1,-7-1-3,-12 1 0,-3-1-49,-7 1 0,4-10-4,-13 0 1,9-3 48,-9 3 1,0 6-2,-10-5 0,1-8 26,-1-2 0,1-7 27,-1-3 0,10-3 11,0-6 0,3 3-44,-3-13 1,3 0 7,6-9 1,7 0-15,-6-1 0,2 1 7,-3 0 0,4 3-117,-13 6 0,-10 6 116,-9 13 1,-12 0-128,2 1 0,-6 2 50,-3 6 1,0-2 143,0 12 1,0-3 26,0 3 1,-12-3 129,-7-6 1,-7-7-117,-2 7 1,0-7 105,-1-3 1,1-9-87,-1-1 0,-9-12-35,0 3 0,-9-6-83,9-3 0,-9-10-85,9 0 1,-3 1-243,3 8 1,6 1 123,-6 0 1,7-7-67,2 7 0,1-4 176,-1 23 0,1 0 15,0 9 1,-4 9 131,-6 1 0,-6 12-92,-13-3 0,-3 7 101,-6 2 1,-4 1 4,-6 0 1,-9-10 135,0 0 1,-4-13-177,-15 4 1,3-7 3,-4-3 0,-5-9-290,6 0 1,-13-10 63,3 9 1,-12 4 210,21 16 1,1 18-58,19 20 0,-4 6-166,-5 3 0,5 15 24,-6 14 1,7 12-100,3 16 0,12 9 81,7 1 183,-7 12 0,13-10 0,-7 13 0,7 3 0,4 7 0</inkml:trace>
  <inkml:trace contextRef="#ctx0" brushRef="#br1" timeOffset="238">28976 33608 8053,'-19'0'-304,"0"0"27,0 0 0,-10 0 272,1 0 1,-1 0 105,1 0 0,-4 0 23,-5 0 0,2 0 17,-13 0 0,1 0 77,-10 0 1,0 3-126,0 6 1,0 7-63,1 12 1,-11 1-5,1-1 0,9 13-160,10 7 0,-1 6 94,-9 2 0,4 4-154,5 7 1,-2-4 92,12 13 1,-10 9 70,11 10 1,-14 9 185,4-9 1,2 12-183,-2-2 1,3 5 253,-4 4 0,7 0-103,13-1 0,9-2-6,0-7 0,13 4-27,-4-14 0,7 11-7,3-11 0,13-8-112,6-11 1,15-11 112,4 2 0,13 0-47,-4-9 0,10 3 26,9-22 1,7 3 6,12-3 0,1 3-62,-1 7 0,3 2 1,7-12 1,-6 13-16,5-4 1,4 4-17,-3-4 0,-10 7-61,-9-7 1,-9 7 105,9 3 0,-4-4 46,4-5 1,6 2-91,-6-12 0,-3 9-11,2-9 1,11 10 2,9-10 1,-1 0 0,-8-10 0,2-9 53,7 0 1,3-10 7,6 10 1,-3-12-23,-6 2 1,-3 4-20,12-4 0,0 10 4,10-9 1,-10-1-16,0-9 0,-9 10-2,9-1 1,-12 1 9,3-10 1,-16 0-4,-3 0 0,-10-4 41,10-5 1,-10 3 111,10-13 1,-10 9 6,10-9 1,0 13-116,9-3 1,1 2-56,-1-2 0,0 6 40,1-7 1,12-3 9,6 4 1,-6-4-37,-3 4 1,-4 3-121,4-13 1,-7 0 73,7-10 1,-6 10-97,-4 0 0,-3 10 75,-6-10 1,-3 9 30,-7-9 1,-9 10-3,0-10 1,-4 13 8,-15-4 1,10-2 1,-10 2 1,9-9 17,-9 10 1,0-10-5,-10 9 1,10-12 4,0 3 0,10-6 6,-11-4 0,11 1 15,-10 0 0,12-4-30,-2-6 0,-4 6-3,3-5 0,-12 5 26,3 4 0,3-1-2,-3 1 1,3-10-33,-3 0 1,-16 0-4,6 9 0,-2 1 34,12 0 1,-16-1 2,6 1 1,-6-1 64,7 1 1,-1-1-75,1 1 1,-10 0 129,0-1 0,0-9-115,9 0 0,0-12 3,1 2 0,9 4-3,0-3 0,3-1-2,-3-8 1,-7-1 4,7 0 1,3 0-6,-3 0 0,-3 10 13,-16-1 0,6 14-16,-6-4 1,-3 6 385,3 4-208,-13-1 1,7 1-18,-13-1 0,0 1-133,0-1 1,0 1 3,0 0 1,0-1 13,0 1 0,0-10-95,0 0 1,0-13-212,0 4 1,0-7 112,0-3 1,0 1-28,0-1 0,0 0 135,0 0 0,0 0 110,0 0 0,0 3-24,0 7 1,-3-3 211,-7 12 0,-2-10-70,-7 10 1,-7-3 156,7 3 1,-6 7 1,-3-7 1,-10-6-47,0-4 0,0 4-315,9-3 1,-8-1-153,-1-9 0,-10 1-284,10-1 1,-3-10 145,3 1 1,7-13-116,-7 3 0,6-3 137,4 3 1,-4-3-13,-6 13 1,7 0 184,-7 9 1,-6 3-70,-4 7 0,4-4 374,-3 13 1,-4 4-23,-15 15 1,2-13 119,-11 13 0,2-13-91,-3 13 0,-9-6 32,-1-3 0,-2-1-105,-16 1 0,12-1-28,-3 1 1,7 9 128,3 0 0,2 13-131,8-4 0,5 7 28,13 3 1,0 3-14,0 7 1,13 2-8,6 7 1,7 7-62,2-7 0,1 3-112,-1-3 1,10 3-257,1-13-732,11 13-1131,-5-18 2183,12 21 0,12-9 0,4 12 0</inkml:trace>
  <inkml:trace contextRef="#ctx0" brushRef="#br1" timeOffset="239">1479 29769 8632,'-16'0'792,"-10"13"-628,11-10 1,-4 32 400,0-7-343,12 20-62,-18-4 1,22 13 25,-7 0 1,7-1 144,3 1-496,0 0 163,0 0 0,13-3 131,6-7-322,19-6 176,-7-25 1,23 6 82,-6-12-211,5-14 97,4-11 1,0-30-35,0-12-232,-13 1 124,-3-27-904,-12 11 860,-1-1 0,-12-6-18,-7 13 1,-6-1 92,-3 11 0,-15 2-79,-14 7 336,-12 18-119,-16 4 1,-9 22 90,0-7 68,-13 7-6,19 3 1,-10 16 43,13 12 35,0 13-190,13 16-530,3 0 315,13 0 0,12 6 68,6-6-744,7 6 870,3-31 0,25 9 0,7-13 0</inkml:trace>
  <inkml:trace contextRef="#ctx0" brushRef="#br1" timeOffset="240">2133 28120 6186,'0'29'-65,"0"-1"0,0 4 676,0 5-359,0 20 0,0 16 549,0 12-503,0 26 1,0-1-186,0 33 0,0 2 234,0 16 1,0-77-1,0-1-1206,0 79 936,-7-79 0,1 1 138,3 74 1,-7-19-189,20-25-135,-7-38 205,22-23 0,-9-37-1265,12-6 514,13-7 728,-9-16-2041,9-15 1967,-25-17 0,9-24 0,-9-4 0</inkml:trace>
  <inkml:trace contextRef="#ctx0" brushRef="#br1" timeOffset="241">2616 30025 8148,'0'29'607,"0"-1"-521,0 0 604,0-12-367,0-3 1,13-13 64,6 0 148,18-13-266,-5-3 0,22-15-292,-7-7 1,4-6-131,-4-13 1,4 0-894,-13 0 539,-1-12 228,-8 9 1,-4-10-94,-6 13 1,3 10-9,-12-1 0,-4 4-300,-15-3 1,-10 18 678,-19 20 0,-7 6 0,-11 3 0,-11 3-135,1 6 1,3 20 47,15 18 1,-2 10 1388,12 9-596,0 20-325,10 2 0,12 20 180,6-14 0,10 1-47,10-10-390,6-12 61,25-3 0,6-36 214,19-5-399,7-20 0,12-9 0,1-16 0</inkml:trace>
  <inkml:trace contextRef="#ctx0" brushRef="#br1" timeOffset="242">3896 29001 7886,'-13'29'525,"10"-1"1,-19 1-76,12-1-289,-12 1 54,19 12 0,-10 3-165,13 13 42,-12 0 1,8 12 24,-5 7 1,6 9-182,3 10 1,3-3 275,6 12-1033,-5-12 758,8 31 0,-12-32 104,0 14 0,10-17-136,-1-12 1,1-7-247,-10-12 204,0-12-3,0-4-252,0-26 206,0-2 0,0-16 554,0-7-683,0-18 139,0-16 1,9-29 31,1-12 16,12-1 46,-6-11 1,6 2 158,6 0-870,-6 0 696,19 10 1,-9 0 726,6-1-285,-7 14-404,23 2 642,-22 26-371,21 3 1,-18 6 135,13 7-407,-14 6 145,7 22 0,-12 12 133,-1 7 286,-12 19-427,-3-6 0,-13 21 302,0-5-442,0 5 118,0-8 0,-10 8 12,1-5-75,-13-7 60,6 0 284,-13 0-172,1-9 1,9 9 157,0-13 171,0 1-278,3-1-1823,4-12 819,12-4 788,0-12 0,25-25 0,7-6 0</inkml:trace>
  <inkml:trace contextRef="#ctx0" brushRef="#br1" timeOffset="243">4976 29655 7891,'-3'19'716,"-7"0"492,7-12-331,-9 5-837,24-12 1,4-12 8,13-7-130,-1-7 96,0-2 0,-2-4-80,-7-5 0,6 5-303,-6-6 0,-3-3 100,3 3 0,-13-9-129,3 9 1,-5-10-355,-4 10 352,0 1 132,0-5 1,-13 11 101,-6-7-2,-19 19 60,6 6 0,-9 13 115,13 0 0,-7 7-243,7 12 1234,-7 25-690,19 16 1,-3 32-20,0-7 1020,13 19-793,-7-15 0,16 8 168,7-11-358,6-1 0,22-15-278,0-14 1,12-11-472,-2-17 181,5-12 0,4-7-320,0-18 1,0-20 330,0-18 0,-4-10-95,-5-9 1,-7 3-123,-13-13-116,1 13 237,-1-19 0,-9 21 109,0-5 117,-13 6-66,20-9 0,-23 21 461,6 1-176,-5 12-99,-4 19 993,0 4-686,0 12 1,0 6-16,0 13 901,0 0-745,0 35 0,0 2 149,0 20-95,0-6-196,0-1 1,0-2 91,0-1 1,0 3-145,0-2 0,0-20-647,0 1 317,12-14 1,4-18-771,12-6 594,1-20 1,9-18 67,0-20-830,0-5 627,-10-17 1,0 7-112,1-13 221,-1 13 52,1-7 0,-1 26 394,1 6-174,-1 7-87,1 2 1,-11 4 648,1 6-298,-12 6-102,18 26 1141,-22 3-889,10 12 0,-13 10 82,0 0 202,0 13-337,0-7 1,9 13 277,1 0-1168,-1-1 395,-9-11-674,13 8 0,-7-24 793,13-1 0,0-25 0,10-18 0</inkml:trace>
  <inkml:trace contextRef="#ctx0" brushRef="#br1" timeOffset="244">6654 29343 7839,'-44'44'884,"2"-3"1,17-9-348,6 5 0,7-5-81,12 6 0,12-10-214,7-9 1,10-6 73,9-13-877,6 0 461,13-13 1,0-6 41,-1-18-725,-11 5 551,8-22 1,-21 10-818,6-13 545,-7 0 294,-2 13 0,-13-7-234,-7 14 177,-6-14-106,-3 19 433,-12-9-257,-4 13 0,-25 9-164,-7 0 828,7 13-395,-12-7 0,8 19 109,-11 13 0,2 3 103,6 26 0,7-7-459,13 16 164,12-7 11,3 20 0,13-13 0,0 0 0</inkml:trace>
  <inkml:trace contextRef="#ctx0" brushRef="#br1" timeOffset="245">7336 27523 7938,'16'13'0,"-3"2"1629,-13 14-704,0-1-542,0 26 1,-13 6 1310,-6 25-1213,-6 26 1,6 9-1,0 32-195,7-73 1,2 3 0,3 7 0,1 2-379,1 3 1,1 1-1,1 3 1,2 0 84,1 2 1,0-1-1,0-11 1,0-2-246,0 75 0,4-31-453,5-26 1,7-22 704,12-35 0,1-18 0,-1-17 0</inkml:trace>
  <inkml:trace contextRef="#ctx0" brushRef="#br1" timeOffset="246">9014 29286 7838,'-29'12'149,"1"-8"1,9 21 291,0-6 1,10-3-65,-10 3 489,12 0-477,-5 9 0,15 0-22,6 1 0,17-1-168,12 1 0,12-13 69,-2-7-58,5 7-210,4-13 0,-10-3-146,1-19 1,-10-6 276,9-4-904,-12 1 564,6-13 1,-25 6-43,-7-12 0,-6 2-194,-3-2 0,-3-4 219,-6 14 74,-20-1 60,-2 9 161,-23 1-182,10 12 1,-13-6 75,0 12 0,0 1 146,0 9 0,0 22 5,1 6-200,-1 20 76,13-4 1,15 13 3,20 0 6,5 0 0,30 0 0,5-1 0</inkml:trace>
  <inkml:trace contextRef="#ctx0" brushRef="#br1" timeOffset="247">9839 28831 7940,'15'28'950,"-2"1"-346,-13-1-398,0 1 1,0-1-248,0 0 211,0 1 1,0 12 62,0 6 1,3-2-12,7 2 0,-4 0 100,13 10-272,0 0 111,9 0 1,1-16-629,-1-13 267,1-12 113,12-16-581,-10-25 459,23 6 0,-22-44 32,5 6-15,8-6 61,-26-7 0,19 10 101,-19-6 0,3 19 107,-3 9 0,-4 19-303,-5 9 898,-7 7-457,10 3 1,-13 16 597,0 12 0,0 13-325,0 16 0,-3 13-137,-7 6 0,7-4 49,-7 4-2115,7-13 1252,3-6 1,0-6 462,0-13 0,0-13 0,0-13 0</inkml:trace>
  <inkml:trace contextRef="#ctx0" brushRef="#br1" timeOffset="248">12711 28746 7829,'0'-16'252,"0"3"-187,0 1 105,0 8-26,0-8 105,0 12 95,0 0-121,0 12 0,0 4 26,0 13 0,0 9 4,0-1 0,0 4-58,0-3 1,0 3-2,0 7 1,0 6 185,0-7-389,0 7 52,12-10 1,-9 6-113,7-12 0,-7 10-6,-3-10-307,13 0 209,-10-10 39,9-12-47,-12 9 16,13-22 94,-10 10 0,22-26 21,-6-6 0,-3-15-73,3-4-14,0-13 94,22 7 1,-6-13 282,12 0-131,1 0 12,9 0 0,-10 10 62,0 0 0,1 15-175,9 4 0,-10 2-77,0 17 1,-2-1 97,2 10 1,-6 3 2,-12 7 1,-10 18 314,0 20 0,-13 5-105,3 4 0,-6 0 294,-3 0-208,0-13-5,0 10-89,0-10-123,-12 0 1,6 7 35,-13-13 0,12-10-76,-2-9-575,-7 0-1262,13-3 212,-10-3 1554,13-13 0,-12 0 0,-4 0 0</inkml:trace>
  <inkml:trace contextRef="#ctx0" brushRef="#br1" timeOffset="249">2275 31646 7884,'0'-29'-249,"0"1"-407,0-1 724,0 1 1,0 9 785,0 0-825,0 13 60,0-7-17,0 26 0,0 3-119,0 12 121,-13 13 0,10 3 113,-10 26-127,13 2 0,0 14 82,0-1 1,0 10 127,0 0 1,0 3-84,0-4-964,0-5 719,0 9 0,0-26-269,0-5 182,13-20 46,-10-6-878,22-12 411,-9-14 265,0-27 231,-3-7 70,-13-48 0,0 7 0,0-25 0</inkml:trace>
  <inkml:trace contextRef="#ctx0" brushRef="#br1" timeOffset="250">1848 31987 9706,'29'0'604,"12"0"-281,6 0-462,7 0 194,15 0 1,4-3 178,12-7-1369,1 7 841,-14-9 0,10 2 220,-6 1-1548,-6-1 1622,-13 10 0,-4 13 0,-8 3 0</inkml:trace>
  <inkml:trace contextRef="#ctx0" brushRef="#br1" timeOffset="251">2986 31646 7922,'0'-29'0,"0"14"0,0-1 0,0 6 0,-13 7 536,10 3-158,-10 16-170,13 12-17,-12 13 1,8 4-150,-5 11 0,6 14 160,3 6-101,0 6 36,0 16 0,0-7 137,0 14-797,0-14 668,0 7 1,9-16-246,1-6-252,12-19 260,-6-16 0,12-25-718,0-7 471,1-18 200,-1-7 1,1-38-713,-1-12 446,1-13 161,12-6-67,-10 0 94,10-1 0,-15 17 111,-7 12 1,3 3 14,-13 16 0,10 10 91,-9 9 282,-1 13-183,4-7 1,-10 29 802,6 12 113,-5 13-840,-4 16 1,0 9 754,0 1-454,0-1-90,0-9 29,0 0-144,0 12 0,0-18-346,0 6 1,3-19-437,6 0 0,7-19 511,12-10 0,1-6 0,-1-3 0</inkml:trace>
  <inkml:trace contextRef="#ctx0" brushRef="#br1" timeOffset="252">3810 32470 7974,'29'29'0,"-14"-10"405,-5 0-125,-7-13 56,-3 19 148,13-22-113,-10 10-147,22-26-218,-9-2 24,12-14 1,1-12 305,-1-6-1152,1-7 642,-1-3 0,1 0 69,-1 0-886,0 1 698,-12-1 1,0 9-241,-6 1 120,-7 12 1,9-6 94,-24 13 318,-4 12 0,-25 3 328,-3 13-262,-1 13 0,1 6-66,6 19 1155,7 6-776,-10 13 0,15 12 25,7 7 836,-6-6-751,22 12 0,-10-19-248,13 13-170,0-13 20,13 6 1,6-15-515,19-6 267,6-7 156,25-26 0,4-2 0,12-13 0</inkml:trace>
  <inkml:trace contextRef="#ctx0" brushRef="#br1" timeOffset="253">5602 31020 7855,'0'-41'0,"0"10"-3,0-7 0,-13 19 322,10 6-130,-10 13 0,13 6 167,0 13-422,-12 13 76,8 37 0,-8 4 250,12 12-297,0 13 15,0 16 1,-3 3 241,-7 6-1021,7-6 1009,-10 9 0,13-6-48,0 13 1,0-25-11,0-4 0,0-38-1053,0-18 485,13-26 219,3-10-891,12-12 643,-12-25 1,6-7 446,-12-24 0,-1-1 0,-9 0 0</inkml:trace>
  <inkml:trace contextRef="#ctx0" brushRef="#br1" timeOffset="254">5118 31475 7880,'0'16'-5,"-9"9"258,-1-6 0,1-3 424,9 3 0,3-10-242,6 10 1,20-12-169,18 2 1,10 4-223,10-4 0,-4 1-209,13-10 0,-1-3-415,11-7 1,-1 7 431,0-7 147,-12 7 0,9-9 0,-9-4 0</inkml:trace>
  <inkml:trace contextRef="#ctx0" brushRef="#br1" timeOffset="255">6114 31305 8016,'15'-13'-1371,"11"10"1795,-23-10-92,9 13 1,-8 0-14,5 0 1,-6-3 23,7-7-396,-7 7 104,-3-9 156,0 12-365,0 0-228,0 12 196,0-9 24,0 10 98,0-13 1,0 3 295,0 7-153,0-7 0,-3 10 385,-7-13-317,7 0 117,-10 0-96,13 0 1,0 3-14,0 6-262,-12-6 304,9 10-404,-10-13 115,13 0-320,0 0 370,-13 0-236,10 0 127,-9 0 75,12 0 529,0 0-407,-13 0-756,10 0 192,-10 0 522,13 0 0,0 0 0,0 0 0</inkml:trace>
  <inkml:trace contextRef="#ctx0" brushRef="#br1" timeOffset="256">5374 31902 8651,'-12'0'840,"12"0"0,6-13-232,22-6-251,-6-6-1,32-4-233,3 1-36,3-13 1,10 0 9,-14-7 1,11-5-162,-1 5 1,-9-5 32,-10-4 1,-12 0-229,3 0 1,-10 0 209,-9 0-441,-6 0 314,0 1 1,-10-1-588,6 0 421,-18 0 110,6 0 1,-23 10-231,7-1 83,-6 1 237,-16 3 195,10 3-76,-23 25 0,19-9-222,-12 6 392,12 6-94,-19 0 0,23 16-206,-7 7 610,6 18-324,4 17 1,-1 24 253,1 7-185,12 6-70,-9 3 0,18 13 249,-12 7-144,13 5-969,-7 4 815,13 0 13,-12-1 1,9 14 88,-7 5-206,7-5 102,3 12 1,0 0 110,0 12-169,0-68 1,0-1 40,0 63 1,0 10 11,0-13-20,0 0 8,-13 13 0,1-3-230,-7-1 230,-6 1 6,9-35-216,-25-4 90,9-15 1,-9-19-66,13-12-280,-14-14 243,11-37 0,-13-6-27,6-20 0,3-21-134,-12-26 1,12-13-145,-3-15 210,6-26 39,4 7 0,12-32 27,7 13 1,5-10-218,4 10 705,13 0-257,16 9 1,15-9-140,13 0 1013,12 12-641,4 13 0,22 23 100,-1-1 0,14 16 275,-4 3 0,4 16-93,-4 22-119,-6-7-321,-13 23 0,-3-9-31,-6 12 0,-16 0-257,-13 0 1,-21 0-1251,2 0 1419,-18 0 0,15 0 0,-9 0 0</inkml:trace>
  <inkml:trace contextRef="#ctx0" brushRef="#br1" timeOffset="257">6426 31703 7987,'16'0'0,"-3"3"138,-13 6 1,0-2 292,0 12 1,0-1 675,0 11-482,-13 12-327,-3 3 0,0 13-8,7 0 0,-4-3-385,4-7 1,-1 4-418,10-14 0,0 1 516,0-9-943,0-13 939,13-4 0,3-24 0,12-4 0</inkml:trace>
  <inkml:trace contextRef="#ctx0" brushRef="#br1" timeOffset="258">6512 31305 7987,'-13'28'-1408,"7"-9"844,-13 0 2646,12-13-584,-5 19-1278,12-9 0,0 13-859,0-1 639,12-12 0,4 9 0,13-9 0</inkml:trace>
  <inkml:trace contextRef="#ctx0" brushRef="#br1" timeOffset="259">6910 31959 6521,'15'0'1003,"-2"0"0,-3-4-659,-1-5 1,4 3-25,-4-13-382,7 0 143,12-22 1,10 6-214,0-13 0,10-8 136,-10-11 0,9-9-122,-9 10 68,12-13-112,-18 6 1,0-9-144,-13 6 1,-13 4 86,3 5 1,-5 7-46,-4-6 0,-4 6 53,-5 3 102,-7 0 23,-12 13 1,-1-6-75,1 12 124,-13 0-35,9 22 1,-9 3 150,13 13 1,-1 3-31,1 7 0,-1 12 83,1 25 1,-1 4-193,1 25 534,12 0-316,-9 22 1,19-7 85,-13 13 0,12-9 91,-2 9 1,6-2 49,3 2-61,0 6-207,0-9 0,9 1-137,1-8 1,12-5 45,-3-4 0,6-22-53,3-6 0,1-19 227,-1 0-761,1-6 398,-1-17 0,1-5-64,-1-20-351,0-5 362,1-27 1,-1-2-640,1-13 389,-13 13 249,9-10 1,-12 10 214,5-13 0,8 1 0,-10-1 0,12 0 0</inkml:trace>
  <inkml:trace contextRef="#ctx0" brushRef="#br1" timeOffset="260">7507 31674 7840,'28'-12'-188,"1"8"306,-1-21 994,-12 22-188,-3-10-117,-13 13 241,0 0-943,0 13 0,0 3 211,0 12-366,0 1 91,0-1 0,0 4-69,0 6 30,0-7-90,0 23 0,0-19-105,0 12 316,0-12-77,0 18-199,0-21 194,0 9 1,3-12 8,6-1-444,-6-12 69,10-4 82,0-12 1,2-15 83,14-14 0,-10-2 37,0-17 0,0 10 79,9-9 1,-3 9 114,-6-9 0,7 12-193,-7-3 541,6 6-266,3 4 0,-9-1-54,0 1 1,-3 9 38,3 0 131,6 13-231,-9-7 28,0 13 1,0 3 158,-7 7 0,-6 6 26,7 12 2,-7 0-88,-3 1 1,0 3 32,0 5 1,0-2 130,0 13 1,0-11-13,0 11-92,0-13-88,0 6 1,0-13-394,0 1 215,0-1 0,3-12-1652,7-7 808,-7-6 376,22-3 508,-22-12 0,35-17 0,-6-15 0</inkml:trace>
  <inkml:trace contextRef="#ctx0" brushRef="#br1" timeOffset="261">8246 32015 7838,'-19'16'0,"0"-6"-334,13 5 216,-19-11 12,21 8 39,-8-12 310,12 0 159,0 0-186,0-12 133,0-4-214,0-13 0,3 4 96,6 6 283,7-6-253,0 9 0,9-12 143,-6-1 150,7 1-267,-11-1 0,11 1-95,-7-1 1,6 11 43,3-1 1,1 9-292,-1-9 80,-12 13 0,9-7 6,-9 13 35,13 0 1,-11 0 231,1 0-455,0 0 124,-3 0 1,0 13 63,-7 6 0,-5 16 177,5 2 0,-6 11 117,-3-10 1,0 12-37,0-2 0,0-4 294,0 3-236,0-12-238,0 6 1,0-12-198,0-1-684,0 0-401,0-12 0,0-6 1173,0-20 0,0-18 0,0-16 0</inkml:trace>
  <inkml:trace contextRef="#ctx0" brushRef="#br1" timeOffset="262">10294 30821 7882,'9'-19'-69,"0"0"1,1 10 190,-10-10-67,0 13 160,0-7 53,0 13-106,0 0 0,0 13 160,0 5-374,0 8 92,0 2 1,0 10 225,0 0-277,-13 13 44,10-7 1,-19 13 173,13 0-61,-14 12-83,8-9 0,-14 22 173,1-6 1,-1 6-12,1 3-345,-1 1 92,14-14 1,-7-2 68,12-13 0,1-13-270,9-6 259,0-6-850,0-17 542,0-2 1,3-16-805,6-7 551,7-5 531,0-14 0,22 1 0,-7-1 0</inkml:trace>
  <inkml:trace contextRef="#ctx0" brushRef="#br1" timeOffset="263">10834 30736 7826,'28'-16'-1920,"-12"-9"3091,-3 22-365,-13-10-493,0 13 0,0 13-84,0 6 0,0 6 85,0 3-527,-13 1 179,10-1 0,-10 10 88,13 0 1,-9 13-64,-1-4 0,-2 10 21,2 9 1,7 7 55,-6 12 1,-7 0 10,-3 1-5,6-1-554,-12 0 372,9 1 56,0-14 1,4-5-110,12-20 0,-4-15-818,-5-13 979,6-13 0,-10-19 0,13-18 0</inkml:trace>
  <inkml:trace contextRef="#ctx0" brushRef="#br1" timeOffset="264">9753 31276 8363,'0'16'1732,"0"-3"-994,0-13 329,13 0-517,3-13-264,25 10 0,-3-23 172,19 8 0,-4-8-226,23-2 1,9 3-60,10 6 1,3-4-128,-3 14 0,-7-10-267,7 10 0,-10-1-32,-9 10 0,-6 3-310,-13 7 1,-13 2-546,-6 7 0,-19 7-127,-10-7-502,-6-7 1737,-3 13 0,0-9 0,0 13 0</inkml:trace>
  <inkml:trace contextRef="#ctx0" brushRef="#br1" timeOffset="265">9981 31674 9206,'0'-16'1891,"25"-6"-1321,13 13 0,16-13 282,12 3 1,10 3-551,19-3 0,-4 0-274,13-9 1,-2 9-1405,2 0 215,-19 12 950,-3-5 211,-22 12 0,10-13 0,-13-3 0</inkml:trace>
  <inkml:trace contextRef="#ctx0" brushRef="#br1" timeOffset="266">12455 31475 7872,'0'41'0,"-10"-9"717,1 6-252,-1-7 0,-2-2-298,8-13-7,-8 9 1,24-22 17,7 6 1,10-18-45,9-10 0,-4-19 187,14-9-365,-1-7 75,-3-15 0,7 5-47,-13-11 0,0 2-376,-10-3 1,-12 7 143,-6 12 1,-7 0-3,-3 0-36,0 13 136,-13-10 0,-6 32 90,-19-7 0,-6 10 135,-13 1 0,0 5-198,0 13 530,0 0-284,1 13 1,11 5 65,7 20 1,1 7 111,8 11 1,7 1-795,22 0 1,6 0 80,13 0 412,13 0 0,25-13 0,0-3 0</inkml:trace>
  <inkml:trace contextRef="#ctx0" brushRef="#br1" timeOffset="267">13194 30850 7829,'0'15'748,"0"11"0,13-23 166,6 6 0,9-21-279,10-17 1,16-15-339,12-22 0,13-7-219,-3-12 1,6-10-187,3 0 1,-12-9-398,-7 9 1,-18 0 211,-10 10 1,-10 3-390,-9 6 1,-6 19-458,-13 19 565,-13 19 210,-3-6 0,-15 22 262,-7-7 1,6 23 49,-6 16 0,-3 15 93,3 22 1,-12 19-63,2 20 1030,7 5-824,0 17 1,3 2 209,0 13 0,0 13-359,24-75 1,0 1-1,-5 8 1,0 2 274,0 3 0,0 2 0,-1 8 0,2 4-113,3 5 0,2 1 0,-2-5 1,1 0-95,0 6 0,0-3 0,0-14 0,-1-3-103,1-4 1,0-2 0,-14 66-299,-1-32 0,10-37 103,0-39 0,10-25-268,-10-13 1,0-27 226,-10-11-1667,1-18 1902,-1-10 0,1 9 0,0-5 0</inkml:trace>
  <inkml:trace contextRef="#ctx0" brushRef="#br1" timeOffset="268">2388 35513 7439,'0'-16'682,"0"3"-554,13 1 758,3-4-512,12-13 0,13-12 137,7-6 0,9-19-241,9-10 1,16-6-259,13-4 1,0-9-546,-10 1 476,0-14 85,-12 20 0,-13-1-83,-13 14 1,-15 8-465,-4-9 0,-2 13-184,-17-3 0,1 6 318,-10 3 1,0 13 0,0 6 0,-13-3 135,-6 3 0,-9 3 83,-10 16 0,3-3 408,-12 13 0,2-1-275,-2 10 1,-7 0-152,7 0 445,6 0-189,-13 13 1,19 12 55,-12 13 1,12 16 105,-3 2 0,7 17 535,2 22-421,13 6-1055,-9 13 1390,22-1-397,-10 1 0,17 13 243,5 5-184,7-5-196,12 12 0,10-22 47,0 6 1,13-19-79,-4-9 0,-3-23-55,4-15 1,-4-12-272,3-17 0,7-12-541,-7-7 405,-6-18 125,1-20-377,-14-15 367,13-13 1,-16-3-221,13-6-172,-25-7 781,25 1 0,-26-7-444,7 12 1,3 1 54,-12 9 1,-1 22 458,-9 7-252,0 6 748,0 6-360,-12 16 50,9 28 0,-10 17 366,13 11 0,0 11-239,0-1 0,0 0 222,0-9 1,13-3-140,6-7-551,19 7-10,6-35 1,13 6 16,-1-25 0,1-6 110,0-13 0,0-13-349,0-24 120,-13-14-352,10-3-696,-22 1 717,9-10 1,-22 9-60,-1-12 1,-11 12-196,2 7 0,-9 9 237,-9 9 1,-20 4-42,-18 6 1,3 19 67,-4 0 97,-12 0 75,0 16 1,-9-9 154,12 12 0,3 12 185,7 7 1,6 19 468,12 10 1,10 8-213,0 11 0,13-4 447,-3 13 0,18 0-355,10 9 0,19-9 148,9-1 1,7-14 101,3-5-984,12-11 244,-9-17 0,23-12-263,-8-7 225,8-6-390,-11-15 1,-2-4-475,-13-12 0,-4-13 464,-5-7 425,-7-6 0,0-15 0,3-4 0</inkml:trace>
  <inkml:trace contextRef="#ctx0" brushRef="#br1" timeOffset="269">4777 34716 7882,'-16'16'-735,"-9"10"1726,22-11-561,-22 14 1,18 2-22,-12 7 1,13 7-47,-4 11 0,7 1 13,3 0-74,0 0-141,13 0 0,-4 0-62,20 0-108,-7-13 197,19-3 0,-9-16-289,6-6 1,-4-6-110,14-13 0,-14-7-154,4-12 0,3-3 187,-3-25-437,0 0 361,-22-10 0,6 0-112,-12 0-806,12 0 671,-19 0 0,10 4-213,-13 5 713,0-6 0,0 10 0,0-13 0</inkml:trace>
  <inkml:trace contextRef="#ctx0" brushRef="#br1" timeOffset="270">5061 34773 6808,'0'29'-672,"0"-1"1180,0 1-116,0-1 0,0 13 74,0 7 0,0 18 16,0 10 1,0 6-25,0 3 1,4 13-172,5 6 0,-3 7 180,13 3-1238,-12-1 986,5 1 107,-12-13-219,0 22 0,0-31 40,0 12 0,-3-22-96,-6-6 1,-10-22 102,-19 3 1,3-22-87,-12-7 0,-1-12-72,-9-16 1,-3-3 286,-6-7 1,6-6-1102,-6-12 0,9-13 93,9-7-1096,-5-5 1825,21-4 0,-3-6 0,13-7 0,0-6 0,9 7 0,7 6 0</inkml:trace>
  <inkml:trace contextRef="#ctx0" brushRef="#br1" timeOffset="271">5602 35228 7792,'0'16'181,"3"-3"-32,6-13-99,-6 0 713,23 0 1,-10 0 27,12 0-825,0 0 75,1-13 0,-4-6-155,-6-19 1,6 3-349,-6-12 1,-3 0 208,3-10-280,-13 0 365,7 0 1,-16 10-21,-7-1 0,-5 14 66,-14-4 1,-2 6 192,-7 4 42,6 12 13,-22 3 0,23 26 298,-7 6 1,6 19-103,4 9 731,12 19-644,3 20 0,13 2 104,0 7 153,13-7-339,3-2 0,15-14-920,7-5 271,19-7 311,3-16 1,13-16-476,-7-18 1,4-20 193,6-9-1765,6-18 1922,-22-8 0,9-24 0,-12-4 0</inkml:trace>
  <inkml:trace contextRef="#ctx0" brushRef="#br1" timeOffset="272">6313 34916 7795,'0'44'0,"0"6"150,0-12 1,0 13 329,0-4 0,-10 7-58,1 3 0,-1-4 158,10-5 1,0 2-123,0-12-252,13 0 1,-7-22-497,13-7 0,-13-21 153,4-17 1,2-24-68,-2-23 0,9-9 187,-10-10-270,1 6 148,2-9 0,1 7 216,6 5 0,6-2 442,-6 22 0,7 9 24,2 9 1,0 14-186,1-4 0,9 19-541,0 9 0,0 20-3,-10 9 0,1 9-110,-1 10 1,0 3 295,1 7 0,-1 5 0,1-9 0</inkml:trace>
  <inkml:trace contextRef="#ctx0" brushRef="#br1" timeOffset="273">7308 34688 7795,'0'-16'-1546,"0"-9"1417,0 22 0,0-13 415,0 7 1,-3 2-23,-7-12 1,7 10-209,-6-10 0,2 13 120,-2-4 238,6 7-220,-10 3 387,0 0-54,10 0 0,-10 13-74,13 5 1,0 11-125,0 9 1,0 3-14,0 6 0,4 7-80,5-7 1,4 7-46,6 3 0,3-10-30,-13 1 1,10-1-1,-9 10 0,9-3-10,-10-7 0,1-3-111,-10-6 0,0-6-2,0 6 0,-13-10 40,-6-9 0,-19-3-219,-9-7 107,-7-5-27,-3 8-485,-12 1 388,9-10 1,-19 13-53,12-7-1126,1-6 646,-4 23 690,23-23 0,-19 22 0,21-9 0</inkml:trace>
  <inkml:trace contextRef="#ctx0" brushRef="#br1" timeOffset="274">16066 9582 7285,'-16'0'621,"3"0"-446,13 0-183,0 0 81,-12 0 1,9 3-383,-7 7 281,7-7-139,3 9 166,0-12-471,0 0 1,0 0 0</inkml:trace>
  <inkml:trace contextRef="#ctx0" brushRef="#br1" timeOffset="275">14303 9525 8087,'-19'0'-499,"0"0"1,0 9 268,-9 1 1751,12-1-943,-9 4 1,18-7 733,-12 13-857,13 0 1,-7 10-26,13-1 0,0 10-180,0 0 0,0 0-259,0-10 0,13 1 89,6-1 0,6-12-148,4-7 1,-1-5 126,0-4 1,1-13-423,-1-6 0,-2-9 49,-7-10 1,3 3-45,-13-12 0,1 12 147,-10-3 1,0-3 99,0 3 1,-3 0 448,-7 10 0,4 12-183,-13 6 0,0 7 587,-10 3 1,-2 6-314,-7 13 0,9 4 330,1 24 0,3 0-276,15 10 1,-9-9-247,10-1 1,-1-12-201,10 3 0,13-10 147,6-9 0,9-6-774,10-13 0,-6 0 351,6 0 1,-7-22-1429,-2-7 0,-1-9 719,1 0 0,-10 4 948,0-14 0,-13 1 0,7-10 0</inkml:trace>
  <inkml:trace contextRef="#ctx0" brushRef="#br1" timeOffset="276">14644 9099 8147,'-28'0'313,"12"0"49,-9 0 195,21 0 60,-8 0-255,-1 0-177,10-13 11,-10 10 1,17-19 133,5 12-149,7-12 0,12 3 20,1-19 40,12-6-30,3 0 1,26-20-204,5 8 19,8-20 1,2 13 183,0-13-381,13 0 1,0-6 172,6 6 1,-6 7-159,-12 12 243,-14 12 1,-2 8-97,-13 18-69,-13 6-175,-3 13 0,-16 3 81,-6 7 1,-6-4-372,-13 13 430,0 0 0,-10 9-716,1 1 0,-10-10 828,9 0 0,-24-13 0,2 7 0</inkml:trace>
  <inkml:trace contextRef="#ctx0" brushRef="#br1" timeOffset="277">15696 7847 8057,'0'-18'1718,"0"-1"-572,0 12-557,26-18-178,-8 22-40,36-10-168,-10 13 1,13 0-30,0 0 1,0 0-116,0 0 0,0 10 24,0-1 0,-4 13-252,-5-3 1,-7-3 250,-13 3-664,1 0 331,-13-3 0,-4 9-452,-12-6 395,0 6 22,-12 4 18,-4-1 75,-13-12 1,1 9 82,-1-6 1,-9-3 14,1 3 0,-4-10-76,3 10-312,6 0 179,-9-3 304,12 9 0,-12-9 0,-3 13 0</inkml:trace>
  <inkml:trace contextRef="#ctx0" brushRef="#br1" timeOffset="278">6085 8189 8339,'0'28'0,"0"-9"0,0 0-176,-13 0 207,10 9 1,-9 4 245,12 6-221,-13-7 56,10 23 1,-13 0-45,7 12-43,5 13 1,-18-9-98,13 6 1,-13 6 151,3-6 0,6-7-132,4-3 153,5-18-590,4-7 0,10-41 489,-1-19 0,26-32 0,-3-21 0</inkml:trace>
  <inkml:trace contextRef="#ctx0" brushRef="#br1" timeOffset="279">5971 8189 8304,'0'-16'-393,"0"3"743,-12 13-168,9 0 47,-10 0 1,26 0-239,5 0 1,1 0 119,10 0 0,-7 0-21,16 0 0,6 0 15,4 0 1,15 0-136,3 0 1,13-3-36,-3-6 0,16 5 89,2-5 0,1-4-98,-10 4 1,1-10 83,-1 9 0,0-9 27,1 10 1,-11-10-5,1 10 0,-13-1 120,4 10 1,-7-9-65,-3-1 1,-4 1 134,-5 9 0,2 9-99,-12 1 1,13 12 79,-4-3-207,-6-7 0,10 14 32,-13-7 0,12-4 122,-2 4-351,-7-12 107,12 5 1,-11-12 164,5 0-302,7 0 238,-10 0 0,3 0 219,1 0-235,-14 0 1,8-9 235,-14-1 0,10-9-129,0 10 0,-10-1 87,-9 10 1,0-9-96,10-1 1,-1 1-275,0 9 246,1 0 1,-1-10 72,1 1-248,-1-1 59,13-2 0,-9 9-107,6-7 49,6-6 1,-12 10 38,6-13 1,-4 13 43,4-4 0,-16-2 198,7 2-9,-7 1-182,6 9 348,1 0-53,-13 0-150,9 0 145,-22 0-114,22 0 1,-18 9-236,11 1 224,-11-1-185,18 4 1,-9-10 123,12 6 1,1-5-233,-1-4 1,1 0 114,-1 0 1,1 0-47,-1 0 1,0 0 62,1 0 1,-1 0 210,1 0-103,-1 0 0,1 0 103,-1 0-81,0 0 1,1 0 0,-1 0 0,-9 0-47,0 0 0,-9 0-76,9 0 179,0 0-388,9 0 209,0 0 0,1 0-195,-1 0 273,1 0-34,-1 0 0,1-10 256,-1 1-281,1-1 1,-1 10 93,0 0 1,-9 0-64,0 0 1,0 0 183,10 0-182,-1 0 28,-12 0 0,9 0-235,-6 0 207,-6 0 1,12-9-141,-6-1 32,6 1 1,4 6-56,-1-7 1,-9 7 76,0-7 0,0 4-14,9-3 30,1 6 1,-1-10 139,1 13-63,-13 0 0,9 0-77,-6 0 188,-7 0-72,14 0 1,-20 0-83,13 0 35,-13 0-93,20 13 79,-11-10 1,11 12-59,-7-5 45,6-7 1,-12 13-21,6-7-276,6-5 252,-22 8-26,22-12 68,-9 0-53,0 0 119,9 0-89,-9 0 0,3 0 33,0 0-37,0 0 28,9 0-9,1 0-6,-1 0 0,-9 0 0,0 0 0,-10 0-418,10 0 42,-12 0 1,9 0-819,-7 0-1288,-6 0 2482,10 13 0,-1 3 0,4 12 0</inkml:trace>
  <inkml:trace contextRef="#ctx0" brushRef="#br1" timeOffset="280">11431 8160 7911,'0'-16'-508,"0"4"516,0-1-24,0 10 330,0-10 227,0 13-379,-13 0 1,10 4 163,-6 5 60,-7 19-111,13 4 0,-23 25 52,7 0 161,7 0-189,-13 25 0,12-10 254,-6 14-390,6-1 0,4-9-42,-1 0 1,1-4 109,9 4 1,0-10-521,0-18 213,0-7 162,0-25-1408,13-4 934,-10-24 0,22-7 388,-6-19 0,6-19 0,4-16 0</inkml:trace>
  <inkml:trace contextRef="#ctx0" brushRef="#br1" timeOffset="281">9128 8189 8025,'0'-19'-167,"0"0"190,-13 0 0,10 0 50,-7 0 121,7 13 163,3-20-348,0 23 143,0-22 1,-3 22 153,-6-7-288,5 7 1,-8 16 164,12 6 1,0 9 103,0 10-129,0 6 1,0 13-154,0 0 144,0 12-237,0 4-21,0 0 239,0 9 1,0-9 84,0 12-394,0-12 151,0-4 1,0-12 147,0 0-650,0 0 234,0-26-771,0 7 357,0-35 307,12 10 466,-8-26 1,21-15-1,-9-16 1</inkml:trace>
  <inkml:trace contextRef="#ctx0" brushRef="#br1" timeOffset="282">9725 8046 8025,'19'0'-153,"0"0"322,-13 0-133,7 0 30,-13 0 231,12 0 38,-9 13-182,10 3 1,-13 12-28,0 1 0,0-10 138,0 0-102,0 0-231,0-4-22,0 11 209,0-10 0,0 2-92,0 1 1,0 0 150,0 10-327,0-13 256,0 22-14,0-20 6,0 24 163,0-1-170,0 3-29,0 13 301,-13 0-169,10 12 1,-19-9-29,13 6-289,-13 7 223,18-13 0,-8 10 129,12-13-476,0-13 157,0-3-901,0-25 535,0-4 253,0-12 1,9-6 202,1-13 0,12-13 0,-6-24 0</inkml:trace>
  <inkml:trace contextRef="#ctx0" brushRef="#br1" timeOffset="283">9298 8615 8054,'-12'16'330,"-4"9"169,0-9 1,-6 12 988,12 1-595,1-1-812,9 1 1,3-13 62,7-7 1,5-6-391,14-3 1,2-3-46,7-6 1,-6-10-249,6-19 0,-7 3 374,-2-12 0,-4 12-236,-6-3 1,3 3 31,-12-3 1,-1 7 44,-9-7 0,0 6 677,0 4 1,0 9-159,0 0 651,-12 12 0,-4-5-89,-13 12 1,10 12 879,0 7-1242,0 19 1,4-3 272,5 12-386,7-12 0,3 16-220,0-13 0,0 0 180,0-10-602,13 0 0,2-12 246,14-6-587,-1-7 0,1-16 335,-1-6 0,-9-19-303,0-9 1,-13 6 203,4 3 0,-7-3 37,-3 3 282,-13 0 1,1 10 46,-7-1 1,-6 13-244,6 7 688,-7 6-320,-2 3 0,9 3-215,0 6 0,13 7 189,-4 13 0,20 12 0,5 3 0</inkml:trace>
  <inkml:trace contextRef="#ctx0" brushRef="#br1" timeOffset="284">9270 8388 7999,'-16'-13'0,"-9"10"-539,22-22 336,-23 21 1,20-11 749,-13 5 85,13-6-487,-20 1 0,14-11-218,-7 7 0,-3 4-19,12-4 0,-9 9 60,10-9 0,-13 10-55,3-10 1,-10 3 85,-9-3 0,4-6-51,-14 6 1,-9-7 72,-9-2 1,-13-10-11,3 0 1,-19-12-7,-9 2 1,-6-9-161,-4-9 1,-3 3 82,-6-13 81,18 13 0,-18-7 11,19 14-670,6-1 659,-13 0-1,23 13 1,3 3 228,3 12-328,22 13 108,-23-9 1,14 22 407,-7-7-191,7 7 21,12 3 1,9 13 71,1 6-236,-1 19-10,-8-7 38,11 10 159,4-12 1,25-1-895,7 1 946,6-1-447,3-12 207,0-3 1,25-13 0,7 0 0</inkml:trace>
  <inkml:trace contextRef="#ctx0" brushRef="#br1" timeOffset="285">6341 6710 8439,'0'-16'-43,"0"-9"120,0 22 0,0-13 55,0 7-23,0 5 194,0-8-410,0 12 80,13 0 1,-10 12 216,9-8-313,-12 8 259,0 1 0,0 3-168,0 0-62,0 9 157,0-9 23,-12 12-205,-4 0 68,-12 14 0,-10-11 164,0 7-67,-13 6-16,7 0 1,-3 1 290,-1-7 1,4 3-78,-3-3 0,5 9 83,14-9 0,3 12-66,6-2 0,6-7-25,13-3 1,13 3-88,6-3 0,22 0 19,16-10 1,0-9-156,9 0 1,7-13 90,2 4 0,-2-4-312,3 4 0,-13-7 103,3 6 1,-9-6-1015,-9-3 739,-7 0 1,-13 0-14,1 0-611,-14 0 357,-2 0 647,-13 0 0,0-12 0,0-4 0</inkml:trace>
  <inkml:trace contextRef="#ctx0" brushRef="#br1" timeOffset="286">6711 6653 8305,'-29'7'488,"1"12"0,-1 15-149,1 33 0,-4 18-66,-6 19 1,4 10 23,-14 9 0,13 0-491,-2 1 0,8-17 224,10-31 1,7-19-31,12-19 0,25-7 0,6-2 0</inkml:trace>
  <inkml:trace contextRef="#ctx0" brushRef="#br1" timeOffset="287">5061 10890 8105,'-3'-25'0,"-6"6"-42,6-7-31,-10 10 358,13 1 67,-13-11-151,10 11 53,-9-14-35,12 13 0,0-9-299,0 22 312,0-10 2,0 13 81,0 0 1,0 22-47,0 7-137,0 18 1,0-3 46,0 13 0,0 10-25,0-1 0,-10 13-54,1-3 0,-1-7 69,10-2 0,0-7-308,0-3 0,0-13-340,0-6-258,0-7 230,0-15 1,13-29 201,6-24 0,-4-14 305,4-6 0,0-12 0,10-4 0</inkml:trace>
  <inkml:trace contextRef="#ctx0" brushRef="#br1" timeOffset="288">4777 10890 7864,'-16'0'-218,"-9"0"856,22 0 1,-10-3-195,13-7 1,16-15-284,12-13 1,4-3 41,15 3 1,-2 3-367,2-12 0,4 12-248,-14-3 0,11 7 270,-10 2 0,0 10-276,-10 0 94,1 13 381,-14-7 0,-2 16-155,-13 7 1,-3 6 361,-7 12 1,-2 10-88,-7 0 1,-3 9-15,12-9 1,1 10 2,9-10-167,0-1 0,-13-8 0,-3-1 0</inkml:trace>
  <inkml:trace contextRef="#ctx0" brushRef="#br1" timeOffset="289">4948 9724 8281,'0'-16'-1194,"0"4"1102,0 12 562,0 0-230,0-13 101,0 10-199,0-10 0,0 16 147,0 7 1,0 6-150,0 12 0,0 0 228,0 1 1,0 12-84,0 6 0,-4 10-60,-5 10 1,3-4-31,-13 13 0,12-13-112,-2 3 0,-4-6-1086,4-3 805,-1-13 0,13-6-1401,7-19 1599,-7-19 0,22-28 0,-9-17 0</inkml:trace>
  <inkml:trace contextRef="#ctx0" brushRef="#br1" timeOffset="290">4749 9838 8186,'-13'16'-959,"7"-1"1202,-13-5-1,12-7-245,-5 10 0,15-26 78,6-6 0,10-16 89,19-3 1,-3-22-79,12 3 1,-9-6 25,10 6 0,-14 4-146,4 5 0,-6-2-195,-4 12 0,1 0 48,-1 10 0,-9 2 82,0 7 480,-13 7 0,7 24-143,-13 7 0,-3 19 80,-7 10 1,7 8-81,-6 11 0,-4-4 282,4 13 1,-1-13-202,10 3 1,0-9-95,0-9 1,0-7-951,0-13 1,13-3 447,6-6 1,6-9 276,4-20 0,-1-18 0,0-16 0</inkml:trace>
  <inkml:trace contextRef="#ctx0" brushRef="#br1" timeOffset="291">4891 8501 8227,'0'-15'-859,"0"2"1501,0 13 43,0 0 135,-13 0-572,10 0 1,-10 13-6,13 6 1,0 9-8,0 10 1,0-3-139,0 12 1,0 0 142,0 10 0,0 0-265,0 0 1,0-10-143,0 1 1,3-13-198,7 2 0,-7-5-404,7-3 1,-4-14 379,3-5 0,-2-7 387,12-3 0,-13-25 0,7-7 0</inkml:trace>
  <inkml:trace contextRef="#ctx0" brushRef="#br1" timeOffset="292">4720 8644 8227,'-12'28'0,"8"0"42,-8-12 125,12 10 375,0-23-240,0 9 0,12-18 72,7-13-568,7 0 210,15-47 1,0 18-448,6-18 346,7-7 0,-13 4-205,6-7 1,-6 7 171,-12 12 0,-1 3-105,1 7 0,-10 5-205,0 14 618,-13 12 1,3 7-101,-18 18 0,3 20 180,-13 18 1,9 19 161,-9 10 0,13-3 190,-4 3 0,-2-4-496,2 4 0,1-9 108,9-20 0,12 3-2009,7-12 1775,7-12 0,15-1 0,3-9 0</inkml:trace>
  <inkml:trace contextRef="#ctx0" brushRef="#br1" timeOffset="293">9469 8501 8083,'-16'-12'-235,"3"9"1098,1-10-315,9 13-159,-10 0 59,13 0 70,-13 0-169,10 0 268,-9 0-293,-1 13 0,10-7-299,-7 13 0,7-10 175,3 10-73,0-12 246,0 18-676,0-22 280,0 10 1,10-16-756,-1-7 544,1-6 1,-7-12-227,6-1 715,-6 1-230,10 0 0,-16 2 149,-7 7 0,4 7-109,-13 12 0,3 12 679,-3 7 1,-3 7-201,13 2 0,-10 0-38,9 1 0,1-1-4,9 1-562,0-1-156,0 1 1,12-14 202,7-5 1,-3-10-407,3-10 0,0-9 240,10-18 0,-10 5-43,-1-6 0,-11-3 25,2 3 0,-6 0 36,-3 10 357,0-1 552,0 1-15,-12 12 1,-1 16-347,-6 19 0,-3 6 154,13 4 0,-10 9 246,9 0-690,1-1 275,9-8-1846,0-13 551,0-4 1,9-24-2209,1-7 162,12-7 2969,-19-2 0,22-13 0,-9-3 0</inkml:trace>
  <inkml:trace contextRef="#ctx0" brushRef="#br1" timeOffset="294">14388 9752 8012,'-16'0'-492,"1"-9"890,5 0-185,7-1 1,-13 1 558,7-1-217,6 1-366,-10-4 0,10 10 239,-7-7-3,7 7-224,-10 3 0,13 13-23,0 6 0,0-3-264,0 3 131,0-1 1,4 8-280,5-7 93,-6 6-314,23-22 225,-11 10 0,1-16-93,-6-7 1,-7-6 81,-3-12 1,0 9-65,0 0-586,0 0 891,0-9 0,-13-1 0,-3 1 0</inkml:trace>
  <inkml:trace contextRef="#ctx0" brushRef="#br1" timeOffset="295">9640 8615 7231,'-16'0'-1061,"3"-12"941,0 8 1,10-11 119,-6 5-97,6 7 81,3-10 32,-13 1-25,10 8 1,-10-11 114,13 5 1,-3 7-115,-6-6 3,5 5 200,-8-8-13,12 9-164,0-10 1,0 10 298,0-7-265,0 7 24,0-9-80,0 12 128,0 0-158,0-13 120,0 10 157,0-10-144,0 13 590,0 0-689,0 13 0,0-10 0,0 10 0</inkml:trace>
  <inkml:trace contextRef="#ctx0" brushRef="#br1" timeOffset="296">12284 8160 6197,'0'-16'-84,"0"4"0,0 9 229,0-7-87,0 7 38,0-10-26,0 13 82,0-12-115,0 9 1,0-13 123,0 6-48,0 7-41,0-10 1,0 10 98,0-6 29,0 6-21,0-10-50,0 0 85,0 10-75,0-22-10,0 22-3,0-10-18,0 1-79,0 8 0,0-5-8,0 18 1,0-2-74,0 12 1,0 3 99,0 16 0,0-4-34,0 14 0,0-10 15,0 9 0,-3-3-30,-7 4 0,7 5 25,-6-5 0,6-7-71,3-3 0,0-7 5,0-2 0,0-10-278,0 0 295,0-13-13,0 19 56,0-21-69,0-4 33,0-16 0,0-13-8,0 1 0,0 9-11,0 0-15,0 0 0,9-9-1,1-1 0,-1 1-72,-9-1 1,0 1 86,0-1 0,0 1-50,0 0 0,0-1 36,0 1 1,0-1 33,0 1 1,0-1-43,0 1 0,0-1 161,0 1 1,9 9-52,1 0 1,-1 10 360,-9-10 36,0 12-348,0-5 1,0 24 115,0 7 1,0 7-82,0 2 0,0 10 114,0 0 1,0 3-108,0-3 0,0-3 5,0 12 1,0-12-50,0 3 0,0-7-1,0-2 1,0-1-575,0 1 244,0-14-845,0 11 802,0-23 0,0-3 277,0-19 0,13-19 0,3-6 0</inkml:trace>
  <inkml:trace contextRef="#ctx0" brushRef="#br1" timeOffset="297">12028 8757 10063,'16'0'731,"9"0"1,-9 0-487,12 0 1,1 0-178,-1 0 1,1 0-92,-1 0 1,4 0-120,6 0 1,-7 0 123,7 0 1,3 0-118,-3 0 0,0 0-68,-10 0 1,-9 0 74,0 0-79,0-12 153,10 9-76,-1-23 0,-12 20-6,-6-13 55,-7 13 1,-3-10 71,0 6 1,-13 7 3,-6-6 1,3 6 100,-3 3-128,0 0 0,-9 0 63,-1 0-43,1 0 1,0 0-74,-1 0 64,1 0 1,-1 0-6,1 0 1,-1 0 23,1 0 1,9 9-3,0 1 0,0-1 130,-9-9 1,9 0-136,0 0 1,0 0 131,-10 0 0,10 0-105,0 0 1,10 0 196,-10 0 1,10 0-48,-10 0 0,9 0 96,-9 0 5,13 0 15,-19 0-389,21 0 187,-8 0-149,12 0 191,0 0 38,12 0 1,4 0-25,13 0 1,-1 0 142,1 0 0,-7 9-106,6 1 0,-6-1 79,16-9 0,-6 0-150,-4 0 0,4 0 58,6 0 1,-7 0-204,7 0 1,-6-3 117,-4-6 0,4 6-242,6-7 0,-16 4 12,6-4 1,-6 7 9,7-6 1,-10 2 13,0-2-367,-13 6 489,19-10 0,-22 10-131,7-6 293,-7 5-254,-3-8-26,-13 12 100,-2 0 0,-11 3 9,7 6 1,-6-5-19,6 5 1,3-6-86,-3-3-26,0 0 1,-9 3 91,0 7 0,-1-7 51,1 6 0,-1-5-54,1-4 1,-1 0 149,1 0 1,0 0-58,-1 0 1,10 0 163,0 0 0,0 0-154,-9 0 0,9 0 102,0 0-160,13 12 111,-20-9-553,23 23 1,-6-14 210,18 7 1,-3 3-1018,13-12 1,4-1 58,14-9 1200,-5-12 0,9-4 0,-12-13 0</inkml:trace>
  <inkml:trace contextRef="#ctx0" brushRef="#br1" timeOffset="298">12312 8160 8187,'0'-28'-319,"0"12"307,0-9 1,0 18 75,0-12 0,0 10 133,0-10 1,-9 10-106,-1-10 199,1 0-242,9 3 203,0-9-309,0 21 226,0-8-52,0 12 1,0 12 4,0 7 1,9 7 13,1 2 1,-1 0 141,-9 1 1,0-1-94,0 1 1,0 9 58,0 0 1,0 3-65,0-3 1,0-7-61,0 7 1,0-6 37,0-4-342,0 1-299,0-1 269,0 0 28,0-12 0,4-6 35,5-20 1,-6-6-30,7-12 0,-7-4 66,-3-6 1,0 7 39,0-7 0,0 6-16,0 4 0,0 0 156,0-1 1,0 10-77,0 0 0,0 0 7,0-9 0,0 9 109,0 0 0,-3 3-49,-7-3 90,7 6 1,-13 13-126,7 0 127,6 0 0,-10 13-56,13 6 1,0 16-25,0 3 0,0 0-536,0-10 0,0 1 227,0-1 1,0 0-777,0 1 0,3-13 108,7-7 908,-7-6 0,9-3 0,-12 0 0</inkml:trace>
  <inkml:trace contextRef="#ctx0" brushRef="#br1" timeOffset="299">12000 8700 6195,'0'16'622,"0"-3"-319,0-13 907,0 0-124,12 0-709,-9 0 1,23 0 88,-7 0 1,6-10 71,3 1 1,1-1-323,-1 10 1,1 0 29,-1 0 0,1 4-355,-1 5 0,0-6 162,1 7 0,-4-4-1542,-6 4-226,6-7-686,-9 9 2401,0-12 0,-16-12 0,-16-4 0</inkml:trace>
  <inkml:trace contextRef="#ctx0" brushRef="#br1" timeOffset="300">18227 10350 8130,'0'-29'0,"0"1"0,0 9-137,0 0-38,0 0 408,0-10-12,0 14 50,0 2-154,0 13 242,0 0-173,0 13-82,0 2 0,0 17 42,0 6-122,0-7 69,0 23 0,-9-19 56,-1 12-231,1 1 161,9-4 1,-4 10-102,-5-7-31,6-6 121,-10 13 0,10-13-327,-6 6 160,5-6 1,-8-12-283,12-1 134,0 1 107,-13-14 44,10-2-3,-10-13-47,13 0 212,0-13-126,0-2 1,10-4-240,-1 0 237,1 0 10,-10 3 1,3-6-495,6 12 244,-5 1-16,8 9 318,-12-13 0,0 10 0,0-10 0</inkml:trace>
  <inkml:trace contextRef="#ctx0" brushRef="#br1" timeOffset="301">18113 10634 7808,'0'28'84,"0"1"24,0-1-7,0 1 0,0-1 73,0 0-194,0 14 102,13-11 1,-10 13 82,7-6-113,-7 7 27,-3-1 1,0 6 0,0-12-3,0 13 1,0-20-77,0 7-13,0-6 1,-3-13 130,-7 0-302,7-13 293,-10 7-22,13-13-293,0 0 258,0-13-118,-12 10 84,8-22-85,-8 9 65,12-13 13,0 14-223,0-11 211,0 23-1,0-22-248,0 9 237,0 0 1,0-9-15,0 6-29,0 6 32,0-12 1,0 19 83,0-13-93,0 13-13,0-20 68,0 11-55,0-1 6,12-10 132,-8 23-114,8-22 1,-12 19-4,0-13-141,0 12 142,0-5 3,0-1-195,0 10-22,0-10 174,0 1-280,0 9-46,0-10 104,0 13 136,0 0 58,0-13 84,0 10-165,0-10 47,0 13 185,0-12 1,3 6-200,7-13 401,-7 12-184,10-18 0,-13 19 267,0-13-196,0 0-61,0 3 1,0-9 191,0 6-130,0 6 1,0-12 93,0 6-134,0 6 11,0-12-168,0 22 175,0-10 5,0 13 20,0 0-46,0 13-72,0-10 5,0 22 0,0-9 96,0 12-90,0-12 1,0 10-110,0-8 152,0-5-211,12 12-151,-8-9 0,8 3 143,-12 0-839,0-13 956,0 7 0,13-13 0,3 0 0</inkml:trace>
  <inkml:trace contextRef="#ctx0" brushRef="#br1" timeOffset="302">18028 11259 7991,'-16'0'0,"-9"0"62,22 0 25,-10 0 1,10 0 357,-7 0-107,7 0 132,-9 0-131,12 0 189,12 0-292,4 0 0,13 0 5,-1 0 0,0 0 28,1 0 1,-1 0 1,1 0-46,-1-12-56,1 9 1,-1-10-253,0 13 59,1 0 0,-1-10-391,1 1 320,-1 0 0,-9 5 126,0-5-524,0 6 348,-3-10 1,6 10-75,-13-7-130,1 7 13,3-9 40,-10 12 162,9 0-18,-12 0-130,0 0 4,-12 0 209,9 0 0,-23 3-92,7 6 33,-6-6 59,-3 10 0,-1-13-67,1 0 209,-1 0-48,1 0 0,-1 10 112,1-1-213,0 1 19,-1-10 0,1 0 342,-1 0-123,1 0 0,-1 0 251,1 0-229,0 0 0,9 0 1,0 0 139,0 0-127,-10 0 0,10 0 57,0 0 23,13 0-398,-19 0 57,22 0 187,-10 0-60,13 0 1,3 0 57,7 0 172,5 0-125,14 0 0,-7 0-10,6 0 1,-6 0 10,16 0 1,-3 0-50,3 0 0,-6 0 19,6 0 1,-7 0-209,-2 0-57,12 0 241,-22 0-164,19-13 25,-23 10 1,14-13 147,-1 6-472,-12 7 86,9-22 183,-22 22-96,10-22 67,-13 21 1,0-11 49,0 5-170,0 7 191,0-10 1,-13 13-382,-6 0 186,7 0 88,-13 0 0,9 4-804,-13 5 257,1-6-493,-1 22 1184,1-9 0,0 13 0,-1-1 0</inkml:trace>
  <inkml:trace contextRef="#ctx0" brushRef="#br2" timeOffset="303">9526 24594 8224,'0'-41'-249,"0"10"0,0-10 200,0 12 187,0 13 161,0-9-440,-13 22 111,10-10 1,-10 17 274,13 5-335,0-6 60,0 22 0,0 4 211,0 18-267,-12-6 73,9 26 0,-13-17-35,6 26-60,7 0-409,-22 9 490,22 13 66,-23 3 1,20 16 35,-13 6 219,0 19-537,3 16 1,4-71 0,-1 0 278,4 3 1,-1 0-397,-2 3 1,-1 1 455,-1 5 0,-1 1 0,1-3 1,0-2 11,0-4 1,0-2-95,-1-4 1,1-2 78,-2 59 1,4-25-455,12-13 229,0-37 1,3-17-924,6-31 987,7-6 1,6-35 67,7-7 0,-7-31 0,19 0 0</inkml:trace>
  <inkml:trace contextRef="#ctx0" brushRef="#br2" timeOffset="304">9156 24651 8195,'-28'-16'-784,"12"4"821,-9-1-26,21 10-2,-8-10 266,12 1-243,0 9 0,3-13 58,6 6 0,17 4 3,12-13 0,15 13-118,4-4 78,0-6-6,25 13 0,-9-12 77,12 5-70,1 7-1,11-10 0,-2 13 83,19 0-1081,-7 0 1021,20 0 1,-4 0 25,0 0 0,10-9 11,-10-1 165,26 1-117,-29-4 1,22 7-22,-19-13-62,-6 13 1,13-20 83,-7 7 126,-6 7-1,-4-14-137,-2 23 0,-10-19 108,13 13 1,0-1-7,-1 10-276,-12 0 55,10 0 1,-23 3 246,7 7-388,6 6 84,-12-1 0,18 8 74,-12-14 1,3 10 1,-3-10 1,3 10-148,6-9-55,-6-1 105,-13-9 0,-9 10-24,0-1 71,0 1-162,-4-10 58,-2 0 113,-13 0 1,-4 0 970,-5 0-933,6 0 44,-23 0 56,10 0-141,-12 0 10,-14 0 180,-2 0-180,-13 0 449,0 0-417,-13 0-212,10 0 222,-9 0-69,-1 0 1,7 0-262,-13 0 123,12 0 151,-5 0-4,-1 0 1,10 3-184,-6 6 151,5-5 24,-8 8-127,9 1 106,-10 3 0,13 3-41,0 0 137,-13 0-90,10 9 1,-10 4-24,13 5 165,0-5-133,-12 9 1,9 0-16,-7 7 224,7 5-199,3 17 1,-9-7 177,-1 13 16,1 0-143,-4 9 0,10 13 16,-7 6 0,-2-3-15,2 3-745,1-12 736,-4 19 0,7-20 42,-13 14-105,13-14 60,-7 7 1,13-16-313,0-6 120,0 6 181,0-22 0,0 19-176,0-12 160,0-1 10,-13-9-57,10 0 42,-10 12 0,13-9-4,0 6 129,0-6-121,0-3 1,0 10 376,0-1 0,-9 10-384,-1-10 1,1 1 146,9-11-139,0-11 1,0 8-133,-13-21 120,10 9 1,-9-25-174,12-4 80,-13-12 1,10-3-24,-7-6 1,7-10-132,3-19 0,0 6 25,0-6-1018,0 7 760,0 2 1,-9 1 484,-1 0 0,1-1 0,9 1 0</inkml:trace>
  <inkml:trace contextRef="#ctx0" brushRef="#br2" timeOffset="305">9611 27836 8376,'-16'0'-950,"0"0"880,7 0-39,6 0 233,-10 0 1,10 0-116,-6 0 141,5 0 38,-8 0-229,12 12 63,0-8 167,-13 8 9,10-12-92,-10 0 1,16 0 74,7 0 131,6 13-127,12-10 1,1 10 20,-1-13 0,23 0 126,5 0 1,11 0 27,-1 0-104,7 0-85,25 0-774,16 0 756,2-13 1,23 10 77,-6-7 1,9-2-257,10 2 0,-16 1 333,6 9 31,-6 0-178,6 12 1,-6-8 106,6 5 0,-28-3-7,9 4 1,-12-7-143,2 6 153,1-5-69,0-4-1059,-13 0 841,10-13 1,-20 10 282,13-7-329,-12-5 36,6 11 1,-13-11 219,1 5-363,-1 7 523,0-22 1,-9 18-341,0-12 1,-16 10 116,-3-10 0,-3 0 3,-17-9 776,1-1-845,-9 13-25,-1-9 0,-9 22 138,0-7 17,-13 7-116,7 3 95,-13 0 291,0 0-378,0 13 0,0-7-145,0 13 31,-13-12 0,10 8-57,-6-5-6,6-7 181,-10 10-572,10-13 283,-10 0 0,10 9 78,-6 1-977,5-1 296,-21-9 206,22 0-1277,-22 0 817,22 0 1054,-23 0 0,10 0 0,-12 0 0</inkml:trace>
  <inkml:trace contextRef="#ctx0" brushRef="#br2" timeOffset="306">12057 23969 8234,'0'28'-220,"0"1"232,0-13-31,0 9 450,-13-22-62,10 22-519,-10-22 180,13 10 217,0-13-312,0 0 4,-13 0 200,10 0 57,-9-13-105,-1-2 0,7-14 51,-13 1-116,12-13 43,-18 9 0,13-12 60,-7 6-10,-7-6-44,10-13 1,-12 0 51,0 0 1,-4-3 2,-6-6 1,6-7-12,-5-12 13,5-13-179,-9-3 0,9-13-28,-6 0-138,7-25 1,12 3 160,9 57 0,1-3 82,0-4 0,-1-1 1,-3 0-1,1 0 30,2-3 0,1 0-702,-5 3 1,2 0 670,10-4 0,1-1 0,-5 2 0,0 0 41,5-10 1,2 1-1,-1 10 1,0 1-41,-1-3 0,2 2 1,4 7-1,2 3 571,12-64-214,7 14-159,2 2 0,0 30 235,1 11-50,-13 14-227,9 27 1,-12 14 143,5 12 478,8 12-1267,-23-5 1939,22 12-1446,-22 0-174,10 0-269,-13 12-497,0-8 424,0 8-49,13 1-423,-10-10 430,9 10 182,-12-13-396,0 12 347,0-8 0,-3 11-146,-6-5 537,6-7 0,-23 22 0,11-9 0</inkml:trace>
  <inkml:trace contextRef="#ctx0" brushRef="#br2" timeOffset="307">11004 19988 8299,'-12'-28'344,"-4"12"479,0-9-177,4 22-101,12-23-319,0 11 0,0-4 161,0 0-160,25-13-31,-6 0 0,25-24-113,-6-1-11,6-13-260,26-15 0,-7-13 29,13-6 1,0-10-791,9-9 760,-42 52 0,-1 0 114,43-62 1,-42 58 0,0 1-36,42-49 0,-12 3-143,-7 16 0,-6 0 179,-3 18 88,-13 7-51,-3 35 1,-12 3 202,-1 13-8,1-1 67,-14 13 61,11 4 1165,-23 12-1324,22 0 0,-22 12 253,7 7 0,2 10-248,-2 9 282,-1 6-149,-9 13 0,0 9-49,0 1-267,0 12 65,0-7 0,-3 13 159,-6 1-21,6 12-96,-10-22 0,3 18 45,1-18 12,-1-6 43,10-1-835,0-12 486,0 0 1,0-22-57,0-7-1107,0-18 879,13 2 1,-7-15-28,13-6-896,-12-7 836,18-25 1,-22 9-623,7-6 1186,5 7 0,-11 2 0,8 1 0</inkml:trace>
  <inkml:trace contextRef="#ctx0" brushRef="#br2" timeOffset="308">11232 19505 8359,'-41'0'0,"9"0"383,-9-13-22,13 10 1,12-10 634,3 13-591,13 0 1,7-3 238,12-6 437,12 6-612,26-23 1,16 20 1001,12-13-738,0 0-1118,26-22 846,-10 10-148,25-11 0,-2 14 113,18 0-695,-19-1 267,16 1 0,-28 2-95,-7 8 0,-6-5-320,-13 14 1,-15-1 346,-14 10-1996,-24 0 1367,-19 0 1,-13 4-2348,0 5 3046,0-6 0,-13 23 0,-3-11 0</inkml:trace>
  <inkml:trace contextRef="#ctx0" brushRef="#br2" timeOffset="309">31563 25106 8189,'16'-19'-998,"-6"0"1,-4 10 1119,3-10-39,-6 0 0,10 3 7,-13-9-34,0 9 0,0-3 76,0 0 248,0 13-236,0-19 139,0 21 221,0-8-46,0 12-55,-13 0-298,10 12 0,-12 4 390,5 13-113,7 12-135,-22 3-40,21 13-45,-8 12 1,2-6 229,1 13-554,-1 13 56,10 12 1,-9 16 169,-1 6 1,1 19-267,9 19 1,0-77 0,0 0 4,0 1 1,0 0-1164,0 73 1300,0-3 0,0-25-222,0-7-317,0-19 538,0-6 507,0-38-450,0-6 450,0-26-445,0 1 616,0-14 0,0-5-564,0-20 910,0 7-929,0-22 1,3 9 313,7-12-305,-7-1 53,9 13 265,1-9-298,-10 22 0,22-10-123,-21 13 109,21 0 0,-19 0-37,13 0 0,-3 13-18,3 6 0,-3 3 108,-7-3-324,-6 6 277,10-9-51,0 13-14,-10-1 16,9-12 217,-12-4-211,0-12 6,0 13 378,0-10-224,0 10 0,4-16 13,5-7 121,-6 7 69,10-22-266,-13 22 0,3-20 167,7 14-80,-7 0-58,22 9-39,-22 0 1,13 0-11,-7 0 22,7 0 13,0 0-193,9 0 151,-9 0 0,16 0 77,6 0 47,-7 0-132,23 0 1,-19 0 73,12 0 166,13 0-233,0 0 1,22-13 181,-6-6-146,6-6-19,4-4 0,2 10 95,7 0-50,-19 13-468,18-7 228,-21 13 196,12 0 1,-9 0 99,0 0-290,-13 13 65,7 3 1,-13 12 142,-1 1 1,1-1-11,0 1 1,0-1-71,0 0 34,0-12-12,12 9 1,4-21 3,12 5 9,-12-6-23,9-3 0,-9-3 16,12-6 1,0-7 306,1-13 0,-4 1-35,-6 0 0,-7-4-152,-12-6-319,0 19 193,0-31 1,-4 40-139,-5-18 0,2 18 114,-12 1 0,13 5-57,-4 4 0,-6 0 10,-3 0 1,-6 0-14,-4 0 0,10 0-16,0 0-169,0 0 203,-10 0 0,10-9 0,0 0 1,3-1-9,-3 10 0,-3-9 245,12-1 1,-12-12-79,3 3 1,3 6 62,-3 4-132,0-7 247,-10 13-263,-12-10 0,0 13 48,-6 0-1,-7 0-58,9 0 1,-12 3-284,0 7-542,-12-7 374,9 10 212,-23-1 0,20-8-1868,-13 5 871,0 7 1,-9-13-494,-1 6 1,10-5 1672,0-4 0,0 12 0,-9 4 0</inkml:trace>
  <inkml:trace contextRef="#ctx0" brushRef="#br2" timeOffset="310">32388 24765 9412,'28'0'442,"4"0"-182,6 0-17,6 0-97,26 0 0,-4 0 146,19 0-97,7 0-1006,22 0 889,12 0-21,16 0 1,-6 3-167,6 7 1,-6-4 156,6 13 1,-9 0 202,0 9-225,-13 1 76,-7 12 1,-15-10 293,-12 7-28,-1 7-261,0-14 0,-12 7 143,-7-19 73,7 6 0,-13-22-60,22 10-109,-9-13 1,12 0-26,0 0 0,-9-9 346,0-1 0,-10-12-220,10 3-736,-13-6 650,7-4 0,-23 10-343,1 0 0,-10 4 208,9-4 0,-12 3 92,3 6-141,-7 7-34,-2-22 37,-1 22 285,-12-10-229,-3 13 101,-13 0 64,0 0 53,12 0-309,-9 0 132,10 0 17,-13 0-411,0 0 155,13 0 159,-10 0-188,10 0 68,-13-12 0,3 8-116,6-5-1,-6 6 582,10 3-280,-13 0 117,0 12 1,0 4 34,0 13 1,0-1 12,0 0 1,0 1-82,0-1 0,0 10-10,0 0 1,0 13-35,0-4 1,0 7-37,0 3 1,0 12-89,0 7-31,0 6 109,0 16 0,0-6-194,0 12-698,0 0 939,0 10 1,0 6 8,0-6 0,0 3-600,0-23 784,0-12-123,-13 1 0,10-14-73,-6 7 1,-4-19 137,4-19-283,-14 6 0,17-16 165,-13 1-9,13-13 1,-10-16-327,7 0-585,5-13 315,-8-3 1,12-12-377,0-1 1,-10 1-611,1-1 1,-1-2 1462,10-7 0,0 6 0,0-9 0</inkml:trace>
  <inkml:trace contextRef="#ctx0" brushRef="#br2" timeOffset="311">31250 26357 6425,'-15'0'-90,"2"0"311,13 0-113,0 0-170,-13 0 102,10 0 0,-9 0 94,12 0 7,0 0-12,-13 0-94,10-12 1,-10 5 47,13-12-12,0 13-32,0-19 0,0 18 32,0-12-34,0 1 0,-3-8 83,-6 7-68,5-6 25,-8 22 32,12-22-57,0 21-4,-13-8 72,10 12-81,-10 0 1,4 3 53,-1 6 74,-12 7-123,6 0 1,-3 12 56,1 1 212,-1-1-242,-10 13 1,4-9 137,6 6-120,-6-7-17,9 11 0,-16-5 46,-6 1 1,7 0 31,-7-9-53,-6-1-22,12-12 0,-19 6 102,14-12-28,-14-1-73,7-9 0,-13 9 76,0 1-284,0-1 212,0-9 0,-9 0-28,0 0 28,-13 0-18,6 0 0,-3 0 26,0 0 0,-9 0 57,-10 0 1,0-9 1,10-1 0,0-8-8,-1 8-311,1-12 101,0 6 1,-4-3 169,-5 0-395,5 0 344,-9-9 1,13 9 36,0 0-30,-1 13-13,-12-20 1,10 23 7,-7-6 0,7 6-35,2 3 0,1 0-5,0 0 0,-4 0 54,-6 0-19,20 0-14,-20 0 0,22-10 23,-12 1 0,0-1 171,-1 10 0,4 0 36,6 0-20,-6 0-501,9-13 496,1 10-183,-10-22 1,12 19 14,-6-13 0,-3 0 21,13-10 0,-13 1 71,3 0-154,-6-14 64,-3 11 0,-1-10-201,1 12-118,-13 1 309,10-1 0,-20 1-585,13 0 246,-12-1 194,-7 1 0,-6 9 52,-13 0 1,1 9 75,-10-9 1,-1 0-13,1-9 0,-3 0-24,-7-1 1,7-2-307,-7-7 1,7-7 406,3-11-481,65 27 1,-1 1 385,-1 0 0,0-1 1,0-4-1,0-1 72,3 2 1,0-2 0,-1-6-1,0-2-220,1-1 1,0 1 0,-7-1 0,-2 0-46,0-4 0,0 0 91,6 2 0,0 1-461,-11-5 0,0 0 448,10 5 1,2 0 96,-7-5 1,-1 0-1,0 4 1,-2 1-57,-2-3 1,0 0 0,5 2 0,0 1 38,0-3 1,-1-1-1,-4 3 1,0-1 12,5-2 1,-1 1 0,-2 2 0,-1-2 4,3-4 0,2-2 0,4 2 0,2-2 92,1-3 0,2-2 0,2-3 0,1-1 14,0 2 0,2-3 0,4-9 0,2-2 18,1 4 0,3-2 0,6-3 0,4-1-37,1 0 1,3 0-1,2-2 1,3-2 49,1-5 0,4-1 1,1 1-1,3 0 19,7-1 0,3 1 0,1 4 0,4 1-148,6 0 1,3-1-1,1 1 1,1-1-47,6-4 1,0-1 0,0 0 0,0-2-175,0-2 1,0 0 0,6 3 0,1 1-63,2-4 1,1 0-181,1 2 0,3 2 385,6 1 1,1-1-1,2-5 1,2-1-34,7-3 0,2 0 1,1-1-1,3 0 208,4 1 1,1 0-1,1-3 1,1 0-57,1 3 0,2 1 1,6-4-1,3 0-66,3-2 0,3 1 1,4 5-1,2 1 79,-3 3 0,1 0 0,7-2 0,3 1-193,4 2 0,0-2 244,2-12 1,1 1-48,0 13 1,3 1 0,3-11 0,3 2 43,1 11 0,1 1 0,4-5 0,1 0 25,4 1 1,1-2-231,2-6 1,1 1 131,-1 15 1,1 1-1,-2-8 1,-1-1 39,-5 13 1,-1 1-163,1-2 1,-1 2 54,1 3 0,0 2 0,2 0 1,1 1 22,-3 3 1,-1-1-1,0-1 1,-2 0-149,-6 7 1,-2-1-1,-2-5 1,0-2 146,2 2 1,2 2 0,0 1 0,1 1 98,-2 1 1,0 1 0,-5 7 0,-2 1-30,-7 0 0,-1 1 0,-3 11 0,-2 0-5,63-44-166,-7 19 109,-24-4 0,-20 29 9,-25 13 238,-1-1-614,-37 26 1720,19-10-1438,-34 13 0,5 0 1222,-18 0-1194,5 0 843,-21 0-1073,9 0 0,-12 0-167,-1 0-596,1 0 641,0 0 1,9 0-222,0 0-743,0-12 517,3 9 859,-9-10 0,9 13 0,-13 0 0</inkml:trace>
  <inkml:trace contextRef="#ctx0" brushRef="#br2" timeOffset="312">24341 14387 8370,'-13'-28'1298,"13"-1"-812,0 1 609,25-1-658,32 1 1,28-4 245,20-6-369,31 7-430,-59-2 0,4-1 1,13 10-1,4 1 330,11-9 0,0-2-1237,-6 2 1,0 4 1055,9 4 1,0 3-1,-19 5 1,-3 4-441,-4 6 1,-1 3-364,73-1 644,-29 4 0,-15 0-108,-19 0 0,-22 13 82,-17 6 305,-24 6-352,-19 4 0,-16 9-260,-7-1 629,-31 27 850,-6-17 1,-45 35-916,7-6 0,-7 6 372,7 3 0,-1-9-329,1 0-29,0 0-74,-1-3-1396,26 9 1005,-6-22 346,34-3 0,-2-4 0,5-5 0,-5 5 0</inkml:trace>
  <inkml:trace contextRef="#ctx0" brushRef="#br2" timeOffset="313">53999 2104 8213,'0'-28'-1263,"0"9"1443,0 0 1,0 9 66,0-9 0,3 13 264,7-4 0,-7 4-82,6-3-6,-6 6-153,-3-10-5,0 13 0,0 3-9,0 7 0,0-4-13,0 13 0,0 3 9,0 16 1,0-7-72,0 7 0,0 7 34,0 2 1,-9 10-152,-1 9 1,-12 4 93,3 5 0,-6 8-166,-3-8 1,2 8 9,7 2 1,-6-3-101,6-6 1,-3 3 43,3-13 0,3-9-110,7-10 0,6-12-5,-7 3-188,7-19 180,3-6 0,0-17-233,0-5 0,3-7-526,7-12 0,2-1 16,7 1 920,6-13 0,-9 9 0,13-9 0</inkml:trace>
  <inkml:trace contextRef="#ctx0" brushRef="#br2" timeOffset="314">53942 2587 8213,'0'-15'-241,"0"2"462,0 0-124,0-2 1,9-14 25,1 1 1,12 9 146,-3 0 0,16 0-18,3-10 1,9 1-11,-9-1 0,13 1 33,-4 0 1,-3 2-190,4 7 0,-14-3 121,4 13 1,-6 2-72,-4 17 1,-12-4 72,-6 13 0,-7 13-201,-3 15 0,0 4-37,0-4 0,-13 16-101,-6-6 1,-6 6 116,-4-6 0,10 0-91,0 0 0,1 9 24,-11 1 1,10-1 105,0-9 0,13-3 26,-4-7 0,-2 4-45,2-14 1,1 11 28,9-10 1,0-10-149,0-9 0,3-3-220,6 3 0,-2-6-100,12-13 1,0 0 431,9 0 0,1-26 0,-1-5 0</inkml:trace>
  <inkml:trace contextRef="#ctx0" brushRef="#br2" timeOffset="315">54767 1990 8174,'0'-15'158,"0"2"1,9 10 517,1-7-235,12 7 1,-7-10-21,14 13 1,3 0 144,5 0 0,11-9-69,18-1 0,4 1-174,6 9 0,6 0-281,-7 0 1,-2 0-196,3 0 0,-16 0-173,-3 0 0,-3 0-531,-16 0-1304,-1 13 967,-8-10 1194,-13 22 0,-29-9 0,-19 12 0</inkml:trace>
  <inkml:trace contextRef="#ctx0" brushRef="#br2" timeOffset="316">55222 1365 9947,'15'3'697,"-5"6"1,-7-2-475,-3 12 1,0 9-61,0 10 1,0 9-92,0-9 1,0 13 7,0-4 1,-9 7-138,-1 3 1,-9 0-67,10 0 1,-10-1-232,9 1 0,1-12-222,9-8 1,-10-5 286,1-4 1,-1 1-513,10-1-290,0-12 1091,0-3 0,0-1 0,0 4 0</inkml:trace>
  <inkml:trace contextRef="#ctx0" brushRef="#br2" timeOffset="317">54596 1422 8174,'0'15'-1791,"0"-2"2274,0-13 1,0 3 121,0 7 203,0-7-245,0 10 225,0-13 308,0 12-688,13 4 0,2 12 34,14 1 1,9-1-174,0 1 0,12 9-240,-2-1 1,2 14 25,-2-4 1,5 4-206,-5-4 0,2 7 107,-2-7 1,-7-2-132,-13 2 1,-3-12-1214,-6 3 587,7-7-990,-23-2 992,9-13 0,-24-4 798,-7-12 0,-6 0 0,-4 0 0</inkml:trace>
  <inkml:trace contextRef="#ctx0" brushRef="#br2" timeOffset="318">54482 2246 8174,'16'-19'111,"-6"0"773,5 13-372,1-19 1,13 18 27,-1-12 1,10 10-118,0-10 1,12 13 151,-2-4 0,18-2-219,10 2 0,3-9-45,-3 10 0,6-10-369,-6 9 1,-7-9 111,-2 10 0,-17-10-265,-2 9 1,-14-9-757,4 10-1292,-19-1 2259,-6-2 0,-13 9 0,0-10 0</inkml:trace>
  <inkml:trace contextRef="#ctx0" brushRef="#br2" timeOffset="319">56757 2303 8047,'-16'-13'-290,"4"10"1,-1-22 0,-3 9 0</inkml:trace>
  <inkml:trace contextRef="#ctx0" brushRef="#br2" timeOffset="320">57496 1763 8072,'0'-19'0,"0"0"324,0 13-19,0-20 0,0 20 305,0-13-366,0 13 1,0-4 14,0 20 0,0 6 38,0 12 0,-9 10-63,-1 0 0,-12 22-145,3-3 0,4 22 106,-4 6 0,-10 10-361,-9 9 0,-3 7-71,3-7 1,4 10 17,-14 9 1,13-19 87,-3 0 0,7-22 69,2-6 1,11-22-94,-1 3 0,12-29 46,-2 1 0,2-20-142,-2 1 195,6-7 1,-10-16-128,13-6 1,0-16 16,0-2 0,-9-5-87,-1 5 1,1 2-5,9-13 0,0 14-126,0-4 1,9-3-566,1 3 948,-1 0 0,4-3 0,3-3 0</inkml:trace>
  <inkml:trace contextRef="#ctx0" brushRef="#br2" timeOffset="321">57041 2673 8072,'29'0'0,"-1"-3"0,1-7 0,-4 4 59,-6-13 1,16 9 441,-7-9 0,16 10-124,-6-10 0,13 13 103,-4-4 0,10-3 11,10 4 0,-7 0-57,6 9 0,-6 9-208,-3 0 1,-4 14-12,-5-4 0,2 9-168,-12 10 1,-9-3 123,-10 12 1,-13-9-404,4 9 1,-7-9 157,-3 10 0,-16-14-362,-13 4 0,-2 3 156,-17-3 0,1-3 11,-10-16 0,4 3 147,5-12 1,-6-1 204,7-9 0,-7 0 89,-3 0 1,10-3-51,0-7 1,12 4 59,-3-13 0,6 10-71,4-10 0,9 3 136,0-3 1,10-3-358,-10 12-692,12-12 116,-5 19 1,18-10 685,13 13 0,13 0 0,24 0 0</inkml:trace>
  <inkml:trace contextRef="#ctx0" brushRef="#br2" timeOffset="322">58037 3042 5910,'0'16'1836,"0"-3"0,12-13-1599,7 0 0,16 0-60,3 0 0,13 0-77,-4 0 0,7-10-181,2 1 0,1-13-479,0 3 0,-3-7 362,-7-2 0,4 0-391,-13-1 1,-3-9 231,-16 0 0,-7-9 19,-12 9 1,-3-13 95,-6 4 1,-17 3 196,-12-4 1,-12 17 197,2 2 0,1 4 143,-10 16 1,7 2 739,-17 17 1,7 6-472,3 12 1,10 13 381,0 7 1,12 5-372,-3 4 1,19 3-753,9 6 0,10-5-341,10 5 0,18-16-562,20-2 0,18-17 683,10-2 396,19-1 0,6-12 0,13 12 0</inkml:trace>
  <inkml:trace contextRef="#ctx0" brushRef="#br2" timeOffset="323">59203 2815 7913,'19'0'11,"-1"0"0,-8 0 611,9 0 0,0-10-423,9 1 0,1-13 33,-1 3 0,4 3-305,6-3 1,-4-3 21,14-16 1,-4 6 29,3-5 1,7-8 68,-6-2 1,-4-7-26,3-3 0,-12-9 23,3 0 0,-3-13-125,3 3 1,-16-6-67,6-4 0,-9 4 119,0 6 1,3 1-1,-12 18 0,-4 9 129,-16 29 0,-9 7 139,-18 12 0,-11 16-11,-18 12 1,-7 16 195,-12 23 1,-10 5-5,0 14 1,-9 8-69,9 1 0,4 13-180,15-4 0,6 3 100,13-3 1,13 7-350,6-7 0,22-9 162,16-10 0,29-12-917,28-16 1,3-16 147,16-13 0,-1-12-142,11-16 1,-4 0 355,-6 0 0,3-12 238,-13-7 1,-9-7 479,-10-2 1,-12 9-127,3 0 1180,-19 13 0,-10-4-325,-18 20 0,-7 15 152,-12 13 1,-10 3-243,0-3 0,3-7 254,16 7 1,-3 3-819,13-3 1,-1 0-397,10-9 0,6-10-463,13 0 1,3-13 421,26 3 0,-1-12-894,10-16 1,0-3 336,0-25 1,9 9-271,1-10 0,-4 1 331,-16-10 0,4 0-145,-13 0 1,0-3 420,-10-6 0,-12 6 310,-7-6 1,-6 9 732,-3 9 1,-15 7-549,-14 13 0,-6 12 1355,-21 7 1,2 9-505,-22 9 0,3 16-289,-2 13 0,5 10-570,13-10 1,13 12-451,6-2 1,19-4-340,10 3 0,9-12-805,9 3 1,19-7 1437,20-2 0,18-1 0,7 1 0</inkml:trace>
  <inkml:trace contextRef="#ctx0" brushRef="#br2" timeOffset="324">60596 2786 8106,'-57'0'1211,"0"0"1,3 0-439,7 0 1,6 0 1226,13 0-1312,-1 0-657,13 0-922,4 13 772,12 3 1,12 9-476,7-6 1,7 3 94,2-12 1,0 9-337,1-10 1,9 4 287,0-4 0,0-6 44,-10 7 0,0-4 71,1 4 386,-1-7 0,-2 13 1028,-7-7 1,3-3-562,-13 13 0,1-9 1216,-10 9 1,0 0-531,0 9 0,-4 1-384,-5-1 1,6 4-512,-7 6 0,7-7-522,3 7 125,13-6 0,12-7-211,13-6 1,3-6-86,-3-13 0,6 0 146,13 0 1,0-16-311,0-13 1,0 1 92,0-10 0,-4-3 34,-5 3 1,-4-3 458,-6 3 0,-7 3 345,7-12 1,-16 12 644,-3-3 84,-12 7 0,2 15-526,-18 6 0,2 7-154,-12 3 0,10 0-1319,-10 0 0,10 13 307,-10 6 677,12-7 0,-5 26 0,12-6 0</inkml:trace>
  <inkml:trace contextRef="#ctx0" brushRef="#br2" timeOffset="325">61250 3184 7953,'-3'16'430,"-7"-6"365,7 6-394,-10-1 0,13 14-99,0-1 0,0 1-3,0-1 1,0 1-28,0-1 0,4 0 14,5 1 1,7-1-90,12 1 0,1-4-112,-1-6 1,4-6 75,6-13 0,3 0-148,6 0 1,7-4-193,-7-5 1,7-10 121,3-19 1,-10 3-164,1-12 0,-10 0 22,9-10 1,-22 3-11,4 7 1,-7-7-83,6 6 1,-12 7-145,-6 3 0,-7 7-628,-3 2 222,0 1 1,-13 12 839,-6 7 0,-6-7 0,-4 0 0</inkml:trace>
  <inkml:trace contextRef="#ctx0" brushRef="#br2" timeOffset="326">63866 1763 7893,'-13'16'332,"10"-4"-102,-9-12 1,8 0 292,-5 0-256,6 0 0,-13-9-13,6-1 0,4 1-20,-13 9 1,10-3-1,-10-7 0,0 7-151,-10-6 1,-2 5 109,-7 4 0,3 4-292,-12 5 1,2 7 71,-2 12 0,-7 1-40,7-1 0,-4 13 22,4 7 1,6-4 37,13 3 0,12-3-84,6 4 0,7 2-168,3-12 0,25 0-383,13-9 0,13-4 274,6-6 0,9-7-1026,0-12 1394,13 0 0,-6-12 0,12-4 0</inkml:trace>
  <inkml:trace contextRef="#ctx0" brushRef="#br2" timeOffset="327">64492 938 8108,'-19'19'402,"0"0"1,0 0 79,-10 10 0,1 2-98,-1 7 0,-2 16-253,-7 12 0,-3 23-209,-7-4 0,-5 19-304,5 0 0,7 7-303,3 3 685,7-1 0,2-11 0,1-5 0</inkml:trace>
  <inkml:trace contextRef="#ctx0" brushRef="#br2" timeOffset="328">63838 3042 8135,'-16'-12'372,"-6"5"204,12-12-30,1 13-433,9-19 1,0 18 141,0-11 0,0 8-155,0-9 1,3 10 107,6-10 1,4 0-194,6-10 1,6 10-54,-6 0 0,16 0-96,3-9 1,9-4 143,-9-6 1,13 7-62,-4-7 1,7-3-78,3 3 1,3-13 84,6 4 0,-3-7-101,13-3 1,-13-9 72,4 0 1,2-1-56,-3 11 0,1-1 107,-10 0 0,-4 3 2,-5 7 0,2-4-1,-12 13 1,0-9 1,-9 9 0,-4 10 51,-6 9 1,-3 3 368,-7-3-76,-6-6-163,10 21-106,-13-8-95,-13 12-305,-3 12 327,-12 4 0,3 3-14,6 0 0,-3-9-8,12 9 1,-9 0 0,10 9 1,-13-9 123,3 0 1,-3 0-116,3 9 0,-13 10 267,13 0 1,-13 3 5,13-3 0,-9-3 25,-10 12 1,7 1-173,-7 8 1,6-8 14,4-1 1,9-3-97,0 4 0,12 2 98,-2-12 0,-4 0-229,4-9 0,2-4-12,17-6-1,-4-6-265,13-13 349,0 0 1,10 0-21,-1 0 1,0-10 45,1 1 0,-1-4 0,1 3 0,-1 4 20,1-13 1,-1 10-23,1-10 0,-1 9-48,0-9 1,1 10 54,-1-10 1,1 0-127,-1-10 0,1 1 19,-1 0 0,0-1-83,1 1 0,-1-1 93,1 1 1,-1-4-16,1-6 0,-1 4 149,0-14 1,1 4-113,-1-3 1,-2 6 191,-7 12 0,3 1-111,-13-1 1082,1 1-680,-10 12 0,-10 16 19,1 19 1,-23 16-73,4 3 0,-7 12 67,6-2 1,-8 8-314,-1 11 1,0-7 64,9 6 1,1 4-681,-1-4 1,4 0 144,6-9 0,7 0-76,12 0 0,0-13-242,0-6 1,0-6 688,0-4 0,25 1 0,6-1 0</inkml:trace>
  <inkml:trace contextRef="#ctx0" brushRef="#br2" timeOffset="329">63098 3042 8068,'16'-12'9,"0"5"32,-7-12 0,10 13 1041,19-3 0,6 5-441,13 4 1,25 4-258,13 5 1,16-3-254,12 13 1,-3 0-384,13 10 0,-13-4 182,3-6 1,-9 6-343,-10-6 1,-19-6 146,-18-4 0,-20 4-581,-9-4 846,-6 14 0,-4-8 0,0 14 0</inkml:trace>
  <inkml:trace contextRef="#ctx0" brushRef="#br2" timeOffset="330">63354 3838 8090,'-12'-19'-216,"-7"1"0,3 8 204,-3-9 1,0 10 138,-10-10 1,1 12-29,0-2 0,-10-4 82,0 4 0,-10-1-3,10 10 0,-9 13 122,9 6 0,-9 6 201,9 4 0,-10-1-183,10 0 0,4 10 141,15 0 1,-3 10-398,12-10 1,1 9 124,9-9 0,12 3-169,7-3 1,19-16-472,10 6 1,8-9 452,11 0 0,5-6 0,14-13 0</inkml:trace>
  <inkml:trace contextRef="#ctx0" brushRef="#br2" timeOffset="331">63724 3241 8085,'0'-15'656,"-13"2"581,10 13-907,-22 0 1,12 22-138,-6 6 1,-3 20-32,13-1 0,-14 7-140,4 3 0,-6 0-79,-3 0 0,9 3 118,0 6 0,0-6-145,-10 6 0,1-6-32,0-3 1,-1-13-17,1-6 1,9-6 130,0-4 1,9-2-30,-9-7-109,13-7 1,-7-9-594,13 7 732,0-7 0,13 22 0,3-9 0</inkml:trace>
  <inkml:trace contextRef="#ctx0" brushRef="#br2" timeOffset="332">63951 3838 7975,'0'16'892,"0"-3"-389,0-13-57,0 13-368,0-10 302,0 9-288,-12 1 1,5 0 58,-12 6 1,10-4-94,-10-5 38,0 6 0,-9 12-111,-1 0 0,4 1 104,6-1 0,-6 1-113,6-1 0,-3 1-121,3-1 170,-7 0 0,14 1-134,-7-1 76,6-12-308,13 9 316,0-21 1,3 8-14,7-12 1,-4 0 24,13 0 1,0-3-1,9-6 0,-9 2 19,0-12 0,0 10-18,10-10 1,-10 13-316,0-4 206,0-6 1,9 4 37,0-7 1,1-7-20,-1 7 0,1-3-25,-1 3 0,4-6 56,6 6 0,-7-6-5,7-4 1,3-8 106,-3-1 1,10 0-68,-11 9 1,11 4 242,-10 6 0,0-6-7,-10 6 1,1 6-26,-1 4 1,-9 6 79,0 3-5,-13 0 1,7 12-65,-13 7 1,-13 16-43,-6 3 1,3 0-20,-2-10 0,-1 10 9,-10 0 0,1 3-172,-1-3 0,1-6 26,-1 5 1,10-5 30,0-4 1,10 1-8,-10-1 1,10 1-97,-10-1 1,9-9 116,-9 0 1,13-9 29,-4 9-93,7-13 1,0 7 67,-6-13-682,5 12-261,-8-9-283,12 10 424,0-13-97,0 0 861,12 0 0,-8-13 0,8-2 0</inkml:trace>
  <inkml:trace contextRef="#ctx0" brushRef="#br2" timeOffset="333">65714 3014 8101,'0'-16'129,"0"-9"0,10 18 537,-1-11-211,1 11 1,-10-2-19,0 18 1,0-2-133,0 11 0,0 5-73,0 15 1,0-7 3,0 7 1,0 3-216,0-3 1,9 9-243,1-9 1,-1 10-363,-9-10 1,0 9 242,0-9 0,0 3-722,0-3 1062,0-7 0,0 23 0,0-10 0</inkml:trace>
  <inkml:trace contextRef="#ctx0" brushRef="#br2" timeOffset="334">65089 4265 8101,'9'-19'-54,"1"0"1,9 10 337,-10-10 0,13 3 20,-3-3 0,10-6 4,9 6 1,-4-7-43,14-2 1,-1-4-39,10-6 1,3 7 7,6-7 1,-2-3-222,11 3 0,-8-3-225,9 3 0,-16 6-275,-4-6 0,-2 10-34,-16 9 1,0-3 518,-10 12 0,-12-12 0,-3 7 0</inkml:trace>
  <inkml:trace contextRef="#ctx0" brushRef="#br2" timeOffset="335">66198 3924 8101,'-16'0'801,"-9"12"1,18-5-320,-12 12 1,13 0 58,-3 9 0,-4 0-146,3 1 1,1 9 5,9 0 0,0 0-95,0-10 0,3 0-28,7 1 1,5-13-120,14-7 0,-1 4-101,1-4 1,9-2-134,0-17 0,12 4-374,-3-13 0,-2-10 99,2-8 1,-12-11-410,3 10 0,-10-12-37,-9 2 0,-6-5 292,-13-4 0,-3 9 118,-7 1 0,-9 3 235,-19-4 0,-15 17 112,-14 12 1,-12 12-111,3-2 0,7 9 140,3 9 0,-4 10 9,4 19 0,-13-6 0,6 9 0</inkml:trace>
  <inkml:trace contextRef="#ctx0" brushRef="#br2" timeOffset="336">54027 5402 8113,'-28'3'-34,"-1"7"1,7-4 219,-6 13 0,15 0 120,-15 10 1,9-1-71,0 0 0,-3 1-1,12-1 1,1 1-45,9-1 1,3 1-79,6-1 1,7-12-174,13-7 0,2 4 96,7-4 0,-6 1-168,6-10 1,3-3-40,-3-7 0,9 4-94,-9-13 0,0 0 97,-10-9 1,4 9-7,6 0 0,-10 0 38,1-10 1,-1 1-104,-9-1 0,-3 1 219,3 0 0,-13-1-76,4 1 1,-7-4 132,-3-6 1,0 7-54,0-7 1,-13 6 21,-6 4 0,-3-1 96,3 1 1,-6 3 227,6 6 1,-16-4-135,-3 14 1,0 3 109,10 15 1,-4 1 235,-6 18 1,7-3-182,-7 23 0,6-1 95,4 10 1,9 0-174,0 0 0,13-10-99,-4 0 1,7-9-12,3 10 1,3-14-180,7 4 1,15-6 88,13-4 0,12-2-64,-2-7 0,5-4-447,4-5 0,0-7 218,0 7 1,0-7-552,0-3 0,-3 0 164,-7 0 1,3 0-63,-12 0 0,0 9 126,-9 1 1,-1 9-405,1-10 937,-14 13 0,11-19 0,-11 10 0</inkml:trace>
  <inkml:trace contextRef="#ctx0" brushRef="#br2" timeOffset="337">55762 4436 7766,'-29'28'945,"1"0"1,-4 23-843,-6 6 0,-6 22 51,-13 6 1,-3 4-124,-6 15 1,9-13-24,0 4 1,13-19-115,16-10 1,9-18 36,0-10-295,12-7 241,7-15 0,19-6-189,19-20 1,-3-9 79,12-19 1,-9 7 105,10-7 0,-1-3 212,10 3 0,-10 0-18,1 9 1,-10 4 74,9 6 0,-9 6 42,9 13 1,-21 4 260,2 5 0,-18 13-93,-1 26 0,-6 2 36,-3 26 0,-16 0-303,-12 9 0,-10 0 79,-9 1 1,-7-10-199,7-1 1,5-24-7,5-4 1,-5-15-15,5-13 0,-1-7-38,9-12 0,1-6-143,-1-13 1,1-3 148,-1-25 0,-2-1-2,-7-9 1,6 1 33,-6-1 1,-3 9 19,3 1 0,1 12-234,8-3 0,10 10-257,0 9-124,13 6 648,-7 13 0,39 13 0,5 3 0</inkml:trace>
  <inkml:trace contextRef="#ctx0" brushRef="#br2" timeOffset="338">56188 5317 8174,'-12'16'0,"-4"9"0,-12-9 393,-1 12 0,4 1 7,6-1 0,-6 1 48,6-1 1,6 10-139,4 0 1,5 0-113,4-10-82,0 1 1,13-4-178,6-6 1,6-7 122,4-12 0,9 0-201,-1 0 0,5-3-101,-5-6 1,-5-7 109,6-12 0,-6 9-228,-4 0 1,0 0 119,1-10 1,-10 4 169,0 6 0,-13-6 56,4 6 1,-7-6 6,-3-4 1,0 1-24,0-1 0,0 1 117,0-1 1,-3 4 63,-7 6 1,4-6-3,-13 6 226,0 6 0,-10-9-52,1 13 0,9-1 237,0 10-340,0 0 30,-9 0-127,-1 0 0,10 0-121,0 0 0,10 0-644,-10 0 349,13 0-206,-20 0 1,20 0 80,-13 0 416,13 13 0,-7-10 0,13 10 0</inkml:trace>
  <inkml:trace contextRef="#ctx0" brushRef="#br2" timeOffset="339">56729 5232 8033,'-16'12'-356,"-6"-5"-44,12 12 0,-12-10 503,3 10 1,3 0 523,-3 9 1,10 4-332,-10 6 0,13-3-67,-4 12 0,-2-9-197,2 9 1,1-2 37,9 2 0,3-6-96,6-13 1,7-2 131,12-7 0,4-7-91,6-12 1,6 0-2,13 0 1,0-12-170,0-7 0,0-10 40,0-9 1,3 4 93,6-14 0,-6 10 246,6-9 0,-6 3-249,-3-4 1,-9 4-238,-1 6 0,-12 7 92,3-7 1,-16 9-360,-3 10 528,-13-6 0,7 9 0,-13-12 0</inkml:trace>
  <inkml:trace contextRef="#ctx0" brushRef="#br2" timeOffset="340">57297 5658 7696,'-12'-16'2822,"9"4"0,-7 12-2386,20 0 1,-4 0-391,13 0 0,0-3 34,9-7 0,1 4-568,-1-13 0,10 9-35,0-9 0,0 4-423,-10-4 0,1-7 437,-1 7 1,-9-6-565,0-3 1,-9 2 639,9 7 0,-13-6 231,3 6 279,-6 7 1,-15-1-108,-7 13 0,-6 0 1221,-4 0 1,1 13-212,-1 6 1,4 15 223,6 4 0,-3 3-895,12-3 1,1-3-534,9 12 0,0-9 251,0 10-27,13-14 0,15 20 0,16-10 0</inkml:trace>
  <inkml:trace contextRef="#ctx0" brushRef="#br2" timeOffset="341">60880 5829 7925,'16'-29'-199,"-3"1"0,-13 9 806,0 0 1,0 9-172,0-8 1,-16 11-153,-13-2 0,-2 6-43,-17 3 0,1 0 32,-10 0 0,-9 0-40,0 0 0,-4 12 172,4 7 1,6 6-83,-7 4 0,20 9-366,9 0 0,10 3-132,9-3 0,6-7-143,13 7 1,6-6 325,13-4 1,16 1 21,31-1 1,1-3-122,18-6 91,-6-6 0,32 0 0,-10 2 0</inkml:trace>
  <inkml:trace contextRef="#ctx0" brushRef="#br2" timeOffset="342">61506 4890 8114,'-16'0'3020,"-9"0"-2498,9 13 1,-12 3-180,-1 12 0,1 4-105,-1 6 0,-12 9-241,-6 20 1,-7 5-43,-3 14 0,-9 8-19,-1 1 0,1 3 70,9-3 0,0-7-282,1 7 1,14-19-676,14-10 0,9-9-49,10-10 1000,5 7 0,17-22 0,19 9 0</inkml:trace>
  <inkml:trace contextRef="#ctx0" brushRef="#br2" timeOffset="343">60482 6966 9035,'13'-16'499,"3"-9"-346,12 6 1,4-6 112,6-4 0,3-2-28,6-7 0,7 3-78,-7-12 1,7 2 28,3-2 0,9-7-75,0 7 0,10-7-99,-9-3 0,12 1-8,-4-1 1,-2-3-262,3-7 0,-10 7-117,10-6 0,-13 9 175,4 10 0,-7-13-34,-4 12 1,-2-2 127,-6 12 0,-7 6 12,-13-6 99,1 7 0,-14 12 309,-5 0-130,-7 12 0,-16-5-45,-6 12 0,-6 0 84,-3 0 1,-10 3 55,0 6 1,-13 7 67,4 13 0,3-1-190,-4 1 0,10-1-12,-9 0 1,12 1-79,-3-1 0,7 1-152,2-1 0,1 10 132,-1 0 1,4 9-87,6-9 0,-3 0-56,13-9 1,-1 9 65,10-1 1,0 1-278,0-9 189,13-1 1,12-3-86,13-6 0,0-6 90,-10-13 1,13 0-143,7 0 1,5-9-85,4-1 1,0-12 95,0 3 1,-3-3-29,-7 3 0,7-6 156,-7 6 1,7-7 11,3-2 1,-13 9 90,-6 0 1,-10 10 403,-9-10-7,7 12 1,-33-2 447,7 18 1,-31 7 6,-7 13 0,-10 9-346,1-1 1,-7 1-417,7-9 1,6 6-942,3-7-1139,19 19 1997,-6-28 0,22 22 0,-10-12 0</inkml:trace>
  <inkml:trace contextRef="#ctx0" brushRef="#br2" timeOffset="344">59686 6540 8643,'13'-16'1803,"15"3"-1250,19 13 0,13 0 137,16 0 1,29 13-386,37 6 1,16 6-528,-69-11 0,2 0 0,1 1 1,2-1 125,5 0 0,1 0 1,-2-1-1,0 0-175,-2-4 1,-2 1 0,-10 2 0,-4 1-813,53 6 1,-23-3 337,-34 2 1,-10-11 744,-18 2 0,-7 7 0,-13 0 0</inkml:trace>
  <inkml:trace contextRef="#ctx0" brushRef="#br2" timeOffset="345">60397 7250 7944,'-19'-19'487,"0"0"0,9 13-286,-8-3 0,8 6-168,-9 3 1,10 0-266,-10 0 1,0 0 190,-10 0 1,-9 0-95,0 0 0,-3 0 348,3 0 0,-3 12 318,-6 7 0,-4 6 182,13 4 1,1 2-278,8 7 1,4-6-115,6 6 0,6 3-291,13-3 0,16 0-288,13-10 1,21 1-213,16-1 1,13-9-1513,-3 0 1981,6-13 0,16 7 0,3-13 0</inkml:trace>
  <inkml:trace contextRef="#ctx0" brushRef="#br2" timeOffset="346">60937 6682 8346,'-16'12'437,"-9"-2"-205,6 18 0,3-2-7,-3 21 0,0 0-14,-9 10 0,0 13-97,-1 6 1,-9 15-178,0 4 0,-3 0-168,3-10 0,10-3 185,-1-6 1,1-16-123,9-13 1,6-21-190,4 2 136,6-18 0,15-1 44,7-18 1,-3-7 118,3-13 1,10 1 55,8-1 0,1 1 130,-9 0 1,9 9 49,0 0 0,0 0-115,-10-10 1,10 10-168,0 0 1,9 4 98,-9-4 0,9-7-84,-9 7 0,10 4 33,-10-4 1,9 3-368,-9-3 376,0-6 0,-10 21 310,1-5-141,-13 6 0,-16 15 332,-19 7 1,-7 10 246,-2 9 0,-13 6-80,-7 13 0,-2-10 115,3 1 0,-4-1-343,13 10 1,0-10-186,10 1 0,2-14-261,7 4 1,7-16-358,12-3 1,3-12 409,6 2 0,20-6 0,15-3 0</inkml:trace>
  <inkml:trace contextRef="#ctx0" brushRef="#br2" timeOffset="347">61136 7421 7938,'0'-19'37,"0"0"575,-12 13-55,8-20-18,-21 23 251,22-9-441,-22 12 0,18 3-129,-12 6 0,13 10 41,-3 19 1,-4-3-89,3 12 1,-2-9-95,2 10 0,7-4 71,-6 3 1,6 7-200,3-7 1,-10-6-16,1-3 1,-1 3 86,10-3 1,0 0-492,0-9 204,0-14-162,0 11 240,13-23 1,-7-3 12,13-19 0,-3-6 114,3-4 1,6 1 19,-6-1 1,3-9 44,-3 1 1,6-1-67,-6 9 0,7-9 206,2 0 1,0 0-115,1 10 1,9 0 262,0-1 1,0 4-9,-10 6 0,10-3-1,0 12 1,0 1-162,-10 9 0,1 0 6,-1 0 0,-12 3-4,-7 6 0,-5 17 15,-4 12 0,0 3-120,0-3 1,-13-7 15,-6 7 1,-6 3-127,-4-3 0,1 0-75,-1-10 1,1 1-242,0-1 1,9-2-554,0-7 154,0 6 1,3-19 248,6 13 554,7-13 0,3 20 0,0-11 0</inkml:trace>
  <inkml:trace contextRef="#ctx0" brushRef="#br2" timeOffset="348">62586 6994 7882,'-25'4'438,"6"5"205,7-6-183,12 10 1,12-13-138,7 0 1,19 0-34,9 0 1,20-13-122,9-6 1,9-15-15,10-4 1,-4-3-131,14 3 0,-11 3 81,11-12 0,-17 2-367,-3-2 1,-12-4 167,-16 13 1,-10 1-1529,1 8 486,-26 1 1135,3-1 0,-63 13 0,-9 4 0</inkml:trace>
  <inkml:trace contextRef="#ctx0" brushRef="#br2" timeOffset="349">62814 7108 8647,'0'19'1539,"0"0"1,0 0-874,0 10 0,0 12-419,0 6 0,9 7-31,1 3 0,2 9-576,-2 0 0,-7 1 315,7-11 0,-4 8-1075,3-8 1,-5 5 1119,5-24 0,7 14 0,0-7 0</inkml:trace>
  <inkml:trace contextRef="#ctx0" brushRef="#br2" timeOffset="350">63980 7620 7961,'-29'13'688,"1"6"161,12-7 1,3 4 882,13-6-1233,0-7 0,23 9-69,5-12 1,16 0-130,-6 0 0,13-9-280,-4-1 0,7-12-221,3 3 1,9-9-255,0-10 0,1 3 151,-10-12 1,-1 9-362,1-10 0,-12 1-270,-8-10 1,-8-9 368,-10 0 1,-7-10 114,-12 9 1,-25 11 164,-13 8 0,-28 26 428,-19 3 1,-23 13-16,-15 6 1,-13 12-72,3 7 0,7 19-57,3 10 0,-4 5 0,11 11 0,14 11 0,17 14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1:05:52.430"/>
    </inkml:context>
    <inkml:brush xml:id="br0">
      <inkml:brushProperty name="width" value="0.09071" units="cm"/>
      <inkml:brushProperty name="height" value="0.09071" units="cm"/>
    </inkml:brush>
  </inkml:definitions>
  <inkml:trace contextRef="#ctx0" brushRef="#br0">19819 20216 8208,'13'-73'0,"-10"-9"0,7 6-257,-7 7 253,-3-1 1,3 26 248,6 6 142,-5 6-16,8 17 1,-12 2-325,0 13 49,0 13 0,0 6 200,0 18-75,0 8 1,-12 24-224,8 16 63,-21 17 1,19 18 97,-13 12 0,13 4-350,1-56 0,0 1 0,-1 1 0,-1 1 239,2 5 0,1 4 1,-1 10-1,1 4-83,3 15 1,2 5 0,-1 7 0,0 5-332,0 17 1,0 3-1,0-47 1,0 1-1,0 0 374,0 1 1,0 1 0,0 0 0,-3 5 0,0 2 0,-1-1 29,1 1 0,1-1 0,-2-1-813,-3-4 1,-1-1 0,0-1 795,3-4 0,1-1 0,-2 0 0,-8 47 1,-1 0 178,2-4 1,-2 1-113,-6 2 1,1 1-1,9-45 1,1 1 0,-1 0 68,-2 0 1,0-1 0,1 1-92,5 3 0,1 2 0,0-2 1,-1-3-1,-1-1 0,1 1-15,3 5 0,1 1 0,1 1 0,-2-1 0,1 1 1,0 0-193,2 8 0,2 2 1,-1-2-1,1-8 1,0-1-1,0 1 220,2 5 0,0 1 0,1-1-499,0-1 0,1-1 1,2-1 410,1-5 0,2-1 1,0 2-1,2 6 0,1 2 1,0-1-123,0-5 0,-1-1 0,1-1 64,0 0 1,0-1 0,-1-2 43,2 45 0,0-3 0,5-4 0,0-2-47,0-2 1,0 0-63,0 5 0,0-4 309,-4-22 0,-2-2-313,1 2 0,1-3 52,-1-21 1,0-5 0,0-3 0,1-1 217,-1-3 0,0 0 1,0-6-1,1-1-242,13 69 1,0-26-14,1-31-655,-13-19 162,9-19 897,-22-16-283,10-38 0,-1-6 0,4-26 0</inkml:trace>
  <inkml:trace contextRef="#ctx0" brushRef="#br0" timeOffset="1">18824 20472 8216,'19'-4'-193,"0"-5"1,-9-7-118,9-12 136,-13-1 1,19-2 583,-6-7 1,10-19 137,8-19-477,-5-6-817,9-29 824,0-5 1,3-33 0,-17 69 0,3-1 97,5 1 0,0-1-1028,-5-16 1,0-2 905,5 0 1,-1-1-1,-4-1 1,-3 0 15,1-5 0,1 0-28,5 6 0,2 1 1,-7 6-1,2 3-481,1 3 0,2 3 536,26-61 0,-3 34-7,0 26 1,-13 28 31,-6 29 0,-7 44 474,-2 40 0,-10 30-464,0 37 0,-3 19 152,-7-63 0,1 3 3,-4 7 0,0 2-121,0 2 0,1 1-362,0 11 1,2 1 153,3 1 0,4 1 121,4 12 0,1 0 28,0-10 0,2-2-932,10 6 0,4-3 419,-2-16 1,3-4 405,2-4 0,5-3 0,2-8 0,4-4 0,0-6 0,2-2 0,58 52 0,2-14 0</inkml:trace>
  <inkml:trace contextRef="#ctx0" brushRef="#br0" timeOffset="2">15895 32129 8126,'19'0'-428,"0"0"1,-9 0 222,9 0 1,0 0 432,9 0 0,0 0-211,1 0 250,12 0-118,3 0 0,26 0-66,6 0 1,18-3-7,11-7 1,12 1 57,15-19 0,14 2-303,-63 4 0,4-3 0,9 2 1,1-1 332,2-4 0,1-1 0,4 0 0,0 1-201,0-1 1,1 1 0,4-1 0,3 1 285,10-1 0,3 1 1,-3 4-1,2 1-422,8-2 0,1 2 0,0 4 1,0 0 326,4-4 1,1-1 0,2 6 0,4 1 2,-37 5 0,1 0 0,-1-2-43,41-8 1,1 0-341,-34 11 1,2 1 0,-1 0-1,42-10 1,0 2 242,-45 10 1,1 3 0,0-1-417,-1-3 0,1 0 1,0 1 472,8 2 1,1 2 0,-1-1-532,-6 0 1,-1 0-1,1-1 446,6-3 0,1 0 0,-1 2 1,-5 4-1,0 3 0,0-1 39,-1-1 1,1-2 0,0 1-182,0 1 0,-1 1 1,2 1 148,4 3 0,1 1 1,-2 1-1,-7 0 0,-2 0 1,1 1-119,3 3 1,2 1-1,-2 0 281,-3-1 1,0 1 0,-1-1-37,2 0 1,0 0 0,0 2-1,1 1 1,1 1 0,0-1-44,4 1 1,1 0 0,-2-1-26,-7 2 1,-1-1-1,1-2-26,9-4 0,1-3 1,-2 1-1,-8 2 0,-2 2 1,0-3 14,7-2 0,0-1 1,0 0 10,-3 0 0,0 1 0,2-2 9,10-1 1,2-1-1,-3-1-97,-8 2 0,-2-1 0,1-1 72,6-2 1,1-2 0,-1 1 0,-5-1 0,0 0 0,-1-1-3,1-3 1,-1-1-1,2 0 1,3 1-1,2-1 1,-1 1-60,2 0 1,0-1 0,-2 0 0,-6 0 0,-2 0 0,0-1 30,1-2 1,-2 0 0,1 1 0,-3 1 0,-1 1 0,0-1-39,-2-1 1,-1-1 0,1 0 0,-1 2 0,1 1 0,-1 0 25,50-4 1,-1-1-57,-12 0 0,-1 2 71,-1 5 0,-3 0 0,-11-3 0,-3 0-50,-1 6 1,-1 1 0,-7-2-1,-2 2 254,-3 3 0,-4 2 0,-15 4 1,-4 3-236,-1 1 0,-3 1 0,65 9 669,-17 9 1,-9-6-640,-18 16 0,-20-6-64,-19-4 0,-6-9 1206,-3 0 1,-12-13-1390,-8 4 2132,-18-7-1913,-6-3 333,0 0 0,-10-13-504,6-6 1,-6-9-131,-3-10 1,-9 3 14,-1-12-1436,-12 12 1106,7-6 1,-4 25 631,0 7 0,0-7 0,-10 0 0</inkml:trace>
  <inkml:trace contextRef="#ctx0" brushRef="#br0" timeOffset="3">36056 30423 7948,'-13'29'326,"10"8"164,-6 1 0,6 13-269,3-4 0,3 20-134,6 8 0,7 20-573,13 10 1,-1 5 307,0 4 1,10 0-1913,0-1 2090,0 1 0,-9 0 0,-1-1 0</inkml:trace>
  <inkml:trace contextRef="#ctx0" brushRef="#br0" timeOffset="4">35829 32811 9202,'19'-44'207,"18"-13"1,23-18 326,35-30 1,10-15-1150,-45 46 1,3-3 0,1-1 0,1 1 558,6-4 1,0 1 0,-7 7 0,-1 4 55,-6 6 0,0 2 0,44-43 0,-16 6 0</inkml:trace>
  <inkml:trace contextRef="#ctx0" brushRef="#br0" timeOffset="5">37222 33778 7315,'-16'-16'132,"3"-9"190,1 22 1,9-13 62,-7 7-172,7 6 100,-10-10-353,10 13 147,-9 0-12,12 0 1,0 3-5,0 7 1,0-1-22,0 19 0,0-5 91,0 14-142,12 8 56,-9-1 0,10 16 11,-13 6 1,0 7 17,0 12 0,10 4-99,-1 6 105,0-7 17,-9 23 1,0-26 21,0 0 1,-3-6-88,-6-22 0,6 3 5,-7-22 1,7-10 77,3-9-354,0-12 163,0-7 0,0-16-253,0-13 1,0-12 125,0-6 0,0-7 51,0-3 0,3-3 74,7-6-37,-7 19 32,9-20 1,-2 26 7,-1-6 1,4-7 87,-3 7 0,-7 2-13,6-2 0,7 9 160,3-9 0,-3 9 150,3-10 0,0 14-111,9-4 0,1 9 41,-1 10 33,0-6-178,13 9 1,-6-3 180,13 0 0,-10 13-101,9-3 0,-9 6 107,9 3 1,-3 0-177,4 0 1,-4 12 5,-6 7 0,-6 10-166,6 8 1,-10-2 46,-9 13 1,6-1-81,-6 10 0,-6 3 9,-4 6 1,-6-3 75,-3 13 1,0-13 117,0 4 0,-9 2 118,-1-2 0,-12 8-38,3-8 1,-3-4 159,3-16 0,-6 4-453,6-13 248,6 0-2534,-12-10 1338,22-12 1015,-10-16 0,13-29 0,0-15 0</inkml:trace>
  <inkml:trace contextRef="#ctx0" brushRef="#br0" timeOffset="6">15782 18055 7956,'0'-16'-1070,"0"3"1817,0 1-25,0 9-461,0-10 0,-4 13-138,-5 0 0,6 3 139,-7 7 1,-2-4-28,2 13 0,-9 0-71,10 9 1,-10 1-73,9-1 0,1 1-1,9-1 1,0 10 102,0 0 1,0 9-136,0-9 0,3 13 48,6-4 0,7 7-96,13 3 0,9 0 77,0-1 0,12-8-144,-3-1 1,7-15 30,3-4 0,-3-3-20,-7-15 1,7-1 52,-7-9 1,4-15 36,-4-14 0,-6-9-110,-12-9 0,-4-16 86,-6 6 0,-6-6-109,-13 6 1,0-10 14,0 1 1,0-10-52,0 10 0,-13-4 94,-6 4 1,-6 6-14,-4-6 1,-9-4 63,0 4 0,1 0-49,8 9 1,1 9 74,-1 1 1,4-1-66,6-8 0,-3 2 288,12 7 0,1-4-55,9 13 1,13-9 223,6 9 0,9-10 20,10 10 1,6-3 153,13 3 0,3 7-32,6-7 0,-2-3-159,11 3 1,-8 0-230,9 10 1,-13 9 28,3 0 1,-9 12-572,-10-2-582,-6-7-1153,-25 13 1086,-3-10 0,-26 23 998,-6-1 0,-19 13 0,-6-6 0</inkml:trace>
  <inkml:trace contextRef="#ctx0" brushRef="#br0" timeOffset="7">19706 30935 7993,'15'0'-1977,"-2"0"1953,-13-13 55,0 10 6,13-10 148,-10 1-123,10 9 0,-13-10 134,0 13-104,0-13-13,0 10 93,0-9-84,0 12 204,0-13-225,0 10-1,0-10 1,0 10 88,0-6-74,0 5 40,0-8-55,12-1 0,-9 7 60,7-13-180,-7 13 121,-3-20 1,9 20 39,1-13-78,-1 0 17,-9 3 0,4-9-14,5 6 32,-6-6-25,10 9 0,-10-9 4,6 6 14,-5-7 8,8 11 34,-12-23-57,0 31 0,10-40 38,-1 19 0,4-7 11,-4 6 0,-5-2 12,5-7 0,4 6 8,-4-6 0,4-3 26,-4 3-53,7-12-23,0 18 0,6-12-59,-13 6 74,14 7 28,-20-11-241,22 1 188,-9 10 1,12-13 51,1 6-288,-14 6 223,11-22 0,-10 20 26,12-14-263,-12 13 217,9-18 0,-9 12-18,12-7 0,-9-5-13,0 5 1,-3-5-3,3-4 11,6 12 13,-22-8 155,10 8-78,0-11 1,-10-1-61,6 0 234,7 0-233,-13 0 1,13 10 32,-7-1 226,-5 1-239,8 3 0,-2-10 215,-1 7-184,1-7-21,2 10 1,-5-10 150,12 7-95,-13 6-33,19-26-100,-22 20 82,23-23 1,-20 20 64,13-7-198,0 6 43,-3-18 0,6 12 134,-13 0-205,1 0 58,2 0 0,-5-3 65,12-6-2,-13 6-5,7-9 1,-4 12 18,1 0-31,12-13 17,-19 10 151,10-22-152,-1 22 1,-9-13-1,7 7 0,2 0 6,-2-20 0,9 17 32,-10-16 60,13 6-89,-6-7 1,3-2 221,0-7-206,0 7-12,10-10 1,-1 9 25,0-5-444,1 5 421,-1-22 1,1 14 16,-1-8 0,1 4 30,-1 6-66,0 7 26,1-23 0,-1 20 45,1-13-224,-1 12 168,1-6 1,2 0-194,7-6 191,-6 6-14,-4 0 0,-3 9-147,-6-5 145,7 5-21,-10-34 0,9 28-3,-6-18 1,-3 8-52,2 1 0,-8-16 44,9 6 0,-10-15-1,10 5-1546,0-11 1484,10-8 1,-15 64 0,0-3 50,0-7 1,1-2-1,0 4 1,1 1-159,3-4 1,0-1 0,-2 3-1,1 0 252,6-3 0,-1 1-82,-5 4 1,-1-1 0,5-9-1,0-1 30,-2 7 1,-2 0-29,-2 0 1,0 0 0,4 4 0,1 1-11,-6 0 0,-2 0 23,2 0 1,-1-1-6,1-6 1,-2 1-1,-3 8 1,-1 2-27,1-5 1,-1 1 0,-3-67-68,4 1 1,-7-7-189,-3-3 259,0 6-6,0 0 1,0 16 115,0 6-953,13-6 810,-10 22-192,9-9 215,-12 12 0,0 1 457,0-1 0,-3-6-497,-6 6 0,6 3 66,-7 17 1,-2 15 331,2-7 1,-12 11-210,3-1 27,-6 19-164,-4 3 1,1 23 516,-1-7-519,1 6 1229,0 16-1608,-1 4 306,1 12 0,-1 0-38,1 0-1451,-1 0 1590,14 12 0,-11 17 0,11 15 0</inkml:trace>
  <inkml:trace contextRef="#ctx0" brushRef="#br0" timeOffset="8">20047 30793 6819,'16'0'150,"9"0"1,-9 0-80,12 0 0,1-10-14,-1 1 0,1-13 205,-1 3-196,13 6-31,3-12 1,23 0 196,-1-13-162,13 0-664,-6-3 881,25 9-213,3-22 0,12 13 59,1-6 1,0 3-176,0 6 0,9 6 212,0-6 1,22-6-7,-2-3 0,-1 2-280,0-2 1,-6 0 190,-61 19 1,1-1 0,6-4 0,1-1-117,-3 1 1,1 0 0,4-1 0,0 2 61,-9 3 1,0 1-692,6 0 1,0-1 710,-3-6 1,0 1 0,12 3-1,2 1 33,1-2 1,1-2-1,0-1 1,0 1-15,4 0 1,1 1 0,-3-2-1,2 1-16,9 0 1,2 1 0,-3 3-1,1 0-8,1-2 0,0-2 1,-2-1-1,0 1-63,-2 0 1,-1 1-564,-4-1 0,2 2 643,10 3 1,0 1 0,0-6 0,1-1-56,5-3 0,1 0-28,0-3 1,-1 0 45,-4-2 0,-1 0 0,5 1 0,1-1-39,-1 1 0,1-1 0,9-4 1,0-1-120,-4 1 1,-1-1 0,2-1 0,-1 0 125,-5 2 1,-1-1-1,-1-1 1,0-3 56,6-4 0,0-1 1,3-5-1,1 0 51,1 1 0,0-1 0,3-4 0,0-1-44,-7 5 0,-1 1-423,3 0 0,0-1 401,2-1 0,0 0 0,-1 0 0,-1-1-5,-2-2 0,-1 0 5,-3 2 1,0 1-35,0 0 0,0 0 0,0 3 0,0 0-101,3-5 0,0-3 0,3-2 1,-2-2 142,-5-3 1,-1-2-220,0 2 0,1-1 175,1-1 1,0-1 0,-3 0-1,0-2-59,6-4 0,0-3-463,1-10 1,-1-2 477,-2 12 1,1-2 0,-38 20-1,-1-1 1,0 0 34,35-25 0,1 1-19,-36 25 1,0-1-1,0 0 10,-2-1 1,0 0 0,0-2-1,6-5 1,1-1 0,0-1 21,-3 1 1,0-1-1,1 2-25,1 3 1,2 1-1,-3-1 25,30-37 1,-2 0 0,-31 40 0,1 1 0,-1-1 27,-3-3 0,-2-2 0,1 1 0,2 1 0,1 1 0,-2-1 126,34-34 0,0 0 0,2 4 0,-2 2-95,-9 8 1,-1 0 0,1-3-1,-2 0-67,-2 3 0,-2 1 137,-6 2 0,0 0-58,-1 0 0,-1 1 0,-5 10 0,-1 1 33,0-1 0,0 1-76,1 6 0,-1-1-4,-5-9 0,-2 1 0,0 14 0,-1 2 78,-5-4 1,-2 0-1,-4 5 1,-2-1-58,-2 1 0,-1 0-73,-3-5 0,1 3 59,-2 8 0,-1 3 0,46-60 18,-8 13 0,-8 12 426,-11-3 0,-5 7-411,-13 2 162,-13 26 1108,-3-6 1,-22 34-1110,0-5 1584,-13 5-1693,7 16 820,-13 4-826,0 12-847,0 0 459,0 12 0,-9 4 41,-1 12-246,1-12 288,9 9 1,-4-18-591,-5 12 0,6 0 7,-7 9 784,7-12 0,-10 9 0,-2-9 0</inkml:trace>
  <inkml:trace contextRef="#ctx0" brushRef="#br0" timeOffset="9">19734 22064 7965,'16'0'-354,"0"3"-442,-7 7 851,-6-7 883,23 9-205,-23-12-179,22 0-2,-22 0-284,22 0 0,-9-9-104,13-1 0,-1-12 59,1 3 1,-1-6-184,0-3 1,1-13 103,-1-7 0,4-2-203,6 2 0,-7-15-53,7 6 0,3-16-64,-3 7 1,3-13 76,-3 3 0,-6 4-122,6-4 1,-7 3 31,-2-3 1,-10 7 126,0 12 1,-10 0-203,10 0 1,-12 0 31,2 1 1,-6 11 125,-3 7 0,0 7-41,0 2 210,0 1-62,-12 12 0,-4 4 149,-13 12 1,10 12 61,0 7 0,0 16-85,-9 3 0,0 12 40,-1-2 1,-9 15-101,0 3 0,4 4 236,15-4 1,-7-3-42,7 13 0,-3-3 57,3 3 0,-3 6-75,13-6 1,-1 6 104,10 3-149,0 0-581,0-12 428,0 9 0,3-25 256,7 0-553,6 0 202,12-26 0,1 7 28,-1-19 0,0 3-85,1-12 1,-1-1-1065,1-9 983,-1 0 186,1-12 0,12-17 0,3-15 0</inkml:trace>
  <inkml:trace contextRef="#ctx0" brushRef="#br0" timeOffset="10">20445 21097 7952,'-3'-28'-78,"-7"-1"0,7 1 137,-6-1 0,-4 1 287,4 0 1,-1-4-94,10-6 1,0 6 326,0-5 1,0 18 19,0-7 100,0 11-260,0-1-75,0 3-84,0 38 1,0 7-57,0 25 0,0 3-211,0 6 1,0 7 89,0 12 0,-9 10-60,-1 0 0,-2 9 24,2-9 0,4 9 80,-13-9 0,9 9-23,-9-9 1,13 0 47,-3-10 1,-4-9-253,3 0 1,1-26 171,9-3-681,0-12 467,0-19 1,0-7-119,0-18 1,0-19 60,0-20 1,9-6-106,1-2 1,12-11-3,-3 1 1,-3-10 117,3 10 1,-10-4 86,10 4 1,-13-4-60,4-5 0,3-8 197,-4 8-32,13 5 1,-19-18-72,7 12 1,-7-13 126,-3 14 1,0 2-84,0-3 0,0 3 160,0-2 0,0 15 71,0 12-221,0 13 1,0-6 418,0 13-93,0 12-161,0 4 0,-9 37-84,-1 13 1,-9 15 70,10 14 1,-14 5-50,5 14 1,2 12 160,-3 6 0,3 3 11,-3-2-734,6 5 681,1-9 1,5 16 87,-12 6 0,13-15-44,-3 5-111,6-18 55,-10 3-38,10-13 1,-10-6 148,13-12-847,0-13 342,0-26-245,0-12-80,13-4 0,-10-24-184,6-7 905,7-19 0,-13 3-459,7-12 0,-4-4-62,4-15 1,-7 3-148,6-13 308,7 0 1,-10-9-153,13-1 279,-12 1-116,18 0 1,-19-13-122,13-6 258,-13-7-34,20-3 1,-14 10 142,7 0-97,-6 12 1,-4-3 193,1 20 1,-1 8-23,-9 20-6,0 6-67,0 12 87,-12 14 1,5 15-81,-11 19 0,2 9-15,-3 10 0,-3 6-59,12 13 1,-12 0 2,3 0 1,3 9 147,-3 0 1,10 13-134,-10-3 1,13 6 53,-4 4 1,-3 8-44,4 1 0,-10 0 135,10-10 1,-4 1-55,3-1 1,7-3-214,-6-6 1,6-16-261,3-13-454,0-12-62,0-7 577,0-15 0,9-26-205,1-6 1,-1-15 108,-9-4 0,0-3-155,0 3 0,10 3 29,-1-12 0,4-1-557,-4-9 1,-3 10 1027,13 0 0,0-1 0,10-9 0</inkml:trace>
  <inkml:trace contextRef="#ctx0" brushRef="#br0" timeOffset="11">20132 20784 7973,'-41'0'13,"10"0"1,-1 10-1,13-1 0,10 1 1250,-10-10-548,12 0-245,-5 0 139,24 0-297,4 0 1,25-3 109,6-7 1,10-6 108,10-12 0,5 0-72,14-1 295,-1 1-360,0-1 1,1-2 74,-1-7-7,13 6-682,-10-9 419,10 25 1,-12-9-185,-1 6-118,-12 6 1,-7 1-644,-19 12 700,-6 0 55,-12 0-2014,-13 12 1386,-4-8 5,-12 21-1840,-12-9 853,-4 12 1601,-13-12 0,-12 9 0,-3-9 0</inkml:trace>
  <inkml:trace contextRef="#ctx0" brushRef="#br0" timeOffset="12">20018 21552 7991,'0'-16'2536,"0"-9"-1903,0 9 755,13-12-856,3-1 1,28-2 724,13-7-673,13 6-371,15-9 0,0 13-126,0-1 1,1 10 307,-1 0-1713,0 0 1004,-12 4 1,-7 2 266,-18 13-2238,-7 0 1532,-25 0 1,6 13-193,-13 6 945,-12 6 0,-25 16 0,-17 3 0</inkml:trace>
  <inkml:trace contextRef="#ctx0" brushRef="#br0" timeOffset="13">21127 20927 8057,'0'-16'39,"0"-9"1,-3 12-40,-6-6 1373,6 6-828,-10 13 0,10 13 360,-7 6-586,7 19 0,-19 9-142,13 20 1,-14 5 228,5 13-313,-8 1 0,7 2-64,0 7 0,10-7 129,-10 7 1,13-6-57,-4-4 1,-3-12 135,4-7-907,0-19-345,9-6-329,12-12 847,-9-13-502,23-4 0,-14-24 384,7-7 1,3-7 138,-12-2 1,-1-4 474,-9-5 0,13-8 0,3-12 0</inkml:trace>
  <inkml:trace contextRef="#ctx0" brushRef="#br0" timeOffset="14">21014 20927 8057,'15'0'266,"-2"0"141,-13 0 598,0 0 0,10 12-591,-1 7 0,10-3 353,-9 3-436,12 0 1,-7 6-14,14-6 0,-10 6-72,0-6 1,9-6-277,10-4 0,0-5 119,-10-4 0,4-4-467,6-5 1,-6-7-87,6-12 0,-4-13-268,4-7 1,-16-5 335,7-4 0,-10 3-42,0 7 1,-7-7 31,-12 7 0,0 5-255,0 5 802,0 5 1,-3 19-203,-6 13 1,-4 16 801,-6 22 1,-6 6-98,6 13 0,-3 13 186,3 5 1,-3 8-191,12 2 75,-12 0-753,19 13 451,-10-9 478,13 8-482,0-11 1,0-4-53,0-6-560,0-7 225,0-25 276,0-2-1463,0-27 891,13-2 0,-10-16-1266,7-7 840,-7-5 1,-3-14-206,0 1 1,3 2 904,6 7 0,-6-18 0,10 5 0</inkml:trace>
  <inkml:trace contextRef="#ctx0" brushRef="#br0" timeOffset="15">34037 27182 6167,'16'0'-175,"-3"0"331,-13 0 813,0 0-920,0-13 239,0 10-125,0-10 156,0 13 1614,0 0-1784,0 13-55,0 3 1,-4 12 141,-5 1 1,6 12-9,-7 6-59,7 7-46,-9 15 0,8 4 81,-5 12 0,6 4 87,3 6 0,0-4 1,0 13-236,0-25 77,0 16 0,0-35-137,0 7 1,12-17 136,7-3-185,-6-24 151,12 2 1,-9-25 64,12 0 1,1-3 0,-1-7 0,1-15-120,-1-13 0,1-22 1,-1 3 1,13-9 16,7-1 1,-4-5-10,3-14 0,1 1 343,8 0-713,1 12 397,0-22 0,0 20-145,0-20 165,0 19-17,0-6-363,0 22 186,-1-22 1,-11 31 59,-7-6-274,-7 19 97,-2 10 107,-14 3-1356,-2 22 913,-13-10 0,0 16 657,0 7 0,-25 18 0,-7 16 0</inkml:trace>
  <inkml:trace contextRef="#ctx0" brushRef="#br0" timeOffset="16">35829 27125 7924,'0'-44'144,"0"3"47,-13 12 1,10 10 137,-7 0 60,7 0-60,3 4 81,0 2-191,0 13 0,-9 3 49,-1 7-49,1 5 54,9 26-87,0-9-22,0 22 0,-3-1 165,-7 14-332,7 12 188,-22-7 0,18 23-6,-12 0 0,10 0-21,-10-10 1,3 10-96,-3 0 1,-3 9 69,13-9 0,-1-4-34,10-15-108,0-6 172,0-26-441,0-3 205,0-25 0,13-7 118,6-18-430,6-7 241,3-25 1,13-13-34,7-12-256,-7-13 277,13-7 1,-10-2-261,13-7-585,0-6 986,0 13 1,-1-10 280,1 12-337,-13 1 51,10 12 0,-22-2 4,6 18-24,-7 6 159,-15 35-117,-3 4 1,-13 15 58,0 6 1101,-13 20-1021,-3 15 0,-12 26 190,-1 5 1,-8 8-90,-1 2 1,0 0 421,9 0-504,1 1 126,12-1 40,-9 0-70,22-12 0,-10-3 166,13-14-567,13-11 171,2-4 1,17-26 249,6-5-500,6-20 191,13-18 0,0-19-351,0-20 247,0 7 79,-13-34 0,6 18-450,-12-19 65,13-6 267,-20 12-939,11-9 941,-14 0 1,-3 10-59,-6-7 1,3 4-139,-12-4 1,-1 6-14,-9-5-361,0 18 382,-12-6 0,5 25 368,-12 0 423,13 13 229,-19 28 485,9-9 0,-3 21-879,0-5 913,13 18-330,-7 7-439,13 13 0,0-1 561,0 1-399,0-14-289,13 11-103,3-23 0,12 9 280,0-12-239,1 0 12,-1 0 0,10-9 68,0-1 1,9-12-35,-9 3 1,10-3-14,-10 3 0,0-3 77,-10 13-428,0-13 124,1 18 0,-1-11 38,1 5 0,-10 7-174,0-6-486,-13 5 336,7-8-130,-13 9-122,0-10 290,0 13-631,0 0 174,0 13 422,0 2 0,0 4-138,0 0-517,12 0 527,-9 10 1,10-10-2324,-13 0 2709,0 0 0,13 9 0,3 0 0</inkml:trace>
  <inkml:trace contextRef="#ctx0" brushRef="#br0" timeOffset="17">25848 23201 7880,'0'-28'25,"0"-1"148,0 1 0,0 9 71,0 0 1,0 0 13,0-9 1,0 9 40,0 0-84,-13 0-54,10-10 0,-13 10-252,7 0 126,5 0-44,-21-9-512,9 12 406,-12-9 0,-10 9 43,0-12-256,-12 12 222,5-9 0,-11 21-52,-1-5 261,12 6-160,-8 3 1,12 16 211,-7 12 54,-5 13-245,21 16 0,0 16 263,13 12-73,13 0-802,-7 26 624,26-10 67,3 13 1,25-7 97,6 7-232,7-7 134,3 20 0,9-26 47,1-7 96,-14-5-155,1-16 0,-13-4-106,6-12 85,-5-13 37,-14-3-10,-12-12 29,-4-14-24,-12-2 937,-12-13-936,-4 0 1,-16-6 226,-6-13-338,-18 0 108,-4-22 0,-13 12-29,7 1 1,-7-10-86,-12 0 1,-1-9 345,1 9-11,12 0-233,4 9 1,12 14 204,0 5-116,13 7 0,6 16-510,19 6 0,6 19 98,13 9 295,13 7 0,15 15 0,17 4 0</inkml:trace>
  <inkml:trace contextRef="#ctx0" brushRef="#br0" timeOffset="18">27127 23144 7018,'16'0'302,"-3"0"-105,-13 0 734,0 0 0,0 13-791,0 6 0,0-3-34,0 3 0,-3 9 58,-7 10-42,7 13 1,-13 5 33,7 20 0,6 10 42,-7 8 168,-6-5-268,13 21 1,-10-21-59,13 6-501,0-7 492,0-15 1,0-16-184,0-20 151,0-18-90,0-6 36,13-13 1,-10-22 103,7-6-277,-7-20 442,10 4 0,-7-10-270,13 7-46,-13-7 78,19 10 0,-12-4 295,6 1-133,6 12 1,-9-6 8,13 13 1,2-10 210,7 0 0,6-9 76,13 9 1,13-22-114,5 3 1,8-6-98,2 6 0,3-3 24,7-7 1,-6 7-92,5-6 0,-18 9 66,-9 10 1,-11-4-1010,-8 13-579,-7 0 1,-25 19 95,-7 1-298,-6 11 1,-9-2 901,-13 18 0,-6-2 665,-32 11 0,-6 1 0,-23 10 0</inkml:trace>
  <inkml:trace contextRef="#ctx0" brushRef="#br0" timeOffset="19">27554 23542 7991,'-29'0'2025,"1"13"0,12 3-426,7 12-1058,6 1-158,3 12 753,25 3-700,6 13 1,26 3-253,0 6 0,10-6-397,-1 7 0,13-11 277,-3-8-2025,-7-7 1446,1-13 1,-17-2-1038,-5-7 592,6-7 960,-23-12 0,-2 0 0,-17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1:05:52.450"/>
    </inkml:context>
    <inkml:brush xml:id="br0">
      <inkml:brushProperty name="width" value="0.09071" units="cm"/>
      <inkml:brushProperty name="height" value="0.09071" units="cm"/>
    </inkml:brush>
  </inkml:definitions>
  <inkml:trace contextRef="#ctx0" brushRef="#br0">29061 15496 7918,'16'-29'-117,"0"1"-9,-7 0 118,-6 12 232,10-9 103,-13 9 150,0 0 27,0 3-149,0 13-320,0 0 128,0 26 1,-3-4-143,-7 25 47,-6 13 1,-15 13 9,-7 12 0,3 4-110,-12 5 1,-1 11-44,-9 18 0,-12 6 157,-7 13 0,40-66 1,-1 0-188,-1 0 1,1 0-1,4 0 1,-1-1 214,-42 68 1,16-17-139,4-12 1,24-26 92,22-22 1,7-28-686,3-9 0,13-23-13,6-6 1,6-16 632,4-22 0,12-18 0,3-17 0</inkml:trace>
  <inkml:trace contextRef="#ctx0" brushRef="#br0" timeOffset="1">29914 15240 8077,'0'-44'0,"0"3"57,0 12-9,0 1 1,0 9 1120,0 0-740,0 13 0,0 6-207,0 19 1,0 22 26,0 15 0,-13 14-228,-6 15 1,-6 16 139,-3 13 1,-13 6-752,-7 22 0,-5-3 488,25-59 1,-1 1-1,-5 0 1,-2 0-47,-1 4 0,-2 0 0,0 0 1,-1 1-74,2 0 0,1-2 0,-30 59-277,20-20-174,6-32 0,28-46 672,13-26 0,6-10 0,23-18 0,6-14 0</inkml:trace>
  <inkml:trace contextRef="#ctx0" brushRef="#br0" timeOffset="2">27781 16008 10100,'35'0'1592,"12"0"-1157,14 0 1,40 0 227,12 0-215,26 0-776,-55 0 0,3 0 0,5-5 1,2-3 502,5 0 1,1-3-1482,6-7 0,0-2 1248,2 5 1,-1-1 0,1-9 0,-1-1 64,-2 7 1,-2 0-1178,-13 0 0,-3 0 1170,68-9 0,-29 3 0,-18 6 0,-13 9 0,-13 7 0</inkml:trace>
  <inkml:trace contextRef="#ctx0" brushRef="#br0" timeOffset="3">27838 16690 8042,'-28'0'442,"-1"0"185,14 0 0,18 0 323,25 0-582,26-13 1,34-2-12,26-14 0,19-12-164,-54 18 0,3-1 0,5-4 0,3-1-697,12-4 0,4 0 0,6 1 0,1 0 473,5-6 0,1 1 1,-2 5-1,-1 0-1150,-6-2 0,-2 2 1181,-6 6 0,-5 5 0,61-8 0,-19 17 0</inkml:trace>
  <inkml:trace contextRef="#ctx0" brushRef="#br0" timeOffset="4">32303 15922 7976,'15'-41'199,"11"7"69,-7-14 0,9 1 22,10-10 1,9-3 103,20-6 1,5-4 99,14-6-514,12-6 1,6 25 341,19 0 1,-9 16 77,0 22 1,-16 10-212,-23 18-116,-18 32 0,-16 13 292,-12 31-1201,-13 7 661,-4 22 0,-37-1 191,-13 1-804,-25 0 537,-23 12 0,-5-18 392,-13 5-1671,-1-5 1496,-8 6 1,49-57 0,-2-1 87,-5 1 1,0 0 13,7 1 1,-2-2 11,-10-5 1,1-1 0,-39 38 232,0-12 1,29-22-13,28 3 1016,25-19-802,45-10 0,31-15 180,32-13-21,32 0-426,21 0 0,20-13-13,-69 4 1,1-1-152,-1-2 0,1-1 0,4-1 1,0-1-29,1 2 0,-1-2 1,4-2-1,-1-1-139,-2 3 0,-1 2 0,66-9-2380,-27 22 1730,-33 0 1,-9 0 1526,-25 0-794,-25 0 0,6 0 0,-23 0 0</inkml:trace>
  <inkml:trace contextRef="#ctx0" brushRef="#br0" timeOffset="5">40293 16207 7817,'-41'-13'0,"9"10"753,-9-10-427,13 13 1,-13 3 673,-7 7-507,-5 18-231,-4 17 1,0 24 346,0 7-175,13 6-560,3 3 63,12 13 117,13-22 0,7 6-4,18-25 0,23-16-127,25-12 1,16-14 264,21-15-381,-5-12 144,9-17 1,-13-18-725,0-19-490,13-7 1079,-22 0 1,3-9-746,-31 6-45,-7-6 562,-13-3-300,-12 0 386,-4 12 1,-40 3 147,-19 14 0,-23 8-43,-25 1 1,-3 25-92,-6 3 1066,6 12-598,13 33 0,12 8 887,7 33-747,6 18 0,19 16-90,12 13 1350,26 0-955,19-1 0,38-2 207,12-7-652,26-19 0,21-15-166,20-13 0,6-26-166,3-12 0,7-15 161,-7-14-1284,6-18-348,-43-17 1647,18-11 0,-28-11 0,0-5 0,-20-11 0,-11-8 0</inkml:trace>
  <inkml:trace contextRef="#ctx0" brushRef="#br0" timeOffset="6">42966 13961 7807,'-29'28'0,"1"0"0,0 1 1550,-1 25-992,-12 6 1,6 41 75,-12 12-1381,17-39 0,0 4 960,0 13 0,0 4 0,-12 20 0,-1 4-63,-1 13 1,2 2-108,6-5 0,0 1 0,-12 10 0,1 1-52,8-12 1,2-2-1,1-12 1,-1-3-580,-1-6 0,0-3 549,7-6 0,-1-5 0,-25 41-15,20-19 0,18-35 190,9-23-1162,7-11 531,16-30 1759,-10-2-1474,22-38 210,-9-7 0,12-63 0,1-9 0</inkml:trace>
  <inkml:trace contextRef="#ctx0" brushRef="#br0" timeOffset="7">41828 15069 8365,'0'16'2790,"13"9"-2469,3-21 1,28 18 151,13-13-484,25 13-215,32-19 1,19 10 536,18-13-746,7 0 1,-73-4 0,1-1 364,0 0 0,-2 0-151,62-4 0,-20 21 1,-28 4-1</inkml:trace>
  <inkml:trace contextRef="#ctx0" brushRef="#br0" timeOffset="8">42682 16662 7765,'15'28'0,"11"1"354,-23-1-177,22 13 0,-9-9 814,12 9-394,1 0-197,12-10-204,-10 10 58,23-12-51,3-1 1,3-12-182,22-3 40,-22-26 0,19-15 293,-12-20-1042,-1-5 529,-22-17 0,-6-3 9,-19-12 0,-6-10-32,-13 1 0,-4-11-331,-5 10 286,-19 1-732,-17 8 1021,-24 14-174,9 2 0,-22 29-402,6 13 1813,6 12-899,-12 41 1,19 23-53,-13 37 308,13 13-368,-7 28 0,29 4-289,13 12 0,12-3 0,16-6 0,0-7 0</inkml:trace>
  <inkml:trace contextRef="#ctx0" brushRef="#br0" timeOffset="9">44956 16150 7753,'0'-29'761,"-12"14"-770,-4 2 0,-3 13 311,0 0 1,10 22 489,-10 7 1,-4 27-411,-14 1 0,2 19-67,-13 0 1,14 6-197,-4 3-103,6 1 162,4-14 1,2 7-641,7-12 260,7-14 182,24-24-1058,17-17 755,28-12 1,25-28-12,13-19-448,12-20 156,-6-18 1,13-13 189,0-6 0,-4 6-46,-5 3 0,-7 7 1122,-13 2-337,-12 26-6,-17 7 1,-15 27 878,-12 7-932,-13 7 106,-16 37 1,-10 7 322,-18 24 1,-7 14-220,-22 6 0,-3 0 9,-6 9 0,6-6 145,-7 16-1081,-5-7 626,24-3 0,-15-12 262,25-7-376,13-6 216,12-15-1481,26-4 890,15-26 1,36-21-216,30-32 0,11-22 1,-40 15 1,2-5 0,4 1 0,0-3-251,5-4 0,0-1 500,0 0 1,0 0 91,-4 0 0,-2 0 0,56-41-786,-12 13 1062,0 12-119,-38 29 0,-7 6 1017,-31 19-568,-19 19-352,-6 29 1272,-13 15-77,-13 13 1,-6 12-512,-19 7 0,-6 6 491,-13 3 1,-9 10-727,-1 0 1,1 9-231,9-9 1,3 0-874,7-10 1,9-15 607,19-13 0,3-16 0,20-22 0,8-10 0,4-6 0</inkml:trace>
  <inkml:trace contextRef="#ctx0" brushRef="#br0" timeOffset="10">47800 16235 7735,'0'-57'1123,"0"0"-196,0 13 129,0-10-706,0 36 0,-3-8 190,-7 26 340,-6 26-533,-12 5 0,-4 32 189,-5 13-741,5 0 216,-22 35 0,19 2 213,-12 20-1656,12-7 1461,-18 13 0,21-12 135,-6 5 86,-6-5-895,12-14 593,4-11 105,3-30-97,21-18 184,-21-26-330,9-12 754,-12-3 0,6-29-717,-7-12 0,4-14 265,-22-14 0,-1-4-1526,-9-7 670,1 7 541,11-9 0,-8 15-2029,5 7 2232,-5 6 0,-4 12 0,0 1 0</inkml:trace>
  <inkml:trace contextRef="#ctx0" brushRef="#br0" timeOffset="11">36340 20386 7786,'-56'13'0,"8"-7"0,1 13 1801,25 13-1149,-16 12 1,31 13 271,-12 0 0,13 12-142,-3 7-206,18 6-283,20 4 0,15-4 159,13-6-643,12-7 196,-9-25 0,22-15 204,-6-20-719,6-6 424,4-15 0,-4-7-766,-6-19 400,-7-19 317,-12-16 0,-13-12-737,-6 0 489,-6-1 0,-16 1-982,-7 0 888,-18 12 0,-10-6-46,-19 13 1,-16-1 27,-12 11 1,-13 8 70,3 1 355,-6 25-85,-4-16 1,4 38 901,6 0-425,20 25-325,2 32 0,25 16 1550,1 12-696,12 13-1086,16-10 890,25 10-370,7-12 1,28-1 190,6 0 201,7-25-347,12 7 1,1-36 103,-1 7 1,0-6 138,1-4 0,-14-3-112,-5-6 0,-7-6-114,-4-13 0,1 0-130,0 0 1,-13-3 88,-6-7-2705,-6-6 1920,-4-12 478,-12-13 0,22-3 0,-6-13 0</inkml:trace>
  <inkml:trace contextRef="#ctx0" brushRef="#br0" timeOffset="12">38928 20472 7734,'-13'15'-276,"-2"11"1160,-14-7-337,13 6-238,-9 16 1,9 6 705,-12 20-498,12 5-743,-9 14 669,22 12-260,-10-10 0,13 7-161,0-19-508,0-7 425,0-25 1,13-15 166,6-20-786,19-18 534,-7-32 0,23-22-611,-7-32 439,20-19 170,-7-15 0,9-14-935,-12 1-771,12 0 1819,-8 13 0,8 2 322,-12 13 0,9 17 28,1 11 1,-1 29 393,-9 29 1,9 25-363,1 22-281,12 31 43,-19-2 1,6 34 160,-19-6-2477,-6 6 2207,-12 3 0,-4-3 0,-6 0 0,-10 4 0,-5 5 0</inkml:trace>
  <inkml:trace contextRef="#ctx0" brushRef="#br0" timeOffset="13">40009 20898 7771,'-29'29'0,"13"-14"0,-9 23 2462,22-19-1604,3 22 1,22-12-52,25-1 1,4-9-367,25 0 1,0-13-904,9 4 237,0-7-426,13-3 165,-9-25 407,9-7 1,-26-28-273,-5-6 0,-10 3-428,-10-13 1,-19 0 531,-18-9-1031,-7 12 784,-3 4 1,-25 15 179,-13 6 207,-25 7 0,-1 16-199,-11 6 993,11 6-720,-18 39 237,22 5 0,0 42 223,13 12 0,15 4-218,4 15 1599,12 0-1135,16 10 0,6 12 168,13 7-1578,25-7-234,29 1 971,25-26 0,-6 3 0,18-19 0,17-12 0,15-10 0</inkml:trace>
  <inkml:trace contextRef="#ctx0" brushRef="#br0" timeOffset="14">44075 20216 7259,'-29'-29'-1144,"1"1"2768,12-1-193,-9 14-372,9 2-617,-12 13-170,12 0 0,0 3-233,7 7 0,5 21 123,-5 26 1,3 13 72,-4 15 1,7 3 70,-6 7 135,5 6-144,4 13 1,0 6-148,0-6 1,0 3-107,0-23 1,0-11 82,0-17 1,-3-12 41,-6-16 1,-7-13-79,-12-25 0,-14-16-5,-5-12 1,-10-14-127,-9-14 0,-7-11 141,-12 1-1661,0 0 1363,-1-4 0,4 13-344,6 0 1,7 13-1403,12 16 1943,25 12 0,-2-6 0,24 12 0,1 1 0</inkml:trace>
  <inkml:trace contextRef="#ctx0" brushRef="#br0" timeOffset="15">45838 18709 7750,'-57'28'1364,"0"1"-1187,0 12 1,4 19 573,5 25-303,-6 13-748,10 28 1,-13 17 435,28-64 0,1 3 0,3 7 0,0 2-1047,-4 2 1,1 3 875,3 14 0,0 1 48,-10 5 0,0-1 1,6-1-1,1 0-14,0-8 0,-1-4 0,2-14 0,1-5-423,-22 49 1,10-18-513,19-29 664,-6-25 537,22-6-1430,-10-38 2474,13-4-1790,0-37 481,0-6 0,13-52 0,3-5 0</inkml:trace>
  <inkml:trace contextRef="#ctx0" brushRef="#br0" timeOffset="16">44900 19732 7784,'12'29'348,"4"-1"43,12 1 1,4 2-202,6 7 1,22-3 6,25 12 0,16-9-1367,23 10-1168,-8-14 2338,23 7 0,-22 1 0,10 2 0</inkml:trace>
  <inkml:trace contextRef="#ctx0" brushRef="#br0" timeOffset="17">46151 20756 7777,'0'28'218,"-13"1"0,-3-1-87,-12 1 0,-1 12 1894,1 6-936,-1 20-352,1 5 1,3 13 283,6 1 1,6-1-301,13 0-1016,13 1 261,3-26 1,28-10 215,13-31-1383,12-6 940,17-26 1,-1-9-741,0-25 628,-12-13-265,9-26 0,-22-2-1353,6-7 223,-6 7 1227,-3-10-76,-13 25 308,-2 4 1,-23 12-142,-1 0 414,-11 0 0,2 25 96,-18 13 1,-20 19 405,-18 19 0,3 26 1878,-4 30-1091,1 8-559,3 2 0,3 0 280,12 0 1,4 10-264,6 0-465,6-13 362,13 0 1,26-25-251,12 0-2441,12-13 1144,7-28 939,12-3 0,4-26 0,12-3 0</inkml:trace>
  <inkml:trace contextRef="#ctx0" brushRef="#br0" timeOffset="18">48369 20898 7711,'-41'-44'0,"9"-7"354,-6 13 0,6 4-81,4 15 0,-13 6 338,-6 13 1,-7 25 30,-3 13 52,0 25-378,0 10 0,-3 16 191,-6 5-1064,18 7 807,-5 13 0,27-13 115,8-6-755,5-6 380,26-17 1,15-5-1493,19-20 813,7-6 341,16-25 348,-10-4 0,34-24 0,-5-4 0</inkml:trace>
  <inkml:trace contextRef="#ctx0" brushRef="#br0" timeOffset="19">49023 20813 7756,'12'-29'0,"-9"-9"163,7 1 0,-7 8 410,-3 10 83,0 0-453,0 3-1,0 4 136,0 12-93,0 25 0,-3-3-30,-7 26 0,-5 2-1,-14 16 1,-9 10 309,0 19-153,-25 6-413,16 13 1,-23 0 969,13-1-1418,1 1 899,11-13-428,-8-3 60,34-25 0,-7-16 262,26-19-1250,0-19 757,26-32 1,5-22-130,26-31 0,13-20-396,5-18 0,11-6-723,9-4 886,-7 0 255,10 0 1,-13 10 96,1 0 0,-1 22 442,0-3 1,-15 21-802,-13 7 229,-13 13 1,-28 28-264,-4 4 270,-12 24 0,-12 7 395,-7 19 1,-22 10 565,-16 18 0,0 7-257,-10 12 1,-2 10 575,3 0 0,9-1 522,9-8-1320,26-1 177,-16 0 0,35-12 86,-6-7 0,31-12 251,16-16-1527,25 0 700,10-35 1,21 3 153,1-25 0,0 13 0,-10-19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1:05:52.470"/>
    </inkml:context>
    <inkml:brush xml:id="br0">
      <inkml:brushProperty name="width" value="0.09071" units="cm"/>
      <inkml:brushProperty name="height" value="0.09071" units="cm"/>
    </inkml:brush>
  </inkml:definitions>
  <inkml:trace contextRef="#ctx0" brushRef="#br0">48767 6767 8077,'16'-19'0,"-7"0"55,-6 13 0,10-19 179,-10 21-12,10-8 188,-13 12-13,0 0 1,0 12 12,0 7-288,0 19 53,0 6 1,0 13 60,0 0 1,-4 13 176,-5 6-466,6 6-518,-22 16 780,9 3-9,-13 12-1329,1 14 1224,-1 2 1,1 10 198,0-6-312,-1 6 0,1-25 169,-1-1-402,1-11-33,-1-5 121,14-33-770,2 15 527,13-60 785,0 6-1436,0-25 1266,0 0 0,3-25-679,7-13 597,-7-13 1,35-18 0,-7-4 0</inkml:trace>
  <inkml:trace contextRef="#ctx0" brushRef="#br0" timeOffset="1">47231 6824 8061,'-28'0'-652,"-1"0"437,1 0 222,12 0 456,3 0-56,13 0 104,0 0 0,13 0-307,6 0 213,6-13-301,4-3 0,12-3 388,6 1-339,7-1 0,3-10 111,12 13-131,4-9 0,25 9 203,6-12-1574,7-13 1227,15 9 0,16-9 138,-62 26 1,1 2-209,9-2 0,1 1 57,1 0 0,2 0 1,8 1-1,1 1-5,-3 1 0,-1 3-43,-1 0 0,-3 3 91,-9 3 1,-1 4-1,-1 3 1,-1 3-11,-2 0 1,-1 3-16,5 6 0,-2 3 66,49 25 301,8 12-206,-27-1 0,-12 4 36,-6 7 536,6 5-444,-25 14 1,3-1-3,-32 0 1,4 1-13,-13-1 1,-3 0-211,-16 1-100,-7-1 196,-12 0 1,-12 0-533,-7 1 172,-19-1 143,-6 0 0,-17-9-45,-5 0 0,3-10 139,-13 10-1173,0-13 992,-9 7 0,3-16 44,6-7 0,-6 7 678,6-7 1,-19 4-656,-9-4 225,6-6-172,-13-13 0,1 7 367,-13-6-1304,-26 5 1109,29-30 0,-22 8 27,19-12 0,6-3 215,-6-6-492,6-7 169,16-13 1,3 1 81,12-1-613,1 1 304,0 0 0,6-1-50,12 1-13,1 12 216,47 3 1,-19 13-851,19 0 1616,7 0-1405,-1 0 0,19 0-246,13 0 0,6 0 30,32 0 855,7 0 0,33 0 0,5 0 0</inkml:trace>
  <inkml:trace contextRef="#ctx0" brushRef="#br0" timeOffset="2">52662 6767 7996,'19'-32'0,"0"-5"0,-12 5 0,15 0 47,-13 13 179,1 0 213,-10 4 342,0 2-584,0 13 1,-3 6-15,-7 13 0,-6 0 19,-12 19 0,-1 6-134,1 4 0,-10 5 272,0 4-363,-12 0 191,5 0 0,-2 9 68,0 1-101,-1 12-728,-9-7 897,-12 14-157,9 12 1,-32 3 99,7 12 284,-7 1-252,-6 0 0,7-4 167,-14-5-205,53-43 1,0-1-72,-49 31 0,16 5 56,18-30 1,7-7-29,16-16 0,12-3-130,14-12-112,11-14 270,-5-2-1198,24-13 736,4 0 1,3-3 879,0-7-954,0 7 207,9-22 1,1 22 57,-1-7 1,10 7 208,0 3 1,9 0 499,-9 0-295,13 0-208,-7 0 0,22 0 661,1 0-362,-1 0-169,4 0 188,-10 0-198,22 0 0,0-12 271,13-7-491,12 6 109,-18-12 0,18 9 226,-12-13-1211,0 1 841,-10 0 1,-12 2-1229,-7 7 648,-19-6 299,-6 22-1418,-12-22 763,-13 21 419,-4-8-171,-12 12 78,-12 0 1,-4 0 5,-13 0 578,-12 0 0,-3 0 0,-13 0 0</inkml:trace>
  <inkml:trace contextRef="#ctx0" brushRef="#br0" timeOffset="3">53743 8729 7937,'0'16'-951,"-13"-4"1615,10-12 1077,-9 0-1134,12 0-231,12 0-133,4-12 0,16 5-120,5-12 0,8-9 97,12-10 1,9-9-48,0 9-111,13-25-136,7 15 1,18-43-30,19 5 1,-3-18-143,-54 52 0,1 0 0,-5-4 1,-1-2 184,6-3 0,-1-1 1,-6-1-1,0-1 19,2-2 1,-1 0-113,-8 2 0,-2 1 30,47-50 0,-16-7-6,-6 6 0,3-3 65,-12 22 1,-4 16 594,-16 22 20,-6 13-258,-12 28 1,-14 10 68,-5 25 1,-7 13 53,-3 24 1,-9 11 323,-1-1 0,-12 13-499,3-3 1,-6 16-219,-4 2-14,14 14 51,-11-7 1,10 3-361,-12 0 1,0 1 97,-1 8 1,1 1-57,-1 0 1,4-4-507,6-5 342,-6-7 185,-4-13 1,-2 10-19,-7-1 1,6-11-12,4-17 1,-1-6-130,1-3 1,3-4-240,6-5-439,6-20 613,13-15 0,0-16 446,0-7 0,0-9-390,0-19 404,0-6 0,-13-25 0,-2-4 0</inkml:trace>
  <inkml:trace contextRef="#ctx0" brushRef="#br0" timeOffset="4">54340 8075 7928,'-16'-13'768,"-9"-3"191,22-12 1,-7 12-291,20 7 0,9 6 174,19 3 0,6 0-303,13 0 1,16 0-14,12 0 0,6 3 150,23 6 1,-3-2-266,21 12 0,-8-10-432,8 10 1,-8-3-86,8 3 0,-24 3-322,-4-13 1,-19 1 40,-18-10 1,-4 9-1541,-25 1 1319,-13-1 1,-16-12-301,-18-6 1,-10 5-1304,-19-5 2210,-6-7 0,-13 13 0,0-10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1:05:52.475"/>
    </inkml:context>
    <inkml:brush xml:id="br0">
      <inkml:brushProperty name="width" value="0.09071" units="cm"/>
      <inkml:brushProperty name="height" value="0.09071" units="cm"/>
    </inkml:brush>
  </inkml:definitions>
  <inkml:trace contextRef="#ctx0" brushRef="#br0">4805 15809 8176,'57'-130'1073,"10"1"-826,-1 24-3147,26 14 2475,-4 47 0,29 15 1229,6 20-376,-6 5 1,10 8-282,-14 5 1,-8 26-176,-1 31 0,-13 23-172,4 34 1,-50-57 0,-1 4 99,0 9 1,-3 3 0,-3-1 0,-3 2-110,-1 10 1,-2 4 0,-2 1 0,-3 3 141,-2 3 1,-3 0 0,-1-5 0,-4-2 155,-6-7 0,-3 0 0,0 2 0,-3-1-30,-4-1 0,-2 0 1,1 11-1,0 1 17,0-3 1,0 1 0,0 2 0,0 1 9,0-4 0,0 1 0,0 5 0,0 2 193,0 1 0,0 2 0,0 0 0,0 1 0,0-2 1,0 0 0,1 2 0,1-1-77,2-5 0,1-2 1,1-4-1,1-2-172,1-5 1,3-4 0,24 67 137,-7-22 0,10-35-784,0-41 1,6-26 168,13-21 1,-3-7 329,-7-3 1,-9-25 115,-19-13 0,-6-38 0,-13-13 0</inkml:trace>
  <inkml:trace contextRef="#ctx0" brushRef="#br0" timeOffset="1">5829 19931 8060,'-12'98'66,"8"3"141,-5 13 1,22 13 141,15 5-1821,26-5 1731,18 12 0,26-26 90,7 1-318,18-38 57,-6-22 1,22-42 191,-7-12-106,7-38 1,0-28-78,-71 17 1,-3-6 0,3-3 0,-3-4 14,-7-12 0,-2-4 0,2-4 0,-3-3-36,-10-4 0,-4-2 1,0-4-1,-3 0-7,-8 4 1,-4 2 0,-3 4 0,-1 2-794,16-68 0,-7-1 341,-2 10 1,-17 9 382,-12 29 0,3-7 0,-15 14 0,-4 5 0,0 10 0</inkml:trace>
  <inkml:trace contextRef="#ctx0" brushRef="#br0" timeOffset="2">23630 23969 8078,'19'-29'-118,"0"1"1,-10-10 117,10 0 934,-13-12-540,20 5 1,-20-8-2,13 5-100,-13-5-182,7 8 1,-13-11-79,0-1 1,0 9 277,0 1-868,-13 12 425,-2-6 1,-17 16 43,-6 6-94,6 6 113,-9 26 1,3 15 186,0 20 438,1 31-351,-4-4 0,12 46 516,1-8-1165,-1 20 683,26-4 0,-10 10 8,13-6-86,0-6 1,13-17-134,6-6 1,6 1 146,4-20 0,-1-12-666,1-36 432,-14 1 0,-2-38-116,-13 0 1,-16-25-65,-12-22 0,-16-7-180,-23-3 273,-5-12 1,-14 12-386,1 0 723,12 0 0,-9 25-551,6-5 0,10 18 9,9 9 227,13 7-1605,28 16 1728,3 15 0,26 29 0,3 16 0</inkml:trace>
  <inkml:trace contextRef="#ctx0" brushRef="#br0" timeOffset="3">24483 23542 8078,'0'-28'2964,"0"12"-2901,0 4 6,0 12 0,0 15-102,0 14 1,0 6 336,0 21-678,0-5 312,0 31 0,-10-19 229,1 13-393,-13 0 210,19-3 1,-23 9 133,7-6 192,-6-7-410,9 1 0,-6-17-94,13-5 55,-1-7 20,10-13 1,3-15-121,7-13 0,9-26 157,19-21-85,-7-19 150,23 6 0,0-22-41,12 6-69,0 6 236,4-12 0,-7 22-129,13-6 1027,-13 18-660,7 7 0,-23 25 194,0 7-300,-12 6 1,3 19 110,-19 12-150,-6 13 0,-13 19 159,0 7-18,0-7-166,-26 9 0,7-3-2,-18 1 1,-5-1-187,5-9 0,-11-3 280,10-7-247,0-6 659,10-12-718,-1-1-80,14-12 261,2-4-1218,13-12 569,13-12 232,15-4 152,4-12-1372,21-1 958,-21 1 0,22 12-84,-7 6-1170,7 7 1145,-10 3 1,7 0 643,-13 0 0,12 13 0,-6 3 0</inkml:trace>
  <inkml:trace contextRef="#ctx0" brushRef="#br0" timeOffset="4">25734 24168 6373,'16'0'460,"-4"0"0,-12-3 3,0-7-131,0 7-112,0-10 340,0 13 1663,0 0-1742,0 13 0,-9 6 102,-1 19 0,-2-6 60,2 5-64,7 8-274,-9-1 0,12 3-72,0 1 0,12-14-14,7 4 1,6-9-331,4-10 114,12-7 0,3-12-777,13-12 545,0-4 164,0-25 1,-13-13-994,-6-12 638,-6 0 1,-7-1-54,-6 1 64,-7-13 174,-12 19-1,-12-7-159,-7 20 303,-19 6-62,-6 13 1,-13 12 49,0 6 112,0 20-193,0 18 178,0 29-76,0 16 1,16 12-438,13 0 1,3 1-1380,15-1 1899,1 0 0,34 1 0,7-1 0</inkml:trace>
  <inkml:trace contextRef="#ctx0" brushRef="#br0" timeOffset="5">26786 23798 8078,'-44'13'734,"-10"3"1,23 3-277,-7 0 0,9 3 293,10 16 0,-3-7-492,13 7 1,-1-6-394,10-4 1,3 1-190,7-1 205,6 13-1,-1-9 320,11 9-129,-11-13 1,14-9 27,-1 0 0,-9-3 1,0 3 1,0 3 47,10-13-277,-1 1 163,1 3 0,-1-10 64,0 6 0,-12-6 33,9-3 285,-9 0-210,13 0 0,-10 0 198,0 0-212,-13 0 1,10 0 29,-7 0 0,-6 4 210,7 5 0,-7-3-77,-3 13 0,0 0 107,0 10 1,0-10 108,0 0-458,0 0-28,0 9 0,13 0-160,6 1 96,-7-13 25,14 9-360,2-22 240,4 10 1,12-16 93,-6-7-64,-7-6 13,23-12 1,-19-13-155,12-7 0,-12-8-239,3-11 1,-7 4 113,-2-13-65,-1 0 178,1 4 1,-4-10 235,-6 6 130,-6 6-320,-13 1 1164,0 12-706,0 13 1,-4 6-11,-5 19 0,3 6 170,-13 13 1,0 3-36,-10 7 0,10 6 200,0 12 0,13 0 120,-3 1-2085,5-1 769,4-12-2467,0 9 1535,13-21 582,3 8-3408,12-12 4321,1-12 0,12-4 0,3-13 0</inkml:trace>
  <inkml:trace contextRef="#ctx0" brushRef="#br0" timeOffset="6">30767 21239 7982,'0'-88'74,"0"-7"1,0 26 376,0-7-123,0 19-35,-13 3 442,10 35-376,-22-6 1,16 28 104,-20 7-444,7 18 18,-32 29 0,7 41 295,-19 25-1339,30-50 1,-1 3 1084,-5 7 0,-1 4 0,-6 8 0,0 3 27,-3 10 0,-1 2-13,-3-3 1,2 4-24,3 19 0,1 5 0,-7 1 0,0 3-49,18-37 1,2 3 0,-1 1-766,0 5 1,1 2 0,-2 1 801,-3 8 1,0 2-1,0-1-852,3-2 0,2-1 1,-1 0 763,0-5 1,0-1 0,1-2 0,2-8 0,2-2 0,-1-2-6,-13 39 1,0-3-443,2-7 1,1-2 439,7-11 1,2-5-1,-1-11 1,2-4 143,5-9 0,1-3 1,1-5-1,0-3-147,-20 56 0,-7-5-1,7-13 18,-7-13 777,10-16 1,-19-28-1021,6-19 8,-6-19 237,6-7-202,0-37 107,13-19 1,3-32 22,12-19 1,10-9-154,0-19 1,16-16 909,3-13 0,10 69 0,5-1-589,7-2 0,4 1 0,2-3 0,4-1 342,5-10 1,2-1-215,-3 10 0,4 0-121,6-9 0,5 2 1,2 12-1,2 3 508,0 0 1,4 3-78,11 0 0,5 3-351,-4 2 0,3 6 0,11 8 0,4 6 51,1 5 0,0 3 0,-2 2 0,1 3-164,6 7 0,0 1 0,-5-1 0,0-1-174,5 1 0,-1 2 0,-11 2 0,-1 0 130,0-4 0,-3 1-2534,44-14 2529,-25 6 0,-10 9 0,-18 1 0,-20 2 0,-18 7 0</inkml:trace>
  <inkml:trace contextRef="#ctx0" brushRef="#br0" timeOffset="7">31194 22974 7970,'28'-57'1791,"13"13"-1604,3-23 0,26 17 908,6-26-502,18 0-2364,-5 3 1701,22-9 83,-23 10 0,19-23 322,-12 0-751,13-12 300,-33 18 1,17-12 80,-26 6 0,-12 4 197,-16-14 1,-10 1-1151,-9-10 469,-6 1 318,-26 12 0,-6-4-1143,-18 20 643,-20 6 119,-3 35 531,-22 15-127,-4 42 1,-15 47-214,-13 44 1008,44-38 1,1 4-723,9 7 1,0 4 0,-15 11 0,-1 3 348,8 3 1,3 3 0,0 6-1,0 4 221,-2 10 1,2 4 0,0 6 0,3 3 230,0 7 0,1 3-1239,18-44 0,1 2 0,4-1 751,-2 37 1,4-1-1,-4 1 1,4-1-132,14-17 0,6-3-257,5-6 1,10-11 235,29 8-1056,42-29 696,18-67 1,29-40 279,6-19-787,-19-20 546,20-18 1,-36 0-58,7-1 695,-7 1-316,-2 12 1,-23 10 474,-6 25 502,-19 13-650,3 25 0,-22 16 3716,0 12-3548,-13 13-222,7 29 1157,-13 2-307,0 14 0,0-1-501,0 0-629,0-12 30,12-16 1,-5-29 838,12-18-1696,12-7 615,1-28 0,18-13-1646,-12-38 891,13 0 624,-20-34 1,1 5-865,-13-18 532,-13 6 1,7 0-1108,-13 13 1150,0 0 0,-22 3-102,-7 6 307,-18 32 209,3 22 1,-13 34-169,0 26 1726,0 26-1037,0 40 1,0 16 2300,0 13-2507,1-1 336,11 14 0,14-10 740,12 6-932,12-19 206,7-6-1003,29-25 496,15-16 1,35-20 220,6-18-2653,20-6 1774,-4-26 0,16-18 668,6-26 0,-6-6 0,6-23 0,-6-5 0</inkml:trace>
  <inkml:trace contextRef="#ctx0" brushRef="#br0" timeOffset="8">33412 22689 7849,'-19'-15'-53,"0"5"1,12 7-120,-18 3 1,12 25 1747,-6 13-642,-6 13-370,9 18-1261,-12 17 743,0 15 1,-4 12 172,-6 1-440,6 12 175,-21-9 1,21 7 54,-6-20 0,10-22 41,9-25-174,6-13-43,26-41 202,15-19 1,20-40-278,18-20 110,7-6-1198,12-16 1469,0-3-78,13-13 1,3 0-91,13 0 1124,0 13-721,0 3 0,-1 16 26,1 6-167,0 7 27,-26 37 0,-9 7-1304,-31 25 488,-20 13 477,-15 2 1,-13 23-2362,0 0 2306,-26 13 134,-18-20 0,-28 10 0,-14-12 0</inkml:trace>
  <inkml:trace contextRef="#ctx0" brushRef="#br0" timeOffset="9">33468 23571 8708,'0'19'2867,"0"0"-1002,13 0-1190,3-4 0,15 11 75,7-7-259,7 6-333,11 3 1,11-2-763,-1-7 354,13 6-77,-19-22-1679,22 10 1416,-9-13 0,-10-3 212,-6-7-2137,-19-6 1602,3-12 0,-25-10-177,-7 0 1090,-5 0 0,-17 10 0,-3-1 0</inkml:trace>
  <inkml:trace contextRef="#ctx0" brushRef="#br0" timeOffset="10">34862 23599 7849,'16'-28'0,"-4"-1"0,-2 10 0,-1 0 1386,13 1-848,-19-11 1,23-3 99,-7-5-226,-7 5-153,14-9 0,-14 3-577,7 0 265,-6-12-77,-1 5 0,-8 1-408,5 6 530,-6-6 1,-15 9-335,-7-12 247,-7 12 1,4-3-135,-6 19 286,6 7-161,-19 12 1,12 3 168,1 6 0,3 10 415,6 19 1,-4-6 232,14 6-384,-1-7-120,10-2 0,0-1 16,0 0-90,0-12 146,13 10-546,-10-23 226,23 22 0,-20-22 35,13 7 1,0-7-126,9-3 1,-9-10-18,0 1-548,-13-13 416,20 6 0,-23-3-320,6 0 324,-5 0 91,8-9 0,-9 9 326,7 0-66,-7 12-83,-3-18 578,0 22-415,-13-22 0,7 22 67,-13-7-29,13 7-60,-20 3 1,20 0 31,-13 0-55,0 0-11,3 13 1,-9 2 445,6 14-252,-6 12-89,-4 3 1,1 16 545,0 6-326,-1 7-405,1 12 869,-1 13-519,1-9 0,12 18 201,7-12-170,5 0-122,4-23 1,13 4-120,6-19 0,19-10 0,9-28 0,7-6-154,3-13 24,0-13-1,0-15-1571,0-16 1086,-1-13 0,-2 0 92,-7 0-2693,7 0 2003,-22 13 0,9-6 299,-13 12-1291,-12 0 2045,9 22 0,-21-9 0,8 9 0</inkml:trace>
  <inkml:trace contextRef="#ctx0" brushRef="#br0" timeOffset="11">35772 23116 7849,'28'-57'431,"-12"0"-216,-3 0 0,-1 13 1062,-9 3-294,10 25-399,-13 4-144,0 12-194,0 12 1,0 26 70,0 19-194,0 19 48,-13-4 1,7 26 250,-13 7-211,0-7-1015,-9 12 826,-1 4 54,1 3 1,-4 22 267,-6-7-215,7-18 6,-10-3 0,9-29-144,-6-6-120,7-19 119,-11-16 1,5-29-70,-1-12 1,-3-12-220,3-17 0,-7-9-1405,-11 0 811,-1-12 876,0 18 1,-3-15-707,-7 18 1,7-5 111,-6 15-989,19 6 1599,6 0 0,0 1 0,-4-4 0</inkml:trace>
  <inkml:trace contextRef="#ctx0" brushRef="#br0" timeOffset="12">24398 28177 7903,'15'0'119,"-2"0"233,-13 0 1,0 0-234,-13 0 43,-15 0 1,-4 3 214,-6 7-106,-6 5-54,13 14 256,-23 12-183,22 3 1,-18 16-84,12 6 1,-10 7-1,10 12 0,13-2 119,16-8-557,6-5 239,15-13 0,20-22-530,25-7 0,12-22 330,16-6 0,4-25-1486,6-22 240,-7-7 877,23-3 352,-35-12 0,6-4 0,-25-12 0</inkml:trace>
  <inkml:trace contextRef="#ctx0" brushRef="#br0" timeOffset="13">25478 26073 8007,'0'-29'116,"0"14"1,-9 18 727,-1 25-342,1 13-256,-4 41 0,-3 10-218,-12 31-435,-1 19 0,10-56 1,-3 2 343,-1 11 0,-1 1-189,-3 5 0,0 2 0,-2 12 1,-2 2 329,-1 2 1,-2 0-580,-2-2 1,-1-1 673,1-5 1,-1-3 0,1-11-1,0-3 75,1-7 0,3-2-455,8-7 0,1-3 501,-31 63 0,39-31-38,5-26-274,20-37 529,18-23 0,16-25-2589,13 0 946,13-25 1132,-10-7 0,9-15 0,-12-1 0,0 1 0</inkml:trace>
  <inkml:trace contextRef="#ctx0" brushRef="#br0" timeOffset="14">25393 28632 7889,'0'16'0,"-3"9"536,-7-6 161,7-6 0,-7 9-141,20-13 0,6 1 48,12-10 1,13-13 22,7-6-191,5-6-261,17-16 0,-7-13-185,13-12 45,-13-13-682,7 19-742,-14-23 1063,1 11 0,-12-4-52,-8 0-1495,-18 13 1222,-6-7 0,-26 17-98,-6 5-226,-31 7 699,3 13 0,-26 12 342,7 7-79,5 18-62,-8 20 1,12 31 1177,0 25-821,13 0 1,-7 29 456,14 0-381,11-1 0,14 17 359,12-7-189,0-6-249,25 9 1,7-28-385,24-12 0,11-26 105,-1-23 0,19 1 0,-2-15 0,5-27 0,7-21 0</inkml:trace>
  <inkml:trace contextRef="#ctx0" brushRef="#br0" timeOffset="15">27099 27864 7889,'-13'-16'697,"-3"4"-328,-12 12 1,9 0 73,0 0-242,13 0-40,-19 12 1,21 7 215,-5 19-396,-7-6 63,13 22 0,-10-1 29,13 14 143,0 12-28,-12-7 1,8 14-33,-5-1-108,6 0-234,-10 0-222,10-12 339,-10-3 0,13-17 9,0-5-611,13-20 474,-10-15 1,22-16-12,-6-7 1,7-18-63,2-20 1,10-18-74,0-10 40,13-6 374,-20-3 1,20 3-17,-13 6 74,12-6 40,-18 22 0,18-10 327,-12 13 1,10 13-273,-10 6 229,-1 19-272,4 6 1,-18 17 179,5 5 178,-6 20-294,-6 15 1,-3 25 457,-13 7-248,-13-6-179,-3 24 0,-12-27-40,-1 18 0,1-15-10,-1 5 1,4-11 0,6 2 0,-6-9 96,6-10-301,6-6 328,-12-25 0,22 9-850,-10-22 414,13 10 0,3-29-737,7-12 595,-7-1 0,22-12 30,-6 13-360,7-1 191,2 1 175,0 12-1374,1 4 407,-1 12 421,1 0-838,-1 0 681,1 0 895,-14 12 0,11-9 0,-11 10 0</inkml:trace>
  <inkml:trace contextRef="#ctx0" brushRef="#br0" timeOffset="16">28606 28319 7948,'0'-28'508,"0"-1"-226,0 1 0,0-1-74,0 1 0,0 9 28,0 0 0,0 0 96,0-9 61,0 12-141,0 3 0,-13 4-223,-6-1 13,-6 1 0,-3 9 10,-1 0 0,-12 0 169,-3 12 56,-13 17 202,0 28-185,0 3 1,0 25-203,1 0-446,11 1 665,4 24 0,16-15-172,6 0 1,10 0-44,18-20 1,19-15-757,20-3 342,18-19 272,7-9 0,12-17-2421,0-12 1244,13-12 76,-9-17 1147,9-15 0,-10-10 0,7-6 0,9-9 0,7-4 0</inkml:trace>
  <inkml:trace contextRef="#ctx0" brushRef="#br0" timeOffset="17">29487 26585 7948,'16'-45'443,"-3"-8"153,-13 5 0,0 4-15,0-3-20,0 12 81,0-6-225,0 25-478,0 4 121,-13 37 1,7 19 23,-13 32-96,-13 6-11,1 29 1,-20 5-60,13 27-807,13-67 0,0 2 924,3 6 0,0 3-60,-13 17 0,0 4 8,5-1 1,0 4-1,-9 18 1,-1 4-9,6-5 0,2 0-37,-2 4 1,1-2 28,4-13 1,1-3 0,6-6-1,0-5 45,2-19 1,2-7-452,-1 47 477,19-68 1,19-30-738,19-26 0,-3-16 352,12-22 1,-2-9-656,2-20 397,7-5 42,-10-14 563,0 1 0,-6-3 0,-13-1 0,4 4 0,6 6 0</inkml:trace>
  <inkml:trace contextRef="#ctx0" brushRef="#br0" timeOffset="18">29601 28092 7889,'16'-13'0,"9"10"154,-22-22 0,10 18 738,-13-12-482,0 13 106,0-7-228,0 26 0,0 6 422,0 19-352,0 6-125,-13 13 0,-2 12 294,-14 7-258,1 19-822,-1-7 631,14 23 83,-11-22 1,20 8-78,-13-11 1,13-4-277,-4-6 299,7-19-992,16-29 617,2-28 0,14-41-470,-1-25 408,1-26 310,12-9 1,-6-25-325,12-7-681,-12-6 824,18 9 1212,-21 4-723,22 25 1,-19 16-72,12 18 1,-9 23 89,9 16 0,-12 15 21,3 22-1046,-7 20 569,-2 15 1,-1 26-2363,1 5 1244,-13-5 1267,-4 12 0,-12-12 0,0 5 0,0-5 0</inkml:trace>
  <inkml:trace contextRef="#ctx0" brushRef="#br0" timeOffset="19">30483 28433 7901,'-13'28'1494,"-3"1"1,-15 12-1035,-7 6 1736,6 20-1415,-9 5 0,16 10-300,6-6 0,-3-6-221,12-14 1,1-2-2755,9-6 1205,12-20 897,4-15 0,13-29 392,-1-13 0,1-24 0,-1-20 0</inkml:trace>
  <inkml:trace contextRef="#ctx0" brushRef="#br0" timeOffset="20">31080 27523 7898,'-29'-13'3413,"1"-2"-2252,0-1 0,9 3 16,0 13-2749,0 0 1128,3 0 1,3 13 187,13 6 256,-12 19 0,-4 6 0,-13 13 0</inkml:trace>
  <inkml:trace contextRef="#ctx0" brushRef="#br0" timeOffset="21">31563 28149 7885,'16'0'1870,"-3"0"-1414,-13 0-234,0 0-61,0 12 1,0 4-107,0 12 0,0 4-187,0 6 0,0-3 241,0 12-212,0-12 145,0 18 0,3-21 202,6 6-929,-6-6 331,10-4-281,0-12 360,3-4 19,-1-24 1,20-4-134,-6-12 307,5-14-110,7-2 423,4-13-180,11 1 0,5-1-70,5 0 399,-6 13-236,9-10 0,-15 32 86,-6-7 0,2 20 192,-12-1 1,-3 14 205,-16 14-392,-7 14 0,-12 25 200,0 0-293,-12 12 1,-4-9 185,-13 7-398,1 5 103,0-12 1,-10 10 192,0-13-235,0 0 100,9-13 0,10-6-27,0-19-189,13-7 0,6-24-632,19-7 418,19-32 111,19 4 1,16-32-318,12 12 245,0 1-667,1 9 1260,-1 0-242,-13 13 0,17-3 63,-13 18 1,0-2 277,-20 21 0,-11 4-112,-7 15-96,-7 20-103,-15 2 0,-3 23 672,-13-6 485,-13 5-846,-3 4 274,-12 13-346,-13-10 1,6 9 288,-12-12-243,12 0-103,-19 0 1,22-4 58,-5-5-1510,18-20 615,6-2 555,13-23-3889,25-16 1906,-6-19 2000,35-24 0,3-27 0,15-5 0</inkml:trace>
  <inkml:trace contextRef="#ctx0" brushRef="#br0" timeOffset="22">33639 28746 7774,'-44'41'554,"3"-22"871,12 19-1149,14-35 0,15 9-72,18-12 0,20-12-383,10-7 131,5-19 47,4-6-82,13-1 77,-10-8 0,0 12 222,-13-7-475,-12-6 189,19 10 0,-23-9 119,7 5-465,-6-6 274,-16 10 1,6-13-157,-13 1 92,1 11 70,-23-8 1,-6 24 183,-19 1 40,-6 12-139,-13 16 419,0 13-244,0 28 1,10 19-76,0 25 1283,-1 13-1015,-9 3 1,13 13 196,6-1-412,19 1 301,7-13 1,15-6-763,6-19 332,20-7 64,15-37 0,25-7-698,7-25 433,6-12 190,4-17-1267,-1-15 1016,-12-26 0,6-12 46,-13-12 0,4-14 175,-4 4 1,-6 6-467,6 3 62,-18 7 351,5 2 1,-21 11-76,6-1 0,-7 16 176,-2 3 659,-13 13 262,-4 28-767,-12 3 1419,0 13-1139,0 13 0,-12 6 17,-7 19 1,-7-4 177,-2 14 0,9-4 295,0 3-11,13-5-1575,-7-14 334,13-12 309,0-4-849,0-12 532,0-12 56,0-4 1,0-22-168,0 0 1,10 0 14,-1 10 285,1-13-71,-10 9 0,3 1 109,6 12 0,-6 9 521,7-9-2,-7 13-229,-3-7-25,0 13 346,0 0-267,-13 0-38,10 13 329,-9 3-36,-1-1-175,10 11-412,-10-23 198,13 22 0,-9-19 28,-1 13-55,1-12 1,9 18-8,0-6 0,-3-3 47,-7 3 0,7 3 42,-7 16 1,7-4-58,3 14 161,0-1-107,-12 23 1,5-7-47,-12 13 1,10 6 24,-10 3 0,13 4 37,-4-23 1,-2-12 236,2-16-213,1-7 0,9-18 32,0-13 0,3-29 28,6-27 1,7-14-38,12-15 1,1-13 237,-1-6-2902,1 6 1569,12 0 1363,-10 0-302,23 22 1,-19-13 282,12 33 0,1-4 598,9 22 1,9-7 133,0 17-639,1 6-260,2 22 0,-18 3-439,6 7 1,-13 5 121,-6 14-1396,0 12 1474,-23-22 1,1 19-93,-6-19-3566,-7 6 1126,-3-9 1119,0-4 1374,0-12 0,-25-12 0,-7-4 0</inkml:trace>
  <inkml:trace contextRef="#ctx0" brushRef="#br0" timeOffset="23">15298 21637 8068,'-28'0'86,"-1"0"0,1 0 190,-1 0 0,-8 0-507,-1 0 1,0 0 195,9 0 1,1 0-315,-1 0 1,-2 0 134,-7 0 1,6 4-29,-6 5 0,7-6 170,2 7 1,-9-4 34,0 3 1,-3-5 73,4 5 0,-8-6-110,-12-3 1,1 0 343,-1 0 1,-13 0-90,-6 0 1,-6 0 38,-3 0 0,-4 0-89,-5 0 1,2 0-71,-12 0 1,9 0-10,-9 0 0,-7 0-174,-3 0 0,-6 0 8,16 0 1,-7 0-38,-2 0 0,-1 0 60,0 0 0,4 0 66,5 0 0,-5 0 139,6 0 0,-17 0-94,-2 0 1,0 0 97,9 0 0,-3 22-141,-6 7 1,-6 28 7,-14 0 1,4 18-285,7 1 0,58-31 0,-1 2 193,4 0 0,0 1 0,-8 4 0,0 0 72,3-5 1,0 1 0,5-1-1,0 0 1,-61 39 0,8-14-176,-8-5 1,2-10 225,-3-10 1,7-6 12,12-13 1,-3-12 24,-6-6 0,-3-7 186,-7-3 0,4 0-47,5 0 1,4 0 150,-12 0 0,-11-3 89,-8-7 0,-1-2-105,10-7 1,-10-7-98,1 7 0,70 3 0,0-2-147,-70-20 1,-1 0-383,10 9 0,0-2 113,0-7 0,-10 3-196,0-12 0,-3 3-111,4-4 1,5-2 291,-5 12 1,-4 0 366,3 9 1,-2 10-107,2 0 0,3 13-5,69 1 1,-1 1 0,-2 6-1,-1 2-3,-2-1 1,1 3 0,1 10 0,1 3 178,-69 19 1,4 16-192,67-22 0,0 2 0,-2 2 0,-1 1-15,-1 4 1,-1 3 0,-2 5 0,3 3-26,8 4 0,2 2 0,-7 5 1,0 3-85,0 8 1,3 4-1,0 4 1,3 4-213,-2 2 0,4 4 0,6 7 0,3 4 266,2-4 1,3 1-1,6 3 1,4 2-88,0-1 0,5 1 0,8-4 1,5 0 11,6 3 0,4 1 1,1-4-1,4 0 29,10-2 0,5 1 0,2 6 0,3 3 45,5 4 0,3 1 1,2-6-1,2-1 1,4 2 0,0 0 0,-2 0 0,1 0 7,5 0 1,1 0 0,1 3 0,1 0 6,6 2 0,2 0 1,-4-5-1,0 0-69,3 0 0,1 0 0,1-5 0,2 0 121,1 5 0,0 0 0,4 1 0,1 1 56,4 8 0,1-1 0,1-7 0,0-1-33,2 5 0,2-2 1,3-8-1,-1-2-16,-4 2 1,2-1 0,8-2-1,5-2 6,3 1 0,4-3 0,-1-5 0,4-3-9,8-3 0,3-3 1,0-4-1,3-5-37,8-7 0,3-4 0,4 1 0,2-3-50,1-4 0,2-3 0,-3-3 1,1-2 1,0-2 1,2-2 0,-2-2 0,2-2 54,3-4 0,1-1 0,1 0 0,1-1 15,2-1 1,1-4 0,-10-5-1,0-1-4,0 3 0,0 1 0,-2-4 0,0 0 47,-2 3 1,-1 1 0,2 1 0,0 0-39,-2 3 0,0 1 0,-3-3 0,0 1 48,4 5 0,-1 2 1,-7-1-1,-1 3-10,-1 5 1,-1 2 0,-5-2 0,-1 0 15,2 6 1,0 0 0,-3-6 0,0 0-106,-1 1 1,-1 1-1,0 1 1,0 0 53,0-2 0,1 0 1,0 0-1,2-2-152,1-6 0,2-2 1,-3-2-1,1-4-21,5-6 0,1-3 0,0 3 0,0-2-23,4-8 1,1-2 0,-1 4-1,1-2 63,0-9 0,-1-3 0,-5 2 0,-2-3-35,-1-6 1,-2-2-1,-7 4 1,-2-2 301,71-15 0,-5 9-227,-4-8 1,-16 11 270,-12-2 0,0 9-128,-10 9 0,6 7 346,4 12 1,-10 1-114,1-1 0,2 4-3,16 6 0,-3 6-215,13 13 1,-13-3-226,3-7 0,4 4 136,-4-14 0,13 14-107,-3-4 0,-7-2-212,-3 2 1,4 4 119,-4 15 1,3-6-127,-3 6 1,-18-22 177,-1-15 1,-12-1 203,-7-9 0,-3-6 369,-6-4 1,6 7-59,-6 3 0,6-3 396,3 3 0,10 0-482,0 9 1,3-2 16,-3-7 1,6 6-58,12-6 0,1-3-314,0 3 1,-10-13 4,0 3 1,1 4-156,8-4 1,1 10 111,0-9 0,-10-4-8,0-15 0,-2-7 27,2-13 0,3-2 12,-12-7 0,9-6 321,-9-13 1,12-13-300,-2-5 1,5-8 196,4-2 1,0 9 45,0 0 0,-1 4 81,1-4 0,6-3-128,-6 13 1,6 9 57,-16 9 1,-3 1-145,4-10 0,-4-3-92,3-6 0,6 6 59,-5-7 1,-4-8 71,3-11 0,-3-12-195,3-15 0,-48 50 0,-1-1-124,-2-1 0,-2-2 0,4-7 0,1-1 92,1 0 1,0-2-1,0-10 1,-1-2 36,2-1 1,-2-1 0,-4 0 0,-3-1-262,-1-2 0,-1-1 0,2 0 1,0 0 335,-1-4 1,-1-1 0,0-4 0,-3 0 63,-5 0 0,-2-1 0,3-1 0,-1 0 5,-6 2 0,1 0 0,4 2 0,-1-1-28,-3-6 1,-1 0 0,5 0 0,0 0 25,-5-5 0,0 0 0,2 4 0,-1-1-42,0-3 0,-1 1 1,-3 2-1,0 0-7,3-6 1,0-3 0,2-4 0,0-1-42,-2 2 0,0-1 1,0-1-1,-3 1-380,-5 5 0,-2 1 0,3-3 0,-2-1 330,-4-5 0,-2-2 0,2-7 0,-2 0-66,-2 4 0,-4-1 0,-3-5 1,-2 1 26,-1 8 0,-2 2 0,-2-2 0,-1-1 31,-1-7 0,0-1 1,-1 2-1,-1 0 48,-1-1 0,-4 0 0,-5 2 0,-4 1 13,-6 5 1,-4 2-1,-1 0 1,-3 1 70,-2 3 1,-2 0 0,-2-6 0,-4 2-26,-5 8 1,-4 1 0,-5-8 0,-3 3 66,-2 12 1,-5 4-1,-9-9 1,-3 1-77,2 4 1,-3 4 0,-5 7 0,-4 4-15,-2 4 1,-4 4 0,-6 5 0,-6 5 40,-8 5 1,-4 4-1,-4 1 1,-3 3-33,-9-2 0,-1 1 0,2 6 0,-1 0 8,-4-2 1,-2 1-1,-1 3 1,-1 2-236,-5 4 1,-3 0 0,-3-2 0,-2 1 238,47 20 0,-2 1 1,0 2-1,2 1 0,0 1 1,-1 3-150,-3 1 1,-1 2-1,0 1 1,1 3-1,-1 2 1,0 0 138,-2-1 1,0 1-1,-2 1 1,-3 4-1,-1 1 1,-1 0 13,-2 0 0,-2 0 0,1 1 0,-1 3 0,0 0 0,-1 3-13,-4 1 1,-1 2 0,0 2 0,0 2 0,0 2-1,-2 3-139,-3 1 1,-1 2-1,0 4 1,-4 4-1,0 4 1,0 4 140,-9 6 0,0 4 0,1 4 0,6 3 0,1 3 0,1 4-76,-6 5 1,1 3-1,0 3 1,0 5 0,0 2-1,2 4 105,33-15 0,1 1 1,1 3-1,-1 1 1,-4 5-1,1 1 0,0 2 1,0 2-28,0 2 1,-1 2 0,2 1 0,2 0 0,3-1 0,2 0 0,2 2 0,0 0 17,0 4 1,2 1 0,1 1 0,2 1-27,6-4 0,3 0 0,0 1 0,1 0 0,-2 1 0,-1 0 0,2 1 0,1 0 0</inkml:trace>
  <inkml:trace contextRef="#ctx0" brushRef="#br0" timeOffset="24">46862 17941 8142,'28'-85'-97,"-9"9"48,0 0 1,0 13 721,9-3 1,1 2-180,-1-2 1,-9 19 326,0-1-421,0 1 0,-3 15-253,-4 4 0,-15 22-131,-6 25 0,-10 12 105,-19 26 0,-6 25 17,-13 13 0,-13 16-128,-5 12-726,34-53 1,-1 2 743,-6 6 0,-2 2 0,5 6 0,-1 2 111,-6 1 0,0 2 0,-2 3 0,0 1-15,-7 8 1,-1 3 0,-4 8 0,-1 2 111,-8 12 0,-1 0 0,-1 0 0,-1 0-39,-2 5 0,-1 0-1134,-4-3 1,2-1 1124,10-7 0,1-1 0,-6-1 0,1 0 15,4-6 0,4-1 0,9-7 0,3-3-196,3-7 0,4-3 0,10-6 0,4-3-569,-21 58 402,25-25 167,20-6 1,12-51-1342,0-13 0,12-25 52,7-12 1,10-10 1281,9-10 0,-7 7 0,10-10 0</inkml:trace>
  <inkml:trace contextRef="#ctx0" brushRef="#br0" timeOffset="25">44388 21239 8077,'-86'70'238,"14"-10"1,-4 31 387,19-5 1,-6 28 9,15-1 0,7 29-55,3 1 1,19 2-119,10-12 0,9-10 53,9-19-132,20-6-133,28-51 0,28-9 100,19-38-534,20-38 7,18-9 1,-64 1-1,2-6 168,5 1 1,0-2 0,-3-8-1,-3-5-291,2-3 1,0-4 0,-1-3 0,1-3-195,4-5 0,0-2-411,2 0 0,-3 1 784,-10 11 1,-3 3 119,-6 7 0,-3 2 0,42-49 0,-19 13 0,-12 13 0,-10 28 0,-6 25 0</inkml:trace>
  <inkml:trace contextRef="#ctx0" brushRef="#br0" timeOffset="26">49620 16264 8045,'0'-45'-129,"0"4"0,0 10-180,0-7 0,-3 6 440,-7-6 1,7 7 368,-6 2 1,-7 4-186,-3 6 1,-7-3-114,-2 12 0,-13 4-171,-6 16 207,-20 18 15,-5 16 0,-23 26 221,0 6 1,-12 22-355,2 15 1,52-47 0,2 4 203,2 5 0,3 2 1,3-2-1,4 1 303,-18 67-2023,26-1 1480,5 0 1,42-6-187,13-13 1,37-28 31,29-38 0,22-26-442,6-21 1,10-7 132,-10-3-362,0-13 481,-9-15 0,-16-7 118,-13-12 0,-3 12 179,-16-3 0,-21 6 406,-17 4 595,-18 12 1,2 16 86,-12 19 0,0 19 284,0 9 1,-9 4 87,-1-4 1,1 4-710,9-13 0,12-10-582,7-9 1,19-19-337,10-9 1,15-23-520,3-34 0,1-10 63,-10-19 0,-4-6-685,-5-13 1,-10 1-1031,-20-1 237,-5 13 1586,-26-10 1,-5 26-22,-20 0 0,-10 15 413,-18 23 0,-7 21 317,-12 26 0,0 38-330,-1 29-155,-12 24 411,23 10 0,-14 13-533,32 0 1,10-4 375,28-5 0,16-4 0,12-6 0,1 6 0</inkml:trace>
  <inkml:trace contextRef="#ctx0" brushRef="#br0" timeOffset="27">51212 16576 8198,'16'-41'0,"9"7"275,-6-14 1,19 10 239,10-9 1,18 9 395,10-9 1,18-1-524,11-9 1,5-3-692,4-6 1,0-7 407,0-12 0,-10-4-133,0-5 1,-15 5-563,-4-6 1,-12 10 439,-17 9 1,-11-6-450,-7 6 1,-19 7 201,-10 3 1,-12 9-36,-16 9 0,-13-2 49,-25 12 1,-3 3 142,-6 16 1,-10 7 351,-19 12 0,-3 25 19,-6 13 0,-6 28 184,5 19 0,45-31 0,0 3-405,-2 7 1,1 5 0,-2 9-1,3 5 590,2 1 0,2 2 0,0 4 1,2 0-388,0 0 1,3 0 0,6 3 0,5 1 232,4 5 0,6 1 0,5-2 0,5 0-143,3-2 0,6-3 0,11 65-457,28-25 0,26-29 196,22-18 0,6-17-349,3-22 0,10-18-47,0-20 1,0-9 206,-10-9 0,-3-7 14,-6-12 1,3-10-210,-13 0 0,-2-13 475,-17 4 1,13-7-238,-13-3 0,4 4 482,-13 5 0,-7-2-240,7 12 1,-9 0 307,-10 9 1,3 1 701,-13 0-802,13-1 1,-18 1 384,5-1 47,-6 13-292,-15-9 0,-4 22-92,-13-6 0,1 9 62,-1 9 0,-2 0 54,-7 20 1,6-7-118,-6 16 0,7 3-113,2-3 1,10 9 94,1-9 1,2 13-56,-3-4 0,6 4-94,13-4 1,3 4-172,7-13 1,6 9 39,12-9 0,4 0-179,6-10 1,3-12-110,6-7 0,7 4-337,-7-3 1,7-4-973,3-16 0,0-15 131,-1-13 1471,1-12 0,0 5 0,0-11 0</inkml:trace>
  <inkml:trace contextRef="#ctx0" brushRef="#br0" timeOffset="28">53146 16491 8166,'-29'0'-506,"1"0"1,0 0 715,-1 0 0,10 0 632,0 0 0,0 13-366,-9 6 1,9 19-219,0 9 1,0 10 207,-10 9 0,4 7 18,6 12 1,-6 4 116,6 5 1,-3-5-258,3 6 0,6-20-100,13-8 1,16-10-297,13-10 1,12-9-403,15-19 1,14-10 453,6-18 0,6-20 0,3-15 0</inkml:trace>
  <inkml:trace contextRef="#ctx0" brushRef="#br0" timeOffset="29">54056 16434 8213,'0'-28'1460,"0"12"-887,0 3 0,-10 20-249,1 12 0,-4 3-138,4 25 1,2 10-93,-12 9 1,0 10-148,-9-10 0,3 10 120,6-9 1,-7-1-10,8-9 0,2 6 13,-3-6 0,12-7-1053,-2-21 668,6-13 1,15-4-8,7-12 0,16-15 91,3-14 1,13-12-53,-4-16 0,16 3 249,4 7 1,-1-7-90,-9 7 1,0 3 288,0-4 0,-1 14 47,1-4 1,-9 9 25,-1 10 1,-12-3 171,3 13-98,-7-1 0,-15 13-142,-6 7 0,-7 6-6,-3 12 1,-13 4 92,-6 6 0,-6-7-112,-4 7 1,-8 3 140,-1-3 1,-10 9-106,10-9 0,-3 3 16,3-3 0,10-6-167,-1 6 0,4-7-253,16-2 0,-10-10 131,9 0 0,13-13-174,16 4 0,10-7 197,9-3 0,6-3 67,13-7 0,-10-6-13,1-12 1,-1-1-35,10 1 1,-3 0 267,-7-1 0,4 10-42,-14 0 0,1 10-98,-9-10 0,-10 12 26,0-2-59,-13 6-14,7 3 1,-16 12 28,-7 7 1,-6-3-99,-12 3 0,-1 0 33,1 10 0,0-14-103,-1-5 1,10 2-104,0-2-350,13-1 343,-7-9 0,13-3-167,0-6 0,0 2-208,0-11 157,13 11 411,-10-18 1,13 22-42,-7-7 1,-6 4 512,7-4 54,-7 7 144,-3-9-228,0 12-3007,0 0 2879,13 0-331,-10-13 1,13 10 147,-7-7 1,-3 4 35,13-3 0,-9 5 9,9-5 0,-3 3 28,3-4 0,6 4-27,-6-13 1,16 13 109,3-4 1,3-3 32,-4 4 1,-5-4 27,6 4 1,3 6-213,-3-7 0,0 7-151,-10 3 1,1 0 60,-1 0 0,-9 3 307,0 7-153,-13 6 1,7 12-91,-13 0 0,-3 1-16,-7-1 0,-5 10 96,-14 0 0,1 0-4,-1-10 0,1 1-59,-1-1 1,1 10 28,0 0 0,-1-9-499,1-10 1,12-10 204,6 10 1,4-13-2496,-3 4 2655,5-7 0,4-3 0,16 0 0</inkml:trace>
  <inkml:trace contextRef="#ctx0" brushRef="#br0" timeOffset="30">56444 16349 8116,'0'-16'1411,"0"7"-932,0 18 0,-9-3-167,-1 13 1,-12 3-108,3 16 1,-6 7-91,-3 11 0,-1 1 57,1 0 0,-4 3 15,-6 7 0,7-4-9,-7 13 0,6-23-44,4 4 0,2-19-640,7 0 303,7-6-413,12-17 471,0-2 0,12-16-88,7-7 266,7 7 0,2-19 153,1 13 0,-11-1-167,1 10 1,0-3 151,10-7 0,-1 7 121,1-6 1,-1 3-56,1-4 0,8-3-192,1-6 0,10-9 11,-10 0 1,12-1-149,-2-9 1,2-3 84,-2 3 1,5-9 12,-5 9 1,5-3 68,4 3 1,-9 6-14,-1-5 0,-12 18 22,3 9 0,-16-3-54,-3 4 0,-13 3 205,4 15 1,-10 7-90,-10 12 0,-6 10 138,-12 0 1,-1 13-178,1-4 1,-4 7-207,-5 3 1,5-10 32,-6 0 0,6 1-193,4 9 0,9-13-6,0-6 0,10-7-81,-10-2-1752,12-1 2098,-5 1 0,37-13 0,7-4 0</inkml:trace>
  <inkml:trace contextRef="#ctx0" brushRef="#br0" timeOffset="31">57468 17003 8093,'0'44'293,"-3"-3"192,-7-12 0,7-10 490,-6-1-271,6 1 1,3 0-238,0 0 1,12-12-182,7 2 0,16-6-80,3-3 0,9-3 59,-9-6 1,19-17-31,-10-12 1,13-12 0,-12 3 0,-7-7 15,-3-3 0,-10 3-30,-9 7 0,3-7 15,-12 7 0,-4 3-87,-15-4 1,-1 4-130,-18-3 0,2 9-2835,-21 19 0,0 6 1625,-10 13 0,-10 13 1399,1 6 1,-10 22 437,10 16 1,3 3 719,15 15 0,7-8-729,13 9 0,12-10-191,7 10 1,31-13-559,16 3 1,15-15 136,14-4 1,15-25-841,13-3 1,9-12 336,-9-7 0,-1-4-179,-8-5 1,-4-7-107,-6-12 1,-7-10-545,-12 0 0,-3-9 774,-7 9 1,-9 0 531,-19 9 0,3 1-228,-12-1 1,-4 14 227,-16 5 0,-8 7 968,-20 3 0,3 3-207,-13 7 1,1 9 339,-10 18 1,3-5-173,7 6 0,6-10 433,13-9 1,12 7-703,6-7-759,7-7 1,28-2-510,13-20 0,16-9 463,12-19 0,7-19-605,12-18 1,10-17-8,0-3 0,9-22 153,-9 4 0,9-7 176,-9 6 0,0 10 381,-10-1 1,-9 30 343,0 8 1,-13 23 752,3 25 1,-15 10-219,-4 18 1,-12 19-320,3 20 1,-10 9-1349,-9 9 1,-6 7-288,-13 12 0,0 0-2438,0 1 3560,0-14 0,-10-2 0,1-13 0,3 0 0,3-1 0</inkml:trace>
  <inkml:trace contextRef="#ctx0" brushRef="#br0" timeOffset="32">59487 16946 7937,'16'13'-530,"9"-10"541,-6 6 1075,-6-6-37,12-3-576,-9 0 1,9-12-235,-6-7 0,3 3-78,-13-3 0,10 0-62,-9-9 1,12-4-155,-3-6 1,-3 7-181,3-7 0,-13-3 238,4 3 1,-7-10-479,-3 10 0,0 0 153,0 10 0,-3 12 30,-7 7 0,-9 6 281,-19 3 1,-6 22 370,-13 6 1,0 29 179,0 0 0,10 16 566,0-7 0,15 10-340,4-10 1,2 0-299,17-9 1,2 0-571,17 0 0,18-13-93,20-6 1,-1-9-159,10-10 0,-6-7-477,15-12 1,-6-12 829,-3-7 0,-13-19 0,-3-7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02T11:05:49.527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16407 17884,'0'-44,"0"3,0 25,0-9,0 9,0-12,-12-1,8 13,-8-9,12 22,0-22,0 22,-13-10,-3 13,0 0,4 0,12 13,0 2,0 14,0-1,-13 13,10-9,-10 22,13-10,0 13,0 0,0 12,0-9,0 6,0-15,0-4,0-12,13 31,-10-18,7 18,-7-18,-3 18,0-19,0 20,0-20,0 7,0-7,0-6,0 13,0-10,0 13,0-13,0 10,0-19,0 12,0-25,-13 29,10-20,-22 26,22 0,-23 0,20-3,-13-7,13-6,-7 0,0 3,10 13,-9 0,12-13,-13 10,10-10,-10 13,13 0,-12 0,8 0,-8 0,12-13,0-3,0 0,-13-9,10-4,-10-3,13-22,0 10,-12-35,-7-6,6-7,0-6,13-4,0-11,0-1,0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1:05:52.508"/>
    </inkml:context>
    <inkml:brush xml:id="br0">
      <inkml:brushProperty name="width" value="0.09071" units="cm"/>
      <inkml:brushProperty name="height" value="0.09071" units="cm"/>
    </inkml:brush>
  </inkml:definitions>
  <inkml:trace contextRef="#ctx0" brushRef="#br0">8502 9042 8411,'-16'12'770,"4"4"1,2 13-371,1-1 244,-13 26-302,6 6 1,-13 28 269,1 7-362,-1 6 1,1 16-195,0 6 1,9-6 104,0 6 1,12-22-553,-2-15 1,6-17 308,3-22 0,16-18-445,12-20 0,4-9 83,15-9 444,-12-7 0,18-38 0,-8-6 0</inkml:trace>
  <inkml:trace contextRef="#ctx0" brushRef="#br0" timeOffset="1">8474 8445 7811,'-19'-10'1037,"0"1"-259,12-1-82,-5 10 1,15 0-259,6 0 0,7 0-638,13 0 0,2 3 132,7 7 68,-6-7 0,21 10 0,-8-13 0</inkml:trace>
  <inkml:trace contextRef="#ctx0" brushRef="#br0" timeOffset="2">9526 9099 8457,'-16'41'1302,"-9"15"0,18 20-706,-12 19 181,0 6-771,-9 26 0,3-4 210,6 0-142,-6 0 1,25-47-188,0 0 1,15-29 243,23-18 1,0-17-730,19-21 0,-6-23 424,15-25 0,3-12-617,-2-17 1,2-2 273,-2-7 0,-4 7 130,13-7 0,-13 7 398,3 2 1,-9 23 765,-10 6-181,7 32-312,-22 0 1,-4 50 302,-18 13 1,-10 16-156,-10 12 0,-6 16 364,-12 13 0,0 3-320,-1-3 1,4-7 168,6 7 1,-3 0-311,12-10 1,1 0-147,9-28 0,16-10-1187,12-28 0,13-12 646,16-26 1,3-26-1342,6-30 1693,-6-7 0,23-29 0,-11-6 0</inkml:trace>
  <inkml:trace contextRef="#ctx0" brushRef="#br0" timeOffset="3">12284 7108 7773,'0'-38'653,"0"0"-435,-13 0-218,10 10 1745,-9 0-864,12 12-525,-13 3 1,10 29 526,-7 12-548,-6 26 1,1 31-1327,-14 29 1093,1 16 0,12-48 0,0 3-32,-2 3 1,-2 4-49,-1 21 1,-2 5-1,-5 0 1,-1 4-682,1 19 1,-1 2-1,0-4 1,-2 0 599,-1 8 0,-2 0 0,0-10 1,-2-2-69,-1-5 1,-1-4 0,2-21 0,2-5-96,5-12 0,1-5 0,-13 43-318,13-22 0,9-28-197,9-19-943,7-26 1897,-9-18 1,12-51-1,0-9 1</inkml:trace>
  <inkml:trace contextRef="#ctx0" brushRef="#br0" timeOffset="4">11431 8416 7773,'-16'29'1070,"4"-1"1,2 0-742,1 1 695,-1-1-615,35 1 0,7-10 205,25 0-926,12-13 280,4 7 1,15-13 103,7 0-2670,6 0 2394,13 0 1,-13-13-1,-3-3 1</inkml:trace>
  <inkml:trace contextRef="#ctx0" brushRef="#br0" timeOffset="5">12511 10264 7752,'38'-12'210,"0"-7"-34,0-7 1,0-2 291,0 0 0,0-14-107,-10-5 1,1-10-35,-1-9 1,1-7-127,-1-12 1,-12 0-318,-7-1 1,-5 1-7,-4 0 0,-10-7-204,1 7 1,-13 18 220,3 30 1,-7 18-6,-2 9 1,-1 13 253,1 16-133,0 25-62,-1 42 1,1 5 796,-1 14 0,4-4-312,6 3 0,3-6-54,7-13 1,6-12-189,-7-7 1,7 1-390,3-11 0,3-5-371,7-23 0,-4-12 198,13-6-208,0-7 0,9-16 227,1-6 0,-10-9-12,0-10 1,-10 6-16,10-6 1,-13 7 43,4 2 0,-4 4 27,4 6 269,-7 6 151,9 13 0,-12 16-108,0 13 0,0 2-5,0 17 0,13-1 0,3 10 0</inkml:trace>
  <inkml:trace contextRef="#ctx0" brushRef="#br0" timeOffset="6">13535 9553 7730,'0'16'775,"0"10"0,-9-8 509,-1 20-544,1-6-295,9 22-200,0 3-46,-13 3-204,10 22 69,-10-22 43,13 22 0,0-22 192,0 6-857,0-6 346,0-16 219,0-2-730,13-27 525,3-27 1,3-23-111,0-31 1,0-20-556,9-18 562,13-7 1,-6-2-1078,12-1 1072,-12 0 496,19 13 1,-20-3-655,14 19 293,-1 6 340,-3 22-149,10 25 64,-10 7-84,1 25 0,8-13 0,-8-2 0</inkml:trace>
  <inkml:trace contextRef="#ctx0" brushRef="#br0" timeOffset="7">15355 9667 7689,'28'-12'0,"1"8"0,-1-21 0,1 6 1168,24-19-718,-5-6 0,47-16 208,-1-6-2186,14-20 1730,-46 31 0,2-3-216,7-6 0,0-2 31,2-11 1,0-1 0,4 4 0,1 0 128,-6-6 1,-2-1-353,-5 1 0,-1-1 196,0-5 1,-1 1 0,-7 6 0,-2 0-64,0 3 1,-3 0-1,31-56-1051,-25 8 1076,-13 8-160,-16 2 1,-3-9-1002,-6-1 590,-6 14 197,-13 12-214,-13 13 261,10-1 1389,-22 26-1142,9 19 0,-15 35-153,-7 25 369,-19 38 0,-19 47-80,29-35 0,-1 4-402,-2 9 1,-1 4 506,-6 5 1,0 4 0,0 11 0,1 3-6,-2 3 1,2 3-133,-1 9 0,0 5-75,15-33 0,-2 4 1,4 1-1,2 4 0,3 3 1,0 1 255,-3 9 0,0 2 1,1 2-677,0 5 0,2 1 1,-1 3 589,-2 13 1,-1 4 0,2-1-190,3-3 1,1 1 0,-1-1 0,-1 1 0,0 1 0,1-4 164,5-16 1,1-2 0,0-5 5,-13 40 0,3-11-15,15-38 0,2-9 361,-21 45 225,14-23 0,3-54-507,6-12 0,3-28 551,7-29 1,-7-32-836,-13-34 0,1-32-430,-1-35 1,10-22 202,9 71 1,2-2 768,3-11 0,3-2 1,-2-5-1,2-1-610,9-9 0,5 1 0,1 13 1,5 1 51,8-7 1,5 3 0,5 12 0,4 2 347,5 1 1,5 6-1,5 10 1,7 8-134,11 3 1,5 8-1,68-16 1070,-71 37 1,1 7 0,70 3-658,-4 22 1,-12 15 208,-7 23 1,-32 3-151,-15 7 1,-16-7-158,-12-13 1,-10 1 218,-20-1 621,-5-12-1055,-13-4 1,-13-15 396,-5-6 0,-8-7-774,-2-12 0,-1 9 227,1 0 1193,0 12-635,12-5 1,6 24 104,20 7 1,18 7-252,20 2 0,8 0-153,11 1 1,-4-13-228,13-7 0,0-6 57,9-3 1,-12-15-340,-7-14 0,-9-15 256,-10-22 1,-6-7-1024,-12-12 0,-14-1 469,-5 1 1,-23 0-683,-15-1 1,-16 7 314,-23 13 0,-5 3 469,-14 25 0,1 13-96,0 15 0,12 10 192,7 10 1,9 31 965,9 25 1,11 19 61,18 20 0,6-1 431,13 19 0,16-9-854,12-10 0,16-6 80,23-13 0,5-6-1413,14-12 1,-1-14 304,0-24 791,13-13 0,3-13 0,13-13 0,0 4 0,0 3 0</inkml:trace>
  <inkml:trace contextRef="#ctx0" brushRef="#br0" timeOffset="8">19023 9127 7677,'-16'0'140,"-9"0"-116,22 0-152,-10 0 1580,13 0-374,0-13-473,0 10-526,13-9 91,3 12 0,12-4-147,1-5 147,-1 6-839,1-23 263,-1 11-824,-12-1 956,-4-9 0,-34 21 29,-6-5 1,-20 6-27,1 3 1,-7 12 745,-3 7 1,-9 22-306,0 16 0,-1 13 284,11 15 0,14 13 207,14 6 0,12 7 540,16 3 1,13-13-893,6-7 1,31-8-104,17-10 1,12-20-552,6-18 1,10-19 263,0-9 0,9-29-262,-9-10 1,-1-21 179,-8-7 1,-14 0-322,-5-9 0,-20-7 41,-9-3 1,-6-6-40,-4-3 1,-3 12 165,-6 7 1,-6-4 108,-13 4 1,0 0 168,0 9 0,-13 9-34,-6 1 1,-6 22 116,-3-4 0,-10 20-68,0-1 0,-3 23 621,3 15 1,3 26-69,-12 22 0,12 19 151,-3 9 0,16-3 693,3 3 0,13-3-656,-4 4 1,7 2-279,3-12 0,16-7-140,12-21 1,16-7-610,23-32 1,5-6 257,14-22 0,-1-28-1206,0-20 1,-2-18 215,-8-19 860,-5-13 1,-1-3-1,4-13 1</inkml:trace>
  <inkml:trace contextRef="#ctx0" brushRef="#br0" timeOffset="9">24341 9866 7746,'12'16'0,"-9"-3"1105,23-13-672,-10 0 0,28-16 258,13-13-314,25-12-561,32-41 0,-48 38 0,3-3 176,11-13 0,2-4-169,3-6 0,3-2 1,11-6-1,1-2 144,1-5 1,-3 0 0,-5 5-1,-2 2-142,-5 1 1,-2 2 0,-10 8 0,-6 1-220,-9 4 0,-4 1 0,43-43 141,-22 9 0,-19 32-332,-19 16 1,-19 12 159,-10 6 1,-9 14 438,-9 5 1,-10 23 678,-19 15 1,-10 26 34,-18 22 0,3 22-348,-13 15 0,0 4 434,-9 16 1,9-10 258,0 10 0,13 3-681,29-60 0,2-1 0,-22 58 267,16 0 0,16-26-235,31-12 1,36-41-1308,31-17 1,34-43 419,32-22 1,-64-2 0,-1-10-176,9-13 0,-1-7 0,1-3 0,-2-4 462,3-8 0,-3-2 0,-7 10 0,-2-2-31,-8-2 1,-2 0-1,-6 11 1,-4 0 190,30-53 1,-25 11-80,-12 17 0,-26 16 250,-13 12 1,-9 25 101,-9 23 1,-7 6 482,-12 3 0,-10 25 74,0 13 0,-13 38 284,4 18 1,-16 17-456,-4 12 0,1-3 204,9 13 1,3-4-402,7 4 1,9 3-145,19-13 0,22-28-1026,26-29 1,37-25 533,29-31 1,22-29-911,6-38 1,10-25 466,-71 32 0,-1-4 0,1-7 0,-1-2 98,-3-2 1,-2-2-1,-2 0 1,-1 1 151,42-57 0,-6 3 277,-33 25 0,1 13 1,-28 15 249,5 7 0,-34 29 550,0 12 1,-12 28-340,-17 20 1,-12 25 1185,-6 21 0,-7 20-458,-3 9 1,4 16 311,5 4 0,-2 18-1295,12-10 0,3 1-692,16-19 1,13-26-3899,25-12 4490,12-25 0,26-13 0,0-19 0,0-7 0</inkml:trace>
  <inkml:trace contextRef="#ctx0" brushRef="#br0" timeOffset="10">28634 9241 7692,'-28'57'0,"12"-1"0,-6 4 4443,13 7-2944,-1-7 0,16 16-728,13-20 1,26-8-442,30-29 0,8-10-1687,2-18 973,13-32 0,-13-22-1251,0-32 398,1-6 924,-26-26 0,0 7 155,-13-12 0,-25 12-12,-3-4 0,-16 17-884,-12 3 444,-7 12 326,-25-6 1,-6 29-109,-20 12 245,7 25 0,-25 35 224,0 26 0,-4 37-75,-15 29 0,16 34-2,44-59 0,2 3 0,-2 6 0,0 3 0,2-2 0,-2 1 0,-5 3 0,0-1 0</inkml:trace>
  <inkml:trace contextRef="#ctx0" brushRef="#br0" timeOffset="11">31194 8501 7686,'-29'45'289,"-9"8"146,0-5 0,-12 21 8,2 17 346,7 11-711,-12 30 1,24-7 526,1 13-440,12-13 1,19-7-71,7-18 0,21-35 131,26-22 0,28-35-415,29-31 0,12-29 185,-55 17 0,1-5 0,5-8 0,0-5-479,4-6 1,0-5-1,2-5 1,1-3 364,1-3 0,1-1 0,2-6 1,1 0 57,-3 1 1,-2 1 0,-5 2 0,-3 2 48,-8 9 1,-3 2 0,-12 7-1,-2 3 507,44-45-759,-32 7 0,-38 64 261,-25 5 2,-25 20 0,-7 21 0,-9 4 0</inkml:trace>
  <inkml:trace contextRef="#ctx0" brushRef="#br0" timeOffset="12">32189 9696 7698,'16'0'964,"9"0"121,-6 0 1,12-4-311,17-5 1,15-10 536,32-19 1,28-31-1154,-52 23 0,0-3-344,4-4 0,-1-2 0,-4-2 1,-1-2 170,-1-2 1,-4-2 0,-6 4 0,-5-2-307,32-71 1,-28 27 261,-28 11-1796,-14 5 1394,-15 29 1,-22-13-1447,-6 7 1287,-32 19 1,12-7 12,-18 26 0,-3 15 207,2 13 0,-12 38 996,3 28 1,-3 26-437,4 12 0,-4 19 361,12 10 1,30-60 0,2 2-269,5 1 0,3 0 0,1 1 0,4 1 389,3 73 0,13-18-424,25 0 0,32-23-488,43-24 1,14-23-623,34-44 0,3-35 744,-65-4 1,1-7-1,7-9 1,-2-7-71,-3-7 1,-5-5 0,-2-3-1,-6-4 1,-11 1 0,-5-1 1,44-58 489,-22 16 1,0-4-278,-19 14 0,-19 12 70,-29 15 0,-6 17 361,-3 2 0,-3 26 501,-6 3 1,-10 16 56,-19 13 1,-6 24 16,-13 33 0,-10 8 129,1 30 1,0-11-543,9 11 0,10-1-183,-1 10 0,26-13-159,3-6 1,32-23-1071,25-15 1,22-28 141,34-29 1,20-38 34,19-29 1,-7-27 160,-63 38 1,-3-2 0,0 0-1,-3-1-188,1-8 1,-2 1-1,42-41 891,-13 3 0,-2 15-172,-17 13 1,-12 19 541,-17 19 0,-18 23-450,-9 15 1,-10 15 1146,-10 23 0,-15 10-247,-13 18 1,-12 16-167,2 13 1,4 3-85,-3-3 1,12 3-329,-3 6 1,10 0-558,9-19 1,9-9 451,20-28 1,12-10-2317,25-19 1416,13-19 1,25-45 285,1-30-2043,-1-20 1267,0-19 1,7 0 150,-7 1 735,-6 11 1,-22 8-26,0 18 0,-13 10-245,-6 18 642,-19 20 1,-13 43-223,-24 33 0,-5 18 217,-24 20-172,0 11-809,-10 5 889,13-1-3237,2-3 3110,14-26 0,3 7 0,6-12 0,9-4 0,7-3 0</inkml:trace>
  <inkml:trace contextRef="#ctx0" brushRef="#br0" timeOffset="13">36596 9525 7721,'-72'-16'0,"5"-6"594,20 13 16,6-14 1,25 17 983,7-13-1053,31 13 1,12-23-771,33 1 1,5-4 66,14-15 0,9 0-466,-1-10 1,1 0 261,-10 0 1,-2-6 12,-8 6 1,-18-3-124,-19 22 258,-19-12 1,-22 21 165,-25 1 1,-17 18 239,-21 29 1,-7 13 804,-12 25 1,-7 22-523,7 6 0,-3 19 482,21 0 1,14 16-269,15 4 1,22-1-673,16-9 1,31-26 37,36-12 1,31-29-202,34-18 0,-52-21 0,2-7-57,3-6 0,0-9 0,6-10 0,-2-9-451,2-11 1,-2-6-1,-3-4 1,-1-3 460,1-4 0,-1-1 0,-3 4 0,-3-1 7,-11-2 0,-4-1 0,41-43 79,-48 11 0,-26 12-100,-21 15 0,-10 4 741,-10 25 0,-9 13-311,-19 15 0,4 10 628,-14 10 1,-9 21 27,-9 26 0,-4 22 310,4 16 1,6 12-201,-6-2 0,21 2-487,17-3 1,15-6-1073,23-12 1,25-17 416,31-12 0,22-29-771,36-28 0,8-28 863,-56 3 0,0-7 0,-3-6 0,-1-6-443,6-6 1,-4-4 0,46-54-4,-16 4 0,-25 6 275,-12 13 0,-23 12 120,-16 7-32,-12 18 1,-19 20 70,-7 19 0,-8 12-44,-20 16 0,-3 15-426,-7 33 0,-6 2-48,7 7 595,6 6 0,-6-3 0,18 6 0,7-6 0</inkml:trace>
  <inkml:trace contextRef="#ctx0" brushRef="#br0" timeOffset="14">41203 6454 7721,'28'-28'335,"1"-4"617,-1-6-548,-12 19-23,-3-6-129,-13 25 1,-4 16 70,-5 12 641,-7 26-576,-12 31 0,-13 32-1052,-7 25 845,16-66 0,-2 3 0,-2 17 0,-1 4-136,-4 3 1,-3 3 0,-3 9 0,-1 3 29,2 4 0,-3 3 0,-8 11 1,-2 3-247,2 2 0,0 2 0,-3 0 0,0-2 129,2-6 0,2-4 0,11-17 0,1-4-240,4-17 0,5-6 0,-3 46 167,19-39 0,12-21-1244,7-25 1,13-20 50,6-19 1308,-6-31 0,12-22 0,-9-29 0</inkml:trace>
  <inkml:trace contextRef="#ctx0" brushRef="#br0" timeOffset="15">40293 7535 7721,'0'28'2494,"0"-12"0,25 9-1484,13-6 118,38 6-1286,12 17 0,42-11-295,12 7-897,13-6 1355,-64-24 1,1-1-1340,-11 7 1,-1-2 800,5-10 0,-2-1 0,43 11 533,-12-12 0,-26-25 0,-18-6 0</inkml:trace>
  <inkml:trace contextRef="#ctx0" brushRef="#br0" timeOffset="16">45724 8786 7721,'-28'0'934,"-13"0"-556,9 0 1,-19-10 397,14 1-470,-14-13 0,7 19 2,-13-7 0,0 10 36,0 10 0,-3 8 14,-6 20 1,-7 22 183,-12 26 1,12 2-242,7 16 0,18 4-99,10 15 1,23-16-1285,15 7 7,38-32 922,22-12-2351,50-42 1680,7-15 1,25-19-70,0-13 893,1-13 0,-4-25 0,-7 0 0,-5 0 0</inkml:trace>
  <inkml:trace contextRef="#ctx0" brushRef="#br0" timeOffset="17">46378 7421 7721,'73'-57'-808,"-4"0"1,-12 4 2060,0 5-465,-13-6-430,10 23 1,-19-20 640,12 13-486,-12 13-246,-7 0 0,-6 25 290,-12 0-228,-1 25-143,-21 19 0,-20 38 332,-25 13-319,-12 13-279,21-40 0,-2 3 1,0 0-1,-1 3 194,-6 10 0,0 3 0,-3 6 0,0 3-1288,-6 7 0,-1 3 1213,2 5 0,-2 5 0,11-24 1,-2 4-1,1 0 68,-1 5 1,1 0 0,1 1-1271,3-3 0,0 0 0,1 0 981,-23 45 1,8-4 0,21-22 0,10-5 55,10-20 1,14-6-3233,44 30 3358,31-64 0,51-40 0,-1-13 0</inkml:trace>
  <inkml:trace contextRef="#ctx0" brushRef="#br0" timeOffset="18">46520 9013 7721,'-28'57'2292,"-13"13"-1046,-3-10-745,-13 22 0,6-10 945,13 14-979,13-1 0,28-3 77,7-6 0,12-7 101,25-12-446,1-12-1721,46-17 1271,-18-15 0,32-39 279,-14-12-1810,14-25 1263,-20-9 0,-2-17-1515,-20-6 1402,-6 7 1,-16-23 60,-6 7 1,-19 6-60,-10 3 429,-5 20 1,-26-8 8,-7 8 1,-21 5-107,-7 4 1044,0 31-600,-25 10 0,9 44-140,-12 19 1970,-1 31-1543,1 32 1,16 16 219,12 6 1,6 16-103,23 13 1,16-72 0,5 1-2530,16 71 1393,20-13 0,40-29 585,26-24 0,3-14 0,12-21 0,17-13 0,15-13 0</inkml:trace>
  <inkml:trace contextRef="#ctx0" brushRef="#br0" timeOffset="19">49449 8786 7721,'-44'-3'717,"6"-7"1,-3 7-214,3-7-64,-12 20-158,18 18 0,-25 23-105,0 25 0,0 15-67,-9 33 0,30-53 0,-1 3-950,-1 9 0,0 4 842,-2 10 0,-2 2 72,-6 8 1,-2 1-1,1 0 1,-3-1-38,-4-2 1,-1-1 61,6-8 1,0-3-1,1-6 0,2-3-693,-12 58 617,-6-41 1,50-35 23,7-37-1139,18-13 768,45-54 1,9-16-36,32-50 1,6-16 95,-45 45 1,2-2 0,4-2 0,2 0-459,2-5 1,1-3 389,2-4 1,1-1 165,1-1 0,0 0 0,-1-5 1,-1 0 245,-3 3 0,1 0-48,3 3 1,-1 1 191,-11 10 1,1 4 0,9 4-1,3 4 538,-5 4 0,0 7 1,48-18-42,-10 29 0,-25 43 605,-12 42 1,-29 19-406,-10 28-61,-18 13-605,2 4 1,-34 14 465,-6 8 930,-20-8-1418,-9 24 1,-6-27-78,-13 1-100,-12-13-642,-1-16 123,-21 1 389,21-14 1,-5-18-191,18-26-2016,6-12 1655,26-16 0,16-38-619,18-19 1,13-22-2444,16-15 3686,26-7 0,2-13 0,7 0 0</inkml:trace>
  <inkml:trace contextRef="#ctx0" brushRef="#br0" timeOffset="20">50473 9781 7721,'-44'0'0,"12"0"2109,13 0-954,0 0-429,-9 0 1258,12 0-571,3 0-1148,13 0 0,26-3-395,11-7 0,27-9-247,11-19 1,4-6-455,-3-13 1,6 0 721,-6 1-2231,-6-14 1822,-1 10 1,-24-19-826,-8 13 496,-18-13 274,-6 19 236,-13-10 188,-13 26 0,-15 16-149,-19 18 1525,-20 20-956,7 18 1,-22 29-213,6 19 2467,-6 18-1501,9-5 0,17 21 762,18-5-1487,6 5 19,16-9 0,7-6-1152,18-19 134,32-7 451,19-24 0,38-7-165,7-19 1,15-23 438,3-24-1602,0-13 1031,-9-16 0,-13-9-165,-6-1 373,-20-12 119,-18 19 0,-16-9 524,-12 12 1,-4 3-112,-6 7 1,-9 9 1676,-20 19-55,-6 6-1177,-12 13 1,-4 13 569,-6 6 0,-3 19-367,-6 9 1168,6 7-1271,12 16 0,14-10 11,5 6-840,7-19 130,16 7 0,18-32-798,26 7 1,13-20 530,15 0 0,3-18-1610,7-10 889,-6-19-203,9-6-533,-13-13 926,-25 0 0,3 3-27,-25 7-1892,-13 6 2676,-12 13 0,0-1 0,2 1 0</inkml:trace>
  <inkml:trace contextRef="#ctx0" brushRef="#br0" timeOffset="21">52776 9440 7721,'-41'0'2856,"6"0"-2417,-12 0 2661,12 0-2060,-6 12 1,3 7-484,0 19 1,10-3-345,9 12 0,13 1-712,-4 9 1,20-13 377,9-6 1,22-10-1765,15-9 952,1-6 478,25-13-1415,-9-13 385,12-15 887,-12-17 212,-3-11-257,-1-1 346,-9 0 0,0 0 39,-12 0 1,-17-3 36,-2-6 1,-4 3-103,-16-13 290,1 13-33,-23-7 0,-6 20 641,-19 12-387,-6 12-168,-25 26 1152,-4 0-773,0 26 1,4 5 40,12 26-2431,13 13 1991,15-10 0,7 15 0,13-5 0,2 6 0,4 0 0</inkml:trace>
  <inkml:trace contextRef="#ctx0" brushRef="#br0" timeOffset="22">55136 7592 9362,'-12'-29'3867,"5"13"-2798,-12 7 795,0 6-1170,-9 15 1,-4 17-210,-6 18-336,-6 20 0,-25 21 149,-7 26-1698,-19 12 1435,45-44 1,-1 3-961,-12 1 1,0 2 563,4 10 0,1 3-621,-11 5 1,-1 0 965,4-5 0,2 0 25,-1 6 0,1-2-826,-1-11 1,3-2 718,9-5 0,5-3-66,-25 45-8,20-31-130,24-41-268,14-16 0,5-25-1522,20-7 2092,-7-18 0,35-45 0,-7-22 0</inkml:trace>
  <inkml:trace contextRef="#ctx0" brushRef="#br0" timeOffset="23">55165 9099 7721,'12'-16'215,"-8"-10"1,8 11 368,-12-14 0,0 1-169,0-1 0,0 1-17,0-1 1,0 1-206,0 0 1,10-1 113,-1 1 63,1 12-159,-10 3 1,-4 16 360,-5 7-249,-7 6 12,-12 37 0,-13 7 184,-7 26 1,4 12-323,-3 6 1,9 10-187,-10 9 1,14-16-766,-4 7 199,19-7 453,-7 7 0,14-16-112,-7-13 0,6-25 159,13-22 1,-3-19-206,-6-9 1,2-23-33,-12-15-592,0-13 537,-22-29 1,-3 7-78,-13-13 0,-12 13-99,-7-3 0,3 9 62,-3 9 1,0 10-38,-9 20 1,13 8-938,5 20 1435,20 5 0,-1 17 0,20 6 0,6 6 0</inkml:trace>
  <inkml:trace contextRef="#ctx0" brushRef="#br0" timeOffset="24">13962 13676 7692,'-16'85'0,"-9"-9"1119,6 0-717,6-13 1,4 13 26,18-19 458,19 6-537,29-31 1,16-4-131,12-18 1,4-20-335,6-9 154,6-31-1287,12 2 625,-11-34 471,-5-3 0,-24-4-189,-7-5 430,-18 5 1,-20 4-467,-18 0 1,-10 12 139,-10 7 0,-18 18 75,-20 10 0,-27 0 17,-11 10 0,-18 6 209,0 22 1,-10 12-110,-9 7 0,22 19 137,6 10 1,13 15-324,25 3 0,10 13-385,28-3 0,25 3 615,32-3 0,3-7 0,35-12 0,6 0 0</inkml:trace>
  <inkml:trace contextRef="#ctx0" brushRef="#br0" timeOffset="25">15583 12795 7747,'-57'41'977,"0"6"1,3 23-677,7 15 1861,6 13-1699,12 16 1,13 9 1129,7 0-1132,6 0 1,15-28-1000,7-19 0,29-22 489,9-35 0,28-10-255,0-18 0,16-23 266,-6-25 0,0-3-1012,-10-16 0,0-9 393,1-10 1,-4 0-67,-6 10 1,-10 3 486,-18 6 1,2 7 525,-12 12 1142,-13 13-1210,-12 15 0,-16 32 532,-7 26 0,-9 24-274,-19 23 0,10 19 833,0 9 1,-1 10-638,10 9 1,6-19-251,4 1 1,9-17-727,9-12 0,14-22-1115,24-26 0,0-18 1415,20-29 0,5-38 0,1-32 0</inkml:trace>
  <inkml:trace contextRef="#ctx0" brushRef="#br0" timeOffset="26">21497 11089 7677,'-28'0'263,"-1"0"1,1 3 460,-1 6-408,-12 33 1,-3 24 323,-13 38 0,-12 41-429,30-53 0,2 6 0,-3 11 1,1 3-515,1 10 1,0 3-1,-3 1 1,0 0 424,2 2 0,2 0 0,2 4 1,1 2-150,0-1 1,1-1-1,5-9 1,2-3 47,6-13 1,3-5 0,-9 49-885,26-65 1,13-39 68,6-38 794,19-18 0,6-19 0,13-17 0</inkml:trace>
  <inkml:trace contextRef="#ctx0" brushRef="#br0" timeOffset="27">20246 11885 7714,'-28'28'0,"12"1"0,6-1 287,7 1-232,16-1 1,18 10-192,26 0 1534,13 0-883,28-22 1,12-4 54,13-12-2720,13 0 1942,6 0 0,1 0 208,-1 0 0,-13-12 0,-15-4 0</inkml:trace>
  <inkml:trace contextRef="#ctx0" brushRef="#br0" timeOffset="28">22037 11856 7688,'-12'29'734,"-14"12"91,-11 6 0,-5 10-458,5 10 1688,5 18-1303,-9 16 1,3 22-79,0 0-760,0 13 0,10-16-489,-1 13 1,10-22 430,0 2 0,13-21-491,-3-7 0,9-25 356,9-22 0,7-19-770,12-9 0,4-33 364,6-14 1,-3-14 100,12-6 1,-3-9 306,4-1 1,2 1 481,-12 9 1,0 10 130,-10-1 1,1 14-209,-1-4 844,1 19 1,-14 13-477,-5 24 1,-7 17 309,-3 32 0,0 8-122,0 20 1,-13 6 8,-5 13 0,2-3-499,-3-7 1,12-9-393,-2-20 0,12-18-772,16-19 0,3-22 645,26-16 0,-1-25-870,10-23 0,9-21 475,1-16 0,-4-1 250,-16-9 1,7 20 260,-7 8 1,-6 10 201,-3 10 1,3 9 278,-3 19 183,-13 7 0,-2 37 844,-14 13 1,1 12-661,-10 7 1,-10 9 539,1 1 1,-1-1-554,10-9 1,0-13-382,0-6-168,13-19 1,6-9 215,19-20-329,-7-18 77,23-17 1,-22-24-1093,5-7 799,-5-19 0,-4 7-387,1-7 0,-4-3 238,-6 3 0,-6 13 77,-13 16 1,-13 6-16,-6 3 1,-16 13 445,-2 6 1,-5 22 8,5 16 1,2 16 27,-13 22 0,4 19 241,-3 19 0,6 6 343,12 3 0,1 3 369,-1 7 0,14-6-513,5 5 0,7-8-187,3-10-238,13-7 0,15-15 158,19-7-999,7-6 554,3-25 0,0-7-2050,0-18 1514,0-7 1,-4-25-165,-5-6 1,-7-7 827,-13-3 0,-12-12 0,-3-4 0</inkml:trace>
  <inkml:trace contextRef="#ctx0" brushRef="#br0" timeOffset="29">26701 13363 7723,'0'16'281,"-13"-3"-71,10-13-140,-10 0 1048,13 0-669,0 0 0,13 0 218,6 0-564,6-13 46,16-3 0,7-15-40,18-7 0,7-6-157,12-13 0,10-13-88,0-5-48,-1-8 1,1-2 117,0 0 1,-3-7-309,-17 7 1,-15-4-76,-12 23 1,-17 12 153,-2 16 0,-4 7-15,-15 2 173,-1 14 1,-12 2 236,-7 13 0,-5 22 136,-14 7 1,1 18 371,-1 0 1,-2 16-204,-7 4 1,6 12-145,-6-3 0,7 6 656,2 3-569,1 0 0,-1-6 279,1 7 57,12-20-354,-9 29 1,22-38 89,-7 0-936,7-13 426,16-16 1,15-12-1109,20-7 866,5-18 1,4-23-476,0-24 0,0-11 73,0-9 734,0-6 0,0-3 0,-1-16 0</inkml:trace>
  <inkml:trace contextRef="#ctx0" brushRef="#br0" timeOffset="30">28435 12681 7723,'0'-28'0,"0"-1"612,-12 1 988,9-1-806,-10 1-219,13 12-53,0 3-348,0 13 0,-3 4 124,-7 5-5,7 20-144,-22 15 0,19 13 199,-13-1 186,0 14-260,-10 3 1,1 21-14,-1 1-100,1 0 1,12-10-790,7 1 475,-7-1 0,16-16 194,0-12-1815,12-13 1206,30-28 0,2-3 23,13-13 1,3-16 544,6-12 0,-6-13 0,10-16 0</inkml:trace>
  <inkml:trace contextRef="#ctx0" brushRef="#br0" timeOffset="31">29033 12937 7723,'-19'0'0,"0"0"0,0 0 704,-10 0 1,1 13 18,-1 6 355,14 18-654,-11 8 0,23 15 103,-6 6 0,5 4-180,4 5 1,4-5-383,5-13 71,20-13 1,15-6-97,13-19 1,3-7-258,6-12 0,-6-12-119,6-7 303,-18-19 1,6-16-966,-7-12 714,-6 0 0,-3-1-100,-19 1-273,6-13 443,-22 19 0,10-10-229,-13 14 60,0-1 215,-13 12 1,-12-5 42,-13 12 1,-12 3 47,2 16 1,-6 7 615,-2 12-388,11 12 0,-5 7 336,12 19 1,0 19-144,10 19-127,-1 6 1266,13 16-802,4-10 1,12 10-55,0-12 1,12-4 379,7-6-506,19-7-49,19-25-1315,3-3 749,22-25 1,-19-3 213,13-13 0,6 0 0,10 0 0,0 0 0,2 0 0</inkml:trace>
  <inkml:trace contextRef="#ctx0" brushRef="#br0" timeOffset="32">31819 10947 7733,'-12'15'1398,"-4"11"-1198,-13-10 515,-12 25-404,10 15 0,-23 23 37,7 26 1,-1 15-374,19-46 0,1 3 0,3 6 1,0 2 61,-8 4 1,-1 2 0,4 5 0,0 1-250,2-2 1,-1-1-1,1-2 1,0-1-259,-2-1 0,3 0 296,4 5 1,2-3-1,-21 44-803,14-13 522,0-25 93,12-38-669,3 6 276,13-47 755,0 6 0,13-50 0,3-6 0</inkml:trace>
  <inkml:trace contextRef="#ctx0" brushRef="#br0" timeOffset="33">30682 11913 7733,'0'16'968,"0"9"-578,0-9 0,3 13 364,6-1-400,20 1-1,15-1-511,13 13 173,25-9 1,10 12 245,31-6-3074,6-7 2160,14 10 653,-14-12 0,-2-1 0,-14 1 0</inkml:trace>
  <inkml:trace contextRef="#ctx0" brushRef="#br0" timeOffset="34">32075 12681 7701,'-28'0'0,"12"0"1236,-9 13-752,9-10 1,-9 22 95,6-6 133,-7 19-404,23-6 0,-10 21 179,13-5-567,-12 5 105,9 17 0,-10-10 188,13 6-395,0-6 192,13-3 1,-7 0-481,13 0 281,0-13 151,9-3-360,1-12 284,-1-14 0,10-2-99,0-13-563,0 0 487,3-13 0,-9-6-193,6-18-800,6 5 571,-13-22 710,23 10 0,-22-13 0,9 0 0</inkml:trace>
  <inkml:trace contextRef="#ctx0" brushRef="#br0" timeOffset="35">32644 12766 6813,'-16'0'932,"-9"0"1,18 10-268,-12-1-88,13 13-287,-6-6 1,2 16 99,1 6 585,-14 19-600,20 15 1,-19 14 192,13-1 206,-1 0-434,10 0 0,3-9-704,7 0 275,6-25 0,12 2-1882,1-24 1443,12-13 0,3-7 528,13-18 0,0-33 0,-1-18 0</inkml:trace>
  <inkml:trace contextRef="#ctx0" brushRef="#br0" timeOffset="36">33241 12880 10487,'0'29'591,"0"12"-293,0 6 1,-3 10-5,-7 9 31,7-6-154,-9 22 1,12-12-219,0 6 73,0-7 0,0-25-624,0-15 453,12-17 0,4-18-110,12-13 1,10-28-278,0-38 1,10-13 203,-10-16-1436,12-13 1527,-6-2 0,4 3 321,-1 12-816,0 13 643,10 15 1,-3 17 807,-7 12-454,7 25 1,-22 23-578,6 18 1,-7 20 154,-2 18 1,-4 7 156,-6 3 0,-6 12 0,-13 4 0</inkml:trace>
  <inkml:trace contextRef="#ctx0" brushRef="#br0" timeOffset="37">34009 13079 7680,'0'29'0,"-3"-1"0,-7 0 0,7 1 0,-7-1 0,7 1 0,3-1 0,0 1 0,0-1 0,13 0 0,6 1 0,6-10 0,4 0 0,9-13 0,-1 4 2408,1-7-1586,3-16 1,-9-12-612,6-13-197,6-13 1,-12 4-902,6-19 597,-7 6 1,-12-13 25,0 7 0,-13 6-66,4-7 0,-7 7 131,-3 3 0,0 4 183,0 5 1,-13 10-242,-5 19 1161,-8 7-636,-15 12 0,6 16 1388,-12 12-1092,12 26 0,-15 18 582,12 14-790,0-1 0,9-9 221,1 0-1111,12-1 464,4-2 1,12-3 112,0-14-2223,0-11 2180,25-4 0,-6-13 0,22 1 0</inkml:trace>
  <inkml:trace contextRef="#ctx0" brushRef="#br0" timeOffset="38">38189 12852 7658,'-57'28'1568,"0"13"0,3 3-1199,7 13 1,18 0-201,20 0 0,12 9 681,16 1-401,13-14-209,25-12 1,22-25-719,6-6 255,19-20 32,-15-6 0,21-34-195,-6-7 0,-18-16 411,-10 7-1644,-13-26 1352,-19 29 1,-6-38-721,-19 25 615,-7 0 130,-24 20 0,-17 2-49,-18 7 0,-19 5 98,-10 14 1,-9 12-332,-10 7 332,6 6 261,-9 15-69,0 4 0,16 6 0,-6 7 0,6 12 0,6 9 0</inkml:trace>
  <inkml:trace contextRef="#ctx0" brushRef="#br0" timeOffset="39">39184 12994 7680,'16'-29'1300,"-4"1"0,1-4-900,6-6 1140,6 7-961,16-35 0,19-7-957,26-31 251,-33 43 1,4-2-254,13-7 1,2-2 0,5-6 0,1-2 84,3-4 0,-1-2-438,-1-6 0,-3 0 679,-3 6 1,-4-1-682,-8-5 1,-5 0 476,-4 13 1,-6 0-1,-11 3 1,-7 1-271,10-58-781,0 7 819,-35 25 148,10 28-1,-13 19 642,0 39 614,-13 27-1033,-2 32 1394,-39 54-716,-6 7 1,17-32-1,-3 2-458,-1-5 1,0 2-26,3 14 0,-1 2 0,-10-1 1,0 3 455,2 13 1,1 2-854,-3-4 0,0 1 577,4 3 0,1 1 1,-6 6-1,1 1 69,3 3 1,0 4 183,-9 15 0,-1 5-379,18-33 0,1 2 0,0 1 0,0-3 1,-1 0-1,1 1 64,2 5 1,0 2 0,0-2-119,2-8 0,0-1 1,0-3 3,-12 37 0,1-5 0,5-16 0,2-6-139,4-13 1,2-7-1,-14 36 77,4-32 0,0-51-686,-1-25 872,7-26-267,-13-21-727,10-29 783,-13-28 1,0-19-481,1-20 0,2-21 399,29 61 1,3-2 0,1 2-1,4 0-279,6-1 0,3-1-763,-1 0 1,5 2 715,17-61 0,18-10-1020,26 13 1435,25 25 0,16 9 0,25 32 0,13 7 0</inkml:trace>
  <inkml:trace contextRef="#ctx0" brushRef="#br0" timeOffset="40">44700 10918 7661,'0'-16'377,"0"4"1,-3 15 865,-6 6-546,-7 32-320,-25 32 0,-6 47-521,15-46 0,-3 4 0,-6 11 0,-3 5 256,-7 13 0,-2 4 1,-7 10-1,0 1-39,-2 2 1,0-1 0,2-1 0,0-1-831,8-11 1,0-2 211,-5-1 0,3-2 420,16-11 1,1-2-1,-7-8 1,2-4-1663,-5 53 1198,0-45 327,43-46 262,-8-30 0,24-12 0,4 0 0</inkml:trace>
  <inkml:trace contextRef="#ctx0" brushRef="#br0" timeOffset="41">43677 11572 7666,'28'-44'0,"1"6"1502,-1 19-946,1 6 1,2 20 1,7 12 1,6 15 29,13 33 0,13-4-34,5 13-3065,-5-13 2511,25 19 0,-19-9 0,22 12 0</inkml:trace>
  <inkml:trace contextRef="#ctx0" brushRef="#br0" timeOffset="42">45354 11572 7689,'-69'25'1305,"-1"7"249,-5 25 0,-8 25-657,8 13-1625,-7 25 1014,32-44 0,2 3 0,3-1 0,1 2 31,-3 4 0,-1 2-420,3 0 1,2-1 106,5-12 0,3-1 0,5 4 1,3 0-1392,-11 56 1,23-21 880,15-26 0,15-28-333,23-28 0,10-17 562,18-21 277,-6-20 0,29-5 0,-14-14 0,1 1 0</inkml:trace>
  <inkml:trace contextRef="#ctx0" brushRef="#br0" timeOffset="43">44985 12909 7689,'28'-10'0,"1"1"773,-1-1 1,-12 23 21,-7 6 609,-5 19-867,-17 6 0,-3 25 82,-12 7 1081,12 6-1084,-9-9 1,12 6-103,-6-13 1,6 10-11,13-10 1,16-12-1493,13-16 483,12-19 445,28-6 0,4-29-1537,12-13 878,0-12-639,1-41-364,-1 6 1014,0-22 1,-12 4 172,-7-1 1,-9 0 156,-9 10 1,-7 3 11,-13 6 207,-12 6 12,-3 1 1,-17 21-147,-5 1 629,-7 12-329,-25 20 1,-3 5 1604,-13 20-845,0 31 68,0 19 1654,-12 25-1542,9 13 0,-7 3-258,20 13 0,6-1-191,12 1 0,14-10 114,5 1-1292,7-14 553,28-5 1,10-20-1441,31-19 1,7-18 1566,12-20 0,4-6 0,6-9 0,9-13 0,6-13 0</inkml:trace>
  <inkml:trace contextRef="#ctx0" brushRef="#br0" timeOffset="44">49734 12368 7681,'-29'41'2158,"-12"-3"-1537,-6 19 1,-7 0-237,-3 28 1,3 1 19,7 27 1,-7 7-171,7 23 1,6-14 281,3-6-1915,19-31 797,6-10 601,13-38 0,26-15 0,5-17 0</inkml:trace>
  <inkml:trace contextRef="#ctx0" brushRef="#br0" timeOffset="45">49961 11515 7687,'-28'-15'2361,"-1"5"-2087,13 7-227,4 3 817,12 13-580,12 15 1,14 7 81,12 12-366,12 0 0,-6-2 0,13-4 0</inkml:trace>
  <inkml:trace contextRef="#ctx0" brushRef="#br0" timeOffset="46">50444 12397 7721,'-69'72'3442,"-4"-2"-2399,-12-1 0,3 1 747,6 6 0,22 6-1262,26-6 1,15-7-426,23-2 0,21-23 195,26-16-3653,13-12 2285,15-16 0,13-16-51,6-12 1,7-26-477,2-22 1,-8 4-752,-1-4 1944,-12 0 404,6-9-1,-13 12-21,-12-9 0,-7 31 22,-19-6 1365,-6 32-1053,-12-13 0,-13 38-241,-7 0 1251,-18 38-729,-7 10 0,-25 37 436,-7 0 1964,-18 13-1542,6 3 1,-6 10 585,18-7-2053,-5 7 549,34-10-2868,-7-16 1267,26-16 633,13-37 367,15 6-4365,17-35 4433,11-16 0,14-31 0,3-28 0</inkml:trace>
  <inkml:trace contextRef="#ctx0" brushRef="#br0" timeOffset="47">53260 11345 7721,'-13'-57'0,"10"0"1332,-23 13-570,23 3-530,-9 12 672,-1 13-543,-3 16 0,-15 29 134,-7 18-660,-6 20-136,-26 31 1,-3 12 243,32-40 0,-3 2-772,-11 1 0,-1 3 860,11 8 0,-1 2-1143,-22 5 1,0 2 1034,15 5 1,2 3-1,-12-1 1,-1 2-184,6 2 1,3 0 0,5-5 0,5-2-1152,4-5 0,6-4 1411,-9 54 0,31-15 0,19-39 0,13-28 0,13-25 0</inkml:trace>
  <inkml:trace contextRef="#ctx0" brushRef="#br0" timeOffset="48">52236 11601 7721,'0'-16'0,"3"-9"3840,7 6-2553,-7 6 0,22 0 138,-6 13 0,9 16-279,10 13-1201,19 12 1,9 25-430,20 0 0,-4 10 479,22-10-4446,-12 1 4451,31-10 0,-19-13 0,23-3 0</inkml:trace>
  <inkml:trace contextRef="#ctx0" brushRef="#br0" timeOffset="49">53572 13278 7667,'-41'13'853,"10"-10"1068,-7 6-1620,19-5 1,25-4-58,32 0 1,13-4-634,34-5 1,-6-7 146,16-12 1,-7-10-629,-3 0 0,-9-3 308,0 3 1,-16-3 134,-3-7 1,-16-2 210,-22 12 1,-6 0 168,-13 10 0,-26 2 87,-12 7 1,-15 10 209,-14 18 1,-5 14 790,-14 24 0,11 3-108,-1 26-12,25 0-202,-15 22 0,37-6 31,1 12-433,12-12-172,41 5 0,10-21-135,32 0-1734,18-25 1270,3 2 0,26-37-43,0-6 0,0-26 497,9-22 0,-3-16 0,-16-22 0,-12 7 0</inkml:trace>
  <inkml:trace contextRef="#ctx0" brushRef="#br0" timeOffset="50">54596 13449 7673,'-13'57'0,"-12"-1"0,-13 1 2568,0 0-1681,22 0 1,4-3-328,12-7 0,16 1-230,12-20 0,13-6-40,16-22-1126,13 0 684,2-25 0,26-19-58,6-32 1,-2-10-417,2-8 1,-3-17 215,-49 51 0,0-3-315,4-11 1,-1-1 689,33-57-575,-38 61 1,-2 0 133,25-68 1,-4 25 57,-12 0 0,-13 29-35,-6 28 82,-19 25 1,-9 36 370,-20 24 0,20 0 0,-7 13 0</inkml:trace>
  <inkml:trace contextRef="#ctx0" brushRef="#br0" timeOffset="51">58520 11203 7663,'29'-13'0,"-4"-3"1410,-6-12-885,-7 12 1,-15 3 68,-6 13 1,-23 7 144,-25 12 0,-15 25-389,-23 32 1,3 18-259,-12 11 1,46-38 0,-1 5-445,-7 6 0,-1 5 0,-4 8 1,0 4 446,-5 12 0,1 4-1502,-4 9 0,0 3 1427,-7 5 1,1 3-1,30-38 1,1 2 0,-1-1-16,-2-2 0,-1 0 0,2-2 0,-15 38 0,0-3-367,-5-5 0,0-3 0,8-7 0,0-2 115,2-7 1,0-3 0,-3-4 0,2-1-12,5-2 0,1-2 0,4-15 0,0-3 66,4-7 1,2-5 0,-32 30 402,-2-33 1,28-14-188,0-24 0,19-8 1179,1-20 0,8-8-1094,10-20 0,7-10 611,12-18 1,3-10-592,6-19 0,23 4-11,25-14 0,15 1 43,23-10 0,16 4-159,-51 57 1,3 2 0,63-44 38,-3 19 0,7-6 120,12 6 1,0 10-118,1 9 1,-67 29-1,2 2-27,3 6 1,-1 2 0,78-10-19,-76 17 1,-2 3 0,43 2-91,-9-4 1,-26-3-200,-22 4 1,-6-13-483,-31 3 0,2-6-145,-21-4 1,-1 10 358,-9 0 1,-3 0 232,-6-9 0,2-1 654,-12 1 0,1 12-95,-11 7 1,-9-4 206,0 4 0,-3 9 529,3 9 1,7 23 1113,-7-4-884,-6 32-757,12-13 1,4 23 647,18-13 1,7 3-496,3 6 1,16-9-815,12 0 1,16-13-56,23-15 1,9-14-151,18-5 0,17-13 134,12-16 0,-3-16-441,-16-31 1,-9 3 42,-19-13 1,-10 0 141,-18-9 0,-20 2-15,-18 8 1,-7-8 120,-3 8 0,-16-4-5,-12 3 0,-13 10 308,-16 18 1,0 10 187,0 19 1,-9 13 339,-1 25 1,10 16 795,10 31 0,12 7 1407,-3 12-1260,7 13-827,15 3 0,6 3-261,20 0 1,18-12-516,20 3 0,18-10-631,10-9 1,16-10 702,2-18-15,14-20 1,-7-28 0,13-16 0</inkml:trace>
  <inkml:trace contextRef="#ctx0" brushRef="#br0" timeOffset="52">60056 12766 7710,'-16'-41'682,"-9"22"0,9-19 28,-13 19 0,-9 10 143,0 9 0,-15 25-452,-4 23 1,-3 21-55,-16 16 1,13 4-118,-3 15 0,18 0 12,10 10 1,10 0-793,9 0 1,12-23 405,26-5 0,16-33-955,32-5 0,5-26 109,14-13 0,2-12-125,7-16 1,-7-9 753,7-20 0,-10-5 361,-9 5 0,-6 4 49,-13-3 0,-16 9 23,-13-10 1,-12 14 885,-16-4 1,-6 19-501,-13 9 1,-16 10 1673,-32 10-999,-5 5-1008,-14 27 0,14-8-625,5 14 0,11-10-918,8 9 1418,20-12 0,28-7 0,16-15 0</inkml:trace>
  <inkml:trace contextRef="#ctx0" brushRef="#br0" timeOffset="53">60994 12709 7710,'0'-18'0,"0"-1"5958,0 0-3015,0 3-3334,0 3-762,-13 13 1,10 22 1152,-6 7 0,-7 5 0,0-5 0</inkml:trace>
  <inkml:trace contextRef="#ctx0" brushRef="#br0" timeOffset="54">60937 13420 7662,'-31'29'2412,"-7"-1"1,6-3-1259,-6-6 1,19 7-591,10-7 0,9 6 33,9 3 1,10 7-730,19-6 1,6-7-766,13-22 1,3 0 46,7 0 0,5-16-799,13-13 1,-2-2 890,-8-17 0,4 1-4,-12-10 0,-4 0 600,-16 0 0,-6 10-31,-12 0 0,-13 9 311,-7-10 1,-18 26 343,-10 3 1,-29 13 525,-9 6 0,-28 28-8,0 20 0,-7 9 1064,7 18 1,12 1-1497,7 10 1,22-4-500,15-6 0,4 3-1392,15-13 1,26-3 844,22-16 0,38-18 498,19-20 0,37-31 0,14-9 0</inkml:trace>
  <inkml:trace contextRef="#ctx0" brushRef="#br0" timeOffset="55">63724 11800 7684,'16'-29'159,"-4"-12"1806,-12 10-1158,0 2 1,-22 42 25,-6 25 1,-23 25-362,-6 13 0,-12 18 6,-17 11 1,-11 18-525,45-58 1,-1 3 0,-4 12 0,-3 4 236,-6 5 0,0 2 0,5 3 1,2 1-84,-9 0 0,3 0 0,15-5 1,5 0 29,5-8 0,4-3 0,-11 63-397,18-18 0,17-45 220,21-23 1,10-30-826,19-17 0,6-6 79,13-3 785,0-25 0,13-7 0,2-24 0</inkml:trace>
  <inkml:trace contextRef="#ctx0" brushRef="#br0" timeOffset="56">15128 16036 7679,'-57'16'-660,"-3"9"566,-7-6 1419,7 6-841,-35 16 0,23 7-41,-13 18 0,2 20-346,17 18 1,-10 22 211,10 16 1,12-9 24,16 9 0,19-12-488,10-7 293,31-25 1,35-35-1189,38-25 1,25-29 657,12-37 0,17-26-1118,-73 19 0,-1-6 1509,2-5 0,-2-2 0,2-2 0,1-1 0,2-6 0,1 0 0,3 0 0,0 0 0</inkml:trace>
  <inkml:trace contextRef="#ctx0" brushRef="#br0" timeOffset="57">15895 14899 7684,'57'-29'-306,"-13"14"75,-3-11 947,-12 23 1,-4 3-215,-6 19 0,-6 32-99,-13 15 0,-3 19-150,-7 20 1,-18 5-106,-20 32 1,21-67-1,-3 2-267,-2 11 1,-2 4 0,-3 9 0,-2 3 245,-8 14 0,-1 1 0,4-2 1,0 0-374,-4 11 1,1 0 0,8-10 0,2-2 349,2-1 0,4-3 1,11-13-1,5-5-1075,-4 58 0,51-55 526,25-59 0,31-57 445,17-37 0,5-33 0,4-12 0</inkml:trace>
  <inkml:trace contextRef="#ctx0" brushRef="#br0" timeOffset="58">16407 16832 7696,'29'0'307,"-4"13"151,-6 6 0,3 19-10,-13 9 895,1 19-838,-23 7 1,-6 16-166,-19 5 1,7-5-120,-7 6 1,9-13 73,10-16-295,7-25 0,24-41 0,4-16 0</inkml:trace>
  <inkml:trace contextRef="#ctx0" brushRef="#br0" timeOffset="59">16976 15752 7702,'-13'-16'5058,"10"-9"-4006,-22 22-750,22-10 1,3 26-1418,19 6 0,6 9 1115,3 10 0,-12 6 0,-3 13 0</inkml:trace>
  <inkml:trace contextRef="#ctx0" brushRef="#br0" timeOffset="60">18682 16775 8346,'0'-28'1646,"6"-4"-1532,13-6-95,25-18 1,32-17-184,19-12 1,6-4-100,13-6 1,-3 10-312,-7 0 1,-9 28 353,-20 28 0,-18 17-20,-19 21 0,-9 23 158,-10 25 0,-7 34 179,-12 23 0,-3 31 19,-6 7 0,3-72 0,-1 1 316,-2 0 0,-1-1 0,-15 75 325,6-13 0,-7-15-248,-2-14 0,-10-8-30,0-30 1,0-14-134,10-43 0,-1-8-156,1-20 1,0-21-108,-1-26 1,1-13-605,-1-15 1,-9-10 71,0 1 1,-9-1-801,9 10 1249,0 12 0,3-6 0,1 13 0,-1 2 0,-3 4 0</inkml:trace>
  <inkml:trace contextRef="#ctx0" brushRef="#br0" timeOffset="61">20189 17003 7695,'-16'0'1551,"4"0"-981,12 0 1,25-16 111,13-12-673,38-13 44,12-29 1,29-15-1376,-56 34 1,1-3 1305,9-6 0,0-3 44,2-1 1,0-1 0,2-4 0,-2-1-632,-9 4 0,-5-1 518,-2-3 1,-3 1 0,31-38-232,1-7 1,-17 16 224,-12-6 1,-16 22-637,-22-4 1,-6 20 298,-13 0 1,-16 6-4,-13 3 0,-15 12 1029,-22 8 0,6 18-476,-6 9 1,-7 23 63,-3 15 0,3 29 348,-2 28 0,2 26 356,-3 22 1,33-57-1,1 2-655,-2 7 1,2 1 0,4 0 0,1 2-191,-7 5 1,2 3-1,8 4 1,2 3 159,-2 5 0,2 2 0,3-5 0,4 1-181,4 0 1,4-3-1,1 55 9,45-35 1,18-57-1013,38-47 0,10-28 419,0-20 1,-10-15 53,-9-22 1,-16-4 1019,-3-6 0,-3 7-360,-16 12 0,-1 13 447,-8 6 1,-1 19-64,1 9 0,-1 33 1109,1 14 0,-1 17-216,0 12 0,4 7-180,6 12 1,3 7-834,6-7 1,7-18-661,-6-29 1,5-19-1203,4-10 1063,0-18 0,-13-33 253,-6-24-1587,-6-25 1113,-4 2 1,-12-22-209,-7 7-536,-5 6 966,-4 13 0,-16 6-468,-13 13 554,-12 12 1,-16 7 126,1 18 1,-11 7-1,1 22 1,-10 19 348,10 19 1,-7 9-177,16 29 0,-3 9-348,22 10 1,3 9 143,17-9 1,-5 0-1149,14-10 1346,25-25 0,6 7 0,25-20 0,1 7 0</inkml:trace>
  <inkml:trace contextRef="#ctx0" brushRef="#br0" timeOffset="62">23744 16576 7664,'-26'-41'0,"20"10"1068,-45-10-650,45 12 0,-41 4 538,18 6-653,-6-6 1,-2 22-90,-1-7 0,-13 10-196,4 10 1,-7 8 32,-3 20 1,0 19 102,0 19 0,10 22 76,0 16 1,12 12-241,-3 16 1,19-12-443,9-7 1,33-19 263,15-9 1,28-32-693,19-15 0,4-26 338,15-13 1,-3-31 126,3-16 1,-6-12 278,-12-7 0,-23 0-86,-6 0 0,-20 0 734,1 0 1,-15 13-228,-5 6 1964,-11 19-931,-7 7 0,-13 40 975,-6 19-1812,7 7 0,12 28 928,0-6-718,0 6-460,25 3-243,6 1 157,39-14 0,-4-18 144,20-25-1053,-7-14 633,19-27 1,-13-20-207,0-25 0,-12-25-294,-7-22 0,-18-7 70,-11-2 1,-8-7-607,-10 6 0,-10 6 254,-18 23 639,-7 12 1,-25 7-123,-6 19 1,-10 9 110,-10 19 1,-2 6 118,-7 13 0,-6 13 90,6 6 0,16 31 409,3 17 1,19 15-202,0 13 812,19 6-447,7 25 0,28-12-377,12 0 1,16-4-413,23-15 1,18-13-2350,19-16 1799,7-18 0,2-20 842,1-18 0,-10-7 0,1-9 0,2-13 0,4-13 0</inkml:trace>
  <inkml:trace contextRef="#ctx0" brushRef="#br0" timeOffset="63">26388 15382 7651,'-41'16'2494,"9"9"-1607,-21-9 1,18 16 375,-13 6 1,11 18-655,-11 20 1,1 22-336,-10 16-433,0 0 1,10 15 206,-1-6 1,10-6-167,-9 6 0,9-2-1208,-9 2 735,12-19 490,-19 19 0,26-38-1742,-1 1 473,14-14-281,2-15 1,10-31 1650,-7-26 0,7-26 0</inkml:trace>
  <inkml:trace contextRef="#ctx0" brushRef="#br0" timeOffset="64">25535 15837 7651,'0'16'1330,"0"9"187,0-6 1,3 6-787,7 4 520,5-1-764,26 13 0,16 4 90,19 11-1656,19 1 788,-7-12 1,10 5-3727,-12-12 3934,-1 0 0,0 3 0,1 3 0</inkml:trace>
  <inkml:trace contextRef="#ctx0" brushRef="#br0" timeOffset="65">26644 16889 7651,'-57'41'0,"0"3"0,13 13 3501,3 13-2120,12-10 1,4 19-1458,6-13-157,7 0 311,24-21 1,4-17-1275,12-18 1219,1-7 1,-1-29 0,1-5 0</inkml:trace>
  <inkml:trace contextRef="#ctx0" brushRef="#br0" timeOffset="66">27042 16008 7679,'-19'9'2323,"0"1"1,13 12-1150,-4-3 0,7 6-999,3 3 0,0 4-15,0 6 0,10-6-3846,-1 5 3686,1-18 0,-10 19 0,0-6 0</inkml:trace>
  <inkml:trace contextRef="#ctx0" brushRef="#br0" timeOffset="67">27525 17429 7679,'29'-28'-972,"-1"-1"668,1-12 0,-1 10 1113,1-7 1,-4 6-277,-6 4 0,6-1 87,-6 1 1,6 0-238,4-1 1,-13-9 1,-7 0 0,-6 0-111,-3 10 0,0 0 30,0-1 1,-22 4-30,-6 6 0,-20-3 88,1 12 0,-7 1-137,-3 9 0,-9 6 115,0 13-147,-1 13-237,10 37 69,1 4 1,11 15 180,7 7 0,19-6-1,10 5 1,12-12 85,16-15-292,13-14 0,50-24 0,6-1 0</inkml:trace>
  <inkml:trace contextRef="#ctx0" brushRef="#br0" timeOffset="68">28151 16690 7679,'-44'44'488,"-10"10"1,19-7 1561,-12 20-1367,12-7-1141,-6 35 1909,13-32-629,12 32-480,3-35 1,29-4-1296,12-18 581,14-19 1,18-9 249,6-20-942,7-18 179,-1-16-1660,10-26 1239,-9-3 608,0-12 304,-4 0 224,-12 12 0,-10-3 170,1 19 0,-4-3 551,4 23 1,-17 11-234,-12 17 0,-13 9 1073,4 9 0,-7 20-256,-3 18 0,-13 23 22,-6 15 1,-9 13-573,-10 16 0,6-1-239,-5 1 1,14 0-1668,4-1 0,13-24 449,-3-13 872,31-13 0,-6-12 0,12-14 0,-12-11 0</inkml:trace>
  <inkml:trace contextRef="#ctx0" brushRef="#br0" timeOffset="69">30141 16377 7679,'-12'41'894,"-4"4"0,-12 24 1202,-1 7 1,1 9-911,-1 10 675,1 19-1437,12 15 0,0 1 284,7-7-1166,6-6 628,-10-16 0,13 3-965,0-18 584,-13-20 101,-2-12 1,-14-26-20,1 0 1,-13-2-178,-7-17 1,-5 1-516,-4-10 0,-13-10-65,-6 1-1942,-6-13 1858,-16 18 1,10-11 969,-7 5 0,10 17 0,3-14 0,3 4 0,0 6 0,3 10 0</inkml:trace>
  <inkml:trace contextRef="#ctx0" brushRef="#br0" timeOffset="70">33184 14700 8083,'82'-11'0,"0"0"0,3-3 0,1-1 38,1-3 1,3 1 0,22 8-1,7 3-835,6 0 1,5 2 0,16 2-1,5 1 814,-39 1 1,2 0 0,2 0 0,9 0 0,3 0 0,1 0-160,3 0 0,0 0 0,2 0 1,7 1-1,2 0 0,0 0 156,-5 2 0,1 1 1,1-1-1,8-1 0,1-1 1,2 2-156,6 3 0,1 0 1,1 1-1,-33-3 1,1 0-1,1 0 1,0 0 20,0 0 0,-1 1 1,1 0-1,1 0-323,2-2 1,0 0 0,0 0 0,0 0 398,-3 1 1,0-1-1,-1 0 1,2 0-1,4-2 1,1 0-1,1-1 1,0 1 24,2 1 0,0 2 1,0-2-1,2 0 1,5-3-1,2-1 1,0-1-1,-1-1 74,0 0 0,-1-1 1,0 0-1,2 0 0,3 1 1,2 0-1,1 0 0,-1 0-18,0 0 0,0-1 0,1 0 0,1 0 0,5 1 1,2-1-1,1 1 0,1-2 33,-27 1 1,1-1 0,0 0 0,2 0 0,-1 1 0,5 1 0,-1 0 0,2 1 0,0 1 0,-1-1 47,2 1 1,0 0-1,0 0 1,0 1-1,1-1 1,1-1 0,1 1-1,0-1 1,-1 1-1,1-1-24,-3 1 1,0 0-1,-1 0 1,1 0 0,1 1-1,3-1 1,1-1-1,0 1 1,1 0 0,0 1 36,2 1 0,2-1 1,-1 2-1,1-1 1,0 0-1,3 0 0,1 0 1,0 0-1,0 0 1,-2 0-78,-3 0 0,-2 0 1,0 0-1,1 0 1,-1 0-1,3 0 1,0 0-1,0 0 1,-1 0-1,0 0-13,-4 0 1,-1 0 0,0 0-1,-1 0 1,1 0 0,-1 0 0,0 0-1,0 0 1,0 0 0,1 0-53,0 0 0,0 0 0,0 0 1,0 0-1,-1 0 0,-1 0 0,0 0 1,0 0-1,-1 0 0,-1 0 4,-5 0 0,0 1 1,-1-1-1,0 0 1,0-1-1,-2 0 1,1-2-1,0 1 1,-2-1-1,-1 0 1,24-2 0,-1 0 1,-2 0-1,0 1 0,0 0 1,-2 0-1,1 0 1,-3 0 3,-5-1 1,-1 1 0,-1-1 0,0 0 0,-4 0 0,0 1 0,-1-1 0,-2 0-54,-7-1 1,-2-2-1,0 1 1,-2-1 0,32-1-1,-2 0 1,-3-1 41,-11 1 1,-3-1-1,-3 1 1,-9-1 0,-3 1-1,-2-1-114,-6 1 1,-1-1-1,-5 1 1,35-5 0,-9-1-95,-23 2 1,-8-2-1,-18 1 1,-9-1-299,17-13 1,-45 0-42,-59-1 560,-45 1 0,-22-1 0,-22 1 0</inkml:trace>
  <inkml:trace contextRef="#ctx0" brushRef="#br0" timeOffset="71">18909 18879 8055,'86'-85'2390,"24"12"-1892,33 17 0,-51 34 0,8 6-1143,16 4 0,5 5 0,20-1 0,6 3 706,-36 4 0,3 2 0,2-1 0,5-3 0,3-1 1,1-2-824,9 0 0,3 0 0,-1-1 447,-2 3 0,-1 1 0,1-2 112,7-3 0,0-2 0,1 3 0,0 4 0,1 3 1,2-1 35,5-2 1,1 0 0,2 0-793,7 1 1,0 0-1,1 3 666,-3 2 1,0 1 0,0 1 292,-2 0 0,0 0 0,-1 1 0,0 2 0,-2 1 0,1-1 0</inkml:trace>
  <inkml:trace contextRef="#ctx0" brushRef="#br0" timeOffset="72">22236 20159 8085,'-12'-29'-372,"9"14"308,-10 2 1,0 13 843,-6 0-282,7 13-284,-26 15 1,16 29-51,-26 19 0,-2 22 27,-17 15-1625,-5 26 1480,24-49 1,-2 4 0,-1 7 0,1 3 71,-7 13 1,0 3 0,0 2 0,0 2 100,0 8 0,0 2 0,-3 4 0,0 2-51,3 2 1,1 0-1056,1-2 0,2-2 1053,10-9 0,1-2 0,0-5 1,2-1 276,2-2 0,0-1-933,-5-2 0,4-1 596,13-7 1,4-1 0,0-13 0,3-2-406,13-10 0,3-3 490,0 57 1,28-32 378,13-18-518,25-33 1,10 1 299,12-26-534,0-12 171,13 9 1,0-21 989,7 5 0,5-6-694,-6-3 0,16 0 699,4 0 378,24 0-1005,-28 0 538,19 13-513,-25-10 1,-10 22 500,1-6 1,-17 3-655,-3-3-1,-12 3 566,-16-12-1091,-13-1 422,-3 4-996,-25-10 1358,-3 10 1,-13-16-1419,0-7 0,-10-9 67,1-19-2292,-14 7 2052,8-10 0,-1 12 1104,6 1 0,-5-13 0,-1-3 0</inkml:trace>
  <inkml:trace contextRef="#ctx0" brushRef="#br0" timeOffset="73">23772 23542 7856,'0'-56'1238,"0"11"-278,0 4-257,0 13 269,0 12-542,0 3 0,0 39 100,0 12-302,13 12-49,2 20 0,4 2-679,0 14 289,-12-1-424,18 0-1173,-22 13 1310,22-9 1,-22 15 497,7 0 0,6-12 0,0 18 0</inkml:trace>
  <inkml:trace contextRef="#ctx0" brushRef="#br0" timeOffset="74">23289 25049 10851,'0'-15'1772,"25"2"1,13 0-1289,38-6-269,12-6-2237,26-16 1698,25 9 329,-7-21 1,23 8 140,-13-11-3472,-12 11 3326,-16-8 0,-16 8 0,-13-11 0</inkml:trace>
  <inkml:trace contextRef="#ctx0" brushRef="#br0" timeOffset="75">29004 23940 7959,'-28'-15'-99,"-1"-11"1,-12 23 98,-6-6 1140,6 6-687,-13 15 1,19 17 198,-12 18-226,-1 19-232,-8 7 1,2 25 378,6 6-1025,7 7 674,13-10-203,12-3 18,3 0 0,29-26-2,13-5 1,24-23-225,23-25 0,10-10 79,8-18 0,4-16-196,7-13 0,-11-10 131,-18 10-53,-6-12 182,-1 18 0,-21-6 954,-1 19-420,-25 7 680,3 12 173,-21 0-854,8 0 0,-12 22 138,0 6 0,0 29 230,0 0 0,0 16-82,0-7-233,0 0-254,13-9 0,6-16-821,19-12 340,19-13 184,15-16 0,17-38-573,5-19 407,-5-32-1073,9 1-902,-13-23 1428,-12-2 1,-16 8-747,-19 1 196,-19 13 764,-7 5 1,-28 14-483,-12 5 747,-13 7 78,-29 16 0,-12 12 391,-13 13-223,1 13 94,-4 6 1,19 22 115,-7 26 0,20 12-255,0 25 2280,6 13-1483,16 3 1,15 10 63,20-7 152,18 6-555,32-21 1,22-4 226,32-19-1364,19-18 594,3-7 0,19-25-1525,-13-7 255,13-6 1198,-7-28 1,-9-7-2056,-6-24 973,-32-1 570,0-13-711,-25-2 1404,0-14 1,-13 1-601,-6 0 620,-6 12 0,-7-3 0,-6 7 0,-9-7 0,-7 0 0</inkml:trace>
  <inkml:trace contextRef="#ctx0" brushRef="#br0" timeOffset="76">30909 23969 7959,'-28'-13'845,"-1"10"1,1-3-253,0 25 1,2 3 25,7 25 0,-6 13 243,6 16 0,3 19-243,-3 9 1,13 4-5,-4-4 0,7 0-630,3-19 0,26-9 52,12-28 1,15-20-562,14-19 1,-4-31 291,13-16 1,-1-25-103,11-13 0,-10-6-60,-1-3-871,-11 0 992,5-1 1,-3 4-300,1 6 428,-14 20 117,-11 2 0,-14 32 738,0-7-347,-12 20-197,-3-4 1,-13 38 1035,0 13 1,-13 26 201,-6 11 0,-6 8-455,-3 2 0,12 10-293,6-1-678,7 14 215,3-20 1,16 7-511,12-19 1,17-19-674,21-19 1,-3-23 988,13-15 0,3-6 0,9-22 0,-2-13 0,-7-10 0</inkml:trace>
  <inkml:trace contextRef="#ctx0" brushRef="#br0" timeOffset="77">36511 23798 7911,'0'-28'0,"0"-1"219,-13 1-108,10 12 1,-22-6 277,6 13 1,-6-10 548,-4 9 0,-9 1-297,0 9-321,-12 0-143,6 0 0,-16 12-74,-7 7 115,7 19-55,-9 6 1,2 29 234,1 12 0,-3 16-352,2 23 0,20-7 137,-1 6 0,26-6 144,13-4-1146,31-12 600,35-3 1,34-41 149,33-19-1788,5-31 1252,26-36 0,-6-15-41,-68 17 1,-1-3 0,52-30 88,-8-6 0,-23 2 607,-25-11 1,-10 11 24,-19-2 0,-18 19 48,-20 9-338,-6 6 1614,-15 16-900,-4 4 0,-22 40 142,0 20 1674,0 5-1197,10 42 0,2-10 1121,7 20-1208,7 5-614,12-21 0,6 5-101,13-18-265,25-6-121,16-39 1,26-9-238,-1-31 1,0-32 192,10-25 0,3-26-335,-3-12 1,-16-16 498,-22-4-2653,0 1 1914,-39 22 0,8-6-428,-26 12 181,-13 0 657,-3 23 1,-37 2 119,-14 13 1,-12 13-85,-6 6 264,0 19 150,-1 6 1,11 39-364,-1 12 0,3 28 182,-3 19 0,19 4-214,19 15 1,19-3-869,10 3 1092,31 7 0,0-29 0,26 13 0,-1 0 0</inkml:trace>
  <inkml:trace contextRef="#ctx0" brushRef="#br0" timeOffset="78">37990 24225 7911,'-29'0'767,"1"0"0,-1 3 529,1 6 1,9 7-127,0 13-104,13 12-638,-20 3 0,23 25 20,-6 7 1,6-3-97,3 3 0,6-26-311,13-2 0,3-17-193,25-12 1,10-31-501,10-26 1,8-26 497,-8-11 0,2-7-48,-2-4-874,-7 1 1252,9 12 0,-2 4 379,-1 12 0,-9 13-300,-10 6 539,1 19-481,-4 6 0,-6 16 371,-19 7 1,-7 28 333,-12 19 1,0 18-383,0 1 1,-12 6 160,-7 4 1,3-1-877,-3 0 1,9-3-339,-8-6 0,11-19-342,-2-19 0,9-19 672,9-10-3670,7-18 2469,25-19 0,3-20 1288,13-18 0,0-7 0,0-12 0</inkml:trace>
  <inkml:trace contextRef="#ctx0" brushRef="#br0" timeOffset="79">41459 21950 7924,'-13'-69'0,"-3"21"1213,-12 1 231,0 12 0,2 38 3,7 26-803,-6 37-317,9 35 0,-15 29-1521,-7 12 1413,-7 13-110,24-71 1,-2 2-979,-3 5 1,-1 1 902,-2 7 0,1 2 0,-3 6 0,-2 3 107,-4 9 1,-1-1-678,0-2 0,0-1 400,-5 0 0,0-2 1,6-8-1,2-2 93,1-7 0,1-2-1326,3-8 1,0-2-196,-14 58 240,3-53 0,25-42 630,7-56 0,6-36 694,3-40 0,-13-13 0,-3-15 0</inkml:trace>
  <inkml:trace contextRef="#ctx0" brushRef="#br0" timeOffset="80">40350 23713 7924,'-14'-81'0,"-1"1"0,1-1 0,0 1 0,-14-69 0,-1-2-2110,1 5 2274,12 29 0,6 19 1475,20 32-45,18 19-1198,17 6 1,24 25 1169,7 6-769,6 33-741,29 8 1,-7 29-510,19 6 0,3 7 148,-2 12 1,-4-9 304,-16 0 0,0-3 0,-18 3 0,-14-10 0,-9-6 0</inkml:trace>
  <inkml:trace contextRef="#ctx0" brushRef="#br0" timeOffset="81">41402 24310 7923,'-57'73'1198,"-6"-4"244,6-12 1,10-3-1004,28-7 0,19-18-349,19-20 1,28-22-252,10-15 1,19-29-475,0-28 0,6-13 278,3-16 0,7-9-39,-7 0 0,7 0 1208,-17 9-1515,-5 0 747,12 13 1,-22 9-351,6 26 1,-9 25-385,-9 32 0,-10 31-1324,-19 16 2014,6 25 0,-22 22 0,10 16 0</inkml:trace>
  <inkml:trace contextRef="#ctx0" brushRef="#br0" timeOffset="82">42255 24339 7921,'-28'41'1018,"9"-7"222,0 14 1,12-10 324,-2 9 1,9-9-748,9 9 0,13-12-356,26 3 1,2-19-216,26-10 0,0-9-49,9-9 0,1-23 130,-1-25-2705,0-12 2047,1-16 0,-14-10-1680,-5 0 1108,-20 0 562,-6 10 1,-16 0-714,-6-1 0,-6 11 404,-13-1 0,-22 25 232,-7 4 1,-18 15 8,0 13-311,-7 7 871,-16 24 1,10 29-153,-6 26 0,6-1 0,3 4 0</inkml:trace>
  <inkml:trace contextRef="#ctx0" brushRef="#br0" timeOffset="83">43990 23628 7903,'-29'-29'2165,"13"1"-975,4-1-723,37 14 0,13-11 200,38 7 1,12-19-351,26-9 0,12 0-203,7-10 1,-57 26-1,3-1-616,6-9 0,0-4 354,1-9 1,-1-2 132,8 5 1,-3-2 0,-9-11-1,-4-2-66,0 4 1,-2 1-1,-7 3 1,-3-1-322,-2-2 1,-3-1 0,41-52 8,-16 10 0,-15 9-115,-23 19 1,-18-3 11,-20 13 1,-12-1 233,-16 11 0,-19 11 230,-38 7 0,-3 10 72,-25 9 1,-13 22 485,-16 26 1,-6 37-224,68-22 0,0 7 1,-2 12-1,1 6 159,-4 5 0,0 4 0,-2 14 0,1 6-112,-4 4 1,1 4 0,1 5-1,3 2-426,3 4 1,4 3 0,4 7 0,4 2 380,2 8 0,4 1 0,6-2 0,6 0-361,11-6 0,8-4 1,8-20-1,13-7-1024,41 43 0,25-41 86,41-44 1,13-32 993,25-34 0,3-10 0,7-28 0,-73 23 0,0 0 0</inkml:trace>
  <inkml:trace contextRef="#ctx0" brushRef="#br0" timeOffset="84">48966 22320 7824,'16'-70'1062,"-4"10"-792,-12 3 659,0 16 1,0 29-275,0 12 0,-25 28-90,-13 29 0,-13 28 12,-5 29-345,-14 12-386,34-49 0,-1 1 0,-6 1 1,-2 0 237,-2 6 1,-1 1-1,3 2 1,-1 1-2,-7 5 1,1 1 0,6-1-1,1 2-221,-4 8 0,3 0 0,11-10 0,4-1 125,0-7 1,5-2 0,0 58-1631,7-28 1,16-41 1642,13-35 0,9-16 0,19-32 0,6-12 0</inkml:trace>
  <inkml:trace contextRef="#ctx0" brushRef="#br0" timeOffset="85">48056 22661 8518,'-29'-41'1495,"1"12"-394,0 1-135,12 12 0,19 19-497,25 7 0,26 18-103,22 20 1,19-4-663,9 3 0,7 1 112,2 9 1,14-1 183,5 1 0,-5 13 0,-1 2 0</inkml:trace>
  <inkml:trace contextRef="#ctx0" brushRef="#br0" timeOffset="86">48226 23173 7893,'-28'16'0,"9"-1"256,0-5 0,10-7 1085,-10 6-526,12-5 1,11-4-319,24 0 1,13 0 100,16 0 1,16-16-232,12-13 1,3-2-317,17-17 1,-1-2-101,10-16 1,3-1-549,6-18 1,-6 3 482,-55 30 0,-1-1 0,40-38-212,-16-4 1,-15 10-459,-23 9 1,-15-3 262,-13 13 0,-16 9-61,-3 9 166,-13 14 287,-28-7 1,0 12 163,-6 1 0,-7 12 13,7 6 0,2-2 481,-2 2 1,9 4-336,-9 15 0,12-2 163,-3 12 0,16-3 655,3 3-672,13 6 0,-4-13-802,20 7 0,5-6-7,14-13 0,2 0-268,7 0 1,-6 0 320,6 0 1,-7-3-207,-2-7 1,-1 7-29,1-6 283,-13 6 428,-4 3-61,-12 0 0,-12 3 232,-7 6 1,-7 7 62,-2 12 0,-1 1 306,1-1 0,0-2-323,-1-7 1,4 6 46,6-6 0,-3-3 6,12 3-331,1-13 0,-4 19 0,-3-9 0</inkml:trace>
  <inkml:trace contextRef="#ctx0" brushRef="#br0" timeOffset="87">49534 22007 7861,'0'-57'620,"4"10"-248,5-1 524,-6 14-150,10-7-188,-13 25 0,-13 3 126,-6 13 0,-9 16-221,-10 12 0,-6 17 7,-13 21 1,-13 19-22,-5 19 1,-11 10-508,-9 9 1,46-58 0,-3 0 438,-4 5 1,-1 2-930,-6 10 1,-1 4 716,-7 5 1,0 4 0,-1 6 0,2 3 23,-2 5 0,2 0 0,0-2 0,4 1-245,7 1 1,4 0 0,1-4 0,4-1 201,9-8 1,6-3 0,-9 62 20,25-32 0,19-34 55,19-33 0,19-14 301,38-24 0,3-8-314,25-20 0,13-21 13,15-26 0,-2-3 549,3-16 1,-16 13-2810,-4-3 1,-15 9-1,-19 6-2955,-3 4 4989,-13-1 0,16-18 0,-12 0 0,-4 3 0,-3 3 0</inkml:trace>
  <inkml:trace contextRef="#ctx0" brushRef="#br0" timeOffset="88">48084 22547 7847,'-28'0'1599,"12"0"-388,3 0-264,13 0 1,38 0-419,19 0 1,35 0 91,22 0 1,28 10-410,-58-5 1,2-1 0,1 2 0,0-2-215,8-4 0,0 0 0,-7 0 0,1 0-221,1-1 1,0 2 0,-7 4 0,-2 2-2324,61 12 2546,-19-6 0,-50 12 0,-3-9 0</inkml:trace>
  <inkml:trace contextRef="#ctx0" brushRef="#br0" timeOffset="89">50729 21979 7882,'0'-57'842,"9"12"1294,1 8-1422,-1 18 1,-9 15-296,0 33 0,-22 9-137,-6 38 1,-20 12-12,1 16 0,-7 7 112,-3 3 1,-3 12-398,-6 7 1,30-58 0,-1 1 188,-5 4 1,-1 1-1,0 3 1,1 0-91,-1 1 1,0 0 0,1 2 0,-1 0-1,0 4 1,1-2 0,6-13 0,2-3-437,-23 69 0,26-25 300,21-22 1,10-26-878,10-31 0,18-22 374,20-16 0,8-25 45,11-23 0,5-9 80,14-9 1,-1 3 163,0-13 0,-2 13 341,-8-4 0,-5 7 383,-13 4 0,-4 14 1022,-5 14-175,-20 12-724,-2 16 314,-23 0 0,9 16-179,-12 12 0,-12 17-69,-7 21 0,-10 7-125,-9 12 0,-3 0 40,-6 1 0,-4-1-326,13 0 1,4 1-277,15-1 1,6-13-1738,13-5 1,6-23 386,13-16-3594,13-12 4983,25-28 0,25-17 0,6-15 0</inkml:trace>
  <inkml:trace contextRef="#ctx0" brushRef="#br0" timeOffset="90">51411 23827 7882,'-41'0'3068,"-3"12"0,-3 4-2122,-1 13 1,10 2-96,-9 7 1,12 9-314,-3 20 1,16-7 96,3 6 1,13-9-2736,-4-10 1,23-18 2099,15-20 0,13-31 0,16-9 0</inkml:trace>
  <inkml:trace contextRef="#ctx0" brushRef="#br0" timeOffset="91">52065 22832 7827,'-28'-13'1822,"-1"10"2515,1-7-3823,0 7 1,12 6-617,6 7 0,-2 15-2278,2 13 2380,1 13 0,9-7 0,0 13 0</inkml:trace>
  <inkml:trace contextRef="#ctx0" brushRef="#br0" timeOffset="92">52094 23599 7784,'-57'13'1173,"0"3"1,3 15 1581,7 7 0,-4 16-1563,13 12 0,13 13-28,16-3 1,9-6-1308,9-4 0,10-12-971,19-16 0,16-13-124,12-25 1,13-16 685,-3-12 1,15-23-789,4-15 0,0-4 724,-10 4 1,-9 9 497,0 0 1,-13 3 52,4 16 0,-20 4 285,-9 15 77,-19 6 1,-10 26 514,-18 6 1,-20 28 624,-18 10 0,-10 16-618,-9-7 0,9 10-558,0-10 0,13-3-1678,15-15-1908,14-7 3325,2-13 0,26-25 0,2-6 0</inkml:trace>
  <inkml:trace contextRef="#ctx0" brushRef="#br0" timeOffset="93">56331 21979 7815,'41'-57'0,"-10"-6"467,7 6 1,-19-7 68,-9 17 1,2-3 549,-2 2-739,-1 7 0,-21 32 60,-7 18 0,-19 23-113,-10 34 0,-12 19 21,-16 20 1,1 18-423,28-58 0,-1 2 0,-3 8 0,1 2 217,-2 3 1,-1 1-1,-3 4 1,-1 1-290,-5 3 0,0 2 1,-2 8-1,-1 4 267,-5 9 0,-2 4 0,-6 5 0,-2 4-18,23-34 0,0 1 1,0 0-1,-27 38 1,-2-1-424,-4 4 0,-1-1 0,5-7 0,-1-3 256,1-8 1,1-1-1,2-2 1,2-1-45,4-4 0,2-3 0,4-10 1,3-3-35,11-13 1,0-2 0,2-5 0,0-1 98,2-6 0,2-3 0,-41 44 482,26-38-753,12-24 0,41-58 553,13-32 1,29-31-585,28-25 1,15-19 286,-26 57 0,3-1 1,1-2-1,1-1 365,5-1 0,2 0 1,3-3-1,1 0-171,-1 2 0,1 1 0,4-3 0,1 0-59,-6 7 0,1 1 1,6 2-1,0 2 87,-2 0 0,1 1 0,6-1 0,2 4-65,0 4 0,2 3 0,3 3 0,1 5 434,-5 11 1,0 7-1,63-7-361,-16 13 1,-12 13-300,-17 6 1,-15 3-14,-31 7 173,-7 5 0,-25 14 0,-4-1 0</inkml:trace>
  <inkml:trace contextRef="#ctx0" brushRef="#br0" timeOffset="94">56188 23628 8976,'-41'0'1558,"10"0"1,-20 0-287,13 0 0,0 15-205,10 14 0,-1 12 80,1 16 0,3 3-1189,6 6 1,-3-6-755,12 7 1,1-11-3981,9-8 4776,12-7 0,4-25 0,13-4 0</inkml:trace>
  <inkml:trace contextRef="#ctx0" brushRef="#br0" timeOffset="95">56899 22917 7825,'-41'-13'2588,"10"10"0,-20-10-1278,13 13 0,13 4-799,15 5 1,7 7-1219,3 12 1,13 10-3067,6 0 3773,6 0 0,16-10 0,3 1 0</inkml:trace>
  <inkml:trace contextRef="#ctx0" brushRef="#br0" timeOffset="96">57098 23741 10204,'3'-19'1249,"7"1"0,6-1-1225,12-10 0,13-2 305,7-7 0,21 3-53,16-13 0,4-2-539,15-16 0,4 2-132,15-11 0,-6-1-272,6-10 1,-16-2 176,-2-7 0,-14 4-166,4-14 0,-19 11 155,-10-11 1,-9 11 155,-9-11 0,-11 14 271,-18-4 1,-6 10-93,-13 9 1,0 9 571,0 20 1,-25 19 183,-13 18 1,-25 20 448,-13 9 0,-22 22-168,-16 16 1,0 3 452,-9 15 1,16 4-696,2 16 0,-8 6-336,51-45 1,1 2-1,-2 4 1,2 2-282,4 2 1,1 1-1,-1 3 1,3 2 30,1 4 1,2 0 0,1-3 0,2 2-648,3 5 1,4 1-1,-15 65 306,18-4 0,22-16-1321,25-21 1,20-20 525,18-19 0,16-22 173,4-15 0,9-13 542,-10-16 1,13-16 184,-3-13 0,6-2 437,3-17 0,0 10-253,1-9 0,-4 9 269,-6-9 0,-4 12-240,-5-3 0,-7-3 1503,6 3 0,-6-9-566,-3 9 1,-3 0-106,-7 10 1,-6-1-391,-12 1 1,-4-1 377,-6 1-240,-6 12 1,-29 7-191,-13 18 0,-12 10-71,-16 19 0,-12 9-130,-7 20 0,-16-4 204,-2 13 1,2-1-583,16 11 0,10-10-606,18-1 0,20-21 44,19 3 0,12-22-908,16-7 0,28-15 126,38-23 0,13-15 774,16-13 1,-3-12 388,-7 2 0,-6-6 262,-13-2 1,-9 8 156,0 1 0,-13 3 112,3-4 0,-18 7 882,-10 13 7,-19 12 1576,-7 3-672,-50 51 0,0-3-1020,-37 31 0,11-6-38,-2-3 0,15 0-558,4 0 0,15 0-378,4 0 1,3-13-283,15-6 0,7-10-525,22-9 1,13-6 211,25-13 0,12-16-718,7-12 0,6-14 385,3-14 1,1-1-281,-1 0 1,0 3 592,1 7 1,-14 6 237,-5 12 0,-20 13-71,-9 7 357,-19 6 1,-22 15 147,-26 7 0,-12 19-382,-16 10 1,-6 2 344,6-2 0,-6 5 0,19-8 0</inkml:trace>
  <inkml:trace contextRef="#ctx0" brushRef="#br0" timeOffset="97">34464 28177 7918,'12'-70'0,"-9"10"0,10-9 572,-13 12 1,0 10-146,0-1 0,0 4-172,0-3 0,0 6-66,0 12 1,-25 10-86,-13 0 0,-13 13 38,-5-4 0,-14 7-102,-6 3 1,-6 16 236,-3 13 241,-1 24-469,1 33 0,0 18 582,-1 19 1,14 19-294,37-62 1,3 1-1137,6 3 0,5 0 804,-7 74 0,21-7-539,26-18 0,38-19-3034,38-20 3567,25-30 0,13-14 0,18-31 0,7-6 0</inkml:trace>
  <inkml:trace contextRef="#ctx0" brushRef="#br0" timeOffset="98">35630 27153 7847,'-73'29'0,"-9"12"1348,9 3-899,0 26 0,4 15-33,12 19-1443,0 32 1291,0 9 1,29-60 0,-1 1-142,0-1 0,2 1 0,2 4 0,2 3-194,-1 1 1,1 1 0,1-2-1,0 1 134,-2 1 1,0-1 0,-2-4 0,2 0 19,5 5 0,0 0 0,-6-5 0,-1 0 48,3 4 1,-1 1-1,-3 0 1,0 0-77,-1 4 1,-1 1 0,1-2 0,-1 0-8,1-3 0,-1-1 1,-3-1-1,-2-2 51,1-5 1,0-2-1,-2-4 1,0-2 43,2 0 1,0-4-1,-30 43 117,-13-22 0,-3-23-212,-16-24 1,3-10 14,-12-19-130,13-7 156,-20-24 1,10-17-178,-13-18 0,-12-10-104,-7-10 1,7-5-339,2-13 0,11 9 291,8 0-1415,7 13 496,26-7 1158,15 26 0,28 6 0,20 19 0,6 6 0</inkml:trace>
  <inkml:trace contextRef="#ctx0" brushRef="#br0" timeOffset="99">36795 27921 7981,'-41'0'730,"0"0"91,-6 0 1,-4 3-457,13 7 738,0 18-632,10 29 0,-7 16 128,7 12-374,-7 13-167,19 3 0,-9 13 39,6-1 1,-3-2 12,12-7 0,1-18-78,9-20 0,0-19-110,0-9 0,3-19-467,7-9 0,5-36 209,14-21 0,9-32-351,0-25 1,12-10 265,-2-9 0,2 6-84,-2-6 0,2 6 683,-12 3 0,13 0 227,-4 1 0,7 12 446,3 6 0,3 19-349,6 10 0,7 31 17,12 16 1,10 25-496,0 13 1,2 22-969,-2 16 944,-19 0 0,13 19 0,-26 0 0,-6 18 0,-13 14 0</inkml:trace>
  <inkml:trace contextRef="#ctx0" brushRef="#br0" timeOffset="100">37762 28603 8702,'-28'45'1791,"-1"8"-1116,1-5 0,12-7 491,7-3 0,31-7-513,16-2 0,25-13-232,13-7 0,15-9-669,4-9 0,0-20 246,-10-18 0,0-20-956,1-8 0,-14-11-638,-5-9 329,-20 7 833,-6 3 1,-22 3 205,0 6 1,-16 6-25,-3 4 1,-25 9 89,-22 10 1,-20 6 206,-9 12 0,-2 13-54,2 7-2,-6 6-12,9 28 1,-3 10 197,0 31 0,16 7 85,3 12-260,13 13 0,19 3 0,6 13 0,9 0 0,7-1 0</inkml:trace>
  <inkml:trace contextRef="#ctx0" brushRef="#br0" timeOffset="101">39184 28120 7893,'-28'13'0,"-14"-4"666,-5 20 0,3-1 953,-4 29 0,4 6-764,-3 22 1,9 4 110,19 6 0,9-10-254,20 0-1693,6-25 769,25-19 1,13-25-750,12-6 0,13-29 503,-3-10 0,3-18 49,-3-1 1,3-5 240,-13-4-1275,0 0 865,-22 0 1,7 0 305,-13 0 0,0 13 362,-10 6 1,-12 16 220,-6 3 1,-7 16 646,-3 3 1,-3 25 909,-7 23 0,-6 21-857,-12 16 0,-1 10 255,1 10 1,12 5-696,7-6 0,12-9-349,16-10 1,6-9-186,32-28 0,-3-7-224,21-41 1,-2-22-78,3-35 1,3-25-360,-13-23 1,1-5-1867,-10-4 1728,-1 0 322,-11 13 0,5-6-599,-12 12 0,-9 3 296,-11 17 1,-11 5 8,2 13 0,-6 13 733,-3 6 0,-12 6 0,-4 4 0</inkml:trace>
  <inkml:trace contextRef="#ctx0" brushRef="#br0" timeOffset="102">41942 26443 7874,'0'-29'0,"-9"1"1141,-1-1-722,-12 1 0,16 3 64,-13 6 0,13 9 122,-4 20-220,-6 18-139,0 16 0,-2 26 53,-1 6 0,-4 22 108,-14 15 0,5 14-115,-6 15 1,-3 3-354,3 7 1,13-68-1,-1 2 71,3 9 1,-1 0 0,-1-3 0,0-1-136,1 0 0,0-2 0,-2-4 0,2-2-301,-14 68 1,9-15-840,10-32-751,13-18 1321,-7-42 695,13-19 0</inkml:trace>
  <inkml:trace contextRef="#ctx0" brushRef="#br0" timeOffset="103">41146 27153 7874,'0'-28'1374,"0"-1"1,3 14-847,7 5 1,9 7 18,19 3 1,22 16-823,25 12 0,13 13 198,16 16 0,9 0-880,0 0 666,-12-13 0,-1 23 0,-9-7 0</inkml:trace>
  <inkml:trace contextRef="#ctx0" brushRef="#br0" timeOffset="104">42824 26812 7832,'28'-57'0,"-12"13"859,-7 6 212,-5 19 1,-4 10 127,0 18-654,0 32-168,0 19 115,-13 38-326,-15 3 1,-7 26 116,-13 5 1,1 7-406,-10 4 0,27-65 0,0 2 259,-3 4 0,0 2 1,-3 1-1,-1 0 51,-5 8 1,-1-1 0,2-6 0,3-2-191,3 1 1,3-3-1,-18 45 97,31-34 1,22-35-1051,25-31 0,26-45 142,22-41-915,19-38 1236,-45 32 1,1-3 0,6-2 0,3 0 224,1-4 0,1 2 1,-5 8-1,0 0-21,0-5 0,0 2 1,53-43 354,-15 13 1,0 10 556,-10 9 1,-25 32-71,-13 25 1,-15 29 35,-13 18 1,-6 29 928,-13 28 1,-13 13-4,-6 16-1069,-6 0 63,-4-13 1,1 9-310,-1-5 0,1-17-37,0-3 0,12-21-1664,6-8 1500,7-11 0,16-30 0,3-2 0</inkml:trace>
  <inkml:trace contextRef="#ctx0" brushRef="#br0" timeOffset="105">29999 27836 7923,'16'-41'234,"-3"9"0,-10-9 177,6 13 717,-5-1-175,8 1-418,-12 12 1,-12 3-381,-7 13 0,-19 13 40,-10 6 0,-18 16-285,-10 3 100,-31 25-203,-10-16 1,36-3 0,-3 4 198,0-6 1,-2 1-1,-14 9 1,-2 0-307,-2 0 1,-1 1-1,-6 3 1,-2 1 212,-5 4 0,-1 1 0,-2 2 1,-1 2 70,-6 4 0,0 2 1,4-1-1,1 0-54,0 0 1,0 0 0,1 2 0,0 0-73,0 2 0,-2 1 0,-3 1 0,1 1 49,12 3 0,1-1 1,-1-7-1,3-3-187,20-8 1,2-1-1,6-4 1,2-1-211,8-2 1,4-3-1,-45 31-1114,29-25 1604,12-13 0,23-28 0,12-7 0,12-6 0</inkml:trace>
  <inkml:trace contextRef="#ctx0" brushRef="#br0" timeOffset="106">23886 29854 7937,'12'-82'227,"-9"19"1,13-6 380,-6 31 1,-4 19-522,13 9 0,-9 23 11,8 15 0,-11 36-256,2 21 131,-18 19 99,-20-3 0,-5 22 114,-14 1 1,-2 2 66,-17-3 1,7 7 470,-6 12 1,31-62-1,0 1-372,1 0 0,2-1-433,-22 69 477,26-23 0,25-41-356,31-18 0,35-36-243,51-31 0,41-38-245,-62 9 1,4-8 0,6-12-1,2-6 195,8-6 0,2-1-2020,6-6 1,-2 0 1609,-16 2 0,-1 2 663,3 7 0,-1 0 0,-13 2 0,-2 0 0,1 3 0,0 0 0,0-4 0,0 1 0</inkml:trace>
  <inkml:trace contextRef="#ctx0" brushRef="#br0" timeOffset="107">21326 35200 7932,'-28'16'-1786,"12"9"4379,4-22-1575,12 10 1,38-16-375,18-7 1,36-22-203,22-24 1,25-20-874,-59 26 1,1-4-1,4-3 1,1-3 452,4-10 0,0-3 0,-5 3 0,0-2-720,2 2 1,-3-2 396,-10 1 0,-3 0 60,-5 5 0,-5 2 0,24-37-274,-19 26 0,-31 15 62,-26 12 1,-27 20-181,-11 18 1,-31 7 371,-6 3 1,-23 13 342,-6 6 0,-12 19 564,3 9-1367,6 19 1097,0 7 0,22 15 1072,0 7-1085,13 6-10,6 26 488,16-10-419,25 22 0,13-13-109,32 7 1,24-13-76,52-26 0,11-24-238,27-32 0,11-19 0,-73-13 0,0-3 0,2-1 0,1-1 0</inkml:trace>
  <inkml:trace contextRef="#ctx0" brushRef="#br0" timeOffset="108">23800 34631 7990,'-15'0'2016,"2"0"-1512,13 0-196,13 0 0,18-22-27,26-6 0,25-32-1,22-7 1,20-15-229,-59 36 1,2-3-903,9-6 0,0-3 941,3-6 1,0-2 0,1-5 0,-2-3 9,-1-2 0,-2 0-71,-8 4 0,-2-1-36,0-4 0,-3-1 0,-11 7 0,-4 0-243,-3 0 0,-3 0 1,35-71 163,-10-1-1034,-18 26 755,-7-6 1,-19 38-30,-13 0-98,1-1 283,-23 26 0,-15 3-16,-20 20 36,-18 18 50,-7 6 0,-12 16 0,0 7-49,-1 18-611,1 29 1269,0 16-363,-1 25 1,-2 18-41,39-46 1,3 3 471,8 3 0,0 2-167,-10 6 0,1 3 1,11 9-1,3 4-181,-4 3 1,-2 2-229,-3 4 0,2 3 253,8 14 1,4 1 0,-2-4 0,3 1 62,7 9 1,2-1-148,1-14 0,3-2-20,4-2 0,4-4-393,4-21 0,4-4-377,14 70 681,25-67-103,16-22 0,6-53 225,13-13 1,-1-25-322,11-23 1,-10-8-215,-1-11 0,-11-5-37,2-14 579,-6 1-355,-16-13 1,7 19 188,-13-6 95,0 18-177,-10-2 0,0 15 2641,1 7-2102,-1 18 259,1 17 1,-4 15-191,-6 6 1,3 17-85,-12 12 797,12 12-451,-19-18 0,19 9-98,-13-13-685,14-12 112,-20-3-620,22-13 315,-22-13 268,10-15-960,-1-17 642,-8 1 1,5-6 24,-18 12-158,-7-13 174,-13 20 0,-2-11 20,-7 14 1,3 12 52,-12 7 1,2 9-220,-2 9 1276,-7 7-652,23 25 1,-10 13 1644,12 12-965,1 13-224,12-6 1,3 12 914,13 0-1089,13-12-565,15 9 282,17-22-80,24-3 1,4-16-169,12-12 1,10-14-210,0-5 1,9-29 280,-9-10-3872,12-18 2146,-31-10 1635,6-3 0,-25-16 0,0 7 0,0-7 0,0 0 0</inkml:trace>
  <inkml:trace contextRef="#ctx0" brushRef="#br0" timeOffset="109">27469 34375 7905,'-29'-28'0,"-12"-1"0,9 10 828,-5 1-306,5-1-152,4 3 220,-1-10-308,1 23 0,9-9 124,0 12-407,0 0 69,-10 0 0,1 6 221,-1 13 0,1 13-14,0 24 1,-1 14 833,1 6-445,-1 19-420,13 6 1,-6 16 265,13 6 0,3-10-221,15 1 1,23-16-60,25-22 1,15-22-14,23-26 0,6-18 13,13-29 1,3-26 122,6-30-353,-6-8 0,-49 36 0,0-4 0,-6 0 0,-1-2 0,1-2 0,-1 0 0</inkml:trace>
  <inkml:trace contextRef="#ctx0" brushRef="#br0" timeOffset="110">28805 31788 7846,'-28'-16'1143,"-1"-6"142,1 13 1,9 15-629,0 22 0,3 29 270,-3 28 0,-3 17-774,12 21 1,-12 13-364,13-57 1,-1 3 0,-2-2-1,-1 1 211,0 8 0,-2 2 0,-5 2 0,-1 0 106,-2 1 0,-2 2 0,-2 10 1,-3 3-18,-3 0 1,0 0 0,3 0-1,0 0-213,-4-9 0,2-1 0,5 0 0,3 1 121,-1-1 0,3 1 0,5-5 0,2-1-199,0-7 1,2-3 0,-3 61-630,16-50 0,3-16-939,6-32 1,7-18 1768,13-20 0,-14-18 0,-2-7 0</inkml:trace>
  <inkml:trace contextRef="#ctx0" brushRef="#br0" timeOffset="111">28066 33181 10368,'15'32'2076,"14"6"1,37-7-1433,29 7 1,28-16-506,19-3 1,13-12-639,-70-3 1,1 1-1,-2-3 1,-1-1-2011,78-1 2509,-6 0 0,-38-12 0,-6-4 0</inkml:trace>
  <inkml:trace contextRef="#ctx0" brushRef="#br0" timeOffset="112">29260 34830 7857,'-25'101'1044,"6"-6"1544,-19-19-2232,6-19 1,20-35-370,12-32 0,15-21-232,23-36 0,3-18 238,7-19 0,6-10-318,-7-9-1086,-6 6 1580,13-22 0,-10 13 331,13-7 1,0 10-269,0 19 0,3 9 91,6 19 0,-3 22-1516,13 26 694,-13 25 374,7 31 0,-17 20-632,-5 18 0,-7 7 757,-13 12 0,-2 3 0,-8 7 0,-5 6 0</inkml:trace>
  <inkml:trace contextRef="#ctx0" brushRef="#br0" timeOffset="113">30113 34631 7835,'-28'57'0,"9"0"982,0 0 1,12 0 1319,-2 0 0,12-13-1461,16-6 0,13-19-274,24-10 0,11-9-626,-1-9 1,10-10 96,-10-19 1,1-10-1310,-10-18 671,-1-7 258,-11-25 1,-14 10-134,-12-7 0,-12 7 117,2 2 1,-6 14-493,-3 5 0,-3 11 134,-6 8 245,-20 7 209,-15 13 0,-16 2-185,-6 7 1,5 10 81,-5 18 0,6 23 365,3 25 0,0 12 0,0 17 0</inkml:trace>
  <inkml:trace contextRef="#ctx0" brushRef="#br0" timeOffset="114">31705 33835 7922,'-12'29'2686,"5"-1"-1909,-11 0 0,-1 1-267,-10-1 1,1 13-225,-1 7 1,13 9-246,7 9 1,-4-3 11,4 13 1,-1-10-174,10 10 0,0-10 67,0 10 1,4-16-140,5-3 0,7-13-58,12-15 0,10-17-23,0-12 0,22-15-82,-3-23 1,9-10 168,1-18 0,-4 6 117,13-6 1,-4-4-123,4 4 806,-6 12-445,-13 0 0,-1 26 54,1-1 683,0 1-578,-25 25 0,3-7 71,-26 20 0,1 18 229,-10 20 0,-4 18 99,-5 10 0,-1 9-295,-18 10 1,15-7 255,-15 7-1069,6 6 111,6-25 0,3 3-483,13-32 0,7-9-267,12-19 0,12-15 1019,26-33 0,6 4 0,13-32 0,13 6 0</inkml:trace>
  <inkml:trace contextRef="#ctx0" brushRef="#br0" timeOffset="115">33326 34347 7874,'-28'57'-6,"-1"3"1758,1 6 1,0-3-821,-1 13 1,10 0 532,0 9-759,13-12-708,-7 9 0,13-35-442,0 1 1,13-29 463,6-19-20,6-26 0,16-43 0,3-19 0</inkml:trace>
  <inkml:trace contextRef="#ctx0" brushRef="#br0" timeOffset="116">33667 33465 7845,'-28'0'0,"0"0"3381,-1 0-2232,1 13 0,9-7-56,0 13 0,13 0-567,-4 10 0,7-1-2290,3 1 0,13-1 281,5 0-1260,8 14 2743,15-11 0,-10 10 0,10-12 0</inkml:trace>
  <inkml:trace contextRef="#ctx0" brushRef="#br0" timeOffset="117">34293 34091 11451,'16'-3'-575,"-7"-7"0,4-5 377,-4-14 1,1 10 189,-10 0 1,0 0-13,0-9 0,-3-1 574,-7 1 0,-5 12-259,-14 7 1,-9 9 564,0 9 0,-12 20-2,2 18 0,4 22 269,-3 17 1,12 5-707,-3 23 0,19-10-176,10 10 1,9-3-227,9-17 1,10-24-236,19-23 1,16-15-1551,12-13 1,10-10 1765,-10-18 0,13-20 0,-6-15 0</inkml:trace>
  <inkml:trace contextRef="#ctx0" brushRef="#br0" timeOffset="118">37990 32982 7862,'0'-57'0,"-10"13"228,1 6 0,-13 10 379,3 9 0,3 9-123,-3 20 1,9 21 70,-9 26 1,1 25-26,-11 23-211,1 18-483,-1 6 1,1 26 235,14-75 1,-1 1-1,-3 8 1,-2 2 33,2 4 1,-1 0-1,-2 2 1,0 2-180,2 0 1,1 1-1,1 5 1,-1 1 245,-6 4 0,0-2-935,7-13 1,0-3 790,-4 0 1,1-4 0,-6 41-161,7-5 0,7-36-412,12-22 0,0-34 190,0-32 1,6-44-253,13-42 1,3-30 314,0 37 1,3-4 0,3 2 0,1-2 24,3-11 0,3-1 0,4-1 0,1-1 196,-3-7 1,1-1 0,4 3 0,2-1 62,2-7 0,3 2 1,0 12-1,3 3 110,3 1 1,3 3 0,-2 10 0,2 4 216,-2 10 0,2 6 0,65-35 1016,0 37 0,-6 41-690,-22 35 1,-6 35 205,-33 31 0,-5 7 1,-23 21 1,-12-15-366,-6 16 1,-20-7-95,-9 7 0,-19 0-218,-9 0 0,-10-13-95,-9-7 1,-7-8-133,-12-10 0,-1-16 406,1-13 1,12-22-916,7 4 1,9-23-628,10-6 0,18-25-2774,20-23 3960,6-18 0,15 6 0,4-10 0</inkml:trace>
  <inkml:trace contextRef="#ctx0" brushRef="#br0" timeOffset="119">39525 33977 7824,'-41'41'1004,"10"-9"217,-7 6 0,3 3-556,-3-3 1,13 12 48,-13-2 0,25 2-72,-6-2-207,13-7-152,6-25 0,3-10-883,6-25 1,10-28 438,19-39 0,7-15-601,11-22 1,1 3 337,0-13 0,0 13 703,0-3 0,0 19-156,0 9 1,0 10 316,-1 9 0,11 22-388,-1 26 1,0 12-143,-9 16 1,-3 25-1133,-7 13 1,-5 25 1221,-14 13 0,-12 0 0,-7 9 0,-6 7 0</inkml:trace>
  <inkml:trace contextRef="#ctx0" brushRef="#br0" timeOffset="120">40122 34176 7771,'-12'41'1191,"9"-9"1667,-7 6-2100,7-19 0,25-7 105,6-12 1,29-6-420,0-13 0,10-12-141,-1-26 1,-6-13-570,6-6 1,1-6-1,-10-3 1,3 3-159,-23 6 1,1-6 267,-9 6 1,-13-3-245,-7 3 1,-6 7 137,-3 12 0,-12 3-49,-7 7 0,-10 6 216,-9 12 1,-6 13-64,-13 7 1,0 34 80,0 23 0,-9 21-383,0 26 0,9 6 460,9 13 0,1 12 0,-10 4 0</inkml:trace>
  <inkml:trace contextRef="#ctx0" brushRef="#br0" timeOffset="121">42625 32442 7827,'-13'-41'0,"-3"22"786,-12 0 0,-1 16-433,1 12 1,-1 23 580,1 25 1,-10 25-478,0 22 0,-3 22-404,3 17 1,21-64-1,-1 3-192,-5 12 0,-1 1 0,1-2 0,-1 1 170,-4 5 1,-1 1-1,-4 0 1,-1-1 117,1-4 0,0-1-812,0-3 0,0 1 681,-2 13 1,0-1-1,5-21 1,0-2-104,-3 6 1,0-3-1,-24 52 65,10-23 0,6-27-689,12-29 0,16-35 79,13-41 1,16-41 104,22-54 0,-10 39 0,4-5 317,10-13 0,2-3 0,-1-3 0,2-1-62,6-9 0,2 0 0,-1 7 0,1 1 175,3 2 0,1-1 1,1 0-1,1 1 80,2 3 1,1 3-1,0 12 1,3 4 780,0 3 0,2 6 0,60-27-538,-13 29 1,-10 31 1967,0 25-1068,-38 20-424,1 18 604,-39 29-794,-12 3 0,-3 22 101,-13-6 395,-13 6-603,-15 4 1,-7-1 259,-13 0-660,1 0 49,-10 1 0,0-10-865,0-1 457,13-24 367,-9 15-3235,21-21 2749,3-14-847,17-6 0,24-28-1345,7-6 2663,19-20 0,7-15 0,11-13 0</inkml:trace>
  <inkml:trace contextRef="#ctx0" brushRef="#br0" timeOffset="122">43478 33920 7827,'-3'29'1088,"-7"-1"1,4 4-94,-13 6 1,13-7 986,-4 7 0,7-6-892,3-4 589,0-12-1063,13 9 1,5-22 116,20 7-936,19-32 190,3-10 0,22-37-613,-6-7-701,6-19 1348,-9-6 0,-3-13-1586,-14 1 887,1-1 147,-12 0 0,-14 0-676,-12 1 0,-13 2-403,4 7 1164,-20 19 290,-18 15 1,-7 29-208,-12 13 977,-1 12-513,-8 28 0,8 29 237,1 26 1,9 24-291,-10 14 0,14 15 788,-4 3 1,9 13-147,10-4-712,7-5 111,12-1 0,6-15 216,13-7-1475,0-19 837,35-28 0,-1-19-19,14-19 0,-1-6-282,-9-13 0,-3-26 481,-7-11 1,-3-17 557,-6-13 1,-6-2-486,6-7 0,-10-6 367,-9 6 0,6 4-88,-6-4 1,7 13 120,2-4 0,-9 10 268,0 10 1,-13-4-137,4 13 0,2-9 209,-2 9 0,12-3 246,-3 3-464,6 7-145,4-10 1,-1 12 78,1 1 1,2 2-75,7 7 1,-6-3-105,6 13 0,-7-1-439,-2 10 0,-1 0-556,1 0 0,-1 4 599,0 5 197,-12 7 0,9 12 0,-9 1 0</inkml:trace>
  <inkml:trace contextRef="#ctx0" brushRef="#br0" timeOffset="123">46890 31049 7780,'13'-98'-115,"-10"19"-58,6-7 1,-2 20 905,2 0 1,-6 18 268,7 10-559,-7 20 1,-3 11-98,0 26 1,-16 25 42,-12 32 0,-4 19-14,-15 9-1443,-1 19 1231,-9 20 0,23-64 0,-1 3-64,-3 7 0,0 2 0,2-3 0,-1 1-227,-1 5 1,1 1-1,3 1 1,1 1 15,-4 6 0,-2 2 0,-1 5 0,-2 2-99,0 1 1,-1 1-1,-1-4 1,3-2-232,11-12 0,3-2 0,-4-9 1,2-3 19,-9 60 422,13-12 0,12-23 0,13-12 0,0-19 0,0-13 0</inkml:trace>
  <inkml:trace contextRef="#ctx0" brushRef="#br0" timeOffset="124">46094 31930 7780,'16'-73'815,"-4"17"1,-12 14 1133,0 14 1,3 12-867,7 7 0,15 21-570,13 17 1,16 21-882,3 17 0,3 12 168,16-3 200,-13 6 0,19 3 0,-9 0 0</inkml:trace>
  <inkml:trace contextRef="#ctx0" brushRef="#br0" timeOffset="125">47032 33181 7713,'-38'10'832,"0"-1"1,0 10-297,10-9 0,9 2-56,0-2 0,13-4-242,-4 13 0,7 0-168,3 9 0,0 10 207,0 0 0,0 16 180,0 3 1,0 3-54,0 16 1,0-10 152,0 10 1,0-10-798,0 10 1,10-16-129,-1-3 0,13-13-806,-3-16 1174,6-12 0,29-16 0,6-16 0</inkml:trace>
  <inkml:trace contextRef="#ctx0" brushRef="#br0" timeOffset="126">47800 31930 7784,'-13'-44'0,"-3"3"0,-9 12 2997,6 1 0,3 3 5,7 6-2458,6-7 0,3 23-1005,19-6 1,16 6-1104,2 3 1,1 12 1563,-9 7 0,-1 19 0,1 6 0</inkml:trace>
  <inkml:trace contextRef="#ctx0" brushRef="#br0" timeOffset="127">47601 33494 7767,'-3'47'1282,"-7"1"1780,7-14-2414,-10-5 0,26-17-124,6-12 1,22-12-300,16-7 0,3-10-213,16-8 1,-3-8-529,2-12 1,4-3-52,-12-6 1,9-7-389,-10-12 0,0 0 609,-9 0 1,-13-1-311,-6 1 1,-9 12 505,-10 7 1,-7 6 384,-12 3 0,-12 13-188,-7 6 1,-19 22-24,-10 16 0,-15 29 930,-3 27 1,-13 17-417,3 22 0,-6 19-119,-3 18 0,43-62 0,1 2-210,3 4 0,1 0 1,-30 69-377,20 7 1,18-10-152,20-9 1,9-23-462,9-24 0,23-29 491,25-29 0,0-15-126,9-23 1,4-18 292,-4-20 1,0-8-72,-9-11 1,0-9 822,0-18 1,0 5 29,0-6 0,-13 7 406,-6 3 1,0 12-249,-10 7 0,7 12 1259,-16 16-1159,-7 13 1,1 40-119,-13 14 0,0 25-526,0 21 1,-3 11-86,-7 9 1,7-17-1553,-6 8 0,6-14-198,3-5 1,0-13-2767,0-26 4326,0-12 0,12-16 0,4-16 0</inkml:trace>
  <inkml:trace contextRef="#ctx0" brushRef="#br0" timeOffset="128">6654 10492 8261,'-29'0'80,"1"0"395,-1 0-252,1 0 0,0 3 76,-1 6-16,-12 7-163,-3 25 0,-16 3 119,-7 13 225,-5 13-493,-26 2 0,-6 26 106,42-46 0,0 1-215,-55 57 0,49-53 0,-3 0 212,5-1 0,0 2 1,-5 4-1,0 2 17,-6 2 1,2 1 0,8-4 0,1 0 58,-1-1 1,2-1 0,5-3 0,3-2 60,-48 48 1,11-6-454,18-12 1,13-14 168,25-5 1,12-30-943,26-8 0,7-23 1015,12-6 0,0 0 0,22-12 0</inkml:trace>
  <inkml:trace contextRef="#ctx0" brushRef="#br0" timeOffset="129">3696 12169 8326,'-85'86'-1037,"13"11"0,-11 8 1139,8 18 1,33-53-1,1 2 55,-2 8 0,1 1 0,6-2 1,3 0 584,3 2 1,3-1 0,-14 56-65,22-3 0,16-23-104,31-24 0,26-33-317,50-43 0,25-26-335,-49 0 0,2-6 0,7-5 1,2-6-250,3-12 0,1-5 0,2 1 0,-1-3 76,-1-4 0,0-1 0,-3 0 0,-1 0-276,-5 0 1,-2 0-1,-1 2 1,-1 0 98,-5 2 1,-3 1 427,40-33 0,-13 6 0,-25 19 0,-6 16 0,-7 15 0</inkml:trace>
  <inkml:trace contextRef="#ctx0" brushRef="#br0" timeOffset="130">995 17600 8241,'-28'13'-276,"-1"-7"-286,1 13 276,12-13 1124,3 19-132,1-21-298,9 21 0,-10-19-149,13 13 1,3-13 138,7 4 0,5-7-91,14-3 0,12-13-173,6-6 0,10-22 121,9-15 1,-2-17-134,12-22 1,-1-9 86,11-19 0,-1-7-393,-42 60 0,-1-2 0,1 0 1,0-1 201,0-3 1,-1 0-1,27-57 118,-12 1 0,-13 27-1109,-15 20 0,-13 16 472,-7 21 0,-9 20 96,-9 18 1,-7 13 93,-13 16 0,-8 7 322,-1 31 1,-13 6-146,4 22 0,2 3 870,-2 7 1,9 6 338,-9 13 0,15-3-558,4-7 1,2 3-64,17-12 0,3 0 297,15-10 0,23-25-925,25-12 1,15-29 229,23-19 0,6-26-787,13-21 1,9-32-177,0-16 0,-9-12 157,-10-7 1,-21-3 347,2-6 0,-19 9 106,1 0 1,-20 13 87,-9 16 0,-19 12-370,-10 7 534,-6 19 0,-15 18-22,-7 20 0,-16 31 694,-3 16 0,-12 19-328,2 18 0,-2 14 1019,2 25 0,-2 3 261,12 6 1,0-6-894,9 6 0,4-9-191,6-10 0,10 0-191,18-19 1,20-12-498,18-35 0,23-16 252,15-31 1,13-23-827,16-25 1,-10-25 231,0-22 1,-15-7-745,-4-3 0,-3 4-242,-16 6 0,-12 15 787,-16 13 0,-19 16-517,-10 3 1004,-5 13 1,-17 35-54,-6 18 0,-19 23 299,-9 34 0,6-6 0,0 10 0</inkml:trace>
  <inkml:trace contextRef="#ctx0" brushRef="#br0" timeOffset="131">3668 16377 8217,'-16'0'20,"-9"0"1,19-9 602,-13-1-250,12 1-79,-18 9 0,12 13-30,-5 5 0,-8 11 453,7 9 1,-6 19-243,-3 19 1,9 9 546,0 10 0,0 18-402,-10 20 1,13 3 76,7-3 1,9-10-533,9-19 1,20-22-608,18-25 0,23-32-1331,15-34 0,4-42 520,15-34 1050,0-19 0,-41 42 0,0-3 0,2-7 0,0-1 0</inkml:trace>
  <inkml:trace contextRef="#ctx0" brushRef="#br0" timeOffset="132">4379 17145 8031,'-28'16'0,"-1"9"439,1-6-162,12 6 0,3-6 83,13 0 1,3-12-59,7 2 0,9-9 55,19-9 0,-4-7-128,14-13 1,-10-12-91,9-6 0,1-7-45,8-3 1,-8 0-105,-1 1 1,-9-1-64,10 0 1,-14-6-410,4 6 0,-19-3 2,-9 22 0,-7-10 179,-3 11 0,-22 8 284,-7 10 0,-28 13-133,0-4 1,-18 23 618,-1 15 0,-3 4 97,3 15 0,7 10 347,12 10 0,12 12-371,7-4 0,10 17 49,9 3 0,10-4-588,18-15 0,20 3 92,18-12 1,32-14-1444,16-15 1,12-19 1347,7-9 0,12-45 0,4-13 0</inkml:trace>
  <inkml:trace contextRef="#ctx0" brushRef="#br0" timeOffset="133">5858 16719 8196,'0'-16'-1605,"-4"0"2065,-5 6-132,6 7 93,-22-9 1,9 12-126,-13 0 1,-2 12 209,-7 7 0,6 19-98,-6 10 0,-3 21 358,3 16 1,0 4-245,10 15 0,-1 0 164,1 10 0,12-3-430,7-7 0,21-22-475,17-25 0,25-26-290,21-21 0,20-26 305,9-22-37,7-19 1,-48 5 0,0-6 0,2-1 0,0 1 0</inkml:trace>
  <inkml:trace contextRef="#ctx0" brushRef="#br0" timeOffset="134">6768 14899 8166,'0'-44'0,"0"3"0,-10 12 0,1 1 1660,-1 12-1035,10 16 0,0 22 155,0 25-610,0 13 74,0 38-1557,-13 16 1332,-2 16 38,-14 24 0,11-74 1,-2 1 53,2 8 1,-2 3-1,-5 6 1,0 3 9,1 7 1,0 2-1,-1 1 1,0 2-47,1 0 0,0 1 1,3 6-1,1 0 13,5 5 0,2-3 0,0-19 0,1-4-482,1-6 1,3-6 0,8 36-214,19-37 1,28-39-288,10-38 1,6-43 141,-6-23 1,0-22 284,0-16 1,-13 4 495,-6-14 1,-10 23-103,-9-3 0,-6 31 2051,-13 7-1189,0 12 6,0 19 1,-3 29 136,-7 25 1,4 25 959,-13 13 0,13 6-1200,-4 3 1,-2 0 45,2 1 0,4-4-893,15-6 0,10-16 173,19-13 0,3-25-621,7-3 0,15-16 472,-6-12 0,15-20-852,-5-18 0,-1-10 208,-9-9 0,-3-4 88,-7-5 0,-6-4 215,-12 12 0,-4 10-193,-6 10 1649,-7 12-860,-12 7 0,-12 31 979,-7 25 0,-6 17-549,-4 21 1,4 7 880,6 12 1,3-3-507,7-6 0,5 3-325,-5-13 1,22-3-610,15-15 1,7-10 105,22-19 0,-4-13-494,23-25 0,-3-16 318,3-31 0,3-16-910,-13-13 0,0-12 453,-9 2 0,-16 4-454,-12-3 0,-4 15 371,-15 4 0,-4 3 385,-16 16 0,-9 12 89,-19 16 0,-6 7-133,-13 2 0,-12 13 298,-7 7 1,3 9-108,-2 9 0,8 20 813,-9 18 1,16 19-344,3 10 0,16 19 593,22 9 0,7 7-389,12 3 0,6 6-628,13-7 1,25-5-571,32-23 1,9-12 541,10-7 1,3-22-1692,6-15 1,4-17 165,-13-21 1590,-1-20 0,-5-12 0,-1-19 0,-2-9 0,-7-4 0</inkml:trace>
  <inkml:trace contextRef="#ctx0" brushRef="#br0" timeOffset="135">8701 16775 8180,'-28'-15'870,"-1"5"0,10 10 998,0 10-1232,13 18 1,-16 19-33,12 20 1,-12 9 40,3 18 0,-6 11 394,-3 18 0,-1 6-619,1 13 1,2-9-280,8 0 0,8-42 41,20-15 0,9-38-1251,18-28 0,11-36 198,18-21 1,-6-22-363,7-26 1,-17 6 418,-3-5 0,-12 5 318,3 4 1,-6 12 715,-4 7 0,-9 22-230,0 15 628,-13 13 0,7 32-260,-13 13 0,-13 37 1529,-6 29 0,-6 12-755,-3 7 1,2 9-589,8 0 0,-5-12-992,14-16 1,12-20-998,16-8 0,19-33 1445,9-15 0,20-50 0,5-17 0</inkml:trace>
  <inkml:trace contextRef="#ctx0" brushRef="#br0" timeOffset="136">9440 16747 8075,'-56'0'5361,"-1"0"-4536,0 0 2248,13 0-947,15 0-1065,4 13-593,22 2-146,-10 14 0,23-1-975,-1 1 515,13-1 0,-6-3-2211,12-6 0,1 7 470,-1-7 1879,13-7 0,-9 13 0,9-9 0</inkml:trace>
  <inkml:trace contextRef="#ctx0" brushRef="#br0" timeOffset="137">9583 17884 7934,'-29'29'1550,"13"-1"-423,-9 13 36,22-9-788,-10 9 1,26-22-69,6 0 1,6-13-287,4 4 1,-1-10-41,1-10 0,-1 1 123,0-20 0,1 4-513,-1-22 1,1 2 267,-1-2 1,1-7-168,-1 7 0,-3-13 174,-6 3 1,-3-6 116,-7 15 1,-5-2 222,5 2 0,-9-2-102,-9 12 1,2 13 315,-12 15 1,-3 10-135,-16 10 1,7 9 449,-7 19 1,-3 18-249,3 20 0,0 3 145,10-3 0,9 12-467,0-12 1,12 0-386,-2-19 1,6-3 112,3-7 0,9-6 180,1-12-293,12-14 0,-6-2 102,12-13 0,-3-3-720,-6-7 518,6-5 0,-12-14-422,6 1 603,6-1 612,-9 13 309,13 4-571,-14 12 1,7 3-22,-12 6 0,-1-2-97,-9 12 0,10-10-1,-1 10-303,1-12 95,-10 5 460,0-12-735,0 0 139,12 0-48,-8 0 39,8 0 213,-12-12 1,0 5 130,0-12-97,0 13-60,0-7 349,0 1-92,0 8 98,0-8-314,0 12-178,0 0 226,13 0 176,-10 0-190,10 0 178,-13 0 1531,0 0-1736,0 12 238,0-8-162,0 8 1,-3-2 146,-7-1-304,7 1 150,-10 2-193,13-8 71,0 8 0,0-9 39,0 7-41,0-7 90,0 10-60,0-13 329,0 0-185,0 12-50,0-9-428,13 10 263,-10-13-359,10 0 132,-13 0-23,12 0 136,-8 0-45,21 0-155,-22-13 273,22 10 1,-22-13-1036,7 7 815,6 6 1,-10-10 381,13 13 0,0 0 0,9 0 0</inkml:trace>
  <inkml:trace contextRef="#ctx0" brushRef="#br0" timeOffset="138">10578 17458 7885,'-41'12'0,"0"14"1164,-7 12 0,1 9-640,19-9 0,-4 12 833,22-2 1,1 15-604,9 3 1,3 1-532,7-10 1,-4-13-249,13-6 1,0-10-274,9-9 1,4 3-182,6-12 0,-7-4 320,7-15 1,3-17-597,-3-12 1,0-12 287,-9 2 0,-1-5 39,0-4 1,-12 9 69,-6 1 0,2 3 569,-2-4 1,-1-2 143,-9 12 1,-9 0 393,-1 10 0,-12 12-113,3 6 0,-15 7-253,-4 3 1,-10 29 773,10 18 0,0 10-534,10 19 1,3 9-591,6 10 0,6-4 72,13-15 1,13 3-1391,6-12 0,19-17-14,9-21 1,16-17-2272,4-21 3570,12-20 0,-19-40 0,9-20 0</inkml:trace>
  <inkml:trace contextRef="#ctx0" brushRef="#br0" timeOffset="139">11346 16434 7885,'0'-72'1249,"0"5"-471,0 20 510,0 6-679,0 25 979,-13 29-971,10 18 0,-26 39 49,1 5 863,0 20-1143,-26 6 0,22 26 9,-6 5-537,-6 20 0,27-74 0,-1 2-73,-5 5 1,-1 1 0,6 0 0,1 1 167,-2 3 0,0 0 1,3-1-1,1-1-605,-1 8 0,3-2 1,4-12-1,2-3 39,-2 73 1,18-39 612,10-37 0,10-6 0,9-36 0,9-18 0,7-22 0</inkml:trace>
  <inkml:trace contextRef="#ctx0" brushRef="#br0" timeOffset="140">4095 19306 8203,'-16'-57'346,"-9"13"-160,9 15 0,-3 20-117,0 18 1444,12 32-932,-5 19 1,12 42 105,0 11-76,0 14-601,0 27 0,-10-5 175,6-69 1,-1 1-668,0-1 1,0 1 581,5 4 0,0 1 1,0-1-1,0 0-1,0 1 0,0-1 86,0 73 1,0-29-750,0-24 1,13-42 476,6-25 1,6-29-1054,4-37 1,9-35 512,0-51 0,9-25 240,-28 59 0,0-1 1,5-3-1,-1 0 110,-4-1 0,0 0 1,5 1-1,0 0 192,-5 4 0,-1-1 1,3 2-1,0 0 161,16-72 0,11-1 229,-16 75 1,2 2 0,29-48 285,13 38 1,0 37 373,9 29 1,1 32 46,-1 25 1,-22 32-370,-6 34 0,-19 6 257,0 4 1,-10 9-384,-9 1 0,-6-1-332,-13-10 0,0-2 37,0-7 0,-16 4-31,-12-14 0,-13-15-242,-16-22 1,0-25 149,0-23 1,-13-5-508,-5-4 0,2-23 47,-3-5 1,3-19-856,-2-1 0,5-5 506,13-4 0,26-10 710,12 1 0,9-10 0,13 3 0,10-9 0,3-9 0</inkml:trace>
  <inkml:trace contextRef="#ctx0" brushRef="#br0" timeOffset="141">6000 19846 8155,'-13'32'1299,"-6"6"-1113,-19 6 1361,-6 13-928,0 12 0,-10 1 70,7 6-221,6-7 120,0-12-246,25-13 1,3-19 111,13-25 0,3-37-585,7-30 0,15-28-436,13-18 1,12-1-725,-2-9 838,6 18 1,-7 1 665,0 19 0,1-7-192,9 16 0,0 20 166,-1 8 0,-2 17-99,-7 12 0,7 12-403,-6 26 1,-7 13 24,-3 25 290,-7 0 0,-2 12 0,-1 4 0</inkml:trace>
  <inkml:trace contextRef="#ctx0" brushRef="#br0" timeOffset="142">6739 20102 8141,'-44'47'4466,"6"1"-3521,19-1 989,19-3-1225,28-15 0,20-17 134,18-12-943,-6 0 152,22-25 1,-22 0-107,7-32 1,-7 3-240,-3-21 0,-4-1-1425,-5-10 1287,-7 14 1,-25 2-756,-7 13 1,-9 1 521,-9-1 0,-14 12 85,-24 8 1,-13 18 268,-25 9 0,-13 7 410,-6 3 1,6 16 9,3 12 1,10 23-40,9 15 1,19 16-724,19 3 1,19 1 651,9 9 0,45-7 0,13-3 0</inkml:trace>
  <inkml:trace contextRef="#ctx0" brushRef="#br0" timeOffset="143">7763 19533 8013,'-19'4'0,"0"5"785,13 7-406,-7 12 1,13 16 78,0 13 0,0 19 113,0 28 0,-3 4 578,-7 24-1145,7 14 0,-10-64 1,-2 3 295,1 5 1,-1 0 0,-3 6 0,-2 1-98,-2-2 1,-3 0 0,-2-3 0,0-1 55,3-1 0,1 0 1,2-5-1,1-3 172,-18 70 0,9-22-775,10-45 0,7-35-328,12-50 0,6-53-677,13-42 0,3-50 918,0 56 0,4-3 0,-2-9 1,2-3-528,7-5 1,0 0 0,-2 3 0,2 0 675,4 2 0,1 0 1,0-1-1,0 1 139,4 4 0,2 1 0,-2 8 1,1 2 42,-1 12 1,1 3-1,46-56 36,5 16 0,4 29 1434,7 28 1,-11 26-447,-18 21 0,-19 13 611,-19 16 0,-9 13-585,-11 25 0,-8 3 519,-20 6 1,4-3-1260,-13 13 0,-3 0 311,-16 9 1,3-12-474,-12-7 0,9 4 182,-9-4 0,9 7-809,-10-16 0,17-7 281,2-21-1688,1-14 0,28-5 695,0-20 0,25-15 718,23-13 0,9 4 1130,9 15 0,3-4-396,7 14 1,3-1 459,-12 10 1,2 13-490,-3 6 1,-18 3 1779,-1-3 1,-12 3-577,-7-12 1,-9-1-417,0-9 0,-9-6-919,9-13 0,-10-25-608,10-32 0,-9-9-518,9-10 0,-10 6 747,10-5 0,-13 5-666,4 4 0,-7 9 360,-3 0 0,0 26 123,0 2 1,-13 17 351,-6 12 0,-9 9 344,-10 20 0,3 18 246,-12 20 0,12 18 526,-3 10 1,19 18 470,10 11 1,6-7-610,3-4 1,6-5-634,13-4 0,3-9 36,25 0 1,13-16-1145,16-3 1,3-16 673,-3-22 1,6-13-572,-6-25 0,-10-16-488,-9-31 0,-12-7 607,-17-12 0,-9 0 533,0-1 1,-13 14-12,4 5 0,-7 11 539,-3 8 1,-3 7-278,-7 13 1,4-1 720,-13 1 1,9 12-412,-9 7 1,13 2 1120,-3-2-549,6 6 1,3-13-328,0 6 0,22 4-158,6-13 0,19 0-203,1-9 0,9 9-290,9 0 0,-6 3 121,6-3 1,-6 6-1287,-3 13 0,-3 0-415,-7 0 0,4 10-3232,-13-1 4874,0 1 0,-10 2 0,1 4 0</inkml:trace>
  <inkml:trace contextRef="#ctx0" brushRef="#br0" timeOffset="144">11203 18481 7930,'-12'-15'-1213,"5"2"1616,-11 13 1,-11 19 928,-9 19 0,-12 25-487,2 41 532,-5 26-1501,18-47 1,0 4 0,-1 11-1,-1 3 948,-6 7 1,1 2-546,5 2 1,1 1 0,-2-4 0,1 0-85,6-9 0,5-1 0,4-9 1,6-3 171,6 45 1,7-21-1156,3-26 0,3-19 542,7-28 0,6-19-1791,12-38 1,-3-19 141,-6-37 1895,19-14 0,-32-12 0,20 3 0</inkml:trace>
  <inkml:trace contextRef="#ctx0" brushRef="#br0" timeOffset="145">10720 19107 7930,'0'-44'4498,"-13"15"-3234,10 17 0,-3 27-632,25 14 0,3 21-2669,25 17 1,-2 9 2036,2-10 0,19 13 0,-6-7 0</inkml:trace>
  <inkml:trace contextRef="#ctx0" brushRef="#br0" timeOffset="146">11374 19732 7913,'-44'45'5722,"-7"18"-4842,13-6 2082,-12 31-1941,18-12 1,4 22-819,18-13 0,10-18-769,10-20 1,15-9-4380,13-29 4945,13-24 0,-7-42 0,13-32 0</inkml:trace>
  <inkml:trace contextRef="#ctx0" brushRef="#br0" timeOffset="147">11374 20642 7916,'-13'16'4083,"10"9"-2715,-22-9 0,22 3-83,-7 0 422,7-13-1054,3 7 1,16-29-361,12-12-241,1-13 0,25-19-743,-7-7 1,-3-5 508,4-14 0,-10 11-1198,9-1 1,-12 3 885,3-3 0,3-3-1040,-3 13 1,-4-7 566,-15 16 0,-6-6 307,-13 16 0,0 6 576,0 3 0,-13 19 644,-6 9 1,-9 23-314,-10 15 0,3 17 207,-12 21 0,12 16 1131,-3 13 1,16 12-604,3-2 0,13 2-60,-4-3 1,10-6-399,10-12 1,9-17-936,19-12 0,6-16-164,13-22 0,3-13-345,6-25 0,-6-25 269,6-32 0,-5-19 217,-5-9 1,-15-3-58,-12 3 0,-1-4 87,-9 13 0,-6 4 662,-4 15 0,-5 19-216,-4 19 840,0 19 0,-4 13 155,-5 25 0,-7 25 575,-12 32 0,9 19-806,0 9 0,12 16-82,-2 3 1,6 4-347,3-4 0,0-6 23,0 6 0,12-9-411,7-10 1,-3-22 83,3-25 0,-9-16-829,9-22 0,-13-10 268,3-18 0,-5-20-124,-4-18 1,-13-7 128,-6-3 1,-6 1-125,-4-1 0,1 3 129,-1 7 0,-9 9 55,1 19 1,-1-3-569,9 12 0,1 1 79,-1 9 911,1 12 0,-1 17 0,1 15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02T11:05:49.52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16663 17571,'-16'-15,"4"2,-1 0,-3 10,0-9,-9 24,22 4,-22 25,22 16,-10 16,3 9,1-6,-1-7,10-12,-3-10,-6 1,6-1,-7 10,7 0,3 0,0 0,0-1,-9 1,-1 0,1 0,9 0,-10 0,1 0,-1 0,10-1,-9 1,-1 0,-2 0,2 0,7 0,-7 0,-2-1,2 1,-2 0,2 0,7-10,-6 1,-4-10,3 9,-12 1,16 15,-13-6,13 6,-4-16,4-3,-4 4,7-13,-9 28,12-6,0-4,0-5,0-14,0 30,0-8,0-2,0-6,0-14,0 33,-13-7,10 12,-13-5,7-20,5-6,-21 0,9 16,-12 3,-1 10,1-1,0-9,-1 22,4-22,6 7,6-20,1 7,5-4,-12 7,13-6,-19-23,22 13,-23-9,11 21,-4-21,0 6,12-6,-18-4,6 0,6 1,-12-1,6 1,3-1,-3 1,1-1,-11 0,1 1,9-1,0 1,0 12,-10 3,1 0,-1-6,1-6,0 6,-1 0,10 0,0-10,13 0,-19 1,9-1,-13 13,1-22,12 19,-9-22,22 0,-10 9,0-22,10 10,29-26,-4-3,31-12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02T11:05:49.52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11545 17372,'-16'-15,"3"2,13 13,0 25,0 7,0 25,0 0,3 9,7 0,-7 10,7-10,2 13,-2-3,-1 6,-9 4,10-1,-1 0,4 1,-4-1,-6-3,7-6,2 3,-2-13,3 10,-4-10,-6 1,7-10,2-1,-2 1,9 0,-10 0,13 0,-6 12,9 1,-6 6,7-7,-14-2,7-1,3 0,-12-9,9-9,-10-1,10 0,-9 10,9-6,-10 6,10-16,-9 15,2-8,-2-1,-4 7,13-7,-3-2,3 2,6-9,-6 9,6-9,4 10,-10-14,0 4,0 3,9-3,-9 13,0-4,0-3,9 4,-12-13,9 28,-6-6,-6-7,12 16,-18-21,12 12,-10-13,10-16,-10 1,10-1,-9 4,9 6,-13-7,19 20,-6-13,-3 0,3-10,-9 0,9 1,0 12,9 9,0 7,-9-3,0-16,0-6,10 28,-1-13,-9 0,0-18,0-1,9 26,1-10,-1 13,-9-13,0-15,0-1,10 1,-14-1,11-12,-10-4,-1 1,-2-10,0 10,-10-1,9 4,-12 25,0-9,0 9,0-13,0-12,0 10,0-23,0 9,0-37,0 19,0-20,0 14,0 9,0-23,0 23,0-22,0 22,0-23,0 23,0-22,0 9,0 0,0-9,-12 9,9 1,-23-23,20 19,-13-19,10 6,-10 4,9-1,-9 1,10 0,-10-1,3-3,-3-5,-6 5,6-6,3-3,-3 3,0 0,-9 10,9-10,0 0,0 0,-10 10,10-10,0 0,0 0,-9 0,0 0,9 0,0 10,0-13,-10 0,1-7,9 7,0 13,0-10,-10 0,4-3,6 3,-6 3,6-12,-6 9,-4-10,10 4,0-3,4-7,-4 7,-3 2,12-2,-12 0,9-10,-6 0,4 13,5 6,4-3,-13 3,12 0,-15-3,13-7,-4 7,4 4,2-5,-12 5,10-5,-10 5,13-8,-20-24,14-1,-7-6,-3 16,12 13,-2 12,2-3,7-6,-22-13,22-3,-23-22,23 22,-6-6,-7 18,13-5,-23 8,11-24,-14-4,4 1,6 5,-6 20,9-19,-3 21,0-12,13 13,-20 3,23-3,-9-13,-1 0,10 0,-10-12,13-4,13-12,-10 0,10 2,-13 8,12 18,-9 3,10 10,-13 0,0 3,-13 25,10 3,-22 13,22 0,-10 13,0-10,10 10,-9-1,12-9,12 23,-9-23,10 22,0 3,3 17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02T11:05:49.53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16635 17628,'-19'-19,"0"0,12 13,-5-7,-1 13,10 0,-22 0,22 0,-10 0,13 26,0 5,0 26,0 0,3-3,7-7,-7 7,6-7,4 16,-4 4,4 9,-4-10,-5 13,5-3,4-4,-4 4,1-3,-10 3,9-4,1-5,-1 2,-9 7,0-6,0-14,0 1,0 0,0 0,0 0,-9 0,-1 0,-3-1,4 1,3 10,-13-1,12 4,-2-4,-4-3,4 13,-10-3,9 2,1 4,9-12,-10 2,1-2,-4-7,4 6,6-16,-7-2,4-1,-4 10,7 0,-22 12,22 1,-7 6,-5-7,8-2,-12-1,13 0,-4-9,-2-9,2-1,-9-9,10 9,-10-9,9 10,-12-14,3 4,7-6,-14-4,8 1,2-1,-3 1,12-1,-18 10,6 0,7 0,-14-10,20 1,-13-1,13-12,-7 9,0-22,10 10,-9-38,12 18,0-31,0 35,0-22,0 22,0-10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02T11:05:49.53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12199 21268,'0'-32,"0"7,0 25,0 38,12-16,4 41,13-25,-1 13,0-4,1 7,-1 3,1 3,-1 6,1 7,-1 12,10 0,0 0,0 1,-10-1,1-12,-1-7,1-6,-1-3,-12-13,-4-3,-12-25,0-3,0-1,0-9,0 23,0-10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02T11:05:49.53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14274 19505,'0'-32,"0"7,-12 25,9 0,-10-13,0 10,10-9,-22-1,9 7,-12-13,12 12,-22-18,10 19,-20-13,20 13,-10-20,6 23,-25-22,1 22,-1-7,12 7,-8-10,8 10,-11-9,-1 12,12 0,-8 0,5 0,7 0,-12 0,8 0,-11 0,11 0,-21 0,19 0,-23 9,13 1,13-1,-10-9,-3 0,-3 0,-6 3,19 7,5-7,-11 9,5-12,-21 13,12-10,13 23,-10-11,22 4,-5 0,5-9,4 9,9-10,0 10,0 0,-10 9,1 1,9-1,0 1,9-1,-9 1,10-1,-10 1,10-1,-10 0,12 1,-18-1,6 1,3-1,-3 1,13-1,-19 13,9-9,0 21,-9-21,22 22,-10-23,13 23,0-10,0 13,13-13,2 10,14-22,-1 21,1-21,12 9,-10-13,23 1,-22-1,18-9,-12 0,0-13,-9 20,12-10,3 12,10-9,-7 0,-6-13,-3 10,0-7,0-5,3 18,6-13,-6 1,13 2,-13-5,6 12,-5-13,-1 19,3-22,0 23,7-20,-13 13,-13-13,13 7,-19-13,34 0,-8 0,-1 0,10 0,-23 0,23 0,-23 0,11 0,-1 0,-10 0,10 0,-12 0,-1 0,13 0,-9 0,9 0,-13 0,13 0,-9 0,22 0,-23 0,20-3,-13-7,0 7,3-10,3 13,13 0,0 0,0 0,-1 0,1 0,0 0,-13 0,10 0,-10 0,13 0,0 0,0 0,-3-3,-7-6,-6 6,0-10,4 13,11 0,1 0,0 0,-13 0,10 0,-10 0,1 0,8 0,-21 0,22 0,-23 0,23 0,-23 0,23 0,-10 0,1 0,8 0,-8-13,8 7,-5-13,-7 13,-13-10,1 6,-1 7,13-22,3 9,1-3,-7 0,-7 13,-2-19,-1 18,0-12,1 13,-1-6,1-1,-1-3,13 0,-9-9,22 9,-23-3,7 0,-16 10,-3-10,0 13,10-20,-1 7,-9 4,0-4,-10 9,10-9,-12 13,18-19,-9 9,12 0,-12-9,9 9,-22-13,10 1,-13 0,0 12,0-9,0 9,0-13,-13 14,7-11,-13 7,13-6,-20-3,11-1,-14 1,1-1,-1-12,1 10,0-10,-1 12,1 1,-10-1,0 1,9 9,10 0,0 13,-9-20,0 7,12-6,-9-3,9-1,-13 1,1 12,-1-9,1 9,0-13,-1 14,1-11,-10 20,0-13,13 13,-13-7,6 13,-12-3,6-6,6 5,4-8,-13 12,9-13,-9 7,13-13,-1 13,1-7,-13 0,9 10,-22-10,23 13,-23 0,23 0,-23-12,22 9,-9-13,13 6,12 7,-9-13,6 7,6 6,-25-10,19 13,-22-12,13 8,-1-8,-12 12,10-13,-23 10,22-10,-9 10,13-6,-1 6,1-10,-1 13,-12 0,10 0,-23 0,22 0,-21 0,21 0,-22 0,23 0,-23 0,23 0,-23 0,22 0,-21 0,21 0,-9 0,12 0,1 0,0 0,-1 0,1 0,-1 0,1 0,-1 0,1 0,0 0,12 0,-10 0,23 0,-22 13,22-10,-10 9,13-12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02T11:05:49.53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14929 21922,'15'16,"-2"-4,-13-12,-25-12,18 8,-21-11,18 5,7 7,-22-10,22 13,-22-12,9 8,-13-21,1 22,-13-10,9 1,-9 9,0-23,9 23,-21-9,9 12,-13 0,0 0,0 0,0 0,0 0,13 0,-10 0,10 0,-13 0,0 0,13-4,6-5,7 6,-11-10,-14 13,-4-13,-10 10,13-9,0 12,0 0,1-13,-1 10,0-10,13 13,-10 0,-3 0,-3 0,-6 3,18 7,4-7,6 7,6 5,-21-12,5 7,7-4,3 4,7-7,-10 10,0-10,-7 6,7-6,0 10,10 0,-7 6,15-4,5 4,-1 0,-10 10,1 12,-1 3,10 10,0-7,13-6,-19 0,18-9,-12 6,13-7,-6-2,-1-1,10 1,-10 12,13-10,-13 10,10-25,-9 9,12-9,0 13,0-1,12-12,4 9,13-9,-1 25,0-9,1 9,-1-13,1-9,-1 0,-9-9,0 8,0-8,9 9,1-10,-1 10,-12-12,22 18,-10-19,20 13,-7-9,-13 9,1-13,12 19,3-18,13 12,-13-13,10 19,-10-22,26 23,-10-23,22 22,-22-22,22 10,-22-1,10-8,-14 8,1 1,0-10,0 10,13-13,-10 0,15-4,-18-5,-3 6,-16-7,6-5,13 11,0-5,-10 6,1 3,-1 0,23 0,-1 0,7 0,-19 12,3-5,-13 12,4-13,-13 3,-7-5,36 8,-20-9,35 23,-22-23,10 9,-13-12,-26 0,20 0,-20 0,26 0,0 0,-13 0,10 0,-10 0,13 0,0-12,-3 6,-7-13,-12 12,-7-2,-6-7,19 0,-3-3,0 0,0 10,-9-10,-10 9,0-9,-1 0,11-9,-1 0,-9 9,0 0,-12 0,18-10,-6 1,-3 9,3 0,0 0,9-9,0-1,1 1,12-1,-9 1,9-1,-13 1,0 0,-12-1,10 1,-20-1,13 1,-13-1,7 1,-1 0,-8-14,8 11,-12-10,0 12,-12 1,8-1,-34 1,20 12,-24-9,1 9,10-12,-23-1,22 1,-21-1,9 4,-13 6,12 3,8 7,2 3,-3-13,6 9,-6-9,-6 10,-3-10,6 9,3-9,-3 10,3-10,-13 0,7-9,-10 9,7 0,6 12,0-18,9 22,-18-13,12 7,0 5,-3-8,-4 12,-11 0,11-3,7-7,-6 7,-13-10,-3 13,-6 0,19 0,-7 0,10 0,-1 0,4 0,25 0,4 0,50 0,-16 0,44-12,-22-4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662" y="12894508"/>
            <a:ext cx="10549471" cy="10708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8700" y="633062"/>
            <a:ext cx="3676079" cy="1961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16" y="659325"/>
            <a:ext cx="2592248" cy="1908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8491" y="10756763"/>
            <a:ext cx="3380081" cy="2954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661192"/>
            <a:ext cx="38100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0700" y="661192"/>
            <a:ext cx="38100" cy="19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le Text"/>
          <p:cNvSpPr txBox="1">
            <a:spLocks noGrp="1"/>
          </p:cNvSpPr>
          <p:nvPr>
            <p:ph type="title"/>
          </p:nvPr>
        </p:nvSpPr>
        <p:spPr>
          <a:xfrm>
            <a:off x="1778000" y="3876637"/>
            <a:ext cx="20828000" cy="4463056"/>
          </a:xfrm>
          <a:prstGeom prst="rect">
            <a:avLst/>
          </a:prstGeom>
        </p:spPr>
        <p:txBody>
          <a:bodyPr/>
          <a:lstStyle>
            <a:lvl1pPr algn="ctr"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20" name="Text"/>
          <p:cNvSpPr txBox="1">
            <a:spLocks noGrp="1"/>
          </p:cNvSpPr>
          <p:nvPr>
            <p:ph type="body" sz="quarter" idx="13"/>
          </p:nvPr>
        </p:nvSpPr>
        <p:spPr>
          <a:xfrm>
            <a:off x="5874870" y="8088758"/>
            <a:ext cx="12634260" cy="8578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 sz="500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" name="Text"/>
          <p:cNvSpPr txBox="1">
            <a:spLocks noGrp="1"/>
          </p:cNvSpPr>
          <p:nvPr>
            <p:ph type="body" sz="quarter" idx="14"/>
          </p:nvPr>
        </p:nvSpPr>
        <p:spPr>
          <a:xfrm>
            <a:off x="4912162" y="9445816"/>
            <a:ext cx="14559675" cy="7091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 sz="400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6816" y="1066800"/>
            <a:ext cx="7848588" cy="1085825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13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>
            <a:lvl1pPr algn="ctr">
              <a:defRPr sz="11200"/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>
            <a:lvl1pPr algn="ctr">
              <a:defRPr sz="11200"/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 algn="ctr"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0" name="Text"/>
          <p:cNvSpPr txBox="1">
            <a:spLocks noGrp="1"/>
          </p:cNvSpPr>
          <p:nvPr>
            <p:ph type="body" sz="quarter" idx="13"/>
          </p:nvPr>
        </p:nvSpPr>
        <p:spPr>
          <a:xfrm>
            <a:off x="1150351" y="13087234"/>
            <a:ext cx="20332632" cy="3746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>
            <a:lvl1pPr algn="ctr">
              <a:defRPr sz="11200"/>
            </a:lvl1pPr>
          </a:lstStyle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>
            <a:lvl1pPr algn="ctr">
              <a:defRPr sz="11200"/>
            </a:lvl1pPr>
          </a:lstStyle>
          <a:p>
            <a:r>
              <a:t>Title Text</a:t>
            </a:r>
          </a:p>
        </p:txBody>
      </p:sp>
      <p:sp>
        <p:nvSpPr>
          <p:cNvPr id="8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7500" y="318930"/>
            <a:ext cx="21005800" cy="1157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pic>
        <p:nvPicPr>
          <p:cNvPr id="3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000" y="1474216"/>
            <a:ext cx="23876000" cy="8953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499" y="13081000"/>
            <a:ext cx="368505" cy="38707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276885" y="12994343"/>
            <a:ext cx="2829333" cy="56038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13D3A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13D3A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13D3A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13D3A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13D3A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13D3A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13D3A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13D3A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13D3A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413D3A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413D3A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413D3A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413D3A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413D3A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413D3A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413D3A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413D3A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413D3A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customXml" Target="../ink/ink20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customXml" Target="../ink/ink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customXml" Target="../ink/ink2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38.png"/><Relationship Id="rId9" Type="http://schemas.openxmlformats.org/officeDocument/2006/relationships/customXml" Target="../ink/ink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customXml" Target="../ink/ink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3" Type="http://schemas.openxmlformats.org/officeDocument/2006/relationships/image" Target="../media/image37.png"/><Relationship Id="rId7" Type="http://schemas.openxmlformats.org/officeDocument/2006/relationships/image" Target="../media/image5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8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customXml" Target="../ink/ink26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customXml" Target="../ink/ink29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customXml" Target="../ink/ink8.xml"/><Relationship Id="rId18" Type="http://schemas.openxmlformats.org/officeDocument/2006/relationships/image" Target="../media/image19.png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12" Type="http://schemas.openxmlformats.org/officeDocument/2006/relationships/image" Target="../media/image16.png"/><Relationship Id="rId17" Type="http://schemas.openxmlformats.org/officeDocument/2006/relationships/customXml" Target="../ink/ink10.xml"/><Relationship Id="rId2" Type="http://schemas.openxmlformats.org/officeDocument/2006/relationships/image" Target="../media/image1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customXml" Target="../ink/ink7.xml"/><Relationship Id="rId5" Type="http://schemas.openxmlformats.org/officeDocument/2006/relationships/customXml" Target="../ink/ink4.xml"/><Relationship Id="rId15" Type="http://schemas.openxmlformats.org/officeDocument/2006/relationships/customXml" Target="../ink/ink9.xm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customXml" Target="../ink/ink6.xml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customXml" Target="../ink/ink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err="1"/>
              <a:t>Heterophase</a:t>
            </a:r>
            <a:r>
              <a:rPr lang="en-US"/>
              <a:t> Interfaces and Thin Films</a:t>
            </a:r>
            <a:br>
              <a:rPr lang="en-US"/>
            </a:br>
            <a:r>
              <a:rPr lang="en-US"/>
              <a:t>Lesson 12</a:t>
            </a:r>
            <a:endParaRPr/>
          </a:p>
        </p:txBody>
      </p:sp>
      <p:sp>
        <p:nvSpPr>
          <p:cNvPr id="132" name="Text"/>
          <p:cNvSpPr txBox="1">
            <a:spLocks noGrp="1"/>
          </p:cNvSpPr>
          <p:nvPr>
            <p:ph type="body" idx="13"/>
          </p:nvPr>
        </p:nvSpPr>
        <p:spPr>
          <a:xfrm>
            <a:off x="5874870" y="8081682"/>
            <a:ext cx="12634260" cy="872034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000"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/>
              <a:t>MSE 304</a:t>
            </a:r>
            <a:endParaRPr/>
          </a:p>
        </p:txBody>
      </p:sp>
      <p:sp>
        <p:nvSpPr>
          <p:cNvPr id="133" name="Text"/>
          <p:cNvSpPr txBox="1">
            <a:spLocks noGrp="1"/>
          </p:cNvSpPr>
          <p:nvPr>
            <p:ph type="body" idx="14"/>
          </p:nvPr>
        </p:nvSpPr>
        <p:spPr>
          <a:xfrm>
            <a:off x="4912162" y="9441326"/>
            <a:ext cx="14559675" cy="718145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4000"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/>
              <a:t>Francesco Stellacci</a:t>
            </a: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Thin Films in Modern Technology</a:t>
            </a: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500" y="13081000"/>
            <a:ext cx="241402" cy="387070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37" name="Text"/>
          <p:cNvSpPr txBox="1">
            <a:spLocks noGrp="1"/>
          </p:cNvSpPr>
          <p:nvPr>
            <p:ph type="body" idx="13"/>
          </p:nvPr>
        </p:nvSpPr>
        <p:spPr>
          <a:xfrm>
            <a:off x="1150351" y="13084739"/>
            <a:ext cx="20332632" cy="37959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rPr lang="en-US"/>
              <a:t>Lesson 12 – MSE 304 – Fall 2020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FB3EB11-A502-3E49-B876-C1CA383F07F9}"/>
                  </a:ext>
                </a:extLst>
              </p14:cNvPr>
              <p14:cNvContentPartPr/>
              <p14:nvPr/>
            </p14:nvContentPartPr>
            <p14:xfrm>
              <a:off x="388800" y="1852560"/>
              <a:ext cx="21108600" cy="9386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FB3EB11-A502-3E49-B876-C1CA383F07F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600" y="1836360"/>
                <a:ext cx="21141000" cy="941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651935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Thin Films in Modern Technology</a:t>
            </a: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500" y="13081000"/>
            <a:ext cx="241402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37" name="Text"/>
          <p:cNvSpPr txBox="1">
            <a:spLocks noGrp="1"/>
          </p:cNvSpPr>
          <p:nvPr>
            <p:ph type="body" idx="13"/>
          </p:nvPr>
        </p:nvSpPr>
        <p:spPr>
          <a:xfrm>
            <a:off x="1150351" y="13084739"/>
            <a:ext cx="20332632" cy="37959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rPr lang="en-US"/>
              <a:t>Lesson 12 – MSE 304 – Fall 2020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B9D2B-5A0B-1E49-953D-F8296B654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927" y="1759100"/>
            <a:ext cx="16972424" cy="1044033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02D9A19-106C-A947-A1C9-4F3DF8E5C05A}"/>
                  </a:ext>
                </a:extLst>
              </p14:cNvPr>
              <p14:cNvContentPartPr/>
              <p14:nvPr/>
            </p14:nvContentPartPr>
            <p14:xfrm>
              <a:off x="757440" y="4104720"/>
              <a:ext cx="22101480" cy="9416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02D9A19-106C-A947-A1C9-4F3DF8E5C05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1240" y="4088520"/>
                <a:ext cx="22133880" cy="944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680179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Thin Films – Morphology Control</a:t>
            </a: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500" y="13081000"/>
            <a:ext cx="241402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37" name="Text"/>
          <p:cNvSpPr txBox="1">
            <a:spLocks noGrp="1"/>
          </p:cNvSpPr>
          <p:nvPr>
            <p:ph type="body" idx="13"/>
          </p:nvPr>
        </p:nvSpPr>
        <p:spPr>
          <a:xfrm>
            <a:off x="1150351" y="13084739"/>
            <a:ext cx="20332632" cy="37959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rPr lang="en-US"/>
              <a:t>Lesson 12 – MSE 304 – Fall 2020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855B33-45E5-954F-951D-5825B9E65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440" y="3055434"/>
            <a:ext cx="18506212" cy="632212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AE898C-D24C-2246-8973-EDD169026C00}"/>
                  </a:ext>
                </a:extLst>
              </p14:cNvPr>
              <p14:cNvContentPartPr/>
              <p14:nvPr/>
            </p14:nvContentPartPr>
            <p14:xfrm>
              <a:off x="7094160" y="1627560"/>
              <a:ext cx="15560280" cy="8188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AE898C-D24C-2246-8973-EDD169026C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77960" y="1611360"/>
                <a:ext cx="15592680" cy="822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618902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Growth Models for Thin Films</a:t>
            </a: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500" y="13081000"/>
            <a:ext cx="241402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137" name="Text"/>
          <p:cNvSpPr txBox="1">
            <a:spLocks noGrp="1"/>
          </p:cNvSpPr>
          <p:nvPr>
            <p:ph type="body" idx="13"/>
          </p:nvPr>
        </p:nvSpPr>
        <p:spPr>
          <a:xfrm>
            <a:off x="1150351" y="13084739"/>
            <a:ext cx="20332632" cy="37959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rPr lang="en-US"/>
              <a:t>Lesson 12 – MSE 304 – Fall 2020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759BC1-4411-E14F-85D9-87B8C7E81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3784291"/>
            <a:ext cx="6489700" cy="4140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8BD8ED6-9087-F946-9EBE-329BADF58915}"/>
                  </a:ext>
                </a:extLst>
              </p14:cNvPr>
              <p14:cNvContentPartPr/>
              <p14:nvPr/>
            </p14:nvContentPartPr>
            <p14:xfrm>
              <a:off x="1330560" y="2292840"/>
              <a:ext cx="22204080" cy="9366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8BD8ED6-9087-F946-9EBE-329BADF5891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14360" y="2276640"/>
                <a:ext cx="22236480" cy="939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855203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Growth Models for Thin Films</a:t>
            </a: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500" y="13081000"/>
            <a:ext cx="241402" cy="387070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37" name="Text"/>
          <p:cNvSpPr txBox="1">
            <a:spLocks noGrp="1"/>
          </p:cNvSpPr>
          <p:nvPr>
            <p:ph type="body" idx="13"/>
          </p:nvPr>
        </p:nvSpPr>
        <p:spPr>
          <a:xfrm>
            <a:off x="1150351" y="13084739"/>
            <a:ext cx="20332632" cy="37959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rPr lang="en-US"/>
              <a:t>Lesson 12 – MSE 304 – Fall 2020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0DB6B0-F178-3446-9929-658FC4342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150" y="4628065"/>
            <a:ext cx="6489700" cy="414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41C467-217E-3049-88B4-EF1989E30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9423" y="4628065"/>
            <a:ext cx="6489700" cy="414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55DEE8-460C-8848-9B48-5511E78AE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877" y="4628065"/>
            <a:ext cx="6489700" cy="4140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783B1CD-8ED1-614C-8942-F2CE3AFE7ED6}"/>
                  </a:ext>
                </a:extLst>
              </p14:cNvPr>
              <p14:cNvContentPartPr/>
              <p14:nvPr/>
            </p14:nvContentPartPr>
            <p14:xfrm>
              <a:off x="798480" y="2004120"/>
              <a:ext cx="20985840" cy="10053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783B1CD-8ED1-614C-8942-F2CE3AFE7ED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2280" y="1987920"/>
                <a:ext cx="21018240" cy="1008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07982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Growth Models for Thin Films</a:t>
            </a: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500" y="13081000"/>
            <a:ext cx="241402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37" name="Text"/>
          <p:cNvSpPr txBox="1">
            <a:spLocks noGrp="1"/>
          </p:cNvSpPr>
          <p:nvPr>
            <p:ph type="body" idx="13"/>
          </p:nvPr>
        </p:nvSpPr>
        <p:spPr>
          <a:xfrm>
            <a:off x="1150351" y="13084739"/>
            <a:ext cx="20332632" cy="37959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rPr lang="en-US"/>
              <a:t>Lesson 12 – MSE 304 – Fall 2020</a:t>
            </a: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55DEE8-460C-8848-9B48-5511E78AE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877" y="4628065"/>
            <a:ext cx="6489700" cy="414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9E47C7-D607-884F-9DF3-9CCA164C3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1222" y="7624405"/>
            <a:ext cx="7521761" cy="46493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01A857D-A1CD-7F4C-98FC-2FFC66BF94F3}"/>
                  </a:ext>
                </a:extLst>
              </p14:cNvPr>
              <p14:cNvContentPartPr/>
              <p14:nvPr/>
            </p14:nvContentPartPr>
            <p14:xfrm>
              <a:off x="3043440" y="5617080"/>
              <a:ext cx="16961040" cy="7372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01A857D-A1CD-7F4C-98FC-2FFC66BF94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27240" y="5600880"/>
                <a:ext cx="16993440" cy="740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929189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Growth Models for Thin Films: First Explanation</a:t>
            </a: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500" y="13081000"/>
            <a:ext cx="241402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137" name="Text"/>
          <p:cNvSpPr txBox="1">
            <a:spLocks noGrp="1"/>
          </p:cNvSpPr>
          <p:nvPr>
            <p:ph type="body" idx="13"/>
          </p:nvPr>
        </p:nvSpPr>
        <p:spPr>
          <a:xfrm>
            <a:off x="1150351" y="13084739"/>
            <a:ext cx="20332632" cy="37959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rPr lang="en-US"/>
              <a:t>Lesson 12 – MSE 304 – Fall 2020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0DB6B0-F178-3446-9929-658FC4342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150" y="1728749"/>
            <a:ext cx="6489700" cy="414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41C467-217E-3049-88B4-EF1989E30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9423" y="1728749"/>
            <a:ext cx="6489700" cy="414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55DEE8-460C-8848-9B48-5511E78AE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877" y="1728749"/>
            <a:ext cx="6489700" cy="4140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00D6EE8-CFDD-CF44-85A7-1BFC2265505D}"/>
                  </a:ext>
                </a:extLst>
              </p14:cNvPr>
              <p14:cNvContentPartPr/>
              <p14:nvPr/>
            </p14:nvContentPartPr>
            <p14:xfrm>
              <a:off x="1299960" y="2978640"/>
              <a:ext cx="18682560" cy="8444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00D6EE8-CFDD-CF44-85A7-1BFC2265505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83760" y="2962440"/>
                <a:ext cx="18714960" cy="847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838908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Growth Models for Thin Films: Second Explanation</a:t>
            </a: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500" y="13081000"/>
            <a:ext cx="241402" cy="387070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137" name="Text"/>
          <p:cNvSpPr txBox="1">
            <a:spLocks noGrp="1"/>
          </p:cNvSpPr>
          <p:nvPr>
            <p:ph type="body" idx="13"/>
          </p:nvPr>
        </p:nvSpPr>
        <p:spPr>
          <a:xfrm>
            <a:off x="1150351" y="13084739"/>
            <a:ext cx="20332632" cy="37959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rPr lang="en-US"/>
              <a:t>Lesson 12 – MSE 304 – Fall 2020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0DB6B0-F178-3446-9929-658FC4342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150" y="1728749"/>
            <a:ext cx="6489700" cy="414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41C467-217E-3049-88B4-EF1989E30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9423" y="1728749"/>
            <a:ext cx="6489700" cy="414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55DEE8-460C-8848-9B48-5511E78AE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877" y="1728749"/>
            <a:ext cx="6489700" cy="4140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CBEF1B-1C5F-2C49-89D7-F11F51EAC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300" y="9283700"/>
            <a:ext cx="11709400" cy="3797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0B9E0B-B20E-3B49-8D50-C9A97C442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550" y="5574384"/>
            <a:ext cx="6083300" cy="3263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7931C9-6A8D-9D40-82D7-E323C22F58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077" y="5574384"/>
            <a:ext cx="6083300" cy="326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D12A44-222D-A24B-91BE-EA48D9FDC1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72623" y="5797092"/>
            <a:ext cx="6083300" cy="32639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34E2696-264A-A84A-AFA4-CB4639C3F95A}"/>
                  </a:ext>
                </a:extLst>
              </p14:cNvPr>
              <p14:cNvContentPartPr/>
              <p14:nvPr/>
            </p14:nvContentPartPr>
            <p14:xfrm>
              <a:off x="685800" y="1330560"/>
              <a:ext cx="23207400" cy="111574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34E2696-264A-A84A-AFA4-CB4639C3F95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9600" y="1308960"/>
                <a:ext cx="23239800" cy="1119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166449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Strained and Unstrained Growth</a:t>
            </a: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500" y="13081000"/>
            <a:ext cx="241402" cy="387070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137" name="Text"/>
          <p:cNvSpPr txBox="1">
            <a:spLocks noGrp="1"/>
          </p:cNvSpPr>
          <p:nvPr>
            <p:ph type="body" idx="13"/>
          </p:nvPr>
        </p:nvSpPr>
        <p:spPr>
          <a:xfrm>
            <a:off x="1150351" y="13084739"/>
            <a:ext cx="20332632" cy="37959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rPr lang="en-US"/>
              <a:t>Lesson 12 – MSE 304 – Fall 2020</a:t>
            </a: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CA5BA37-A19E-6C49-9F2C-76E0CA735C5D}"/>
                  </a:ext>
                </a:extLst>
              </p:cNvPr>
              <p:cNvSpPr/>
              <p:nvPr/>
            </p:nvSpPr>
            <p:spPr>
              <a:xfrm>
                <a:off x="17400586" y="7115415"/>
                <a:ext cx="2875082" cy="1116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H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H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CH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CH" i="1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CH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H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CH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f>
                        <m:fPr>
                          <m:ctrlPr>
                            <a:rPr lang="en-CH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H" i="1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CH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H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CH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lang="en-CH" i="1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CH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H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CH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CH"/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CA5BA37-A19E-6C49-9F2C-76E0CA735C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586" y="7115415"/>
                <a:ext cx="2875082" cy="11164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150D03F-E039-6444-81CB-773F6754965D}"/>
                  </a:ext>
                </a:extLst>
              </p:cNvPr>
              <p:cNvSpPr/>
              <p:nvPr/>
            </p:nvSpPr>
            <p:spPr>
              <a:xfrm>
                <a:off x="17195714" y="5175103"/>
                <a:ext cx="2437334" cy="6002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H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H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CH" i="1">
                              <a:latin typeface="Cambria Math" panose="02040503050406030204" pitchFamily="18" charset="0"/>
                            </a:rPr>
                            <m:t>𝑒𝑙</m:t>
                          </m:r>
                        </m:sub>
                      </m:sSub>
                      <m:r>
                        <a:rPr lang="en-CH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H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H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H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CH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H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CH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CH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H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CH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CH"/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150D03F-E039-6444-81CB-773F675496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5714" y="5175103"/>
                <a:ext cx="2437334" cy="6002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5A26C69-4E48-974D-AF3F-A4C355CBF924}"/>
                  </a:ext>
                </a:extLst>
              </p14:cNvPr>
              <p14:cNvContentPartPr/>
              <p14:nvPr/>
            </p14:nvContentPartPr>
            <p14:xfrm>
              <a:off x="593640" y="1442880"/>
              <a:ext cx="23114880" cy="11530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5A26C69-4E48-974D-AF3F-A4C355CBF92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7440" y="1426680"/>
                <a:ext cx="23147280" cy="1156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21295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Growth Models for Thin Films: Third Explanation</a:t>
            </a: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500" y="13081000"/>
            <a:ext cx="241402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137" name="Text"/>
          <p:cNvSpPr txBox="1">
            <a:spLocks noGrp="1"/>
          </p:cNvSpPr>
          <p:nvPr>
            <p:ph type="body" idx="13"/>
          </p:nvPr>
        </p:nvSpPr>
        <p:spPr>
          <a:xfrm>
            <a:off x="1150351" y="13084739"/>
            <a:ext cx="20332632" cy="37959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rPr lang="en-US"/>
              <a:t>Lesson 12 – MSE 304 – Fall 2020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0DB6B0-F178-3446-9929-658FC4342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150" y="1728749"/>
            <a:ext cx="6489700" cy="414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41C467-217E-3049-88B4-EF1989E30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9423" y="1728749"/>
            <a:ext cx="6489700" cy="414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55DEE8-460C-8848-9B48-5511E78AE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877" y="1728749"/>
            <a:ext cx="6489700" cy="414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C1944A-C22E-0647-94D1-5197ADB7D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9445" y="6670752"/>
            <a:ext cx="9251020" cy="8228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D28DC0C-8CB4-5843-82BA-BD2D6AF2572F}"/>
                  </a:ext>
                </a:extLst>
              </p:cNvPr>
              <p:cNvSpPr/>
              <p:nvPr/>
            </p:nvSpPr>
            <p:spPr>
              <a:xfrm>
                <a:off x="11462890" y="8835896"/>
                <a:ext cx="1458220" cy="9688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H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H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CH" i="1"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n-CH" i="1">
                              <a:latin typeface="Cambria Math" panose="02040503050406030204" pitchFamily="18" charset="0"/>
                            </a:rPr>
                            <m:t>𝑑𝑛</m:t>
                          </m:r>
                        </m:den>
                      </m:f>
                      <m:r>
                        <a:rPr lang="en-CH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CH"/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D28DC0C-8CB4-5843-82BA-BD2D6AF257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2890" y="8835896"/>
                <a:ext cx="1458220" cy="9688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0783C0A-8845-2C41-BBB8-2A9A8D0C6884}"/>
                  </a:ext>
                </a:extLst>
              </p:cNvPr>
              <p:cNvSpPr/>
              <p:nvPr/>
            </p:nvSpPr>
            <p:spPr>
              <a:xfrm>
                <a:off x="3511507" y="8992416"/>
                <a:ext cx="1458220" cy="9688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H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H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CH" i="1"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n-CH" i="1">
                              <a:latin typeface="Cambria Math" panose="02040503050406030204" pitchFamily="18" charset="0"/>
                            </a:rPr>
                            <m:t>𝑑𝑛</m:t>
                          </m:r>
                        </m:den>
                      </m:f>
                      <m:r>
                        <a:rPr lang="en-CH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CH"/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0783C0A-8845-2C41-BBB8-2A9A8D0C68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507" y="8992416"/>
                <a:ext cx="1458220" cy="9688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D31901C-CEF3-9841-852E-45537331ED37}"/>
                  </a:ext>
                </a:extLst>
              </p14:cNvPr>
              <p14:cNvContentPartPr/>
              <p14:nvPr/>
            </p14:nvContentPartPr>
            <p14:xfrm>
              <a:off x="429840" y="337680"/>
              <a:ext cx="23545080" cy="132048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D31901C-CEF3-9841-852E-45537331ED3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3640" y="321480"/>
                <a:ext cx="23577480" cy="1323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556755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Key Topics in the Previous Class</a:t>
            </a: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500" y="13081000"/>
            <a:ext cx="241402" cy="387070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37" name="Text"/>
          <p:cNvSpPr txBox="1">
            <a:spLocks noGrp="1"/>
          </p:cNvSpPr>
          <p:nvPr>
            <p:ph type="body" idx="13"/>
          </p:nvPr>
        </p:nvSpPr>
        <p:spPr>
          <a:xfrm>
            <a:off x="1150351" y="13084739"/>
            <a:ext cx="20332632" cy="37959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rPr lang="en-US"/>
              <a:t>Lesson 12 – MSE 304 – Fall 2020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3D9CF5F-A13B-E64A-9932-3200FC2DD604}"/>
                  </a:ext>
                </a:extLst>
              </p14:cNvPr>
              <p14:cNvContentPartPr/>
              <p14:nvPr/>
            </p14:nvContentPartPr>
            <p14:xfrm>
              <a:off x="1136160" y="2436120"/>
              <a:ext cx="21722760" cy="8475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3D9CF5F-A13B-E64A-9932-3200FC2DD6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9960" y="2419920"/>
                <a:ext cx="21755160" cy="850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559826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Growth Models for Thin Films: Third Explanation</a:t>
            </a: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500" y="13081000"/>
            <a:ext cx="241402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137" name="Text"/>
          <p:cNvSpPr txBox="1">
            <a:spLocks noGrp="1"/>
          </p:cNvSpPr>
          <p:nvPr>
            <p:ph type="body" idx="13"/>
          </p:nvPr>
        </p:nvSpPr>
        <p:spPr>
          <a:xfrm>
            <a:off x="1150351" y="13084739"/>
            <a:ext cx="20332632" cy="37959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rPr lang="en-US"/>
              <a:t>Lesson 12 – MSE 304 – Fall 2020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0DB6B0-F178-3446-9929-658FC4342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150" y="1728749"/>
            <a:ext cx="6489700" cy="414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41C467-217E-3049-88B4-EF1989E30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9423" y="1728749"/>
            <a:ext cx="6489700" cy="414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55DEE8-460C-8848-9B48-5511E78AE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877" y="1728749"/>
            <a:ext cx="6489700" cy="4140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18A3A8-5171-094E-A3BF-8E9D1E59D20F}"/>
                  </a:ext>
                </a:extLst>
              </p14:cNvPr>
              <p14:cNvContentPartPr/>
              <p14:nvPr/>
            </p14:nvContentPartPr>
            <p14:xfrm>
              <a:off x="5640480" y="6039000"/>
              <a:ext cx="8701560" cy="6598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18A3A8-5171-094E-A3BF-8E9D1E59D20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24280" y="6022800"/>
                <a:ext cx="8733960" cy="663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395288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Growth Models for Thin Films</a:t>
            </a: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500" y="13081000"/>
            <a:ext cx="241402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137" name="Text"/>
          <p:cNvSpPr txBox="1">
            <a:spLocks noGrp="1"/>
          </p:cNvSpPr>
          <p:nvPr>
            <p:ph type="body" idx="13"/>
          </p:nvPr>
        </p:nvSpPr>
        <p:spPr>
          <a:xfrm>
            <a:off x="1150351" y="13084739"/>
            <a:ext cx="20332632" cy="37959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rPr lang="en-US"/>
              <a:t>Lesson 12 – MSE 304 – Fall 2020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759BC1-4411-E14F-85D9-87B8C7E81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3784291"/>
            <a:ext cx="6489700" cy="4140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F08D7BB-AE33-3541-827F-7CEAA938BD23}"/>
                  </a:ext>
                </a:extLst>
              </p14:cNvPr>
              <p14:cNvContentPartPr/>
              <p14:nvPr/>
            </p14:nvContentPartPr>
            <p14:xfrm>
              <a:off x="9995760" y="5025960"/>
              <a:ext cx="7877880" cy="2872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F08D7BB-AE33-3541-827F-7CEAA938BD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79560" y="5009760"/>
                <a:ext cx="7910280" cy="290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644448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Diffusion Limited Aggregation</a:t>
            </a: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500" y="13081000"/>
            <a:ext cx="241402" cy="387070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137" name="Text"/>
          <p:cNvSpPr txBox="1">
            <a:spLocks noGrp="1"/>
          </p:cNvSpPr>
          <p:nvPr>
            <p:ph type="body" idx="13"/>
          </p:nvPr>
        </p:nvSpPr>
        <p:spPr>
          <a:xfrm>
            <a:off x="1150351" y="13084739"/>
            <a:ext cx="20332632" cy="37959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rPr lang="en-US"/>
              <a:t>Lesson 12 – MSE 304 – Fall 2020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B78E09-2A00-F44D-A6AB-9AD8B266E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068" y="2544437"/>
            <a:ext cx="15537178" cy="847296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48EE478-BD3D-A24D-B6EF-17FAB11AE1CB}"/>
                  </a:ext>
                </a:extLst>
              </p14:cNvPr>
              <p14:cNvContentPartPr/>
              <p14:nvPr/>
            </p14:nvContentPartPr>
            <p14:xfrm>
              <a:off x="16962120" y="2292120"/>
              <a:ext cx="3223800" cy="993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48EE478-BD3D-A24D-B6EF-17FAB11AE1C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945920" y="2275920"/>
                <a:ext cx="3256200" cy="102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309625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Diffusion Limited Aggregation</a:t>
            </a: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500" y="13081000"/>
            <a:ext cx="241402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137" name="Text"/>
          <p:cNvSpPr txBox="1">
            <a:spLocks noGrp="1"/>
          </p:cNvSpPr>
          <p:nvPr>
            <p:ph type="body" idx="13"/>
          </p:nvPr>
        </p:nvSpPr>
        <p:spPr>
          <a:xfrm>
            <a:off x="1150351" y="13084739"/>
            <a:ext cx="20332632" cy="37959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rPr lang="en-US"/>
              <a:t>Lesson 12 – MSE 304 – Fall 2020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84A982-5647-FE41-B80B-3C917D37C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37" y="7590419"/>
            <a:ext cx="9664700" cy="5270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529E17-D5BC-BD42-977E-D2C55E7BF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5206" y="7590418"/>
            <a:ext cx="9664699" cy="4925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77F204-6B4C-484F-BABF-BF5CF6852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520" y="3147121"/>
            <a:ext cx="11569700" cy="2336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79A9BF5-DC72-7D40-8A51-E54D559F4FB1}"/>
                  </a:ext>
                </a:extLst>
              </p14:cNvPr>
              <p14:cNvContentPartPr/>
              <p14:nvPr/>
            </p14:nvContentPartPr>
            <p14:xfrm>
              <a:off x="648360" y="5333040"/>
              <a:ext cx="20890080" cy="68058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79A9BF5-DC72-7D40-8A51-E54D559F4F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2160" y="5316840"/>
                <a:ext cx="20922480" cy="683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9920770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Conclusions</a:t>
            </a: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500" y="13081000"/>
            <a:ext cx="241402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137" name="Text"/>
          <p:cNvSpPr txBox="1">
            <a:spLocks noGrp="1"/>
          </p:cNvSpPr>
          <p:nvPr>
            <p:ph type="body" idx="13"/>
          </p:nvPr>
        </p:nvSpPr>
        <p:spPr>
          <a:xfrm>
            <a:off x="1150351" y="13084739"/>
            <a:ext cx="20332632" cy="37959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rPr lang="en-US"/>
              <a:t>Lesson 12 – MSE 304 – Fall 2020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32084AF-3390-2048-AC4A-DBDBB096D7C7}"/>
                  </a:ext>
                </a:extLst>
              </p14:cNvPr>
              <p14:cNvContentPartPr/>
              <p14:nvPr/>
            </p14:nvContentPartPr>
            <p14:xfrm>
              <a:off x="307080" y="2272320"/>
              <a:ext cx="22644000" cy="10558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32084AF-3390-2048-AC4A-DBDBB096D7C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880" y="2256120"/>
                <a:ext cx="22676400" cy="1059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710460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Slip Planes in a Crystal Structure</a:t>
            </a: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500" y="13081000"/>
            <a:ext cx="241402" cy="387070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37" name="Text"/>
          <p:cNvSpPr txBox="1">
            <a:spLocks noGrp="1"/>
          </p:cNvSpPr>
          <p:nvPr>
            <p:ph type="body" idx="13"/>
          </p:nvPr>
        </p:nvSpPr>
        <p:spPr>
          <a:xfrm>
            <a:off x="1150351" y="13084739"/>
            <a:ext cx="20332632" cy="37959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rPr lang="en-US"/>
              <a:t>Lesson 12 – MSE 304 – Fall 2020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9760C23-0F7E-E14A-84EB-8902CB508A90}"/>
                  </a:ext>
                </a:extLst>
              </p14:cNvPr>
              <p14:cNvContentPartPr/>
              <p14:nvPr/>
            </p14:nvContentPartPr>
            <p14:xfrm>
              <a:off x="1003320" y="1815120"/>
              <a:ext cx="19060920" cy="11604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9760C23-0F7E-E14A-84EB-8902CB508A9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120" y="1798920"/>
                <a:ext cx="19093320" cy="1163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691478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Glide Motion of Dislocations</a:t>
            </a: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500" y="13081000"/>
            <a:ext cx="241402" cy="387070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37" name="Text"/>
          <p:cNvSpPr txBox="1">
            <a:spLocks noGrp="1"/>
          </p:cNvSpPr>
          <p:nvPr>
            <p:ph type="body" idx="13"/>
          </p:nvPr>
        </p:nvSpPr>
        <p:spPr>
          <a:xfrm>
            <a:off x="1150351" y="13084739"/>
            <a:ext cx="20332632" cy="37959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rPr lang="en-US"/>
              <a:t>Lesson 12 – MSE 304 – Fall 2020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B6887D-BF15-8A48-BBF4-5279F0F9B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979" y="3463637"/>
            <a:ext cx="18944042" cy="717665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2E36457-77E6-8F47-940F-95310A707D23}"/>
                  </a:ext>
                </a:extLst>
              </p14:cNvPr>
              <p14:cNvContentPartPr/>
              <p14:nvPr/>
            </p14:nvContentPartPr>
            <p14:xfrm>
              <a:off x="5773320" y="6336000"/>
              <a:ext cx="133560" cy="1044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2E36457-77E6-8F47-940F-95310A707D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57480" y="6272640"/>
                <a:ext cx="164880" cy="11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0D60E45-AC2A-4245-9F59-43B869ADEB76}"/>
                  </a:ext>
                </a:extLst>
              </p14:cNvPr>
              <p14:cNvContentPartPr/>
              <p14:nvPr/>
            </p14:nvContentPartPr>
            <p14:xfrm>
              <a:off x="5429880" y="6305400"/>
              <a:ext cx="569160" cy="1945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0D60E45-AC2A-4245-9F59-43B869ADEB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14040" y="6242040"/>
                <a:ext cx="600480" cy="20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C377618-8F16-F14B-A907-74EE51FB89D9}"/>
                  </a:ext>
                </a:extLst>
              </p14:cNvPr>
              <p14:cNvContentPartPr/>
              <p14:nvPr/>
            </p14:nvContentPartPr>
            <p14:xfrm>
              <a:off x="4145760" y="6243840"/>
              <a:ext cx="614520" cy="20167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C377618-8F16-F14B-A907-74EE51FB89D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29920" y="6180480"/>
                <a:ext cx="645840" cy="21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253CD5E-4A73-974A-8C3D-41F785D963FD}"/>
                  </a:ext>
                </a:extLst>
              </p14:cNvPr>
              <p14:cNvContentPartPr/>
              <p14:nvPr/>
            </p14:nvContentPartPr>
            <p14:xfrm>
              <a:off x="5753160" y="6325560"/>
              <a:ext cx="245880" cy="16178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253CD5E-4A73-974A-8C3D-41F785D963F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37320" y="6262200"/>
                <a:ext cx="277200" cy="174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39FCF84-8731-A749-94D0-F480D06726EC}"/>
                  </a:ext>
                </a:extLst>
              </p14:cNvPr>
              <p14:cNvContentPartPr/>
              <p14:nvPr/>
            </p14:nvContentPartPr>
            <p14:xfrm>
              <a:off x="4391640" y="7635960"/>
              <a:ext cx="204840" cy="512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39FCF84-8731-A749-94D0-F480D06726E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75800" y="7572600"/>
                <a:ext cx="236160" cy="63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1AB0D3E-E82B-1141-92C0-72D685534437}"/>
                  </a:ext>
                </a:extLst>
              </p14:cNvPr>
              <p14:cNvContentPartPr/>
              <p14:nvPr/>
            </p14:nvContentPartPr>
            <p14:xfrm>
              <a:off x="4186800" y="6878520"/>
              <a:ext cx="1904400" cy="686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1AB0D3E-E82B-1141-92C0-72D68553443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70960" y="6815160"/>
                <a:ext cx="1935720" cy="81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141FDF2-91DF-624D-B30D-583917388D87}"/>
                  </a:ext>
                </a:extLst>
              </p14:cNvPr>
              <p14:cNvContentPartPr/>
              <p14:nvPr/>
            </p14:nvContentPartPr>
            <p14:xfrm>
              <a:off x="4320000" y="7779240"/>
              <a:ext cx="1658520" cy="6040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141FDF2-91DF-624D-B30D-583917388D8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304160" y="7715880"/>
                <a:ext cx="1689840" cy="73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D5004E1-5F63-DF43-9A7F-696B36980EE9}"/>
                  </a:ext>
                </a:extLst>
              </p14:cNvPr>
              <p14:cNvContentPartPr/>
              <p14:nvPr/>
            </p14:nvContentPartPr>
            <p14:xfrm>
              <a:off x="81720" y="31680"/>
              <a:ext cx="23207400" cy="135313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D5004E1-5F63-DF43-9A7F-696B36980EE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5520" y="15480"/>
                <a:ext cx="23239800" cy="1356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88693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Climb Motion for Dislocations</a:t>
            </a: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500" y="13081000"/>
            <a:ext cx="241402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37" name="Text"/>
          <p:cNvSpPr txBox="1">
            <a:spLocks noGrp="1"/>
          </p:cNvSpPr>
          <p:nvPr>
            <p:ph type="body" idx="13"/>
          </p:nvPr>
        </p:nvSpPr>
        <p:spPr>
          <a:xfrm>
            <a:off x="1150351" y="13084739"/>
            <a:ext cx="20332632" cy="37959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rPr lang="en-US"/>
              <a:t>Lesson 12 – MSE 304 – Fall 2020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5BB23F-0D6C-1E47-A4DC-86524D8D5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954" y="3075709"/>
            <a:ext cx="16918532" cy="703810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46EAD0C-EA0C-4A40-B80E-9BB11CD1C347}"/>
                  </a:ext>
                </a:extLst>
              </p14:cNvPr>
              <p14:cNvContentPartPr/>
              <p14:nvPr/>
            </p14:nvContentPartPr>
            <p14:xfrm>
              <a:off x="173880" y="214920"/>
              <a:ext cx="23903280" cy="12937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46EAD0C-EA0C-4A40-B80E-9BB11CD1C3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7680" y="198720"/>
                <a:ext cx="23935680" cy="1296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4883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Glide and Climb Motion for Dislocations</a:t>
            </a: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500" y="13081000"/>
            <a:ext cx="241402" cy="387070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37" name="Text"/>
          <p:cNvSpPr txBox="1">
            <a:spLocks noGrp="1"/>
          </p:cNvSpPr>
          <p:nvPr>
            <p:ph type="body" idx="13"/>
          </p:nvPr>
        </p:nvSpPr>
        <p:spPr>
          <a:xfrm>
            <a:off x="1150351" y="13084739"/>
            <a:ext cx="20332632" cy="37959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rPr lang="en-US"/>
              <a:t>Lesson 12 – MSE 304 – Fall 2020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1410A-F084-C946-99CE-BA804F9A2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350" y="3359150"/>
            <a:ext cx="15735300" cy="69977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6A5B5C-414A-8B43-A2F9-043CE12C2FC2}"/>
                  </a:ext>
                </a:extLst>
              </p14:cNvPr>
              <p14:cNvContentPartPr/>
              <p14:nvPr/>
            </p14:nvContentPartPr>
            <p14:xfrm>
              <a:off x="921240" y="1555920"/>
              <a:ext cx="19880280" cy="10563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6A5B5C-414A-8B43-A2F9-043CE12C2FC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5040" y="1539720"/>
                <a:ext cx="19912680" cy="1059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449390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Glide and Climb Motion of Dislocations</a:t>
            </a: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500" y="13081000"/>
            <a:ext cx="241402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37" name="Text"/>
          <p:cNvSpPr txBox="1">
            <a:spLocks noGrp="1"/>
          </p:cNvSpPr>
          <p:nvPr>
            <p:ph type="body" idx="13"/>
          </p:nvPr>
        </p:nvSpPr>
        <p:spPr>
          <a:xfrm>
            <a:off x="1150351" y="13084739"/>
            <a:ext cx="20332632" cy="37959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rPr lang="en-US"/>
              <a:t>Lesson 12 – MSE 304 – Fall 2020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1410A-F084-C946-99CE-BA804F9A2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862859"/>
            <a:ext cx="13132377" cy="58401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A21E25-82A2-8644-891B-5CF683707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914" y="8137752"/>
            <a:ext cx="15735300" cy="45085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2DB4445-A669-2D42-82D4-7B3868F10149}"/>
                  </a:ext>
                </a:extLst>
              </p14:cNvPr>
              <p14:cNvContentPartPr/>
              <p14:nvPr/>
            </p14:nvContentPartPr>
            <p14:xfrm>
              <a:off x="4790880" y="10973880"/>
              <a:ext cx="7166160" cy="17085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2DB4445-A669-2D42-82D4-7B3868F101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74680" y="10957680"/>
                <a:ext cx="7198560" cy="174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836501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err="1"/>
              <a:t>Glissile</a:t>
            </a:r>
            <a:r>
              <a:rPr lang="en-US"/>
              <a:t> and Sessile Interfaces</a:t>
            </a: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500" y="13081000"/>
            <a:ext cx="241402" cy="387070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37" name="Text"/>
          <p:cNvSpPr txBox="1">
            <a:spLocks noGrp="1"/>
          </p:cNvSpPr>
          <p:nvPr>
            <p:ph type="body" idx="13"/>
          </p:nvPr>
        </p:nvSpPr>
        <p:spPr>
          <a:xfrm>
            <a:off x="1150351" y="13084739"/>
            <a:ext cx="20332632" cy="37959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rPr lang="en-US"/>
              <a:t>Lesson 12 – MSE 304 – Fall 2020</a:t>
            </a: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550911-2C75-4842-8901-19B5B91BB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16526" y="220085"/>
            <a:ext cx="8600281" cy="1411744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E564B99-FA13-0946-A1E5-668C7159FA73}"/>
                  </a:ext>
                </a:extLst>
              </p14:cNvPr>
              <p14:cNvContentPartPr/>
              <p14:nvPr/>
            </p14:nvContentPartPr>
            <p14:xfrm>
              <a:off x="194400" y="204840"/>
              <a:ext cx="23821560" cy="12713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E564B99-FA13-0946-A1E5-668C7159FA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8200" y="188640"/>
                <a:ext cx="23853960" cy="1274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864694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err="1"/>
              <a:t>Glissile</a:t>
            </a:r>
            <a:r>
              <a:rPr lang="en-US"/>
              <a:t> and Sessile Interfaces</a:t>
            </a: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500" y="13081000"/>
            <a:ext cx="241402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37" name="Text"/>
          <p:cNvSpPr txBox="1">
            <a:spLocks noGrp="1"/>
          </p:cNvSpPr>
          <p:nvPr>
            <p:ph type="body" idx="13"/>
          </p:nvPr>
        </p:nvSpPr>
        <p:spPr>
          <a:xfrm>
            <a:off x="1150351" y="13084739"/>
            <a:ext cx="20332632" cy="37959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rPr lang="en-US"/>
              <a:t>Lesson 12 – MSE 304 – Fall 2020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73694B1-5D89-644B-AB39-3F0DEFCFA18C}"/>
                  </a:ext>
                </a:extLst>
              </p14:cNvPr>
              <p14:cNvContentPartPr/>
              <p14:nvPr/>
            </p14:nvContentPartPr>
            <p14:xfrm>
              <a:off x="798480" y="1177200"/>
              <a:ext cx="21977640" cy="10339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73694B1-5D89-644B-AB39-3F0DEFCFA18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6880" y="1155600"/>
                <a:ext cx="22015440" cy="1037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144873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413D3A"/>
      </a:dk1>
      <a:lt1>
        <a:srgbClr val="072841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413D3A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413D3A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24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White</vt:lpstr>
      <vt:lpstr>Heterophase Interfaces and Thin Films Lesson 12</vt:lpstr>
      <vt:lpstr>Key Topics in the Previous Class</vt:lpstr>
      <vt:lpstr>Slip Planes in a Crystal Structure</vt:lpstr>
      <vt:lpstr>Glide Motion of Dislocations</vt:lpstr>
      <vt:lpstr>Climb Motion for Dislocations</vt:lpstr>
      <vt:lpstr>Glide and Climb Motion for Dislocations</vt:lpstr>
      <vt:lpstr>Glide and Climb Motion of Dislocations</vt:lpstr>
      <vt:lpstr>Glissile and Sessile Interfaces</vt:lpstr>
      <vt:lpstr>Glissile and Sessile Interfaces</vt:lpstr>
      <vt:lpstr>Thin Films in Modern Technology</vt:lpstr>
      <vt:lpstr>Thin Films in Modern Technology</vt:lpstr>
      <vt:lpstr>Thin Films – Morphology Control</vt:lpstr>
      <vt:lpstr>Growth Models for Thin Films</vt:lpstr>
      <vt:lpstr>Growth Models for Thin Films</vt:lpstr>
      <vt:lpstr>Growth Models for Thin Films</vt:lpstr>
      <vt:lpstr>Growth Models for Thin Films: First Explanation</vt:lpstr>
      <vt:lpstr>Growth Models for Thin Films: Second Explanation</vt:lpstr>
      <vt:lpstr>Strained and Unstrained Growth</vt:lpstr>
      <vt:lpstr>Growth Models for Thin Films: Third Explanation</vt:lpstr>
      <vt:lpstr>Growth Models for Thin Films: Third Explanation</vt:lpstr>
      <vt:lpstr>Growth Models for Thin Films</vt:lpstr>
      <vt:lpstr>Diffusion Limited Aggregation</vt:lpstr>
      <vt:lpstr>Diffusion Limited Aggregation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Surfaces and Interfaces Lesson 1</dc:title>
  <cp:revision>1</cp:revision>
  <cp:lastPrinted>2020-10-11T13:51:25Z</cp:lastPrinted>
  <dcterms:modified xsi:type="dcterms:W3CDTF">2020-12-02T11:05:55Z</dcterms:modified>
</cp:coreProperties>
</file>