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60" r:id="rId5"/>
  </p:sldIdLst>
  <p:sldSz cx="9144000" cy="5143500" type="screen16x9"/>
  <p:notesSz cx="6858000" cy="9144000"/>
  <p:embeddedFontLst>
    <p:embeddedFont>
      <p:font typeface="Libre Franklin" pitchFamily="2" charset="0"/>
      <p:regular r:id="rId7"/>
      <p:bold r:id="rId8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59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9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73">
          <p15:clr>
            <a:srgbClr val="A4A3A4"/>
          </p15:clr>
        </p15:guide>
        <p15:guide id="4" pos="136">
          <p15:clr>
            <a:srgbClr val="A4A3A4"/>
          </p15:clr>
        </p15:guide>
        <p15:guide id="5" pos="4195">
          <p15:clr>
            <a:srgbClr val="A4A3A4"/>
          </p15:clr>
        </p15:guide>
      </p15:notes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5" roundtripDataSignature="AMtx7miYtQFs+UCNHawcbB4sm5mAQyEdd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513" y="57"/>
      </p:cViewPr>
      <p:guideLst>
        <p:guide orient="horz" pos="1597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890"/>
        <p:guide pos="2160"/>
        <p:guide orient="horz" pos="373"/>
        <p:guide pos="136"/>
        <p:guide pos="419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customschemas.google.com/relationships/presentationmetadata" Target="metadata"/><Relationship Id="rId10" Type="http://schemas.openxmlformats.org/officeDocument/2006/relationships/font" Target="fonts/font4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10518" y="619273"/>
            <a:ext cx="6436964" cy="362079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210518" y="4400549"/>
            <a:ext cx="6436964" cy="42010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‹N°›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1138" y="619125"/>
            <a:ext cx="6435725" cy="3621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3" name="Google Shape;133;p1:notes"/>
          <p:cNvSpPr txBox="1">
            <a:spLocks noGrp="1"/>
          </p:cNvSpPr>
          <p:nvPr>
            <p:ph type="body" idx="1"/>
          </p:nvPr>
        </p:nvSpPr>
        <p:spPr>
          <a:xfrm>
            <a:off x="210518" y="4400549"/>
            <a:ext cx="6436964" cy="42010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1</a:t>
            </a:fld>
            <a:endParaRPr/>
          </a:p>
        </p:txBody>
      </p:sp>
      <p:sp>
        <p:nvSpPr>
          <p:cNvPr id="135" name="Google Shape;135;p1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01.10.2024</a:t>
            </a:r>
            <a:endParaRPr/>
          </a:p>
        </p:txBody>
      </p:sp>
      <p:sp>
        <p:nvSpPr>
          <p:cNvPr id="136" name="Google Shape;136;p1:notes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Speaker</a:t>
            </a:r>
            <a:endParaRPr/>
          </a:p>
        </p:txBody>
      </p:sp>
      <p:sp>
        <p:nvSpPr>
          <p:cNvPr id="137" name="Google Shape;137;p1:notes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NAME EVENT / NAME PRESENTATION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1138" y="619125"/>
            <a:ext cx="6435725" cy="3621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5" name="Google Shape;145;p3:notes"/>
          <p:cNvSpPr txBox="1">
            <a:spLocks noGrp="1"/>
          </p:cNvSpPr>
          <p:nvPr>
            <p:ph type="body" idx="1"/>
          </p:nvPr>
        </p:nvSpPr>
        <p:spPr>
          <a:xfrm>
            <a:off x="210518" y="4400549"/>
            <a:ext cx="6436964" cy="42010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Google Shape;146;p3:notes"/>
          <p:cNvSpPr txBox="1">
            <a:spLocks noGrp="1"/>
          </p:cNvSpPr>
          <p:nvPr>
            <p:ph type="hdr" idx="3"/>
          </p:nvPr>
        </p:nvSpPr>
        <p:spPr>
          <a:xfrm>
            <a:off x="1" y="0"/>
            <a:ext cx="2944283" cy="4970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fr-FR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EPFL, what else ?</a:t>
            </a:r>
            <a:endParaRPr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3:notes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70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fr-FR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01.10.2024</a:t>
            </a:r>
            <a:endParaRPr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3:notes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fr-FR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MV</a:t>
            </a:r>
            <a:endParaRPr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r-FR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fld>
            <a:endParaRPr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3506a08d3f8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1138" y="619125"/>
            <a:ext cx="6435725" cy="3621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0" name="Google Shape;160;g3506a08d3f8_0_22:notes"/>
          <p:cNvSpPr txBox="1">
            <a:spLocks noGrp="1"/>
          </p:cNvSpPr>
          <p:nvPr>
            <p:ph type="body" idx="1"/>
          </p:nvPr>
        </p:nvSpPr>
        <p:spPr>
          <a:xfrm>
            <a:off x="210518" y="4400549"/>
            <a:ext cx="6437100" cy="420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g3506a08d3f8_0_22:notes"/>
          <p:cNvSpPr txBox="1">
            <a:spLocks noGrp="1"/>
          </p:cNvSpPr>
          <p:nvPr>
            <p:ph type="hdr" idx="3"/>
          </p:nvPr>
        </p:nvSpPr>
        <p:spPr>
          <a:xfrm>
            <a:off x="1" y="0"/>
            <a:ext cx="2944200" cy="49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fr-FR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EPFL, what else ?</a:t>
            </a:r>
            <a:endParaRPr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Google Shape;162;g3506a08d3f8_0_22:notes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00" cy="49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fr-FR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01.10.2024</a:t>
            </a:r>
            <a:endParaRPr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g3506a08d3f8_0_22:notes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fr-FR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MV</a:t>
            </a:r>
            <a:endParaRPr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Google Shape;164;g3506a08d3f8_0_2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r-FR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</a:t>
            </a:fld>
            <a:endParaRPr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1138" y="592138"/>
            <a:ext cx="6435725" cy="36210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0" name="Google Shape;190;p9:notes"/>
          <p:cNvSpPr txBox="1">
            <a:spLocks noGrp="1"/>
          </p:cNvSpPr>
          <p:nvPr>
            <p:ph type="body" idx="1"/>
          </p:nvPr>
        </p:nvSpPr>
        <p:spPr>
          <a:xfrm>
            <a:off x="210518" y="4587875"/>
            <a:ext cx="6436964" cy="4013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1" name="Google Shape;191;p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4</a:t>
            </a:fld>
            <a:endParaRPr/>
          </a:p>
        </p:txBody>
      </p:sp>
      <p:sp>
        <p:nvSpPr>
          <p:cNvPr id="192" name="Google Shape;192;p9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01.10.2024</a:t>
            </a:r>
            <a:endParaRPr/>
          </a:p>
        </p:txBody>
      </p:sp>
      <p:sp>
        <p:nvSpPr>
          <p:cNvPr id="193" name="Google Shape;193;p9:notes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Speaker</a:t>
            </a:r>
            <a:endParaRPr/>
          </a:p>
        </p:txBody>
      </p:sp>
      <p:sp>
        <p:nvSpPr>
          <p:cNvPr id="194" name="Google Shape;194;p9:notes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NAME EVENT / NAME PRESENTATION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_EPFL">
  <p:cSld name="Title_EPFL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1"/>
          <p:cNvSpPr>
            <a:spLocks noGrp="1"/>
          </p:cNvSpPr>
          <p:nvPr>
            <p:ph type="pic" idx="2"/>
          </p:nvPr>
        </p:nvSpPr>
        <p:spPr>
          <a:xfrm>
            <a:off x="1331913" y="0"/>
            <a:ext cx="7812087" cy="4948238"/>
          </a:xfrm>
          <a:prstGeom prst="rect">
            <a:avLst/>
          </a:prstGeom>
          <a:noFill/>
          <a:ln>
            <a:noFill/>
          </a:ln>
        </p:spPr>
      </p:sp>
      <p:sp>
        <p:nvSpPr>
          <p:cNvPr id="19" name="Google Shape;19;p11"/>
          <p:cNvSpPr txBox="1">
            <a:spLocks noGrp="1"/>
          </p:cNvSpPr>
          <p:nvPr>
            <p:ph type="ctrTitle"/>
          </p:nvPr>
        </p:nvSpPr>
        <p:spPr>
          <a:xfrm>
            <a:off x="6405563" y="786535"/>
            <a:ext cx="2738437" cy="23383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216000" tIns="0" rIns="72000" bIns="46800" anchor="ctr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Libre Franklin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1"/>
          <p:cNvSpPr txBox="1">
            <a:spLocks noGrp="1"/>
          </p:cNvSpPr>
          <p:nvPr>
            <p:ph type="subTitle" idx="1"/>
          </p:nvPr>
        </p:nvSpPr>
        <p:spPr>
          <a:xfrm>
            <a:off x="4576763" y="3124922"/>
            <a:ext cx="1828800" cy="156845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0000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080"/>
              <a:buNone/>
              <a:defRPr sz="1200">
                <a:solidFill>
                  <a:schemeClr val="lt1"/>
                </a:solidFill>
              </a:defRPr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15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pic>
        <p:nvPicPr>
          <p:cNvPr id="21" name="Google Shape;21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2647" y="80283"/>
            <a:ext cx="1175301" cy="508655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Google Shape;22;p11"/>
          <p:cNvSpPr txBox="1">
            <a:spLocks noGrp="1"/>
          </p:cNvSpPr>
          <p:nvPr>
            <p:ph type="body" idx="3"/>
          </p:nvPr>
        </p:nvSpPr>
        <p:spPr>
          <a:xfrm>
            <a:off x="6400800" y="4683125"/>
            <a:ext cx="1828800" cy="46037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0000" tIns="45700" rIns="91425" bIns="45700" anchor="ctr" anchorCtr="0">
            <a:noAutofit/>
          </a:bodyPr>
          <a:lstStyle>
            <a:lvl1pPr marL="457200" lvl="0" indent="-22860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990"/>
              <a:buNone/>
              <a:defRPr sz="1100"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31469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20"/>
              <a:buChar char="▪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3" name="Google Shape;23;p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0025" y="4579268"/>
            <a:ext cx="561543" cy="367382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Google Shape;24;p11"/>
          <p:cNvSpPr/>
          <p:nvPr/>
        </p:nvSpPr>
        <p:spPr>
          <a:xfrm rot="-5400000">
            <a:off x="89679" y="4591427"/>
            <a:ext cx="45719" cy="597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126">
          <p15:clr>
            <a:srgbClr val="FBAE40"/>
          </p15:clr>
        </p15:guide>
        <p15:guide id="4" orient="horz" pos="123">
          <p15:clr>
            <a:srgbClr val="FBAE40"/>
          </p15:clr>
        </p15:guide>
        <p15:guide id="5" orient="horz" pos="3117">
          <p15:clr>
            <a:srgbClr val="FBAE40"/>
          </p15:clr>
        </p15:guide>
        <p15:guide id="6" pos="839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Content">
  <p:cSld name="Title_Content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0"/>
          <p:cNvSpPr txBox="1">
            <a:spLocks noGrp="1"/>
          </p:cNvSpPr>
          <p:nvPr>
            <p:ph type="body" idx="1"/>
          </p:nvPr>
        </p:nvSpPr>
        <p:spPr>
          <a:xfrm>
            <a:off x="904875" y="1563688"/>
            <a:ext cx="7726363" cy="33867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45700" rIns="91425" bIns="45700" anchor="t" anchorCtr="0">
            <a:normAutofit/>
          </a:bodyPr>
          <a:lstStyle>
            <a:lvl1pPr marL="457200" lvl="0" indent="-33147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620"/>
              <a:buChar char="▪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31469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20"/>
              <a:buChar char="▪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20"/>
          <p:cNvSpPr txBox="1">
            <a:spLocks noGrp="1"/>
          </p:cNvSpPr>
          <p:nvPr>
            <p:ph type="title"/>
          </p:nvPr>
        </p:nvSpPr>
        <p:spPr>
          <a:xfrm>
            <a:off x="904875" y="179552"/>
            <a:ext cx="3667125" cy="10727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0" rIns="72000" bIns="46800" anchor="t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20"/>
          <p:cNvSpPr txBox="1">
            <a:spLocks noGrp="1"/>
          </p:cNvSpPr>
          <p:nvPr>
            <p:ph type="dt" idx="10"/>
          </p:nvPr>
        </p:nvSpPr>
        <p:spPr>
          <a:xfrm rot="-5400000">
            <a:off x="-1221413" y="2778452"/>
            <a:ext cx="3341052" cy="9115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20"/>
          <p:cNvSpPr txBox="1">
            <a:spLocks noGrp="1"/>
          </p:cNvSpPr>
          <p:nvPr>
            <p:ph type="ftr" idx="11"/>
          </p:nvPr>
        </p:nvSpPr>
        <p:spPr>
          <a:xfrm rot="-5400000">
            <a:off x="7115989" y="1874064"/>
            <a:ext cx="3543260" cy="512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20"/>
          <p:cNvSpPr txBox="1">
            <a:spLocks noGrp="1"/>
          </p:cNvSpPr>
          <p:nvPr>
            <p:ph type="sldNum" idx="12"/>
          </p:nvPr>
        </p:nvSpPr>
        <p:spPr>
          <a:xfrm>
            <a:off x="8631238" y="195263"/>
            <a:ext cx="512762" cy="163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0" rIns="90000" bIns="0" anchor="t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Content_Image2">
  <p:cSld name="Title_Content_Image2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1"/>
          <p:cNvSpPr>
            <a:spLocks noGrp="1"/>
          </p:cNvSpPr>
          <p:nvPr>
            <p:ph type="pic" idx="2"/>
          </p:nvPr>
        </p:nvSpPr>
        <p:spPr>
          <a:xfrm>
            <a:off x="904875" y="0"/>
            <a:ext cx="3144838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91" name="Google Shape;91;p21"/>
          <p:cNvSpPr txBox="1">
            <a:spLocks noGrp="1"/>
          </p:cNvSpPr>
          <p:nvPr>
            <p:ph type="body" idx="1"/>
          </p:nvPr>
        </p:nvSpPr>
        <p:spPr>
          <a:xfrm>
            <a:off x="4049395" y="1563688"/>
            <a:ext cx="4581525" cy="33867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45700" rIns="91425" bIns="45700" anchor="t" anchorCtr="0">
            <a:normAutofit/>
          </a:bodyPr>
          <a:lstStyle>
            <a:lvl1pPr marL="457200" lvl="0" indent="-33147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620"/>
              <a:buChar char="▪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31469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20"/>
              <a:buChar char="▪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2" name="Google Shape;92;p21"/>
          <p:cNvSpPr txBox="1">
            <a:spLocks noGrp="1"/>
          </p:cNvSpPr>
          <p:nvPr>
            <p:ph type="dt" idx="10"/>
          </p:nvPr>
        </p:nvSpPr>
        <p:spPr>
          <a:xfrm rot="-5400000">
            <a:off x="-1221413" y="2778452"/>
            <a:ext cx="3341052" cy="9115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21"/>
          <p:cNvSpPr txBox="1">
            <a:spLocks noGrp="1"/>
          </p:cNvSpPr>
          <p:nvPr>
            <p:ph type="ftr" idx="11"/>
          </p:nvPr>
        </p:nvSpPr>
        <p:spPr>
          <a:xfrm rot="-5400000">
            <a:off x="7115989" y="1874064"/>
            <a:ext cx="3543260" cy="512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21"/>
          <p:cNvSpPr txBox="1">
            <a:spLocks noGrp="1"/>
          </p:cNvSpPr>
          <p:nvPr>
            <p:ph type="sldNum" idx="12"/>
          </p:nvPr>
        </p:nvSpPr>
        <p:spPr>
          <a:xfrm>
            <a:off x="8631238" y="195263"/>
            <a:ext cx="512762" cy="163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0" rIns="90000" bIns="0" anchor="t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  <p:sp>
        <p:nvSpPr>
          <p:cNvPr id="95" name="Google Shape;95;p21"/>
          <p:cNvSpPr txBox="1">
            <a:spLocks noGrp="1"/>
          </p:cNvSpPr>
          <p:nvPr>
            <p:ph type="title"/>
          </p:nvPr>
        </p:nvSpPr>
        <p:spPr>
          <a:xfrm>
            <a:off x="904876" y="131032"/>
            <a:ext cx="3144520" cy="10727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0" rIns="72000" bIns="46800" anchor="t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Content_Image4">
  <p:cSld name="Title_Content_Image4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2"/>
          <p:cNvSpPr>
            <a:spLocks noGrp="1"/>
          </p:cNvSpPr>
          <p:nvPr>
            <p:ph type="pic" idx="2"/>
          </p:nvPr>
        </p:nvSpPr>
        <p:spPr>
          <a:xfrm>
            <a:off x="904875" y="1563688"/>
            <a:ext cx="3144838" cy="3579812"/>
          </a:xfrm>
          <a:prstGeom prst="rect">
            <a:avLst/>
          </a:prstGeom>
          <a:noFill/>
          <a:ln>
            <a:noFill/>
          </a:ln>
        </p:spPr>
      </p:sp>
      <p:sp>
        <p:nvSpPr>
          <p:cNvPr id="98" name="Google Shape;98;p22"/>
          <p:cNvSpPr txBox="1">
            <a:spLocks noGrp="1"/>
          </p:cNvSpPr>
          <p:nvPr>
            <p:ph type="body" idx="1"/>
          </p:nvPr>
        </p:nvSpPr>
        <p:spPr>
          <a:xfrm>
            <a:off x="4049395" y="1563688"/>
            <a:ext cx="4581525" cy="33867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45700" rIns="91425" bIns="45700" anchor="t" anchorCtr="0">
            <a:normAutofit/>
          </a:bodyPr>
          <a:lstStyle>
            <a:lvl1pPr marL="457200" lvl="0" indent="-33147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620"/>
              <a:buChar char="▪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31469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20"/>
              <a:buChar char="▪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9" name="Google Shape;99;p22"/>
          <p:cNvSpPr txBox="1">
            <a:spLocks noGrp="1"/>
          </p:cNvSpPr>
          <p:nvPr>
            <p:ph type="title"/>
          </p:nvPr>
        </p:nvSpPr>
        <p:spPr>
          <a:xfrm>
            <a:off x="904875" y="179552"/>
            <a:ext cx="3667125" cy="10727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0" rIns="72000" bIns="46800" anchor="t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22"/>
          <p:cNvSpPr txBox="1">
            <a:spLocks noGrp="1"/>
          </p:cNvSpPr>
          <p:nvPr>
            <p:ph type="dt" idx="10"/>
          </p:nvPr>
        </p:nvSpPr>
        <p:spPr>
          <a:xfrm rot="-5400000">
            <a:off x="-1221413" y="2778452"/>
            <a:ext cx="3341052" cy="9115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22"/>
          <p:cNvSpPr txBox="1">
            <a:spLocks noGrp="1"/>
          </p:cNvSpPr>
          <p:nvPr>
            <p:ph type="ftr" idx="11"/>
          </p:nvPr>
        </p:nvSpPr>
        <p:spPr>
          <a:xfrm rot="-5400000">
            <a:off x="7115989" y="1874064"/>
            <a:ext cx="3543260" cy="512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22"/>
          <p:cNvSpPr txBox="1">
            <a:spLocks noGrp="1"/>
          </p:cNvSpPr>
          <p:nvPr>
            <p:ph type="sldNum" idx="12"/>
          </p:nvPr>
        </p:nvSpPr>
        <p:spPr>
          <a:xfrm>
            <a:off x="8631238" y="195263"/>
            <a:ext cx="512762" cy="163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0" rIns="90000" bIns="0" anchor="t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2_content">
  <p:cSld name="title_2_content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3"/>
          <p:cNvSpPr txBox="1">
            <a:spLocks noGrp="1"/>
          </p:cNvSpPr>
          <p:nvPr>
            <p:ph type="body" idx="1"/>
          </p:nvPr>
        </p:nvSpPr>
        <p:spPr>
          <a:xfrm>
            <a:off x="904875" y="1563688"/>
            <a:ext cx="3671466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45700" rIns="91425" bIns="45700" anchor="t" anchorCtr="0">
            <a:normAutofit/>
          </a:bodyPr>
          <a:lstStyle>
            <a:lvl1pPr marL="457200" lvl="0" indent="-33147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620"/>
              <a:buChar char="▪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31469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20"/>
              <a:buChar char="▪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" name="Google Shape;105;p23"/>
          <p:cNvSpPr txBox="1">
            <a:spLocks noGrp="1"/>
          </p:cNvSpPr>
          <p:nvPr>
            <p:ph type="body" idx="2"/>
          </p:nvPr>
        </p:nvSpPr>
        <p:spPr>
          <a:xfrm>
            <a:off x="4959772" y="1563688"/>
            <a:ext cx="3671466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45700" rIns="91425" bIns="45700" anchor="t" anchorCtr="0">
            <a:normAutofit/>
          </a:bodyPr>
          <a:lstStyle>
            <a:lvl1pPr marL="457200" lvl="0" indent="-33147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620"/>
              <a:buChar char="▪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31469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20"/>
              <a:buChar char="▪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6" name="Google Shape;106;p23"/>
          <p:cNvSpPr txBox="1">
            <a:spLocks noGrp="1"/>
          </p:cNvSpPr>
          <p:nvPr>
            <p:ph type="title"/>
          </p:nvPr>
        </p:nvSpPr>
        <p:spPr>
          <a:xfrm>
            <a:off x="904875" y="179552"/>
            <a:ext cx="3667125" cy="10727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0" rIns="72000" bIns="46800" anchor="t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23"/>
          <p:cNvSpPr txBox="1">
            <a:spLocks noGrp="1"/>
          </p:cNvSpPr>
          <p:nvPr>
            <p:ph type="dt" idx="10"/>
          </p:nvPr>
        </p:nvSpPr>
        <p:spPr>
          <a:xfrm rot="-5400000">
            <a:off x="-1221413" y="2778452"/>
            <a:ext cx="3341052" cy="9115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23"/>
          <p:cNvSpPr txBox="1">
            <a:spLocks noGrp="1"/>
          </p:cNvSpPr>
          <p:nvPr>
            <p:ph type="ftr" idx="11"/>
          </p:nvPr>
        </p:nvSpPr>
        <p:spPr>
          <a:xfrm rot="-5400000">
            <a:off x="7115989" y="1874064"/>
            <a:ext cx="3543260" cy="512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23"/>
          <p:cNvSpPr txBox="1">
            <a:spLocks noGrp="1"/>
          </p:cNvSpPr>
          <p:nvPr>
            <p:ph type="sldNum" idx="12"/>
          </p:nvPr>
        </p:nvSpPr>
        <p:spPr>
          <a:xfrm>
            <a:off x="8631238" y="195263"/>
            <a:ext cx="512762" cy="163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0" rIns="90000" bIns="0" anchor="t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_Title">
  <p:cSld name="Image_Title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4"/>
          <p:cNvSpPr>
            <a:spLocks noGrp="1"/>
          </p:cNvSpPr>
          <p:nvPr>
            <p:ph type="pic" idx="2"/>
          </p:nvPr>
        </p:nvSpPr>
        <p:spPr>
          <a:xfrm>
            <a:off x="904875" y="0"/>
            <a:ext cx="7726363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112" name="Google Shape;112;p24"/>
          <p:cNvSpPr txBox="1">
            <a:spLocks noGrp="1"/>
          </p:cNvSpPr>
          <p:nvPr>
            <p:ph type="title"/>
          </p:nvPr>
        </p:nvSpPr>
        <p:spPr>
          <a:xfrm>
            <a:off x="6405563" y="2571750"/>
            <a:ext cx="2738437" cy="21113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180000" tIns="0" rIns="72000" bIns="46800" anchor="ctr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ibre Franklin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24"/>
          <p:cNvSpPr txBox="1">
            <a:spLocks noGrp="1"/>
          </p:cNvSpPr>
          <p:nvPr>
            <p:ph type="dt" idx="10"/>
          </p:nvPr>
        </p:nvSpPr>
        <p:spPr>
          <a:xfrm rot="-5400000">
            <a:off x="-1221413" y="2778452"/>
            <a:ext cx="3341052" cy="9115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24"/>
          <p:cNvSpPr txBox="1">
            <a:spLocks noGrp="1"/>
          </p:cNvSpPr>
          <p:nvPr>
            <p:ph type="ftr" idx="11"/>
          </p:nvPr>
        </p:nvSpPr>
        <p:spPr>
          <a:xfrm rot="-5400000">
            <a:off x="7115989" y="1874064"/>
            <a:ext cx="3543260" cy="512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5" name="Google Shape;115;p24"/>
          <p:cNvSpPr txBox="1">
            <a:spLocks noGrp="1"/>
          </p:cNvSpPr>
          <p:nvPr>
            <p:ph type="sldNum" idx="12"/>
          </p:nvPr>
        </p:nvSpPr>
        <p:spPr>
          <a:xfrm>
            <a:off x="8631238" y="195263"/>
            <a:ext cx="512762" cy="163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0" rIns="90000" bIns="0" anchor="t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">
  <p:cSld name="Image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5"/>
          <p:cNvSpPr>
            <a:spLocks noGrp="1"/>
          </p:cNvSpPr>
          <p:nvPr>
            <p:ph type="pic" idx="2"/>
          </p:nvPr>
        </p:nvSpPr>
        <p:spPr>
          <a:xfrm>
            <a:off x="904875" y="0"/>
            <a:ext cx="7726363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118" name="Google Shape;118;p25"/>
          <p:cNvSpPr txBox="1">
            <a:spLocks noGrp="1"/>
          </p:cNvSpPr>
          <p:nvPr>
            <p:ph type="dt" idx="10"/>
          </p:nvPr>
        </p:nvSpPr>
        <p:spPr>
          <a:xfrm rot="-5400000">
            <a:off x="-1221413" y="2778452"/>
            <a:ext cx="3341052" cy="9115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25"/>
          <p:cNvSpPr txBox="1">
            <a:spLocks noGrp="1"/>
          </p:cNvSpPr>
          <p:nvPr>
            <p:ph type="ftr" idx="11"/>
          </p:nvPr>
        </p:nvSpPr>
        <p:spPr>
          <a:xfrm rot="-5400000">
            <a:off x="7115989" y="1874064"/>
            <a:ext cx="3543260" cy="512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25"/>
          <p:cNvSpPr txBox="1">
            <a:spLocks noGrp="1"/>
          </p:cNvSpPr>
          <p:nvPr>
            <p:ph type="sldNum" idx="12"/>
          </p:nvPr>
        </p:nvSpPr>
        <p:spPr>
          <a:xfrm>
            <a:off x="8631238" y="195263"/>
            <a:ext cx="512762" cy="163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0" rIns="90000" bIns="0" anchor="t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pty" type="blank">
  <p:cSld name="BLANK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6"/>
          <p:cNvSpPr txBox="1">
            <a:spLocks noGrp="1"/>
          </p:cNvSpPr>
          <p:nvPr>
            <p:ph type="dt" idx="10"/>
          </p:nvPr>
        </p:nvSpPr>
        <p:spPr>
          <a:xfrm rot="-5400000">
            <a:off x="-1221413" y="2778452"/>
            <a:ext cx="3341052" cy="9115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26"/>
          <p:cNvSpPr txBox="1">
            <a:spLocks noGrp="1"/>
          </p:cNvSpPr>
          <p:nvPr>
            <p:ph type="ftr" idx="11"/>
          </p:nvPr>
        </p:nvSpPr>
        <p:spPr>
          <a:xfrm rot="-5400000">
            <a:off x="7115989" y="1874064"/>
            <a:ext cx="3543260" cy="512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4" name="Google Shape;124;p26"/>
          <p:cNvSpPr txBox="1">
            <a:spLocks noGrp="1"/>
          </p:cNvSpPr>
          <p:nvPr>
            <p:ph type="sldNum" idx="12"/>
          </p:nvPr>
        </p:nvSpPr>
        <p:spPr>
          <a:xfrm>
            <a:off x="8631238" y="195263"/>
            <a:ext cx="512762" cy="163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0" rIns="90000" bIns="0" anchor="t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re seul">
  <p:cSld name="1_Titre seul"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7"/>
          <p:cNvSpPr>
            <a:spLocks noGrp="1"/>
          </p:cNvSpPr>
          <p:nvPr>
            <p:ph type="pic" idx="2"/>
          </p:nvPr>
        </p:nvSpPr>
        <p:spPr>
          <a:xfrm>
            <a:off x="904876" y="0"/>
            <a:ext cx="8239125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127" name="Google Shape;127;p27"/>
          <p:cNvSpPr txBox="1">
            <a:spLocks noGrp="1"/>
          </p:cNvSpPr>
          <p:nvPr>
            <p:ph type="title"/>
          </p:nvPr>
        </p:nvSpPr>
        <p:spPr>
          <a:xfrm>
            <a:off x="6405564" y="2571751"/>
            <a:ext cx="2738437" cy="21113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180000" tIns="0" rIns="72000" bIns="46800" anchor="ctr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ibre Franklin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8" name="Google Shape;128;p27"/>
          <p:cNvSpPr txBox="1">
            <a:spLocks noGrp="1"/>
          </p:cNvSpPr>
          <p:nvPr>
            <p:ph type="dt" idx="10"/>
          </p:nvPr>
        </p:nvSpPr>
        <p:spPr>
          <a:xfrm rot="-5400000">
            <a:off x="-1221413" y="2778452"/>
            <a:ext cx="3341052" cy="9115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9" name="Google Shape;129;p27"/>
          <p:cNvSpPr txBox="1">
            <a:spLocks noGrp="1"/>
          </p:cNvSpPr>
          <p:nvPr>
            <p:ph type="ftr" idx="11"/>
          </p:nvPr>
        </p:nvSpPr>
        <p:spPr>
          <a:xfrm rot="-5400000">
            <a:off x="7115989" y="1874064"/>
            <a:ext cx="3543260" cy="512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p27"/>
          <p:cNvSpPr txBox="1">
            <a:spLocks noGrp="1"/>
          </p:cNvSpPr>
          <p:nvPr>
            <p:ph type="sldNum" idx="12"/>
          </p:nvPr>
        </p:nvSpPr>
        <p:spPr>
          <a:xfrm>
            <a:off x="8631238" y="195263"/>
            <a:ext cx="512762" cy="163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0" rIns="90000" bIns="0" anchor="t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Section4">
  <p:cSld name="Title_Section4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2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12"/>
          <p:cNvSpPr txBox="1">
            <a:spLocks noGrp="1"/>
          </p:cNvSpPr>
          <p:nvPr>
            <p:ph type="title"/>
          </p:nvPr>
        </p:nvSpPr>
        <p:spPr>
          <a:xfrm>
            <a:off x="4572000" y="777875"/>
            <a:ext cx="4058920" cy="179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0" rIns="72000" bIns="46800" anchor="ctr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ibre Franklin"/>
              <a:buNone/>
              <a:defRPr sz="3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2"/>
          <p:cNvSpPr txBox="1">
            <a:spLocks noGrp="1"/>
          </p:cNvSpPr>
          <p:nvPr>
            <p:ph type="body" idx="1"/>
          </p:nvPr>
        </p:nvSpPr>
        <p:spPr>
          <a:xfrm>
            <a:off x="4572000" y="2571750"/>
            <a:ext cx="4058920" cy="2156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620"/>
              <a:buNone/>
              <a:defRPr sz="18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918F8F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15"/>
              <a:buNone/>
              <a:defRPr sz="1350">
                <a:solidFill>
                  <a:srgbClr val="918F8F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00"/>
              <a:buNone/>
              <a:defRPr sz="1200">
                <a:solidFill>
                  <a:srgbClr val="918F8F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00"/>
              <a:buNone/>
              <a:defRPr sz="1200">
                <a:solidFill>
                  <a:srgbClr val="918F8F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00"/>
              <a:buNone/>
              <a:defRPr sz="1200">
                <a:solidFill>
                  <a:srgbClr val="918F8F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00"/>
              <a:buNone/>
              <a:defRPr sz="1200">
                <a:solidFill>
                  <a:srgbClr val="918F8F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00"/>
              <a:buNone/>
              <a:defRPr sz="1200">
                <a:solidFill>
                  <a:srgbClr val="918F8F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00"/>
              <a:buNone/>
              <a:defRPr sz="1200">
                <a:solidFill>
                  <a:srgbClr val="918F8F"/>
                </a:solidFill>
              </a:defRPr>
            </a:lvl9pPr>
          </a:lstStyle>
          <a:p>
            <a:endParaRPr/>
          </a:p>
        </p:txBody>
      </p:sp>
      <p:sp>
        <p:nvSpPr>
          <p:cNvPr id="29" name="Google Shape;29;p12"/>
          <p:cNvSpPr>
            <a:spLocks noGrp="1"/>
          </p:cNvSpPr>
          <p:nvPr>
            <p:ph type="pic" idx="2"/>
          </p:nvPr>
        </p:nvSpPr>
        <p:spPr>
          <a:xfrm>
            <a:off x="904875" y="0"/>
            <a:ext cx="3667125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30" name="Google Shape;30;p12"/>
          <p:cNvSpPr txBox="1">
            <a:spLocks noGrp="1"/>
          </p:cNvSpPr>
          <p:nvPr>
            <p:ph type="dt" idx="10"/>
          </p:nvPr>
        </p:nvSpPr>
        <p:spPr>
          <a:xfrm rot="-5400000">
            <a:off x="-1221413" y="2778452"/>
            <a:ext cx="3341052" cy="9115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2"/>
          <p:cNvSpPr txBox="1">
            <a:spLocks noGrp="1"/>
          </p:cNvSpPr>
          <p:nvPr>
            <p:ph type="ftr" idx="11"/>
          </p:nvPr>
        </p:nvSpPr>
        <p:spPr>
          <a:xfrm rot="-5400000">
            <a:off x="7115989" y="1874064"/>
            <a:ext cx="3543260" cy="512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2"/>
          <p:cNvSpPr txBox="1">
            <a:spLocks noGrp="1"/>
          </p:cNvSpPr>
          <p:nvPr>
            <p:ph type="sldNum" idx="12"/>
          </p:nvPr>
        </p:nvSpPr>
        <p:spPr>
          <a:xfrm>
            <a:off x="8631238" y="195263"/>
            <a:ext cx="512762" cy="163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0" rIns="90000" bIns="0" anchor="t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 sz="700" b="1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0" lvl="1" indent="0" algn="ctr">
              <a:spcBef>
                <a:spcPts val="0"/>
              </a:spcBef>
              <a:buNone/>
              <a:defRPr sz="700" b="1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0" lvl="2" indent="0" algn="ctr">
              <a:spcBef>
                <a:spcPts val="0"/>
              </a:spcBef>
              <a:buNone/>
              <a:defRPr sz="700" b="1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0" lvl="3" indent="0" algn="ctr">
              <a:spcBef>
                <a:spcPts val="0"/>
              </a:spcBef>
              <a:buNone/>
              <a:defRPr sz="700" b="1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0" lvl="4" indent="0" algn="ctr">
              <a:spcBef>
                <a:spcPts val="0"/>
              </a:spcBef>
              <a:buNone/>
              <a:defRPr sz="700" b="1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0" lvl="5" indent="0" algn="ctr">
              <a:spcBef>
                <a:spcPts val="0"/>
              </a:spcBef>
              <a:buNone/>
              <a:defRPr sz="700" b="1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0" lvl="6" indent="0" algn="ctr">
              <a:spcBef>
                <a:spcPts val="0"/>
              </a:spcBef>
              <a:buNone/>
              <a:defRPr sz="700" b="1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0" lvl="7" indent="0" algn="ctr">
              <a:spcBef>
                <a:spcPts val="0"/>
              </a:spcBef>
              <a:buNone/>
              <a:defRPr sz="700" b="1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0" lvl="8" indent="0" algn="ctr">
              <a:spcBef>
                <a:spcPts val="0"/>
              </a:spcBef>
              <a:buNone/>
              <a:defRPr sz="700" b="1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Content_Image1">
  <p:cSld name="Title_Content_Image1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3"/>
          <p:cNvSpPr txBox="1">
            <a:spLocks noGrp="1"/>
          </p:cNvSpPr>
          <p:nvPr>
            <p:ph type="body" idx="1"/>
          </p:nvPr>
        </p:nvSpPr>
        <p:spPr>
          <a:xfrm>
            <a:off x="904875" y="1563688"/>
            <a:ext cx="4581525" cy="33867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45700" rIns="91425" bIns="45700" anchor="t" anchorCtr="0">
            <a:normAutofit/>
          </a:bodyPr>
          <a:lstStyle>
            <a:lvl1pPr marL="457200" lvl="0" indent="-33147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620"/>
              <a:buChar char="▪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31469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20"/>
              <a:buChar char="▪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13"/>
          <p:cNvSpPr>
            <a:spLocks noGrp="1"/>
          </p:cNvSpPr>
          <p:nvPr>
            <p:ph type="pic" idx="2"/>
          </p:nvPr>
        </p:nvSpPr>
        <p:spPr>
          <a:xfrm>
            <a:off x="5486400" y="0"/>
            <a:ext cx="3144838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36" name="Google Shape;36;p13"/>
          <p:cNvSpPr txBox="1">
            <a:spLocks noGrp="1"/>
          </p:cNvSpPr>
          <p:nvPr>
            <p:ph type="title"/>
          </p:nvPr>
        </p:nvSpPr>
        <p:spPr>
          <a:xfrm>
            <a:off x="904875" y="179552"/>
            <a:ext cx="3667125" cy="10727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0" rIns="72000" bIns="46800" anchor="t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3"/>
          <p:cNvSpPr txBox="1">
            <a:spLocks noGrp="1"/>
          </p:cNvSpPr>
          <p:nvPr>
            <p:ph type="dt" idx="10"/>
          </p:nvPr>
        </p:nvSpPr>
        <p:spPr>
          <a:xfrm rot="-5400000">
            <a:off x="-1221413" y="2778452"/>
            <a:ext cx="3341052" cy="9115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3"/>
          <p:cNvSpPr txBox="1">
            <a:spLocks noGrp="1"/>
          </p:cNvSpPr>
          <p:nvPr>
            <p:ph type="ftr" idx="11"/>
          </p:nvPr>
        </p:nvSpPr>
        <p:spPr>
          <a:xfrm rot="-5400000">
            <a:off x="7115989" y="1874064"/>
            <a:ext cx="3543260" cy="512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3"/>
          <p:cNvSpPr txBox="1">
            <a:spLocks noGrp="1"/>
          </p:cNvSpPr>
          <p:nvPr>
            <p:ph type="sldNum" idx="12"/>
          </p:nvPr>
        </p:nvSpPr>
        <p:spPr>
          <a:xfrm>
            <a:off x="8631238" y="195263"/>
            <a:ext cx="512762" cy="163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0" rIns="90000" bIns="0" anchor="t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Only">
  <p:cSld name="Title_Only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4"/>
          <p:cNvSpPr txBox="1">
            <a:spLocks noGrp="1"/>
          </p:cNvSpPr>
          <p:nvPr>
            <p:ph type="title"/>
          </p:nvPr>
        </p:nvSpPr>
        <p:spPr>
          <a:xfrm>
            <a:off x="904875" y="179552"/>
            <a:ext cx="3667125" cy="10727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0" rIns="72000" bIns="46800" anchor="t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4"/>
          <p:cNvSpPr txBox="1">
            <a:spLocks noGrp="1"/>
          </p:cNvSpPr>
          <p:nvPr>
            <p:ph type="dt" idx="10"/>
          </p:nvPr>
        </p:nvSpPr>
        <p:spPr>
          <a:xfrm rot="-5400000">
            <a:off x="-1221413" y="2778452"/>
            <a:ext cx="3341052" cy="9115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4"/>
          <p:cNvSpPr txBox="1">
            <a:spLocks noGrp="1"/>
          </p:cNvSpPr>
          <p:nvPr>
            <p:ph type="ftr" idx="11"/>
          </p:nvPr>
        </p:nvSpPr>
        <p:spPr>
          <a:xfrm rot="-5400000">
            <a:off x="7115989" y="1874064"/>
            <a:ext cx="3543260" cy="512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4"/>
          <p:cNvSpPr txBox="1">
            <a:spLocks noGrp="1"/>
          </p:cNvSpPr>
          <p:nvPr>
            <p:ph type="sldNum" idx="12"/>
          </p:nvPr>
        </p:nvSpPr>
        <p:spPr>
          <a:xfrm>
            <a:off x="8631238" y="195263"/>
            <a:ext cx="512762" cy="163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0" rIns="90000" bIns="0" anchor="t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Content_ImageBelow">
  <p:cSld name="Title_Content_ImageBelow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5"/>
          <p:cNvSpPr>
            <a:spLocks noGrp="1"/>
          </p:cNvSpPr>
          <p:nvPr>
            <p:ph type="pic" idx="2"/>
          </p:nvPr>
        </p:nvSpPr>
        <p:spPr>
          <a:xfrm>
            <a:off x="904875" y="3114674"/>
            <a:ext cx="8239125" cy="2028825"/>
          </a:xfrm>
          <a:prstGeom prst="rect">
            <a:avLst/>
          </a:prstGeom>
          <a:noFill/>
          <a:ln>
            <a:noFill/>
          </a:ln>
        </p:spPr>
      </p:sp>
      <p:sp>
        <p:nvSpPr>
          <p:cNvPr id="47" name="Google Shape;47;p15"/>
          <p:cNvSpPr txBox="1">
            <a:spLocks noGrp="1"/>
          </p:cNvSpPr>
          <p:nvPr>
            <p:ph type="body" idx="1"/>
          </p:nvPr>
        </p:nvSpPr>
        <p:spPr>
          <a:xfrm>
            <a:off x="904875" y="1563688"/>
            <a:ext cx="7646988" cy="1436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45700" rIns="91425" bIns="45700" anchor="t" anchorCtr="0">
            <a:normAutofit/>
          </a:bodyPr>
          <a:lstStyle>
            <a:lvl1pPr marL="457200" lvl="0" indent="-33147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620"/>
              <a:buChar char="▪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31469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20"/>
              <a:buChar char="▪"/>
              <a:defRPr/>
            </a:lvl3pPr>
            <a:lvl4pPr marL="1828800" lvl="3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>
                <a:latin typeface="Arial"/>
                <a:ea typeface="Arial"/>
                <a:cs typeface="Arial"/>
                <a:sym typeface="Arial"/>
              </a:defRPr>
            </a:lvl4pPr>
            <a:lvl5pPr marL="2286000" lvl="4" indent="-3143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15"/>
          <p:cNvSpPr txBox="1">
            <a:spLocks noGrp="1"/>
          </p:cNvSpPr>
          <p:nvPr>
            <p:ph type="dt" idx="10"/>
          </p:nvPr>
        </p:nvSpPr>
        <p:spPr>
          <a:xfrm rot="-5400000">
            <a:off x="-1221413" y="2778452"/>
            <a:ext cx="3341052" cy="9115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5"/>
          <p:cNvSpPr txBox="1">
            <a:spLocks noGrp="1"/>
          </p:cNvSpPr>
          <p:nvPr>
            <p:ph type="ftr" idx="11"/>
          </p:nvPr>
        </p:nvSpPr>
        <p:spPr>
          <a:xfrm rot="-5400000">
            <a:off x="7115989" y="1874064"/>
            <a:ext cx="3543260" cy="512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5"/>
          <p:cNvSpPr txBox="1">
            <a:spLocks noGrp="1"/>
          </p:cNvSpPr>
          <p:nvPr>
            <p:ph type="sldNum" idx="12"/>
          </p:nvPr>
        </p:nvSpPr>
        <p:spPr>
          <a:xfrm>
            <a:off x="8631238" y="195263"/>
            <a:ext cx="512762" cy="163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0" rIns="90000" bIns="0" anchor="t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  <p:sp>
        <p:nvSpPr>
          <p:cNvPr id="51" name="Google Shape;51;p15"/>
          <p:cNvSpPr txBox="1">
            <a:spLocks noGrp="1"/>
          </p:cNvSpPr>
          <p:nvPr>
            <p:ph type="title"/>
          </p:nvPr>
        </p:nvSpPr>
        <p:spPr>
          <a:xfrm>
            <a:off x="904875" y="179552"/>
            <a:ext cx="3667125" cy="10727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0" rIns="72000" bIns="46800" anchor="t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_Faculty">
  <p:cSld name="Title_Facult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6"/>
          <p:cNvSpPr>
            <a:spLocks noGrp="1"/>
          </p:cNvSpPr>
          <p:nvPr>
            <p:ph type="pic" idx="2"/>
          </p:nvPr>
        </p:nvSpPr>
        <p:spPr>
          <a:xfrm>
            <a:off x="1331913" y="0"/>
            <a:ext cx="7812087" cy="4948238"/>
          </a:xfrm>
          <a:prstGeom prst="rect">
            <a:avLst/>
          </a:prstGeom>
          <a:noFill/>
          <a:ln>
            <a:noFill/>
          </a:ln>
        </p:spPr>
      </p:sp>
      <p:sp>
        <p:nvSpPr>
          <p:cNvPr id="54" name="Google Shape;54;p16"/>
          <p:cNvSpPr txBox="1">
            <a:spLocks noGrp="1"/>
          </p:cNvSpPr>
          <p:nvPr>
            <p:ph type="ctrTitle"/>
          </p:nvPr>
        </p:nvSpPr>
        <p:spPr>
          <a:xfrm>
            <a:off x="6405563" y="786535"/>
            <a:ext cx="2738437" cy="23383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216000" tIns="0" rIns="72000" bIns="46800" anchor="ctr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Libre Franklin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6"/>
          <p:cNvSpPr txBox="1">
            <a:spLocks noGrp="1"/>
          </p:cNvSpPr>
          <p:nvPr>
            <p:ph type="subTitle" idx="1"/>
          </p:nvPr>
        </p:nvSpPr>
        <p:spPr>
          <a:xfrm>
            <a:off x="4576763" y="3124922"/>
            <a:ext cx="1828800" cy="156845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0000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080"/>
              <a:buNone/>
              <a:defRPr sz="1200">
                <a:solidFill>
                  <a:schemeClr val="lt1"/>
                </a:solidFill>
              </a:defRPr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15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pic>
        <p:nvPicPr>
          <p:cNvPr id="56" name="Google Shape;56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2647" y="80283"/>
            <a:ext cx="1175301" cy="50865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6"/>
          <p:cNvSpPr txBox="1">
            <a:spLocks noGrp="1"/>
          </p:cNvSpPr>
          <p:nvPr>
            <p:ph type="body" idx="3"/>
          </p:nvPr>
        </p:nvSpPr>
        <p:spPr>
          <a:xfrm>
            <a:off x="6400800" y="4683125"/>
            <a:ext cx="1828800" cy="46037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0000" tIns="45700" rIns="91425" bIns="45700" anchor="ctr" anchorCtr="0">
            <a:noAutofit/>
          </a:bodyPr>
          <a:lstStyle>
            <a:lvl1pPr marL="457200" lvl="0" indent="-22860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990"/>
              <a:buNone/>
              <a:defRPr sz="1100"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31469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20"/>
              <a:buChar char="▪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16"/>
          <p:cNvSpPr txBox="1">
            <a:spLocks noGrp="1"/>
          </p:cNvSpPr>
          <p:nvPr>
            <p:ph type="body" idx="4"/>
          </p:nvPr>
        </p:nvSpPr>
        <p:spPr>
          <a:xfrm>
            <a:off x="82550" y="4440264"/>
            <a:ext cx="698500" cy="507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457200" lvl="0" indent="-26860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630"/>
              <a:buFont typeface="Arial"/>
              <a:buChar char="•"/>
              <a:defRPr sz="700">
                <a:solidFill>
                  <a:schemeClr val="dk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31469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20"/>
              <a:buChar char="▪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126">
          <p15:clr>
            <a:srgbClr val="FBAE40"/>
          </p15:clr>
        </p15:guide>
        <p15:guide id="4" orient="horz" pos="123">
          <p15:clr>
            <a:srgbClr val="FBAE40"/>
          </p15:clr>
        </p15:guide>
        <p15:guide id="5" orient="horz" pos="3117">
          <p15:clr>
            <a:srgbClr val="FBAE40"/>
          </p15:clr>
        </p15:guide>
        <p15:guide id="6" pos="839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Section1">
  <p:cSld name="Title_Section1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7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17"/>
          <p:cNvSpPr txBox="1">
            <a:spLocks noGrp="1"/>
          </p:cNvSpPr>
          <p:nvPr>
            <p:ph type="title"/>
          </p:nvPr>
        </p:nvSpPr>
        <p:spPr>
          <a:xfrm>
            <a:off x="4572000" y="777875"/>
            <a:ext cx="4058920" cy="179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0" rIns="72000" bIns="46800" anchor="ctr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ibre Franklin"/>
              <a:buNone/>
              <a:defRPr sz="3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7"/>
          <p:cNvSpPr txBox="1">
            <a:spLocks noGrp="1"/>
          </p:cNvSpPr>
          <p:nvPr>
            <p:ph type="body" idx="1"/>
          </p:nvPr>
        </p:nvSpPr>
        <p:spPr>
          <a:xfrm>
            <a:off x="4572000" y="2571750"/>
            <a:ext cx="4058920" cy="2156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620"/>
              <a:buNone/>
              <a:defRPr sz="18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918F8F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15"/>
              <a:buNone/>
              <a:defRPr sz="1350">
                <a:solidFill>
                  <a:srgbClr val="918F8F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00"/>
              <a:buNone/>
              <a:defRPr sz="1200">
                <a:solidFill>
                  <a:srgbClr val="918F8F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00"/>
              <a:buNone/>
              <a:defRPr sz="1200">
                <a:solidFill>
                  <a:srgbClr val="918F8F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00"/>
              <a:buNone/>
              <a:defRPr sz="1200">
                <a:solidFill>
                  <a:srgbClr val="918F8F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00"/>
              <a:buNone/>
              <a:defRPr sz="1200">
                <a:solidFill>
                  <a:srgbClr val="918F8F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00"/>
              <a:buNone/>
              <a:defRPr sz="1200">
                <a:solidFill>
                  <a:srgbClr val="918F8F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00"/>
              <a:buNone/>
              <a:defRPr sz="1200">
                <a:solidFill>
                  <a:srgbClr val="918F8F"/>
                </a:solidFill>
              </a:defRPr>
            </a:lvl9pPr>
          </a:lstStyle>
          <a:p>
            <a:endParaRPr/>
          </a:p>
        </p:txBody>
      </p:sp>
      <p:sp>
        <p:nvSpPr>
          <p:cNvPr id="63" name="Google Shape;63;p17"/>
          <p:cNvSpPr>
            <a:spLocks noGrp="1"/>
          </p:cNvSpPr>
          <p:nvPr>
            <p:ph type="pic" idx="2"/>
          </p:nvPr>
        </p:nvSpPr>
        <p:spPr>
          <a:xfrm>
            <a:off x="904875" y="0"/>
            <a:ext cx="3667125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7"/>
          <p:cNvSpPr txBox="1">
            <a:spLocks noGrp="1"/>
          </p:cNvSpPr>
          <p:nvPr>
            <p:ph type="dt" idx="10"/>
          </p:nvPr>
        </p:nvSpPr>
        <p:spPr>
          <a:xfrm rot="-5400000">
            <a:off x="-1221413" y="2778452"/>
            <a:ext cx="3341052" cy="9115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7"/>
          <p:cNvSpPr txBox="1">
            <a:spLocks noGrp="1"/>
          </p:cNvSpPr>
          <p:nvPr>
            <p:ph type="ftr" idx="11"/>
          </p:nvPr>
        </p:nvSpPr>
        <p:spPr>
          <a:xfrm rot="-5400000">
            <a:off x="7115989" y="1874064"/>
            <a:ext cx="3543260" cy="512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7"/>
          <p:cNvSpPr txBox="1">
            <a:spLocks noGrp="1"/>
          </p:cNvSpPr>
          <p:nvPr>
            <p:ph type="sldNum" idx="12"/>
          </p:nvPr>
        </p:nvSpPr>
        <p:spPr>
          <a:xfrm>
            <a:off x="8631238" y="195263"/>
            <a:ext cx="512762" cy="163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0" rIns="90000" bIns="0" anchor="t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 sz="700" b="1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0" lvl="1" indent="0" algn="ctr">
              <a:spcBef>
                <a:spcPts val="0"/>
              </a:spcBef>
              <a:buNone/>
              <a:defRPr sz="700" b="1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0" lvl="2" indent="0" algn="ctr">
              <a:spcBef>
                <a:spcPts val="0"/>
              </a:spcBef>
              <a:buNone/>
              <a:defRPr sz="700" b="1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0" lvl="3" indent="0" algn="ctr">
              <a:spcBef>
                <a:spcPts val="0"/>
              </a:spcBef>
              <a:buNone/>
              <a:defRPr sz="700" b="1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0" lvl="4" indent="0" algn="ctr">
              <a:spcBef>
                <a:spcPts val="0"/>
              </a:spcBef>
              <a:buNone/>
              <a:defRPr sz="700" b="1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0" lvl="5" indent="0" algn="ctr">
              <a:spcBef>
                <a:spcPts val="0"/>
              </a:spcBef>
              <a:buNone/>
              <a:defRPr sz="700" b="1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0" lvl="6" indent="0" algn="ctr">
              <a:spcBef>
                <a:spcPts val="0"/>
              </a:spcBef>
              <a:buNone/>
              <a:defRPr sz="700" b="1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0" lvl="7" indent="0" algn="ctr">
              <a:spcBef>
                <a:spcPts val="0"/>
              </a:spcBef>
              <a:buNone/>
              <a:defRPr sz="700" b="1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0" lvl="8" indent="0" algn="ctr">
              <a:spcBef>
                <a:spcPts val="0"/>
              </a:spcBef>
              <a:buNone/>
              <a:defRPr sz="700" b="1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Section2">
  <p:cSld name="Title_Section2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8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18"/>
          <p:cNvSpPr txBox="1">
            <a:spLocks noGrp="1"/>
          </p:cNvSpPr>
          <p:nvPr>
            <p:ph type="title"/>
          </p:nvPr>
        </p:nvSpPr>
        <p:spPr>
          <a:xfrm>
            <a:off x="4572000" y="777875"/>
            <a:ext cx="4058920" cy="179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0" rIns="72000" bIns="46800" anchor="ctr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ibre Franklin"/>
              <a:buNone/>
              <a:defRPr sz="3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8"/>
          <p:cNvSpPr txBox="1">
            <a:spLocks noGrp="1"/>
          </p:cNvSpPr>
          <p:nvPr>
            <p:ph type="body" idx="1"/>
          </p:nvPr>
        </p:nvSpPr>
        <p:spPr>
          <a:xfrm>
            <a:off x="4572000" y="2571750"/>
            <a:ext cx="4058920" cy="2156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620"/>
              <a:buNone/>
              <a:defRPr sz="18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918F8F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15"/>
              <a:buNone/>
              <a:defRPr sz="1350">
                <a:solidFill>
                  <a:srgbClr val="918F8F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00"/>
              <a:buNone/>
              <a:defRPr sz="1200">
                <a:solidFill>
                  <a:srgbClr val="918F8F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00"/>
              <a:buNone/>
              <a:defRPr sz="1200">
                <a:solidFill>
                  <a:srgbClr val="918F8F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00"/>
              <a:buNone/>
              <a:defRPr sz="1200">
                <a:solidFill>
                  <a:srgbClr val="918F8F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00"/>
              <a:buNone/>
              <a:defRPr sz="1200">
                <a:solidFill>
                  <a:srgbClr val="918F8F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00"/>
              <a:buNone/>
              <a:defRPr sz="1200">
                <a:solidFill>
                  <a:srgbClr val="918F8F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00"/>
              <a:buNone/>
              <a:defRPr sz="1200">
                <a:solidFill>
                  <a:srgbClr val="918F8F"/>
                </a:solidFill>
              </a:defRPr>
            </a:lvl9pPr>
          </a:lstStyle>
          <a:p>
            <a:endParaRPr/>
          </a:p>
        </p:txBody>
      </p:sp>
      <p:sp>
        <p:nvSpPr>
          <p:cNvPr id="71" name="Google Shape;71;p18"/>
          <p:cNvSpPr>
            <a:spLocks noGrp="1"/>
          </p:cNvSpPr>
          <p:nvPr>
            <p:ph type="pic" idx="2"/>
          </p:nvPr>
        </p:nvSpPr>
        <p:spPr>
          <a:xfrm>
            <a:off x="904875" y="0"/>
            <a:ext cx="3667125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72" name="Google Shape;72;p18"/>
          <p:cNvSpPr txBox="1">
            <a:spLocks noGrp="1"/>
          </p:cNvSpPr>
          <p:nvPr>
            <p:ph type="dt" idx="10"/>
          </p:nvPr>
        </p:nvSpPr>
        <p:spPr>
          <a:xfrm rot="-5400000">
            <a:off x="-1221413" y="2778452"/>
            <a:ext cx="3341052" cy="9115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8"/>
          <p:cNvSpPr txBox="1">
            <a:spLocks noGrp="1"/>
          </p:cNvSpPr>
          <p:nvPr>
            <p:ph type="ftr" idx="11"/>
          </p:nvPr>
        </p:nvSpPr>
        <p:spPr>
          <a:xfrm rot="-5400000">
            <a:off x="7115989" y="1874064"/>
            <a:ext cx="3543260" cy="512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8"/>
          <p:cNvSpPr txBox="1">
            <a:spLocks noGrp="1"/>
          </p:cNvSpPr>
          <p:nvPr>
            <p:ph type="sldNum" idx="12"/>
          </p:nvPr>
        </p:nvSpPr>
        <p:spPr>
          <a:xfrm>
            <a:off x="8631238" y="195263"/>
            <a:ext cx="512762" cy="163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0" rIns="90000" bIns="0" anchor="t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 sz="700" b="1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0" lvl="1" indent="0" algn="ctr">
              <a:spcBef>
                <a:spcPts val="0"/>
              </a:spcBef>
              <a:buNone/>
              <a:defRPr sz="700" b="1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0" lvl="2" indent="0" algn="ctr">
              <a:spcBef>
                <a:spcPts val="0"/>
              </a:spcBef>
              <a:buNone/>
              <a:defRPr sz="700" b="1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0" lvl="3" indent="0" algn="ctr">
              <a:spcBef>
                <a:spcPts val="0"/>
              </a:spcBef>
              <a:buNone/>
              <a:defRPr sz="700" b="1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0" lvl="4" indent="0" algn="ctr">
              <a:spcBef>
                <a:spcPts val="0"/>
              </a:spcBef>
              <a:buNone/>
              <a:defRPr sz="700" b="1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0" lvl="5" indent="0" algn="ctr">
              <a:spcBef>
                <a:spcPts val="0"/>
              </a:spcBef>
              <a:buNone/>
              <a:defRPr sz="700" b="1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0" lvl="6" indent="0" algn="ctr">
              <a:spcBef>
                <a:spcPts val="0"/>
              </a:spcBef>
              <a:buNone/>
              <a:defRPr sz="700" b="1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0" lvl="7" indent="0" algn="ctr">
              <a:spcBef>
                <a:spcPts val="0"/>
              </a:spcBef>
              <a:buNone/>
              <a:defRPr sz="700" b="1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0" lvl="8" indent="0" algn="ctr">
              <a:spcBef>
                <a:spcPts val="0"/>
              </a:spcBef>
              <a:buNone/>
              <a:defRPr sz="700" b="1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Section3">
  <p:cSld name="Title_Section3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19"/>
          <p:cNvSpPr txBox="1">
            <a:spLocks noGrp="1"/>
          </p:cNvSpPr>
          <p:nvPr>
            <p:ph type="title"/>
          </p:nvPr>
        </p:nvSpPr>
        <p:spPr>
          <a:xfrm>
            <a:off x="4572000" y="777875"/>
            <a:ext cx="4058920" cy="179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0" rIns="72000" bIns="46800" anchor="ctr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ibre Franklin"/>
              <a:buNone/>
              <a:defRPr sz="3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9"/>
          <p:cNvSpPr txBox="1">
            <a:spLocks noGrp="1"/>
          </p:cNvSpPr>
          <p:nvPr>
            <p:ph type="body" idx="1"/>
          </p:nvPr>
        </p:nvSpPr>
        <p:spPr>
          <a:xfrm>
            <a:off x="4572000" y="2571750"/>
            <a:ext cx="4058920" cy="2156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620"/>
              <a:buNone/>
              <a:defRPr sz="18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918F8F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15"/>
              <a:buNone/>
              <a:defRPr sz="1350">
                <a:solidFill>
                  <a:srgbClr val="918F8F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00"/>
              <a:buNone/>
              <a:defRPr sz="1200">
                <a:solidFill>
                  <a:srgbClr val="918F8F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00"/>
              <a:buNone/>
              <a:defRPr sz="1200">
                <a:solidFill>
                  <a:srgbClr val="918F8F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00"/>
              <a:buNone/>
              <a:defRPr sz="1200">
                <a:solidFill>
                  <a:srgbClr val="918F8F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00"/>
              <a:buNone/>
              <a:defRPr sz="1200">
                <a:solidFill>
                  <a:srgbClr val="918F8F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00"/>
              <a:buNone/>
              <a:defRPr sz="1200">
                <a:solidFill>
                  <a:srgbClr val="918F8F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918F8F"/>
              </a:buClr>
              <a:buSzPts val="1200"/>
              <a:buNone/>
              <a:defRPr sz="1200">
                <a:solidFill>
                  <a:srgbClr val="918F8F"/>
                </a:solidFill>
              </a:defRPr>
            </a:lvl9pPr>
          </a:lstStyle>
          <a:p>
            <a:endParaRPr/>
          </a:p>
        </p:txBody>
      </p:sp>
      <p:sp>
        <p:nvSpPr>
          <p:cNvPr id="79" name="Google Shape;79;p19"/>
          <p:cNvSpPr>
            <a:spLocks noGrp="1"/>
          </p:cNvSpPr>
          <p:nvPr>
            <p:ph type="pic" idx="2"/>
          </p:nvPr>
        </p:nvSpPr>
        <p:spPr>
          <a:xfrm>
            <a:off x="904875" y="0"/>
            <a:ext cx="3667125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80" name="Google Shape;80;p19"/>
          <p:cNvSpPr txBox="1">
            <a:spLocks noGrp="1"/>
          </p:cNvSpPr>
          <p:nvPr>
            <p:ph type="dt" idx="10"/>
          </p:nvPr>
        </p:nvSpPr>
        <p:spPr>
          <a:xfrm rot="-5400000">
            <a:off x="-1221413" y="2778452"/>
            <a:ext cx="3341052" cy="9115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9"/>
          <p:cNvSpPr txBox="1">
            <a:spLocks noGrp="1"/>
          </p:cNvSpPr>
          <p:nvPr>
            <p:ph type="ftr" idx="11"/>
          </p:nvPr>
        </p:nvSpPr>
        <p:spPr>
          <a:xfrm rot="-5400000">
            <a:off x="7115989" y="1874064"/>
            <a:ext cx="3543260" cy="512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9"/>
          <p:cNvSpPr txBox="1">
            <a:spLocks noGrp="1"/>
          </p:cNvSpPr>
          <p:nvPr>
            <p:ph type="sldNum" idx="12"/>
          </p:nvPr>
        </p:nvSpPr>
        <p:spPr>
          <a:xfrm>
            <a:off x="8631238" y="195263"/>
            <a:ext cx="512762" cy="163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0" rIns="90000" bIns="0" anchor="t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 sz="700" b="1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0" lvl="1" indent="0" algn="ctr">
              <a:spcBef>
                <a:spcPts val="0"/>
              </a:spcBef>
              <a:buNone/>
              <a:defRPr sz="700" b="1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0" lvl="2" indent="0" algn="ctr">
              <a:spcBef>
                <a:spcPts val="0"/>
              </a:spcBef>
              <a:buNone/>
              <a:defRPr sz="700" b="1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0" lvl="3" indent="0" algn="ctr">
              <a:spcBef>
                <a:spcPts val="0"/>
              </a:spcBef>
              <a:buNone/>
              <a:defRPr sz="700" b="1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0" lvl="4" indent="0" algn="ctr">
              <a:spcBef>
                <a:spcPts val="0"/>
              </a:spcBef>
              <a:buNone/>
              <a:defRPr sz="700" b="1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0" lvl="5" indent="0" algn="ctr">
              <a:spcBef>
                <a:spcPts val="0"/>
              </a:spcBef>
              <a:buNone/>
              <a:defRPr sz="700" b="1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0" lvl="6" indent="0" algn="ctr">
              <a:spcBef>
                <a:spcPts val="0"/>
              </a:spcBef>
              <a:buNone/>
              <a:defRPr sz="700" b="1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0" lvl="7" indent="0" algn="ctr">
              <a:spcBef>
                <a:spcPts val="0"/>
              </a:spcBef>
              <a:buNone/>
              <a:defRPr sz="700" b="1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0" lvl="8" indent="0" algn="ctr">
              <a:spcBef>
                <a:spcPts val="0"/>
              </a:spcBef>
              <a:buNone/>
              <a:defRPr sz="700" b="1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"/>
          <p:cNvSpPr txBox="1">
            <a:spLocks noGrp="1"/>
          </p:cNvSpPr>
          <p:nvPr>
            <p:ph type="title"/>
          </p:nvPr>
        </p:nvSpPr>
        <p:spPr>
          <a:xfrm>
            <a:off x="904875" y="179552"/>
            <a:ext cx="3667125" cy="10727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0" rIns="72000" bIns="46800" anchor="t" anchorCtr="0">
            <a:normAutofit/>
          </a:bodyPr>
          <a:lstStyle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Libre Franklin"/>
              <a:buNone/>
              <a:defRPr sz="3200" b="1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0"/>
          <p:cNvSpPr txBox="1">
            <a:spLocks noGrp="1"/>
          </p:cNvSpPr>
          <p:nvPr>
            <p:ph type="body" idx="1"/>
          </p:nvPr>
        </p:nvSpPr>
        <p:spPr>
          <a:xfrm>
            <a:off x="904875" y="1563688"/>
            <a:ext cx="7726363" cy="33867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45700" rIns="91425" bIns="45700" anchor="t" anchorCtr="0">
            <a:normAutofit/>
          </a:bodyPr>
          <a:lstStyle>
            <a:lvl1pPr marL="457200" marR="0" lvl="0" indent="-33147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ts val="162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02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Noto Sans Symbols"/>
              <a:buChar char="▪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0"/>
          <p:cNvSpPr txBox="1">
            <a:spLocks noGrp="1"/>
          </p:cNvSpPr>
          <p:nvPr>
            <p:ph type="dt" idx="10"/>
          </p:nvPr>
        </p:nvSpPr>
        <p:spPr>
          <a:xfrm rot="-5400000">
            <a:off x="-1221413" y="2778452"/>
            <a:ext cx="3341052" cy="9115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0"/>
          <p:cNvSpPr txBox="1">
            <a:spLocks noGrp="1"/>
          </p:cNvSpPr>
          <p:nvPr>
            <p:ph type="ftr" idx="11"/>
          </p:nvPr>
        </p:nvSpPr>
        <p:spPr>
          <a:xfrm rot="-5400000">
            <a:off x="7115989" y="1874064"/>
            <a:ext cx="3543260" cy="512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10"/>
          <p:cNvSpPr txBox="1">
            <a:spLocks noGrp="1"/>
          </p:cNvSpPr>
          <p:nvPr>
            <p:ph type="sldNum" idx="12"/>
          </p:nvPr>
        </p:nvSpPr>
        <p:spPr>
          <a:xfrm>
            <a:off x="8631238" y="195263"/>
            <a:ext cx="512762" cy="163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0" rIns="90000" bIns="0" anchor="t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700" b="1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0" marR="0" lvl="1" indent="0" algn="ctr" rtl="0">
              <a:spcBef>
                <a:spcPts val="0"/>
              </a:spcBef>
              <a:buNone/>
              <a:defRPr sz="700" b="1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0" marR="0" lvl="2" indent="0" algn="ctr" rtl="0">
              <a:spcBef>
                <a:spcPts val="0"/>
              </a:spcBef>
              <a:buNone/>
              <a:defRPr sz="700" b="1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0" marR="0" lvl="3" indent="0" algn="ctr" rtl="0">
              <a:spcBef>
                <a:spcPts val="0"/>
              </a:spcBef>
              <a:buNone/>
              <a:defRPr sz="700" b="1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0" marR="0" lvl="4" indent="0" algn="ctr" rtl="0">
              <a:spcBef>
                <a:spcPts val="0"/>
              </a:spcBef>
              <a:buNone/>
              <a:defRPr sz="700" b="1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0" marR="0" lvl="5" indent="0" algn="ctr" rtl="0">
              <a:spcBef>
                <a:spcPts val="0"/>
              </a:spcBef>
              <a:buNone/>
              <a:defRPr sz="700" b="1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0" marR="0" lvl="6" indent="0" algn="ctr" rtl="0">
              <a:spcBef>
                <a:spcPts val="0"/>
              </a:spcBef>
              <a:buNone/>
              <a:defRPr sz="700" b="1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0" marR="0" lvl="7" indent="0" algn="ctr" rtl="0">
              <a:spcBef>
                <a:spcPts val="0"/>
              </a:spcBef>
              <a:buNone/>
              <a:defRPr sz="700" b="1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0" marR="0" lvl="8" indent="0" algn="ctr" rtl="0">
              <a:spcBef>
                <a:spcPts val="0"/>
              </a:spcBef>
              <a:buNone/>
              <a:defRPr sz="700" b="1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  <p:pic>
        <p:nvPicPr>
          <p:cNvPr id="15" name="Google Shape;15;p10"/>
          <p:cNvPicPr preferRelativeResize="0"/>
          <p:nvPr/>
        </p:nvPicPr>
        <p:blipFill rotWithShape="1">
          <a:blip r:embed="rId19">
            <a:alphaModFix/>
          </a:blip>
          <a:srcRect/>
          <a:stretch/>
        </p:blipFill>
        <p:spPr>
          <a:xfrm>
            <a:off x="130273" y="132334"/>
            <a:ext cx="653952" cy="283022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10"/>
          <p:cNvSpPr/>
          <p:nvPr/>
        </p:nvSpPr>
        <p:spPr>
          <a:xfrm rot="-5400000">
            <a:off x="430003" y="4897709"/>
            <a:ext cx="45719" cy="597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126">
          <p15:clr>
            <a:srgbClr val="F26B43"/>
          </p15:clr>
        </p15:guide>
        <p15:guide id="3" pos="5602">
          <p15:clr>
            <a:srgbClr val="F26B43"/>
          </p15:clr>
        </p15:guide>
        <p15:guide id="4" pos="2880">
          <p15:clr>
            <a:srgbClr val="F26B43"/>
          </p15:clr>
        </p15:guide>
        <p15:guide id="5" orient="horz" pos="123">
          <p15:clr>
            <a:srgbClr val="F26B43"/>
          </p15:clr>
        </p15:guide>
        <p15:guide id="6" orient="horz" pos="3117">
          <p15:clr>
            <a:srgbClr val="F26B43"/>
          </p15:clr>
        </p15:guide>
        <p15:guide id="7" pos="570">
          <p15:clr>
            <a:srgbClr val="F26B43"/>
          </p15:clr>
        </p15:guide>
        <p15:guide id="8" pos="1155">
          <p15:clr>
            <a:srgbClr val="F26B43"/>
          </p15:clr>
        </p15:guide>
        <p15:guide id="9" pos="1728">
          <p15:clr>
            <a:srgbClr val="F26B43"/>
          </p15:clr>
        </p15:guide>
        <p15:guide id="10" pos="2304">
          <p15:clr>
            <a:srgbClr val="F26B43"/>
          </p15:clr>
        </p15:guide>
        <p15:guide id="11" pos="3456">
          <p15:clr>
            <a:srgbClr val="F26B43"/>
          </p15:clr>
        </p15:guide>
        <p15:guide id="12" pos="4035">
          <p15:clr>
            <a:srgbClr val="F26B43"/>
          </p15:clr>
        </p15:guide>
        <p15:guide id="13" pos="4608">
          <p15:clr>
            <a:srgbClr val="F26B43"/>
          </p15:clr>
        </p15:guide>
        <p15:guide id="14" pos="5180">
          <p15:clr>
            <a:srgbClr val="F26B43"/>
          </p15:clr>
        </p15:guide>
        <p15:guide id="15" orient="horz" pos="490">
          <p15:clr>
            <a:srgbClr val="F26B43"/>
          </p15:clr>
        </p15:guide>
        <p15:guide id="16" orient="horz" pos="985">
          <p15:clr>
            <a:srgbClr val="F26B43"/>
          </p15:clr>
        </p15:guide>
        <p15:guide id="17" orient="horz" pos="1475">
          <p15:clr>
            <a:srgbClr val="F26B43"/>
          </p15:clr>
        </p15:guide>
        <p15:guide id="18" orient="horz" pos="1962">
          <p15:clr>
            <a:srgbClr val="F26B43"/>
          </p15:clr>
        </p15:guide>
        <p15:guide id="19" orient="horz" pos="2458">
          <p15:clr>
            <a:srgbClr val="F26B43"/>
          </p15:clr>
        </p15:guide>
        <p15:guide id="20" orient="horz" pos="2950">
          <p15:clr>
            <a:srgbClr val="F26B43"/>
          </p15:clr>
        </p15:guide>
        <p15:guide id="21" pos="5437">
          <p15:clr>
            <a:srgbClr val="F26B43"/>
          </p15:clr>
        </p15:guide>
        <p15:guide id="22" orient="horz">
          <p15:clr>
            <a:srgbClr val="F26B43"/>
          </p15:clr>
        </p15:guide>
        <p15:guide id="23" pos="5760">
          <p15:clr>
            <a:srgbClr val="F26B43"/>
          </p15:clr>
        </p15:guide>
        <p15:guide id="24" orient="horz" pos="3240">
          <p15:clr>
            <a:srgbClr val="F26B43"/>
          </p15:clr>
        </p15:guide>
        <p15:guide id="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" name="Google Shape;139;p1" title="download.jpg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 l="8881" r="8881"/>
          <a:stretch/>
        </p:blipFill>
        <p:spPr>
          <a:xfrm>
            <a:off x="1331913" y="0"/>
            <a:ext cx="7812087" cy="4948238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Google Shape;140;p1"/>
          <p:cNvSpPr txBox="1">
            <a:spLocks noGrp="1"/>
          </p:cNvSpPr>
          <p:nvPr>
            <p:ph type="ctrTitle"/>
          </p:nvPr>
        </p:nvSpPr>
        <p:spPr>
          <a:xfrm>
            <a:off x="1331925" y="1604775"/>
            <a:ext cx="4567500" cy="1481400"/>
          </a:xfrm>
          <a:prstGeom prst="rect">
            <a:avLst/>
          </a:prstGeom>
          <a:solidFill>
            <a:srgbClr val="413C3A"/>
          </a:solidFill>
          <a:ln>
            <a:noFill/>
          </a:ln>
        </p:spPr>
        <p:txBody>
          <a:bodyPr spcFirstLastPara="1" wrap="square" lIns="216000" tIns="0" rIns="72000" bIns="46800" anchor="ctr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Libre Franklin"/>
              <a:buNone/>
            </a:pPr>
            <a:r>
              <a:rPr lang="fr-FR" sz="4400"/>
              <a:t>Nanophotonics</a:t>
            </a:r>
            <a:endParaRPr sz="4400"/>
          </a:p>
        </p:txBody>
      </p:sp>
      <p:sp>
        <p:nvSpPr>
          <p:cNvPr id="141" name="Google Shape;141;p1"/>
          <p:cNvSpPr txBox="1">
            <a:spLocks noGrp="1"/>
          </p:cNvSpPr>
          <p:nvPr>
            <p:ph type="subTitle" idx="1"/>
          </p:nvPr>
        </p:nvSpPr>
        <p:spPr>
          <a:xfrm>
            <a:off x="3712775" y="3902075"/>
            <a:ext cx="4713900" cy="7917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0000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260"/>
              <a:buNone/>
            </a:pPr>
            <a:r>
              <a:rPr lang="fr-FR" sz="1400" b="1"/>
              <a:t>   Discussing nanophotonics publications </a:t>
            </a:r>
            <a:endParaRPr sz="1400" b="1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260"/>
              <a:buNone/>
            </a:pPr>
            <a:r>
              <a:rPr lang="fr-FR" sz="1400" b="1"/>
              <a:t>   </a:t>
            </a:r>
            <a:r>
              <a:rPr lang="fr-FR" sz="1100" b="1"/>
              <a:t>Group D - Torrés T., Baube M., Calcoen L., Nourry M., Robson N.</a:t>
            </a:r>
            <a:endParaRPr sz="900"/>
          </a:p>
        </p:txBody>
      </p:sp>
      <p:sp>
        <p:nvSpPr>
          <p:cNvPr id="142" name="Google Shape;142;p1"/>
          <p:cNvSpPr txBox="1">
            <a:spLocks noGrp="1"/>
          </p:cNvSpPr>
          <p:nvPr>
            <p:ph type="body" idx="3"/>
          </p:nvPr>
        </p:nvSpPr>
        <p:spPr>
          <a:xfrm>
            <a:off x="1883979" y="4683125"/>
            <a:ext cx="1828800" cy="46037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0000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fr-FR" b="1"/>
              <a:t>April 2024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3"/>
          <p:cNvSpPr txBox="1">
            <a:spLocks noGrp="1"/>
          </p:cNvSpPr>
          <p:nvPr>
            <p:ph type="title"/>
          </p:nvPr>
        </p:nvSpPr>
        <p:spPr>
          <a:xfrm>
            <a:off x="904875" y="179552"/>
            <a:ext cx="3667125" cy="10727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0" rIns="72000" bIns="46800" anchor="t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Libre Franklin"/>
              <a:buNone/>
            </a:pPr>
            <a:r>
              <a:rPr lang="fr-FR"/>
              <a:t>Publication I</a:t>
            </a:r>
            <a:endParaRPr/>
          </a:p>
        </p:txBody>
      </p:sp>
      <p:sp>
        <p:nvSpPr>
          <p:cNvPr id="152" name="Google Shape;152;p3"/>
          <p:cNvSpPr txBox="1">
            <a:spLocks noGrp="1"/>
          </p:cNvSpPr>
          <p:nvPr>
            <p:ph type="dt" idx="10"/>
          </p:nvPr>
        </p:nvSpPr>
        <p:spPr>
          <a:xfrm rot="-5400000">
            <a:off x="-1221413" y="2778452"/>
            <a:ext cx="3341052" cy="9115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0613"/>
              </a:buClr>
              <a:buSzPts val="700"/>
              <a:buFont typeface="Arial"/>
              <a:buNone/>
            </a:pPr>
            <a:r>
              <a:rPr lang="fr-FR">
                <a:solidFill>
                  <a:srgbClr val="E30613"/>
                </a:solidFill>
              </a:rPr>
              <a:t>DISCUSSING NANOPHOTONICS PUBLICATIONS</a:t>
            </a:r>
            <a:endParaRPr sz="700" b="0" i="0" u="none" strike="noStrike" cap="none">
              <a:solidFill>
                <a:srgbClr val="E3061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3"/>
          <p:cNvSpPr txBox="1">
            <a:spLocks noGrp="1"/>
          </p:cNvSpPr>
          <p:nvPr>
            <p:ph type="ftr" idx="11"/>
          </p:nvPr>
        </p:nvSpPr>
        <p:spPr>
          <a:xfrm rot="-5400000">
            <a:off x="7115989" y="1874064"/>
            <a:ext cx="3543260" cy="512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/>
              <a:t>GROUP D</a:t>
            </a:r>
            <a:endParaRPr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54" name="Google Shape;154;p3"/>
          <p:cNvSpPr txBox="1">
            <a:spLocks noGrp="1"/>
          </p:cNvSpPr>
          <p:nvPr>
            <p:ph type="sldNum" idx="12"/>
          </p:nvPr>
        </p:nvSpPr>
        <p:spPr>
          <a:xfrm>
            <a:off x="8631238" y="195263"/>
            <a:ext cx="512762" cy="163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0" rIns="9000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13C3A"/>
              </a:buClr>
              <a:buSzPts val="700"/>
              <a:buFont typeface="Libre Franklin"/>
              <a:buNone/>
            </a:pPr>
            <a:fld id="{00000000-1234-1234-1234-123412341234}" type="slidenum">
              <a:rPr lang="fr-FR" sz="700" b="1" i="0" u="none" strike="noStrike" cap="none">
                <a:solidFill>
                  <a:srgbClr val="413C3A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2</a:t>
            </a:fld>
            <a:endParaRPr sz="700" b="1" i="0" u="none" strike="noStrike" cap="none">
              <a:solidFill>
                <a:srgbClr val="413C3A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55" name="Google Shape;155;p3"/>
          <p:cNvSpPr txBox="1"/>
          <p:nvPr/>
        </p:nvSpPr>
        <p:spPr>
          <a:xfrm>
            <a:off x="959350" y="1976050"/>
            <a:ext cx="3111900" cy="306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500" dirty="0" err="1">
                <a:solidFill>
                  <a:schemeClr val="dk1"/>
                </a:solidFill>
              </a:rPr>
              <a:t>Summary</a:t>
            </a:r>
            <a:endParaRPr sz="15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5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500" dirty="0">
                <a:solidFill>
                  <a:schemeClr val="dk1"/>
                </a:solidFill>
              </a:rPr>
              <a:t>In </a:t>
            </a:r>
            <a:r>
              <a:rPr lang="fr-FR" sz="1500" dirty="0" err="1">
                <a:solidFill>
                  <a:schemeClr val="dk1"/>
                </a:solidFill>
              </a:rPr>
              <a:t>this</a:t>
            </a:r>
            <a:r>
              <a:rPr lang="fr-FR" sz="1500" dirty="0">
                <a:solidFill>
                  <a:schemeClr val="dk1"/>
                </a:solidFill>
              </a:rPr>
              <a:t> </a:t>
            </a:r>
            <a:r>
              <a:rPr lang="fr-FR" sz="1500" dirty="0" err="1">
                <a:solidFill>
                  <a:schemeClr val="dk1"/>
                </a:solidFill>
              </a:rPr>
              <a:t>paper</a:t>
            </a:r>
            <a:r>
              <a:rPr lang="fr-FR" sz="1500" dirty="0">
                <a:solidFill>
                  <a:schemeClr val="dk1"/>
                </a:solidFill>
              </a:rPr>
              <a:t>, </a:t>
            </a:r>
            <a:r>
              <a:rPr lang="fr-FR" sz="1500" dirty="0" err="1">
                <a:solidFill>
                  <a:schemeClr val="dk1"/>
                </a:solidFill>
              </a:rPr>
              <a:t>plasmonic</a:t>
            </a:r>
            <a:r>
              <a:rPr lang="fr-FR" sz="1500" dirty="0">
                <a:solidFill>
                  <a:schemeClr val="dk1"/>
                </a:solidFill>
              </a:rPr>
              <a:t> </a:t>
            </a:r>
            <a:r>
              <a:rPr lang="fr-FR" sz="1500" dirty="0" err="1">
                <a:solidFill>
                  <a:schemeClr val="dk1"/>
                </a:solidFill>
              </a:rPr>
              <a:t>effects</a:t>
            </a:r>
            <a:r>
              <a:rPr lang="fr-FR" sz="1500" dirty="0">
                <a:solidFill>
                  <a:schemeClr val="dk1"/>
                </a:solidFill>
              </a:rPr>
              <a:t> </a:t>
            </a:r>
            <a:r>
              <a:rPr lang="fr-FR" sz="1500" dirty="0" err="1">
                <a:solidFill>
                  <a:schemeClr val="dk1"/>
                </a:solidFill>
              </a:rPr>
              <a:t>obtained</a:t>
            </a:r>
            <a:r>
              <a:rPr lang="fr-FR" sz="1500" dirty="0">
                <a:solidFill>
                  <a:schemeClr val="dk1"/>
                </a:solidFill>
              </a:rPr>
              <a:t> </a:t>
            </a:r>
            <a:r>
              <a:rPr lang="fr-FR" sz="1500" dirty="0" err="1">
                <a:solidFill>
                  <a:schemeClr val="dk1"/>
                </a:solidFill>
              </a:rPr>
              <a:t>with</a:t>
            </a:r>
            <a:r>
              <a:rPr lang="fr-FR" sz="1500" dirty="0">
                <a:solidFill>
                  <a:schemeClr val="dk1"/>
                </a:solidFill>
              </a:rPr>
              <a:t> nanostructures and phase </a:t>
            </a:r>
            <a:r>
              <a:rPr lang="fr-FR" sz="1500" dirty="0" err="1">
                <a:solidFill>
                  <a:schemeClr val="dk1"/>
                </a:solidFill>
              </a:rPr>
              <a:t>contrast</a:t>
            </a:r>
            <a:r>
              <a:rPr lang="fr-FR" sz="1500" dirty="0">
                <a:solidFill>
                  <a:schemeClr val="dk1"/>
                </a:solidFill>
              </a:rPr>
              <a:t> are </a:t>
            </a:r>
            <a:r>
              <a:rPr lang="fr-FR" sz="1500" dirty="0" err="1">
                <a:solidFill>
                  <a:schemeClr val="dk1"/>
                </a:solidFill>
              </a:rPr>
              <a:t>combined</a:t>
            </a:r>
            <a:r>
              <a:rPr lang="fr-FR" sz="1500" dirty="0">
                <a:solidFill>
                  <a:schemeClr val="dk1"/>
                </a:solidFill>
              </a:rPr>
              <a:t> to </a:t>
            </a:r>
            <a:r>
              <a:rPr lang="fr-FR" sz="1500" dirty="0" err="1">
                <a:solidFill>
                  <a:schemeClr val="dk1"/>
                </a:solidFill>
              </a:rPr>
              <a:t>improve</a:t>
            </a:r>
            <a:r>
              <a:rPr lang="fr-FR" sz="1500" dirty="0">
                <a:solidFill>
                  <a:schemeClr val="dk1"/>
                </a:solidFill>
              </a:rPr>
              <a:t> the </a:t>
            </a:r>
            <a:r>
              <a:rPr lang="fr-FR" sz="1500" dirty="0" err="1">
                <a:solidFill>
                  <a:schemeClr val="dk1"/>
                </a:solidFill>
              </a:rPr>
              <a:t>detection</a:t>
            </a:r>
            <a:r>
              <a:rPr lang="fr-FR" sz="1500" dirty="0">
                <a:solidFill>
                  <a:schemeClr val="dk1"/>
                </a:solidFill>
              </a:rPr>
              <a:t> of </a:t>
            </a:r>
            <a:r>
              <a:rPr lang="fr-FR" sz="1500" dirty="0" err="1">
                <a:solidFill>
                  <a:schemeClr val="dk1"/>
                </a:solidFill>
              </a:rPr>
              <a:t>proteins</a:t>
            </a:r>
            <a:r>
              <a:rPr lang="fr-FR" sz="1500" dirty="0">
                <a:solidFill>
                  <a:schemeClr val="dk1"/>
                </a:solidFill>
              </a:rPr>
              <a:t>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500" dirty="0" err="1">
                <a:solidFill>
                  <a:schemeClr val="dk1"/>
                </a:solidFill>
              </a:rPr>
              <a:t>Nanomanufactured</a:t>
            </a:r>
            <a:r>
              <a:rPr lang="fr-FR" sz="1500" dirty="0">
                <a:solidFill>
                  <a:schemeClr val="dk1"/>
                </a:solidFill>
              </a:rPr>
              <a:t> gold </a:t>
            </a:r>
            <a:r>
              <a:rPr lang="fr-FR" sz="1500" dirty="0" err="1">
                <a:solidFill>
                  <a:schemeClr val="dk1"/>
                </a:solidFill>
              </a:rPr>
              <a:t>devices</a:t>
            </a:r>
            <a:r>
              <a:rPr lang="fr-FR" sz="1500" dirty="0">
                <a:solidFill>
                  <a:schemeClr val="dk1"/>
                </a:solidFill>
              </a:rPr>
              <a:t> </a:t>
            </a:r>
            <a:r>
              <a:rPr lang="fr-FR" sz="1500" dirty="0" err="1">
                <a:solidFill>
                  <a:schemeClr val="dk1"/>
                </a:solidFill>
              </a:rPr>
              <a:t>combined</a:t>
            </a:r>
            <a:r>
              <a:rPr lang="fr-FR" sz="1500" dirty="0">
                <a:solidFill>
                  <a:schemeClr val="dk1"/>
                </a:solidFill>
              </a:rPr>
              <a:t> </a:t>
            </a:r>
            <a:r>
              <a:rPr lang="fr-FR" sz="1500" dirty="0" err="1">
                <a:solidFill>
                  <a:schemeClr val="dk1"/>
                </a:solidFill>
              </a:rPr>
              <a:t>with</a:t>
            </a:r>
            <a:r>
              <a:rPr lang="fr-FR" sz="1500" dirty="0">
                <a:solidFill>
                  <a:schemeClr val="dk1"/>
                </a:solidFill>
              </a:rPr>
              <a:t> </a:t>
            </a:r>
            <a:r>
              <a:rPr lang="fr-FR" sz="1500" dirty="0" err="1">
                <a:solidFill>
                  <a:schemeClr val="dk1"/>
                </a:solidFill>
              </a:rPr>
              <a:t>common</a:t>
            </a:r>
            <a:r>
              <a:rPr lang="fr-FR" sz="1500" dirty="0">
                <a:solidFill>
                  <a:schemeClr val="dk1"/>
                </a:solidFill>
              </a:rPr>
              <a:t> </a:t>
            </a:r>
            <a:r>
              <a:rPr lang="fr-FR" sz="1500" dirty="0" err="1">
                <a:solidFill>
                  <a:schemeClr val="dk1"/>
                </a:solidFill>
              </a:rPr>
              <a:t>optical</a:t>
            </a:r>
            <a:r>
              <a:rPr lang="fr-FR" sz="1500" dirty="0">
                <a:solidFill>
                  <a:schemeClr val="dk1"/>
                </a:solidFill>
              </a:rPr>
              <a:t> </a:t>
            </a:r>
            <a:r>
              <a:rPr lang="fr-FR" sz="1500" dirty="0" err="1">
                <a:solidFill>
                  <a:schemeClr val="dk1"/>
                </a:solidFill>
              </a:rPr>
              <a:t>devices</a:t>
            </a:r>
            <a:r>
              <a:rPr lang="fr-FR" sz="1500" dirty="0">
                <a:solidFill>
                  <a:schemeClr val="dk1"/>
                </a:solidFill>
              </a:rPr>
              <a:t> </a:t>
            </a:r>
            <a:r>
              <a:rPr lang="fr-FR" sz="1500" dirty="0" err="1">
                <a:solidFill>
                  <a:schemeClr val="dk1"/>
                </a:solidFill>
              </a:rPr>
              <a:t>allow</a:t>
            </a:r>
            <a:r>
              <a:rPr lang="fr-FR" sz="1500" dirty="0">
                <a:solidFill>
                  <a:schemeClr val="dk1"/>
                </a:solidFill>
              </a:rPr>
              <a:t> high </a:t>
            </a:r>
            <a:r>
              <a:rPr lang="fr-FR" sz="1500" dirty="0" err="1">
                <a:solidFill>
                  <a:schemeClr val="dk1"/>
                </a:solidFill>
              </a:rPr>
              <a:t>throughput</a:t>
            </a:r>
            <a:r>
              <a:rPr lang="fr-FR" sz="1500" dirty="0">
                <a:solidFill>
                  <a:schemeClr val="dk1"/>
                </a:solidFill>
              </a:rPr>
              <a:t> </a:t>
            </a:r>
            <a:r>
              <a:rPr lang="fr-FR" sz="1500" dirty="0" err="1">
                <a:solidFill>
                  <a:schemeClr val="dk1"/>
                </a:solidFill>
              </a:rPr>
              <a:t>multiplexed</a:t>
            </a:r>
            <a:r>
              <a:rPr lang="fr-FR" sz="1500" dirty="0">
                <a:solidFill>
                  <a:schemeClr val="dk1"/>
                </a:solidFill>
              </a:rPr>
              <a:t> </a:t>
            </a:r>
            <a:r>
              <a:rPr lang="fr-FR" sz="1500" dirty="0" err="1">
                <a:solidFill>
                  <a:schemeClr val="dk1"/>
                </a:solidFill>
              </a:rPr>
              <a:t>biosensing</a:t>
            </a:r>
            <a:r>
              <a:rPr lang="fr-FR" sz="1500">
                <a:solidFill>
                  <a:schemeClr val="dk1"/>
                </a:solidFill>
              </a:rPr>
              <a:t>.</a:t>
            </a:r>
            <a:endParaRPr sz="15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500" i="1" dirty="0">
              <a:solidFill>
                <a:schemeClr val="dk1"/>
              </a:solidFill>
            </a:endParaRPr>
          </a:p>
        </p:txBody>
      </p:sp>
      <p:pic>
        <p:nvPicPr>
          <p:cNvPr id="156" name="Google Shape;156;p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4875" y="776521"/>
            <a:ext cx="5177799" cy="1113200"/>
          </a:xfrm>
          <a:prstGeom prst="rect">
            <a:avLst/>
          </a:prstGeom>
          <a:noFill/>
          <a:ln>
            <a:noFill/>
          </a:ln>
        </p:spPr>
      </p:pic>
      <p:sp>
        <p:nvSpPr>
          <p:cNvPr id="157" name="Google Shape;157;p3"/>
          <p:cNvSpPr txBox="1"/>
          <p:nvPr/>
        </p:nvSpPr>
        <p:spPr>
          <a:xfrm>
            <a:off x="4626475" y="1114444"/>
            <a:ext cx="4044000" cy="33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45700" rIns="91425" bIns="45700" anchor="t" anchorCtr="0">
            <a:noAutofit/>
          </a:bodyPr>
          <a:lstStyle/>
          <a:p>
            <a:pPr marL="165102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30613"/>
              </a:buClr>
              <a:buSzPts val="1000"/>
            </a:pPr>
            <a:r>
              <a:rPr lang="fr-FR" dirty="0" err="1">
                <a:solidFill>
                  <a:srgbClr val="413C3A"/>
                </a:solidFill>
              </a:rPr>
              <a:t>Why</a:t>
            </a:r>
            <a:r>
              <a:rPr lang="fr-FR" dirty="0">
                <a:solidFill>
                  <a:srgbClr val="413C3A"/>
                </a:solidFill>
              </a:rPr>
              <a:t> </a:t>
            </a:r>
            <a:r>
              <a:rPr lang="fr-FR" dirty="0" err="1">
                <a:solidFill>
                  <a:srgbClr val="413C3A"/>
                </a:solidFill>
              </a:rPr>
              <a:t>we</a:t>
            </a:r>
            <a:r>
              <a:rPr lang="fr-FR" dirty="0">
                <a:solidFill>
                  <a:srgbClr val="413C3A"/>
                </a:solidFill>
              </a:rPr>
              <a:t> chose </a:t>
            </a:r>
            <a:r>
              <a:rPr lang="fr-FR" dirty="0" err="1">
                <a:solidFill>
                  <a:srgbClr val="413C3A"/>
                </a:solidFill>
              </a:rPr>
              <a:t>it</a:t>
            </a:r>
            <a:endParaRPr dirty="0">
              <a:solidFill>
                <a:srgbClr val="413C3A"/>
              </a:solidFill>
            </a:endParaRPr>
          </a:p>
          <a:p>
            <a:pPr marL="4572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dirty="0">
              <a:solidFill>
                <a:srgbClr val="413C3A"/>
              </a:solidFill>
            </a:endParaRPr>
          </a:p>
          <a:p>
            <a:pPr marL="914400" lvl="1" indent="-292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</a:pPr>
            <a:r>
              <a:rPr lang="fr-FR" sz="1200" dirty="0" err="1">
                <a:solidFill>
                  <a:schemeClr val="dk1"/>
                </a:solidFill>
              </a:rPr>
              <a:t>Globally</a:t>
            </a:r>
            <a:r>
              <a:rPr lang="fr-FR" sz="1200" dirty="0">
                <a:solidFill>
                  <a:schemeClr val="dk1"/>
                </a:solidFill>
              </a:rPr>
              <a:t> </a:t>
            </a:r>
            <a:r>
              <a:rPr lang="fr-FR" sz="1200" dirty="0" err="1">
                <a:solidFill>
                  <a:schemeClr val="dk1"/>
                </a:solidFill>
              </a:rPr>
              <a:t>biosensors</a:t>
            </a:r>
            <a:r>
              <a:rPr lang="fr-FR" sz="1200" dirty="0">
                <a:solidFill>
                  <a:schemeClr val="dk1"/>
                </a:solidFill>
              </a:rPr>
              <a:t> are </a:t>
            </a:r>
            <a:r>
              <a:rPr lang="fr-FR" sz="1200" dirty="0" err="1">
                <a:solidFill>
                  <a:schemeClr val="dk1"/>
                </a:solidFill>
              </a:rPr>
              <a:t>interesting</a:t>
            </a:r>
            <a:r>
              <a:rPr lang="fr-FR" sz="1200" dirty="0">
                <a:solidFill>
                  <a:schemeClr val="dk1"/>
                </a:solidFill>
              </a:rPr>
              <a:t> </a:t>
            </a:r>
            <a:r>
              <a:rPr lang="fr-FR" sz="1200" dirty="0" err="1">
                <a:solidFill>
                  <a:schemeClr val="dk1"/>
                </a:solidFill>
              </a:rPr>
              <a:t>given</a:t>
            </a:r>
            <a:r>
              <a:rPr lang="fr-FR" sz="1200" dirty="0">
                <a:solidFill>
                  <a:schemeClr val="dk1"/>
                </a:solidFill>
              </a:rPr>
              <a:t> </a:t>
            </a:r>
            <a:r>
              <a:rPr lang="fr-FR" sz="1200" dirty="0" err="1">
                <a:solidFill>
                  <a:schemeClr val="dk1"/>
                </a:solidFill>
              </a:rPr>
              <a:t>their</a:t>
            </a:r>
            <a:r>
              <a:rPr lang="fr-FR" sz="1200" dirty="0">
                <a:solidFill>
                  <a:schemeClr val="dk1"/>
                </a:solidFill>
              </a:rPr>
              <a:t> </a:t>
            </a:r>
            <a:r>
              <a:rPr lang="fr-FR" sz="1200" dirty="0" err="1">
                <a:solidFill>
                  <a:schemeClr val="dk1"/>
                </a:solidFill>
              </a:rPr>
              <a:t>many</a:t>
            </a:r>
            <a:r>
              <a:rPr lang="fr-FR" sz="1200" dirty="0">
                <a:solidFill>
                  <a:schemeClr val="dk1"/>
                </a:solidFill>
              </a:rPr>
              <a:t> applications </a:t>
            </a:r>
            <a:r>
              <a:rPr lang="fr-FR" sz="1200" dirty="0" err="1">
                <a:solidFill>
                  <a:schemeClr val="dk1"/>
                </a:solidFill>
              </a:rPr>
              <a:t>such</a:t>
            </a:r>
            <a:r>
              <a:rPr lang="fr-FR" sz="1200" dirty="0">
                <a:solidFill>
                  <a:schemeClr val="dk1"/>
                </a:solidFill>
              </a:rPr>
              <a:t> as </a:t>
            </a:r>
            <a:r>
              <a:rPr lang="fr-FR" sz="1200" dirty="0" err="1">
                <a:solidFill>
                  <a:schemeClr val="dk1"/>
                </a:solidFill>
              </a:rPr>
              <a:t>disease</a:t>
            </a:r>
            <a:r>
              <a:rPr lang="fr-FR" sz="1200" dirty="0">
                <a:solidFill>
                  <a:schemeClr val="dk1"/>
                </a:solidFill>
              </a:rPr>
              <a:t> diagnostics, </a:t>
            </a:r>
            <a:r>
              <a:rPr lang="fr-FR" sz="1200" dirty="0" err="1">
                <a:solidFill>
                  <a:schemeClr val="dk1"/>
                </a:solidFill>
              </a:rPr>
              <a:t>environmental</a:t>
            </a:r>
            <a:r>
              <a:rPr lang="fr-FR" sz="1200" dirty="0">
                <a:solidFill>
                  <a:schemeClr val="dk1"/>
                </a:solidFill>
              </a:rPr>
              <a:t> monitoring, etc..</a:t>
            </a:r>
            <a:endParaRPr sz="1200" dirty="0">
              <a:solidFill>
                <a:schemeClr val="dk1"/>
              </a:solidFill>
            </a:endParaRPr>
          </a:p>
          <a:p>
            <a:pPr marL="13716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dirty="0">
              <a:solidFill>
                <a:schemeClr val="dk1"/>
              </a:solidFill>
            </a:endParaRPr>
          </a:p>
          <a:p>
            <a:pPr marL="914400" lvl="1" indent="-292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</a:pPr>
            <a:r>
              <a:rPr lang="fr-FR" sz="1200" dirty="0">
                <a:solidFill>
                  <a:schemeClr val="dk1"/>
                </a:solidFill>
              </a:rPr>
              <a:t>This </a:t>
            </a:r>
            <a:r>
              <a:rPr lang="fr-FR" sz="1200" dirty="0" err="1">
                <a:solidFill>
                  <a:schemeClr val="dk1"/>
                </a:solidFill>
              </a:rPr>
              <a:t>paper</a:t>
            </a:r>
            <a:r>
              <a:rPr lang="fr-FR" sz="1200" dirty="0">
                <a:solidFill>
                  <a:schemeClr val="dk1"/>
                </a:solidFill>
              </a:rPr>
              <a:t> </a:t>
            </a:r>
            <a:r>
              <a:rPr lang="fr-FR" sz="1200" dirty="0" err="1">
                <a:solidFill>
                  <a:schemeClr val="dk1"/>
                </a:solidFill>
              </a:rPr>
              <a:t>introduces</a:t>
            </a:r>
            <a:r>
              <a:rPr lang="fr-FR" sz="1200" dirty="0">
                <a:solidFill>
                  <a:schemeClr val="dk1"/>
                </a:solidFill>
              </a:rPr>
              <a:t> a new phase-sensitive </a:t>
            </a:r>
            <a:r>
              <a:rPr lang="fr-FR" sz="1200" dirty="0" err="1">
                <a:solidFill>
                  <a:schemeClr val="dk1"/>
                </a:solidFill>
              </a:rPr>
              <a:t>approach</a:t>
            </a:r>
            <a:r>
              <a:rPr lang="fr-FR" sz="1200" dirty="0">
                <a:solidFill>
                  <a:schemeClr val="dk1"/>
                </a:solidFill>
              </a:rPr>
              <a:t>, </a:t>
            </a:r>
            <a:r>
              <a:rPr lang="fr-FR" sz="1200" dirty="0" err="1">
                <a:solidFill>
                  <a:schemeClr val="dk1"/>
                </a:solidFill>
              </a:rPr>
              <a:t>which</a:t>
            </a:r>
            <a:r>
              <a:rPr lang="fr-FR" sz="1200" dirty="0">
                <a:solidFill>
                  <a:schemeClr val="dk1"/>
                </a:solidFill>
              </a:rPr>
              <a:t> </a:t>
            </a:r>
            <a:r>
              <a:rPr lang="fr-FR" sz="1200" dirty="0" err="1">
                <a:solidFill>
                  <a:schemeClr val="dk1"/>
                </a:solidFill>
              </a:rPr>
              <a:t>is</a:t>
            </a:r>
            <a:r>
              <a:rPr lang="fr-FR" sz="1200" dirty="0">
                <a:solidFill>
                  <a:schemeClr val="dk1"/>
                </a:solidFill>
              </a:rPr>
              <a:t> more </a:t>
            </a:r>
            <a:r>
              <a:rPr lang="fr-FR" sz="1200" dirty="0" err="1">
                <a:solidFill>
                  <a:schemeClr val="dk1"/>
                </a:solidFill>
              </a:rPr>
              <a:t>accurate</a:t>
            </a:r>
            <a:r>
              <a:rPr lang="fr-FR" sz="1200" dirty="0">
                <a:solidFill>
                  <a:schemeClr val="dk1"/>
                </a:solidFill>
              </a:rPr>
              <a:t> and more sensitive </a:t>
            </a:r>
            <a:r>
              <a:rPr lang="fr-FR" sz="1200" dirty="0" err="1">
                <a:solidFill>
                  <a:schemeClr val="dk1"/>
                </a:solidFill>
              </a:rPr>
              <a:t>than</a:t>
            </a:r>
            <a:r>
              <a:rPr lang="fr-FR" sz="1200" dirty="0">
                <a:solidFill>
                  <a:schemeClr val="dk1"/>
                </a:solidFill>
              </a:rPr>
              <a:t> an </a:t>
            </a:r>
            <a:r>
              <a:rPr lang="fr-FR" sz="1200" dirty="0" err="1">
                <a:solidFill>
                  <a:schemeClr val="dk1"/>
                </a:solidFill>
              </a:rPr>
              <a:t>intensity</a:t>
            </a:r>
            <a:r>
              <a:rPr lang="fr-FR" sz="1200" dirty="0">
                <a:solidFill>
                  <a:schemeClr val="dk1"/>
                </a:solidFill>
              </a:rPr>
              <a:t> </a:t>
            </a:r>
            <a:r>
              <a:rPr lang="fr-FR" sz="1200" dirty="0" err="1">
                <a:solidFill>
                  <a:schemeClr val="dk1"/>
                </a:solidFill>
              </a:rPr>
              <a:t>based</a:t>
            </a:r>
            <a:r>
              <a:rPr lang="fr-FR" sz="1200" dirty="0">
                <a:solidFill>
                  <a:schemeClr val="dk1"/>
                </a:solidFill>
              </a:rPr>
              <a:t> </a:t>
            </a:r>
            <a:r>
              <a:rPr lang="fr-FR" sz="1200" dirty="0" err="1">
                <a:solidFill>
                  <a:schemeClr val="dk1"/>
                </a:solidFill>
              </a:rPr>
              <a:t>approach</a:t>
            </a:r>
            <a:endParaRPr sz="1200" dirty="0">
              <a:solidFill>
                <a:schemeClr val="dk1"/>
              </a:solidFill>
            </a:endParaRPr>
          </a:p>
          <a:p>
            <a:pPr marL="914400" lvl="1" indent="-292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</a:pPr>
            <a:r>
              <a:rPr lang="fr-FR" sz="1200" dirty="0">
                <a:solidFill>
                  <a:schemeClr val="dk1"/>
                </a:solidFill>
              </a:rPr>
              <a:t>The </a:t>
            </a:r>
            <a:r>
              <a:rPr lang="fr-FR" sz="1200" dirty="0" err="1">
                <a:solidFill>
                  <a:schemeClr val="dk1"/>
                </a:solidFill>
              </a:rPr>
              <a:t>paper</a:t>
            </a:r>
            <a:r>
              <a:rPr lang="fr-FR" sz="1200" dirty="0">
                <a:solidFill>
                  <a:schemeClr val="dk1"/>
                </a:solidFill>
              </a:rPr>
              <a:t> </a:t>
            </a:r>
            <a:r>
              <a:rPr lang="fr-FR" sz="1200" dirty="0" err="1">
                <a:solidFill>
                  <a:schemeClr val="dk1"/>
                </a:solidFill>
              </a:rPr>
              <a:t>also</a:t>
            </a:r>
            <a:r>
              <a:rPr lang="fr-FR" sz="1200" dirty="0">
                <a:solidFill>
                  <a:schemeClr val="dk1"/>
                </a:solidFill>
              </a:rPr>
              <a:t> </a:t>
            </a:r>
            <a:r>
              <a:rPr lang="fr-FR" sz="1200" dirty="0" err="1">
                <a:solidFill>
                  <a:schemeClr val="dk1"/>
                </a:solidFill>
              </a:rPr>
              <a:t>discusses</a:t>
            </a:r>
            <a:r>
              <a:rPr lang="fr-FR" sz="1200" dirty="0">
                <a:solidFill>
                  <a:schemeClr val="dk1"/>
                </a:solidFill>
              </a:rPr>
              <a:t> the </a:t>
            </a:r>
            <a:r>
              <a:rPr lang="fr-FR" sz="1200" dirty="0" err="1">
                <a:solidFill>
                  <a:schemeClr val="dk1"/>
                </a:solidFill>
              </a:rPr>
              <a:t>manufacturing</a:t>
            </a:r>
            <a:r>
              <a:rPr lang="fr-FR" sz="1200" dirty="0">
                <a:solidFill>
                  <a:schemeClr val="dk1"/>
                </a:solidFill>
              </a:rPr>
              <a:t>, </a:t>
            </a:r>
            <a:r>
              <a:rPr lang="fr-FR" sz="1200" dirty="0" err="1">
                <a:solidFill>
                  <a:schemeClr val="dk1"/>
                </a:solidFill>
              </a:rPr>
              <a:t>this</a:t>
            </a:r>
            <a:r>
              <a:rPr lang="fr-FR" sz="1200" dirty="0">
                <a:solidFill>
                  <a:schemeClr val="dk1"/>
                </a:solidFill>
              </a:rPr>
              <a:t> </a:t>
            </a:r>
            <a:r>
              <a:rPr lang="fr-FR" sz="1200" dirty="0" err="1">
                <a:solidFill>
                  <a:schemeClr val="dk1"/>
                </a:solidFill>
              </a:rPr>
              <a:t>is</a:t>
            </a:r>
            <a:r>
              <a:rPr lang="fr-FR" sz="1200" dirty="0">
                <a:solidFill>
                  <a:schemeClr val="dk1"/>
                </a:solidFill>
              </a:rPr>
              <a:t> </a:t>
            </a:r>
            <a:r>
              <a:rPr lang="fr-FR" sz="1200" dirty="0" err="1">
                <a:solidFill>
                  <a:schemeClr val="dk1"/>
                </a:solidFill>
              </a:rPr>
              <a:t>also</a:t>
            </a:r>
            <a:r>
              <a:rPr lang="fr-FR" sz="1200" dirty="0">
                <a:solidFill>
                  <a:schemeClr val="dk1"/>
                </a:solidFill>
              </a:rPr>
              <a:t> </a:t>
            </a:r>
            <a:r>
              <a:rPr lang="fr-FR" sz="1200" dirty="0" err="1">
                <a:solidFill>
                  <a:schemeClr val="dk1"/>
                </a:solidFill>
              </a:rPr>
              <a:t>interesting</a:t>
            </a:r>
            <a:r>
              <a:rPr lang="fr-FR" sz="1200" dirty="0">
                <a:solidFill>
                  <a:schemeClr val="dk1"/>
                </a:solidFill>
              </a:rPr>
              <a:t> and more in the scope of the course.</a:t>
            </a:r>
            <a:endParaRPr sz="1200" dirty="0">
              <a:solidFill>
                <a:srgbClr val="413C3A"/>
              </a:solidFill>
            </a:endParaRPr>
          </a:p>
          <a:p>
            <a:pPr marL="165102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30613"/>
              </a:buClr>
              <a:buSzPts val="1000"/>
            </a:pPr>
            <a:r>
              <a:rPr lang="fr-FR" dirty="0">
                <a:solidFill>
                  <a:srgbClr val="413C3A"/>
                </a:solidFill>
              </a:rPr>
              <a:t>Subjective opinion</a:t>
            </a:r>
            <a:endParaRPr dirty="0">
              <a:solidFill>
                <a:srgbClr val="413C3A"/>
              </a:solidFill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dirty="0">
              <a:solidFill>
                <a:srgbClr val="413C3A"/>
              </a:solidFill>
            </a:endParaRPr>
          </a:p>
          <a:p>
            <a:pPr marL="914400" lvl="1" indent="-29209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30613"/>
              </a:buClr>
              <a:buSzPts val="1000"/>
              <a:buChar char="•"/>
            </a:pPr>
            <a:r>
              <a:rPr lang="fr-FR" sz="1200" dirty="0">
                <a:solidFill>
                  <a:srgbClr val="413C3A"/>
                </a:solidFill>
              </a:rPr>
              <a:t>The </a:t>
            </a:r>
            <a:r>
              <a:rPr lang="fr-FR" sz="1200" dirty="0" err="1">
                <a:solidFill>
                  <a:srgbClr val="413C3A"/>
                </a:solidFill>
              </a:rPr>
              <a:t>device</a:t>
            </a:r>
            <a:r>
              <a:rPr lang="fr-FR" sz="1200" dirty="0">
                <a:solidFill>
                  <a:srgbClr val="413C3A"/>
                </a:solidFill>
              </a:rPr>
              <a:t> </a:t>
            </a:r>
            <a:r>
              <a:rPr lang="fr-FR" sz="1200" dirty="0" err="1">
                <a:solidFill>
                  <a:srgbClr val="413C3A"/>
                </a:solidFill>
              </a:rPr>
              <a:t>seems</a:t>
            </a:r>
            <a:r>
              <a:rPr lang="fr-FR" sz="1200" dirty="0">
                <a:solidFill>
                  <a:srgbClr val="413C3A"/>
                </a:solidFill>
              </a:rPr>
              <a:t> </a:t>
            </a:r>
            <a:r>
              <a:rPr lang="fr-FR" sz="1200" dirty="0" err="1">
                <a:solidFill>
                  <a:srgbClr val="413C3A"/>
                </a:solidFill>
              </a:rPr>
              <a:t>nice</a:t>
            </a:r>
            <a:r>
              <a:rPr lang="fr-FR" sz="1200" dirty="0">
                <a:solidFill>
                  <a:srgbClr val="413C3A"/>
                </a:solidFill>
              </a:rPr>
              <a:t> but applications are not </a:t>
            </a:r>
            <a:r>
              <a:rPr lang="fr-FR" sz="1200" dirty="0" err="1">
                <a:solidFill>
                  <a:srgbClr val="413C3A"/>
                </a:solidFill>
              </a:rPr>
              <a:t>that</a:t>
            </a:r>
            <a:r>
              <a:rPr lang="fr-FR" sz="1200" dirty="0">
                <a:solidFill>
                  <a:srgbClr val="413C3A"/>
                </a:solidFill>
              </a:rPr>
              <a:t> </a:t>
            </a:r>
            <a:r>
              <a:rPr lang="fr-FR" sz="1200" dirty="0" err="1">
                <a:solidFill>
                  <a:srgbClr val="413C3A"/>
                </a:solidFill>
              </a:rPr>
              <a:t>developed</a:t>
            </a:r>
            <a:r>
              <a:rPr lang="fr-FR" sz="1200" dirty="0">
                <a:solidFill>
                  <a:srgbClr val="413C3A"/>
                </a:solidFill>
              </a:rPr>
              <a:t>  </a:t>
            </a:r>
            <a:r>
              <a:rPr lang="fr-FR" sz="1200" dirty="0" err="1">
                <a:solidFill>
                  <a:srgbClr val="413C3A"/>
                </a:solidFill>
              </a:rPr>
              <a:t>unclear</a:t>
            </a:r>
            <a:r>
              <a:rPr lang="fr-FR" sz="1200" dirty="0">
                <a:solidFill>
                  <a:srgbClr val="413C3A"/>
                </a:solidFill>
              </a:rPr>
              <a:t> </a:t>
            </a:r>
            <a:endParaRPr sz="1200" dirty="0">
              <a:solidFill>
                <a:srgbClr val="413C3A"/>
              </a:solidFill>
            </a:endParaRPr>
          </a:p>
          <a:p>
            <a:pPr marL="4572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rgbClr val="413C3A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3506a08d3f8_0_22"/>
          <p:cNvSpPr txBox="1"/>
          <p:nvPr/>
        </p:nvSpPr>
        <p:spPr>
          <a:xfrm>
            <a:off x="959350" y="1976050"/>
            <a:ext cx="3057000" cy="29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500">
                <a:solidFill>
                  <a:schemeClr val="dk1"/>
                </a:solidFill>
              </a:rPr>
              <a:t>Summary</a:t>
            </a:r>
            <a:endParaRPr sz="15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5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500">
                <a:solidFill>
                  <a:schemeClr val="dk1"/>
                </a:solidFill>
              </a:rPr>
              <a:t>In this paper, they try to use 2D-material graphene to generate plasmonics effects (instead of Au) for enhance spectroscopy.</a:t>
            </a:r>
            <a:endParaRPr sz="15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500">
                <a:solidFill>
                  <a:schemeClr val="dk1"/>
                </a:solidFill>
              </a:rPr>
              <a:t>This allows a more precise detection of the characteristic groups and thus detect the specificities of the proteins.</a:t>
            </a:r>
            <a:endParaRPr sz="15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500" i="1">
              <a:solidFill>
                <a:schemeClr val="dk1"/>
              </a:solidFill>
            </a:endParaRPr>
          </a:p>
        </p:txBody>
      </p:sp>
      <p:sp>
        <p:nvSpPr>
          <p:cNvPr id="167" name="Google Shape;167;g3506a08d3f8_0_22"/>
          <p:cNvSpPr txBox="1">
            <a:spLocks noGrp="1"/>
          </p:cNvSpPr>
          <p:nvPr>
            <p:ph type="title"/>
          </p:nvPr>
        </p:nvSpPr>
        <p:spPr>
          <a:xfrm>
            <a:off x="904875" y="179552"/>
            <a:ext cx="3667200" cy="10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0" rIns="72000" bIns="46800" anchor="t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Libre Franklin"/>
              <a:buNone/>
            </a:pPr>
            <a:r>
              <a:rPr lang="fr-FR"/>
              <a:t>Publication II</a:t>
            </a:r>
            <a:endParaRPr/>
          </a:p>
        </p:txBody>
      </p:sp>
      <p:sp>
        <p:nvSpPr>
          <p:cNvPr id="168" name="Google Shape;168;g3506a08d3f8_0_22"/>
          <p:cNvSpPr txBox="1">
            <a:spLocks noGrp="1"/>
          </p:cNvSpPr>
          <p:nvPr>
            <p:ph type="dt" idx="10"/>
          </p:nvPr>
        </p:nvSpPr>
        <p:spPr>
          <a:xfrm rot="-5400000">
            <a:off x="-1221499" y="2778490"/>
            <a:ext cx="3341100" cy="9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30613"/>
              </a:buClr>
              <a:buSzPts val="700"/>
              <a:buFont typeface="Arial"/>
              <a:buNone/>
            </a:pPr>
            <a:r>
              <a:rPr lang="fr-FR">
                <a:solidFill>
                  <a:srgbClr val="E30613"/>
                </a:solidFill>
              </a:rPr>
              <a:t>DISCUSSING NANOPHOTONICS PUBLICATIONS</a:t>
            </a:r>
            <a:endParaRPr sz="700" b="0" i="0" u="none" strike="noStrike" cap="none">
              <a:solidFill>
                <a:srgbClr val="E3061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Google Shape;169;g3506a08d3f8_0_22"/>
          <p:cNvSpPr txBox="1">
            <a:spLocks noGrp="1"/>
          </p:cNvSpPr>
          <p:nvPr>
            <p:ph type="ftr" idx="11"/>
          </p:nvPr>
        </p:nvSpPr>
        <p:spPr>
          <a:xfrm rot="-5400000">
            <a:off x="7115938" y="1874075"/>
            <a:ext cx="3543300" cy="51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/>
              <a:t>GROUP D</a:t>
            </a:r>
            <a:endParaRPr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70" name="Google Shape;170;g3506a08d3f8_0_22"/>
          <p:cNvSpPr txBox="1">
            <a:spLocks noGrp="1"/>
          </p:cNvSpPr>
          <p:nvPr>
            <p:ph type="sldNum" idx="12"/>
          </p:nvPr>
        </p:nvSpPr>
        <p:spPr>
          <a:xfrm>
            <a:off x="8631238" y="195263"/>
            <a:ext cx="512700" cy="1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0" rIns="9000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13C3A"/>
              </a:buClr>
              <a:buSzPts val="700"/>
              <a:buFont typeface="Libre Franklin"/>
              <a:buNone/>
            </a:pPr>
            <a:fld id="{00000000-1234-1234-1234-123412341234}" type="slidenum">
              <a:rPr lang="fr-FR" sz="700" b="1" i="0" u="none" strike="noStrike" cap="none">
                <a:solidFill>
                  <a:srgbClr val="413C3A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3</a:t>
            </a:fld>
            <a:endParaRPr sz="700" b="1" i="0" u="none" strike="noStrike" cap="none">
              <a:solidFill>
                <a:srgbClr val="413C3A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71" name="Google Shape;171;g3506a08d3f8_0_22"/>
          <p:cNvSpPr txBox="1"/>
          <p:nvPr/>
        </p:nvSpPr>
        <p:spPr>
          <a:xfrm>
            <a:off x="4488875" y="1422375"/>
            <a:ext cx="4044000" cy="33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0" tIns="45700" rIns="91425" bIns="45700" anchor="t" anchorCtr="0">
            <a:normAutofit/>
          </a:bodyPr>
          <a:lstStyle/>
          <a:p>
            <a:pPr marL="457200" lvl="0" indent="-31241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30613"/>
              </a:buClr>
              <a:buSzPts val="1320"/>
              <a:buFont typeface="Noto Sans Symbols"/>
              <a:buChar char="▪"/>
            </a:pPr>
            <a:r>
              <a:rPr lang="fr-FR" sz="1500" dirty="0" err="1">
                <a:solidFill>
                  <a:srgbClr val="413C3A"/>
                </a:solidFill>
              </a:rPr>
              <a:t>Why</a:t>
            </a:r>
            <a:r>
              <a:rPr lang="fr-FR" sz="1500" dirty="0">
                <a:solidFill>
                  <a:srgbClr val="413C3A"/>
                </a:solidFill>
              </a:rPr>
              <a:t> </a:t>
            </a:r>
            <a:r>
              <a:rPr lang="fr-FR" sz="1500" dirty="0" err="1">
                <a:solidFill>
                  <a:srgbClr val="413C3A"/>
                </a:solidFill>
              </a:rPr>
              <a:t>we</a:t>
            </a:r>
            <a:r>
              <a:rPr lang="fr-FR" sz="1500" dirty="0">
                <a:solidFill>
                  <a:srgbClr val="413C3A"/>
                </a:solidFill>
              </a:rPr>
              <a:t> chose </a:t>
            </a:r>
            <a:r>
              <a:rPr lang="fr-FR" sz="1500" dirty="0" err="1">
                <a:solidFill>
                  <a:srgbClr val="413C3A"/>
                </a:solidFill>
              </a:rPr>
              <a:t>it</a:t>
            </a:r>
            <a:endParaRPr sz="1500" dirty="0">
              <a:solidFill>
                <a:srgbClr val="413C3A"/>
              </a:solidFill>
            </a:endParaRPr>
          </a:p>
          <a:p>
            <a:pPr marL="4572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 dirty="0">
              <a:solidFill>
                <a:srgbClr val="413C3A"/>
              </a:solidFill>
            </a:endParaRPr>
          </a:p>
          <a:p>
            <a:pPr marL="914400" lvl="1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30613"/>
              </a:buClr>
              <a:buSzPts val="1300"/>
              <a:buChar char="•"/>
            </a:pPr>
            <a:r>
              <a:rPr lang="fr-FR" sz="1300" dirty="0">
                <a:solidFill>
                  <a:schemeClr val="dk1"/>
                </a:solidFill>
              </a:rPr>
              <a:t>Usage of </a:t>
            </a:r>
            <a:r>
              <a:rPr lang="fr-FR" sz="1300" dirty="0" err="1">
                <a:solidFill>
                  <a:schemeClr val="dk1"/>
                </a:solidFill>
              </a:rPr>
              <a:t>other</a:t>
            </a:r>
            <a:r>
              <a:rPr lang="fr-FR" sz="1300" dirty="0">
                <a:solidFill>
                  <a:schemeClr val="dk1"/>
                </a:solidFill>
              </a:rPr>
              <a:t> </a:t>
            </a:r>
            <a:r>
              <a:rPr lang="fr-FR" sz="1300" dirty="0" err="1">
                <a:solidFill>
                  <a:schemeClr val="dk1"/>
                </a:solidFill>
              </a:rPr>
              <a:t>materials</a:t>
            </a:r>
            <a:r>
              <a:rPr lang="fr-FR" sz="1300" dirty="0">
                <a:solidFill>
                  <a:schemeClr val="dk1"/>
                </a:solidFill>
              </a:rPr>
              <a:t> and quantum </a:t>
            </a:r>
            <a:r>
              <a:rPr lang="fr-FR" sz="1300" dirty="0" err="1">
                <a:solidFill>
                  <a:schemeClr val="dk1"/>
                </a:solidFill>
              </a:rPr>
              <a:t>effects</a:t>
            </a:r>
            <a:r>
              <a:rPr lang="fr-FR" sz="1300" dirty="0">
                <a:solidFill>
                  <a:schemeClr val="dk1"/>
                </a:solidFill>
              </a:rPr>
              <a:t> to </a:t>
            </a:r>
            <a:r>
              <a:rPr lang="fr-FR" sz="1300" dirty="0" err="1">
                <a:solidFill>
                  <a:schemeClr val="dk1"/>
                </a:solidFill>
              </a:rPr>
              <a:t>improve</a:t>
            </a:r>
            <a:r>
              <a:rPr lang="fr-FR" sz="1300" dirty="0">
                <a:solidFill>
                  <a:schemeClr val="dk1"/>
                </a:solidFill>
              </a:rPr>
              <a:t> </a:t>
            </a:r>
            <a:r>
              <a:rPr lang="fr-FR" sz="1300" dirty="0" err="1">
                <a:solidFill>
                  <a:schemeClr val="dk1"/>
                </a:solidFill>
              </a:rPr>
              <a:t>classical</a:t>
            </a:r>
            <a:r>
              <a:rPr lang="fr-FR" sz="1300" dirty="0">
                <a:solidFill>
                  <a:schemeClr val="dk1"/>
                </a:solidFill>
              </a:rPr>
              <a:t> identification techniques </a:t>
            </a:r>
            <a:r>
              <a:rPr lang="fr-FR" sz="1300" dirty="0" err="1">
                <a:solidFill>
                  <a:schemeClr val="dk1"/>
                </a:solidFill>
              </a:rPr>
              <a:t>is</a:t>
            </a:r>
            <a:r>
              <a:rPr lang="fr-FR" sz="1300" dirty="0">
                <a:solidFill>
                  <a:schemeClr val="dk1"/>
                </a:solidFill>
              </a:rPr>
              <a:t> a </a:t>
            </a:r>
            <a:r>
              <a:rPr lang="fr-FR" sz="1300" dirty="0" err="1">
                <a:solidFill>
                  <a:schemeClr val="dk1"/>
                </a:solidFill>
              </a:rPr>
              <a:t>nice</a:t>
            </a:r>
            <a:r>
              <a:rPr lang="fr-FR" sz="1300" dirty="0">
                <a:solidFill>
                  <a:schemeClr val="dk1"/>
                </a:solidFill>
              </a:rPr>
              <a:t> </a:t>
            </a:r>
            <a:r>
              <a:rPr lang="fr-FR" sz="1300" dirty="0" err="1">
                <a:solidFill>
                  <a:schemeClr val="dk1"/>
                </a:solidFill>
              </a:rPr>
              <a:t>thing</a:t>
            </a:r>
            <a:r>
              <a:rPr lang="fr-FR" sz="1300" dirty="0">
                <a:solidFill>
                  <a:schemeClr val="dk1"/>
                </a:solidFill>
              </a:rPr>
              <a:t> to </a:t>
            </a:r>
            <a:r>
              <a:rPr lang="fr-FR" sz="1300" dirty="0" err="1">
                <a:solidFill>
                  <a:schemeClr val="dk1"/>
                </a:solidFill>
              </a:rPr>
              <a:t>learn</a:t>
            </a:r>
            <a:endParaRPr sz="1300" dirty="0">
              <a:solidFill>
                <a:srgbClr val="413C3A"/>
              </a:solidFill>
            </a:endParaRPr>
          </a:p>
          <a:p>
            <a:pPr marL="914400" lvl="1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30613"/>
              </a:buClr>
              <a:buSzPts val="1300"/>
              <a:buChar char="•"/>
            </a:pPr>
            <a:r>
              <a:rPr lang="fr-FR" sz="1300" dirty="0" err="1">
                <a:solidFill>
                  <a:srgbClr val="413C3A"/>
                </a:solidFill>
              </a:rPr>
              <a:t>Allows</a:t>
            </a:r>
            <a:r>
              <a:rPr lang="fr-FR" sz="1300" dirty="0">
                <a:solidFill>
                  <a:srgbClr val="413C3A"/>
                </a:solidFill>
              </a:rPr>
              <a:t> to </a:t>
            </a:r>
            <a:r>
              <a:rPr lang="fr-FR" sz="1300" dirty="0" err="1">
                <a:solidFill>
                  <a:srgbClr val="413C3A"/>
                </a:solidFill>
              </a:rPr>
              <a:t>get</a:t>
            </a:r>
            <a:r>
              <a:rPr lang="fr-FR" sz="1300" dirty="0">
                <a:solidFill>
                  <a:srgbClr val="413C3A"/>
                </a:solidFill>
              </a:rPr>
              <a:t> </a:t>
            </a:r>
            <a:r>
              <a:rPr lang="fr-FR" sz="1300" dirty="0" err="1">
                <a:solidFill>
                  <a:srgbClr val="413C3A"/>
                </a:solidFill>
              </a:rPr>
              <a:t>better</a:t>
            </a:r>
            <a:r>
              <a:rPr lang="fr-FR" sz="1300" dirty="0">
                <a:solidFill>
                  <a:srgbClr val="413C3A"/>
                </a:solidFill>
              </a:rPr>
              <a:t> </a:t>
            </a:r>
            <a:r>
              <a:rPr lang="fr-FR" sz="1300" dirty="0" err="1">
                <a:solidFill>
                  <a:srgbClr val="413C3A"/>
                </a:solidFill>
              </a:rPr>
              <a:t>molecular</a:t>
            </a:r>
            <a:r>
              <a:rPr lang="fr-FR" sz="1300" dirty="0">
                <a:solidFill>
                  <a:srgbClr val="413C3A"/>
                </a:solidFill>
              </a:rPr>
              <a:t> structure</a:t>
            </a:r>
            <a:endParaRPr sz="1300" dirty="0">
              <a:solidFill>
                <a:srgbClr val="413C3A"/>
              </a:solidFill>
            </a:endParaRPr>
          </a:p>
          <a:p>
            <a:pPr marL="9144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300" dirty="0">
              <a:solidFill>
                <a:srgbClr val="413C3A"/>
              </a:solidFill>
            </a:endParaRPr>
          </a:p>
          <a:p>
            <a:pPr marL="457200" lvl="0" indent="-31241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30613"/>
              </a:buClr>
              <a:buSzPts val="1320"/>
              <a:buFont typeface="Noto Sans Symbols"/>
              <a:buChar char="▪"/>
            </a:pPr>
            <a:r>
              <a:rPr lang="fr-FR" sz="1500" dirty="0">
                <a:solidFill>
                  <a:srgbClr val="413C3A"/>
                </a:solidFill>
              </a:rPr>
              <a:t>Subjective opinion</a:t>
            </a:r>
            <a:endParaRPr sz="1500" dirty="0">
              <a:solidFill>
                <a:srgbClr val="413C3A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 dirty="0">
              <a:solidFill>
                <a:srgbClr val="413C3A"/>
              </a:solidFill>
            </a:endParaRPr>
          </a:p>
          <a:p>
            <a:pPr marL="914400" lvl="1" indent="-32384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30613"/>
              </a:buClr>
              <a:buSzPts val="1500"/>
              <a:buChar char="•"/>
            </a:pPr>
            <a:r>
              <a:rPr lang="fr-FR" sz="1300" dirty="0" err="1">
                <a:solidFill>
                  <a:srgbClr val="413C3A"/>
                </a:solidFill>
              </a:rPr>
              <a:t>Applying</a:t>
            </a:r>
            <a:r>
              <a:rPr lang="fr-FR" sz="1300" dirty="0">
                <a:solidFill>
                  <a:srgbClr val="413C3A"/>
                </a:solidFill>
              </a:rPr>
              <a:t> a new point of </a:t>
            </a:r>
            <a:r>
              <a:rPr lang="fr-FR" sz="1300" dirty="0" err="1">
                <a:solidFill>
                  <a:srgbClr val="413C3A"/>
                </a:solidFill>
              </a:rPr>
              <a:t>view</a:t>
            </a:r>
            <a:r>
              <a:rPr lang="fr-FR" sz="1300" dirty="0">
                <a:solidFill>
                  <a:srgbClr val="413C3A"/>
                </a:solidFill>
              </a:rPr>
              <a:t> to a new technique</a:t>
            </a:r>
            <a:endParaRPr sz="1300" dirty="0">
              <a:solidFill>
                <a:srgbClr val="413C3A"/>
              </a:solidFill>
            </a:endParaRPr>
          </a:p>
          <a:p>
            <a:pPr marL="4572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 dirty="0">
              <a:solidFill>
                <a:srgbClr val="413C3A"/>
              </a:solidFill>
            </a:endParaRPr>
          </a:p>
        </p:txBody>
      </p:sp>
      <p:pic>
        <p:nvPicPr>
          <p:cNvPr id="172" name="Google Shape;172;g3506a08d3f8_0_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33475" y="647700"/>
            <a:ext cx="3951776" cy="1294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6" name="Google Shape;196;p9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 l="16324" t="18396" b="2067"/>
          <a:stretch/>
        </p:blipFill>
        <p:spPr>
          <a:xfrm>
            <a:off x="1331913" y="0"/>
            <a:ext cx="7812088" cy="4948239"/>
          </a:xfrm>
          <a:prstGeom prst="rect">
            <a:avLst/>
          </a:prstGeom>
          <a:noFill/>
          <a:ln>
            <a:noFill/>
          </a:ln>
        </p:spPr>
      </p:pic>
      <p:sp>
        <p:nvSpPr>
          <p:cNvPr id="197" name="Google Shape;197;p9"/>
          <p:cNvSpPr txBox="1">
            <a:spLocks noGrp="1"/>
          </p:cNvSpPr>
          <p:nvPr>
            <p:ph type="ctrTitle"/>
          </p:nvPr>
        </p:nvSpPr>
        <p:spPr>
          <a:xfrm>
            <a:off x="6631075" y="1610041"/>
            <a:ext cx="2512925" cy="2145820"/>
          </a:xfrm>
          <a:prstGeom prst="rect">
            <a:avLst/>
          </a:prstGeom>
          <a:solidFill>
            <a:srgbClr val="413C3A"/>
          </a:solidFill>
          <a:ln>
            <a:noFill/>
          </a:ln>
        </p:spPr>
        <p:txBody>
          <a:bodyPr spcFirstLastPara="1" wrap="square" lIns="216000" tIns="0" rIns="72000" bIns="46800" anchor="ctr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Libre Franklin"/>
              <a:buNone/>
            </a:pPr>
            <a:r>
              <a:rPr lang="fr-FR" sz="4400"/>
              <a:t>Thank you</a:t>
            </a:r>
            <a:endParaRPr sz="4400"/>
          </a:p>
        </p:txBody>
      </p:sp>
      <p:sp>
        <p:nvSpPr>
          <p:cNvPr id="198" name="Google Shape;198;p9"/>
          <p:cNvSpPr txBox="1">
            <a:spLocks noGrp="1"/>
          </p:cNvSpPr>
          <p:nvPr>
            <p:ph type="subTitle" idx="1"/>
          </p:nvPr>
        </p:nvSpPr>
        <p:spPr>
          <a:xfrm>
            <a:off x="4430100" y="4156550"/>
            <a:ext cx="4713900" cy="7917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0000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260"/>
              <a:buNone/>
            </a:pPr>
            <a:r>
              <a:rPr lang="fr-FR" sz="1400" b="1"/>
              <a:t>   Discussing nanophotonics publications </a:t>
            </a:r>
            <a:endParaRPr sz="1400" b="1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260"/>
              <a:buNone/>
            </a:pPr>
            <a:r>
              <a:rPr lang="fr-FR" sz="1400" b="1"/>
              <a:t>   </a:t>
            </a:r>
            <a:r>
              <a:rPr lang="fr-FR" sz="1100" b="1"/>
              <a:t>Group D - Torrés T., Baube M., Calcoen L., Nourry M., Robson N.</a:t>
            </a:r>
            <a:endParaRPr sz="9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hème Office">
  <a:themeElements>
    <a:clrScheme name="EPFL - New Colors 2019">
      <a:dk1>
        <a:srgbClr val="413C3A"/>
      </a:dk1>
      <a:lt1>
        <a:srgbClr val="FFFFFF"/>
      </a:lt1>
      <a:dk2>
        <a:srgbClr val="413C3A"/>
      </a:dk2>
      <a:lt2>
        <a:srgbClr val="CAC7C7"/>
      </a:lt2>
      <a:accent1>
        <a:srgbClr val="E30613"/>
      </a:accent1>
      <a:accent2>
        <a:srgbClr val="00A79F"/>
      </a:accent2>
      <a:accent3>
        <a:srgbClr val="413C3A"/>
      </a:accent3>
      <a:accent4>
        <a:srgbClr val="007480"/>
      </a:accent4>
      <a:accent5>
        <a:srgbClr val="F39869"/>
      </a:accent5>
      <a:accent6>
        <a:srgbClr val="B51F1F"/>
      </a:accent6>
      <a:hlink>
        <a:srgbClr val="ED6E9C"/>
      </a:hlink>
      <a:folHlink>
        <a:srgbClr val="4F8F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293</Words>
  <Application>Microsoft Office PowerPoint</Application>
  <PresentationFormat>Affichage à l'écran (16:9)</PresentationFormat>
  <Paragraphs>56</Paragraphs>
  <Slides>4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Noto Sans Symbols</vt:lpstr>
      <vt:lpstr>Arial</vt:lpstr>
      <vt:lpstr>Libre Franklin</vt:lpstr>
      <vt:lpstr>Thème Office</vt:lpstr>
      <vt:lpstr>Nanophotonics</vt:lpstr>
      <vt:lpstr>Publication I</vt:lpstr>
      <vt:lpstr>Publication II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Utilisateur Microsoft Office</dc:creator>
  <cp:lastModifiedBy>Tristán Fonquerne Torres</cp:lastModifiedBy>
  <cp:revision>1</cp:revision>
  <dcterms:created xsi:type="dcterms:W3CDTF">2019-04-02T06:24:35Z</dcterms:created>
  <dcterms:modified xsi:type="dcterms:W3CDTF">2025-04-29T19:56:53Z</dcterms:modified>
</cp:coreProperties>
</file>