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5"/>
  </p:notesMasterIdLst>
  <p:handoutMasterIdLst>
    <p:handoutMasterId r:id="rId36"/>
  </p:handoutMasterIdLst>
  <p:sldIdLst>
    <p:sldId id="256" r:id="rId5"/>
    <p:sldId id="307" r:id="rId6"/>
    <p:sldId id="308" r:id="rId7"/>
    <p:sldId id="309" r:id="rId8"/>
    <p:sldId id="310" r:id="rId9"/>
    <p:sldId id="311" r:id="rId10"/>
    <p:sldId id="312" r:id="rId11"/>
    <p:sldId id="314" r:id="rId12"/>
    <p:sldId id="315" r:id="rId13"/>
    <p:sldId id="313" r:id="rId14"/>
    <p:sldId id="316" r:id="rId15"/>
    <p:sldId id="317" r:id="rId16"/>
    <p:sldId id="319" r:id="rId17"/>
    <p:sldId id="320" r:id="rId18"/>
    <p:sldId id="318" r:id="rId19"/>
    <p:sldId id="321" r:id="rId20"/>
    <p:sldId id="322" r:id="rId21"/>
    <p:sldId id="323" r:id="rId22"/>
    <p:sldId id="324" r:id="rId23"/>
    <p:sldId id="326" r:id="rId24"/>
    <p:sldId id="325" r:id="rId25"/>
    <p:sldId id="327" r:id="rId26"/>
    <p:sldId id="328" r:id="rId27"/>
    <p:sldId id="329" r:id="rId28"/>
    <p:sldId id="331" r:id="rId29"/>
    <p:sldId id="332" r:id="rId30"/>
    <p:sldId id="333" r:id="rId31"/>
    <p:sldId id="334" r:id="rId32"/>
    <p:sldId id="335" r:id="rId33"/>
    <p:sldId id="336" r:id="rId34"/>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1088" autoAdjust="0"/>
  </p:normalViewPr>
  <p:slideViewPr>
    <p:cSldViewPr snapToGrid="0" snapToObjects="1" showGuides="1">
      <p:cViewPr varScale="1">
        <p:scale>
          <a:sx n="155" d="100"/>
          <a:sy n="155" d="100"/>
        </p:scale>
        <p:origin x="1600"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60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gyu Yu" userId="4769b349918564ed" providerId="LiveId" clId="{7724B987-D618-4422-B709-CF94B755D708}"/>
    <pc:docChg chg="undo redo custSel addSld delSld modSld sldOrd">
      <pc:chgData name="Hangyu Yu" userId="4769b349918564ed" providerId="LiveId" clId="{7724B987-D618-4422-B709-CF94B755D708}" dt="2024-09-18T07:05:46.878" v="2208"/>
      <pc:docMkLst>
        <pc:docMk/>
      </pc:docMkLst>
      <pc:sldChg chg="modSp">
        <pc:chgData name="Hangyu Yu" userId="4769b349918564ed" providerId="LiveId" clId="{7724B987-D618-4422-B709-CF94B755D708}" dt="2024-09-18T07:05:46.878" v="2208"/>
        <pc:sldMkLst>
          <pc:docMk/>
          <pc:sldMk cId="413527936" sldId="256"/>
        </pc:sldMkLst>
        <pc:spChg chg="mod">
          <ac:chgData name="Hangyu Yu" userId="4769b349918564ed" providerId="LiveId" clId="{7724B987-D618-4422-B709-CF94B755D708}" dt="2024-09-18T07:05:46.878" v="2208"/>
          <ac:spMkLst>
            <pc:docMk/>
            <pc:sldMk cId="413527936" sldId="256"/>
            <ac:spMk id="4" creationId="{34F3CA74-E434-844A-9C90-0FE7EB8DBFC3}"/>
          </ac:spMkLst>
        </pc:spChg>
      </pc:sldChg>
      <pc:sldChg chg="addSp modSp mod">
        <pc:chgData name="Hangyu Yu" userId="4769b349918564ed" providerId="LiveId" clId="{7724B987-D618-4422-B709-CF94B755D708}" dt="2024-09-18T07:05:46.878" v="2208"/>
        <pc:sldMkLst>
          <pc:docMk/>
          <pc:sldMk cId="1530241814" sldId="261"/>
        </pc:sldMkLst>
        <pc:spChg chg="add mod">
          <ac:chgData name="Hangyu Yu" userId="4769b349918564ed" providerId="LiveId" clId="{7724B987-D618-4422-B709-CF94B755D708}" dt="2024-09-17T09:03:56.982" v="7" actId="1035"/>
          <ac:spMkLst>
            <pc:docMk/>
            <pc:sldMk cId="1530241814" sldId="261"/>
            <ac:spMk id="2" creationId="{9E7353A4-54F0-4EEB-AC2A-669E6013BBEC}"/>
          </ac:spMkLst>
        </pc:spChg>
        <pc:spChg chg="mod">
          <ac:chgData name="Hangyu Yu" userId="4769b349918564ed" providerId="LiveId" clId="{7724B987-D618-4422-B709-CF94B755D708}" dt="2024-09-18T07:05:46.878" v="2208"/>
          <ac:spMkLst>
            <pc:docMk/>
            <pc:sldMk cId="1530241814" sldId="261"/>
            <ac:spMk id="4" creationId="{EE3D9599-6AD0-A54B-A8DB-E5D44637B072}"/>
          </ac:spMkLst>
        </pc:spChg>
        <pc:spChg chg="add mod">
          <ac:chgData name="Hangyu Yu" userId="4769b349918564ed" providerId="LiveId" clId="{7724B987-D618-4422-B709-CF94B755D708}" dt="2024-09-17T09:24:01.399" v="102" actId="113"/>
          <ac:spMkLst>
            <pc:docMk/>
            <pc:sldMk cId="1530241814" sldId="261"/>
            <ac:spMk id="6" creationId="{5FC43D66-58B9-4EC6-973D-4809C24F5A0F}"/>
          </ac:spMkLst>
        </pc:spChg>
        <pc:picChg chg="mod">
          <ac:chgData name="Hangyu Yu" userId="4769b349918564ed" providerId="LiveId" clId="{7724B987-D618-4422-B709-CF94B755D708}" dt="2024-09-17T09:03:05.677" v="0" actId="1076"/>
          <ac:picMkLst>
            <pc:docMk/>
            <pc:sldMk cId="1530241814" sldId="261"/>
            <ac:picMk id="3" creationId="{707A1C03-2A77-C303-0565-8CB85C0DCC4C}"/>
          </ac:picMkLst>
        </pc:picChg>
      </pc:sldChg>
      <pc:sldChg chg="addSp delSp modSp mod">
        <pc:chgData name="Hangyu Yu" userId="4769b349918564ed" providerId="LiveId" clId="{7724B987-D618-4422-B709-CF94B755D708}" dt="2024-09-18T07:05:46.878" v="2208"/>
        <pc:sldMkLst>
          <pc:docMk/>
          <pc:sldMk cId="2318915390" sldId="262"/>
        </pc:sldMkLst>
        <pc:spChg chg="add mod">
          <ac:chgData name="Hangyu Yu" userId="4769b349918564ed" providerId="LiveId" clId="{7724B987-D618-4422-B709-CF94B755D708}" dt="2024-09-17T09:36:39.061" v="283" actId="1076"/>
          <ac:spMkLst>
            <pc:docMk/>
            <pc:sldMk cId="2318915390" sldId="262"/>
            <ac:spMk id="2" creationId="{96410633-CC1D-4CF2-991C-D9601B97241D}"/>
          </ac:spMkLst>
        </pc:spChg>
        <pc:spChg chg="mod">
          <ac:chgData name="Hangyu Yu" userId="4769b349918564ed" providerId="LiveId" clId="{7724B987-D618-4422-B709-CF94B755D708}" dt="2024-09-18T07:05:46.878" v="2208"/>
          <ac:spMkLst>
            <pc:docMk/>
            <pc:sldMk cId="2318915390" sldId="262"/>
            <ac:spMk id="4" creationId="{EE3D9599-6AD0-A54B-A8DB-E5D44637B072}"/>
          </ac:spMkLst>
        </pc:spChg>
        <pc:spChg chg="add mod">
          <ac:chgData name="Hangyu Yu" userId="4769b349918564ed" providerId="LiveId" clId="{7724B987-D618-4422-B709-CF94B755D708}" dt="2024-09-17T09:36:39.061" v="283" actId="1076"/>
          <ac:spMkLst>
            <pc:docMk/>
            <pc:sldMk cId="2318915390" sldId="262"/>
            <ac:spMk id="9" creationId="{1F85B2A5-9FBD-4DB0-9354-2CA8E2D70447}"/>
          </ac:spMkLst>
        </pc:spChg>
        <pc:spChg chg="add del mod">
          <ac:chgData name="Hangyu Yu" userId="4769b349918564ed" providerId="LiveId" clId="{7724B987-D618-4422-B709-CF94B755D708}" dt="2024-09-17T09:29:38.563" v="146" actId="478"/>
          <ac:spMkLst>
            <pc:docMk/>
            <pc:sldMk cId="2318915390" sldId="262"/>
            <ac:spMk id="10" creationId="{B7F9A4DB-D4CB-41FA-97A4-DAC5DD1F9A99}"/>
          </ac:spMkLst>
        </pc:spChg>
        <pc:spChg chg="add mod">
          <ac:chgData name="Hangyu Yu" userId="4769b349918564ed" providerId="LiveId" clId="{7724B987-D618-4422-B709-CF94B755D708}" dt="2024-09-17T09:36:39.061" v="283" actId="1076"/>
          <ac:spMkLst>
            <pc:docMk/>
            <pc:sldMk cId="2318915390" sldId="262"/>
            <ac:spMk id="11" creationId="{F6462728-6A41-46AC-9AC3-CBC558EB61E2}"/>
          </ac:spMkLst>
        </pc:spChg>
        <pc:spChg chg="add mod">
          <ac:chgData name="Hangyu Yu" userId="4769b349918564ed" providerId="LiveId" clId="{7724B987-D618-4422-B709-CF94B755D708}" dt="2024-09-17T09:36:39.061" v="283" actId="1076"/>
          <ac:spMkLst>
            <pc:docMk/>
            <pc:sldMk cId="2318915390" sldId="262"/>
            <ac:spMk id="12" creationId="{5459D3A8-EC1A-4C2F-B8DE-8040B83020A3}"/>
          </ac:spMkLst>
        </pc:spChg>
        <pc:spChg chg="add mod">
          <ac:chgData name="Hangyu Yu" userId="4769b349918564ed" providerId="LiveId" clId="{7724B987-D618-4422-B709-CF94B755D708}" dt="2024-09-17T09:36:39.061" v="283" actId="1076"/>
          <ac:spMkLst>
            <pc:docMk/>
            <pc:sldMk cId="2318915390" sldId="262"/>
            <ac:spMk id="13" creationId="{25E1F701-25D4-4273-B155-827D56D9582A}"/>
          </ac:spMkLst>
        </pc:spChg>
        <pc:spChg chg="add mod">
          <ac:chgData name="Hangyu Yu" userId="4769b349918564ed" providerId="LiveId" clId="{7724B987-D618-4422-B709-CF94B755D708}" dt="2024-09-17T09:36:39.061" v="283" actId="1076"/>
          <ac:spMkLst>
            <pc:docMk/>
            <pc:sldMk cId="2318915390" sldId="262"/>
            <ac:spMk id="14" creationId="{8BB2DDBA-D242-4A5A-A913-C8712605F897}"/>
          </ac:spMkLst>
        </pc:spChg>
        <pc:spChg chg="add mod">
          <ac:chgData name="Hangyu Yu" userId="4769b349918564ed" providerId="LiveId" clId="{7724B987-D618-4422-B709-CF94B755D708}" dt="2024-09-17T09:47:45.062" v="435" actId="14100"/>
          <ac:spMkLst>
            <pc:docMk/>
            <pc:sldMk cId="2318915390" sldId="262"/>
            <ac:spMk id="15" creationId="{2ECE9D74-8CAF-4CD0-A0F3-D985AA7B1912}"/>
          </ac:spMkLst>
        </pc:spChg>
        <pc:spChg chg="add mod">
          <ac:chgData name="Hangyu Yu" userId="4769b349918564ed" providerId="LiveId" clId="{7724B987-D618-4422-B709-CF94B755D708}" dt="2024-09-17T09:47:40.396" v="431" actId="1076"/>
          <ac:spMkLst>
            <pc:docMk/>
            <pc:sldMk cId="2318915390" sldId="262"/>
            <ac:spMk id="16" creationId="{5121E9E9-B1ED-4E6C-B3F4-103024A3D2A8}"/>
          </ac:spMkLst>
        </pc:spChg>
        <pc:spChg chg="add mod">
          <ac:chgData name="Hangyu Yu" userId="4769b349918564ed" providerId="LiveId" clId="{7724B987-D618-4422-B709-CF94B755D708}" dt="2024-09-17T09:47:40.396" v="431" actId="1076"/>
          <ac:spMkLst>
            <pc:docMk/>
            <pc:sldMk cId="2318915390" sldId="262"/>
            <ac:spMk id="17" creationId="{D4C80D3E-406F-414F-BA47-D5508D112EA7}"/>
          </ac:spMkLst>
        </pc:spChg>
        <pc:picChg chg="add del">
          <ac:chgData name="Hangyu Yu" userId="4769b349918564ed" providerId="LiveId" clId="{7724B987-D618-4422-B709-CF94B755D708}" dt="2024-09-17T09:04:24.992" v="11" actId="478"/>
          <ac:picMkLst>
            <pc:docMk/>
            <pc:sldMk cId="2318915390" sldId="262"/>
            <ac:picMk id="6" creationId="{9EF4A283-289A-FC05-8B6C-62F1CA39C07E}"/>
          </ac:picMkLst>
        </pc:picChg>
        <pc:picChg chg="add mod modCrop">
          <ac:chgData name="Hangyu Yu" userId="4769b349918564ed" providerId="LiveId" clId="{7724B987-D618-4422-B709-CF94B755D708}" dt="2024-09-17T09:36:39.061" v="283" actId="1076"/>
          <ac:picMkLst>
            <pc:docMk/>
            <pc:sldMk cId="2318915390" sldId="262"/>
            <ac:picMk id="8" creationId="{F45292EA-370F-44A1-B086-68E65AF81144}"/>
          </ac:picMkLst>
        </pc:picChg>
        <pc:cxnChg chg="add">
          <ac:chgData name="Hangyu Yu" userId="4769b349918564ed" providerId="LiveId" clId="{7724B987-D618-4422-B709-CF94B755D708}" dt="2024-09-17T09:37:08.861" v="284" actId="11529"/>
          <ac:cxnSpMkLst>
            <pc:docMk/>
            <pc:sldMk cId="2318915390" sldId="262"/>
            <ac:cxnSpMk id="18" creationId="{F41DFF10-92DB-45B5-94E3-38E05F92A130}"/>
          </ac:cxnSpMkLst>
        </pc:cxnChg>
        <pc:cxnChg chg="add mod">
          <ac:chgData name="Hangyu Yu" userId="4769b349918564ed" providerId="LiveId" clId="{7724B987-D618-4422-B709-CF94B755D708}" dt="2024-09-17T09:37:13.067" v="287" actId="14100"/>
          <ac:cxnSpMkLst>
            <pc:docMk/>
            <pc:sldMk cId="2318915390" sldId="262"/>
            <ac:cxnSpMk id="19" creationId="{409234BB-F034-414D-8275-ED033232A0CB}"/>
          </ac:cxnSpMkLst>
        </pc:cxnChg>
        <pc:cxnChg chg="add mod">
          <ac:chgData name="Hangyu Yu" userId="4769b349918564ed" providerId="LiveId" clId="{7724B987-D618-4422-B709-CF94B755D708}" dt="2024-09-17T09:37:18.479" v="290" actId="14100"/>
          <ac:cxnSpMkLst>
            <pc:docMk/>
            <pc:sldMk cId="2318915390" sldId="262"/>
            <ac:cxnSpMk id="22" creationId="{42C28BF2-2297-4551-BA98-276DC9F7D3DA}"/>
          </ac:cxnSpMkLst>
        </pc:cxnChg>
        <pc:cxnChg chg="add mod">
          <ac:chgData name="Hangyu Yu" userId="4769b349918564ed" providerId="LiveId" clId="{7724B987-D618-4422-B709-CF94B755D708}" dt="2024-09-17T09:37:21.920" v="293" actId="14100"/>
          <ac:cxnSpMkLst>
            <pc:docMk/>
            <pc:sldMk cId="2318915390" sldId="262"/>
            <ac:cxnSpMk id="25" creationId="{57CB7314-5097-4CE7-AD77-9DBBB5D42E0C}"/>
          </ac:cxnSpMkLst>
        </pc:cxnChg>
        <pc:cxnChg chg="add mod">
          <ac:chgData name="Hangyu Yu" userId="4769b349918564ed" providerId="LiveId" clId="{7724B987-D618-4422-B709-CF94B755D708}" dt="2024-09-17T09:47:45.062" v="435" actId="14100"/>
          <ac:cxnSpMkLst>
            <pc:docMk/>
            <pc:sldMk cId="2318915390" sldId="262"/>
            <ac:cxnSpMk id="28" creationId="{5D5D0B19-9B68-4279-A45F-08507F4BB71A}"/>
          </ac:cxnSpMkLst>
        </pc:cxnChg>
        <pc:cxnChg chg="add mod">
          <ac:chgData name="Hangyu Yu" userId="4769b349918564ed" providerId="LiveId" clId="{7724B987-D618-4422-B709-CF94B755D708}" dt="2024-09-17T09:47:48.218" v="436" actId="14100"/>
          <ac:cxnSpMkLst>
            <pc:docMk/>
            <pc:sldMk cId="2318915390" sldId="262"/>
            <ac:cxnSpMk id="31" creationId="{0A204918-C956-4698-B142-073ACD1C9A5D}"/>
          </ac:cxnSpMkLst>
        </pc:cxnChg>
        <pc:cxnChg chg="add mod">
          <ac:chgData name="Hangyu Yu" userId="4769b349918564ed" providerId="LiveId" clId="{7724B987-D618-4422-B709-CF94B755D708}" dt="2024-09-17T09:47:40.396" v="431" actId="1076"/>
          <ac:cxnSpMkLst>
            <pc:docMk/>
            <pc:sldMk cId="2318915390" sldId="262"/>
            <ac:cxnSpMk id="34" creationId="{1910BEFE-A5B8-4A10-AF1F-06E0E90C71BC}"/>
          </ac:cxnSpMkLst>
        </pc:cxnChg>
        <pc:cxnChg chg="add">
          <ac:chgData name="Hangyu Yu" userId="4769b349918564ed" providerId="LiveId" clId="{7724B987-D618-4422-B709-CF94B755D708}" dt="2024-09-17T09:37:52.301" v="313" actId="11529"/>
          <ac:cxnSpMkLst>
            <pc:docMk/>
            <pc:sldMk cId="2318915390" sldId="262"/>
            <ac:cxnSpMk id="38" creationId="{AEC9DD0E-9C24-48EA-867E-A16A32A1224B}"/>
          </ac:cxnSpMkLst>
        </pc:cxnChg>
      </pc:sldChg>
      <pc:sldChg chg="delSp del mod">
        <pc:chgData name="Hangyu Yu" userId="4769b349918564ed" providerId="LiveId" clId="{7724B987-D618-4422-B709-CF94B755D708}" dt="2024-09-17T09:43:49.035" v="407" actId="47"/>
        <pc:sldMkLst>
          <pc:docMk/>
          <pc:sldMk cId="4229111610" sldId="263"/>
        </pc:sldMkLst>
        <pc:picChg chg="del">
          <ac:chgData name="Hangyu Yu" userId="4769b349918564ed" providerId="LiveId" clId="{7724B987-D618-4422-B709-CF94B755D708}" dt="2024-09-17T09:40:46.327" v="365" actId="21"/>
          <ac:picMkLst>
            <pc:docMk/>
            <pc:sldMk cId="4229111610" sldId="263"/>
            <ac:picMk id="6" creationId="{9EF4A283-289A-FC05-8B6C-62F1CA39C07E}"/>
          </ac:picMkLst>
        </pc:picChg>
      </pc:sldChg>
      <pc:sldChg chg="del">
        <pc:chgData name="Hangyu Yu" userId="4769b349918564ed" providerId="LiveId" clId="{7724B987-D618-4422-B709-CF94B755D708}" dt="2024-09-17T09:56:32.369" v="600" actId="47"/>
        <pc:sldMkLst>
          <pc:docMk/>
          <pc:sldMk cId="949280163" sldId="264"/>
        </pc:sldMkLst>
      </pc:sldChg>
      <pc:sldChg chg="del">
        <pc:chgData name="Hangyu Yu" userId="4769b349918564ed" providerId="LiveId" clId="{7724B987-D618-4422-B709-CF94B755D708}" dt="2024-09-17T09:56:34.549" v="601" actId="47"/>
        <pc:sldMkLst>
          <pc:docMk/>
          <pc:sldMk cId="995584834" sldId="265"/>
        </pc:sldMkLst>
      </pc:sldChg>
      <pc:sldChg chg="addSp delSp modSp mod">
        <pc:chgData name="Hangyu Yu" userId="4769b349918564ed" providerId="LiveId" clId="{7724B987-D618-4422-B709-CF94B755D708}" dt="2024-09-18T07:05:46.878" v="2208"/>
        <pc:sldMkLst>
          <pc:docMk/>
          <pc:sldMk cId="3916095367" sldId="266"/>
        </pc:sldMkLst>
        <pc:spChg chg="mod">
          <ac:chgData name="Hangyu Yu" userId="4769b349918564ed" providerId="LiveId" clId="{7724B987-D618-4422-B709-CF94B755D708}" dt="2024-09-18T07:05:46.878" v="2208"/>
          <ac:spMkLst>
            <pc:docMk/>
            <pc:sldMk cId="3916095367" sldId="266"/>
            <ac:spMk id="4" creationId="{EE3D9599-6AD0-A54B-A8DB-E5D44637B072}"/>
          </ac:spMkLst>
        </pc:spChg>
        <pc:spChg chg="mod">
          <ac:chgData name="Hangyu Yu" userId="4769b349918564ed" providerId="LiveId" clId="{7724B987-D618-4422-B709-CF94B755D708}" dt="2024-09-17T10:12:42.883" v="1235" actId="1076"/>
          <ac:spMkLst>
            <pc:docMk/>
            <pc:sldMk cId="3916095367" sldId="266"/>
            <ac:spMk id="5" creationId="{D0776DD9-9966-334C-AB8C-86A7550DDDA3}"/>
          </ac:spMkLst>
        </pc:spChg>
        <pc:spChg chg="add mod">
          <ac:chgData name="Hangyu Yu" userId="4769b349918564ed" providerId="LiveId" clId="{7724B987-D618-4422-B709-CF94B755D708}" dt="2024-09-17T10:12:42.883" v="1235" actId="1076"/>
          <ac:spMkLst>
            <pc:docMk/>
            <pc:sldMk cId="3916095367" sldId="266"/>
            <ac:spMk id="6" creationId="{AD50456E-8C1D-4622-80CB-2084FBA1E5FB}"/>
          </ac:spMkLst>
        </pc:spChg>
        <pc:spChg chg="mod">
          <ac:chgData name="Hangyu Yu" userId="4769b349918564ed" providerId="LiveId" clId="{7724B987-D618-4422-B709-CF94B755D708}" dt="2024-09-17T10:12:42.883" v="1235" actId="1076"/>
          <ac:spMkLst>
            <pc:docMk/>
            <pc:sldMk cId="3916095367" sldId="266"/>
            <ac:spMk id="7" creationId="{0024376F-AEFF-1D40-AB92-99A91B91E106}"/>
          </ac:spMkLst>
        </pc:spChg>
        <pc:spChg chg="add mod">
          <ac:chgData name="Hangyu Yu" userId="4769b349918564ed" providerId="LiveId" clId="{7724B987-D618-4422-B709-CF94B755D708}" dt="2024-09-17T10:12:42.883" v="1235" actId="1076"/>
          <ac:spMkLst>
            <pc:docMk/>
            <pc:sldMk cId="3916095367" sldId="266"/>
            <ac:spMk id="8" creationId="{A9B0BC27-916E-4D17-8116-993539EE200B}"/>
          </ac:spMkLst>
        </pc:spChg>
        <pc:spChg chg="add mod">
          <ac:chgData name="Hangyu Yu" userId="4769b349918564ed" providerId="LiveId" clId="{7724B987-D618-4422-B709-CF94B755D708}" dt="2024-09-17T10:12:57.855" v="1241" actId="465"/>
          <ac:spMkLst>
            <pc:docMk/>
            <pc:sldMk cId="3916095367" sldId="266"/>
            <ac:spMk id="9" creationId="{EB840090-E026-4D44-A87B-BEFD1C85978C}"/>
          </ac:spMkLst>
        </pc:spChg>
        <pc:spChg chg="add mod">
          <ac:chgData name="Hangyu Yu" userId="4769b349918564ed" providerId="LiveId" clId="{7724B987-D618-4422-B709-CF94B755D708}" dt="2024-09-17T10:12:57.855" v="1241" actId="465"/>
          <ac:spMkLst>
            <pc:docMk/>
            <pc:sldMk cId="3916095367" sldId="266"/>
            <ac:spMk id="10" creationId="{2C139D63-B188-4B09-A813-FEB2197E95FA}"/>
          </ac:spMkLst>
        </pc:spChg>
        <pc:spChg chg="add mod">
          <ac:chgData name="Hangyu Yu" userId="4769b349918564ed" providerId="LiveId" clId="{7724B987-D618-4422-B709-CF94B755D708}" dt="2024-09-17T10:12:57.855" v="1241" actId="465"/>
          <ac:spMkLst>
            <pc:docMk/>
            <pc:sldMk cId="3916095367" sldId="266"/>
            <ac:spMk id="11" creationId="{5AC4C23F-8AB3-4C43-84C7-93A3CC945A75}"/>
          </ac:spMkLst>
        </pc:spChg>
        <pc:spChg chg="add mod">
          <ac:chgData name="Hangyu Yu" userId="4769b349918564ed" providerId="LiveId" clId="{7724B987-D618-4422-B709-CF94B755D708}" dt="2024-09-17T10:50:16.829" v="1965"/>
          <ac:spMkLst>
            <pc:docMk/>
            <pc:sldMk cId="3916095367" sldId="266"/>
            <ac:spMk id="12" creationId="{387658A1-F033-48F4-84EB-4E78B15AC956}"/>
          </ac:spMkLst>
        </pc:spChg>
        <pc:spChg chg="add mod">
          <ac:chgData name="Hangyu Yu" userId="4769b349918564ed" providerId="LiveId" clId="{7724B987-D618-4422-B709-CF94B755D708}" dt="2024-09-17T10:11:54.582" v="1098" actId="571"/>
          <ac:spMkLst>
            <pc:docMk/>
            <pc:sldMk cId="3916095367" sldId="266"/>
            <ac:spMk id="13" creationId="{98E2E958-43C3-4379-BEAD-BA287B3D5677}"/>
          </ac:spMkLst>
        </pc:spChg>
        <pc:spChg chg="add del mod">
          <ac:chgData name="Hangyu Yu" userId="4769b349918564ed" providerId="LiveId" clId="{7724B987-D618-4422-B709-CF94B755D708}" dt="2024-09-17T10:12:48.286" v="1238" actId="478"/>
          <ac:spMkLst>
            <pc:docMk/>
            <pc:sldMk cId="3916095367" sldId="266"/>
            <ac:spMk id="14" creationId="{63443188-B27A-4659-9A0C-45CE28B29D0E}"/>
          </ac:spMkLst>
        </pc:spChg>
        <pc:spChg chg="add mod">
          <ac:chgData name="Hangyu Yu" userId="4769b349918564ed" providerId="LiveId" clId="{7724B987-D618-4422-B709-CF94B755D708}" dt="2024-09-17T10:12:52.011" v="1240" actId="14100"/>
          <ac:spMkLst>
            <pc:docMk/>
            <pc:sldMk cId="3916095367" sldId="266"/>
            <ac:spMk id="15" creationId="{8D78D84E-1766-4E96-A31B-CACBCC445C77}"/>
          </ac:spMkLst>
        </pc:spChg>
        <pc:spChg chg="add mod">
          <ac:chgData name="Hangyu Yu" userId="4769b349918564ed" providerId="LiveId" clId="{7724B987-D618-4422-B709-CF94B755D708}" dt="2024-09-17T10:13:11.352" v="1245" actId="1076"/>
          <ac:spMkLst>
            <pc:docMk/>
            <pc:sldMk cId="3916095367" sldId="266"/>
            <ac:spMk id="18" creationId="{CE1BB782-14B0-49C7-979A-4EDD4A422286}"/>
          </ac:spMkLst>
        </pc:spChg>
        <pc:spChg chg="add mod">
          <ac:chgData name="Hangyu Yu" userId="4769b349918564ed" providerId="LiveId" clId="{7724B987-D618-4422-B709-CF94B755D708}" dt="2024-09-17T10:13:31.219" v="1257" actId="1076"/>
          <ac:spMkLst>
            <pc:docMk/>
            <pc:sldMk cId="3916095367" sldId="266"/>
            <ac:spMk id="19" creationId="{F7D16BA5-A95C-4CCA-8254-0BA4EE312D78}"/>
          </ac:spMkLst>
        </pc:spChg>
        <pc:spChg chg="add mod">
          <ac:chgData name="Hangyu Yu" userId="4769b349918564ed" providerId="LiveId" clId="{7724B987-D618-4422-B709-CF94B755D708}" dt="2024-09-17T10:13:26.962" v="1255" actId="1076"/>
          <ac:spMkLst>
            <pc:docMk/>
            <pc:sldMk cId="3916095367" sldId="266"/>
            <ac:spMk id="20" creationId="{6AAB1CB6-E5A9-478A-A0DD-9041B8FCEC20}"/>
          </ac:spMkLst>
        </pc:spChg>
        <pc:spChg chg="add mod">
          <ac:chgData name="Hangyu Yu" userId="4769b349918564ed" providerId="LiveId" clId="{7724B987-D618-4422-B709-CF94B755D708}" dt="2024-09-17T10:13:29.343" v="1256" actId="1076"/>
          <ac:spMkLst>
            <pc:docMk/>
            <pc:sldMk cId="3916095367" sldId="266"/>
            <ac:spMk id="21" creationId="{6214C14B-E2DC-4235-A221-1CADF68CAF6D}"/>
          </ac:spMkLst>
        </pc:spChg>
        <pc:spChg chg="add mod">
          <ac:chgData name="Hangyu Yu" userId="4769b349918564ed" providerId="LiveId" clId="{7724B987-D618-4422-B709-CF94B755D708}" dt="2024-09-17T10:13:16.862" v="1251" actId="571"/>
          <ac:spMkLst>
            <pc:docMk/>
            <pc:sldMk cId="3916095367" sldId="266"/>
            <ac:spMk id="22" creationId="{655C0697-C200-4921-97EF-F648140B8823}"/>
          </ac:spMkLst>
        </pc:spChg>
        <pc:picChg chg="add del mod">
          <ac:chgData name="Hangyu Yu" userId="4769b349918564ed" providerId="LiveId" clId="{7724B987-D618-4422-B709-CF94B755D708}" dt="2024-09-17T10:12:39.196" v="1234" actId="478"/>
          <ac:picMkLst>
            <pc:docMk/>
            <pc:sldMk cId="3916095367" sldId="266"/>
            <ac:picMk id="3" creationId="{6E92B9B7-CD29-4F9A-8DC9-6C0585C11B0C}"/>
          </ac:picMkLst>
        </pc:picChg>
        <pc:cxnChg chg="add del mod">
          <ac:chgData name="Hangyu Yu" userId="4769b349918564ed" providerId="LiveId" clId="{7724B987-D618-4422-B709-CF94B755D708}" dt="2024-09-17T10:13:06.398" v="1243" actId="478"/>
          <ac:cxnSpMkLst>
            <pc:docMk/>
            <pc:sldMk cId="3916095367" sldId="266"/>
            <ac:cxnSpMk id="17" creationId="{24FA1AF8-BD61-4862-961A-E0D5A32B107A}"/>
          </ac:cxnSpMkLst>
        </pc:cxnChg>
      </pc:sldChg>
      <pc:sldChg chg="del">
        <pc:chgData name="Hangyu Yu" userId="4769b349918564ed" providerId="LiveId" clId="{7724B987-D618-4422-B709-CF94B755D708}" dt="2024-09-17T10:13:39.098" v="1260" actId="47"/>
        <pc:sldMkLst>
          <pc:docMk/>
          <pc:sldMk cId="1063378294" sldId="267"/>
        </pc:sldMkLst>
      </pc:sldChg>
      <pc:sldChg chg="del">
        <pc:chgData name="Hangyu Yu" userId="4769b349918564ed" providerId="LiveId" clId="{7724B987-D618-4422-B709-CF94B755D708}" dt="2024-09-17T10:13:38.517" v="1259" actId="47"/>
        <pc:sldMkLst>
          <pc:docMk/>
          <pc:sldMk cId="3972855546" sldId="268"/>
        </pc:sldMkLst>
      </pc:sldChg>
      <pc:sldChg chg="delSp add del mod">
        <pc:chgData name="Hangyu Yu" userId="4769b349918564ed" providerId="LiveId" clId="{7724B987-D618-4422-B709-CF94B755D708}" dt="2024-09-17T09:40:27.759" v="357" actId="47"/>
        <pc:sldMkLst>
          <pc:docMk/>
          <pc:sldMk cId="2493125248" sldId="269"/>
        </pc:sldMkLst>
        <pc:picChg chg="del">
          <ac:chgData name="Hangyu Yu" userId="4769b349918564ed" providerId="LiveId" clId="{7724B987-D618-4422-B709-CF94B755D708}" dt="2024-09-17T09:38:15.632" v="316" actId="21"/>
          <ac:picMkLst>
            <pc:docMk/>
            <pc:sldMk cId="2493125248" sldId="269"/>
            <ac:picMk id="6" creationId="{9EF4A283-289A-FC05-8B6C-62F1CA39C07E}"/>
          </ac:picMkLst>
        </pc:picChg>
      </pc:sldChg>
      <pc:sldChg chg="addSp delSp modSp add mod">
        <pc:chgData name="Hangyu Yu" userId="4769b349918564ed" providerId="LiveId" clId="{7724B987-D618-4422-B709-CF94B755D708}" dt="2024-09-18T07:05:46.878" v="2208"/>
        <pc:sldMkLst>
          <pc:docMk/>
          <pc:sldMk cId="1371272681" sldId="270"/>
        </pc:sldMkLst>
        <pc:spChg chg="del">
          <ac:chgData name="Hangyu Yu" userId="4769b349918564ed" providerId="LiveId" clId="{7724B987-D618-4422-B709-CF94B755D708}" dt="2024-09-17T09:48:23.806" v="437" actId="478"/>
          <ac:spMkLst>
            <pc:docMk/>
            <pc:sldMk cId="1371272681" sldId="270"/>
            <ac:spMk id="2" creationId="{96410633-CC1D-4CF2-991C-D9601B97241D}"/>
          </ac:spMkLst>
        </pc:spChg>
        <pc:spChg chg="mod">
          <ac:chgData name="Hangyu Yu" userId="4769b349918564ed" providerId="LiveId" clId="{7724B987-D618-4422-B709-CF94B755D708}" dt="2024-09-18T07:05:46.878" v="2208"/>
          <ac:spMkLst>
            <pc:docMk/>
            <pc:sldMk cId="1371272681" sldId="270"/>
            <ac:spMk id="4" creationId="{EE3D9599-6AD0-A54B-A8DB-E5D44637B072}"/>
          </ac:spMkLst>
        </pc:spChg>
        <pc:spChg chg="del">
          <ac:chgData name="Hangyu Yu" userId="4769b349918564ed" providerId="LiveId" clId="{7724B987-D618-4422-B709-CF94B755D708}" dt="2024-09-17T09:48:23.806" v="437" actId="478"/>
          <ac:spMkLst>
            <pc:docMk/>
            <pc:sldMk cId="1371272681" sldId="270"/>
            <ac:spMk id="9" creationId="{1F85B2A5-9FBD-4DB0-9354-2CA8E2D70447}"/>
          </ac:spMkLst>
        </pc:spChg>
        <pc:spChg chg="del">
          <ac:chgData name="Hangyu Yu" userId="4769b349918564ed" providerId="LiveId" clId="{7724B987-D618-4422-B709-CF94B755D708}" dt="2024-09-17T09:48:23.806" v="437" actId="478"/>
          <ac:spMkLst>
            <pc:docMk/>
            <pc:sldMk cId="1371272681" sldId="270"/>
            <ac:spMk id="11" creationId="{F6462728-6A41-46AC-9AC3-CBC558EB61E2}"/>
          </ac:spMkLst>
        </pc:spChg>
        <pc:spChg chg="del">
          <ac:chgData name="Hangyu Yu" userId="4769b349918564ed" providerId="LiveId" clId="{7724B987-D618-4422-B709-CF94B755D708}" dt="2024-09-17T09:48:23.806" v="437" actId="478"/>
          <ac:spMkLst>
            <pc:docMk/>
            <pc:sldMk cId="1371272681" sldId="270"/>
            <ac:spMk id="12" creationId="{5459D3A8-EC1A-4C2F-B8DE-8040B83020A3}"/>
          </ac:spMkLst>
        </pc:spChg>
        <pc:spChg chg="del">
          <ac:chgData name="Hangyu Yu" userId="4769b349918564ed" providerId="LiveId" clId="{7724B987-D618-4422-B709-CF94B755D708}" dt="2024-09-17T09:48:23.806" v="437" actId="478"/>
          <ac:spMkLst>
            <pc:docMk/>
            <pc:sldMk cId="1371272681" sldId="270"/>
            <ac:spMk id="13" creationId="{25E1F701-25D4-4273-B155-827D56D9582A}"/>
          </ac:spMkLst>
        </pc:spChg>
        <pc:spChg chg="del">
          <ac:chgData name="Hangyu Yu" userId="4769b349918564ed" providerId="LiveId" clId="{7724B987-D618-4422-B709-CF94B755D708}" dt="2024-09-17T09:48:23.806" v="437" actId="478"/>
          <ac:spMkLst>
            <pc:docMk/>
            <pc:sldMk cId="1371272681" sldId="270"/>
            <ac:spMk id="14" creationId="{8BB2DDBA-D242-4A5A-A913-C8712605F897}"/>
          </ac:spMkLst>
        </pc:spChg>
        <pc:spChg chg="del">
          <ac:chgData name="Hangyu Yu" userId="4769b349918564ed" providerId="LiveId" clId="{7724B987-D618-4422-B709-CF94B755D708}" dt="2024-09-17T09:48:23.806" v="437" actId="478"/>
          <ac:spMkLst>
            <pc:docMk/>
            <pc:sldMk cId="1371272681" sldId="270"/>
            <ac:spMk id="15" creationId="{2ECE9D74-8CAF-4CD0-A0F3-D985AA7B1912}"/>
          </ac:spMkLst>
        </pc:spChg>
        <pc:spChg chg="del">
          <ac:chgData name="Hangyu Yu" userId="4769b349918564ed" providerId="LiveId" clId="{7724B987-D618-4422-B709-CF94B755D708}" dt="2024-09-17T09:48:23.806" v="437" actId="478"/>
          <ac:spMkLst>
            <pc:docMk/>
            <pc:sldMk cId="1371272681" sldId="270"/>
            <ac:spMk id="16" creationId="{5121E9E9-B1ED-4E6C-B3F4-103024A3D2A8}"/>
          </ac:spMkLst>
        </pc:spChg>
        <pc:spChg chg="del mod">
          <ac:chgData name="Hangyu Yu" userId="4769b349918564ed" providerId="LiveId" clId="{7724B987-D618-4422-B709-CF94B755D708}" dt="2024-09-17T09:48:23.806" v="437" actId="478"/>
          <ac:spMkLst>
            <pc:docMk/>
            <pc:sldMk cId="1371272681" sldId="270"/>
            <ac:spMk id="17" creationId="{D4C80D3E-406F-414F-BA47-D5508D112EA7}"/>
          </ac:spMkLst>
        </pc:spChg>
        <pc:spChg chg="add mod">
          <ac:chgData name="Hangyu Yu" userId="4769b349918564ed" providerId="LiveId" clId="{7724B987-D618-4422-B709-CF94B755D708}" dt="2024-09-17T09:39:07.962" v="326" actId="571"/>
          <ac:spMkLst>
            <pc:docMk/>
            <pc:sldMk cId="1371272681" sldId="270"/>
            <ac:spMk id="29" creationId="{715375FC-6179-4358-8266-1EA8978E21ED}"/>
          </ac:spMkLst>
        </pc:spChg>
        <pc:spChg chg="add mod">
          <ac:chgData name="Hangyu Yu" userId="4769b349918564ed" providerId="LiveId" clId="{7724B987-D618-4422-B709-CF94B755D708}" dt="2024-09-17T09:48:24.573" v="438"/>
          <ac:spMkLst>
            <pc:docMk/>
            <pc:sldMk cId="1371272681" sldId="270"/>
            <ac:spMk id="33" creationId="{B2A57223-9964-4C7C-9CCF-6F4E04B0A63E}"/>
          </ac:spMkLst>
        </pc:spChg>
        <pc:spChg chg="add mod">
          <ac:chgData name="Hangyu Yu" userId="4769b349918564ed" providerId="LiveId" clId="{7724B987-D618-4422-B709-CF94B755D708}" dt="2024-09-17T09:48:24.573" v="438"/>
          <ac:spMkLst>
            <pc:docMk/>
            <pc:sldMk cId="1371272681" sldId="270"/>
            <ac:spMk id="35" creationId="{DD145FDB-EA82-4B5E-9222-CBC8BB1BE2D4}"/>
          </ac:spMkLst>
        </pc:spChg>
        <pc:spChg chg="add mod">
          <ac:chgData name="Hangyu Yu" userId="4769b349918564ed" providerId="LiveId" clId="{7724B987-D618-4422-B709-CF94B755D708}" dt="2024-09-17T09:48:24.573" v="438"/>
          <ac:spMkLst>
            <pc:docMk/>
            <pc:sldMk cId="1371272681" sldId="270"/>
            <ac:spMk id="36" creationId="{DA9A97F0-DD35-47A6-A34B-30F85E90FACF}"/>
          </ac:spMkLst>
        </pc:spChg>
        <pc:spChg chg="add mod">
          <ac:chgData name="Hangyu Yu" userId="4769b349918564ed" providerId="LiveId" clId="{7724B987-D618-4422-B709-CF94B755D708}" dt="2024-09-17T09:48:24.573" v="438"/>
          <ac:spMkLst>
            <pc:docMk/>
            <pc:sldMk cId="1371272681" sldId="270"/>
            <ac:spMk id="37" creationId="{122F10C2-6343-4FC1-ADEF-2261280CE351}"/>
          </ac:spMkLst>
        </pc:spChg>
        <pc:spChg chg="add mod">
          <ac:chgData name="Hangyu Yu" userId="4769b349918564ed" providerId="LiveId" clId="{7724B987-D618-4422-B709-CF94B755D708}" dt="2024-09-17T09:48:24.573" v="438"/>
          <ac:spMkLst>
            <pc:docMk/>
            <pc:sldMk cId="1371272681" sldId="270"/>
            <ac:spMk id="39" creationId="{2BBD5D0E-550C-4EF4-8E93-11E0EFCC74E4}"/>
          </ac:spMkLst>
        </pc:spChg>
        <pc:spChg chg="add mod">
          <ac:chgData name="Hangyu Yu" userId="4769b349918564ed" providerId="LiveId" clId="{7724B987-D618-4422-B709-CF94B755D708}" dt="2024-09-17T09:48:24.573" v="438"/>
          <ac:spMkLst>
            <pc:docMk/>
            <pc:sldMk cId="1371272681" sldId="270"/>
            <ac:spMk id="40" creationId="{6F9398EC-DF7B-43B5-A842-19AAFC2FD1BD}"/>
          </ac:spMkLst>
        </pc:spChg>
        <pc:spChg chg="add mod">
          <ac:chgData name="Hangyu Yu" userId="4769b349918564ed" providerId="LiveId" clId="{7724B987-D618-4422-B709-CF94B755D708}" dt="2024-09-17T09:48:24.573" v="438"/>
          <ac:spMkLst>
            <pc:docMk/>
            <pc:sldMk cId="1371272681" sldId="270"/>
            <ac:spMk id="41" creationId="{8593E120-63B1-4CD6-AB88-44DC04BBCB8F}"/>
          </ac:spMkLst>
        </pc:spChg>
        <pc:spChg chg="add mod">
          <ac:chgData name="Hangyu Yu" userId="4769b349918564ed" providerId="LiveId" clId="{7724B987-D618-4422-B709-CF94B755D708}" dt="2024-09-17T09:48:24.573" v="438"/>
          <ac:spMkLst>
            <pc:docMk/>
            <pc:sldMk cId="1371272681" sldId="270"/>
            <ac:spMk id="42" creationId="{41F10FFA-30B9-4418-8585-C96A1EEDFD16}"/>
          </ac:spMkLst>
        </pc:spChg>
        <pc:spChg chg="add mod">
          <ac:chgData name="Hangyu Yu" userId="4769b349918564ed" providerId="LiveId" clId="{7724B987-D618-4422-B709-CF94B755D708}" dt="2024-09-17T09:48:35.528" v="441"/>
          <ac:spMkLst>
            <pc:docMk/>
            <pc:sldMk cId="1371272681" sldId="270"/>
            <ac:spMk id="43" creationId="{00DB10B4-53ED-44EB-BEDB-6E66883785E2}"/>
          </ac:spMkLst>
        </pc:spChg>
        <pc:picChg chg="del">
          <ac:chgData name="Hangyu Yu" userId="4769b349918564ed" providerId="LiveId" clId="{7724B987-D618-4422-B709-CF94B755D708}" dt="2024-09-17T09:48:23.806" v="437" actId="478"/>
          <ac:picMkLst>
            <pc:docMk/>
            <pc:sldMk cId="1371272681" sldId="270"/>
            <ac:picMk id="8" creationId="{F45292EA-370F-44A1-B086-68E65AF81144}"/>
          </ac:picMkLst>
        </pc:picChg>
        <pc:picChg chg="add mod">
          <ac:chgData name="Hangyu Yu" userId="4769b349918564ed" providerId="LiveId" clId="{7724B987-D618-4422-B709-CF94B755D708}" dt="2024-09-17T09:48:28.716" v="439" actId="1076"/>
          <ac:picMkLst>
            <pc:docMk/>
            <pc:sldMk cId="1371272681" sldId="270"/>
            <ac:picMk id="23" creationId="{50CE433C-1E60-4C52-A6D4-A2FA2FCD0D96}"/>
          </ac:picMkLst>
        </pc:picChg>
        <pc:picChg chg="add mod">
          <ac:chgData name="Hangyu Yu" userId="4769b349918564ed" providerId="LiveId" clId="{7724B987-D618-4422-B709-CF94B755D708}" dt="2024-09-17T09:48:28.716" v="439" actId="1076"/>
          <ac:picMkLst>
            <pc:docMk/>
            <pc:sldMk cId="1371272681" sldId="270"/>
            <ac:picMk id="24" creationId="{ED383DA9-F87C-4A6F-941C-D0B1819E693D}"/>
          </ac:picMkLst>
        </pc:picChg>
        <pc:picChg chg="add mod">
          <ac:chgData name="Hangyu Yu" userId="4769b349918564ed" providerId="LiveId" clId="{7724B987-D618-4422-B709-CF94B755D708}" dt="2024-09-17T09:48:24.573" v="438"/>
          <ac:picMkLst>
            <pc:docMk/>
            <pc:sldMk cId="1371272681" sldId="270"/>
            <ac:picMk id="32" creationId="{CC7947EB-6A27-48E6-84D4-816E62A7CD0A}"/>
          </ac:picMkLst>
        </pc:picChg>
        <pc:cxnChg chg="add del mod">
          <ac:chgData name="Hangyu Yu" userId="4769b349918564ed" providerId="LiveId" clId="{7724B987-D618-4422-B709-CF94B755D708}" dt="2024-09-17T09:39:21.795" v="327" actId="478"/>
          <ac:cxnSpMkLst>
            <pc:docMk/>
            <pc:sldMk cId="1371272681" sldId="270"/>
            <ac:cxnSpMk id="6" creationId="{3E65AF6C-3E96-429C-A748-D3B2EFAAD8A7}"/>
          </ac:cxnSpMkLst>
        </pc:cxnChg>
        <pc:cxnChg chg="del mod">
          <ac:chgData name="Hangyu Yu" userId="4769b349918564ed" providerId="LiveId" clId="{7724B987-D618-4422-B709-CF94B755D708}" dt="2024-09-17T09:48:23.806" v="437" actId="478"/>
          <ac:cxnSpMkLst>
            <pc:docMk/>
            <pc:sldMk cId="1371272681" sldId="270"/>
            <ac:cxnSpMk id="18" creationId="{F41DFF10-92DB-45B5-94E3-38E05F92A130}"/>
          </ac:cxnSpMkLst>
        </pc:cxnChg>
        <pc:cxnChg chg="del mod">
          <ac:chgData name="Hangyu Yu" userId="4769b349918564ed" providerId="LiveId" clId="{7724B987-D618-4422-B709-CF94B755D708}" dt="2024-09-17T09:48:23.806" v="437" actId="478"/>
          <ac:cxnSpMkLst>
            <pc:docMk/>
            <pc:sldMk cId="1371272681" sldId="270"/>
            <ac:cxnSpMk id="19" creationId="{409234BB-F034-414D-8275-ED033232A0CB}"/>
          </ac:cxnSpMkLst>
        </pc:cxnChg>
        <pc:cxnChg chg="del mod">
          <ac:chgData name="Hangyu Yu" userId="4769b349918564ed" providerId="LiveId" clId="{7724B987-D618-4422-B709-CF94B755D708}" dt="2024-09-17T09:48:23.806" v="437" actId="478"/>
          <ac:cxnSpMkLst>
            <pc:docMk/>
            <pc:sldMk cId="1371272681" sldId="270"/>
            <ac:cxnSpMk id="22" creationId="{42C28BF2-2297-4551-BA98-276DC9F7D3DA}"/>
          </ac:cxnSpMkLst>
        </pc:cxnChg>
        <pc:cxnChg chg="del mod">
          <ac:chgData name="Hangyu Yu" userId="4769b349918564ed" providerId="LiveId" clId="{7724B987-D618-4422-B709-CF94B755D708}" dt="2024-09-17T09:48:23.806" v="437" actId="478"/>
          <ac:cxnSpMkLst>
            <pc:docMk/>
            <pc:sldMk cId="1371272681" sldId="270"/>
            <ac:cxnSpMk id="25" creationId="{57CB7314-5097-4CE7-AD77-9DBBB5D42E0C}"/>
          </ac:cxnSpMkLst>
        </pc:cxnChg>
        <pc:cxnChg chg="del mod">
          <ac:chgData name="Hangyu Yu" userId="4769b349918564ed" providerId="LiveId" clId="{7724B987-D618-4422-B709-CF94B755D708}" dt="2024-09-17T09:48:23.806" v="437" actId="478"/>
          <ac:cxnSpMkLst>
            <pc:docMk/>
            <pc:sldMk cId="1371272681" sldId="270"/>
            <ac:cxnSpMk id="28" creationId="{5D5D0B19-9B68-4279-A45F-08507F4BB71A}"/>
          </ac:cxnSpMkLst>
        </pc:cxnChg>
        <pc:cxnChg chg="del mod">
          <ac:chgData name="Hangyu Yu" userId="4769b349918564ed" providerId="LiveId" clId="{7724B987-D618-4422-B709-CF94B755D708}" dt="2024-09-17T09:48:23.806" v="437" actId="478"/>
          <ac:cxnSpMkLst>
            <pc:docMk/>
            <pc:sldMk cId="1371272681" sldId="270"/>
            <ac:cxnSpMk id="31" creationId="{0A204918-C956-4698-B142-073ACD1C9A5D}"/>
          </ac:cxnSpMkLst>
        </pc:cxnChg>
        <pc:cxnChg chg="del mod">
          <ac:chgData name="Hangyu Yu" userId="4769b349918564ed" providerId="LiveId" clId="{7724B987-D618-4422-B709-CF94B755D708}" dt="2024-09-17T09:48:23.806" v="437" actId="478"/>
          <ac:cxnSpMkLst>
            <pc:docMk/>
            <pc:sldMk cId="1371272681" sldId="270"/>
            <ac:cxnSpMk id="34" creationId="{1910BEFE-A5B8-4A10-AF1F-06E0E90C71BC}"/>
          </ac:cxnSpMkLst>
        </pc:cxnChg>
        <pc:cxnChg chg="del mod">
          <ac:chgData name="Hangyu Yu" userId="4769b349918564ed" providerId="LiveId" clId="{7724B987-D618-4422-B709-CF94B755D708}" dt="2024-09-17T09:48:23.806" v="437" actId="478"/>
          <ac:cxnSpMkLst>
            <pc:docMk/>
            <pc:sldMk cId="1371272681" sldId="270"/>
            <ac:cxnSpMk id="38" creationId="{AEC9DD0E-9C24-48EA-867E-A16A32A1224B}"/>
          </ac:cxnSpMkLst>
        </pc:cxnChg>
        <pc:cxnChg chg="add mod">
          <ac:chgData name="Hangyu Yu" userId="4769b349918564ed" providerId="LiveId" clId="{7724B987-D618-4422-B709-CF94B755D708}" dt="2024-09-17T09:48:24.573" v="438"/>
          <ac:cxnSpMkLst>
            <pc:docMk/>
            <pc:sldMk cId="1371272681" sldId="270"/>
            <ac:cxnSpMk id="44" creationId="{7EE2BBB7-0135-4BF0-9064-C365EDEC1F77}"/>
          </ac:cxnSpMkLst>
        </pc:cxnChg>
        <pc:cxnChg chg="add mod">
          <ac:chgData name="Hangyu Yu" userId="4769b349918564ed" providerId="LiveId" clId="{7724B987-D618-4422-B709-CF94B755D708}" dt="2024-09-17T09:48:24.573" v="438"/>
          <ac:cxnSpMkLst>
            <pc:docMk/>
            <pc:sldMk cId="1371272681" sldId="270"/>
            <ac:cxnSpMk id="45" creationId="{132150B6-340E-4A12-8E12-3993D7F3AB7F}"/>
          </ac:cxnSpMkLst>
        </pc:cxnChg>
        <pc:cxnChg chg="add mod">
          <ac:chgData name="Hangyu Yu" userId="4769b349918564ed" providerId="LiveId" clId="{7724B987-D618-4422-B709-CF94B755D708}" dt="2024-09-17T09:48:24.573" v="438"/>
          <ac:cxnSpMkLst>
            <pc:docMk/>
            <pc:sldMk cId="1371272681" sldId="270"/>
            <ac:cxnSpMk id="46" creationId="{404D97F7-79D0-4684-BDB1-2ADEAE3043B1}"/>
          </ac:cxnSpMkLst>
        </pc:cxnChg>
        <pc:cxnChg chg="add mod">
          <ac:chgData name="Hangyu Yu" userId="4769b349918564ed" providerId="LiveId" clId="{7724B987-D618-4422-B709-CF94B755D708}" dt="2024-09-17T09:48:24.573" v="438"/>
          <ac:cxnSpMkLst>
            <pc:docMk/>
            <pc:sldMk cId="1371272681" sldId="270"/>
            <ac:cxnSpMk id="47" creationId="{42248059-DE1A-49FB-9167-0D09B2AF93E2}"/>
          </ac:cxnSpMkLst>
        </pc:cxnChg>
        <pc:cxnChg chg="add mod">
          <ac:chgData name="Hangyu Yu" userId="4769b349918564ed" providerId="LiveId" clId="{7724B987-D618-4422-B709-CF94B755D708}" dt="2024-09-17T09:48:24.573" v="438"/>
          <ac:cxnSpMkLst>
            <pc:docMk/>
            <pc:sldMk cId="1371272681" sldId="270"/>
            <ac:cxnSpMk id="48" creationId="{844D4801-E376-4131-B8C2-3C549F552F00}"/>
          </ac:cxnSpMkLst>
        </pc:cxnChg>
        <pc:cxnChg chg="add mod">
          <ac:chgData name="Hangyu Yu" userId="4769b349918564ed" providerId="LiveId" clId="{7724B987-D618-4422-B709-CF94B755D708}" dt="2024-09-17T09:48:24.573" v="438"/>
          <ac:cxnSpMkLst>
            <pc:docMk/>
            <pc:sldMk cId="1371272681" sldId="270"/>
            <ac:cxnSpMk id="49" creationId="{5654111C-D91E-4D01-9A51-8EBF1EA75063}"/>
          </ac:cxnSpMkLst>
        </pc:cxnChg>
        <pc:cxnChg chg="add mod">
          <ac:chgData name="Hangyu Yu" userId="4769b349918564ed" providerId="LiveId" clId="{7724B987-D618-4422-B709-CF94B755D708}" dt="2024-09-17T09:48:24.573" v="438"/>
          <ac:cxnSpMkLst>
            <pc:docMk/>
            <pc:sldMk cId="1371272681" sldId="270"/>
            <ac:cxnSpMk id="50" creationId="{BE6C510C-36F7-4BE7-A8B1-4ECCC25AB785}"/>
          </ac:cxnSpMkLst>
        </pc:cxnChg>
        <pc:cxnChg chg="add mod">
          <ac:chgData name="Hangyu Yu" userId="4769b349918564ed" providerId="LiveId" clId="{7724B987-D618-4422-B709-CF94B755D708}" dt="2024-09-17T09:48:24.573" v="438"/>
          <ac:cxnSpMkLst>
            <pc:docMk/>
            <pc:sldMk cId="1371272681" sldId="270"/>
            <ac:cxnSpMk id="51" creationId="{F49840D5-D3CB-4385-A9D9-24252D15793D}"/>
          </ac:cxnSpMkLst>
        </pc:cxnChg>
      </pc:sldChg>
      <pc:sldChg chg="addSp delSp modSp add del mod">
        <pc:chgData name="Hangyu Yu" userId="4769b349918564ed" providerId="LiveId" clId="{7724B987-D618-4422-B709-CF94B755D708}" dt="2024-09-17T09:49:24.605" v="455" actId="47"/>
        <pc:sldMkLst>
          <pc:docMk/>
          <pc:sldMk cId="2098219420" sldId="271"/>
        </pc:sldMkLst>
        <pc:spChg chg="add mod">
          <ac:chgData name="Hangyu Yu" userId="4769b349918564ed" providerId="LiveId" clId="{7724B987-D618-4422-B709-CF94B755D708}" dt="2024-09-17T09:43:18.031" v="392" actId="207"/>
          <ac:spMkLst>
            <pc:docMk/>
            <pc:sldMk cId="2098219420" sldId="271"/>
            <ac:spMk id="10" creationId="{CF5081EC-4551-48AD-9C40-F871BD081520}"/>
          </ac:spMkLst>
        </pc:spChg>
        <pc:spChg chg="mod">
          <ac:chgData name="Hangyu Yu" userId="4769b349918564ed" providerId="LiveId" clId="{7724B987-D618-4422-B709-CF94B755D708}" dt="2024-09-17T09:40:32.171" v="360"/>
          <ac:spMkLst>
            <pc:docMk/>
            <pc:sldMk cId="2098219420" sldId="271"/>
            <ac:spMk id="16" creationId="{5121E9E9-B1ED-4E6C-B3F4-103024A3D2A8}"/>
          </ac:spMkLst>
        </pc:spChg>
        <pc:spChg chg="mod">
          <ac:chgData name="Hangyu Yu" userId="4769b349918564ed" providerId="LiveId" clId="{7724B987-D618-4422-B709-CF94B755D708}" dt="2024-09-17T09:40:34.376" v="362"/>
          <ac:spMkLst>
            <pc:docMk/>
            <pc:sldMk cId="2098219420" sldId="271"/>
            <ac:spMk id="17" creationId="{D4C80D3E-406F-414F-BA47-D5508D112EA7}"/>
          </ac:spMkLst>
        </pc:spChg>
        <pc:picChg chg="del">
          <ac:chgData name="Hangyu Yu" userId="4769b349918564ed" providerId="LiveId" clId="{7724B987-D618-4422-B709-CF94B755D708}" dt="2024-09-17T09:40:37.523" v="364" actId="478"/>
          <ac:picMkLst>
            <pc:docMk/>
            <pc:sldMk cId="2098219420" sldId="271"/>
            <ac:picMk id="23" creationId="{50CE433C-1E60-4C52-A6D4-A2FA2FCD0D96}"/>
          </ac:picMkLst>
        </pc:picChg>
        <pc:picChg chg="del">
          <ac:chgData name="Hangyu Yu" userId="4769b349918564ed" providerId="LiveId" clId="{7724B987-D618-4422-B709-CF94B755D708}" dt="2024-09-17T09:40:37.231" v="363" actId="478"/>
          <ac:picMkLst>
            <pc:docMk/>
            <pc:sldMk cId="2098219420" sldId="271"/>
            <ac:picMk id="24" creationId="{ED383DA9-F87C-4A6F-941C-D0B1819E693D}"/>
          </ac:picMkLst>
        </pc:picChg>
        <pc:picChg chg="add mod">
          <ac:chgData name="Hangyu Yu" userId="4769b349918564ed" providerId="LiveId" clId="{7724B987-D618-4422-B709-CF94B755D708}" dt="2024-09-17T09:42:27.093" v="382" actId="1076"/>
          <ac:picMkLst>
            <pc:docMk/>
            <pc:sldMk cId="2098219420" sldId="271"/>
            <ac:picMk id="26" creationId="{EA8EA8D3-7863-4F03-86C7-C5E351BAE8C7}"/>
          </ac:picMkLst>
        </pc:picChg>
        <pc:picChg chg="add mod modCrop">
          <ac:chgData name="Hangyu Yu" userId="4769b349918564ed" providerId="LiveId" clId="{7724B987-D618-4422-B709-CF94B755D708}" dt="2024-09-17T09:43:24.036" v="400" actId="1036"/>
          <ac:picMkLst>
            <pc:docMk/>
            <pc:sldMk cId="2098219420" sldId="271"/>
            <ac:picMk id="27" creationId="{1D170489-2089-4D06-9670-99F6229A731A}"/>
          </ac:picMkLst>
        </pc:picChg>
        <pc:cxnChg chg="add del mod">
          <ac:chgData name="Hangyu Yu" userId="4769b349918564ed" providerId="LiveId" clId="{7724B987-D618-4422-B709-CF94B755D708}" dt="2024-09-17T09:42:28.823" v="383" actId="478"/>
          <ac:cxnSpMkLst>
            <pc:docMk/>
            <pc:sldMk cId="2098219420" sldId="271"/>
            <ac:cxnSpMk id="29" creationId="{45155788-493F-4503-A89A-DA7915324159}"/>
          </ac:cxnSpMkLst>
        </pc:cxnChg>
      </pc:sldChg>
      <pc:sldChg chg="addSp delSp modSp add del mod">
        <pc:chgData name="Hangyu Yu" userId="4769b349918564ed" providerId="LiveId" clId="{7724B987-D618-4422-B709-CF94B755D708}" dt="2024-09-17T09:51:02.300" v="511" actId="47"/>
        <pc:sldMkLst>
          <pc:docMk/>
          <pc:sldMk cId="277564851" sldId="272"/>
        </pc:sldMkLst>
        <pc:spChg chg="del">
          <ac:chgData name="Hangyu Yu" userId="4769b349918564ed" providerId="LiveId" clId="{7724B987-D618-4422-B709-CF94B755D708}" dt="2024-09-17T09:43:43.608" v="403" actId="478"/>
          <ac:spMkLst>
            <pc:docMk/>
            <pc:sldMk cId="277564851" sldId="272"/>
            <ac:spMk id="10" creationId="{CF5081EC-4551-48AD-9C40-F871BD081520}"/>
          </ac:spMkLst>
        </pc:spChg>
        <pc:spChg chg="mod">
          <ac:chgData name="Hangyu Yu" userId="4769b349918564ed" providerId="LiveId" clId="{7724B987-D618-4422-B709-CF94B755D708}" dt="2024-09-17T09:49:48.337" v="470" actId="20577"/>
          <ac:spMkLst>
            <pc:docMk/>
            <pc:sldMk cId="277564851" sldId="272"/>
            <ac:spMk id="12" creationId="{5459D3A8-EC1A-4C2F-B8DE-8040B83020A3}"/>
          </ac:spMkLst>
        </pc:spChg>
        <pc:grpChg chg="add mod">
          <ac:chgData name="Hangyu Yu" userId="4769b349918564ed" providerId="LiveId" clId="{7724B987-D618-4422-B709-CF94B755D708}" dt="2024-09-17T09:50:18.663" v="500" actId="164"/>
          <ac:grpSpMkLst>
            <pc:docMk/>
            <pc:sldMk cId="277564851" sldId="272"/>
            <ac:grpSpMk id="3" creationId="{8EF76F3A-86D2-45D1-BF65-6D0BB1B0F64C}"/>
          </ac:grpSpMkLst>
        </pc:grpChg>
        <pc:picChg chg="del">
          <ac:chgData name="Hangyu Yu" userId="4769b349918564ed" providerId="LiveId" clId="{7724B987-D618-4422-B709-CF94B755D708}" dt="2024-09-17T09:43:45.182" v="404" actId="478"/>
          <ac:picMkLst>
            <pc:docMk/>
            <pc:sldMk cId="277564851" sldId="272"/>
            <ac:picMk id="26" creationId="{EA8EA8D3-7863-4F03-86C7-C5E351BAE8C7}"/>
          </ac:picMkLst>
        </pc:picChg>
        <pc:picChg chg="del">
          <ac:chgData name="Hangyu Yu" userId="4769b349918564ed" providerId="LiveId" clId="{7724B987-D618-4422-B709-CF94B755D708}" dt="2024-09-17T09:43:42.529" v="402" actId="478"/>
          <ac:picMkLst>
            <pc:docMk/>
            <pc:sldMk cId="277564851" sldId="272"/>
            <ac:picMk id="27" creationId="{1D170489-2089-4D06-9670-99F6229A731A}"/>
          </ac:picMkLst>
        </pc:picChg>
        <pc:picChg chg="add mod modCrop">
          <ac:chgData name="Hangyu Yu" userId="4769b349918564ed" providerId="LiveId" clId="{7724B987-D618-4422-B709-CF94B755D708}" dt="2024-09-17T09:50:18.663" v="500" actId="164"/>
          <ac:picMkLst>
            <pc:docMk/>
            <pc:sldMk cId="277564851" sldId="272"/>
            <ac:picMk id="29" creationId="{35CE5823-E8B8-4277-8E59-96D1421CD43F}"/>
          </ac:picMkLst>
        </pc:picChg>
        <pc:picChg chg="add mod modCrop">
          <ac:chgData name="Hangyu Yu" userId="4769b349918564ed" providerId="LiveId" clId="{7724B987-D618-4422-B709-CF94B755D708}" dt="2024-09-17T09:50:18.663" v="500" actId="164"/>
          <ac:picMkLst>
            <pc:docMk/>
            <pc:sldMk cId="277564851" sldId="272"/>
            <ac:picMk id="30" creationId="{65CCCD4D-6521-442F-BF5F-2D69715445A2}"/>
          </ac:picMkLst>
        </pc:picChg>
      </pc:sldChg>
      <pc:sldChg chg="add del">
        <pc:chgData name="Hangyu Yu" userId="4769b349918564ed" providerId="LiveId" clId="{7724B987-D618-4422-B709-CF94B755D708}" dt="2024-09-17T09:43:47.042" v="406"/>
        <pc:sldMkLst>
          <pc:docMk/>
          <pc:sldMk cId="2084292619" sldId="273"/>
        </pc:sldMkLst>
      </pc:sldChg>
      <pc:sldChg chg="addSp delSp modSp add del mod">
        <pc:chgData name="Hangyu Yu" userId="4769b349918564ed" providerId="LiveId" clId="{7724B987-D618-4422-B709-CF94B755D708}" dt="2024-09-17T09:51:03.914" v="512" actId="47"/>
        <pc:sldMkLst>
          <pc:docMk/>
          <pc:sldMk cId="3500281139" sldId="273"/>
        </pc:sldMkLst>
        <pc:spChg chg="mod">
          <ac:chgData name="Hangyu Yu" userId="4769b349918564ed" providerId="LiveId" clId="{7724B987-D618-4422-B709-CF94B755D708}" dt="2024-09-17T09:46:40.943" v="423"/>
          <ac:spMkLst>
            <pc:docMk/>
            <pc:sldMk cId="3500281139" sldId="273"/>
            <ac:spMk id="15" creationId="{2ECE9D74-8CAF-4CD0-A0F3-D985AA7B1912}"/>
          </ac:spMkLst>
        </pc:spChg>
        <pc:spChg chg="mod">
          <ac:chgData name="Hangyu Yu" userId="4769b349918564ed" providerId="LiveId" clId="{7724B987-D618-4422-B709-CF94B755D708}" dt="2024-09-17T09:46:42.496" v="425"/>
          <ac:spMkLst>
            <pc:docMk/>
            <pc:sldMk cId="3500281139" sldId="273"/>
            <ac:spMk id="16" creationId="{5121E9E9-B1ED-4E6C-B3F4-103024A3D2A8}"/>
          </ac:spMkLst>
        </pc:spChg>
        <pc:picChg chg="add mod">
          <ac:chgData name="Hangyu Yu" userId="4769b349918564ed" providerId="LiveId" clId="{7724B987-D618-4422-B709-CF94B755D708}" dt="2024-09-17T09:47:29.540" v="430" actId="1076"/>
          <ac:picMkLst>
            <pc:docMk/>
            <pc:sldMk cId="3500281139" sldId="273"/>
            <ac:picMk id="26" creationId="{158F3ABC-2068-4263-B9E5-0A6290923D91}"/>
          </ac:picMkLst>
        </pc:picChg>
        <pc:picChg chg="del">
          <ac:chgData name="Hangyu Yu" userId="4769b349918564ed" providerId="LiveId" clId="{7724B987-D618-4422-B709-CF94B755D708}" dt="2024-09-17T09:46:47.263" v="426" actId="478"/>
          <ac:picMkLst>
            <pc:docMk/>
            <pc:sldMk cId="3500281139" sldId="273"/>
            <ac:picMk id="29" creationId="{35CE5823-E8B8-4277-8E59-96D1421CD43F}"/>
          </ac:picMkLst>
        </pc:picChg>
        <pc:picChg chg="del">
          <ac:chgData name="Hangyu Yu" userId="4769b349918564ed" providerId="LiveId" clId="{7724B987-D618-4422-B709-CF94B755D708}" dt="2024-09-17T09:46:47.263" v="426" actId="478"/>
          <ac:picMkLst>
            <pc:docMk/>
            <pc:sldMk cId="3500281139" sldId="273"/>
            <ac:picMk id="30" creationId="{65CCCD4D-6521-442F-BF5F-2D69715445A2}"/>
          </ac:picMkLst>
        </pc:picChg>
      </pc:sldChg>
      <pc:sldChg chg="addSp delSp modSp add del mod">
        <pc:chgData name="Hangyu Yu" userId="4769b349918564ed" providerId="LiveId" clId="{7724B987-D618-4422-B709-CF94B755D708}" dt="2024-09-18T07:05:46.878" v="2208"/>
        <pc:sldMkLst>
          <pc:docMk/>
          <pc:sldMk cId="445705004" sldId="274"/>
        </pc:sldMkLst>
        <pc:spChg chg="mod">
          <ac:chgData name="Hangyu Yu" userId="4769b349918564ed" providerId="LiveId" clId="{7724B987-D618-4422-B709-CF94B755D708}" dt="2024-09-18T07:05:46.878" v="2208"/>
          <ac:spMkLst>
            <pc:docMk/>
            <pc:sldMk cId="445705004" sldId="274"/>
            <ac:spMk id="4" creationId="{EE3D9599-6AD0-A54B-A8DB-E5D44637B072}"/>
          </ac:spMkLst>
        </pc:spChg>
        <pc:spChg chg="add mod">
          <ac:chgData name="Hangyu Yu" userId="4769b349918564ed" providerId="LiveId" clId="{7724B987-D618-4422-B709-CF94B755D708}" dt="2024-09-17T09:49:14.554" v="452" actId="164"/>
          <ac:spMkLst>
            <pc:docMk/>
            <pc:sldMk cId="445705004" sldId="274"/>
            <ac:spMk id="27" creationId="{8DD585D8-3AD3-43FA-99CE-4717DBD189A1}"/>
          </ac:spMkLst>
        </pc:spChg>
        <pc:spChg chg="mod">
          <ac:chgData name="Hangyu Yu" userId="4769b349918564ed" providerId="LiveId" clId="{7724B987-D618-4422-B709-CF94B755D708}" dt="2024-09-17T09:48:52.199" v="446"/>
          <ac:spMkLst>
            <pc:docMk/>
            <pc:sldMk cId="445705004" sldId="274"/>
            <ac:spMk id="42" creationId="{41F10FFA-30B9-4418-8585-C96A1EEDFD16}"/>
          </ac:spMkLst>
        </pc:spChg>
        <pc:spChg chg="mod">
          <ac:chgData name="Hangyu Yu" userId="4769b349918564ed" providerId="LiveId" clId="{7724B987-D618-4422-B709-CF94B755D708}" dt="2024-09-17T09:48:54.111" v="448"/>
          <ac:spMkLst>
            <pc:docMk/>
            <pc:sldMk cId="445705004" sldId="274"/>
            <ac:spMk id="43" creationId="{00DB10B4-53ED-44EB-BEDB-6E66883785E2}"/>
          </ac:spMkLst>
        </pc:spChg>
        <pc:grpChg chg="add mod">
          <ac:chgData name="Hangyu Yu" userId="4769b349918564ed" providerId="LiveId" clId="{7724B987-D618-4422-B709-CF94B755D708}" dt="2024-09-17T09:49:19.929" v="454" actId="1076"/>
          <ac:grpSpMkLst>
            <pc:docMk/>
            <pc:sldMk cId="445705004" sldId="274"/>
            <ac:grpSpMk id="2" creationId="{576A3844-5171-4236-BF52-9558DABDD12D}"/>
          </ac:grpSpMkLst>
        </pc:grpChg>
        <pc:picChg chg="del">
          <ac:chgData name="Hangyu Yu" userId="4769b349918564ed" providerId="LiveId" clId="{7724B987-D618-4422-B709-CF94B755D708}" dt="2024-09-17T09:48:56.792" v="449" actId="478"/>
          <ac:picMkLst>
            <pc:docMk/>
            <pc:sldMk cId="445705004" sldId="274"/>
            <ac:picMk id="23" creationId="{50CE433C-1E60-4C52-A6D4-A2FA2FCD0D96}"/>
          </ac:picMkLst>
        </pc:picChg>
        <pc:picChg chg="del">
          <ac:chgData name="Hangyu Yu" userId="4769b349918564ed" providerId="LiveId" clId="{7724B987-D618-4422-B709-CF94B755D708}" dt="2024-09-17T09:48:56.792" v="449" actId="478"/>
          <ac:picMkLst>
            <pc:docMk/>
            <pc:sldMk cId="445705004" sldId="274"/>
            <ac:picMk id="24" creationId="{ED383DA9-F87C-4A6F-941C-D0B1819E693D}"/>
          </ac:picMkLst>
        </pc:picChg>
        <pc:picChg chg="add mod">
          <ac:chgData name="Hangyu Yu" userId="4769b349918564ed" providerId="LiveId" clId="{7724B987-D618-4422-B709-CF94B755D708}" dt="2024-09-17T09:49:14.554" v="452" actId="164"/>
          <ac:picMkLst>
            <pc:docMk/>
            <pc:sldMk cId="445705004" sldId="274"/>
            <ac:picMk id="25" creationId="{6EA6F72C-3010-4BF0-B7FB-7B965083B67C}"/>
          </ac:picMkLst>
        </pc:picChg>
        <pc:picChg chg="add mod">
          <ac:chgData name="Hangyu Yu" userId="4769b349918564ed" providerId="LiveId" clId="{7724B987-D618-4422-B709-CF94B755D708}" dt="2024-09-17T09:49:14.554" v="452" actId="164"/>
          <ac:picMkLst>
            <pc:docMk/>
            <pc:sldMk cId="445705004" sldId="274"/>
            <ac:picMk id="26" creationId="{3E0AFB64-BFEF-45BB-97E3-3A8791719900}"/>
          </ac:picMkLst>
        </pc:picChg>
      </pc:sldChg>
      <pc:sldChg chg="addSp delSp modSp add del mod">
        <pc:chgData name="Hangyu Yu" userId="4769b349918564ed" providerId="LiveId" clId="{7724B987-D618-4422-B709-CF94B755D708}" dt="2024-09-18T07:05:46.878" v="2208"/>
        <pc:sldMkLst>
          <pc:docMk/>
          <pc:sldMk cId="2889536460" sldId="275"/>
        </pc:sldMkLst>
        <pc:spChg chg="mod">
          <ac:chgData name="Hangyu Yu" userId="4769b349918564ed" providerId="LiveId" clId="{7724B987-D618-4422-B709-CF94B755D708}" dt="2024-09-18T07:05:46.878" v="2208"/>
          <ac:spMkLst>
            <pc:docMk/>
            <pc:sldMk cId="2889536460" sldId="275"/>
            <ac:spMk id="4" creationId="{EE3D9599-6AD0-A54B-A8DB-E5D44637B072}"/>
          </ac:spMkLst>
        </pc:spChg>
        <pc:spChg chg="mod">
          <ac:chgData name="Hangyu Yu" userId="4769b349918564ed" providerId="LiveId" clId="{7724B987-D618-4422-B709-CF94B755D708}" dt="2024-09-17T09:50:57.224" v="510" actId="20577"/>
          <ac:spMkLst>
            <pc:docMk/>
            <pc:sldMk cId="2889536460" sldId="275"/>
            <ac:spMk id="36" creationId="{DA9A97F0-DD35-47A6-A34B-30F85E90FACF}"/>
          </ac:spMkLst>
        </pc:spChg>
        <pc:spChg chg="mod">
          <ac:chgData name="Hangyu Yu" userId="4769b349918564ed" providerId="LiveId" clId="{7724B987-D618-4422-B709-CF94B755D708}" dt="2024-09-17T09:50:11.304" v="499" actId="20577"/>
          <ac:spMkLst>
            <pc:docMk/>
            <pc:sldMk cId="2889536460" sldId="275"/>
            <ac:spMk id="37" creationId="{122F10C2-6343-4FC1-ADEF-2261280CE351}"/>
          </ac:spMkLst>
        </pc:spChg>
        <pc:spChg chg="mod">
          <ac:chgData name="Hangyu Yu" userId="4769b349918564ed" providerId="LiveId" clId="{7724B987-D618-4422-B709-CF94B755D708}" dt="2024-09-17T09:50:30.539" v="508"/>
          <ac:spMkLst>
            <pc:docMk/>
            <pc:sldMk cId="2889536460" sldId="275"/>
            <ac:spMk id="42" creationId="{41F10FFA-30B9-4418-8585-C96A1EEDFD16}"/>
          </ac:spMkLst>
        </pc:spChg>
        <pc:grpChg chg="del">
          <ac:chgData name="Hangyu Yu" userId="4769b349918564ed" providerId="LiveId" clId="{7724B987-D618-4422-B709-CF94B755D708}" dt="2024-09-17T09:50:21.402" v="501" actId="478"/>
          <ac:grpSpMkLst>
            <pc:docMk/>
            <pc:sldMk cId="2889536460" sldId="275"/>
            <ac:grpSpMk id="2" creationId="{576A3844-5171-4236-BF52-9558DABDD12D}"/>
          </ac:grpSpMkLst>
        </pc:grpChg>
        <pc:grpChg chg="add mod">
          <ac:chgData name="Hangyu Yu" userId="4769b349918564ed" providerId="LiveId" clId="{7724B987-D618-4422-B709-CF94B755D708}" dt="2024-09-17T09:50:28.163" v="506" actId="14100"/>
          <ac:grpSpMkLst>
            <pc:docMk/>
            <pc:sldMk cId="2889536460" sldId="275"/>
            <ac:grpSpMk id="28" creationId="{86A45FAD-EAE6-437F-A3EF-8E6B03AB2DCE}"/>
          </ac:grpSpMkLst>
        </pc:grpChg>
        <pc:picChg chg="mod">
          <ac:chgData name="Hangyu Yu" userId="4769b349918564ed" providerId="LiveId" clId="{7724B987-D618-4422-B709-CF94B755D708}" dt="2024-09-17T09:50:22.175" v="502"/>
          <ac:picMkLst>
            <pc:docMk/>
            <pc:sldMk cId="2889536460" sldId="275"/>
            <ac:picMk id="29" creationId="{705463D6-CB59-490B-AB51-4AFC5C7DC147}"/>
          </ac:picMkLst>
        </pc:picChg>
        <pc:picChg chg="mod">
          <ac:chgData name="Hangyu Yu" userId="4769b349918564ed" providerId="LiveId" clId="{7724B987-D618-4422-B709-CF94B755D708}" dt="2024-09-17T09:50:22.175" v="502"/>
          <ac:picMkLst>
            <pc:docMk/>
            <pc:sldMk cId="2889536460" sldId="275"/>
            <ac:picMk id="30" creationId="{9731B6A8-1539-4F89-87D9-D704F4ABA0B0}"/>
          </ac:picMkLst>
        </pc:picChg>
      </pc:sldChg>
      <pc:sldChg chg="addSp delSp modSp add mod">
        <pc:chgData name="Hangyu Yu" userId="4769b349918564ed" providerId="LiveId" clId="{7724B987-D618-4422-B709-CF94B755D708}" dt="2024-09-18T07:05:46.878" v="2208"/>
        <pc:sldMkLst>
          <pc:docMk/>
          <pc:sldMk cId="654890491" sldId="276"/>
        </pc:sldMkLst>
        <pc:spChg chg="mod">
          <ac:chgData name="Hangyu Yu" userId="4769b349918564ed" providerId="LiveId" clId="{7724B987-D618-4422-B709-CF94B755D708}" dt="2024-09-18T07:05:46.878" v="2208"/>
          <ac:spMkLst>
            <pc:docMk/>
            <pc:sldMk cId="654890491" sldId="276"/>
            <ac:spMk id="4" creationId="{EE3D9599-6AD0-A54B-A8DB-E5D44637B072}"/>
          </ac:spMkLst>
        </pc:spChg>
        <pc:spChg chg="mod">
          <ac:chgData name="Hangyu Yu" userId="4769b349918564ed" providerId="LiveId" clId="{7724B987-D618-4422-B709-CF94B755D708}" dt="2024-09-17T09:52:08.699" v="532"/>
          <ac:spMkLst>
            <pc:docMk/>
            <pc:sldMk cId="654890491" sldId="276"/>
            <ac:spMk id="37" creationId="{122F10C2-6343-4FC1-ADEF-2261280CE351}"/>
          </ac:spMkLst>
        </pc:spChg>
        <pc:spChg chg="mod">
          <ac:chgData name="Hangyu Yu" userId="4769b349918564ed" providerId="LiveId" clId="{7724B987-D618-4422-B709-CF94B755D708}" dt="2024-09-17T09:51:28.341" v="515"/>
          <ac:spMkLst>
            <pc:docMk/>
            <pc:sldMk cId="654890491" sldId="276"/>
            <ac:spMk id="40" creationId="{6F9398EC-DF7B-43B5-A842-19AAFC2FD1BD}"/>
          </ac:spMkLst>
        </pc:spChg>
        <pc:spChg chg="mod">
          <ac:chgData name="Hangyu Yu" userId="4769b349918564ed" providerId="LiveId" clId="{7724B987-D618-4422-B709-CF94B755D708}" dt="2024-09-17T09:51:29.169" v="517"/>
          <ac:spMkLst>
            <pc:docMk/>
            <pc:sldMk cId="654890491" sldId="276"/>
            <ac:spMk id="41" creationId="{8593E120-63B1-4CD6-AB88-44DC04BBCB8F}"/>
          </ac:spMkLst>
        </pc:spChg>
        <pc:grpChg chg="del">
          <ac:chgData name="Hangyu Yu" userId="4769b349918564ed" providerId="LiveId" clId="{7724B987-D618-4422-B709-CF94B755D708}" dt="2024-09-17T09:51:30.654" v="518" actId="478"/>
          <ac:grpSpMkLst>
            <pc:docMk/>
            <pc:sldMk cId="654890491" sldId="276"/>
            <ac:grpSpMk id="28" creationId="{86A45FAD-EAE6-437F-A3EF-8E6B03AB2DCE}"/>
          </ac:grpSpMkLst>
        </pc:grpChg>
        <pc:picChg chg="add mod modCrop">
          <ac:chgData name="Hangyu Yu" userId="4769b349918564ed" providerId="LiveId" clId="{7724B987-D618-4422-B709-CF94B755D708}" dt="2024-09-17T09:51:44.557" v="522" actId="1076"/>
          <ac:picMkLst>
            <pc:docMk/>
            <pc:sldMk cId="654890491" sldId="276"/>
            <ac:picMk id="3" creationId="{2558CE2B-4337-44E2-9FEA-6E9ADF24D965}"/>
          </ac:picMkLst>
        </pc:picChg>
      </pc:sldChg>
      <pc:sldChg chg="modSp add mod">
        <pc:chgData name="Hangyu Yu" userId="4769b349918564ed" providerId="LiveId" clId="{7724B987-D618-4422-B709-CF94B755D708}" dt="2024-09-18T07:05:46.878" v="2208"/>
        <pc:sldMkLst>
          <pc:docMk/>
          <pc:sldMk cId="35751536" sldId="277"/>
        </pc:sldMkLst>
        <pc:spChg chg="mod">
          <ac:chgData name="Hangyu Yu" userId="4769b349918564ed" providerId="LiveId" clId="{7724B987-D618-4422-B709-CF94B755D708}" dt="2024-09-18T07:05:46.878" v="2208"/>
          <ac:spMkLst>
            <pc:docMk/>
            <pc:sldMk cId="35751536" sldId="277"/>
            <ac:spMk id="4" creationId="{EE3D9599-6AD0-A54B-A8DB-E5D44637B072}"/>
          </ac:spMkLst>
        </pc:spChg>
        <pc:spChg chg="mod">
          <ac:chgData name="Hangyu Yu" userId="4769b349918564ed" providerId="LiveId" clId="{7724B987-D618-4422-B709-CF94B755D708}" dt="2024-09-17T09:52:06.810" v="530"/>
          <ac:spMkLst>
            <pc:docMk/>
            <pc:sldMk cId="35751536" sldId="277"/>
            <ac:spMk id="37" creationId="{122F10C2-6343-4FC1-ADEF-2261280CE351}"/>
          </ac:spMkLst>
        </pc:spChg>
        <pc:picChg chg="mod modCrop">
          <ac:chgData name="Hangyu Yu" userId="4769b349918564ed" providerId="LiveId" clId="{7724B987-D618-4422-B709-CF94B755D708}" dt="2024-09-17T09:52:13.135" v="534" actId="1076"/>
          <ac:picMkLst>
            <pc:docMk/>
            <pc:sldMk cId="35751536" sldId="277"/>
            <ac:picMk id="3" creationId="{2558CE2B-4337-44E2-9FEA-6E9ADF24D965}"/>
          </ac:picMkLst>
        </pc:picChg>
      </pc:sldChg>
      <pc:sldChg chg="addSp modSp add mod">
        <pc:chgData name="Hangyu Yu" userId="4769b349918564ed" providerId="LiveId" clId="{7724B987-D618-4422-B709-CF94B755D708}" dt="2024-09-18T07:05:46.878" v="2208"/>
        <pc:sldMkLst>
          <pc:docMk/>
          <pc:sldMk cId="4219557889" sldId="278"/>
        </pc:sldMkLst>
        <pc:spChg chg="mod">
          <ac:chgData name="Hangyu Yu" userId="4769b349918564ed" providerId="LiveId" clId="{7724B987-D618-4422-B709-CF94B755D708}" dt="2024-09-18T07:05:46.878" v="2208"/>
          <ac:spMkLst>
            <pc:docMk/>
            <pc:sldMk cId="4219557889" sldId="278"/>
            <ac:spMk id="4" creationId="{EE3D9599-6AD0-A54B-A8DB-E5D44637B072}"/>
          </ac:spMkLst>
        </pc:spChg>
        <pc:spChg chg="mod">
          <ac:chgData name="Hangyu Yu" userId="4769b349918564ed" providerId="LiveId" clId="{7724B987-D618-4422-B709-CF94B755D708}" dt="2024-09-17T09:53:35.768" v="566"/>
          <ac:spMkLst>
            <pc:docMk/>
            <pc:sldMk cId="4219557889" sldId="278"/>
            <ac:spMk id="36" creationId="{DA9A97F0-DD35-47A6-A34B-30F85E90FACF}"/>
          </ac:spMkLst>
        </pc:spChg>
        <pc:spChg chg="mod">
          <ac:chgData name="Hangyu Yu" userId="4769b349918564ed" providerId="LiveId" clId="{7724B987-D618-4422-B709-CF94B755D708}" dt="2024-09-17T09:53:39.035" v="570"/>
          <ac:spMkLst>
            <pc:docMk/>
            <pc:sldMk cId="4219557889" sldId="278"/>
            <ac:spMk id="39" creationId="{2BBD5D0E-550C-4EF4-8E93-11E0EFCC74E4}"/>
          </ac:spMkLst>
        </pc:spChg>
        <pc:spChg chg="mod">
          <ac:chgData name="Hangyu Yu" userId="4769b349918564ed" providerId="LiveId" clId="{7724B987-D618-4422-B709-CF94B755D708}" dt="2024-09-17T09:52:29.039" v="539"/>
          <ac:spMkLst>
            <pc:docMk/>
            <pc:sldMk cId="4219557889" sldId="278"/>
            <ac:spMk id="40" creationId="{6F9398EC-DF7B-43B5-A842-19AAFC2FD1BD}"/>
          </ac:spMkLst>
        </pc:spChg>
        <pc:spChg chg="mod">
          <ac:chgData name="Hangyu Yu" userId="4769b349918564ed" providerId="LiveId" clId="{7724B987-D618-4422-B709-CF94B755D708}" dt="2024-09-17T09:52:29.623" v="541"/>
          <ac:spMkLst>
            <pc:docMk/>
            <pc:sldMk cId="4219557889" sldId="278"/>
            <ac:spMk id="41" creationId="{8593E120-63B1-4CD6-AB88-44DC04BBCB8F}"/>
          </ac:spMkLst>
        </pc:spChg>
        <pc:picChg chg="mod modCrop">
          <ac:chgData name="Hangyu Yu" userId="4769b349918564ed" providerId="LiveId" clId="{7724B987-D618-4422-B709-CF94B755D708}" dt="2024-09-17T09:52:34.701" v="542" actId="732"/>
          <ac:picMkLst>
            <pc:docMk/>
            <pc:sldMk cId="4219557889" sldId="278"/>
            <ac:picMk id="3" creationId="{2558CE2B-4337-44E2-9FEA-6E9ADF24D965}"/>
          </ac:picMkLst>
        </pc:picChg>
        <pc:picChg chg="add mod modCrop">
          <ac:chgData name="Hangyu Yu" userId="4769b349918564ed" providerId="LiveId" clId="{7724B987-D618-4422-B709-CF94B755D708}" dt="2024-09-17T09:54:35.691" v="579" actId="732"/>
          <ac:picMkLst>
            <pc:docMk/>
            <pc:sldMk cId="4219557889" sldId="278"/>
            <ac:picMk id="6" creationId="{E06D0DA2-012F-44A2-8B54-5562015DE59C}"/>
          </ac:picMkLst>
        </pc:picChg>
      </pc:sldChg>
      <pc:sldChg chg="addSp modSp add mod ord">
        <pc:chgData name="Hangyu Yu" userId="4769b349918564ed" providerId="LiveId" clId="{7724B987-D618-4422-B709-CF94B755D708}" dt="2024-09-18T07:05:46.878" v="2208"/>
        <pc:sldMkLst>
          <pc:docMk/>
          <pc:sldMk cId="2803507688" sldId="279"/>
        </pc:sldMkLst>
        <pc:spChg chg="mod">
          <ac:chgData name="Hangyu Yu" userId="4769b349918564ed" providerId="LiveId" clId="{7724B987-D618-4422-B709-CF94B755D708}" dt="2024-09-18T07:05:46.878" v="2208"/>
          <ac:spMkLst>
            <pc:docMk/>
            <pc:sldMk cId="2803507688" sldId="279"/>
            <ac:spMk id="4" creationId="{EE3D9599-6AD0-A54B-A8DB-E5D44637B072}"/>
          </ac:spMkLst>
        </pc:spChg>
        <pc:spChg chg="add mod">
          <ac:chgData name="Hangyu Yu" userId="4769b349918564ed" providerId="LiveId" clId="{7724B987-D618-4422-B709-CF94B755D708}" dt="2024-09-17T09:53:12.899" v="562" actId="1076"/>
          <ac:spMkLst>
            <pc:docMk/>
            <pc:sldMk cId="2803507688" sldId="279"/>
            <ac:spMk id="26" creationId="{69CE9B63-6364-4029-B749-742E259FC3E8}"/>
          </ac:spMkLst>
        </pc:spChg>
      </pc:sldChg>
      <pc:sldChg chg="addSp delSp modSp add mod">
        <pc:chgData name="Hangyu Yu" userId="4769b349918564ed" providerId="LiveId" clId="{7724B987-D618-4422-B709-CF94B755D708}" dt="2024-09-18T07:05:46.878" v="2208"/>
        <pc:sldMkLst>
          <pc:docMk/>
          <pc:sldMk cId="706957094" sldId="280"/>
        </pc:sldMkLst>
        <pc:spChg chg="mod">
          <ac:chgData name="Hangyu Yu" userId="4769b349918564ed" providerId="LiveId" clId="{7724B987-D618-4422-B709-CF94B755D708}" dt="2024-09-18T07:05:46.878" v="2208"/>
          <ac:spMkLst>
            <pc:docMk/>
            <pc:sldMk cId="706957094" sldId="280"/>
            <ac:spMk id="4" creationId="{EE3D9599-6AD0-A54B-A8DB-E5D44637B072}"/>
          </ac:spMkLst>
        </pc:spChg>
        <pc:spChg chg="add mod">
          <ac:chgData name="Hangyu Yu" userId="4769b349918564ed" providerId="LiveId" clId="{7724B987-D618-4422-B709-CF94B755D708}" dt="2024-09-17T09:56:02.611" v="599" actId="207"/>
          <ac:spMkLst>
            <pc:docMk/>
            <pc:sldMk cId="706957094" sldId="280"/>
            <ac:spMk id="11" creationId="{817EAEF5-8167-45F7-9311-20C77CE6334B}"/>
          </ac:spMkLst>
        </pc:spChg>
        <pc:spChg chg="mod ord">
          <ac:chgData name="Hangyu Yu" userId="4769b349918564ed" providerId="LiveId" clId="{7724B987-D618-4422-B709-CF94B755D708}" dt="2024-09-17T09:55:45.210" v="596" actId="167"/>
          <ac:spMkLst>
            <pc:docMk/>
            <pc:sldMk cId="706957094" sldId="280"/>
            <ac:spMk id="33" creationId="{B2A57223-9964-4C7C-9CCF-6F4E04B0A63E}"/>
          </ac:spMkLst>
        </pc:spChg>
        <pc:spChg chg="mod">
          <ac:chgData name="Hangyu Yu" userId="4769b349918564ed" providerId="LiveId" clId="{7724B987-D618-4422-B709-CF94B755D708}" dt="2024-09-17T09:54:44.797" v="582"/>
          <ac:spMkLst>
            <pc:docMk/>
            <pc:sldMk cId="706957094" sldId="280"/>
            <ac:spMk id="35" creationId="{DD145FDB-EA82-4B5E-9222-CBC8BB1BE2D4}"/>
          </ac:spMkLst>
        </pc:spChg>
        <pc:spChg chg="mod">
          <ac:chgData name="Hangyu Yu" userId="4769b349918564ed" providerId="LiveId" clId="{7724B987-D618-4422-B709-CF94B755D708}" dt="2024-09-17T09:54:46.801" v="584"/>
          <ac:spMkLst>
            <pc:docMk/>
            <pc:sldMk cId="706957094" sldId="280"/>
            <ac:spMk id="36" creationId="{DA9A97F0-DD35-47A6-A34B-30F85E90FACF}"/>
          </ac:spMkLst>
        </pc:spChg>
        <pc:picChg chg="mod">
          <ac:chgData name="Hangyu Yu" userId="4769b349918564ed" providerId="LiveId" clId="{7724B987-D618-4422-B709-CF94B755D708}" dt="2024-09-17T09:54:51.713" v="585" actId="2085"/>
          <ac:picMkLst>
            <pc:docMk/>
            <pc:sldMk cId="706957094" sldId="280"/>
            <ac:picMk id="6" creationId="{E06D0DA2-012F-44A2-8B54-5562015DE59C}"/>
          </ac:picMkLst>
        </pc:picChg>
        <pc:picChg chg="add del mod">
          <ac:chgData name="Hangyu Yu" userId="4769b349918564ed" providerId="LiveId" clId="{7724B987-D618-4422-B709-CF94B755D708}" dt="2024-09-17T09:55:02.051" v="588" actId="478"/>
          <ac:picMkLst>
            <pc:docMk/>
            <pc:sldMk cId="706957094" sldId="280"/>
            <ac:picMk id="8" creationId="{D0A7EF02-88AA-472C-A5D7-4FD25C6ED845}"/>
          </ac:picMkLst>
        </pc:picChg>
        <pc:picChg chg="add mod">
          <ac:chgData name="Hangyu Yu" userId="4769b349918564ed" providerId="LiveId" clId="{7724B987-D618-4422-B709-CF94B755D708}" dt="2024-09-17T09:55:31.335" v="593" actId="208"/>
          <ac:picMkLst>
            <pc:docMk/>
            <pc:sldMk cId="706957094" sldId="280"/>
            <ac:picMk id="10" creationId="{987462AB-BBF2-49DC-8AC4-A94E86EC831D}"/>
          </ac:picMkLst>
        </pc:picChg>
        <pc:picChg chg="mod">
          <ac:chgData name="Hangyu Yu" userId="4769b349918564ed" providerId="LiveId" clId="{7724B987-D618-4422-B709-CF94B755D708}" dt="2024-09-17T09:55:48.478" v="597"/>
          <ac:picMkLst>
            <pc:docMk/>
            <pc:sldMk cId="706957094" sldId="280"/>
            <ac:picMk id="32" creationId="{CC7947EB-6A27-48E6-84D4-816E62A7CD0A}"/>
          </ac:picMkLst>
        </pc:picChg>
      </pc:sldChg>
      <pc:sldChg chg="addSp delSp modSp add mod">
        <pc:chgData name="Hangyu Yu" userId="4769b349918564ed" providerId="LiveId" clId="{7724B987-D618-4422-B709-CF94B755D708}" dt="2024-09-18T07:05:46.878" v="2208"/>
        <pc:sldMkLst>
          <pc:docMk/>
          <pc:sldMk cId="725666463" sldId="281"/>
        </pc:sldMkLst>
        <pc:spChg chg="del">
          <ac:chgData name="Hangyu Yu" userId="4769b349918564ed" providerId="LiveId" clId="{7724B987-D618-4422-B709-CF94B755D708}" dt="2024-09-17T10:14:02.312" v="1262" actId="478"/>
          <ac:spMkLst>
            <pc:docMk/>
            <pc:sldMk cId="725666463" sldId="281"/>
            <ac:spMk id="2" creationId="{9E7353A4-54F0-4EEB-AC2A-669E6013BBEC}"/>
          </ac:spMkLst>
        </pc:spChg>
        <pc:spChg chg="mod">
          <ac:chgData name="Hangyu Yu" userId="4769b349918564ed" providerId="LiveId" clId="{7724B987-D618-4422-B709-CF94B755D708}" dt="2024-09-18T07:05:46.878" v="2208"/>
          <ac:spMkLst>
            <pc:docMk/>
            <pc:sldMk cId="725666463" sldId="281"/>
            <ac:spMk id="4" creationId="{EE3D9599-6AD0-A54B-A8DB-E5D44637B072}"/>
          </ac:spMkLst>
        </pc:spChg>
        <pc:spChg chg="mod">
          <ac:chgData name="Hangyu Yu" userId="4769b349918564ed" providerId="LiveId" clId="{7724B987-D618-4422-B709-CF94B755D708}" dt="2024-09-17T10:40:10.717" v="1733" actId="20577"/>
          <ac:spMkLst>
            <pc:docMk/>
            <pc:sldMk cId="725666463" sldId="281"/>
            <ac:spMk id="6" creationId="{5FC43D66-58B9-4EC6-973D-4809C24F5A0F}"/>
          </ac:spMkLst>
        </pc:spChg>
        <pc:picChg chg="del">
          <ac:chgData name="Hangyu Yu" userId="4769b349918564ed" providerId="LiveId" clId="{7724B987-D618-4422-B709-CF94B755D708}" dt="2024-09-17T10:13:59.902" v="1261" actId="478"/>
          <ac:picMkLst>
            <pc:docMk/>
            <pc:sldMk cId="725666463" sldId="281"/>
            <ac:picMk id="3" creationId="{707A1C03-2A77-C303-0565-8CB85C0DCC4C}"/>
          </ac:picMkLst>
        </pc:picChg>
        <pc:picChg chg="add mod">
          <ac:chgData name="Hangyu Yu" userId="4769b349918564ed" providerId="LiveId" clId="{7724B987-D618-4422-B709-CF94B755D708}" dt="2024-09-17T10:14:06.413" v="1265" actId="1076"/>
          <ac:picMkLst>
            <pc:docMk/>
            <pc:sldMk cId="725666463" sldId="281"/>
            <ac:picMk id="9" creationId="{4334ADC5-F513-46C3-93EF-94A3F3FA13A1}"/>
          </ac:picMkLst>
        </pc:picChg>
      </pc:sldChg>
      <pc:sldChg chg="addSp delSp modSp add del mod">
        <pc:chgData name="Hangyu Yu" userId="4769b349918564ed" providerId="LiveId" clId="{7724B987-D618-4422-B709-CF94B755D708}" dt="2024-09-17T10:16:53.396" v="1356" actId="47"/>
        <pc:sldMkLst>
          <pc:docMk/>
          <pc:sldMk cId="529652945" sldId="282"/>
        </pc:sldMkLst>
        <pc:spChg chg="del">
          <ac:chgData name="Hangyu Yu" userId="4769b349918564ed" providerId="LiveId" clId="{7724B987-D618-4422-B709-CF94B755D708}" dt="2024-09-17T10:16:00.989" v="1336" actId="478"/>
          <ac:spMkLst>
            <pc:docMk/>
            <pc:sldMk cId="529652945" sldId="282"/>
            <ac:spMk id="6" creationId="{5FC43D66-58B9-4EC6-973D-4809C24F5A0F}"/>
          </ac:spMkLst>
        </pc:spChg>
        <pc:spChg chg="add mod">
          <ac:chgData name="Hangyu Yu" userId="4769b349918564ed" providerId="LiveId" clId="{7724B987-D618-4422-B709-CF94B755D708}" dt="2024-09-17T10:15:36.132" v="1330" actId="12788"/>
          <ac:spMkLst>
            <pc:docMk/>
            <pc:sldMk cId="529652945" sldId="282"/>
            <ac:spMk id="8" creationId="{77459438-CE00-4259-996A-AF07F3F98CAA}"/>
          </ac:spMkLst>
        </pc:spChg>
        <pc:spChg chg="add mod">
          <ac:chgData name="Hangyu Yu" userId="4769b349918564ed" providerId="LiveId" clId="{7724B987-D618-4422-B709-CF94B755D708}" dt="2024-09-17T10:15:42.655" v="1331" actId="1076"/>
          <ac:spMkLst>
            <pc:docMk/>
            <pc:sldMk cId="529652945" sldId="282"/>
            <ac:spMk id="10" creationId="{A01AB822-EB96-4148-83DE-4CE032B68A72}"/>
          </ac:spMkLst>
        </pc:spChg>
        <pc:spChg chg="add mod">
          <ac:chgData name="Hangyu Yu" userId="4769b349918564ed" providerId="LiveId" clId="{7724B987-D618-4422-B709-CF94B755D708}" dt="2024-09-17T10:15:33.722" v="1328" actId="1076"/>
          <ac:spMkLst>
            <pc:docMk/>
            <pc:sldMk cId="529652945" sldId="282"/>
            <ac:spMk id="11" creationId="{952F7F17-929E-4092-950E-A4E207067B3C}"/>
          </ac:spMkLst>
        </pc:spChg>
        <pc:spChg chg="add mod">
          <ac:chgData name="Hangyu Yu" userId="4769b349918564ed" providerId="LiveId" clId="{7724B987-D618-4422-B709-CF94B755D708}" dt="2024-09-17T10:15:36.132" v="1330" actId="12788"/>
          <ac:spMkLst>
            <pc:docMk/>
            <pc:sldMk cId="529652945" sldId="282"/>
            <ac:spMk id="12" creationId="{F45773E3-F622-4F5F-BD0A-C5D1EE988C3A}"/>
          </ac:spMkLst>
        </pc:spChg>
        <pc:picChg chg="del">
          <ac:chgData name="Hangyu Yu" userId="4769b349918564ed" providerId="LiveId" clId="{7724B987-D618-4422-B709-CF94B755D708}" dt="2024-09-17T10:14:18.102" v="1267" actId="478"/>
          <ac:picMkLst>
            <pc:docMk/>
            <pc:sldMk cId="529652945" sldId="282"/>
            <ac:picMk id="9" creationId="{4334ADC5-F513-46C3-93EF-94A3F3FA13A1}"/>
          </ac:picMkLst>
        </pc:picChg>
        <pc:picChg chg="add mod">
          <ac:chgData name="Hangyu Yu" userId="4769b349918564ed" providerId="LiveId" clId="{7724B987-D618-4422-B709-CF94B755D708}" dt="2024-09-17T10:16:04.871" v="1339" actId="1076"/>
          <ac:picMkLst>
            <pc:docMk/>
            <pc:sldMk cId="529652945" sldId="282"/>
            <ac:picMk id="18" creationId="{8BE9F56C-60CE-4C8C-AB93-16F5F65F6BA3}"/>
          </ac:picMkLst>
        </pc:picChg>
        <pc:cxnChg chg="add">
          <ac:chgData name="Hangyu Yu" userId="4769b349918564ed" providerId="LiveId" clId="{7724B987-D618-4422-B709-CF94B755D708}" dt="2024-09-17T10:15:46.228" v="1332" actId="11529"/>
          <ac:cxnSpMkLst>
            <pc:docMk/>
            <pc:sldMk cId="529652945" sldId="282"/>
            <ac:cxnSpMk id="3" creationId="{0E7414F1-2D18-4CD4-A3D2-10E12DD2186A}"/>
          </ac:cxnSpMkLst>
        </pc:cxnChg>
        <pc:cxnChg chg="add">
          <ac:chgData name="Hangyu Yu" userId="4769b349918564ed" providerId="LiveId" clId="{7724B987-D618-4422-B709-CF94B755D708}" dt="2024-09-17T10:15:50.913" v="1333" actId="11529"/>
          <ac:cxnSpMkLst>
            <pc:docMk/>
            <pc:sldMk cId="529652945" sldId="282"/>
            <ac:cxnSpMk id="14" creationId="{EF60465D-8C80-4DFD-9C04-8C8A10D72793}"/>
          </ac:cxnSpMkLst>
        </pc:cxnChg>
        <pc:cxnChg chg="add">
          <ac:chgData name="Hangyu Yu" userId="4769b349918564ed" providerId="LiveId" clId="{7724B987-D618-4422-B709-CF94B755D708}" dt="2024-09-17T10:15:54.111" v="1334" actId="11529"/>
          <ac:cxnSpMkLst>
            <pc:docMk/>
            <pc:sldMk cId="529652945" sldId="282"/>
            <ac:cxnSpMk id="16" creationId="{1D01A763-C8B3-45D7-8303-9BA4A35A785C}"/>
          </ac:cxnSpMkLst>
        </pc:cxnChg>
      </pc:sldChg>
      <pc:sldChg chg="addSp modSp add mod ord">
        <pc:chgData name="Hangyu Yu" userId="4769b349918564ed" providerId="LiveId" clId="{7724B987-D618-4422-B709-CF94B755D708}" dt="2024-09-18T07:05:46.878" v="2208"/>
        <pc:sldMkLst>
          <pc:docMk/>
          <pc:sldMk cId="339202648" sldId="283"/>
        </pc:sldMkLst>
        <pc:spChg chg="mod">
          <ac:chgData name="Hangyu Yu" userId="4769b349918564ed" providerId="LiveId" clId="{7724B987-D618-4422-B709-CF94B755D708}" dt="2024-09-18T07:05:46.878" v="2208"/>
          <ac:spMkLst>
            <pc:docMk/>
            <pc:sldMk cId="339202648" sldId="283"/>
            <ac:spMk id="4" creationId="{EE3D9599-6AD0-A54B-A8DB-E5D44637B072}"/>
          </ac:spMkLst>
        </pc:spChg>
        <pc:spChg chg="mod">
          <ac:chgData name="Hangyu Yu" userId="4769b349918564ed" providerId="LiveId" clId="{7724B987-D618-4422-B709-CF94B755D708}" dt="2024-09-17T10:16:44.189" v="1351" actId="1076"/>
          <ac:spMkLst>
            <pc:docMk/>
            <pc:sldMk cId="339202648" sldId="283"/>
            <ac:spMk id="8" creationId="{77459438-CE00-4259-996A-AF07F3F98CAA}"/>
          </ac:spMkLst>
        </pc:spChg>
        <pc:spChg chg="mod">
          <ac:chgData name="Hangyu Yu" userId="4769b349918564ed" providerId="LiveId" clId="{7724B987-D618-4422-B709-CF94B755D708}" dt="2024-09-17T10:16:29.926" v="1345" actId="1076"/>
          <ac:spMkLst>
            <pc:docMk/>
            <pc:sldMk cId="339202648" sldId="283"/>
            <ac:spMk id="10" creationId="{A01AB822-EB96-4148-83DE-4CE032B68A72}"/>
          </ac:spMkLst>
        </pc:spChg>
        <pc:spChg chg="mod">
          <ac:chgData name="Hangyu Yu" userId="4769b349918564ed" providerId="LiveId" clId="{7724B987-D618-4422-B709-CF94B755D708}" dt="2024-09-17T10:16:29.926" v="1345" actId="1076"/>
          <ac:spMkLst>
            <pc:docMk/>
            <pc:sldMk cId="339202648" sldId="283"/>
            <ac:spMk id="11" creationId="{952F7F17-929E-4092-950E-A4E207067B3C}"/>
          </ac:spMkLst>
        </pc:spChg>
        <pc:spChg chg="mod">
          <ac:chgData name="Hangyu Yu" userId="4769b349918564ed" providerId="LiveId" clId="{7724B987-D618-4422-B709-CF94B755D708}" dt="2024-09-17T10:16:29.926" v="1345" actId="1076"/>
          <ac:spMkLst>
            <pc:docMk/>
            <pc:sldMk cId="339202648" sldId="283"/>
            <ac:spMk id="12" creationId="{F45773E3-F622-4F5F-BD0A-C5D1EE988C3A}"/>
          </ac:spMkLst>
        </pc:spChg>
        <pc:spChg chg="add mod">
          <ac:chgData name="Hangyu Yu" userId="4769b349918564ed" providerId="LiveId" clId="{7724B987-D618-4422-B709-CF94B755D708}" dt="2024-09-17T10:17:42.786" v="1383" actId="207"/>
          <ac:spMkLst>
            <pc:docMk/>
            <pc:sldMk cId="339202648" sldId="283"/>
            <ac:spMk id="32" creationId="{A4FA265D-3363-4028-B6E4-B01B42AB6AE3}"/>
          </ac:spMkLst>
        </pc:spChg>
        <pc:spChg chg="add mod">
          <ac:chgData name="Hangyu Yu" userId="4769b349918564ed" providerId="LiveId" clId="{7724B987-D618-4422-B709-CF94B755D708}" dt="2024-09-17T10:17:48.867" v="1385" actId="14100"/>
          <ac:spMkLst>
            <pc:docMk/>
            <pc:sldMk cId="339202648" sldId="283"/>
            <ac:spMk id="33" creationId="{4AC9FD69-0E31-4802-A97A-BE4EF825B7A6}"/>
          </ac:spMkLst>
        </pc:spChg>
        <pc:spChg chg="add mod">
          <ac:chgData name="Hangyu Yu" userId="4769b349918564ed" providerId="LiveId" clId="{7724B987-D618-4422-B709-CF94B755D708}" dt="2024-09-17T10:17:54.401" v="1386" actId="571"/>
          <ac:spMkLst>
            <pc:docMk/>
            <pc:sldMk cId="339202648" sldId="283"/>
            <ac:spMk id="34" creationId="{0E9F5642-6862-42B1-9693-528B18B7DEDC}"/>
          </ac:spMkLst>
        </pc:spChg>
        <pc:picChg chg="mod">
          <ac:chgData name="Hangyu Yu" userId="4769b349918564ed" providerId="LiveId" clId="{7724B987-D618-4422-B709-CF94B755D708}" dt="2024-09-17T10:17:21.087" v="1376" actId="1076"/>
          <ac:picMkLst>
            <pc:docMk/>
            <pc:sldMk cId="339202648" sldId="283"/>
            <ac:picMk id="18" creationId="{8BE9F56C-60CE-4C8C-AB93-16F5F65F6BA3}"/>
          </ac:picMkLst>
        </pc:picChg>
        <pc:picChg chg="add mod modCrop">
          <ac:chgData name="Hangyu Yu" userId="4769b349918564ed" providerId="LiveId" clId="{7724B987-D618-4422-B709-CF94B755D708}" dt="2024-09-17T10:17:32.744" v="1381" actId="1076"/>
          <ac:picMkLst>
            <pc:docMk/>
            <pc:sldMk cId="339202648" sldId="283"/>
            <ac:picMk id="31" creationId="{C2FFC8A4-7A92-4448-8033-0EDFC7F3BD11}"/>
          </ac:picMkLst>
        </pc:picChg>
        <pc:cxnChg chg="mod">
          <ac:chgData name="Hangyu Yu" userId="4769b349918564ed" providerId="LiveId" clId="{7724B987-D618-4422-B709-CF94B755D708}" dt="2024-09-17T10:16:44.189" v="1351" actId="1076"/>
          <ac:cxnSpMkLst>
            <pc:docMk/>
            <pc:sldMk cId="339202648" sldId="283"/>
            <ac:cxnSpMk id="3" creationId="{0E7414F1-2D18-4CD4-A3D2-10E12DD2186A}"/>
          </ac:cxnSpMkLst>
        </pc:cxnChg>
        <pc:cxnChg chg="mod">
          <ac:chgData name="Hangyu Yu" userId="4769b349918564ed" providerId="LiveId" clId="{7724B987-D618-4422-B709-CF94B755D708}" dt="2024-09-17T10:16:44.189" v="1351" actId="1076"/>
          <ac:cxnSpMkLst>
            <pc:docMk/>
            <pc:sldMk cId="339202648" sldId="283"/>
            <ac:cxnSpMk id="14" creationId="{EF60465D-8C80-4DFD-9C04-8C8A10D72793}"/>
          </ac:cxnSpMkLst>
        </pc:cxnChg>
        <pc:cxnChg chg="mod">
          <ac:chgData name="Hangyu Yu" userId="4769b349918564ed" providerId="LiveId" clId="{7724B987-D618-4422-B709-CF94B755D708}" dt="2024-09-17T10:16:44.189" v="1351" actId="1076"/>
          <ac:cxnSpMkLst>
            <pc:docMk/>
            <pc:sldMk cId="339202648" sldId="283"/>
            <ac:cxnSpMk id="16" creationId="{1D01A763-C8B3-45D7-8303-9BA4A35A785C}"/>
          </ac:cxnSpMkLst>
        </pc:cxnChg>
      </pc:sldChg>
      <pc:sldChg chg="addSp delSp modSp add mod">
        <pc:chgData name="Hangyu Yu" userId="4769b349918564ed" providerId="LiveId" clId="{7724B987-D618-4422-B709-CF94B755D708}" dt="2024-09-18T07:05:46.878" v="2208"/>
        <pc:sldMkLst>
          <pc:docMk/>
          <pc:sldMk cId="1638803371" sldId="284"/>
        </pc:sldMkLst>
        <pc:spChg chg="mod">
          <ac:chgData name="Hangyu Yu" userId="4769b349918564ed" providerId="LiveId" clId="{7724B987-D618-4422-B709-CF94B755D708}" dt="2024-09-18T07:05:46.878" v="2208"/>
          <ac:spMkLst>
            <pc:docMk/>
            <pc:sldMk cId="1638803371" sldId="284"/>
            <ac:spMk id="4" creationId="{EE3D9599-6AD0-A54B-A8DB-E5D44637B072}"/>
          </ac:spMkLst>
        </pc:spChg>
        <pc:spChg chg="mod">
          <ac:chgData name="Hangyu Yu" userId="4769b349918564ed" providerId="LiveId" clId="{7724B987-D618-4422-B709-CF94B755D708}" dt="2024-09-17T10:35:44.167" v="1645" actId="403"/>
          <ac:spMkLst>
            <pc:docMk/>
            <pc:sldMk cId="1638803371" sldId="284"/>
            <ac:spMk id="8" creationId="{77459438-CE00-4259-996A-AF07F3F98CAA}"/>
          </ac:spMkLst>
        </pc:spChg>
        <pc:spChg chg="add mod">
          <ac:chgData name="Hangyu Yu" userId="4769b349918564ed" providerId="LiveId" clId="{7724B987-D618-4422-B709-CF94B755D708}" dt="2024-09-17T10:18:58.493" v="1425" actId="1076"/>
          <ac:spMkLst>
            <pc:docMk/>
            <pc:sldMk cId="1638803371" sldId="284"/>
            <ac:spMk id="15" creationId="{B2BC1362-CAA6-4FD4-B3FF-967F6827DD79}"/>
          </ac:spMkLst>
        </pc:spChg>
        <pc:spChg chg="add mod">
          <ac:chgData name="Hangyu Yu" userId="4769b349918564ed" providerId="LiveId" clId="{7724B987-D618-4422-B709-CF94B755D708}" dt="2024-09-17T10:18:15.043" v="1391" actId="14100"/>
          <ac:spMkLst>
            <pc:docMk/>
            <pc:sldMk cId="1638803371" sldId="284"/>
            <ac:spMk id="19" creationId="{D85D1A21-D676-4D8E-B0B5-A5AE09394A9A}"/>
          </ac:spMkLst>
        </pc:spChg>
        <pc:spChg chg="add mod">
          <ac:chgData name="Hangyu Yu" userId="4769b349918564ed" providerId="LiveId" clId="{7724B987-D618-4422-B709-CF94B755D708}" dt="2024-09-17T10:18:47.284" v="1423" actId="1076"/>
          <ac:spMkLst>
            <pc:docMk/>
            <pc:sldMk cId="1638803371" sldId="284"/>
            <ac:spMk id="20" creationId="{9AFC6508-4EF0-4E52-B2E3-440C0656D665}"/>
          </ac:spMkLst>
        </pc:spChg>
        <pc:spChg chg="add mod">
          <ac:chgData name="Hangyu Yu" userId="4769b349918564ed" providerId="LiveId" clId="{7724B987-D618-4422-B709-CF94B755D708}" dt="2024-09-17T10:19:31.577" v="1435" actId="14100"/>
          <ac:spMkLst>
            <pc:docMk/>
            <pc:sldMk cId="1638803371" sldId="284"/>
            <ac:spMk id="34" creationId="{5EE2FE2C-EA32-4F16-AAE0-2AB18F783696}"/>
          </ac:spMkLst>
        </pc:spChg>
        <pc:picChg chg="add mod">
          <ac:chgData name="Hangyu Yu" userId="4769b349918564ed" providerId="LiveId" clId="{7724B987-D618-4422-B709-CF94B755D708}" dt="2024-09-17T10:18:08.920" v="1389"/>
          <ac:picMkLst>
            <pc:docMk/>
            <pc:sldMk cId="1638803371" sldId="284"/>
            <ac:picMk id="17" creationId="{C6C3533B-AD81-42D9-85C1-C7D6C49274A3}"/>
          </ac:picMkLst>
        </pc:picChg>
        <pc:picChg chg="del mod">
          <ac:chgData name="Hangyu Yu" userId="4769b349918564ed" providerId="LiveId" clId="{7724B987-D618-4422-B709-CF94B755D708}" dt="2024-09-17T10:16:57.753" v="1358" actId="478"/>
          <ac:picMkLst>
            <pc:docMk/>
            <pc:sldMk cId="1638803371" sldId="284"/>
            <ac:picMk id="18" creationId="{8BE9F56C-60CE-4C8C-AB93-16F5F65F6BA3}"/>
          </ac:picMkLst>
        </pc:picChg>
        <pc:picChg chg="add mod">
          <ac:chgData name="Hangyu Yu" userId="4769b349918564ed" providerId="LiveId" clId="{7724B987-D618-4422-B709-CF94B755D708}" dt="2024-09-17T10:19:25.508" v="1433" actId="14100"/>
          <ac:picMkLst>
            <pc:docMk/>
            <pc:sldMk cId="1638803371" sldId="284"/>
            <ac:picMk id="33" creationId="{D78188FA-DC15-494B-8EEC-BB96BDC39F9B}"/>
          </ac:picMkLst>
        </pc:picChg>
        <pc:cxnChg chg="mod">
          <ac:chgData name="Hangyu Yu" userId="4769b349918564ed" providerId="LiveId" clId="{7724B987-D618-4422-B709-CF94B755D708}" dt="2024-09-17T10:18:49.196" v="1424" actId="465"/>
          <ac:cxnSpMkLst>
            <pc:docMk/>
            <pc:sldMk cId="1638803371" sldId="284"/>
            <ac:cxnSpMk id="3" creationId="{0E7414F1-2D18-4CD4-A3D2-10E12DD2186A}"/>
          </ac:cxnSpMkLst>
        </pc:cxnChg>
        <pc:cxnChg chg="mod">
          <ac:chgData name="Hangyu Yu" userId="4769b349918564ed" providerId="LiveId" clId="{7724B987-D618-4422-B709-CF94B755D708}" dt="2024-09-17T10:18:49.196" v="1424" actId="465"/>
          <ac:cxnSpMkLst>
            <pc:docMk/>
            <pc:sldMk cId="1638803371" sldId="284"/>
            <ac:cxnSpMk id="14" creationId="{EF60465D-8C80-4DFD-9C04-8C8A10D72793}"/>
          </ac:cxnSpMkLst>
        </pc:cxnChg>
        <pc:cxnChg chg="mod">
          <ac:chgData name="Hangyu Yu" userId="4769b349918564ed" providerId="LiveId" clId="{7724B987-D618-4422-B709-CF94B755D708}" dt="2024-09-17T10:18:49.196" v="1424" actId="465"/>
          <ac:cxnSpMkLst>
            <pc:docMk/>
            <pc:sldMk cId="1638803371" sldId="284"/>
            <ac:cxnSpMk id="16" creationId="{1D01A763-C8B3-45D7-8303-9BA4A35A785C}"/>
          </ac:cxnSpMkLst>
        </pc:cxnChg>
        <pc:cxnChg chg="add mod">
          <ac:chgData name="Hangyu Yu" userId="4769b349918564ed" providerId="LiveId" clId="{7724B987-D618-4422-B709-CF94B755D708}" dt="2024-09-17T10:18:49.196" v="1424" actId="465"/>
          <ac:cxnSpMkLst>
            <pc:docMk/>
            <pc:sldMk cId="1638803371" sldId="284"/>
            <ac:cxnSpMk id="21" creationId="{9FED2D73-89B8-4336-8EB4-157838F7CD6C}"/>
          </ac:cxnSpMkLst>
        </pc:cxnChg>
        <pc:cxnChg chg="add">
          <ac:chgData name="Hangyu Yu" userId="4769b349918564ed" providerId="LiveId" clId="{7724B987-D618-4422-B709-CF94B755D708}" dt="2024-09-17T10:19:03.004" v="1426" actId="11529"/>
          <ac:cxnSpMkLst>
            <pc:docMk/>
            <pc:sldMk cId="1638803371" sldId="284"/>
            <ac:cxnSpMk id="31" creationId="{9EF852D8-DAC3-4327-906A-F96DDFE0C778}"/>
          </ac:cxnSpMkLst>
        </pc:cxnChg>
      </pc:sldChg>
      <pc:sldChg chg="addSp delSp modSp add mod">
        <pc:chgData name="Hangyu Yu" userId="4769b349918564ed" providerId="LiveId" clId="{7724B987-D618-4422-B709-CF94B755D708}" dt="2024-09-18T07:05:46.878" v="2208"/>
        <pc:sldMkLst>
          <pc:docMk/>
          <pc:sldMk cId="1875306901" sldId="285"/>
        </pc:sldMkLst>
        <pc:spChg chg="mod">
          <ac:chgData name="Hangyu Yu" userId="4769b349918564ed" providerId="LiveId" clId="{7724B987-D618-4422-B709-CF94B755D708}" dt="2024-09-18T07:05:46.878" v="2208"/>
          <ac:spMkLst>
            <pc:docMk/>
            <pc:sldMk cId="1875306901" sldId="285"/>
            <ac:spMk id="4" creationId="{EE3D9599-6AD0-A54B-A8DB-E5D44637B072}"/>
          </ac:spMkLst>
        </pc:spChg>
        <pc:spChg chg="mod">
          <ac:chgData name="Hangyu Yu" userId="4769b349918564ed" providerId="LiveId" clId="{7724B987-D618-4422-B709-CF94B755D708}" dt="2024-09-17T10:35:59.583" v="1646"/>
          <ac:spMkLst>
            <pc:docMk/>
            <pc:sldMk cId="1875306901" sldId="285"/>
            <ac:spMk id="8" creationId="{77459438-CE00-4259-996A-AF07F3F98CAA}"/>
          </ac:spMkLst>
        </pc:spChg>
        <pc:spChg chg="mod">
          <ac:chgData name="Hangyu Yu" userId="4769b349918564ed" providerId="LiveId" clId="{7724B987-D618-4422-B709-CF94B755D708}" dt="2024-09-17T10:28:43.594" v="1480" actId="1076"/>
          <ac:spMkLst>
            <pc:docMk/>
            <pc:sldMk cId="1875306901" sldId="285"/>
            <ac:spMk id="11" creationId="{952F7F17-929E-4092-950E-A4E207067B3C}"/>
          </ac:spMkLst>
        </pc:spChg>
        <pc:spChg chg="add del mod">
          <ac:chgData name="Hangyu Yu" userId="4769b349918564ed" providerId="LiveId" clId="{7724B987-D618-4422-B709-CF94B755D708}" dt="2024-09-17T10:31:02.399" v="1511" actId="14100"/>
          <ac:spMkLst>
            <pc:docMk/>
            <pc:sldMk cId="1875306901" sldId="285"/>
            <ac:spMk id="19" creationId="{D85D1A21-D676-4D8E-B0B5-A5AE09394A9A}"/>
          </ac:spMkLst>
        </pc:spChg>
        <pc:spChg chg="mod">
          <ac:chgData name="Hangyu Yu" userId="4769b349918564ed" providerId="LiveId" clId="{7724B987-D618-4422-B709-CF94B755D708}" dt="2024-09-17T10:36:13.961" v="1664" actId="20577"/>
          <ac:spMkLst>
            <pc:docMk/>
            <pc:sldMk cId="1875306901" sldId="285"/>
            <ac:spMk id="20" creationId="{9AFC6508-4EF0-4E52-B2E3-440C0656D665}"/>
          </ac:spMkLst>
        </pc:spChg>
        <pc:spChg chg="add mod">
          <ac:chgData name="Hangyu Yu" userId="4769b349918564ed" providerId="LiveId" clId="{7724B987-D618-4422-B709-CF94B755D708}" dt="2024-09-17T10:33:40.490" v="1598"/>
          <ac:spMkLst>
            <pc:docMk/>
            <pc:sldMk cId="1875306901" sldId="285"/>
            <ac:spMk id="22" creationId="{2AD98651-61B1-420D-889A-CE8248A5F5A4}"/>
          </ac:spMkLst>
        </pc:spChg>
        <pc:spChg chg="add mod">
          <ac:chgData name="Hangyu Yu" userId="4769b349918564ed" providerId="LiveId" clId="{7724B987-D618-4422-B709-CF94B755D708}" dt="2024-09-17T10:28:36.901" v="1476" actId="571"/>
          <ac:spMkLst>
            <pc:docMk/>
            <pc:sldMk cId="1875306901" sldId="285"/>
            <ac:spMk id="23" creationId="{E14B3E80-4331-46B9-813F-D4C5EDE9938B}"/>
          </ac:spMkLst>
        </pc:spChg>
        <pc:spChg chg="add del mod">
          <ac:chgData name="Hangyu Yu" userId="4769b349918564ed" providerId="LiveId" clId="{7724B987-D618-4422-B709-CF94B755D708}" dt="2024-09-17T10:31:26.349" v="1534"/>
          <ac:spMkLst>
            <pc:docMk/>
            <pc:sldMk cId="1875306901" sldId="285"/>
            <ac:spMk id="24" creationId="{F90EED47-F8F8-4586-AB80-FEFF14390FC7}"/>
          </ac:spMkLst>
        </pc:spChg>
        <pc:spChg chg="add mod">
          <ac:chgData name="Hangyu Yu" userId="4769b349918564ed" providerId="LiveId" clId="{7724B987-D618-4422-B709-CF94B755D708}" dt="2024-09-17T10:33:37.816" v="1596" actId="1076"/>
          <ac:spMkLst>
            <pc:docMk/>
            <pc:sldMk cId="1875306901" sldId="285"/>
            <ac:spMk id="27" creationId="{9E003905-77DA-409C-B5B8-A0E5927A222A}"/>
          </ac:spMkLst>
        </pc:spChg>
        <pc:spChg chg="add mod">
          <ac:chgData name="Hangyu Yu" userId="4769b349918564ed" providerId="LiveId" clId="{7724B987-D618-4422-B709-CF94B755D708}" dt="2024-09-17T10:31:10.512" v="1513" actId="571"/>
          <ac:spMkLst>
            <pc:docMk/>
            <pc:sldMk cId="1875306901" sldId="285"/>
            <ac:spMk id="29" creationId="{A6F57986-058F-4670-B8BE-F4B7388E78B1}"/>
          </ac:spMkLst>
        </pc:spChg>
        <pc:spChg chg="add mod">
          <ac:chgData name="Hangyu Yu" userId="4769b349918564ed" providerId="LiveId" clId="{7724B987-D618-4422-B709-CF94B755D708}" dt="2024-09-17T10:31:15.372" v="1515" actId="14100"/>
          <ac:spMkLst>
            <pc:docMk/>
            <pc:sldMk cId="1875306901" sldId="285"/>
            <ac:spMk id="30" creationId="{15A09FAB-7890-4AA0-82F4-2DBD02CE0308}"/>
          </ac:spMkLst>
        </pc:spChg>
        <pc:spChg chg="add mod">
          <ac:chgData name="Hangyu Yu" userId="4769b349918564ed" providerId="LiveId" clId="{7724B987-D618-4422-B709-CF94B755D708}" dt="2024-09-17T10:33:01.972" v="1585" actId="554"/>
          <ac:spMkLst>
            <pc:docMk/>
            <pc:sldMk cId="1875306901" sldId="285"/>
            <ac:spMk id="32" creationId="{14199773-6130-4B25-8D19-4F84F666B717}"/>
          </ac:spMkLst>
        </pc:spChg>
        <pc:spChg chg="del">
          <ac:chgData name="Hangyu Yu" userId="4769b349918564ed" providerId="LiveId" clId="{7724B987-D618-4422-B709-CF94B755D708}" dt="2024-09-17T10:19:51.648" v="1438" actId="478"/>
          <ac:spMkLst>
            <pc:docMk/>
            <pc:sldMk cId="1875306901" sldId="285"/>
            <ac:spMk id="34" creationId="{5EE2FE2C-EA32-4F16-AAE0-2AB18F783696}"/>
          </ac:spMkLst>
        </pc:spChg>
        <pc:spChg chg="add mod">
          <ac:chgData name="Hangyu Yu" userId="4769b349918564ed" providerId="LiveId" clId="{7724B987-D618-4422-B709-CF94B755D708}" dt="2024-09-17T10:33:01.972" v="1585" actId="554"/>
          <ac:spMkLst>
            <pc:docMk/>
            <pc:sldMk cId="1875306901" sldId="285"/>
            <ac:spMk id="35" creationId="{1F1B8F9E-A508-40A3-A823-D01F74FE47D5}"/>
          </ac:spMkLst>
        </pc:spChg>
        <pc:spChg chg="add del">
          <ac:chgData name="Hangyu Yu" userId="4769b349918564ed" providerId="LiveId" clId="{7724B987-D618-4422-B709-CF94B755D708}" dt="2024-09-17T10:34:10.300" v="1608" actId="478"/>
          <ac:spMkLst>
            <pc:docMk/>
            <pc:sldMk cId="1875306901" sldId="285"/>
            <ac:spMk id="57" creationId="{7CD749B4-5B28-4C2A-9BD3-D78B171C8379}"/>
          </ac:spMkLst>
        </pc:spChg>
        <pc:spChg chg="add mod">
          <ac:chgData name="Hangyu Yu" userId="4769b349918564ed" providerId="LiveId" clId="{7724B987-D618-4422-B709-CF94B755D708}" dt="2024-09-17T10:34:22.327" v="1611" actId="14100"/>
          <ac:spMkLst>
            <pc:docMk/>
            <pc:sldMk cId="1875306901" sldId="285"/>
            <ac:spMk id="58" creationId="{FC2954C5-4F72-41A0-B85F-14E8DB5EC84B}"/>
          </ac:spMkLst>
        </pc:spChg>
        <pc:spChg chg="add mod">
          <ac:chgData name="Hangyu Yu" userId="4769b349918564ed" providerId="LiveId" clId="{7724B987-D618-4422-B709-CF94B755D708}" dt="2024-09-17T10:34:31.464" v="1612" actId="571"/>
          <ac:spMkLst>
            <pc:docMk/>
            <pc:sldMk cId="1875306901" sldId="285"/>
            <ac:spMk id="59" creationId="{E2718413-E52C-426D-A03E-647CEA822788}"/>
          </ac:spMkLst>
        </pc:spChg>
        <pc:picChg chg="add mod">
          <ac:chgData name="Hangyu Yu" userId="4769b349918564ed" providerId="LiveId" clId="{7724B987-D618-4422-B709-CF94B755D708}" dt="2024-09-17T10:31:10.512" v="1513" actId="571"/>
          <ac:picMkLst>
            <pc:docMk/>
            <pc:sldMk cId="1875306901" sldId="285"/>
            <ac:picMk id="28" creationId="{FFC0B310-EEC8-499A-A43B-E7764E9BD673}"/>
          </ac:picMkLst>
        </pc:picChg>
        <pc:picChg chg="del">
          <ac:chgData name="Hangyu Yu" userId="4769b349918564ed" providerId="LiveId" clId="{7724B987-D618-4422-B709-CF94B755D708}" dt="2024-09-17T10:19:50.931" v="1437" actId="478"/>
          <ac:picMkLst>
            <pc:docMk/>
            <pc:sldMk cId="1875306901" sldId="285"/>
            <ac:picMk id="33" creationId="{D78188FA-DC15-494B-8EEC-BB96BDC39F9B}"/>
          </ac:picMkLst>
        </pc:picChg>
        <pc:picChg chg="add del mod">
          <ac:chgData name="Hangyu Yu" userId="4769b349918564ed" providerId="LiveId" clId="{7724B987-D618-4422-B709-CF94B755D708}" dt="2024-09-17T10:33:46.902" v="1600" actId="478"/>
          <ac:picMkLst>
            <pc:docMk/>
            <pc:sldMk cId="1875306901" sldId="285"/>
            <ac:picMk id="49" creationId="{7A600B90-1BA8-456F-857E-8CD9681B2202}"/>
          </ac:picMkLst>
        </pc:picChg>
        <pc:picChg chg="add mod">
          <ac:chgData name="Hangyu Yu" userId="4769b349918564ed" providerId="LiveId" clId="{7724B987-D618-4422-B709-CF94B755D708}" dt="2024-09-17T10:34:04.680" v="1606" actId="1076"/>
          <ac:picMkLst>
            <pc:docMk/>
            <pc:sldMk cId="1875306901" sldId="285"/>
            <ac:picMk id="56" creationId="{0BD60481-B4CC-48D7-A3B1-31FF4B35E23A}"/>
          </ac:picMkLst>
        </pc:picChg>
        <pc:cxnChg chg="mod">
          <ac:chgData name="Hangyu Yu" userId="4769b349918564ed" providerId="LiveId" clId="{7724B987-D618-4422-B709-CF94B755D708}" dt="2024-09-17T10:32:39.319" v="1575" actId="1076"/>
          <ac:cxnSpMkLst>
            <pc:docMk/>
            <pc:sldMk cId="1875306901" sldId="285"/>
            <ac:cxnSpMk id="14" creationId="{EF60465D-8C80-4DFD-9C04-8C8A10D72793}"/>
          </ac:cxnSpMkLst>
        </pc:cxnChg>
        <pc:cxnChg chg="add del mod">
          <ac:chgData name="Hangyu Yu" userId="4769b349918564ed" providerId="LiveId" clId="{7724B987-D618-4422-B709-CF94B755D708}" dt="2024-09-17T10:32:37.446" v="1574" actId="478"/>
          <ac:cxnSpMkLst>
            <pc:docMk/>
            <pc:sldMk cId="1875306901" sldId="285"/>
            <ac:cxnSpMk id="36" creationId="{CF8D6BC8-7E63-4C19-8B39-606D2E08574B}"/>
          </ac:cxnSpMkLst>
        </pc:cxnChg>
        <pc:cxnChg chg="add mod">
          <ac:chgData name="Hangyu Yu" userId="4769b349918564ed" providerId="LiveId" clId="{7724B987-D618-4422-B709-CF94B755D708}" dt="2024-09-17T10:33:37.816" v="1596" actId="1076"/>
          <ac:cxnSpMkLst>
            <pc:docMk/>
            <pc:sldMk cId="1875306901" sldId="285"/>
            <ac:cxnSpMk id="37" creationId="{9E3DCF54-FE25-4D10-B922-F132A2BE97B7}"/>
          </ac:cxnSpMkLst>
        </pc:cxnChg>
        <pc:cxnChg chg="add mod">
          <ac:chgData name="Hangyu Yu" userId="4769b349918564ed" providerId="LiveId" clId="{7724B987-D618-4422-B709-CF94B755D708}" dt="2024-09-17T10:33:37.816" v="1596" actId="1076"/>
          <ac:cxnSpMkLst>
            <pc:docMk/>
            <pc:sldMk cId="1875306901" sldId="285"/>
            <ac:cxnSpMk id="39" creationId="{71199D8E-F5F6-4CF0-AD5E-F9AFB5ADFE16}"/>
          </ac:cxnSpMkLst>
        </pc:cxnChg>
        <pc:cxnChg chg="add mod">
          <ac:chgData name="Hangyu Yu" userId="4769b349918564ed" providerId="LiveId" clId="{7724B987-D618-4422-B709-CF94B755D708}" dt="2024-09-17T10:32:57.295" v="1584" actId="14100"/>
          <ac:cxnSpMkLst>
            <pc:docMk/>
            <pc:sldMk cId="1875306901" sldId="285"/>
            <ac:cxnSpMk id="42" creationId="{7DB8E3AF-0447-4934-A2BF-38A37991E2B1}"/>
          </ac:cxnSpMkLst>
        </pc:cxnChg>
        <pc:cxnChg chg="add mod">
          <ac:chgData name="Hangyu Yu" userId="4769b349918564ed" providerId="LiveId" clId="{7724B987-D618-4422-B709-CF94B755D708}" dt="2024-09-17T10:45:11.036" v="1782" actId="14100"/>
          <ac:cxnSpMkLst>
            <pc:docMk/>
            <pc:sldMk cId="1875306901" sldId="285"/>
            <ac:cxnSpMk id="45" creationId="{E911DA75-27B5-45C4-987C-B8F25045F2B7}"/>
          </ac:cxnSpMkLst>
        </pc:cxnChg>
      </pc:sldChg>
      <pc:sldChg chg="add del">
        <pc:chgData name="Hangyu Yu" userId="4769b349918564ed" providerId="LiveId" clId="{7724B987-D618-4422-B709-CF94B755D708}" dt="2024-09-17T10:18:07.889" v="1388" actId="47"/>
        <pc:sldMkLst>
          <pc:docMk/>
          <pc:sldMk cId="2806231571" sldId="285"/>
        </pc:sldMkLst>
      </pc:sldChg>
      <pc:sldChg chg="addSp delSp modSp add mod">
        <pc:chgData name="Hangyu Yu" userId="4769b349918564ed" providerId="LiveId" clId="{7724B987-D618-4422-B709-CF94B755D708}" dt="2024-09-18T07:05:46.878" v="2208"/>
        <pc:sldMkLst>
          <pc:docMk/>
          <pc:sldMk cId="154521058" sldId="286"/>
        </pc:sldMkLst>
        <pc:spChg chg="mod">
          <ac:chgData name="Hangyu Yu" userId="4769b349918564ed" providerId="LiveId" clId="{7724B987-D618-4422-B709-CF94B755D708}" dt="2024-09-18T07:05:46.878" v="2208"/>
          <ac:spMkLst>
            <pc:docMk/>
            <pc:sldMk cId="154521058" sldId="286"/>
            <ac:spMk id="4" creationId="{EE3D9599-6AD0-A54B-A8DB-E5D44637B072}"/>
          </ac:spMkLst>
        </pc:spChg>
        <pc:spChg chg="mod">
          <ac:chgData name="Hangyu Yu" userId="4769b349918564ed" providerId="LiveId" clId="{7724B987-D618-4422-B709-CF94B755D708}" dt="2024-09-17T10:36:26.496" v="1666"/>
          <ac:spMkLst>
            <pc:docMk/>
            <pc:sldMk cId="154521058" sldId="286"/>
            <ac:spMk id="8" creationId="{77459438-CE00-4259-996A-AF07F3F98CAA}"/>
          </ac:spMkLst>
        </pc:spChg>
        <pc:spChg chg="mod">
          <ac:chgData name="Hangyu Yu" userId="4769b349918564ed" providerId="LiveId" clId="{7724B987-D618-4422-B709-CF94B755D708}" dt="2024-09-17T10:36:22.470" v="1665"/>
          <ac:spMkLst>
            <pc:docMk/>
            <pc:sldMk cId="154521058" sldId="286"/>
            <ac:spMk id="20" creationId="{9AFC6508-4EF0-4E52-B2E3-440C0656D665}"/>
          </ac:spMkLst>
        </pc:spChg>
        <pc:spChg chg="mod">
          <ac:chgData name="Hangyu Yu" userId="4769b349918564ed" providerId="LiveId" clId="{7724B987-D618-4422-B709-CF94B755D708}" dt="2024-09-17T10:35:06.055" v="1615"/>
          <ac:spMkLst>
            <pc:docMk/>
            <pc:sldMk cId="154521058" sldId="286"/>
            <ac:spMk id="22" creationId="{2AD98651-61B1-420D-889A-CE8248A5F5A4}"/>
          </ac:spMkLst>
        </pc:spChg>
        <pc:spChg chg="mod">
          <ac:chgData name="Hangyu Yu" userId="4769b349918564ed" providerId="LiveId" clId="{7724B987-D618-4422-B709-CF94B755D708}" dt="2024-09-17T10:36:45.140" v="1685" actId="20577"/>
          <ac:spMkLst>
            <pc:docMk/>
            <pc:sldMk cId="154521058" sldId="286"/>
            <ac:spMk id="27" creationId="{9E003905-77DA-409C-B5B8-A0E5927A222A}"/>
          </ac:spMkLst>
        </pc:spChg>
        <pc:spChg chg="del">
          <ac:chgData name="Hangyu Yu" userId="4769b349918564ed" providerId="LiveId" clId="{7724B987-D618-4422-B709-CF94B755D708}" dt="2024-09-17T10:35:11.227" v="1618" actId="478"/>
          <ac:spMkLst>
            <pc:docMk/>
            <pc:sldMk cId="154521058" sldId="286"/>
            <ac:spMk id="58" creationId="{FC2954C5-4F72-41A0-B85F-14E8DB5EC84B}"/>
          </ac:spMkLst>
        </pc:spChg>
        <pc:picChg chg="add mod">
          <ac:chgData name="Hangyu Yu" userId="4769b349918564ed" providerId="LiveId" clId="{7724B987-D618-4422-B709-CF94B755D708}" dt="2024-09-17T10:35:25.902" v="1624" actId="1076"/>
          <ac:picMkLst>
            <pc:docMk/>
            <pc:sldMk cId="154521058" sldId="286"/>
            <ac:picMk id="6" creationId="{C3B257AA-0CA6-44D4-9903-34A807FA77A8}"/>
          </ac:picMkLst>
        </pc:picChg>
        <pc:picChg chg="del">
          <ac:chgData name="Hangyu Yu" userId="4769b349918564ed" providerId="LiveId" clId="{7724B987-D618-4422-B709-CF94B755D708}" dt="2024-09-17T10:35:11.656" v="1619" actId="478"/>
          <ac:picMkLst>
            <pc:docMk/>
            <pc:sldMk cId="154521058" sldId="286"/>
            <ac:picMk id="56" creationId="{0BD60481-B4CC-48D7-A3B1-31FF4B35E23A}"/>
          </ac:picMkLst>
        </pc:picChg>
        <pc:cxnChg chg="mod">
          <ac:chgData name="Hangyu Yu" userId="4769b349918564ed" providerId="LiveId" clId="{7724B987-D618-4422-B709-CF94B755D708}" dt="2024-09-17T10:45:14.152" v="1783" actId="14100"/>
          <ac:cxnSpMkLst>
            <pc:docMk/>
            <pc:sldMk cId="154521058" sldId="286"/>
            <ac:cxnSpMk id="45" creationId="{E911DA75-27B5-45C4-987C-B8F25045F2B7}"/>
          </ac:cxnSpMkLst>
        </pc:cxnChg>
      </pc:sldChg>
      <pc:sldChg chg="addSp delSp modSp add mod">
        <pc:chgData name="Hangyu Yu" userId="4769b349918564ed" providerId="LiveId" clId="{7724B987-D618-4422-B709-CF94B755D708}" dt="2024-09-18T07:05:46.878" v="2208"/>
        <pc:sldMkLst>
          <pc:docMk/>
          <pc:sldMk cId="3132138733" sldId="287"/>
        </pc:sldMkLst>
        <pc:spChg chg="mod">
          <ac:chgData name="Hangyu Yu" userId="4769b349918564ed" providerId="LiveId" clId="{7724B987-D618-4422-B709-CF94B755D708}" dt="2024-09-18T07:05:46.878" v="2208"/>
          <ac:spMkLst>
            <pc:docMk/>
            <pc:sldMk cId="3132138733" sldId="287"/>
            <ac:spMk id="4" creationId="{EE3D9599-6AD0-A54B-A8DB-E5D44637B072}"/>
          </ac:spMkLst>
        </pc:spChg>
        <pc:spChg chg="add del">
          <ac:chgData name="Hangyu Yu" userId="4769b349918564ed" providerId="LiveId" clId="{7724B987-D618-4422-B709-CF94B755D708}" dt="2024-09-17T10:41:17.426" v="1757" actId="478"/>
          <ac:spMkLst>
            <pc:docMk/>
            <pc:sldMk cId="3132138733" sldId="287"/>
            <ac:spMk id="19" creationId="{D85D1A21-D676-4D8E-B0B5-A5AE09394A9A}"/>
          </ac:spMkLst>
        </pc:spChg>
        <pc:spChg chg="mod">
          <ac:chgData name="Hangyu Yu" userId="4769b349918564ed" providerId="LiveId" clId="{7724B987-D618-4422-B709-CF94B755D708}" dt="2024-09-17T10:37:43.463" v="1700" actId="20577"/>
          <ac:spMkLst>
            <pc:docMk/>
            <pc:sldMk cId="3132138733" sldId="287"/>
            <ac:spMk id="22" creationId="{2AD98651-61B1-420D-889A-CE8248A5F5A4}"/>
          </ac:spMkLst>
        </pc:spChg>
        <pc:spChg chg="add del mod">
          <ac:chgData name="Hangyu Yu" userId="4769b349918564ed" providerId="LiveId" clId="{7724B987-D618-4422-B709-CF94B755D708}" dt="2024-09-17T10:41:20.869" v="1758" actId="1076"/>
          <ac:spMkLst>
            <pc:docMk/>
            <pc:sldMk cId="3132138733" sldId="287"/>
            <ac:spMk id="30" creationId="{15A09FAB-7890-4AA0-82F4-2DBD02CE0308}"/>
          </ac:spMkLst>
        </pc:spChg>
        <pc:spChg chg="add mod">
          <ac:chgData name="Hangyu Yu" userId="4769b349918564ed" providerId="LiveId" clId="{7724B987-D618-4422-B709-CF94B755D708}" dt="2024-09-17T10:42:06.091" v="1762" actId="20577"/>
          <ac:spMkLst>
            <pc:docMk/>
            <pc:sldMk cId="3132138733" sldId="287"/>
            <ac:spMk id="33" creationId="{13871B83-6F0D-4BE9-AA21-1F79BDFE407C}"/>
          </ac:spMkLst>
        </pc:spChg>
        <pc:spChg chg="add mod">
          <ac:chgData name="Hangyu Yu" userId="4769b349918564ed" providerId="LiveId" clId="{7724B987-D618-4422-B709-CF94B755D708}" dt="2024-09-17T10:40:51.292" v="1749" actId="1076"/>
          <ac:spMkLst>
            <pc:docMk/>
            <pc:sldMk cId="3132138733" sldId="287"/>
            <ac:spMk id="34" creationId="{D7C121DD-5E4B-4FF2-B5FB-B0841B5D4055}"/>
          </ac:spMkLst>
        </pc:spChg>
        <pc:spChg chg="add mod">
          <ac:chgData name="Hangyu Yu" userId="4769b349918564ed" providerId="LiveId" clId="{7724B987-D618-4422-B709-CF94B755D708}" dt="2024-09-17T10:40:53.553" v="1751" actId="571"/>
          <ac:spMkLst>
            <pc:docMk/>
            <pc:sldMk cId="3132138733" sldId="287"/>
            <ac:spMk id="38" creationId="{F4552177-A57E-4EA2-AADB-9C2E88F990EB}"/>
          </ac:spMkLst>
        </pc:spChg>
        <pc:spChg chg="add del">
          <ac:chgData name="Hangyu Yu" userId="4769b349918564ed" providerId="LiveId" clId="{7724B987-D618-4422-B709-CF94B755D708}" dt="2024-09-17T10:41:17.426" v="1757" actId="478"/>
          <ac:spMkLst>
            <pc:docMk/>
            <pc:sldMk cId="3132138733" sldId="287"/>
            <ac:spMk id="59" creationId="{E2718413-E52C-426D-A03E-647CEA822788}"/>
          </ac:spMkLst>
        </pc:spChg>
        <pc:picChg chg="del">
          <ac:chgData name="Hangyu Yu" userId="4769b349918564ed" providerId="LiveId" clId="{7724B987-D618-4422-B709-CF94B755D708}" dt="2024-09-17T10:37:09.037" v="1687" actId="478"/>
          <ac:picMkLst>
            <pc:docMk/>
            <pc:sldMk cId="3132138733" sldId="287"/>
            <ac:picMk id="6" creationId="{C3B257AA-0CA6-44D4-9903-34A807FA77A8}"/>
          </ac:picMkLst>
        </pc:picChg>
        <pc:picChg chg="add del mod">
          <ac:chgData name="Hangyu Yu" userId="4769b349918564ed" providerId="LiveId" clId="{7724B987-D618-4422-B709-CF94B755D708}" dt="2024-09-17T10:44:04.595" v="1777" actId="478"/>
          <ac:picMkLst>
            <pc:docMk/>
            <pc:sldMk cId="3132138733" sldId="287"/>
            <ac:picMk id="29" creationId="{F8579075-4F0B-4261-9158-DE2053D6F993}"/>
          </ac:picMkLst>
        </pc:picChg>
        <pc:picChg chg="add del mod">
          <ac:chgData name="Hangyu Yu" userId="4769b349918564ed" providerId="LiveId" clId="{7724B987-D618-4422-B709-CF94B755D708}" dt="2024-09-17T10:44:05.337" v="1778" actId="478"/>
          <ac:picMkLst>
            <pc:docMk/>
            <pc:sldMk cId="3132138733" sldId="287"/>
            <ac:picMk id="43" creationId="{33311C73-E928-46DC-AD0B-43C25B2F126E}"/>
          </ac:picMkLst>
        </pc:picChg>
        <pc:picChg chg="add mod">
          <ac:chgData name="Hangyu Yu" userId="4769b349918564ed" providerId="LiveId" clId="{7724B987-D618-4422-B709-CF94B755D708}" dt="2024-09-17T10:43:16.819" v="1776" actId="1076"/>
          <ac:picMkLst>
            <pc:docMk/>
            <pc:sldMk cId="3132138733" sldId="287"/>
            <ac:picMk id="46" creationId="{949C9A91-418C-42CF-A0A3-74E6F16865FB}"/>
          </ac:picMkLst>
        </pc:picChg>
        <pc:cxnChg chg="add mod">
          <ac:chgData name="Hangyu Yu" userId="4769b349918564ed" providerId="LiveId" clId="{7724B987-D618-4422-B709-CF94B755D708}" dt="2024-09-17T10:40:51.292" v="1749" actId="1076"/>
          <ac:cxnSpMkLst>
            <pc:docMk/>
            <pc:sldMk cId="3132138733" sldId="287"/>
            <ac:cxnSpMk id="36" creationId="{5BC8DFE0-15C0-45DA-8784-9ADE8183F584}"/>
          </ac:cxnSpMkLst>
        </pc:cxnChg>
        <pc:cxnChg chg="add mod">
          <ac:chgData name="Hangyu Yu" userId="4769b349918564ed" providerId="LiveId" clId="{7724B987-D618-4422-B709-CF94B755D708}" dt="2024-09-17T10:41:00.435" v="1754" actId="14100"/>
          <ac:cxnSpMkLst>
            <pc:docMk/>
            <pc:sldMk cId="3132138733" sldId="287"/>
            <ac:cxnSpMk id="40" creationId="{979C318C-96B0-48D4-BA9F-824AFF960006}"/>
          </ac:cxnSpMkLst>
        </pc:cxnChg>
        <pc:cxnChg chg="mod">
          <ac:chgData name="Hangyu Yu" userId="4769b349918564ed" providerId="LiveId" clId="{7724B987-D618-4422-B709-CF94B755D708}" dt="2024-09-17T10:45:16.784" v="1784" actId="14100"/>
          <ac:cxnSpMkLst>
            <pc:docMk/>
            <pc:sldMk cId="3132138733" sldId="287"/>
            <ac:cxnSpMk id="45" creationId="{E911DA75-27B5-45C4-987C-B8F25045F2B7}"/>
          </ac:cxnSpMkLst>
        </pc:cxnChg>
      </pc:sldChg>
      <pc:sldChg chg="add del">
        <pc:chgData name="Hangyu Yu" userId="4769b349918564ed" providerId="LiveId" clId="{7724B987-D618-4422-B709-CF94B755D708}" dt="2024-09-17T10:37:28.947" v="1691"/>
        <pc:sldMkLst>
          <pc:docMk/>
          <pc:sldMk cId="2168452464" sldId="288"/>
        </pc:sldMkLst>
      </pc:sldChg>
      <pc:sldChg chg="addSp delSp modSp add mod">
        <pc:chgData name="Hangyu Yu" userId="4769b349918564ed" providerId="LiveId" clId="{7724B987-D618-4422-B709-CF94B755D708}" dt="2024-09-18T07:05:46.878" v="2208"/>
        <pc:sldMkLst>
          <pc:docMk/>
          <pc:sldMk cId="3014394104" sldId="288"/>
        </pc:sldMkLst>
        <pc:spChg chg="mod">
          <ac:chgData name="Hangyu Yu" userId="4769b349918564ed" providerId="LiveId" clId="{7724B987-D618-4422-B709-CF94B755D708}" dt="2024-09-18T07:05:46.878" v="2208"/>
          <ac:spMkLst>
            <pc:docMk/>
            <pc:sldMk cId="3014394104" sldId="288"/>
            <ac:spMk id="4" creationId="{EE3D9599-6AD0-A54B-A8DB-E5D44637B072}"/>
          </ac:spMkLst>
        </pc:spChg>
        <pc:spChg chg="del">
          <ac:chgData name="Hangyu Yu" userId="4769b349918564ed" providerId="LiveId" clId="{7724B987-D618-4422-B709-CF94B755D708}" dt="2024-09-17T10:45:50.117" v="1788" actId="478"/>
          <ac:spMkLst>
            <pc:docMk/>
            <pc:sldMk cId="3014394104" sldId="288"/>
            <ac:spMk id="22" creationId="{2AD98651-61B1-420D-889A-CE8248A5F5A4}"/>
          </ac:spMkLst>
        </pc:spChg>
        <pc:spChg chg="del">
          <ac:chgData name="Hangyu Yu" userId="4769b349918564ed" providerId="LiveId" clId="{7724B987-D618-4422-B709-CF94B755D708}" dt="2024-09-17T10:45:52.010" v="1790" actId="478"/>
          <ac:spMkLst>
            <pc:docMk/>
            <pc:sldMk cId="3014394104" sldId="288"/>
            <ac:spMk id="27" creationId="{9E003905-77DA-409C-B5B8-A0E5927A222A}"/>
          </ac:spMkLst>
        </pc:spChg>
        <pc:spChg chg="mod">
          <ac:chgData name="Hangyu Yu" userId="4769b349918564ed" providerId="LiveId" clId="{7724B987-D618-4422-B709-CF94B755D708}" dt="2024-09-17T10:45:41.475" v="1786" actId="1076"/>
          <ac:spMkLst>
            <pc:docMk/>
            <pc:sldMk cId="3014394104" sldId="288"/>
            <ac:spMk id="30" creationId="{15A09FAB-7890-4AA0-82F4-2DBD02CE0308}"/>
          </ac:spMkLst>
        </pc:spChg>
        <pc:spChg chg="del">
          <ac:chgData name="Hangyu Yu" userId="4769b349918564ed" providerId="LiveId" clId="{7724B987-D618-4422-B709-CF94B755D708}" dt="2024-09-17T10:46:52.492" v="1795" actId="478"/>
          <ac:spMkLst>
            <pc:docMk/>
            <pc:sldMk cId="3014394104" sldId="288"/>
            <ac:spMk id="32" creationId="{14199773-6130-4B25-8D19-4F84F666B717}"/>
          </ac:spMkLst>
        </pc:spChg>
        <pc:spChg chg="del">
          <ac:chgData name="Hangyu Yu" userId="4769b349918564ed" providerId="LiveId" clId="{7724B987-D618-4422-B709-CF94B755D708}" dt="2024-09-17T10:45:50.117" v="1788" actId="478"/>
          <ac:spMkLst>
            <pc:docMk/>
            <pc:sldMk cId="3014394104" sldId="288"/>
            <ac:spMk id="33" creationId="{13871B83-6F0D-4BE9-AA21-1F79BDFE407C}"/>
          </ac:spMkLst>
        </pc:spChg>
        <pc:spChg chg="del">
          <ac:chgData name="Hangyu Yu" userId="4769b349918564ed" providerId="LiveId" clId="{7724B987-D618-4422-B709-CF94B755D708}" dt="2024-09-17T10:45:50.117" v="1788" actId="478"/>
          <ac:spMkLst>
            <pc:docMk/>
            <pc:sldMk cId="3014394104" sldId="288"/>
            <ac:spMk id="34" creationId="{D7C121DD-5E4B-4FF2-B5FB-B0841B5D4055}"/>
          </ac:spMkLst>
        </pc:spChg>
        <pc:spChg chg="add mod">
          <ac:chgData name="Hangyu Yu" userId="4769b349918564ed" providerId="LiveId" clId="{7724B987-D618-4422-B709-CF94B755D708}" dt="2024-09-17T10:46:03.171" v="1793" actId="571"/>
          <ac:spMkLst>
            <pc:docMk/>
            <pc:sldMk cId="3014394104" sldId="288"/>
            <ac:spMk id="38" creationId="{16A4ACBF-E74C-4439-8BBA-4B3C0551FBC3}"/>
          </ac:spMkLst>
        </pc:spChg>
        <pc:spChg chg="add mod">
          <ac:chgData name="Hangyu Yu" userId="4769b349918564ed" providerId="LiveId" clId="{7724B987-D618-4422-B709-CF94B755D708}" dt="2024-09-17T10:46:58.116" v="1798" actId="571"/>
          <ac:spMkLst>
            <pc:docMk/>
            <pc:sldMk cId="3014394104" sldId="288"/>
            <ac:spMk id="41" creationId="{F7B981B4-EC2F-4482-B788-D3719695C4A9}"/>
          </ac:spMkLst>
        </pc:spChg>
        <pc:spChg chg="add mod">
          <ac:chgData name="Hangyu Yu" userId="4769b349918564ed" providerId="LiveId" clId="{7724B987-D618-4422-B709-CF94B755D708}" dt="2024-09-17T10:47:03.875" v="1799"/>
          <ac:spMkLst>
            <pc:docMk/>
            <pc:sldMk cId="3014394104" sldId="288"/>
            <ac:spMk id="43" creationId="{1D948CB8-2E0B-4555-96B4-35AA8A768980}"/>
          </ac:spMkLst>
        </pc:spChg>
        <pc:spChg chg="add mod">
          <ac:chgData name="Hangyu Yu" userId="4769b349918564ed" providerId="LiveId" clId="{7724B987-D618-4422-B709-CF94B755D708}" dt="2024-09-17T10:47:41.963" v="1860" actId="20577"/>
          <ac:spMkLst>
            <pc:docMk/>
            <pc:sldMk cId="3014394104" sldId="288"/>
            <ac:spMk id="44" creationId="{06A6A674-A7B5-4815-9C3E-3E3ABD98ECD1}"/>
          </ac:spMkLst>
        </pc:spChg>
        <pc:spChg chg="add mod">
          <ac:chgData name="Hangyu Yu" userId="4769b349918564ed" providerId="LiveId" clId="{7724B987-D618-4422-B709-CF94B755D708}" dt="2024-09-17T10:48:09.569" v="1884"/>
          <ac:spMkLst>
            <pc:docMk/>
            <pc:sldMk cId="3014394104" sldId="288"/>
            <ac:spMk id="47" creationId="{271BEC29-DF66-4EB1-97FB-B798EB6050E7}"/>
          </ac:spMkLst>
        </pc:spChg>
        <pc:picChg chg="add mod">
          <ac:chgData name="Hangyu Yu" userId="4769b349918564ed" providerId="LiveId" clId="{7724B987-D618-4422-B709-CF94B755D708}" dt="2024-09-17T10:48:20.081" v="1888" actId="1076"/>
          <ac:picMkLst>
            <pc:docMk/>
            <pc:sldMk cId="3014394104" sldId="288"/>
            <ac:picMk id="19" creationId="{70D18C9A-C0D6-46D7-BEBC-98E2996E9869}"/>
          </ac:picMkLst>
        </pc:picChg>
        <pc:picChg chg="del">
          <ac:chgData name="Hangyu Yu" userId="4769b349918564ed" providerId="LiveId" clId="{7724B987-D618-4422-B709-CF94B755D708}" dt="2024-09-17T10:45:47.935" v="1787" actId="478"/>
          <ac:picMkLst>
            <pc:docMk/>
            <pc:sldMk cId="3014394104" sldId="288"/>
            <ac:picMk id="46" creationId="{949C9A91-418C-42CF-A0A3-74E6F16865FB}"/>
          </ac:picMkLst>
        </pc:picChg>
        <pc:cxnChg chg="del mod">
          <ac:chgData name="Hangyu Yu" userId="4769b349918564ed" providerId="LiveId" clId="{7724B987-D618-4422-B709-CF94B755D708}" dt="2024-09-17T10:45:50.117" v="1788" actId="478"/>
          <ac:cxnSpMkLst>
            <pc:docMk/>
            <pc:sldMk cId="3014394104" sldId="288"/>
            <ac:cxnSpMk id="36" creationId="{5BC8DFE0-15C0-45DA-8784-9ADE8183F584}"/>
          </ac:cxnSpMkLst>
        </pc:cxnChg>
        <pc:cxnChg chg="del mod">
          <ac:chgData name="Hangyu Yu" userId="4769b349918564ed" providerId="LiveId" clId="{7724B987-D618-4422-B709-CF94B755D708}" dt="2024-09-17T10:46:53.343" v="1796" actId="478"/>
          <ac:cxnSpMkLst>
            <pc:docMk/>
            <pc:sldMk cId="3014394104" sldId="288"/>
            <ac:cxnSpMk id="37" creationId="{9E3DCF54-FE25-4D10-B922-F132A2BE97B7}"/>
          </ac:cxnSpMkLst>
        </pc:cxnChg>
        <pc:cxnChg chg="del mod">
          <ac:chgData name="Hangyu Yu" userId="4769b349918564ed" providerId="LiveId" clId="{7724B987-D618-4422-B709-CF94B755D708}" dt="2024-09-17T10:46:50.641" v="1794" actId="478"/>
          <ac:cxnSpMkLst>
            <pc:docMk/>
            <pc:sldMk cId="3014394104" sldId="288"/>
            <ac:cxnSpMk id="39" creationId="{71199D8E-F5F6-4CF0-AD5E-F9AFB5ADFE16}"/>
          </ac:cxnSpMkLst>
        </pc:cxnChg>
        <pc:cxnChg chg="del mod">
          <ac:chgData name="Hangyu Yu" userId="4769b349918564ed" providerId="LiveId" clId="{7724B987-D618-4422-B709-CF94B755D708}" dt="2024-09-17T10:45:50.950" v="1789" actId="478"/>
          <ac:cxnSpMkLst>
            <pc:docMk/>
            <pc:sldMk cId="3014394104" sldId="288"/>
            <ac:cxnSpMk id="40" creationId="{979C318C-96B0-48D4-BA9F-824AFF960006}"/>
          </ac:cxnSpMkLst>
        </pc:cxnChg>
        <pc:cxnChg chg="del mod">
          <ac:chgData name="Hangyu Yu" userId="4769b349918564ed" providerId="LiveId" clId="{7724B987-D618-4422-B709-CF94B755D708}" dt="2024-09-17T10:45:52.592" v="1791" actId="478"/>
          <ac:cxnSpMkLst>
            <pc:docMk/>
            <pc:sldMk cId="3014394104" sldId="288"/>
            <ac:cxnSpMk id="42" creationId="{7DB8E3AF-0447-4934-A2BF-38A37991E2B1}"/>
          </ac:cxnSpMkLst>
        </pc:cxnChg>
        <pc:cxnChg chg="del mod">
          <ac:chgData name="Hangyu Yu" userId="4769b349918564ed" providerId="LiveId" clId="{7724B987-D618-4422-B709-CF94B755D708}" dt="2024-09-17T10:45:53.357" v="1792" actId="478"/>
          <ac:cxnSpMkLst>
            <pc:docMk/>
            <pc:sldMk cId="3014394104" sldId="288"/>
            <ac:cxnSpMk id="45" creationId="{E911DA75-27B5-45C4-987C-B8F25045F2B7}"/>
          </ac:cxnSpMkLst>
        </pc:cxnChg>
        <pc:cxnChg chg="add mod">
          <ac:chgData name="Hangyu Yu" userId="4769b349918564ed" providerId="LiveId" clId="{7724B987-D618-4422-B709-CF94B755D708}" dt="2024-09-17T10:48:03.523" v="1882" actId="14100"/>
          <ac:cxnSpMkLst>
            <pc:docMk/>
            <pc:sldMk cId="3014394104" sldId="288"/>
            <ac:cxnSpMk id="48" creationId="{845084BD-A1D7-473A-82F9-E28B522BEA79}"/>
          </ac:cxnSpMkLst>
        </pc:cxnChg>
      </pc:sldChg>
      <pc:sldChg chg="new del">
        <pc:chgData name="Hangyu Yu" userId="4769b349918564ed" providerId="LiveId" clId="{7724B987-D618-4422-B709-CF94B755D708}" dt="2024-09-17T10:44:44.682" v="1780" actId="47"/>
        <pc:sldMkLst>
          <pc:docMk/>
          <pc:sldMk cId="3298387643" sldId="288"/>
        </pc:sldMkLst>
      </pc:sldChg>
      <pc:sldChg chg="addSp delSp modSp add mod">
        <pc:chgData name="Hangyu Yu" userId="4769b349918564ed" providerId="LiveId" clId="{7724B987-D618-4422-B709-CF94B755D708}" dt="2024-09-18T07:05:46.878" v="2208"/>
        <pc:sldMkLst>
          <pc:docMk/>
          <pc:sldMk cId="2968012167" sldId="289"/>
        </pc:sldMkLst>
        <pc:spChg chg="mod">
          <ac:chgData name="Hangyu Yu" userId="4769b349918564ed" providerId="LiveId" clId="{7724B987-D618-4422-B709-CF94B755D708}" dt="2024-09-18T07:05:46.878" v="2208"/>
          <ac:spMkLst>
            <pc:docMk/>
            <pc:sldMk cId="2968012167" sldId="289"/>
            <ac:spMk id="4" creationId="{EE3D9599-6AD0-A54B-A8DB-E5D44637B072}"/>
          </ac:spMkLst>
        </pc:spChg>
        <pc:spChg chg="mod">
          <ac:chgData name="Hangyu Yu" userId="4769b349918564ed" providerId="LiveId" clId="{7724B987-D618-4422-B709-CF94B755D708}" dt="2024-09-17T10:48:41.068" v="1893" actId="1076"/>
          <ac:spMkLst>
            <pc:docMk/>
            <pc:sldMk cId="2968012167" sldId="289"/>
            <ac:spMk id="5" creationId="{D0776DD9-9966-334C-AB8C-86A7550DDDA3}"/>
          </ac:spMkLst>
        </pc:spChg>
        <pc:spChg chg="del">
          <ac:chgData name="Hangyu Yu" userId="4769b349918564ed" providerId="LiveId" clId="{7724B987-D618-4422-B709-CF94B755D708}" dt="2024-09-17T10:48:38.755" v="1890" actId="478"/>
          <ac:spMkLst>
            <pc:docMk/>
            <pc:sldMk cId="2968012167" sldId="289"/>
            <ac:spMk id="8" creationId="{A9B0BC27-916E-4D17-8116-993539EE200B}"/>
          </ac:spMkLst>
        </pc:spChg>
        <pc:spChg chg="del mod">
          <ac:chgData name="Hangyu Yu" userId="4769b349918564ed" providerId="LiveId" clId="{7724B987-D618-4422-B709-CF94B755D708}" dt="2024-09-17T10:49:00.574" v="1896" actId="478"/>
          <ac:spMkLst>
            <pc:docMk/>
            <pc:sldMk cId="2968012167" sldId="289"/>
            <ac:spMk id="9" creationId="{EB840090-E026-4D44-A87B-BEFD1C85978C}"/>
          </ac:spMkLst>
        </pc:spChg>
        <pc:spChg chg="del mod">
          <ac:chgData name="Hangyu Yu" userId="4769b349918564ed" providerId="LiveId" clId="{7724B987-D618-4422-B709-CF94B755D708}" dt="2024-09-17T10:48:59.809" v="1895" actId="478"/>
          <ac:spMkLst>
            <pc:docMk/>
            <pc:sldMk cId="2968012167" sldId="289"/>
            <ac:spMk id="10" creationId="{2C139D63-B188-4B09-A813-FEB2197E95FA}"/>
          </ac:spMkLst>
        </pc:spChg>
        <pc:spChg chg="mod">
          <ac:chgData name="Hangyu Yu" userId="4769b349918564ed" providerId="LiveId" clId="{7724B987-D618-4422-B709-CF94B755D708}" dt="2024-09-17T10:49:42.717" v="1946" actId="20577"/>
          <ac:spMkLst>
            <pc:docMk/>
            <pc:sldMk cId="2968012167" sldId="289"/>
            <ac:spMk id="11" creationId="{5AC4C23F-8AB3-4C43-84C7-93A3CC945A75}"/>
          </ac:spMkLst>
        </pc:spChg>
        <pc:spChg chg="mod">
          <ac:chgData name="Hangyu Yu" userId="4769b349918564ed" providerId="LiveId" clId="{7724B987-D618-4422-B709-CF94B755D708}" dt="2024-09-17T10:52:15.892" v="2095" actId="20577"/>
          <ac:spMkLst>
            <pc:docMk/>
            <pc:sldMk cId="2968012167" sldId="289"/>
            <ac:spMk id="12" creationId="{387658A1-F033-48F4-84EB-4E78B15AC956}"/>
          </ac:spMkLst>
        </pc:spChg>
        <pc:spChg chg="mod">
          <ac:chgData name="Hangyu Yu" userId="4769b349918564ed" providerId="LiveId" clId="{7724B987-D618-4422-B709-CF94B755D708}" dt="2024-09-17T10:53:39.208" v="2184" actId="20577"/>
          <ac:spMkLst>
            <pc:docMk/>
            <pc:sldMk cId="2968012167" sldId="289"/>
            <ac:spMk id="15" creationId="{8D78D84E-1766-4E96-A31B-CACBCC445C77}"/>
          </ac:spMkLst>
        </pc:spChg>
        <pc:spChg chg="add mod">
          <ac:chgData name="Hangyu Yu" userId="4769b349918564ed" providerId="LiveId" clId="{7724B987-D618-4422-B709-CF94B755D708}" dt="2024-09-17T10:53:01.972" v="2129" actId="20577"/>
          <ac:spMkLst>
            <pc:docMk/>
            <pc:sldMk cId="2968012167" sldId="289"/>
            <ac:spMk id="17" creationId="{CE463131-1115-44B5-839A-2568E79BE63C}"/>
          </ac:spMkLst>
        </pc:spChg>
        <pc:spChg chg="del">
          <ac:chgData name="Hangyu Yu" userId="4769b349918564ed" providerId="LiveId" clId="{7724B987-D618-4422-B709-CF94B755D708}" dt="2024-09-17T10:48:39.604" v="1891" actId="478"/>
          <ac:spMkLst>
            <pc:docMk/>
            <pc:sldMk cId="2968012167" sldId="289"/>
            <ac:spMk id="18" creationId="{CE1BB782-14B0-49C7-979A-4EDD4A422286}"/>
          </ac:spMkLst>
        </pc:spChg>
        <pc:spChg chg="del mod">
          <ac:chgData name="Hangyu Yu" userId="4769b349918564ed" providerId="LiveId" clId="{7724B987-D618-4422-B709-CF94B755D708}" dt="2024-09-17T10:49:01.857" v="1897" actId="478"/>
          <ac:spMkLst>
            <pc:docMk/>
            <pc:sldMk cId="2968012167" sldId="289"/>
            <ac:spMk id="19" creationId="{F7D16BA5-A95C-4CCA-8254-0BA4EE312D78}"/>
          </ac:spMkLst>
        </pc:spChg>
        <pc:spChg chg="del mod">
          <ac:chgData name="Hangyu Yu" userId="4769b349918564ed" providerId="LiveId" clId="{7724B987-D618-4422-B709-CF94B755D708}" dt="2024-09-17T10:49:02.465" v="1898" actId="478"/>
          <ac:spMkLst>
            <pc:docMk/>
            <pc:sldMk cId="2968012167" sldId="289"/>
            <ac:spMk id="20" creationId="{6AAB1CB6-E5A9-478A-A0DD-9041B8FCEC20}"/>
          </ac:spMkLst>
        </pc:spChg>
        <pc:spChg chg="mod">
          <ac:chgData name="Hangyu Yu" userId="4769b349918564ed" providerId="LiveId" clId="{7724B987-D618-4422-B709-CF94B755D708}" dt="2024-09-17T10:49:11.178" v="1899" actId="1076"/>
          <ac:spMkLst>
            <pc:docMk/>
            <pc:sldMk cId="2968012167" sldId="289"/>
            <ac:spMk id="21" creationId="{6214C14B-E2DC-4235-A221-1CADF68CAF6D}"/>
          </ac:spMkLst>
        </pc:spChg>
        <pc:spChg chg="mod">
          <ac:chgData name="Hangyu Yu" userId="4769b349918564ed" providerId="LiveId" clId="{7724B987-D618-4422-B709-CF94B755D708}" dt="2024-09-17T10:49:11.178" v="1899" actId="1076"/>
          <ac:spMkLst>
            <pc:docMk/>
            <pc:sldMk cId="2968012167" sldId="289"/>
            <ac:spMk id="22" creationId="{655C0697-C200-4921-97EF-F648140B8823}"/>
          </ac:spMkLst>
        </pc:spChg>
        <pc:spChg chg="add mod">
          <ac:chgData name="Hangyu Yu" userId="4769b349918564ed" providerId="LiveId" clId="{7724B987-D618-4422-B709-CF94B755D708}" dt="2024-09-17T10:53:23.538" v="2131" actId="571"/>
          <ac:spMkLst>
            <pc:docMk/>
            <pc:sldMk cId="2968012167" sldId="289"/>
            <ac:spMk id="23" creationId="{8298B2C3-E0D9-4BCA-B709-421F82D3276F}"/>
          </ac:spMkLst>
        </pc:spChg>
      </pc:sldChg>
      <pc:sldChg chg="addSp delSp modSp add mod modNotesTx">
        <pc:chgData name="Hangyu Yu" userId="4769b349918564ed" providerId="LiveId" clId="{7724B987-D618-4422-B709-CF94B755D708}" dt="2024-09-17T11:04:34.958" v="2207"/>
        <pc:sldMkLst>
          <pc:docMk/>
          <pc:sldMk cId="722904409" sldId="290"/>
        </pc:sldMkLst>
        <pc:spChg chg="mod">
          <ac:chgData name="Hangyu Yu" userId="4769b349918564ed" providerId="LiveId" clId="{7724B987-D618-4422-B709-CF94B755D708}" dt="2024-09-17T10:58:43.158" v="2191"/>
          <ac:spMkLst>
            <pc:docMk/>
            <pc:sldMk cId="722904409" sldId="290"/>
            <ac:spMk id="4" creationId="{EE3D9599-6AD0-A54B-A8DB-E5D44637B072}"/>
          </ac:spMkLst>
        </pc:spChg>
        <pc:spChg chg="del">
          <ac:chgData name="Hangyu Yu" userId="4769b349918564ed" providerId="LiveId" clId="{7724B987-D618-4422-B709-CF94B755D708}" dt="2024-09-17T10:58:46.167" v="2192" actId="478"/>
          <ac:spMkLst>
            <pc:docMk/>
            <pc:sldMk cId="722904409" sldId="290"/>
            <ac:spMk id="6" creationId="{AD50456E-8C1D-4622-80CB-2084FBA1E5FB}"/>
          </ac:spMkLst>
        </pc:spChg>
        <pc:spChg chg="del">
          <ac:chgData name="Hangyu Yu" userId="4769b349918564ed" providerId="LiveId" clId="{7724B987-D618-4422-B709-CF94B755D708}" dt="2024-09-17T10:58:48.102" v="2193" actId="478"/>
          <ac:spMkLst>
            <pc:docMk/>
            <pc:sldMk cId="722904409" sldId="290"/>
            <ac:spMk id="11" creationId="{5AC4C23F-8AB3-4C43-84C7-93A3CC945A75}"/>
          </ac:spMkLst>
        </pc:spChg>
        <pc:spChg chg="del">
          <ac:chgData name="Hangyu Yu" userId="4769b349918564ed" providerId="LiveId" clId="{7724B987-D618-4422-B709-CF94B755D708}" dt="2024-09-17T10:58:48.102" v="2193" actId="478"/>
          <ac:spMkLst>
            <pc:docMk/>
            <pc:sldMk cId="722904409" sldId="290"/>
            <ac:spMk id="12" creationId="{387658A1-F033-48F4-84EB-4E78B15AC956}"/>
          </ac:spMkLst>
        </pc:spChg>
        <pc:spChg chg="del">
          <ac:chgData name="Hangyu Yu" userId="4769b349918564ed" providerId="LiveId" clId="{7724B987-D618-4422-B709-CF94B755D708}" dt="2024-09-17T10:58:48.102" v="2193" actId="478"/>
          <ac:spMkLst>
            <pc:docMk/>
            <pc:sldMk cId="722904409" sldId="290"/>
            <ac:spMk id="15" creationId="{8D78D84E-1766-4E96-A31B-CACBCC445C77}"/>
          </ac:spMkLst>
        </pc:spChg>
        <pc:spChg chg="del">
          <ac:chgData name="Hangyu Yu" userId="4769b349918564ed" providerId="LiveId" clId="{7724B987-D618-4422-B709-CF94B755D708}" dt="2024-09-17T10:58:48.102" v="2193" actId="478"/>
          <ac:spMkLst>
            <pc:docMk/>
            <pc:sldMk cId="722904409" sldId="290"/>
            <ac:spMk id="17" creationId="{CE463131-1115-44B5-839A-2568E79BE63C}"/>
          </ac:spMkLst>
        </pc:spChg>
        <pc:spChg chg="del">
          <ac:chgData name="Hangyu Yu" userId="4769b349918564ed" providerId="LiveId" clId="{7724B987-D618-4422-B709-CF94B755D708}" dt="2024-09-17T10:58:48.102" v="2193" actId="478"/>
          <ac:spMkLst>
            <pc:docMk/>
            <pc:sldMk cId="722904409" sldId="290"/>
            <ac:spMk id="21" creationId="{6214C14B-E2DC-4235-A221-1CADF68CAF6D}"/>
          </ac:spMkLst>
        </pc:spChg>
        <pc:spChg chg="del">
          <ac:chgData name="Hangyu Yu" userId="4769b349918564ed" providerId="LiveId" clId="{7724B987-D618-4422-B709-CF94B755D708}" dt="2024-09-17T10:58:48.102" v="2193" actId="478"/>
          <ac:spMkLst>
            <pc:docMk/>
            <pc:sldMk cId="722904409" sldId="290"/>
            <ac:spMk id="22" creationId="{655C0697-C200-4921-97EF-F648140B8823}"/>
          </ac:spMkLst>
        </pc:spChg>
        <pc:spChg chg="del">
          <ac:chgData name="Hangyu Yu" userId="4769b349918564ed" providerId="LiveId" clId="{7724B987-D618-4422-B709-CF94B755D708}" dt="2024-09-17T10:58:48.102" v="2193" actId="478"/>
          <ac:spMkLst>
            <pc:docMk/>
            <pc:sldMk cId="722904409" sldId="290"/>
            <ac:spMk id="23" creationId="{8298B2C3-E0D9-4BCA-B709-421F82D3276F}"/>
          </ac:spMkLst>
        </pc:spChg>
        <pc:picChg chg="add mod">
          <ac:chgData name="Hangyu Yu" userId="4769b349918564ed" providerId="LiveId" clId="{7724B987-D618-4422-B709-CF94B755D708}" dt="2024-09-17T10:59:10.531" v="2195" actId="1076"/>
          <ac:picMkLst>
            <pc:docMk/>
            <pc:sldMk cId="722904409" sldId="290"/>
            <ac:picMk id="3" creationId="{D8311971-7D28-40EF-89D4-9AFA9CB50028}"/>
          </ac:picMkLst>
        </pc:picChg>
      </pc:sldChg>
      <pc:sldChg chg="new del">
        <pc:chgData name="Hangyu Yu" userId="4769b349918564ed" providerId="LiveId" clId="{7724B987-D618-4422-B709-CF94B755D708}" dt="2024-09-17T10:55:56.092" v="2186" actId="47"/>
        <pc:sldMkLst>
          <pc:docMk/>
          <pc:sldMk cId="2080176934" sldId="290"/>
        </pc:sldMkLst>
      </pc:sldChg>
    </pc:docChg>
  </pc:docChgLst>
  <pc:docChgLst>
    <pc:chgData name="Hangyu Yu" userId="4769b349918564ed" providerId="LiveId" clId="{C4970FBE-EC85-9447-AA2D-A9DE980ADC85}"/>
    <pc:docChg chg="modSld sldOrd">
      <pc:chgData name="Hangyu Yu" userId="4769b349918564ed" providerId="LiveId" clId="{C4970FBE-EC85-9447-AA2D-A9DE980ADC85}" dt="2024-10-02T12:02:34.142" v="1" actId="20578"/>
      <pc:docMkLst>
        <pc:docMk/>
      </pc:docMkLst>
      <pc:sldChg chg="ord">
        <pc:chgData name="Hangyu Yu" userId="4769b349918564ed" providerId="LiveId" clId="{C4970FBE-EC85-9447-AA2D-A9DE980ADC85}" dt="2024-10-02T12:02:34.142" v="1" actId="20578"/>
        <pc:sldMkLst>
          <pc:docMk/>
          <pc:sldMk cId="3415710467" sldId="313"/>
        </pc:sldMkLst>
      </pc:sldChg>
      <pc:sldChg chg="modNotesTx">
        <pc:chgData name="Hangyu Yu" userId="4769b349918564ed" providerId="LiveId" clId="{C4970FBE-EC85-9447-AA2D-A9DE980ADC85}" dt="2024-10-02T11:38:53.403" v="0"/>
        <pc:sldMkLst>
          <pc:docMk/>
          <pc:sldMk cId="2662286912" sldId="336"/>
        </pc:sldMkLst>
      </pc:sldChg>
    </pc:docChg>
  </pc:docChgLst>
  <pc:docChgLst>
    <pc:chgData name="Hangyu Yu" userId="4769b349918564ed" providerId="LiveId" clId="{C1811C43-562A-AE41-AFF5-469F60D32E99}"/>
    <pc:docChg chg="undo custSel modSld">
      <pc:chgData name="Hangyu Yu" userId="4769b349918564ed" providerId="LiveId" clId="{C1811C43-562A-AE41-AFF5-469F60D32E99}" dt="2024-09-18T13:41:16.054" v="228" actId="20577"/>
      <pc:docMkLst>
        <pc:docMk/>
      </pc:docMkLst>
      <pc:sldChg chg="addSp modSp mod">
        <pc:chgData name="Hangyu Yu" userId="4769b349918564ed" providerId="LiveId" clId="{C1811C43-562A-AE41-AFF5-469F60D32E99}" dt="2024-09-18T13:07:11.563" v="8" actId="14100"/>
        <pc:sldMkLst>
          <pc:docMk/>
          <pc:sldMk cId="2318915390" sldId="262"/>
        </pc:sldMkLst>
        <pc:picChg chg="add mod modCrop">
          <ac:chgData name="Hangyu Yu" userId="4769b349918564ed" providerId="LiveId" clId="{C1811C43-562A-AE41-AFF5-469F60D32E99}" dt="2024-09-18T13:07:11.563" v="8" actId="14100"/>
          <ac:picMkLst>
            <pc:docMk/>
            <pc:sldMk cId="2318915390" sldId="262"/>
            <ac:picMk id="3" creationId="{D90C2292-6604-565B-40F3-A45270744D91}"/>
          </ac:picMkLst>
        </pc:picChg>
      </pc:sldChg>
      <pc:sldChg chg="addSp modSp mod">
        <pc:chgData name="Hangyu Yu" userId="4769b349918564ed" providerId="LiveId" clId="{C1811C43-562A-AE41-AFF5-469F60D32E99}" dt="2024-09-18T13:07:16.302" v="11" actId="1035"/>
        <pc:sldMkLst>
          <pc:docMk/>
          <pc:sldMk cId="1371272681" sldId="270"/>
        </pc:sldMkLst>
        <pc:picChg chg="add mod">
          <ac:chgData name="Hangyu Yu" userId="4769b349918564ed" providerId="LiveId" clId="{C1811C43-562A-AE41-AFF5-469F60D32E99}" dt="2024-09-18T13:07:16.302" v="11" actId="1035"/>
          <ac:picMkLst>
            <pc:docMk/>
            <pc:sldMk cId="1371272681" sldId="270"/>
            <ac:picMk id="2" creationId="{A84AA2CD-C4CB-8AF0-5EFC-D5CDA22069A5}"/>
          </ac:picMkLst>
        </pc:picChg>
      </pc:sldChg>
      <pc:sldChg chg="addSp modSp mod">
        <pc:chgData name="Hangyu Yu" userId="4769b349918564ed" providerId="LiveId" clId="{C1811C43-562A-AE41-AFF5-469F60D32E99}" dt="2024-09-18T13:07:32.205" v="15" actId="1076"/>
        <pc:sldMkLst>
          <pc:docMk/>
          <pc:sldMk cId="445705004" sldId="274"/>
        </pc:sldMkLst>
        <pc:grpChg chg="mod">
          <ac:chgData name="Hangyu Yu" userId="4769b349918564ed" providerId="LiveId" clId="{C1811C43-562A-AE41-AFF5-469F60D32E99}" dt="2024-09-18T13:07:32.205" v="15" actId="1076"/>
          <ac:grpSpMkLst>
            <pc:docMk/>
            <pc:sldMk cId="445705004" sldId="274"/>
            <ac:grpSpMk id="2" creationId="{576A3844-5171-4236-BF52-9558DABDD12D}"/>
          </ac:grpSpMkLst>
        </pc:grpChg>
        <pc:picChg chg="add mod">
          <ac:chgData name="Hangyu Yu" userId="4769b349918564ed" providerId="LiveId" clId="{C1811C43-562A-AE41-AFF5-469F60D32E99}" dt="2024-09-18T13:07:18.019" v="12"/>
          <ac:picMkLst>
            <pc:docMk/>
            <pc:sldMk cId="445705004" sldId="274"/>
            <ac:picMk id="3" creationId="{132D8B6C-D81A-7F62-F4E2-CA2D26673A7D}"/>
          </ac:picMkLst>
        </pc:picChg>
      </pc:sldChg>
      <pc:sldChg chg="addSp modSp mod">
        <pc:chgData name="Hangyu Yu" userId="4769b349918564ed" providerId="LiveId" clId="{C1811C43-562A-AE41-AFF5-469F60D32E99}" dt="2024-09-18T13:07:40.872" v="17"/>
        <pc:sldMkLst>
          <pc:docMk/>
          <pc:sldMk cId="2889536460" sldId="275"/>
        </pc:sldMkLst>
        <pc:grpChg chg="mod">
          <ac:chgData name="Hangyu Yu" userId="4769b349918564ed" providerId="LiveId" clId="{C1811C43-562A-AE41-AFF5-469F60D32E99}" dt="2024-09-18T13:07:40.208" v="16" actId="1076"/>
          <ac:grpSpMkLst>
            <pc:docMk/>
            <pc:sldMk cId="2889536460" sldId="275"/>
            <ac:grpSpMk id="28" creationId="{86A45FAD-EAE6-437F-A3EF-8E6B03AB2DCE}"/>
          </ac:grpSpMkLst>
        </pc:grpChg>
        <pc:picChg chg="add mod">
          <ac:chgData name="Hangyu Yu" userId="4769b349918564ed" providerId="LiveId" clId="{C1811C43-562A-AE41-AFF5-469F60D32E99}" dt="2024-09-18T13:07:40.872" v="17"/>
          <ac:picMkLst>
            <pc:docMk/>
            <pc:sldMk cId="2889536460" sldId="275"/>
            <ac:picMk id="2" creationId="{4AB67EDD-CB51-198E-99C7-6621BAAC815C}"/>
          </ac:picMkLst>
        </pc:picChg>
      </pc:sldChg>
      <pc:sldChg chg="addSp modSp">
        <pc:chgData name="Hangyu Yu" userId="4769b349918564ed" providerId="LiveId" clId="{C1811C43-562A-AE41-AFF5-469F60D32E99}" dt="2024-09-18T13:07:45.300" v="18"/>
        <pc:sldMkLst>
          <pc:docMk/>
          <pc:sldMk cId="654890491" sldId="276"/>
        </pc:sldMkLst>
        <pc:picChg chg="add mod">
          <ac:chgData name="Hangyu Yu" userId="4769b349918564ed" providerId="LiveId" clId="{C1811C43-562A-AE41-AFF5-469F60D32E99}" dt="2024-09-18T13:07:45.300" v="18"/>
          <ac:picMkLst>
            <pc:docMk/>
            <pc:sldMk cId="654890491" sldId="276"/>
            <ac:picMk id="2" creationId="{E89C5292-6160-1B27-D225-E56DFF50EE03}"/>
          </ac:picMkLst>
        </pc:picChg>
      </pc:sldChg>
      <pc:sldChg chg="addSp modSp mod">
        <pc:chgData name="Hangyu Yu" userId="4769b349918564ed" providerId="LiveId" clId="{C1811C43-562A-AE41-AFF5-469F60D32E99}" dt="2024-09-18T13:07:49.669" v="20"/>
        <pc:sldMkLst>
          <pc:docMk/>
          <pc:sldMk cId="35751536" sldId="277"/>
        </pc:sldMkLst>
        <pc:picChg chg="add mod">
          <ac:chgData name="Hangyu Yu" userId="4769b349918564ed" providerId="LiveId" clId="{C1811C43-562A-AE41-AFF5-469F60D32E99}" dt="2024-09-18T13:07:49.669" v="20"/>
          <ac:picMkLst>
            <pc:docMk/>
            <pc:sldMk cId="35751536" sldId="277"/>
            <ac:picMk id="2" creationId="{392DE22F-9710-7117-F6C2-E0A090670798}"/>
          </ac:picMkLst>
        </pc:picChg>
        <pc:picChg chg="mod">
          <ac:chgData name="Hangyu Yu" userId="4769b349918564ed" providerId="LiveId" clId="{C1811C43-562A-AE41-AFF5-469F60D32E99}" dt="2024-09-18T13:07:48.960" v="19" actId="1076"/>
          <ac:picMkLst>
            <pc:docMk/>
            <pc:sldMk cId="35751536" sldId="277"/>
            <ac:picMk id="3" creationId="{2558CE2B-4337-44E2-9FEA-6E9ADF24D965}"/>
          </ac:picMkLst>
        </pc:picChg>
      </pc:sldChg>
      <pc:sldChg chg="addSp modSp mod">
        <pc:chgData name="Hangyu Yu" userId="4769b349918564ed" providerId="LiveId" clId="{C1811C43-562A-AE41-AFF5-469F60D32E99}" dt="2024-09-18T13:08:04.773" v="24"/>
        <pc:sldMkLst>
          <pc:docMk/>
          <pc:sldMk cId="4219557889" sldId="278"/>
        </pc:sldMkLst>
        <pc:picChg chg="add mod">
          <ac:chgData name="Hangyu Yu" userId="4769b349918564ed" providerId="LiveId" clId="{C1811C43-562A-AE41-AFF5-469F60D32E99}" dt="2024-09-18T13:08:04.773" v="24"/>
          <ac:picMkLst>
            <pc:docMk/>
            <pc:sldMk cId="4219557889" sldId="278"/>
            <ac:picMk id="2" creationId="{72F33178-1FD1-CE10-3EE3-62FE68795E07}"/>
          </ac:picMkLst>
        </pc:picChg>
        <pc:picChg chg="mod">
          <ac:chgData name="Hangyu Yu" userId="4769b349918564ed" providerId="LiveId" clId="{C1811C43-562A-AE41-AFF5-469F60D32E99}" dt="2024-09-18T13:08:04.116" v="23" actId="1076"/>
          <ac:picMkLst>
            <pc:docMk/>
            <pc:sldMk cId="4219557889" sldId="278"/>
            <ac:picMk id="3" creationId="{2558CE2B-4337-44E2-9FEA-6E9ADF24D965}"/>
          </ac:picMkLst>
        </pc:picChg>
        <pc:picChg chg="mod">
          <ac:chgData name="Hangyu Yu" userId="4769b349918564ed" providerId="LiveId" clId="{C1811C43-562A-AE41-AFF5-469F60D32E99}" dt="2024-09-18T13:08:04.116" v="23" actId="1076"/>
          <ac:picMkLst>
            <pc:docMk/>
            <pc:sldMk cId="4219557889" sldId="278"/>
            <ac:picMk id="6" creationId="{E06D0DA2-012F-44A2-8B54-5562015DE59C}"/>
          </ac:picMkLst>
        </pc:picChg>
      </pc:sldChg>
      <pc:sldChg chg="addSp modSp mod">
        <pc:chgData name="Hangyu Yu" userId="4769b349918564ed" providerId="LiveId" clId="{C1811C43-562A-AE41-AFF5-469F60D32E99}" dt="2024-09-18T13:07:59" v="22"/>
        <pc:sldMkLst>
          <pc:docMk/>
          <pc:sldMk cId="2803507688" sldId="279"/>
        </pc:sldMkLst>
        <pc:spChg chg="mod">
          <ac:chgData name="Hangyu Yu" userId="4769b349918564ed" providerId="LiveId" clId="{C1811C43-562A-AE41-AFF5-469F60D32E99}" dt="2024-09-18T13:07:58.355" v="21" actId="1076"/>
          <ac:spMkLst>
            <pc:docMk/>
            <pc:sldMk cId="2803507688" sldId="279"/>
            <ac:spMk id="26" creationId="{69CE9B63-6364-4029-B749-742E259FC3E8}"/>
          </ac:spMkLst>
        </pc:spChg>
        <pc:picChg chg="add mod">
          <ac:chgData name="Hangyu Yu" userId="4769b349918564ed" providerId="LiveId" clId="{C1811C43-562A-AE41-AFF5-469F60D32E99}" dt="2024-09-18T13:07:59" v="22"/>
          <ac:picMkLst>
            <pc:docMk/>
            <pc:sldMk cId="2803507688" sldId="279"/>
            <ac:picMk id="2" creationId="{FBD7A52A-6285-08D0-238F-B03A0DC7253F}"/>
          </ac:picMkLst>
        </pc:picChg>
        <pc:picChg chg="mod">
          <ac:chgData name="Hangyu Yu" userId="4769b349918564ed" providerId="LiveId" clId="{C1811C43-562A-AE41-AFF5-469F60D32E99}" dt="2024-09-18T13:07:58.355" v="21" actId="1076"/>
          <ac:picMkLst>
            <pc:docMk/>
            <pc:sldMk cId="2803507688" sldId="279"/>
            <ac:picMk id="3" creationId="{2558CE2B-4337-44E2-9FEA-6E9ADF24D965}"/>
          </ac:picMkLst>
        </pc:picChg>
      </pc:sldChg>
      <pc:sldChg chg="addSp modSp mod">
        <pc:chgData name="Hangyu Yu" userId="4769b349918564ed" providerId="LiveId" clId="{C1811C43-562A-AE41-AFF5-469F60D32E99}" dt="2024-09-18T13:08:17.639" v="28" actId="1035"/>
        <pc:sldMkLst>
          <pc:docMk/>
          <pc:sldMk cId="706957094" sldId="280"/>
        </pc:sldMkLst>
        <pc:spChg chg="mod">
          <ac:chgData name="Hangyu Yu" userId="4769b349918564ed" providerId="LiveId" clId="{C1811C43-562A-AE41-AFF5-469F60D32E99}" dt="2024-09-18T13:08:17.639" v="28" actId="1035"/>
          <ac:spMkLst>
            <pc:docMk/>
            <pc:sldMk cId="706957094" sldId="280"/>
            <ac:spMk id="11" creationId="{817EAEF5-8167-45F7-9311-20C77CE6334B}"/>
          </ac:spMkLst>
        </pc:spChg>
        <pc:picChg chg="add mod">
          <ac:chgData name="Hangyu Yu" userId="4769b349918564ed" providerId="LiveId" clId="{C1811C43-562A-AE41-AFF5-469F60D32E99}" dt="2024-09-18T13:08:11.457" v="26"/>
          <ac:picMkLst>
            <pc:docMk/>
            <pc:sldMk cId="706957094" sldId="280"/>
            <ac:picMk id="2" creationId="{9A2FBC4E-535B-700E-ADB1-6A294E11227C}"/>
          </ac:picMkLst>
        </pc:picChg>
        <pc:picChg chg="mod">
          <ac:chgData name="Hangyu Yu" userId="4769b349918564ed" providerId="LiveId" clId="{C1811C43-562A-AE41-AFF5-469F60D32E99}" dt="2024-09-18T13:08:17.639" v="28" actId="1035"/>
          <ac:picMkLst>
            <pc:docMk/>
            <pc:sldMk cId="706957094" sldId="280"/>
            <ac:picMk id="3" creationId="{2558CE2B-4337-44E2-9FEA-6E9ADF24D965}"/>
          </ac:picMkLst>
        </pc:picChg>
        <pc:picChg chg="mod">
          <ac:chgData name="Hangyu Yu" userId="4769b349918564ed" providerId="LiveId" clId="{C1811C43-562A-AE41-AFF5-469F60D32E99}" dt="2024-09-18T13:08:17.639" v="28" actId="1035"/>
          <ac:picMkLst>
            <pc:docMk/>
            <pc:sldMk cId="706957094" sldId="280"/>
            <ac:picMk id="6" creationId="{E06D0DA2-012F-44A2-8B54-5562015DE59C}"/>
          </ac:picMkLst>
        </pc:picChg>
        <pc:picChg chg="mod">
          <ac:chgData name="Hangyu Yu" userId="4769b349918564ed" providerId="LiveId" clId="{C1811C43-562A-AE41-AFF5-469F60D32E99}" dt="2024-09-18T13:08:17.639" v="28" actId="1035"/>
          <ac:picMkLst>
            <pc:docMk/>
            <pc:sldMk cId="706957094" sldId="280"/>
            <ac:picMk id="10" creationId="{987462AB-BBF2-49DC-8AC4-A94E86EC831D}"/>
          </ac:picMkLst>
        </pc:picChg>
      </pc:sldChg>
      <pc:sldChg chg="addSp modSp mod modNotesTx">
        <pc:chgData name="Hangyu Yu" userId="4769b349918564ed" providerId="LiveId" clId="{C1811C43-562A-AE41-AFF5-469F60D32E99}" dt="2024-09-18T13:41:16.054" v="228" actId="20577"/>
        <pc:sldMkLst>
          <pc:docMk/>
          <pc:sldMk cId="722904409" sldId="290"/>
        </pc:sldMkLst>
        <pc:spChg chg="mod">
          <ac:chgData name="Hangyu Yu" userId="4769b349918564ed" providerId="LiveId" clId="{C1811C43-562A-AE41-AFF5-469F60D32E99}" dt="2024-09-18T13:31:10.028" v="32" actId="20577"/>
          <ac:spMkLst>
            <pc:docMk/>
            <pc:sldMk cId="722904409" sldId="290"/>
            <ac:spMk id="4" creationId="{EE3D9599-6AD0-A54B-A8DB-E5D44637B072}"/>
          </ac:spMkLst>
        </pc:spChg>
        <pc:picChg chg="add mod">
          <ac:chgData name="Hangyu Yu" userId="4769b349918564ed" providerId="LiveId" clId="{C1811C43-562A-AE41-AFF5-469F60D32E99}" dt="2024-09-18T13:37:58.994" v="41"/>
          <ac:picMkLst>
            <pc:docMk/>
            <pc:sldMk cId="722904409" sldId="290"/>
            <ac:picMk id="2" creationId="{8219B7FF-AC7D-3617-9CFB-9C45A984F588}"/>
          </ac:picMkLst>
        </pc:picChg>
      </pc:sldChg>
    </pc:docChg>
  </pc:docChgLst>
  <pc:docChgLst>
    <pc:chgData name="Hangyu Yu" userId="4769b349918564ed" providerId="LiveId" clId="{52F2CA0A-A35D-44C2-AFA2-917D4480E74F}"/>
    <pc:docChg chg="undo redo custSel addSld delSld modSld sldOrd">
      <pc:chgData name="Hangyu Yu" userId="4769b349918564ed" providerId="LiveId" clId="{52F2CA0A-A35D-44C2-AFA2-917D4480E74F}" dt="2024-10-01T11:23:04.274" v="1604" actId="20577"/>
      <pc:docMkLst>
        <pc:docMk/>
      </pc:docMkLst>
      <pc:sldChg chg="modSp mod">
        <pc:chgData name="Hangyu Yu" userId="4769b349918564ed" providerId="LiveId" clId="{52F2CA0A-A35D-44C2-AFA2-917D4480E74F}" dt="2024-10-01T07:39:00.117" v="1" actId="20577"/>
        <pc:sldMkLst>
          <pc:docMk/>
          <pc:sldMk cId="413527936" sldId="256"/>
        </pc:sldMkLst>
        <pc:spChg chg="mod">
          <ac:chgData name="Hangyu Yu" userId="4769b349918564ed" providerId="LiveId" clId="{52F2CA0A-A35D-44C2-AFA2-917D4480E74F}" dt="2024-10-01T07:39:00.117" v="1" actId="20577"/>
          <ac:spMkLst>
            <pc:docMk/>
            <pc:sldMk cId="413527936" sldId="256"/>
            <ac:spMk id="4" creationId="{34F3CA74-E434-844A-9C90-0FE7EB8DBFC3}"/>
          </ac:spMkLst>
        </pc:spChg>
      </pc:sldChg>
      <pc:sldChg chg="del">
        <pc:chgData name="Hangyu Yu" userId="4769b349918564ed" providerId="LiveId" clId="{52F2CA0A-A35D-44C2-AFA2-917D4480E74F}" dt="2024-10-01T08:55:55.527" v="258" actId="47"/>
        <pc:sldMkLst>
          <pc:docMk/>
          <pc:sldMk cId="3636881087" sldId="291"/>
        </pc:sldMkLst>
      </pc:sldChg>
      <pc:sldChg chg="modSp del mod">
        <pc:chgData name="Hangyu Yu" userId="4769b349918564ed" providerId="LiveId" clId="{52F2CA0A-A35D-44C2-AFA2-917D4480E74F}" dt="2024-10-01T09:32:00.209" v="730" actId="47"/>
        <pc:sldMkLst>
          <pc:docMk/>
          <pc:sldMk cId="716009331" sldId="292"/>
        </pc:sldMkLst>
        <pc:picChg chg="mod">
          <ac:chgData name="Hangyu Yu" userId="4769b349918564ed" providerId="LiveId" clId="{52F2CA0A-A35D-44C2-AFA2-917D4480E74F}" dt="2024-10-01T08:01:21.297" v="102" actId="1076"/>
          <ac:picMkLst>
            <pc:docMk/>
            <pc:sldMk cId="716009331" sldId="292"/>
            <ac:picMk id="13" creationId="{4EEE1972-C84D-4404-AD75-F1647FF8F037}"/>
          </ac:picMkLst>
        </pc:picChg>
      </pc:sldChg>
      <pc:sldChg chg="del">
        <pc:chgData name="Hangyu Yu" userId="4769b349918564ed" providerId="LiveId" clId="{52F2CA0A-A35D-44C2-AFA2-917D4480E74F}" dt="2024-10-01T09:32:00.209" v="730" actId="47"/>
        <pc:sldMkLst>
          <pc:docMk/>
          <pc:sldMk cId="530371505" sldId="293"/>
        </pc:sldMkLst>
      </pc:sldChg>
      <pc:sldChg chg="del">
        <pc:chgData name="Hangyu Yu" userId="4769b349918564ed" providerId="LiveId" clId="{52F2CA0A-A35D-44C2-AFA2-917D4480E74F}" dt="2024-10-01T09:32:00.209" v="730" actId="47"/>
        <pc:sldMkLst>
          <pc:docMk/>
          <pc:sldMk cId="1391200148" sldId="294"/>
        </pc:sldMkLst>
      </pc:sldChg>
      <pc:sldChg chg="del">
        <pc:chgData name="Hangyu Yu" userId="4769b349918564ed" providerId="LiveId" clId="{52F2CA0A-A35D-44C2-AFA2-917D4480E74F}" dt="2024-10-01T09:32:00.209" v="730" actId="47"/>
        <pc:sldMkLst>
          <pc:docMk/>
          <pc:sldMk cId="573803386" sldId="295"/>
        </pc:sldMkLst>
      </pc:sldChg>
      <pc:sldChg chg="del">
        <pc:chgData name="Hangyu Yu" userId="4769b349918564ed" providerId="LiveId" clId="{52F2CA0A-A35D-44C2-AFA2-917D4480E74F}" dt="2024-10-01T09:32:00.209" v="730" actId="47"/>
        <pc:sldMkLst>
          <pc:docMk/>
          <pc:sldMk cId="2132195741" sldId="296"/>
        </pc:sldMkLst>
      </pc:sldChg>
      <pc:sldChg chg="del">
        <pc:chgData name="Hangyu Yu" userId="4769b349918564ed" providerId="LiveId" clId="{52F2CA0A-A35D-44C2-AFA2-917D4480E74F}" dt="2024-10-01T09:32:00.209" v="730" actId="47"/>
        <pc:sldMkLst>
          <pc:docMk/>
          <pc:sldMk cId="2108612842" sldId="297"/>
        </pc:sldMkLst>
      </pc:sldChg>
      <pc:sldChg chg="del">
        <pc:chgData name="Hangyu Yu" userId="4769b349918564ed" providerId="LiveId" clId="{52F2CA0A-A35D-44C2-AFA2-917D4480E74F}" dt="2024-10-01T09:32:00.209" v="730" actId="47"/>
        <pc:sldMkLst>
          <pc:docMk/>
          <pc:sldMk cId="4021906093" sldId="298"/>
        </pc:sldMkLst>
      </pc:sldChg>
      <pc:sldChg chg="del">
        <pc:chgData name="Hangyu Yu" userId="4769b349918564ed" providerId="LiveId" clId="{52F2CA0A-A35D-44C2-AFA2-917D4480E74F}" dt="2024-10-01T09:32:00.209" v="730" actId="47"/>
        <pc:sldMkLst>
          <pc:docMk/>
          <pc:sldMk cId="2351892655" sldId="299"/>
        </pc:sldMkLst>
      </pc:sldChg>
      <pc:sldChg chg="del">
        <pc:chgData name="Hangyu Yu" userId="4769b349918564ed" providerId="LiveId" clId="{52F2CA0A-A35D-44C2-AFA2-917D4480E74F}" dt="2024-10-01T09:32:00.209" v="730" actId="47"/>
        <pc:sldMkLst>
          <pc:docMk/>
          <pc:sldMk cId="725023645" sldId="300"/>
        </pc:sldMkLst>
      </pc:sldChg>
      <pc:sldChg chg="del">
        <pc:chgData name="Hangyu Yu" userId="4769b349918564ed" providerId="LiveId" clId="{52F2CA0A-A35D-44C2-AFA2-917D4480E74F}" dt="2024-10-01T09:32:00.209" v="730" actId="47"/>
        <pc:sldMkLst>
          <pc:docMk/>
          <pc:sldMk cId="4287884252" sldId="301"/>
        </pc:sldMkLst>
      </pc:sldChg>
      <pc:sldChg chg="del">
        <pc:chgData name="Hangyu Yu" userId="4769b349918564ed" providerId="LiveId" clId="{52F2CA0A-A35D-44C2-AFA2-917D4480E74F}" dt="2024-10-01T09:32:00.209" v="730" actId="47"/>
        <pc:sldMkLst>
          <pc:docMk/>
          <pc:sldMk cId="4196651076" sldId="302"/>
        </pc:sldMkLst>
      </pc:sldChg>
      <pc:sldChg chg="del">
        <pc:chgData name="Hangyu Yu" userId="4769b349918564ed" providerId="LiveId" clId="{52F2CA0A-A35D-44C2-AFA2-917D4480E74F}" dt="2024-10-01T09:32:00.209" v="730" actId="47"/>
        <pc:sldMkLst>
          <pc:docMk/>
          <pc:sldMk cId="3237274456" sldId="303"/>
        </pc:sldMkLst>
      </pc:sldChg>
      <pc:sldChg chg="del">
        <pc:chgData name="Hangyu Yu" userId="4769b349918564ed" providerId="LiveId" clId="{52F2CA0A-A35D-44C2-AFA2-917D4480E74F}" dt="2024-10-01T09:32:00.209" v="730" actId="47"/>
        <pc:sldMkLst>
          <pc:docMk/>
          <pc:sldMk cId="592249703" sldId="304"/>
        </pc:sldMkLst>
      </pc:sldChg>
      <pc:sldChg chg="del">
        <pc:chgData name="Hangyu Yu" userId="4769b349918564ed" providerId="LiveId" clId="{52F2CA0A-A35D-44C2-AFA2-917D4480E74F}" dt="2024-10-01T09:32:00.209" v="730" actId="47"/>
        <pc:sldMkLst>
          <pc:docMk/>
          <pc:sldMk cId="647432423" sldId="305"/>
        </pc:sldMkLst>
      </pc:sldChg>
      <pc:sldChg chg="del">
        <pc:chgData name="Hangyu Yu" userId="4769b349918564ed" providerId="LiveId" clId="{52F2CA0A-A35D-44C2-AFA2-917D4480E74F}" dt="2024-10-01T09:32:00.209" v="730" actId="47"/>
        <pc:sldMkLst>
          <pc:docMk/>
          <pc:sldMk cId="388828550" sldId="306"/>
        </pc:sldMkLst>
      </pc:sldChg>
      <pc:sldChg chg="addSp delSp modSp mod ord modNotesTx">
        <pc:chgData name="Hangyu Yu" userId="4769b349918564ed" providerId="LiveId" clId="{52F2CA0A-A35D-44C2-AFA2-917D4480E74F}" dt="2024-10-01T10:28:26.909" v="1189"/>
        <pc:sldMkLst>
          <pc:docMk/>
          <pc:sldMk cId="465978386" sldId="307"/>
        </pc:sldMkLst>
        <pc:spChg chg="add del mod">
          <ac:chgData name="Hangyu Yu" userId="4769b349918564ed" providerId="LiveId" clId="{52F2CA0A-A35D-44C2-AFA2-917D4480E74F}" dt="2024-10-01T10:28:26.659" v="1188" actId="478"/>
          <ac:spMkLst>
            <pc:docMk/>
            <pc:sldMk cId="465978386" sldId="307"/>
            <ac:spMk id="6" creationId="{E245C535-DF40-4F2E-807A-5A53A3B9FC73}"/>
          </ac:spMkLst>
        </pc:spChg>
        <pc:spChg chg="add mod">
          <ac:chgData name="Hangyu Yu" userId="4769b349918564ed" providerId="LiveId" clId="{52F2CA0A-A35D-44C2-AFA2-917D4480E74F}" dt="2024-10-01T10:28:26.909" v="1189"/>
          <ac:spMkLst>
            <pc:docMk/>
            <pc:sldMk cId="465978386" sldId="307"/>
            <ac:spMk id="8" creationId="{AD031E0A-3F1B-40B3-9078-F52004E8646F}"/>
          </ac:spMkLst>
        </pc:spChg>
        <pc:picChg chg="mod">
          <ac:chgData name="Hangyu Yu" userId="4769b349918564ed" providerId="LiveId" clId="{52F2CA0A-A35D-44C2-AFA2-917D4480E74F}" dt="2024-10-01T07:39:56.829" v="4" actId="14100"/>
          <ac:picMkLst>
            <pc:docMk/>
            <pc:sldMk cId="465978386" sldId="307"/>
            <ac:picMk id="12" creationId="{A9AD370E-F4B2-46EA-9168-B86CA55537FD}"/>
          </ac:picMkLst>
        </pc:picChg>
      </pc:sldChg>
      <pc:sldChg chg="addSp delSp modSp add mod modNotesTx">
        <pc:chgData name="Hangyu Yu" userId="4769b349918564ed" providerId="LiveId" clId="{52F2CA0A-A35D-44C2-AFA2-917D4480E74F}" dt="2024-10-01T10:28:08.677" v="1187"/>
        <pc:sldMkLst>
          <pc:docMk/>
          <pc:sldMk cId="896130190" sldId="308"/>
        </pc:sldMkLst>
        <pc:spChg chg="mod">
          <ac:chgData name="Hangyu Yu" userId="4769b349918564ed" providerId="LiveId" clId="{52F2CA0A-A35D-44C2-AFA2-917D4480E74F}" dt="2024-10-01T10:28:08.677" v="1187"/>
          <ac:spMkLst>
            <pc:docMk/>
            <pc:sldMk cId="896130190" sldId="308"/>
            <ac:spMk id="6" creationId="{E245C535-DF40-4F2E-807A-5A53A3B9FC73}"/>
          </ac:spMkLst>
        </pc:spChg>
        <pc:spChg chg="add del mod">
          <ac:chgData name="Hangyu Yu" userId="4769b349918564ed" providerId="LiveId" clId="{52F2CA0A-A35D-44C2-AFA2-917D4480E74F}" dt="2024-10-01T08:02:19.235" v="112" actId="478"/>
          <ac:spMkLst>
            <pc:docMk/>
            <pc:sldMk cId="896130190" sldId="308"/>
            <ac:spMk id="9" creationId="{3F79F0FC-010F-40CB-BB4D-C29A2180CAA6}"/>
          </ac:spMkLst>
        </pc:spChg>
        <pc:spChg chg="add mod">
          <ac:chgData name="Hangyu Yu" userId="4769b349918564ed" providerId="LiveId" clId="{52F2CA0A-A35D-44C2-AFA2-917D4480E74F}" dt="2024-10-01T07:52:34.989" v="55" actId="1076"/>
          <ac:spMkLst>
            <pc:docMk/>
            <pc:sldMk cId="896130190" sldId="308"/>
            <ac:spMk id="11" creationId="{3760B392-93B9-4AAF-9D65-4B101C297C8A}"/>
          </ac:spMkLst>
        </pc:spChg>
        <pc:spChg chg="add mod">
          <ac:chgData name="Hangyu Yu" userId="4769b349918564ed" providerId="LiveId" clId="{52F2CA0A-A35D-44C2-AFA2-917D4480E74F}" dt="2024-10-01T07:52:34.989" v="55" actId="1076"/>
          <ac:spMkLst>
            <pc:docMk/>
            <pc:sldMk cId="896130190" sldId="308"/>
            <ac:spMk id="13" creationId="{00BC0422-BC64-4B68-8CB3-C35C1825CCAB}"/>
          </ac:spMkLst>
        </pc:spChg>
        <pc:spChg chg="add mod">
          <ac:chgData name="Hangyu Yu" userId="4769b349918564ed" providerId="LiveId" clId="{52F2CA0A-A35D-44C2-AFA2-917D4480E74F}" dt="2024-10-01T07:52:34.989" v="55" actId="1076"/>
          <ac:spMkLst>
            <pc:docMk/>
            <pc:sldMk cId="896130190" sldId="308"/>
            <ac:spMk id="14" creationId="{54B12AE3-088D-4515-9EDC-08F0F6A7CFF3}"/>
          </ac:spMkLst>
        </pc:spChg>
        <pc:spChg chg="add mod">
          <ac:chgData name="Hangyu Yu" userId="4769b349918564ed" providerId="LiveId" clId="{52F2CA0A-A35D-44C2-AFA2-917D4480E74F}" dt="2024-10-01T07:52:34.989" v="55" actId="1076"/>
          <ac:spMkLst>
            <pc:docMk/>
            <pc:sldMk cId="896130190" sldId="308"/>
            <ac:spMk id="15" creationId="{794B5853-810F-4C47-A799-04B878A2D63A}"/>
          </ac:spMkLst>
        </pc:spChg>
        <pc:spChg chg="add mod">
          <ac:chgData name="Hangyu Yu" userId="4769b349918564ed" providerId="LiveId" clId="{52F2CA0A-A35D-44C2-AFA2-917D4480E74F}" dt="2024-10-01T08:01:55.925" v="108" actId="1582"/>
          <ac:spMkLst>
            <pc:docMk/>
            <pc:sldMk cId="896130190" sldId="308"/>
            <ac:spMk id="22" creationId="{259CE826-B244-4DD0-8AC5-121B32728824}"/>
          </ac:spMkLst>
        </pc:spChg>
        <pc:picChg chg="add mod">
          <ac:chgData name="Hangyu Yu" userId="4769b349918564ed" providerId="LiveId" clId="{52F2CA0A-A35D-44C2-AFA2-917D4480E74F}" dt="2024-10-01T07:52:34.989" v="55" actId="1076"/>
          <ac:picMkLst>
            <pc:docMk/>
            <pc:sldMk cId="896130190" sldId="308"/>
            <ac:picMk id="3" creationId="{DB47463E-CB32-42FB-9E02-06AE6FC22429}"/>
          </ac:picMkLst>
        </pc:picChg>
        <pc:picChg chg="add mod modCrop">
          <ac:chgData name="Hangyu Yu" userId="4769b349918564ed" providerId="LiveId" clId="{52F2CA0A-A35D-44C2-AFA2-917D4480E74F}" dt="2024-10-01T07:47:58.983" v="22" actId="1076"/>
          <ac:picMkLst>
            <pc:docMk/>
            <pc:sldMk cId="896130190" sldId="308"/>
            <ac:picMk id="8" creationId="{47A4508D-D900-46B9-A978-F83F6E353F53}"/>
          </ac:picMkLst>
        </pc:picChg>
        <pc:picChg chg="mod modCrop">
          <ac:chgData name="Hangyu Yu" userId="4769b349918564ed" providerId="LiveId" clId="{52F2CA0A-A35D-44C2-AFA2-917D4480E74F}" dt="2024-10-01T07:48:28.219" v="27" actId="1076"/>
          <ac:picMkLst>
            <pc:docMk/>
            <pc:sldMk cId="896130190" sldId="308"/>
            <ac:picMk id="12" creationId="{A9AD370E-F4B2-46EA-9168-B86CA55537FD}"/>
          </ac:picMkLst>
        </pc:picChg>
        <pc:picChg chg="add mod modCrop">
          <ac:chgData name="Hangyu Yu" userId="4769b349918564ed" providerId="LiveId" clId="{52F2CA0A-A35D-44C2-AFA2-917D4480E74F}" dt="2024-10-01T08:01:05.683" v="98" actId="1076"/>
          <ac:picMkLst>
            <pc:docMk/>
            <pc:sldMk cId="896130190" sldId="308"/>
            <ac:picMk id="16" creationId="{95AE27C4-9BCD-4519-AFFA-7D6221049052}"/>
          </ac:picMkLst>
        </pc:picChg>
        <pc:picChg chg="add mod modCrop">
          <ac:chgData name="Hangyu Yu" userId="4769b349918564ed" providerId="LiveId" clId="{52F2CA0A-A35D-44C2-AFA2-917D4480E74F}" dt="2024-10-01T07:54:16.735" v="67" actId="732"/>
          <ac:picMkLst>
            <pc:docMk/>
            <pc:sldMk cId="896130190" sldId="308"/>
            <ac:picMk id="17" creationId="{E30A6F48-A0DA-4563-8916-3F6514AB5173}"/>
          </ac:picMkLst>
        </pc:picChg>
        <pc:picChg chg="add del mod modCrop">
          <ac:chgData name="Hangyu Yu" userId="4769b349918564ed" providerId="LiveId" clId="{52F2CA0A-A35D-44C2-AFA2-917D4480E74F}" dt="2024-10-01T08:00:05.673" v="90" actId="478"/>
          <ac:picMkLst>
            <pc:docMk/>
            <pc:sldMk cId="896130190" sldId="308"/>
            <ac:picMk id="18" creationId="{F6A04EF3-E901-49E1-8A51-EB049622B54E}"/>
          </ac:picMkLst>
        </pc:picChg>
        <pc:picChg chg="add del mod modCrop">
          <ac:chgData name="Hangyu Yu" userId="4769b349918564ed" providerId="LiveId" clId="{52F2CA0A-A35D-44C2-AFA2-917D4480E74F}" dt="2024-10-01T08:00:05.673" v="90" actId="478"/>
          <ac:picMkLst>
            <pc:docMk/>
            <pc:sldMk cId="896130190" sldId="308"/>
            <ac:picMk id="19" creationId="{3944D956-2B4A-46C4-97ED-66F46160AE66}"/>
          </ac:picMkLst>
        </pc:picChg>
        <pc:picChg chg="add mod">
          <ac:chgData name="Hangyu Yu" userId="4769b349918564ed" providerId="LiveId" clId="{52F2CA0A-A35D-44C2-AFA2-917D4480E74F}" dt="2024-10-01T08:00:27.441" v="97" actId="1076"/>
          <ac:picMkLst>
            <pc:docMk/>
            <pc:sldMk cId="896130190" sldId="308"/>
            <ac:picMk id="21" creationId="{A757F067-15D5-411F-AA04-D226D0AC4ED0}"/>
          </ac:picMkLst>
        </pc:picChg>
        <pc:cxnChg chg="add mod">
          <ac:chgData name="Hangyu Yu" userId="4769b349918564ed" providerId="LiveId" clId="{52F2CA0A-A35D-44C2-AFA2-917D4480E74F}" dt="2024-10-01T08:01:45.248" v="107" actId="14100"/>
          <ac:cxnSpMkLst>
            <pc:docMk/>
            <pc:sldMk cId="896130190" sldId="308"/>
            <ac:cxnSpMk id="23" creationId="{C6C388E1-A69E-4928-BDED-B5BA2290D322}"/>
          </ac:cxnSpMkLst>
        </pc:cxnChg>
        <pc:cxnChg chg="add mod">
          <ac:chgData name="Hangyu Yu" userId="4769b349918564ed" providerId="LiveId" clId="{52F2CA0A-A35D-44C2-AFA2-917D4480E74F}" dt="2024-10-01T08:03:19.412" v="115" actId="208"/>
          <ac:cxnSpMkLst>
            <pc:docMk/>
            <pc:sldMk cId="896130190" sldId="308"/>
            <ac:cxnSpMk id="24" creationId="{2B82A667-87AE-4E37-A3C9-31E8A4455E0B}"/>
          </ac:cxnSpMkLst>
        </pc:cxnChg>
      </pc:sldChg>
      <pc:sldChg chg="add del">
        <pc:chgData name="Hangyu Yu" userId="4769b349918564ed" providerId="LiveId" clId="{52F2CA0A-A35D-44C2-AFA2-917D4480E74F}" dt="2024-10-01T07:48:15.086" v="24"/>
        <pc:sldMkLst>
          <pc:docMk/>
          <pc:sldMk cId="42420006" sldId="309"/>
        </pc:sldMkLst>
      </pc:sldChg>
      <pc:sldChg chg="addSp delSp modSp add mod modNotesTx">
        <pc:chgData name="Hangyu Yu" userId="4769b349918564ed" providerId="LiveId" clId="{52F2CA0A-A35D-44C2-AFA2-917D4480E74F}" dt="2024-10-01T10:28:08.677" v="1187"/>
        <pc:sldMkLst>
          <pc:docMk/>
          <pc:sldMk cId="1353070933" sldId="309"/>
        </pc:sldMkLst>
        <pc:spChg chg="mod">
          <ac:chgData name="Hangyu Yu" userId="4769b349918564ed" providerId="LiveId" clId="{52F2CA0A-A35D-44C2-AFA2-917D4480E74F}" dt="2024-10-01T10:28:08.677" v="1187"/>
          <ac:spMkLst>
            <pc:docMk/>
            <pc:sldMk cId="1353070933" sldId="309"/>
            <ac:spMk id="6" creationId="{E245C535-DF40-4F2E-807A-5A53A3B9FC73}"/>
          </ac:spMkLst>
        </pc:spChg>
        <pc:spChg chg="del">
          <ac:chgData name="Hangyu Yu" userId="4769b349918564ed" providerId="LiveId" clId="{52F2CA0A-A35D-44C2-AFA2-917D4480E74F}" dt="2024-10-01T08:07:26.274" v="155" actId="478"/>
          <ac:spMkLst>
            <pc:docMk/>
            <pc:sldMk cId="1353070933" sldId="309"/>
            <ac:spMk id="11" creationId="{3760B392-93B9-4AAF-9D65-4B101C297C8A}"/>
          </ac:spMkLst>
        </pc:spChg>
        <pc:spChg chg="mod">
          <ac:chgData name="Hangyu Yu" userId="4769b349918564ed" providerId="LiveId" clId="{52F2CA0A-A35D-44C2-AFA2-917D4480E74F}" dt="2024-10-01T08:06:39.633" v="149" actId="1076"/>
          <ac:spMkLst>
            <pc:docMk/>
            <pc:sldMk cId="1353070933" sldId="309"/>
            <ac:spMk id="22" creationId="{259CE826-B244-4DD0-8AC5-121B32728824}"/>
          </ac:spMkLst>
        </pc:spChg>
        <pc:spChg chg="add mod">
          <ac:chgData name="Hangyu Yu" userId="4769b349918564ed" providerId="LiveId" clId="{52F2CA0A-A35D-44C2-AFA2-917D4480E74F}" dt="2024-10-01T08:05:34.300" v="127" actId="14100"/>
          <ac:spMkLst>
            <pc:docMk/>
            <pc:sldMk cId="1353070933" sldId="309"/>
            <ac:spMk id="25" creationId="{A232EA0B-4578-4080-8C05-74E6E1107456}"/>
          </ac:spMkLst>
        </pc:spChg>
        <pc:picChg chg="add del mod">
          <ac:chgData name="Hangyu Yu" userId="4769b349918564ed" providerId="LiveId" clId="{52F2CA0A-A35D-44C2-AFA2-917D4480E74F}" dt="2024-10-01T08:06:39.633" v="149" actId="1076"/>
          <ac:picMkLst>
            <pc:docMk/>
            <pc:sldMk cId="1353070933" sldId="309"/>
            <ac:picMk id="9" creationId="{8DA410AE-E0A0-4D77-9D59-0EF0593F5907}"/>
          </ac:picMkLst>
        </pc:picChg>
        <pc:picChg chg="del">
          <ac:chgData name="Hangyu Yu" userId="4769b349918564ed" providerId="LiveId" clId="{52F2CA0A-A35D-44C2-AFA2-917D4480E74F}" dt="2024-10-01T08:04:35.136" v="117" actId="478"/>
          <ac:picMkLst>
            <pc:docMk/>
            <pc:sldMk cId="1353070933" sldId="309"/>
            <ac:picMk id="16" creationId="{95AE27C4-9BCD-4519-AFFA-7D6221049052}"/>
          </ac:picMkLst>
        </pc:picChg>
        <pc:picChg chg="del">
          <ac:chgData name="Hangyu Yu" userId="4769b349918564ed" providerId="LiveId" clId="{52F2CA0A-A35D-44C2-AFA2-917D4480E74F}" dt="2024-10-01T08:04:35.136" v="117" actId="478"/>
          <ac:picMkLst>
            <pc:docMk/>
            <pc:sldMk cId="1353070933" sldId="309"/>
            <ac:picMk id="17" creationId="{E30A6F48-A0DA-4563-8916-3F6514AB5173}"/>
          </ac:picMkLst>
        </pc:picChg>
        <pc:picChg chg="add mod">
          <ac:chgData name="Hangyu Yu" userId="4769b349918564ed" providerId="LiveId" clId="{52F2CA0A-A35D-44C2-AFA2-917D4480E74F}" dt="2024-10-01T08:07:21.927" v="154" actId="1076"/>
          <ac:picMkLst>
            <pc:docMk/>
            <pc:sldMk cId="1353070933" sldId="309"/>
            <ac:picMk id="18" creationId="{CA0F9886-D2A6-470C-B7AD-7790E3AAB5E9}"/>
          </ac:picMkLst>
        </pc:picChg>
        <pc:picChg chg="del">
          <ac:chgData name="Hangyu Yu" userId="4769b349918564ed" providerId="LiveId" clId="{52F2CA0A-A35D-44C2-AFA2-917D4480E74F}" dt="2024-10-01T08:04:35.136" v="117" actId="478"/>
          <ac:picMkLst>
            <pc:docMk/>
            <pc:sldMk cId="1353070933" sldId="309"/>
            <ac:picMk id="21" creationId="{A757F067-15D5-411F-AA04-D226D0AC4ED0}"/>
          </ac:picMkLst>
        </pc:picChg>
        <pc:cxnChg chg="mod">
          <ac:chgData name="Hangyu Yu" userId="4769b349918564ed" providerId="LiveId" clId="{52F2CA0A-A35D-44C2-AFA2-917D4480E74F}" dt="2024-10-01T08:06:43.360" v="150" actId="14100"/>
          <ac:cxnSpMkLst>
            <pc:docMk/>
            <pc:sldMk cId="1353070933" sldId="309"/>
            <ac:cxnSpMk id="23" creationId="{C6C388E1-A69E-4928-BDED-B5BA2290D322}"/>
          </ac:cxnSpMkLst>
        </pc:cxnChg>
        <pc:cxnChg chg="mod">
          <ac:chgData name="Hangyu Yu" userId="4769b349918564ed" providerId="LiveId" clId="{52F2CA0A-A35D-44C2-AFA2-917D4480E74F}" dt="2024-10-01T08:06:49.841" v="151" actId="14100"/>
          <ac:cxnSpMkLst>
            <pc:docMk/>
            <pc:sldMk cId="1353070933" sldId="309"/>
            <ac:cxnSpMk id="24" creationId="{2B82A667-87AE-4E37-A3C9-31E8A4455E0B}"/>
          </ac:cxnSpMkLst>
        </pc:cxnChg>
      </pc:sldChg>
      <pc:sldChg chg="addSp delSp modSp add mod modNotesTx">
        <pc:chgData name="Hangyu Yu" userId="4769b349918564ed" providerId="LiveId" clId="{52F2CA0A-A35D-44C2-AFA2-917D4480E74F}" dt="2024-10-01T10:28:08.677" v="1187"/>
        <pc:sldMkLst>
          <pc:docMk/>
          <pc:sldMk cId="2989802694" sldId="310"/>
        </pc:sldMkLst>
        <pc:spChg chg="mod">
          <ac:chgData name="Hangyu Yu" userId="4769b349918564ed" providerId="LiveId" clId="{52F2CA0A-A35D-44C2-AFA2-917D4480E74F}" dt="2024-10-01T10:28:08.677" v="1187"/>
          <ac:spMkLst>
            <pc:docMk/>
            <pc:sldMk cId="2989802694" sldId="310"/>
            <ac:spMk id="6" creationId="{E245C535-DF40-4F2E-807A-5A53A3B9FC73}"/>
          </ac:spMkLst>
        </pc:spChg>
        <pc:spChg chg="del">
          <ac:chgData name="Hangyu Yu" userId="4769b349918564ed" providerId="LiveId" clId="{52F2CA0A-A35D-44C2-AFA2-917D4480E74F}" dt="2024-10-01T08:14:18.368" v="168" actId="478"/>
          <ac:spMkLst>
            <pc:docMk/>
            <pc:sldMk cId="2989802694" sldId="310"/>
            <ac:spMk id="13" creationId="{00BC0422-BC64-4B68-8CB3-C35C1825CCAB}"/>
          </ac:spMkLst>
        </pc:spChg>
        <pc:spChg chg="mod">
          <ac:chgData name="Hangyu Yu" userId="4769b349918564ed" providerId="LiveId" clId="{52F2CA0A-A35D-44C2-AFA2-917D4480E74F}" dt="2024-10-01T08:49:12.195" v="195" actId="14100"/>
          <ac:spMkLst>
            <pc:docMk/>
            <pc:sldMk cId="2989802694" sldId="310"/>
            <ac:spMk id="22" creationId="{259CE826-B244-4DD0-8AC5-121B32728824}"/>
          </ac:spMkLst>
        </pc:spChg>
        <pc:spChg chg="add del mod">
          <ac:chgData name="Hangyu Yu" userId="4769b349918564ed" providerId="LiveId" clId="{52F2CA0A-A35D-44C2-AFA2-917D4480E74F}" dt="2024-10-01T08:48:19.740" v="185" actId="478"/>
          <ac:spMkLst>
            <pc:docMk/>
            <pc:sldMk cId="2989802694" sldId="310"/>
            <ac:spMk id="25" creationId="{A232EA0B-4578-4080-8C05-74E6E1107456}"/>
          </ac:spMkLst>
        </pc:spChg>
        <pc:picChg chg="del">
          <ac:chgData name="Hangyu Yu" userId="4769b349918564ed" providerId="LiveId" clId="{52F2CA0A-A35D-44C2-AFA2-917D4480E74F}" dt="2024-10-01T08:16:08.125" v="171" actId="478"/>
          <ac:picMkLst>
            <pc:docMk/>
            <pc:sldMk cId="2989802694" sldId="310"/>
            <ac:picMk id="9" creationId="{8DA410AE-E0A0-4D77-9D59-0EF0593F5907}"/>
          </ac:picMkLst>
        </pc:picChg>
        <pc:picChg chg="add mod">
          <ac:chgData name="Hangyu Yu" userId="4769b349918564ed" providerId="LiveId" clId="{52F2CA0A-A35D-44C2-AFA2-917D4480E74F}" dt="2024-10-01T08:51:37.382" v="230"/>
          <ac:picMkLst>
            <pc:docMk/>
            <pc:sldMk cId="2989802694" sldId="310"/>
            <ac:picMk id="10" creationId="{539FBEBD-DA29-4556-9AF1-A6961C249595}"/>
          </ac:picMkLst>
        </pc:picChg>
        <pc:picChg chg="del">
          <ac:chgData name="Hangyu Yu" userId="4769b349918564ed" providerId="LiveId" clId="{52F2CA0A-A35D-44C2-AFA2-917D4480E74F}" dt="2024-10-01T08:16:10.667" v="172" actId="478"/>
          <ac:picMkLst>
            <pc:docMk/>
            <pc:sldMk cId="2989802694" sldId="310"/>
            <ac:picMk id="18" creationId="{CA0F9886-D2A6-470C-B7AD-7790E3AAB5E9}"/>
          </ac:picMkLst>
        </pc:picChg>
        <pc:picChg chg="add mod">
          <ac:chgData name="Hangyu Yu" userId="4769b349918564ed" providerId="LiveId" clId="{52F2CA0A-A35D-44C2-AFA2-917D4480E74F}" dt="2024-10-01T08:49:14.824" v="198" actId="1035"/>
          <ac:picMkLst>
            <pc:docMk/>
            <pc:sldMk cId="2989802694" sldId="310"/>
            <ac:picMk id="20" creationId="{3E145534-C3D2-4BB4-9CB6-6518997E8897}"/>
          </ac:picMkLst>
        </pc:picChg>
        <pc:cxnChg chg="mod">
          <ac:chgData name="Hangyu Yu" userId="4769b349918564ed" providerId="LiveId" clId="{52F2CA0A-A35D-44C2-AFA2-917D4480E74F}" dt="2024-10-01T08:49:22.694" v="200" actId="14100"/>
          <ac:cxnSpMkLst>
            <pc:docMk/>
            <pc:sldMk cId="2989802694" sldId="310"/>
            <ac:cxnSpMk id="23" creationId="{C6C388E1-A69E-4928-BDED-B5BA2290D322}"/>
          </ac:cxnSpMkLst>
        </pc:cxnChg>
        <pc:cxnChg chg="mod">
          <ac:chgData name="Hangyu Yu" userId="4769b349918564ed" providerId="LiveId" clId="{52F2CA0A-A35D-44C2-AFA2-917D4480E74F}" dt="2024-10-01T08:49:19.221" v="199" actId="14100"/>
          <ac:cxnSpMkLst>
            <pc:docMk/>
            <pc:sldMk cId="2989802694" sldId="310"/>
            <ac:cxnSpMk id="24" creationId="{2B82A667-87AE-4E37-A3C9-31E8A4455E0B}"/>
          </ac:cxnSpMkLst>
        </pc:cxnChg>
      </pc:sldChg>
      <pc:sldChg chg="addSp delSp modSp add mod modNotesTx">
        <pc:chgData name="Hangyu Yu" userId="4769b349918564ed" providerId="LiveId" clId="{52F2CA0A-A35D-44C2-AFA2-917D4480E74F}" dt="2024-10-01T10:28:08.677" v="1187"/>
        <pc:sldMkLst>
          <pc:docMk/>
          <pc:sldMk cId="835366488" sldId="311"/>
        </pc:sldMkLst>
        <pc:spChg chg="mod">
          <ac:chgData name="Hangyu Yu" userId="4769b349918564ed" providerId="LiveId" clId="{52F2CA0A-A35D-44C2-AFA2-917D4480E74F}" dt="2024-10-01T10:28:08.677" v="1187"/>
          <ac:spMkLst>
            <pc:docMk/>
            <pc:sldMk cId="835366488" sldId="311"/>
            <ac:spMk id="6" creationId="{E245C535-DF40-4F2E-807A-5A53A3B9FC73}"/>
          </ac:spMkLst>
        </pc:spChg>
        <pc:spChg chg="del">
          <ac:chgData name="Hangyu Yu" userId="4769b349918564ed" providerId="LiveId" clId="{52F2CA0A-A35D-44C2-AFA2-917D4480E74F}" dt="2024-10-01T08:49:58.339" v="202" actId="478"/>
          <ac:spMkLst>
            <pc:docMk/>
            <pc:sldMk cId="835366488" sldId="311"/>
            <ac:spMk id="14" creationId="{54B12AE3-088D-4515-9EDC-08F0F6A7CFF3}"/>
          </ac:spMkLst>
        </pc:spChg>
        <pc:spChg chg="mod">
          <ac:chgData name="Hangyu Yu" userId="4769b349918564ed" providerId="LiveId" clId="{52F2CA0A-A35D-44C2-AFA2-917D4480E74F}" dt="2024-10-01T08:50:36.362" v="214" actId="1076"/>
          <ac:spMkLst>
            <pc:docMk/>
            <pc:sldMk cId="835366488" sldId="311"/>
            <ac:spMk id="22" creationId="{259CE826-B244-4DD0-8AC5-121B32728824}"/>
          </ac:spMkLst>
        </pc:spChg>
        <pc:picChg chg="del">
          <ac:chgData name="Hangyu Yu" userId="4769b349918564ed" providerId="LiveId" clId="{52F2CA0A-A35D-44C2-AFA2-917D4480E74F}" dt="2024-10-01T08:50:13.594" v="203" actId="478"/>
          <ac:picMkLst>
            <pc:docMk/>
            <pc:sldMk cId="835366488" sldId="311"/>
            <ac:picMk id="10" creationId="{539FBEBD-DA29-4556-9AF1-A6961C249595}"/>
          </ac:picMkLst>
        </pc:picChg>
        <pc:picChg chg="mod">
          <ac:chgData name="Hangyu Yu" userId="4769b349918564ed" providerId="LiveId" clId="{52F2CA0A-A35D-44C2-AFA2-917D4480E74F}" dt="2024-10-01T08:50:36.362" v="214" actId="1076"/>
          <ac:picMkLst>
            <pc:docMk/>
            <pc:sldMk cId="835366488" sldId="311"/>
            <ac:picMk id="20" creationId="{3E145534-C3D2-4BB4-9CB6-6518997E8897}"/>
          </ac:picMkLst>
        </pc:picChg>
        <pc:picChg chg="add del mod">
          <ac:chgData name="Hangyu Yu" userId="4769b349918564ed" providerId="LiveId" clId="{52F2CA0A-A35D-44C2-AFA2-917D4480E74F}" dt="2024-10-01T08:51:47.533" v="232"/>
          <ac:picMkLst>
            <pc:docMk/>
            <pc:sldMk cId="835366488" sldId="311"/>
            <ac:picMk id="21" creationId="{D34C2D77-FFF8-414A-8E9E-D5B7EBECC9D3}"/>
          </ac:picMkLst>
        </pc:picChg>
        <pc:cxnChg chg="mod">
          <ac:chgData name="Hangyu Yu" userId="4769b349918564ed" providerId="LiveId" clId="{52F2CA0A-A35D-44C2-AFA2-917D4480E74F}" dt="2024-10-01T08:51:02.483" v="222" actId="14100"/>
          <ac:cxnSpMkLst>
            <pc:docMk/>
            <pc:sldMk cId="835366488" sldId="311"/>
            <ac:cxnSpMk id="23" creationId="{C6C388E1-A69E-4928-BDED-B5BA2290D322}"/>
          </ac:cxnSpMkLst>
        </pc:cxnChg>
        <pc:cxnChg chg="mod">
          <ac:chgData name="Hangyu Yu" userId="4769b349918564ed" providerId="LiveId" clId="{52F2CA0A-A35D-44C2-AFA2-917D4480E74F}" dt="2024-10-01T08:51:10.590" v="227" actId="14100"/>
          <ac:cxnSpMkLst>
            <pc:docMk/>
            <pc:sldMk cId="835366488" sldId="311"/>
            <ac:cxnSpMk id="24" creationId="{2B82A667-87AE-4E37-A3C9-31E8A4455E0B}"/>
          </ac:cxnSpMkLst>
        </pc:cxnChg>
      </pc:sldChg>
      <pc:sldChg chg="addSp delSp modSp add mod modNotesTx">
        <pc:chgData name="Hangyu Yu" userId="4769b349918564ed" providerId="LiveId" clId="{52F2CA0A-A35D-44C2-AFA2-917D4480E74F}" dt="2024-10-01T10:28:08.677" v="1187"/>
        <pc:sldMkLst>
          <pc:docMk/>
          <pc:sldMk cId="2845709879" sldId="312"/>
        </pc:sldMkLst>
        <pc:spChg chg="mod">
          <ac:chgData name="Hangyu Yu" userId="4769b349918564ed" providerId="LiveId" clId="{52F2CA0A-A35D-44C2-AFA2-917D4480E74F}" dt="2024-10-01T10:28:08.677" v="1187"/>
          <ac:spMkLst>
            <pc:docMk/>
            <pc:sldMk cId="2845709879" sldId="312"/>
            <ac:spMk id="6" creationId="{E245C535-DF40-4F2E-807A-5A53A3B9FC73}"/>
          </ac:spMkLst>
        </pc:spChg>
        <pc:spChg chg="add mod">
          <ac:chgData name="Hangyu Yu" userId="4769b349918564ed" providerId="LiveId" clId="{52F2CA0A-A35D-44C2-AFA2-917D4480E74F}" dt="2024-10-01T08:52:17.065" v="237" actId="14100"/>
          <ac:spMkLst>
            <pc:docMk/>
            <pc:sldMk cId="2845709879" sldId="312"/>
            <ac:spMk id="14" creationId="{F4A612F3-A1C9-4F3B-9280-A158F1F16389}"/>
          </ac:spMkLst>
        </pc:spChg>
        <pc:spChg chg="del">
          <ac:chgData name="Hangyu Yu" userId="4769b349918564ed" providerId="LiveId" clId="{52F2CA0A-A35D-44C2-AFA2-917D4480E74F}" dt="2024-10-01T08:51:28.027" v="229" actId="478"/>
          <ac:spMkLst>
            <pc:docMk/>
            <pc:sldMk cId="2845709879" sldId="312"/>
            <ac:spMk id="15" creationId="{794B5853-810F-4C47-A799-04B878A2D63A}"/>
          </ac:spMkLst>
        </pc:spChg>
        <pc:spChg chg="del">
          <ac:chgData name="Hangyu Yu" userId="4769b349918564ed" providerId="LiveId" clId="{52F2CA0A-A35D-44C2-AFA2-917D4480E74F}" dt="2024-10-01T08:51:59.840" v="233" actId="478"/>
          <ac:spMkLst>
            <pc:docMk/>
            <pc:sldMk cId="2845709879" sldId="312"/>
            <ac:spMk id="22" creationId="{259CE826-B244-4DD0-8AC5-121B32728824}"/>
          </ac:spMkLst>
        </pc:spChg>
        <pc:picChg chg="add mod">
          <ac:chgData name="Hangyu Yu" userId="4769b349918564ed" providerId="LiveId" clId="{52F2CA0A-A35D-44C2-AFA2-917D4480E74F}" dt="2024-10-01T08:52:00.361" v="234"/>
          <ac:picMkLst>
            <pc:docMk/>
            <pc:sldMk cId="2845709879" sldId="312"/>
            <ac:picMk id="18" creationId="{C3AB35E4-290A-45CF-88AF-C8440AF2A1F9}"/>
          </ac:picMkLst>
        </pc:picChg>
        <pc:picChg chg="add del mod">
          <ac:chgData name="Hangyu Yu" userId="4769b349918564ed" providerId="LiveId" clId="{52F2CA0A-A35D-44C2-AFA2-917D4480E74F}" dt="2024-10-01T08:52:12.958" v="236" actId="478"/>
          <ac:picMkLst>
            <pc:docMk/>
            <pc:sldMk cId="2845709879" sldId="312"/>
            <ac:picMk id="19" creationId="{84C9DC9A-9528-428F-9E5D-C6DC82287B3D}"/>
          </ac:picMkLst>
        </pc:picChg>
        <pc:picChg chg="del">
          <ac:chgData name="Hangyu Yu" userId="4769b349918564ed" providerId="LiveId" clId="{52F2CA0A-A35D-44C2-AFA2-917D4480E74F}" dt="2024-10-01T08:51:59.840" v="233" actId="478"/>
          <ac:picMkLst>
            <pc:docMk/>
            <pc:sldMk cId="2845709879" sldId="312"/>
            <ac:picMk id="20" creationId="{3E145534-C3D2-4BB4-9CB6-6518997E8897}"/>
          </ac:picMkLst>
        </pc:picChg>
        <pc:cxnChg chg="add mod">
          <ac:chgData name="Hangyu Yu" userId="4769b349918564ed" providerId="LiveId" clId="{52F2CA0A-A35D-44C2-AFA2-917D4480E74F}" dt="2024-10-01T08:52:38.874" v="240" actId="14100"/>
          <ac:cxnSpMkLst>
            <pc:docMk/>
            <pc:sldMk cId="2845709879" sldId="312"/>
            <ac:cxnSpMk id="16" creationId="{9BB1913E-E17D-4385-91D3-053E31A21572}"/>
          </ac:cxnSpMkLst>
        </pc:cxnChg>
        <pc:cxnChg chg="add mod">
          <ac:chgData name="Hangyu Yu" userId="4769b349918564ed" providerId="LiveId" clId="{52F2CA0A-A35D-44C2-AFA2-917D4480E74F}" dt="2024-10-01T08:52:20.995" v="238" actId="14100"/>
          <ac:cxnSpMkLst>
            <pc:docMk/>
            <pc:sldMk cId="2845709879" sldId="312"/>
            <ac:cxnSpMk id="17" creationId="{DFB707F4-C557-4C5C-A3F9-E123118833B3}"/>
          </ac:cxnSpMkLst>
        </pc:cxnChg>
        <pc:cxnChg chg="del">
          <ac:chgData name="Hangyu Yu" userId="4769b349918564ed" providerId="LiveId" clId="{52F2CA0A-A35D-44C2-AFA2-917D4480E74F}" dt="2024-10-01T08:51:59.840" v="233" actId="478"/>
          <ac:cxnSpMkLst>
            <pc:docMk/>
            <pc:sldMk cId="2845709879" sldId="312"/>
            <ac:cxnSpMk id="23" creationId="{C6C388E1-A69E-4928-BDED-B5BA2290D322}"/>
          </ac:cxnSpMkLst>
        </pc:cxnChg>
        <pc:cxnChg chg="del">
          <ac:chgData name="Hangyu Yu" userId="4769b349918564ed" providerId="LiveId" clId="{52F2CA0A-A35D-44C2-AFA2-917D4480E74F}" dt="2024-10-01T08:51:59.840" v="233" actId="478"/>
          <ac:cxnSpMkLst>
            <pc:docMk/>
            <pc:sldMk cId="2845709879" sldId="312"/>
            <ac:cxnSpMk id="24" creationId="{2B82A667-87AE-4E37-A3C9-31E8A4455E0B}"/>
          </ac:cxnSpMkLst>
        </pc:cxnChg>
      </pc:sldChg>
      <pc:sldChg chg="addSp delSp modSp add mod modNotesTx">
        <pc:chgData name="Hangyu Yu" userId="4769b349918564ed" providerId="LiveId" clId="{52F2CA0A-A35D-44C2-AFA2-917D4480E74F}" dt="2024-10-01T10:28:08.677" v="1187"/>
        <pc:sldMkLst>
          <pc:docMk/>
          <pc:sldMk cId="3415710467" sldId="313"/>
        </pc:sldMkLst>
        <pc:spChg chg="add del mod">
          <ac:chgData name="Hangyu Yu" userId="4769b349918564ed" providerId="LiveId" clId="{52F2CA0A-A35D-44C2-AFA2-917D4480E74F}" dt="2024-10-01T09:10:39.127" v="261" actId="478"/>
          <ac:spMkLst>
            <pc:docMk/>
            <pc:sldMk cId="3415710467" sldId="313"/>
            <ac:spMk id="2" creationId="{6CAFBA0C-94D4-447D-BBC7-9E681FE088C1}"/>
          </ac:spMkLst>
        </pc:spChg>
        <pc:spChg chg="mod">
          <ac:chgData name="Hangyu Yu" userId="4769b349918564ed" providerId="LiveId" clId="{52F2CA0A-A35D-44C2-AFA2-917D4480E74F}" dt="2024-10-01T10:28:08.677" v="1187"/>
          <ac:spMkLst>
            <pc:docMk/>
            <pc:sldMk cId="3415710467" sldId="313"/>
            <ac:spMk id="6" creationId="{E245C535-DF40-4F2E-807A-5A53A3B9FC73}"/>
          </ac:spMkLst>
        </pc:spChg>
        <pc:spChg chg="del">
          <ac:chgData name="Hangyu Yu" userId="4769b349918564ed" providerId="LiveId" clId="{52F2CA0A-A35D-44C2-AFA2-917D4480E74F}" dt="2024-10-01T08:52:51.277" v="242" actId="478"/>
          <ac:spMkLst>
            <pc:docMk/>
            <pc:sldMk cId="3415710467" sldId="313"/>
            <ac:spMk id="14" creationId="{F4A612F3-A1C9-4F3B-9280-A158F1F16389}"/>
          </ac:spMkLst>
        </pc:spChg>
        <pc:spChg chg="add mod">
          <ac:chgData name="Hangyu Yu" userId="4769b349918564ed" providerId="LiveId" clId="{52F2CA0A-A35D-44C2-AFA2-917D4480E74F}" dt="2024-10-01T09:10:51.846" v="264" actId="14100"/>
          <ac:spMkLst>
            <pc:docMk/>
            <pc:sldMk cId="3415710467" sldId="313"/>
            <ac:spMk id="15" creationId="{FC89C75D-3A85-48B7-AAE6-98ADB25A57C4}"/>
          </ac:spMkLst>
        </pc:spChg>
        <pc:spChg chg="add mod">
          <ac:chgData name="Hangyu Yu" userId="4769b349918564ed" providerId="LiveId" clId="{52F2CA0A-A35D-44C2-AFA2-917D4480E74F}" dt="2024-10-01T09:15:45.592" v="377" actId="14100"/>
          <ac:spMkLst>
            <pc:docMk/>
            <pc:sldMk cId="3415710467" sldId="313"/>
            <ac:spMk id="20" creationId="{BBF7AC04-0847-4F84-9A58-85B827932F5D}"/>
          </ac:spMkLst>
        </pc:spChg>
        <pc:spChg chg="add mod">
          <ac:chgData name="Hangyu Yu" userId="4769b349918564ed" providerId="LiveId" clId="{52F2CA0A-A35D-44C2-AFA2-917D4480E74F}" dt="2024-10-01T09:19:18.804" v="526" actId="208"/>
          <ac:spMkLst>
            <pc:docMk/>
            <pc:sldMk cId="3415710467" sldId="313"/>
            <ac:spMk id="21" creationId="{1C2ED5F7-262F-492E-A60B-B3F1F3B85E5A}"/>
          </ac:spMkLst>
        </pc:spChg>
        <pc:spChg chg="add mod">
          <ac:chgData name="Hangyu Yu" userId="4769b349918564ed" providerId="LiveId" clId="{52F2CA0A-A35D-44C2-AFA2-917D4480E74F}" dt="2024-10-01T09:19:38.149" v="535" actId="1076"/>
          <ac:spMkLst>
            <pc:docMk/>
            <pc:sldMk cId="3415710467" sldId="313"/>
            <ac:spMk id="22" creationId="{AB5E4289-9104-4E88-8B62-E6A76464FF56}"/>
          </ac:spMkLst>
        </pc:spChg>
        <pc:spChg chg="add mod">
          <ac:chgData name="Hangyu Yu" userId="4769b349918564ed" providerId="LiveId" clId="{52F2CA0A-A35D-44C2-AFA2-917D4480E74F}" dt="2024-10-01T09:22:23.638" v="539" actId="14100"/>
          <ac:spMkLst>
            <pc:docMk/>
            <pc:sldMk cId="3415710467" sldId="313"/>
            <ac:spMk id="25" creationId="{DAB9FBF2-1895-4366-B7B0-3E485A1C8596}"/>
          </ac:spMkLst>
        </pc:spChg>
        <pc:spChg chg="add mod">
          <ac:chgData name="Hangyu Yu" userId="4769b349918564ed" providerId="LiveId" clId="{52F2CA0A-A35D-44C2-AFA2-917D4480E74F}" dt="2024-10-01T09:22:50.517" v="591" actId="14100"/>
          <ac:spMkLst>
            <pc:docMk/>
            <pc:sldMk cId="3415710467" sldId="313"/>
            <ac:spMk id="27" creationId="{E3308FC3-A13B-4839-A090-DE7E5648CCAF}"/>
          </ac:spMkLst>
        </pc:spChg>
        <pc:spChg chg="add mod">
          <ac:chgData name="Hangyu Yu" userId="4769b349918564ed" providerId="LiveId" clId="{52F2CA0A-A35D-44C2-AFA2-917D4480E74F}" dt="2024-10-01T09:23:13.528" v="624" actId="1076"/>
          <ac:spMkLst>
            <pc:docMk/>
            <pc:sldMk cId="3415710467" sldId="313"/>
            <ac:spMk id="29" creationId="{D81536AB-FDA5-4DDF-84E4-FFB2BF155889}"/>
          </ac:spMkLst>
        </pc:spChg>
        <pc:picChg chg="mod">
          <ac:chgData name="Hangyu Yu" userId="4769b349918564ed" providerId="LiveId" clId="{52F2CA0A-A35D-44C2-AFA2-917D4480E74F}" dt="2024-10-01T08:53:02.157" v="244" actId="14100"/>
          <ac:picMkLst>
            <pc:docMk/>
            <pc:sldMk cId="3415710467" sldId="313"/>
            <ac:picMk id="3" creationId="{DB47463E-CB32-42FB-9E02-06AE6FC22429}"/>
          </ac:picMkLst>
        </pc:picChg>
        <pc:picChg chg="mod modCrop">
          <ac:chgData name="Hangyu Yu" userId="4769b349918564ed" providerId="LiveId" clId="{52F2CA0A-A35D-44C2-AFA2-917D4480E74F}" dt="2024-10-01T08:53:15.739" v="250" actId="1076"/>
          <ac:picMkLst>
            <pc:docMk/>
            <pc:sldMk cId="3415710467" sldId="313"/>
            <ac:picMk id="12" creationId="{A9AD370E-F4B2-46EA-9168-B86CA55537FD}"/>
          </ac:picMkLst>
        </pc:picChg>
        <pc:picChg chg="del">
          <ac:chgData name="Hangyu Yu" userId="4769b349918564ed" providerId="LiveId" clId="{52F2CA0A-A35D-44C2-AFA2-917D4480E74F}" dt="2024-10-01T08:52:51.277" v="242" actId="478"/>
          <ac:picMkLst>
            <pc:docMk/>
            <pc:sldMk cId="3415710467" sldId="313"/>
            <ac:picMk id="18" creationId="{C3AB35E4-290A-45CF-88AF-C8440AF2A1F9}"/>
          </ac:picMkLst>
        </pc:picChg>
        <pc:cxnChg chg="del">
          <ac:chgData name="Hangyu Yu" userId="4769b349918564ed" providerId="LiveId" clId="{52F2CA0A-A35D-44C2-AFA2-917D4480E74F}" dt="2024-10-01T08:52:51.277" v="242" actId="478"/>
          <ac:cxnSpMkLst>
            <pc:docMk/>
            <pc:sldMk cId="3415710467" sldId="313"/>
            <ac:cxnSpMk id="16" creationId="{9BB1913E-E17D-4385-91D3-053E31A21572}"/>
          </ac:cxnSpMkLst>
        </pc:cxnChg>
        <pc:cxnChg chg="del">
          <ac:chgData name="Hangyu Yu" userId="4769b349918564ed" providerId="LiveId" clId="{52F2CA0A-A35D-44C2-AFA2-917D4480E74F}" dt="2024-10-01T08:52:51.277" v="242" actId="478"/>
          <ac:cxnSpMkLst>
            <pc:docMk/>
            <pc:sldMk cId="3415710467" sldId="313"/>
            <ac:cxnSpMk id="17" creationId="{DFB707F4-C557-4C5C-A3F9-E123118833B3}"/>
          </ac:cxnSpMkLst>
        </pc:cxnChg>
        <pc:cxnChg chg="add mod">
          <ac:chgData name="Hangyu Yu" userId="4769b349918564ed" providerId="LiveId" clId="{52F2CA0A-A35D-44C2-AFA2-917D4480E74F}" dt="2024-10-01T09:11:05.429" v="267" actId="14100"/>
          <ac:cxnSpMkLst>
            <pc:docMk/>
            <pc:sldMk cId="3415710467" sldId="313"/>
            <ac:cxnSpMk id="19" creationId="{405F2FB2-DB23-442E-8D5E-32C3C2D16DA9}"/>
          </ac:cxnSpMkLst>
        </pc:cxnChg>
        <pc:cxnChg chg="add mod">
          <ac:chgData name="Hangyu Yu" userId="4769b349918564ed" providerId="LiveId" clId="{52F2CA0A-A35D-44C2-AFA2-917D4480E74F}" dt="2024-10-01T09:19:26.567" v="531" actId="571"/>
          <ac:cxnSpMkLst>
            <pc:docMk/>
            <pc:sldMk cId="3415710467" sldId="313"/>
            <ac:cxnSpMk id="23" creationId="{F66760A3-718C-4A3B-8F7A-68BFF77FB99B}"/>
          </ac:cxnSpMkLst>
        </pc:cxnChg>
        <pc:cxnChg chg="add mod">
          <ac:chgData name="Hangyu Yu" userId="4769b349918564ed" providerId="LiveId" clId="{52F2CA0A-A35D-44C2-AFA2-917D4480E74F}" dt="2024-10-01T09:19:40.634" v="536" actId="14100"/>
          <ac:cxnSpMkLst>
            <pc:docMk/>
            <pc:sldMk cId="3415710467" sldId="313"/>
            <ac:cxnSpMk id="24" creationId="{33E92326-7F32-4A46-9F88-1FE4DB7F1AA0}"/>
          </ac:cxnSpMkLst>
        </pc:cxnChg>
        <pc:cxnChg chg="add mod">
          <ac:chgData name="Hangyu Yu" userId="4769b349918564ed" providerId="LiveId" clId="{52F2CA0A-A35D-44C2-AFA2-917D4480E74F}" dt="2024-10-01T09:22:34.301" v="540" actId="571"/>
          <ac:cxnSpMkLst>
            <pc:docMk/>
            <pc:sldMk cId="3415710467" sldId="313"/>
            <ac:cxnSpMk id="26" creationId="{1BB2F2B0-39A7-4F78-BA58-76CA12FE0428}"/>
          </ac:cxnSpMkLst>
        </pc:cxnChg>
        <pc:cxnChg chg="add mod">
          <ac:chgData name="Hangyu Yu" userId="4769b349918564ed" providerId="LiveId" clId="{52F2CA0A-A35D-44C2-AFA2-917D4480E74F}" dt="2024-10-01T09:22:58.746" v="594" actId="1076"/>
          <ac:cxnSpMkLst>
            <pc:docMk/>
            <pc:sldMk cId="3415710467" sldId="313"/>
            <ac:cxnSpMk id="28" creationId="{FBE7F445-04F4-44FA-B502-2CF8A3821569}"/>
          </ac:cxnSpMkLst>
        </pc:cxnChg>
      </pc:sldChg>
      <pc:sldChg chg="delSp modSp add mod">
        <pc:chgData name="Hangyu Yu" userId="4769b349918564ed" providerId="LiveId" clId="{52F2CA0A-A35D-44C2-AFA2-917D4480E74F}" dt="2024-10-01T10:28:08.677" v="1187"/>
        <pc:sldMkLst>
          <pc:docMk/>
          <pc:sldMk cId="3342376355" sldId="314"/>
        </pc:sldMkLst>
        <pc:spChg chg="mod">
          <ac:chgData name="Hangyu Yu" userId="4769b349918564ed" providerId="LiveId" clId="{52F2CA0A-A35D-44C2-AFA2-917D4480E74F}" dt="2024-10-01T10:28:08.677" v="1187"/>
          <ac:spMkLst>
            <pc:docMk/>
            <pc:sldMk cId="3342376355" sldId="314"/>
            <ac:spMk id="6" creationId="{E245C535-DF40-4F2E-807A-5A53A3B9FC73}"/>
          </ac:spMkLst>
        </pc:spChg>
        <pc:spChg chg="del">
          <ac:chgData name="Hangyu Yu" userId="4769b349918564ed" providerId="LiveId" clId="{52F2CA0A-A35D-44C2-AFA2-917D4480E74F}" dt="2024-10-01T09:23:20.821" v="627" actId="478"/>
          <ac:spMkLst>
            <pc:docMk/>
            <pc:sldMk cId="3342376355" sldId="314"/>
            <ac:spMk id="21" creationId="{1C2ED5F7-262F-492E-A60B-B3F1F3B85E5A}"/>
          </ac:spMkLst>
        </pc:spChg>
        <pc:spChg chg="del">
          <ac:chgData name="Hangyu Yu" userId="4769b349918564ed" providerId="LiveId" clId="{52F2CA0A-A35D-44C2-AFA2-917D4480E74F}" dt="2024-10-01T09:23:22.488" v="629" actId="478"/>
          <ac:spMkLst>
            <pc:docMk/>
            <pc:sldMk cId="3342376355" sldId="314"/>
            <ac:spMk id="22" creationId="{AB5E4289-9104-4E88-8B62-E6A76464FF56}"/>
          </ac:spMkLst>
        </pc:spChg>
        <pc:cxnChg chg="del">
          <ac:chgData name="Hangyu Yu" userId="4769b349918564ed" providerId="LiveId" clId="{52F2CA0A-A35D-44C2-AFA2-917D4480E74F}" dt="2024-10-01T09:23:21.788" v="628" actId="478"/>
          <ac:cxnSpMkLst>
            <pc:docMk/>
            <pc:sldMk cId="3342376355" sldId="314"/>
            <ac:cxnSpMk id="24" creationId="{33E92326-7F32-4A46-9F88-1FE4DB7F1AA0}"/>
          </ac:cxnSpMkLst>
        </pc:cxnChg>
      </pc:sldChg>
      <pc:sldChg chg="addSp delSp modSp add mod">
        <pc:chgData name="Hangyu Yu" userId="4769b349918564ed" providerId="LiveId" clId="{52F2CA0A-A35D-44C2-AFA2-917D4480E74F}" dt="2024-10-01T10:28:08.677" v="1187"/>
        <pc:sldMkLst>
          <pc:docMk/>
          <pc:sldMk cId="105907927" sldId="315"/>
        </pc:sldMkLst>
        <pc:spChg chg="mod">
          <ac:chgData name="Hangyu Yu" userId="4769b349918564ed" providerId="LiveId" clId="{52F2CA0A-A35D-44C2-AFA2-917D4480E74F}" dt="2024-10-01T10:28:08.677" v="1187"/>
          <ac:spMkLst>
            <pc:docMk/>
            <pc:sldMk cId="105907927" sldId="315"/>
            <ac:spMk id="6" creationId="{E245C535-DF40-4F2E-807A-5A53A3B9FC73}"/>
          </ac:spMkLst>
        </pc:spChg>
        <pc:spChg chg="del">
          <ac:chgData name="Hangyu Yu" userId="4769b349918564ed" providerId="LiveId" clId="{52F2CA0A-A35D-44C2-AFA2-917D4480E74F}" dt="2024-10-01T09:23:33.017" v="633" actId="478"/>
          <ac:spMkLst>
            <pc:docMk/>
            <pc:sldMk cId="105907927" sldId="315"/>
            <ac:spMk id="22" creationId="{AB5E4289-9104-4E88-8B62-E6A76464FF56}"/>
          </ac:spMkLst>
        </pc:spChg>
        <pc:spChg chg="add del">
          <ac:chgData name="Hangyu Yu" userId="4769b349918564ed" providerId="LiveId" clId="{52F2CA0A-A35D-44C2-AFA2-917D4480E74F}" dt="2024-10-01T09:23:49.668" v="647" actId="478"/>
          <ac:spMkLst>
            <pc:docMk/>
            <pc:sldMk cId="105907927" sldId="315"/>
            <ac:spMk id="25" creationId="{DAB9FBF2-1895-4366-B7B0-3E485A1C8596}"/>
          </ac:spMkLst>
        </pc:spChg>
        <pc:spChg chg="del mod">
          <ac:chgData name="Hangyu Yu" userId="4769b349918564ed" providerId="LiveId" clId="{52F2CA0A-A35D-44C2-AFA2-917D4480E74F}" dt="2024-10-01T09:23:46.202" v="643" actId="478"/>
          <ac:spMkLst>
            <pc:docMk/>
            <pc:sldMk cId="105907927" sldId="315"/>
            <ac:spMk id="27" creationId="{E3308FC3-A13B-4839-A090-DE7E5648CCAF}"/>
          </ac:spMkLst>
        </pc:spChg>
        <pc:spChg chg="del">
          <ac:chgData name="Hangyu Yu" userId="4769b349918564ed" providerId="LiveId" clId="{52F2CA0A-A35D-44C2-AFA2-917D4480E74F}" dt="2024-10-01T09:23:28.922" v="630" actId="478"/>
          <ac:spMkLst>
            <pc:docMk/>
            <pc:sldMk cId="105907927" sldId="315"/>
            <ac:spMk id="29" creationId="{D81536AB-FDA5-4DDF-84E4-FFB2BF155889}"/>
          </ac:spMkLst>
        </pc:spChg>
        <pc:cxnChg chg="del">
          <ac:chgData name="Hangyu Yu" userId="4769b349918564ed" providerId="LiveId" clId="{52F2CA0A-A35D-44C2-AFA2-917D4480E74F}" dt="2024-10-01T09:23:32.049" v="632" actId="478"/>
          <ac:cxnSpMkLst>
            <pc:docMk/>
            <pc:sldMk cId="105907927" sldId="315"/>
            <ac:cxnSpMk id="24" creationId="{33E92326-7F32-4A46-9F88-1FE4DB7F1AA0}"/>
          </ac:cxnSpMkLst>
        </pc:cxnChg>
        <pc:cxnChg chg="del">
          <ac:chgData name="Hangyu Yu" userId="4769b349918564ed" providerId="LiveId" clId="{52F2CA0A-A35D-44C2-AFA2-917D4480E74F}" dt="2024-10-01T09:23:46.697" v="644" actId="478"/>
          <ac:cxnSpMkLst>
            <pc:docMk/>
            <pc:sldMk cId="105907927" sldId="315"/>
            <ac:cxnSpMk id="26" creationId="{1BB2F2B0-39A7-4F78-BA58-76CA12FE0428}"/>
          </ac:cxnSpMkLst>
        </pc:cxnChg>
        <pc:cxnChg chg="del">
          <ac:chgData name="Hangyu Yu" userId="4769b349918564ed" providerId="LiveId" clId="{52F2CA0A-A35D-44C2-AFA2-917D4480E74F}" dt="2024-10-01T09:23:29.461" v="631" actId="478"/>
          <ac:cxnSpMkLst>
            <pc:docMk/>
            <pc:sldMk cId="105907927" sldId="315"/>
            <ac:cxnSpMk id="28" creationId="{FBE7F445-04F4-44FA-B502-2CF8A3821569}"/>
          </ac:cxnSpMkLst>
        </pc:cxnChg>
      </pc:sldChg>
      <pc:sldChg chg="delSp modSp add mod ord">
        <pc:chgData name="Hangyu Yu" userId="4769b349918564ed" providerId="LiveId" clId="{52F2CA0A-A35D-44C2-AFA2-917D4480E74F}" dt="2024-10-01T10:28:08.677" v="1187"/>
        <pc:sldMkLst>
          <pc:docMk/>
          <pc:sldMk cId="2015458162" sldId="316"/>
        </pc:sldMkLst>
        <pc:spChg chg="mod">
          <ac:chgData name="Hangyu Yu" userId="4769b349918564ed" providerId="LiveId" clId="{52F2CA0A-A35D-44C2-AFA2-917D4480E74F}" dt="2024-10-01T10:28:08.677" v="1187"/>
          <ac:spMkLst>
            <pc:docMk/>
            <pc:sldMk cId="2015458162" sldId="316"/>
            <ac:spMk id="6" creationId="{E245C535-DF40-4F2E-807A-5A53A3B9FC73}"/>
          </ac:spMkLst>
        </pc:spChg>
        <pc:spChg chg="del">
          <ac:chgData name="Hangyu Yu" userId="4769b349918564ed" providerId="LiveId" clId="{52F2CA0A-A35D-44C2-AFA2-917D4480E74F}" dt="2024-10-01T09:23:42.085" v="639" actId="478"/>
          <ac:spMkLst>
            <pc:docMk/>
            <pc:sldMk cId="2015458162" sldId="316"/>
            <ac:spMk id="25" creationId="{DAB9FBF2-1895-4366-B7B0-3E485A1C8596}"/>
          </ac:spMkLst>
        </pc:spChg>
        <pc:spChg chg="del">
          <ac:chgData name="Hangyu Yu" userId="4769b349918564ed" providerId="LiveId" clId="{52F2CA0A-A35D-44C2-AFA2-917D4480E74F}" dt="2024-10-01T09:23:43.390" v="641" actId="478"/>
          <ac:spMkLst>
            <pc:docMk/>
            <pc:sldMk cId="2015458162" sldId="316"/>
            <ac:spMk id="27" creationId="{E3308FC3-A13B-4839-A090-DE7E5648CCAF}"/>
          </ac:spMkLst>
        </pc:spChg>
        <pc:spChg chg="del">
          <ac:chgData name="Hangyu Yu" userId="4769b349918564ed" providerId="LiveId" clId="{52F2CA0A-A35D-44C2-AFA2-917D4480E74F}" dt="2024-10-01T09:23:37.945" v="637" actId="478"/>
          <ac:spMkLst>
            <pc:docMk/>
            <pc:sldMk cId="2015458162" sldId="316"/>
            <ac:spMk id="29" creationId="{D81536AB-FDA5-4DDF-84E4-FFB2BF155889}"/>
          </ac:spMkLst>
        </pc:spChg>
        <pc:cxnChg chg="del">
          <ac:chgData name="Hangyu Yu" userId="4769b349918564ed" providerId="LiveId" clId="{52F2CA0A-A35D-44C2-AFA2-917D4480E74F}" dt="2024-10-01T09:23:42.444" v="640" actId="478"/>
          <ac:cxnSpMkLst>
            <pc:docMk/>
            <pc:sldMk cId="2015458162" sldId="316"/>
            <ac:cxnSpMk id="26" creationId="{1BB2F2B0-39A7-4F78-BA58-76CA12FE0428}"/>
          </ac:cxnSpMkLst>
        </pc:cxnChg>
        <pc:cxnChg chg="del">
          <ac:chgData name="Hangyu Yu" userId="4769b349918564ed" providerId="LiveId" clId="{52F2CA0A-A35D-44C2-AFA2-917D4480E74F}" dt="2024-10-01T09:23:38.911" v="638" actId="478"/>
          <ac:cxnSpMkLst>
            <pc:docMk/>
            <pc:sldMk cId="2015458162" sldId="316"/>
            <ac:cxnSpMk id="28" creationId="{FBE7F445-04F4-44FA-B502-2CF8A3821569}"/>
          </ac:cxnSpMkLst>
        </pc:cxnChg>
      </pc:sldChg>
      <pc:sldChg chg="addSp delSp modSp add mod">
        <pc:chgData name="Hangyu Yu" userId="4769b349918564ed" providerId="LiveId" clId="{52F2CA0A-A35D-44C2-AFA2-917D4480E74F}" dt="2024-10-01T11:18:15.416" v="1507" actId="478"/>
        <pc:sldMkLst>
          <pc:docMk/>
          <pc:sldMk cId="3919448823" sldId="317"/>
        </pc:sldMkLst>
        <pc:spChg chg="mod">
          <ac:chgData name="Hangyu Yu" userId="4769b349918564ed" providerId="LiveId" clId="{52F2CA0A-A35D-44C2-AFA2-917D4480E74F}" dt="2024-10-01T10:28:08.677" v="1187"/>
          <ac:spMkLst>
            <pc:docMk/>
            <pc:sldMk cId="3919448823" sldId="317"/>
            <ac:spMk id="6" creationId="{E245C535-DF40-4F2E-807A-5A53A3B9FC73}"/>
          </ac:spMkLst>
        </pc:spChg>
        <pc:spChg chg="del">
          <ac:chgData name="Hangyu Yu" userId="4769b349918564ed" providerId="LiveId" clId="{52F2CA0A-A35D-44C2-AFA2-917D4480E74F}" dt="2024-10-01T09:24:01.862" v="652" actId="478"/>
          <ac:spMkLst>
            <pc:docMk/>
            <pc:sldMk cId="3919448823" sldId="317"/>
            <ac:spMk id="15" creationId="{FC89C75D-3A85-48B7-AAE6-98ADB25A57C4}"/>
          </ac:spMkLst>
        </pc:spChg>
        <pc:spChg chg="add mod">
          <ac:chgData name="Hangyu Yu" userId="4769b349918564ed" providerId="LiveId" clId="{52F2CA0A-A35D-44C2-AFA2-917D4480E74F}" dt="2024-10-01T09:29:22.589" v="695" actId="1582"/>
          <ac:spMkLst>
            <pc:docMk/>
            <pc:sldMk cId="3919448823" sldId="317"/>
            <ac:spMk id="17" creationId="{D4A934AA-CE0F-4B6E-A28C-C0552809ACC9}"/>
          </ac:spMkLst>
        </pc:spChg>
        <pc:spChg chg="del">
          <ac:chgData name="Hangyu Yu" userId="4769b349918564ed" providerId="LiveId" clId="{52F2CA0A-A35D-44C2-AFA2-917D4480E74F}" dt="2024-10-01T09:24:00.220" v="650" actId="478"/>
          <ac:spMkLst>
            <pc:docMk/>
            <pc:sldMk cId="3919448823" sldId="317"/>
            <ac:spMk id="20" creationId="{BBF7AC04-0847-4F84-9A58-85B827932F5D}"/>
          </ac:spMkLst>
        </pc:spChg>
        <pc:spChg chg="del">
          <ac:chgData name="Hangyu Yu" userId="4769b349918564ed" providerId="LiveId" clId="{52F2CA0A-A35D-44C2-AFA2-917D4480E74F}" dt="2024-10-01T09:23:59.212" v="649" actId="478"/>
          <ac:spMkLst>
            <pc:docMk/>
            <pc:sldMk cId="3919448823" sldId="317"/>
            <ac:spMk id="21" creationId="{1C2ED5F7-262F-492E-A60B-B3F1F3B85E5A}"/>
          </ac:spMkLst>
        </pc:spChg>
        <pc:spChg chg="del">
          <ac:chgData name="Hangyu Yu" userId="4769b349918564ed" providerId="LiveId" clId="{52F2CA0A-A35D-44C2-AFA2-917D4480E74F}" dt="2024-10-01T09:23:59.212" v="649" actId="478"/>
          <ac:spMkLst>
            <pc:docMk/>
            <pc:sldMk cId="3919448823" sldId="317"/>
            <ac:spMk id="22" creationId="{AB5E4289-9104-4E88-8B62-E6A76464FF56}"/>
          </ac:spMkLst>
        </pc:spChg>
        <pc:spChg chg="add mod">
          <ac:chgData name="Hangyu Yu" userId="4769b349918564ed" providerId="LiveId" clId="{52F2CA0A-A35D-44C2-AFA2-917D4480E74F}" dt="2024-10-01T09:29:36.481" v="697" actId="1076"/>
          <ac:spMkLst>
            <pc:docMk/>
            <pc:sldMk cId="3919448823" sldId="317"/>
            <ac:spMk id="26" creationId="{0238C95B-DA38-49AD-8006-08ECB85763E5}"/>
          </ac:spMkLst>
        </pc:spChg>
        <pc:spChg chg="add del mod">
          <ac:chgData name="Hangyu Yu" userId="4769b349918564ed" providerId="LiveId" clId="{52F2CA0A-A35D-44C2-AFA2-917D4480E74F}" dt="2024-10-01T11:18:11.184" v="1503" actId="478"/>
          <ac:spMkLst>
            <pc:docMk/>
            <pc:sldMk cId="3919448823" sldId="317"/>
            <ac:spMk id="31" creationId="{C59F7E03-D72B-4E74-A749-39C592262A09}"/>
          </ac:spMkLst>
        </pc:spChg>
        <pc:spChg chg="add del mod">
          <ac:chgData name="Hangyu Yu" userId="4769b349918564ed" providerId="LiveId" clId="{52F2CA0A-A35D-44C2-AFA2-917D4480E74F}" dt="2024-10-01T11:18:15.416" v="1507" actId="478"/>
          <ac:spMkLst>
            <pc:docMk/>
            <pc:sldMk cId="3919448823" sldId="317"/>
            <ac:spMk id="35" creationId="{6F2B01DD-1B08-43A9-89E3-0FB931A05169}"/>
          </ac:spMkLst>
        </pc:spChg>
        <pc:picChg chg="add mod">
          <ac:chgData name="Hangyu Yu" userId="4769b349918564ed" providerId="LiveId" clId="{52F2CA0A-A35D-44C2-AFA2-917D4480E74F}" dt="2024-10-01T09:24:45.861" v="661" actId="208"/>
          <ac:picMkLst>
            <pc:docMk/>
            <pc:sldMk cId="3919448823" sldId="317"/>
            <ac:picMk id="9" creationId="{035C26FE-FA9F-4CDB-8FD1-454BB53F94EA}"/>
          </ac:picMkLst>
        </pc:picChg>
        <pc:picChg chg="add mod">
          <ac:chgData name="Hangyu Yu" userId="4769b349918564ed" providerId="LiveId" clId="{52F2CA0A-A35D-44C2-AFA2-917D4480E74F}" dt="2024-10-01T09:25:24.728" v="669" actId="1076"/>
          <ac:picMkLst>
            <pc:docMk/>
            <pc:sldMk cId="3919448823" sldId="317"/>
            <ac:picMk id="11" creationId="{EDE7A48B-D254-4D70-A30E-58F34E8E3790}"/>
          </ac:picMkLst>
        </pc:picChg>
        <pc:picChg chg="add mod">
          <ac:chgData name="Hangyu Yu" userId="4769b349918564ed" providerId="LiveId" clId="{52F2CA0A-A35D-44C2-AFA2-917D4480E74F}" dt="2024-10-01T09:28:37.345" v="686" actId="2085"/>
          <ac:picMkLst>
            <pc:docMk/>
            <pc:sldMk cId="3919448823" sldId="317"/>
            <ac:picMk id="14" creationId="{8C4C234F-C951-4C47-9AFF-614DB6A4EE85}"/>
          </ac:picMkLst>
        </pc:picChg>
        <pc:picChg chg="add del mod">
          <ac:chgData name="Hangyu Yu" userId="4769b349918564ed" providerId="LiveId" clId="{52F2CA0A-A35D-44C2-AFA2-917D4480E74F}" dt="2024-10-01T09:26:41.843" v="674" actId="478"/>
          <ac:picMkLst>
            <pc:docMk/>
            <pc:sldMk cId="3919448823" sldId="317"/>
            <ac:picMk id="23" creationId="{863F1C79-9C02-41A4-A517-6AB6059B0948}"/>
          </ac:picMkLst>
        </pc:picChg>
        <pc:cxnChg chg="del">
          <ac:chgData name="Hangyu Yu" userId="4769b349918564ed" providerId="LiveId" clId="{52F2CA0A-A35D-44C2-AFA2-917D4480E74F}" dt="2024-10-01T09:24:00.783" v="651" actId="478"/>
          <ac:cxnSpMkLst>
            <pc:docMk/>
            <pc:sldMk cId="3919448823" sldId="317"/>
            <ac:cxnSpMk id="19" creationId="{405F2FB2-DB23-442E-8D5E-32C3C2D16DA9}"/>
          </ac:cxnSpMkLst>
        </pc:cxnChg>
        <pc:cxnChg chg="del">
          <ac:chgData name="Hangyu Yu" userId="4769b349918564ed" providerId="LiveId" clId="{52F2CA0A-A35D-44C2-AFA2-917D4480E74F}" dt="2024-10-01T09:23:59.212" v="649" actId="478"/>
          <ac:cxnSpMkLst>
            <pc:docMk/>
            <pc:sldMk cId="3919448823" sldId="317"/>
            <ac:cxnSpMk id="24" creationId="{33E92326-7F32-4A46-9F88-1FE4DB7F1AA0}"/>
          </ac:cxnSpMkLst>
        </pc:cxnChg>
        <pc:cxnChg chg="add mod">
          <ac:chgData name="Hangyu Yu" userId="4769b349918564ed" providerId="LiveId" clId="{52F2CA0A-A35D-44C2-AFA2-917D4480E74F}" dt="2024-10-01T09:28:21.178" v="685" actId="14100"/>
          <ac:cxnSpMkLst>
            <pc:docMk/>
            <pc:sldMk cId="3919448823" sldId="317"/>
            <ac:cxnSpMk id="25" creationId="{8EEE05C0-E746-49E8-8DB5-F061CAE04661}"/>
          </ac:cxnSpMkLst>
        </pc:cxnChg>
        <pc:cxnChg chg="add mod">
          <ac:chgData name="Hangyu Yu" userId="4769b349918564ed" providerId="LiveId" clId="{52F2CA0A-A35D-44C2-AFA2-917D4480E74F}" dt="2024-10-01T09:29:57.369" v="702" actId="14100"/>
          <ac:cxnSpMkLst>
            <pc:docMk/>
            <pc:sldMk cId="3919448823" sldId="317"/>
            <ac:cxnSpMk id="27" creationId="{038FEFB3-5234-43FD-BE9E-D17ACFA4C9A4}"/>
          </ac:cxnSpMkLst>
        </pc:cxnChg>
        <pc:cxnChg chg="add mod">
          <ac:chgData name="Hangyu Yu" userId="4769b349918564ed" providerId="LiveId" clId="{52F2CA0A-A35D-44C2-AFA2-917D4480E74F}" dt="2024-10-01T09:29:52.909" v="700" actId="14100"/>
          <ac:cxnSpMkLst>
            <pc:docMk/>
            <pc:sldMk cId="3919448823" sldId="317"/>
            <ac:cxnSpMk id="28" creationId="{3D235338-8CA6-4330-8EEE-F625401D434C}"/>
          </ac:cxnSpMkLst>
        </pc:cxnChg>
        <pc:cxnChg chg="add del mod">
          <ac:chgData name="Hangyu Yu" userId="4769b349918564ed" providerId="LiveId" clId="{52F2CA0A-A35D-44C2-AFA2-917D4480E74F}" dt="2024-10-01T09:30:21.337" v="706"/>
          <ac:cxnSpMkLst>
            <pc:docMk/>
            <pc:sldMk cId="3919448823" sldId="317"/>
            <ac:cxnSpMk id="32" creationId="{E00C463B-FC29-4344-A0E2-65E22E1DF83D}"/>
          </ac:cxnSpMkLst>
        </pc:cxnChg>
        <pc:cxnChg chg="add del mod">
          <ac:chgData name="Hangyu Yu" userId="4769b349918564ed" providerId="LiveId" clId="{52F2CA0A-A35D-44C2-AFA2-917D4480E74F}" dt="2024-10-01T09:30:21.337" v="706"/>
          <ac:cxnSpMkLst>
            <pc:docMk/>
            <pc:sldMk cId="3919448823" sldId="317"/>
            <ac:cxnSpMk id="33" creationId="{7C9A3923-D24F-44F2-A366-384F33E0E0EE}"/>
          </ac:cxnSpMkLst>
        </pc:cxnChg>
        <pc:cxnChg chg="add del mod">
          <ac:chgData name="Hangyu Yu" userId="4769b349918564ed" providerId="LiveId" clId="{52F2CA0A-A35D-44C2-AFA2-917D4480E74F}" dt="2024-10-01T11:18:11.407" v="1504" actId="478"/>
          <ac:cxnSpMkLst>
            <pc:docMk/>
            <pc:sldMk cId="3919448823" sldId="317"/>
            <ac:cxnSpMk id="34" creationId="{6880C139-6762-4F88-9E0F-EFB3BFAD1649}"/>
          </ac:cxnSpMkLst>
        </pc:cxnChg>
      </pc:sldChg>
      <pc:sldChg chg="addSp delSp modSp add mod">
        <pc:chgData name="Hangyu Yu" userId="4769b349918564ed" providerId="LiveId" clId="{52F2CA0A-A35D-44C2-AFA2-917D4480E74F}" dt="2024-10-01T10:28:08.677" v="1187"/>
        <pc:sldMkLst>
          <pc:docMk/>
          <pc:sldMk cId="1991237832" sldId="318"/>
        </pc:sldMkLst>
        <pc:spChg chg="mod">
          <ac:chgData name="Hangyu Yu" userId="4769b349918564ed" providerId="LiveId" clId="{52F2CA0A-A35D-44C2-AFA2-917D4480E74F}" dt="2024-10-01T10:28:08.677" v="1187"/>
          <ac:spMkLst>
            <pc:docMk/>
            <pc:sldMk cId="1991237832" sldId="318"/>
            <ac:spMk id="6" creationId="{E245C535-DF40-4F2E-807A-5A53A3B9FC73}"/>
          </ac:spMkLst>
        </pc:spChg>
        <pc:spChg chg="del">
          <ac:chgData name="Hangyu Yu" userId="4769b349918564ed" providerId="LiveId" clId="{52F2CA0A-A35D-44C2-AFA2-917D4480E74F}" dt="2024-10-01T09:32:07.699" v="732" actId="478"/>
          <ac:spMkLst>
            <pc:docMk/>
            <pc:sldMk cId="1991237832" sldId="318"/>
            <ac:spMk id="17" creationId="{D4A934AA-CE0F-4B6E-A28C-C0552809ACC9}"/>
          </ac:spMkLst>
        </pc:spChg>
        <pc:spChg chg="del">
          <ac:chgData name="Hangyu Yu" userId="4769b349918564ed" providerId="LiveId" clId="{52F2CA0A-A35D-44C2-AFA2-917D4480E74F}" dt="2024-10-01T09:32:07.699" v="732" actId="478"/>
          <ac:spMkLst>
            <pc:docMk/>
            <pc:sldMk cId="1991237832" sldId="318"/>
            <ac:spMk id="26" creationId="{0238C95B-DA38-49AD-8006-08ECB85763E5}"/>
          </ac:spMkLst>
        </pc:spChg>
        <pc:spChg chg="del">
          <ac:chgData name="Hangyu Yu" userId="4769b349918564ed" providerId="LiveId" clId="{52F2CA0A-A35D-44C2-AFA2-917D4480E74F}" dt="2024-10-01T09:32:07.699" v="732" actId="478"/>
          <ac:spMkLst>
            <pc:docMk/>
            <pc:sldMk cId="1991237832" sldId="318"/>
            <ac:spMk id="31" creationId="{C59F7E03-D72B-4E74-A749-39C592262A09}"/>
          </ac:spMkLst>
        </pc:spChg>
        <pc:spChg chg="del">
          <ac:chgData name="Hangyu Yu" userId="4769b349918564ed" providerId="LiveId" clId="{52F2CA0A-A35D-44C2-AFA2-917D4480E74F}" dt="2024-10-01T09:32:08.983" v="733" actId="478"/>
          <ac:spMkLst>
            <pc:docMk/>
            <pc:sldMk cId="1991237832" sldId="318"/>
            <ac:spMk id="35" creationId="{6F2B01DD-1B08-43A9-89E3-0FB931A05169}"/>
          </ac:spMkLst>
        </pc:spChg>
        <pc:picChg chg="mod">
          <ac:chgData name="Hangyu Yu" userId="4769b349918564ed" providerId="LiveId" clId="{52F2CA0A-A35D-44C2-AFA2-917D4480E74F}" dt="2024-10-01T09:40:46.045" v="801" actId="1076"/>
          <ac:picMkLst>
            <pc:docMk/>
            <pc:sldMk cId="1991237832" sldId="318"/>
            <ac:picMk id="3" creationId="{DB47463E-CB32-42FB-9E02-06AE6FC22429}"/>
          </ac:picMkLst>
        </pc:picChg>
        <pc:picChg chg="mod">
          <ac:chgData name="Hangyu Yu" userId="4769b349918564ed" providerId="LiveId" clId="{52F2CA0A-A35D-44C2-AFA2-917D4480E74F}" dt="2024-10-01T09:34:28.891" v="754" actId="1076"/>
          <ac:picMkLst>
            <pc:docMk/>
            <pc:sldMk cId="1991237832" sldId="318"/>
            <ac:picMk id="8" creationId="{47A4508D-D900-46B9-A978-F83F6E353F53}"/>
          </ac:picMkLst>
        </pc:picChg>
        <pc:picChg chg="del">
          <ac:chgData name="Hangyu Yu" userId="4769b349918564ed" providerId="LiveId" clId="{52F2CA0A-A35D-44C2-AFA2-917D4480E74F}" dt="2024-10-01T09:32:07.699" v="732" actId="478"/>
          <ac:picMkLst>
            <pc:docMk/>
            <pc:sldMk cId="1991237832" sldId="318"/>
            <ac:picMk id="9" creationId="{035C26FE-FA9F-4CDB-8FD1-454BB53F94EA}"/>
          </ac:picMkLst>
        </pc:picChg>
        <pc:picChg chg="add mod">
          <ac:chgData name="Hangyu Yu" userId="4769b349918564ed" providerId="LiveId" clId="{52F2CA0A-A35D-44C2-AFA2-917D4480E74F}" dt="2024-10-01T09:41:17.252" v="817" actId="1076"/>
          <ac:picMkLst>
            <pc:docMk/>
            <pc:sldMk cId="1991237832" sldId="318"/>
            <ac:picMk id="10" creationId="{0B8BB5F9-298F-4CF8-9C1E-E9595EB46B5A}"/>
          </ac:picMkLst>
        </pc:picChg>
        <pc:picChg chg="del">
          <ac:chgData name="Hangyu Yu" userId="4769b349918564ed" providerId="LiveId" clId="{52F2CA0A-A35D-44C2-AFA2-917D4480E74F}" dt="2024-10-01T09:32:07.699" v="732" actId="478"/>
          <ac:picMkLst>
            <pc:docMk/>
            <pc:sldMk cId="1991237832" sldId="318"/>
            <ac:picMk id="11" creationId="{EDE7A48B-D254-4D70-A30E-58F34E8E3790}"/>
          </ac:picMkLst>
        </pc:picChg>
        <pc:picChg chg="mod modCrop">
          <ac:chgData name="Hangyu Yu" userId="4769b349918564ed" providerId="LiveId" clId="{52F2CA0A-A35D-44C2-AFA2-917D4480E74F}" dt="2024-10-01T09:32:19.373" v="736" actId="1076"/>
          <ac:picMkLst>
            <pc:docMk/>
            <pc:sldMk cId="1991237832" sldId="318"/>
            <ac:picMk id="12" creationId="{A9AD370E-F4B2-46EA-9168-B86CA55537FD}"/>
          </ac:picMkLst>
        </pc:picChg>
        <pc:picChg chg="del">
          <ac:chgData name="Hangyu Yu" userId="4769b349918564ed" providerId="LiveId" clId="{52F2CA0A-A35D-44C2-AFA2-917D4480E74F}" dt="2024-10-01T09:32:07.699" v="732" actId="478"/>
          <ac:picMkLst>
            <pc:docMk/>
            <pc:sldMk cId="1991237832" sldId="318"/>
            <ac:picMk id="14" creationId="{8C4C234F-C951-4C47-9AFF-614DB6A4EE85}"/>
          </ac:picMkLst>
        </pc:picChg>
        <pc:picChg chg="add del mod">
          <ac:chgData name="Hangyu Yu" userId="4769b349918564ed" providerId="LiveId" clId="{52F2CA0A-A35D-44C2-AFA2-917D4480E74F}" dt="2024-10-01T09:38:42.022" v="789" actId="478"/>
          <ac:picMkLst>
            <pc:docMk/>
            <pc:sldMk cId="1991237832" sldId="318"/>
            <ac:picMk id="15" creationId="{D67CC80F-DA68-4A7E-9F04-60859BBC131D}"/>
          </ac:picMkLst>
        </pc:picChg>
        <pc:picChg chg="add mod">
          <ac:chgData name="Hangyu Yu" userId="4769b349918564ed" providerId="LiveId" clId="{52F2CA0A-A35D-44C2-AFA2-917D4480E74F}" dt="2024-10-01T09:39:35.015" v="793" actId="1076"/>
          <ac:picMkLst>
            <pc:docMk/>
            <pc:sldMk cId="1991237832" sldId="318"/>
            <ac:picMk id="18" creationId="{07D8358E-7090-420E-9B22-D6559E9DE712}"/>
          </ac:picMkLst>
        </pc:picChg>
        <pc:picChg chg="add mod">
          <ac:chgData name="Hangyu Yu" userId="4769b349918564ed" providerId="LiveId" clId="{52F2CA0A-A35D-44C2-AFA2-917D4480E74F}" dt="2024-10-01T09:33:21.211" v="743" actId="208"/>
          <ac:picMkLst>
            <pc:docMk/>
            <pc:sldMk cId="1991237832" sldId="318"/>
            <ac:picMk id="20" creationId="{E28BAC9F-3B40-4C45-957A-827EA3BA425C}"/>
          </ac:picMkLst>
        </pc:picChg>
        <pc:picChg chg="add mod">
          <ac:chgData name="Hangyu Yu" userId="4769b349918564ed" providerId="LiveId" clId="{52F2CA0A-A35D-44C2-AFA2-917D4480E74F}" dt="2024-10-01T09:41:17.252" v="817" actId="1076"/>
          <ac:picMkLst>
            <pc:docMk/>
            <pc:sldMk cId="1991237832" sldId="318"/>
            <ac:picMk id="21" creationId="{2B6E052E-EE24-450D-B29F-91FA11C55C56}"/>
          </ac:picMkLst>
        </pc:picChg>
        <pc:picChg chg="add mod">
          <ac:chgData name="Hangyu Yu" userId="4769b349918564ed" providerId="LiveId" clId="{52F2CA0A-A35D-44C2-AFA2-917D4480E74F}" dt="2024-10-01T09:41:13.913" v="816" actId="1076"/>
          <ac:picMkLst>
            <pc:docMk/>
            <pc:sldMk cId="1991237832" sldId="318"/>
            <ac:picMk id="23" creationId="{6D689BDE-F7EC-478D-BA14-CC51E40B1FF5}"/>
          </ac:picMkLst>
        </pc:picChg>
        <pc:picChg chg="add mod">
          <ac:chgData name="Hangyu Yu" userId="4769b349918564ed" providerId="LiveId" clId="{52F2CA0A-A35D-44C2-AFA2-917D4480E74F}" dt="2024-10-01T09:43:25.017" v="833"/>
          <ac:picMkLst>
            <pc:docMk/>
            <pc:sldMk cId="1991237832" sldId="318"/>
            <ac:picMk id="36" creationId="{8A41E25B-F39D-43FB-A454-71DDDB792F1D}"/>
          </ac:picMkLst>
        </pc:picChg>
        <pc:cxnChg chg="del">
          <ac:chgData name="Hangyu Yu" userId="4769b349918564ed" providerId="LiveId" clId="{52F2CA0A-A35D-44C2-AFA2-917D4480E74F}" dt="2024-10-01T09:32:07.699" v="732" actId="478"/>
          <ac:cxnSpMkLst>
            <pc:docMk/>
            <pc:sldMk cId="1991237832" sldId="318"/>
            <ac:cxnSpMk id="25" creationId="{8EEE05C0-E746-49E8-8DB5-F061CAE04661}"/>
          </ac:cxnSpMkLst>
        </pc:cxnChg>
        <pc:cxnChg chg="del">
          <ac:chgData name="Hangyu Yu" userId="4769b349918564ed" providerId="LiveId" clId="{52F2CA0A-A35D-44C2-AFA2-917D4480E74F}" dt="2024-10-01T09:32:07.699" v="732" actId="478"/>
          <ac:cxnSpMkLst>
            <pc:docMk/>
            <pc:sldMk cId="1991237832" sldId="318"/>
            <ac:cxnSpMk id="27" creationId="{038FEFB3-5234-43FD-BE9E-D17ACFA4C9A4}"/>
          </ac:cxnSpMkLst>
        </pc:cxnChg>
        <pc:cxnChg chg="del">
          <ac:chgData name="Hangyu Yu" userId="4769b349918564ed" providerId="LiveId" clId="{52F2CA0A-A35D-44C2-AFA2-917D4480E74F}" dt="2024-10-01T09:32:07.699" v="732" actId="478"/>
          <ac:cxnSpMkLst>
            <pc:docMk/>
            <pc:sldMk cId="1991237832" sldId="318"/>
            <ac:cxnSpMk id="28" creationId="{3D235338-8CA6-4330-8EEE-F625401D434C}"/>
          </ac:cxnSpMkLst>
        </pc:cxnChg>
        <pc:cxnChg chg="add mod">
          <ac:chgData name="Hangyu Yu" userId="4769b349918564ed" providerId="LiveId" clId="{52F2CA0A-A35D-44C2-AFA2-917D4480E74F}" dt="2024-10-01T09:41:26.958" v="820" actId="14100"/>
          <ac:cxnSpMkLst>
            <pc:docMk/>
            <pc:sldMk cId="1991237832" sldId="318"/>
            <ac:cxnSpMk id="32" creationId="{8917A0F5-871F-4AEB-921C-A4A59667FD32}"/>
          </ac:cxnSpMkLst>
        </pc:cxnChg>
        <pc:cxnChg chg="del">
          <ac:chgData name="Hangyu Yu" userId="4769b349918564ed" providerId="LiveId" clId="{52F2CA0A-A35D-44C2-AFA2-917D4480E74F}" dt="2024-10-01T09:32:07.699" v="732" actId="478"/>
          <ac:cxnSpMkLst>
            <pc:docMk/>
            <pc:sldMk cId="1991237832" sldId="318"/>
            <ac:cxnSpMk id="34" creationId="{6880C139-6762-4F88-9E0F-EFB3BFAD1649}"/>
          </ac:cxnSpMkLst>
        </pc:cxnChg>
      </pc:sldChg>
      <pc:sldChg chg="addSp delSp modSp add mod ord">
        <pc:chgData name="Hangyu Yu" userId="4769b349918564ed" providerId="LiveId" clId="{52F2CA0A-A35D-44C2-AFA2-917D4480E74F}" dt="2024-10-01T10:28:08.677" v="1187"/>
        <pc:sldMkLst>
          <pc:docMk/>
          <pc:sldMk cId="1494899338" sldId="319"/>
        </pc:sldMkLst>
        <pc:spChg chg="mod">
          <ac:chgData name="Hangyu Yu" userId="4769b349918564ed" providerId="LiveId" clId="{52F2CA0A-A35D-44C2-AFA2-917D4480E74F}" dt="2024-10-01T10:28:08.677" v="1187"/>
          <ac:spMkLst>
            <pc:docMk/>
            <pc:sldMk cId="1494899338" sldId="319"/>
            <ac:spMk id="6" creationId="{E245C535-DF40-4F2E-807A-5A53A3B9FC73}"/>
          </ac:spMkLst>
        </pc:spChg>
        <pc:picChg chg="add del mod">
          <ac:chgData name="Hangyu Yu" userId="4769b349918564ed" providerId="LiveId" clId="{52F2CA0A-A35D-44C2-AFA2-917D4480E74F}" dt="2024-10-01T09:43:13.427" v="828" actId="478"/>
          <ac:picMkLst>
            <pc:docMk/>
            <pc:sldMk cId="1494899338" sldId="319"/>
            <ac:picMk id="9" creationId="{18471014-9751-429F-A063-7C60FA98C9FE}"/>
          </ac:picMkLst>
        </pc:picChg>
        <pc:picChg chg="del">
          <ac:chgData name="Hangyu Yu" userId="4769b349918564ed" providerId="LiveId" clId="{52F2CA0A-A35D-44C2-AFA2-917D4480E74F}" dt="2024-10-01T09:41:40.071" v="822" actId="478"/>
          <ac:picMkLst>
            <pc:docMk/>
            <pc:sldMk cId="1494899338" sldId="319"/>
            <ac:picMk id="10" creationId="{0B8BB5F9-298F-4CF8-9C1E-E9595EB46B5A}"/>
          </ac:picMkLst>
        </pc:picChg>
        <pc:picChg chg="add mod">
          <ac:chgData name="Hangyu Yu" userId="4769b349918564ed" providerId="LiveId" clId="{52F2CA0A-A35D-44C2-AFA2-917D4480E74F}" dt="2024-10-01T09:43:20.352" v="832" actId="14100"/>
          <ac:picMkLst>
            <pc:docMk/>
            <pc:sldMk cId="1494899338" sldId="319"/>
            <ac:picMk id="13" creationId="{571C7034-6732-4FC1-B114-CB4380403EBA}"/>
          </ac:picMkLst>
        </pc:picChg>
        <pc:picChg chg="del">
          <ac:chgData name="Hangyu Yu" userId="4769b349918564ed" providerId="LiveId" clId="{52F2CA0A-A35D-44C2-AFA2-917D4480E74F}" dt="2024-10-01T09:41:40.071" v="822" actId="478"/>
          <ac:picMkLst>
            <pc:docMk/>
            <pc:sldMk cId="1494899338" sldId="319"/>
            <ac:picMk id="21" creationId="{2B6E052E-EE24-450D-B29F-91FA11C55C56}"/>
          </ac:picMkLst>
        </pc:picChg>
        <pc:picChg chg="del">
          <ac:chgData name="Hangyu Yu" userId="4769b349918564ed" providerId="LiveId" clId="{52F2CA0A-A35D-44C2-AFA2-917D4480E74F}" dt="2024-10-01T09:41:40.071" v="822" actId="478"/>
          <ac:picMkLst>
            <pc:docMk/>
            <pc:sldMk cId="1494899338" sldId="319"/>
            <ac:picMk id="23" creationId="{6D689BDE-F7EC-478D-BA14-CC51E40B1FF5}"/>
          </ac:picMkLst>
        </pc:picChg>
        <pc:cxnChg chg="del">
          <ac:chgData name="Hangyu Yu" userId="4769b349918564ed" providerId="LiveId" clId="{52F2CA0A-A35D-44C2-AFA2-917D4480E74F}" dt="2024-10-01T09:41:40.071" v="822" actId="478"/>
          <ac:cxnSpMkLst>
            <pc:docMk/>
            <pc:sldMk cId="1494899338" sldId="319"/>
            <ac:cxnSpMk id="32" creationId="{8917A0F5-871F-4AEB-921C-A4A59667FD32}"/>
          </ac:cxnSpMkLst>
        </pc:cxnChg>
      </pc:sldChg>
      <pc:sldChg chg="delSp modSp add mod ord">
        <pc:chgData name="Hangyu Yu" userId="4769b349918564ed" providerId="LiveId" clId="{52F2CA0A-A35D-44C2-AFA2-917D4480E74F}" dt="2024-10-01T10:28:08.677" v="1187"/>
        <pc:sldMkLst>
          <pc:docMk/>
          <pc:sldMk cId="767262280" sldId="320"/>
        </pc:sldMkLst>
        <pc:spChg chg="mod">
          <ac:chgData name="Hangyu Yu" userId="4769b349918564ed" providerId="LiveId" clId="{52F2CA0A-A35D-44C2-AFA2-917D4480E74F}" dt="2024-10-01T10:28:08.677" v="1187"/>
          <ac:spMkLst>
            <pc:docMk/>
            <pc:sldMk cId="767262280" sldId="320"/>
            <ac:spMk id="6" creationId="{E245C535-DF40-4F2E-807A-5A53A3B9FC73}"/>
          </ac:spMkLst>
        </pc:spChg>
        <pc:picChg chg="del">
          <ac:chgData name="Hangyu Yu" userId="4769b349918564ed" providerId="LiveId" clId="{52F2CA0A-A35D-44C2-AFA2-917D4480E74F}" dt="2024-10-01T09:43:29.967" v="835" actId="478"/>
          <ac:picMkLst>
            <pc:docMk/>
            <pc:sldMk cId="767262280" sldId="320"/>
            <ac:picMk id="23" creationId="{6D689BDE-F7EC-478D-BA14-CC51E40B1FF5}"/>
          </ac:picMkLst>
        </pc:picChg>
      </pc:sldChg>
      <pc:sldChg chg="addSp delSp modSp add mod">
        <pc:chgData name="Hangyu Yu" userId="4769b349918564ed" providerId="LiveId" clId="{52F2CA0A-A35D-44C2-AFA2-917D4480E74F}" dt="2024-10-01T10:28:08.677" v="1187"/>
        <pc:sldMkLst>
          <pc:docMk/>
          <pc:sldMk cId="4266555180" sldId="321"/>
        </pc:sldMkLst>
        <pc:spChg chg="mod">
          <ac:chgData name="Hangyu Yu" userId="4769b349918564ed" providerId="LiveId" clId="{52F2CA0A-A35D-44C2-AFA2-917D4480E74F}" dt="2024-10-01T10:28:08.677" v="1187"/>
          <ac:spMkLst>
            <pc:docMk/>
            <pc:sldMk cId="4266555180" sldId="321"/>
            <ac:spMk id="6" creationId="{E245C535-DF40-4F2E-807A-5A53A3B9FC73}"/>
          </ac:spMkLst>
        </pc:spChg>
        <pc:picChg chg="add mod">
          <ac:chgData name="Hangyu Yu" userId="4769b349918564ed" providerId="LiveId" clId="{52F2CA0A-A35D-44C2-AFA2-917D4480E74F}" dt="2024-10-01T09:49:08.003" v="850" actId="1076"/>
          <ac:picMkLst>
            <pc:docMk/>
            <pc:sldMk cId="4266555180" sldId="321"/>
            <ac:picMk id="9" creationId="{EFD62744-999B-4D1C-BF4C-ABA8652BAAB5}"/>
          </ac:picMkLst>
        </pc:picChg>
        <pc:picChg chg="del">
          <ac:chgData name="Hangyu Yu" userId="4769b349918564ed" providerId="LiveId" clId="{52F2CA0A-A35D-44C2-AFA2-917D4480E74F}" dt="2024-10-01T09:43:44.432" v="839" actId="478"/>
          <ac:picMkLst>
            <pc:docMk/>
            <pc:sldMk cId="4266555180" sldId="321"/>
            <ac:picMk id="10" creationId="{0B8BB5F9-298F-4CF8-9C1E-E9595EB46B5A}"/>
          </ac:picMkLst>
        </pc:picChg>
        <pc:picChg chg="mod modCrop">
          <ac:chgData name="Hangyu Yu" userId="4769b349918564ed" providerId="LiveId" clId="{52F2CA0A-A35D-44C2-AFA2-917D4480E74F}" dt="2024-10-01T09:44:00.583" v="845" actId="1076"/>
          <ac:picMkLst>
            <pc:docMk/>
            <pc:sldMk cId="4266555180" sldId="321"/>
            <ac:picMk id="12" creationId="{A9AD370E-F4B2-46EA-9168-B86CA55537FD}"/>
          </ac:picMkLst>
        </pc:picChg>
        <pc:picChg chg="del">
          <ac:chgData name="Hangyu Yu" userId="4769b349918564ed" providerId="LiveId" clId="{52F2CA0A-A35D-44C2-AFA2-917D4480E74F}" dt="2024-10-01T09:43:44.432" v="839" actId="478"/>
          <ac:picMkLst>
            <pc:docMk/>
            <pc:sldMk cId="4266555180" sldId="321"/>
            <ac:picMk id="18" creationId="{07D8358E-7090-420E-9B22-D6559E9DE712}"/>
          </ac:picMkLst>
        </pc:picChg>
        <pc:picChg chg="del mod modCrop">
          <ac:chgData name="Hangyu Yu" userId="4769b349918564ed" providerId="LiveId" clId="{52F2CA0A-A35D-44C2-AFA2-917D4480E74F}" dt="2024-10-01T09:43:51.542" v="842" actId="478"/>
          <ac:picMkLst>
            <pc:docMk/>
            <pc:sldMk cId="4266555180" sldId="321"/>
            <ac:picMk id="20" creationId="{E28BAC9F-3B40-4C45-957A-827EA3BA425C}"/>
          </ac:picMkLst>
        </pc:picChg>
        <pc:picChg chg="del">
          <ac:chgData name="Hangyu Yu" userId="4769b349918564ed" providerId="LiveId" clId="{52F2CA0A-A35D-44C2-AFA2-917D4480E74F}" dt="2024-10-01T09:43:44.432" v="839" actId="478"/>
          <ac:picMkLst>
            <pc:docMk/>
            <pc:sldMk cId="4266555180" sldId="321"/>
            <ac:picMk id="21" creationId="{2B6E052E-EE24-450D-B29F-91FA11C55C56}"/>
          </ac:picMkLst>
        </pc:picChg>
        <pc:picChg chg="del">
          <ac:chgData name="Hangyu Yu" userId="4769b349918564ed" providerId="LiveId" clId="{52F2CA0A-A35D-44C2-AFA2-917D4480E74F}" dt="2024-10-01T09:43:44.432" v="839" actId="478"/>
          <ac:picMkLst>
            <pc:docMk/>
            <pc:sldMk cId="4266555180" sldId="321"/>
            <ac:picMk id="23" creationId="{6D689BDE-F7EC-478D-BA14-CC51E40B1FF5}"/>
          </ac:picMkLst>
        </pc:picChg>
        <pc:picChg chg="del">
          <ac:chgData name="Hangyu Yu" userId="4769b349918564ed" providerId="LiveId" clId="{52F2CA0A-A35D-44C2-AFA2-917D4480E74F}" dt="2024-10-01T09:48:40.166" v="846" actId="478"/>
          <ac:picMkLst>
            <pc:docMk/>
            <pc:sldMk cId="4266555180" sldId="321"/>
            <ac:picMk id="36" creationId="{8A41E25B-F39D-43FB-A454-71DDDB792F1D}"/>
          </ac:picMkLst>
        </pc:picChg>
        <pc:cxnChg chg="del">
          <ac:chgData name="Hangyu Yu" userId="4769b349918564ed" providerId="LiveId" clId="{52F2CA0A-A35D-44C2-AFA2-917D4480E74F}" dt="2024-10-01T09:43:44.432" v="839" actId="478"/>
          <ac:cxnSpMkLst>
            <pc:docMk/>
            <pc:sldMk cId="4266555180" sldId="321"/>
            <ac:cxnSpMk id="32" creationId="{8917A0F5-871F-4AEB-921C-A4A59667FD32}"/>
          </ac:cxnSpMkLst>
        </pc:cxnChg>
      </pc:sldChg>
      <pc:sldChg chg="addSp delSp modSp add mod">
        <pc:chgData name="Hangyu Yu" userId="4769b349918564ed" providerId="LiveId" clId="{52F2CA0A-A35D-44C2-AFA2-917D4480E74F}" dt="2024-10-01T10:28:08.677" v="1187"/>
        <pc:sldMkLst>
          <pc:docMk/>
          <pc:sldMk cId="3539450416" sldId="322"/>
        </pc:sldMkLst>
        <pc:spChg chg="add mod">
          <ac:chgData name="Hangyu Yu" userId="4769b349918564ed" providerId="LiveId" clId="{52F2CA0A-A35D-44C2-AFA2-917D4480E74F}" dt="2024-10-01T09:51:17.133" v="891" actId="1076"/>
          <ac:spMkLst>
            <pc:docMk/>
            <pc:sldMk cId="3539450416" sldId="322"/>
            <ac:spMk id="2" creationId="{8764928B-2E44-49A9-982C-2FE1E8CE2FBB}"/>
          </ac:spMkLst>
        </pc:spChg>
        <pc:spChg chg="mod">
          <ac:chgData name="Hangyu Yu" userId="4769b349918564ed" providerId="LiveId" clId="{52F2CA0A-A35D-44C2-AFA2-917D4480E74F}" dt="2024-10-01T10:28:08.677" v="1187"/>
          <ac:spMkLst>
            <pc:docMk/>
            <pc:sldMk cId="3539450416" sldId="322"/>
            <ac:spMk id="6" creationId="{E245C535-DF40-4F2E-807A-5A53A3B9FC73}"/>
          </ac:spMkLst>
        </pc:spChg>
        <pc:picChg chg="del">
          <ac:chgData name="Hangyu Yu" userId="4769b349918564ed" providerId="LiveId" clId="{52F2CA0A-A35D-44C2-AFA2-917D4480E74F}" dt="2024-10-01T09:55:00.338" v="900" actId="478"/>
          <ac:picMkLst>
            <pc:docMk/>
            <pc:sldMk cId="3539450416" sldId="322"/>
            <ac:picMk id="3" creationId="{DB47463E-CB32-42FB-9E02-06AE6FC22429}"/>
          </ac:picMkLst>
        </pc:picChg>
        <pc:picChg chg="del">
          <ac:chgData name="Hangyu Yu" userId="4769b349918564ed" providerId="LiveId" clId="{52F2CA0A-A35D-44C2-AFA2-917D4480E74F}" dt="2024-10-01T09:49:12.566" v="852" actId="478"/>
          <ac:picMkLst>
            <pc:docMk/>
            <pc:sldMk cId="3539450416" sldId="322"/>
            <ac:picMk id="9" creationId="{EFD62744-999B-4D1C-BF4C-ABA8652BAAB5}"/>
          </ac:picMkLst>
        </pc:picChg>
        <pc:picChg chg="add mod">
          <ac:chgData name="Hangyu Yu" userId="4769b349918564ed" providerId="LiveId" clId="{52F2CA0A-A35D-44C2-AFA2-917D4480E74F}" dt="2024-10-01T09:50:29.657" v="858" actId="14100"/>
          <ac:picMkLst>
            <pc:docMk/>
            <pc:sldMk cId="3539450416" sldId="322"/>
            <ac:picMk id="10" creationId="{C9BFAA82-B4BC-4412-A62E-B6DCBE51961A}"/>
          </ac:picMkLst>
        </pc:picChg>
        <pc:picChg chg="mod modCrop">
          <ac:chgData name="Hangyu Yu" userId="4769b349918564ed" providerId="LiveId" clId="{52F2CA0A-A35D-44C2-AFA2-917D4480E74F}" dt="2024-10-01T09:50:04.747" v="855" actId="1076"/>
          <ac:picMkLst>
            <pc:docMk/>
            <pc:sldMk cId="3539450416" sldId="322"/>
            <ac:picMk id="12" creationId="{A9AD370E-F4B2-46EA-9168-B86CA55537FD}"/>
          </ac:picMkLst>
        </pc:picChg>
        <pc:picChg chg="add mod">
          <ac:chgData name="Hangyu Yu" userId="4769b349918564ed" providerId="LiveId" clId="{52F2CA0A-A35D-44C2-AFA2-917D4480E74F}" dt="2024-10-01T09:51:45.026" v="895" actId="208"/>
          <ac:picMkLst>
            <pc:docMk/>
            <pc:sldMk cId="3539450416" sldId="322"/>
            <ac:picMk id="13" creationId="{D688DAF5-8F51-464E-A481-2BB4C98420FE}"/>
          </ac:picMkLst>
        </pc:picChg>
        <pc:picChg chg="add mod modCrop">
          <ac:chgData name="Hangyu Yu" userId="4769b349918564ed" providerId="LiveId" clId="{52F2CA0A-A35D-44C2-AFA2-917D4480E74F}" dt="2024-10-01T09:55:19.172" v="905" actId="14100"/>
          <ac:picMkLst>
            <pc:docMk/>
            <pc:sldMk cId="3539450416" sldId="322"/>
            <ac:picMk id="15" creationId="{A833277F-8BB9-4AD5-BB8D-6D1EEAEBAE15}"/>
          </ac:picMkLst>
        </pc:picChg>
        <pc:picChg chg="add del mod">
          <ac:chgData name="Hangyu Yu" userId="4769b349918564ed" providerId="LiveId" clId="{52F2CA0A-A35D-44C2-AFA2-917D4480E74F}" dt="2024-10-01T09:57:32.305" v="934" actId="478"/>
          <ac:picMkLst>
            <pc:docMk/>
            <pc:sldMk cId="3539450416" sldId="322"/>
            <ac:picMk id="17" creationId="{F06179B3-417D-4F24-B58B-4F1253C2A34D}"/>
          </ac:picMkLst>
        </pc:picChg>
        <pc:picChg chg="add del mod">
          <ac:chgData name="Hangyu Yu" userId="4769b349918564ed" providerId="LiveId" clId="{52F2CA0A-A35D-44C2-AFA2-917D4480E74F}" dt="2024-10-01T09:56:09.754" v="911" actId="478"/>
          <ac:picMkLst>
            <pc:docMk/>
            <pc:sldMk cId="3539450416" sldId="322"/>
            <ac:picMk id="19" creationId="{E057785B-5EF2-45CA-B8D2-DFAD0ED76C28}"/>
          </ac:picMkLst>
        </pc:picChg>
        <pc:picChg chg="add del mod">
          <ac:chgData name="Hangyu Yu" userId="4769b349918564ed" providerId="LiveId" clId="{52F2CA0A-A35D-44C2-AFA2-917D4480E74F}" dt="2024-10-01T09:56:57.671" v="918" actId="478"/>
          <ac:picMkLst>
            <pc:docMk/>
            <pc:sldMk cId="3539450416" sldId="322"/>
            <ac:picMk id="21" creationId="{47185E53-B594-424F-A63A-95DAA3F20DDA}"/>
          </ac:picMkLst>
        </pc:picChg>
        <pc:picChg chg="add del mod">
          <ac:chgData name="Hangyu Yu" userId="4769b349918564ed" providerId="LiveId" clId="{52F2CA0A-A35D-44C2-AFA2-917D4480E74F}" dt="2024-10-01T09:57:33.947" v="937" actId="478"/>
          <ac:picMkLst>
            <pc:docMk/>
            <pc:sldMk cId="3539450416" sldId="322"/>
            <ac:picMk id="23" creationId="{378F72D2-8ABA-4ED4-9724-33D10549E01C}"/>
          </ac:picMkLst>
        </pc:picChg>
        <pc:cxnChg chg="add del mod">
          <ac:chgData name="Hangyu Yu" userId="4769b349918564ed" providerId="LiveId" clId="{52F2CA0A-A35D-44C2-AFA2-917D4480E74F}" dt="2024-10-01T09:57:33.070" v="935" actId="478"/>
          <ac:cxnSpMkLst>
            <pc:docMk/>
            <pc:sldMk cId="3539450416" sldId="322"/>
            <ac:cxnSpMk id="24" creationId="{78666E24-4570-4C99-856D-C31FC6ACE6E8}"/>
          </ac:cxnSpMkLst>
        </pc:cxnChg>
        <pc:cxnChg chg="add del mod">
          <ac:chgData name="Hangyu Yu" userId="4769b349918564ed" providerId="LiveId" clId="{52F2CA0A-A35D-44C2-AFA2-917D4480E74F}" dt="2024-10-01T09:57:33.453" v="936" actId="478"/>
          <ac:cxnSpMkLst>
            <pc:docMk/>
            <pc:sldMk cId="3539450416" sldId="322"/>
            <ac:cxnSpMk id="27" creationId="{AB3DE8E7-EBDA-4DD1-856B-A802D2F107BF}"/>
          </ac:cxnSpMkLst>
        </pc:cxnChg>
      </pc:sldChg>
      <pc:sldChg chg="delSp modSp add mod">
        <pc:chgData name="Hangyu Yu" userId="4769b349918564ed" providerId="LiveId" clId="{52F2CA0A-A35D-44C2-AFA2-917D4480E74F}" dt="2024-10-01T10:28:08.677" v="1187"/>
        <pc:sldMkLst>
          <pc:docMk/>
          <pc:sldMk cId="556149983" sldId="323"/>
        </pc:sldMkLst>
        <pc:spChg chg="mod">
          <ac:chgData name="Hangyu Yu" userId="4769b349918564ed" providerId="LiveId" clId="{52F2CA0A-A35D-44C2-AFA2-917D4480E74F}" dt="2024-10-01T10:28:08.677" v="1187"/>
          <ac:spMkLst>
            <pc:docMk/>
            <pc:sldMk cId="556149983" sldId="323"/>
            <ac:spMk id="6" creationId="{E245C535-DF40-4F2E-807A-5A53A3B9FC73}"/>
          </ac:spMkLst>
        </pc:spChg>
        <pc:picChg chg="del">
          <ac:chgData name="Hangyu Yu" userId="4769b349918564ed" providerId="LiveId" clId="{52F2CA0A-A35D-44C2-AFA2-917D4480E74F}" dt="2024-10-01T09:57:35.953" v="939" actId="478"/>
          <ac:picMkLst>
            <pc:docMk/>
            <pc:sldMk cId="556149983" sldId="323"/>
            <ac:picMk id="23" creationId="{378F72D2-8ABA-4ED4-9724-33D10549E01C}"/>
          </ac:picMkLst>
        </pc:picChg>
        <pc:cxnChg chg="del">
          <ac:chgData name="Hangyu Yu" userId="4769b349918564ed" providerId="LiveId" clId="{52F2CA0A-A35D-44C2-AFA2-917D4480E74F}" dt="2024-10-01T09:57:35.590" v="938" actId="478"/>
          <ac:cxnSpMkLst>
            <pc:docMk/>
            <pc:sldMk cId="556149983" sldId="323"/>
            <ac:cxnSpMk id="27" creationId="{AB3DE8E7-EBDA-4DD1-856B-A802D2F107BF}"/>
          </ac:cxnSpMkLst>
        </pc:cxnChg>
      </pc:sldChg>
      <pc:sldChg chg="modSp add mod">
        <pc:chgData name="Hangyu Yu" userId="4769b349918564ed" providerId="LiveId" clId="{52F2CA0A-A35D-44C2-AFA2-917D4480E74F}" dt="2024-10-01T10:28:08.677" v="1187"/>
        <pc:sldMkLst>
          <pc:docMk/>
          <pc:sldMk cId="1079385316" sldId="324"/>
        </pc:sldMkLst>
        <pc:spChg chg="mod">
          <ac:chgData name="Hangyu Yu" userId="4769b349918564ed" providerId="LiveId" clId="{52F2CA0A-A35D-44C2-AFA2-917D4480E74F}" dt="2024-10-01T10:28:08.677" v="1187"/>
          <ac:spMkLst>
            <pc:docMk/>
            <pc:sldMk cId="1079385316" sldId="324"/>
            <ac:spMk id="6" creationId="{E245C535-DF40-4F2E-807A-5A53A3B9FC73}"/>
          </ac:spMkLst>
        </pc:spChg>
        <pc:picChg chg="mod modCrop">
          <ac:chgData name="Hangyu Yu" userId="4769b349918564ed" providerId="LiveId" clId="{52F2CA0A-A35D-44C2-AFA2-917D4480E74F}" dt="2024-10-01T10:03:36.179" v="945" actId="18131"/>
          <ac:picMkLst>
            <pc:docMk/>
            <pc:sldMk cId="1079385316" sldId="324"/>
            <ac:picMk id="12" creationId="{A9AD370E-F4B2-46EA-9168-B86CA55537FD}"/>
          </ac:picMkLst>
        </pc:picChg>
      </pc:sldChg>
      <pc:sldChg chg="addSp delSp modSp add mod">
        <pc:chgData name="Hangyu Yu" userId="4769b349918564ed" providerId="LiveId" clId="{52F2CA0A-A35D-44C2-AFA2-917D4480E74F}" dt="2024-10-01T10:28:08.677" v="1187"/>
        <pc:sldMkLst>
          <pc:docMk/>
          <pc:sldMk cId="788071708" sldId="325"/>
        </pc:sldMkLst>
        <pc:spChg chg="mod">
          <ac:chgData name="Hangyu Yu" userId="4769b349918564ed" providerId="LiveId" clId="{52F2CA0A-A35D-44C2-AFA2-917D4480E74F}" dt="2024-10-01T10:04:59.177" v="985" actId="1076"/>
          <ac:spMkLst>
            <pc:docMk/>
            <pc:sldMk cId="788071708" sldId="325"/>
            <ac:spMk id="2" creationId="{8764928B-2E44-49A9-982C-2FE1E8CE2FBB}"/>
          </ac:spMkLst>
        </pc:spChg>
        <pc:spChg chg="mod">
          <ac:chgData name="Hangyu Yu" userId="4769b349918564ed" providerId="LiveId" clId="{52F2CA0A-A35D-44C2-AFA2-917D4480E74F}" dt="2024-10-01T10:28:08.677" v="1187"/>
          <ac:spMkLst>
            <pc:docMk/>
            <pc:sldMk cId="788071708" sldId="325"/>
            <ac:spMk id="6" creationId="{E245C535-DF40-4F2E-807A-5A53A3B9FC73}"/>
          </ac:spMkLst>
        </pc:spChg>
        <pc:spChg chg="add del mod">
          <ac:chgData name="Hangyu Yu" userId="4769b349918564ed" providerId="LiveId" clId="{52F2CA0A-A35D-44C2-AFA2-917D4480E74F}" dt="2024-10-01T10:19:23.698" v="1178" actId="478"/>
          <ac:spMkLst>
            <pc:docMk/>
            <pc:sldMk cId="788071708" sldId="325"/>
            <ac:spMk id="19" creationId="{DC790AA6-E00B-4ED1-91D5-07577955E14F}"/>
          </ac:spMkLst>
        </pc:spChg>
        <pc:spChg chg="add del mod">
          <ac:chgData name="Hangyu Yu" userId="4769b349918564ed" providerId="LiveId" clId="{52F2CA0A-A35D-44C2-AFA2-917D4480E74F}" dt="2024-10-01T10:19:23.698" v="1178" actId="478"/>
          <ac:spMkLst>
            <pc:docMk/>
            <pc:sldMk cId="788071708" sldId="325"/>
            <ac:spMk id="28" creationId="{BDB0C39A-B178-4DEF-A9E1-289D4990109A}"/>
          </ac:spMkLst>
        </pc:spChg>
        <pc:picChg chg="add mod">
          <ac:chgData name="Hangyu Yu" userId="4769b349918564ed" providerId="LiveId" clId="{52F2CA0A-A35D-44C2-AFA2-917D4480E74F}" dt="2024-10-01T10:05:03.569" v="988" actId="108"/>
          <ac:picMkLst>
            <pc:docMk/>
            <pc:sldMk cId="788071708" sldId="325"/>
            <ac:picMk id="9" creationId="{6F7522C2-6D75-43CC-A44C-191A54628E0E}"/>
          </ac:picMkLst>
        </pc:picChg>
        <pc:picChg chg="mod modCrop">
          <ac:chgData name="Hangyu Yu" userId="4769b349918564ed" providerId="LiveId" clId="{52F2CA0A-A35D-44C2-AFA2-917D4480E74F}" dt="2024-10-01T10:03:46.825" v="947" actId="18131"/>
          <ac:picMkLst>
            <pc:docMk/>
            <pc:sldMk cId="788071708" sldId="325"/>
            <ac:picMk id="12" creationId="{A9AD370E-F4B2-46EA-9168-B86CA55537FD}"/>
          </ac:picMkLst>
        </pc:picChg>
        <pc:picChg chg="del">
          <ac:chgData name="Hangyu Yu" userId="4769b349918564ed" providerId="LiveId" clId="{52F2CA0A-A35D-44C2-AFA2-917D4480E74F}" dt="2024-10-01T10:03:48.509" v="948" actId="478"/>
          <ac:picMkLst>
            <pc:docMk/>
            <pc:sldMk cId="788071708" sldId="325"/>
            <ac:picMk id="13" creationId="{D688DAF5-8F51-464E-A481-2BB4C98420FE}"/>
          </ac:picMkLst>
        </pc:picChg>
        <pc:picChg chg="add mod">
          <ac:chgData name="Hangyu Yu" userId="4769b349918564ed" providerId="LiveId" clId="{52F2CA0A-A35D-44C2-AFA2-917D4480E74F}" dt="2024-10-01T10:18:39.823" v="1159" actId="465"/>
          <ac:picMkLst>
            <pc:docMk/>
            <pc:sldMk cId="788071708" sldId="325"/>
            <ac:picMk id="14" creationId="{D4B8F621-9C52-431E-AFEE-A066D717230A}"/>
          </ac:picMkLst>
        </pc:picChg>
        <pc:picChg chg="del">
          <ac:chgData name="Hangyu Yu" userId="4769b349918564ed" providerId="LiveId" clId="{52F2CA0A-A35D-44C2-AFA2-917D4480E74F}" dt="2024-10-01T10:03:50.959" v="949" actId="478"/>
          <ac:picMkLst>
            <pc:docMk/>
            <pc:sldMk cId="788071708" sldId="325"/>
            <ac:picMk id="17" creationId="{F06179B3-417D-4F24-B58B-4F1253C2A34D}"/>
          </ac:picMkLst>
        </pc:picChg>
        <pc:picChg chg="add del mod">
          <ac:chgData name="Hangyu Yu" userId="4769b349918564ed" providerId="LiveId" clId="{52F2CA0A-A35D-44C2-AFA2-917D4480E74F}" dt="2024-10-01T10:13:59.260" v="1004" actId="478"/>
          <ac:picMkLst>
            <pc:docMk/>
            <pc:sldMk cId="788071708" sldId="325"/>
            <ac:picMk id="18" creationId="{2EA6876A-BA1C-4E41-A4C2-8202FB060913}"/>
          </ac:picMkLst>
        </pc:picChg>
        <pc:picChg chg="add del mod">
          <ac:chgData name="Hangyu Yu" userId="4769b349918564ed" providerId="LiveId" clId="{52F2CA0A-A35D-44C2-AFA2-917D4480E74F}" dt="2024-10-01T10:19:23.698" v="1178" actId="478"/>
          <ac:picMkLst>
            <pc:docMk/>
            <pc:sldMk cId="788071708" sldId="325"/>
            <ac:picMk id="21" creationId="{6C4819A7-F447-4276-9E3D-D3ABD493DE89}"/>
          </ac:picMkLst>
        </pc:picChg>
        <pc:picChg chg="add mod">
          <ac:chgData name="Hangyu Yu" userId="4769b349918564ed" providerId="LiveId" clId="{52F2CA0A-A35D-44C2-AFA2-917D4480E74F}" dt="2024-10-01T10:13:40.091" v="1001" actId="571"/>
          <ac:picMkLst>
            <pc:docMk/>
            <pc:sldMk cId="788071708" sldId="325"/>
            <ac:picMk id="22" creationId="{349E03B7-CB69-4D8C-96D3-FD99E24832E2}"/>
          </ac:picMkLst>
        </pc:picChg>
        <pc:picChg chg="del">
          <ac:chgData name="Hangyu Yu" userId="4769b349918564ed" providerId="LiveId" clId="{52F2CA0A-A35D-44C2-AFA2-917D4480E74F}" dt="2024-10-01T10:03:50.959" v="949" actId="478"/>
          <ac:picMkLst>
            <pc:docMk/>
            <pc:sldMk cId="788071708" sldId="325"/>
            <ac:picMk id="23" creationId="{378F72D2-8ABA-4ED4-9724-33D10549E01C}"/>
          </ac:picMkLst>
        </pc:picChg>
        <pc:picChg chg="add mod">
          <ac:chgData name="Hangyu Yu" userId="4769b349918564ed" providerId="LiveId" clId="{52F2CA0A-A35D-44C2-AFA2-917D4480E74F}" dt="2024-10-01T10:13:40.091" v="1001" actId="571"/>
          <ac:picMkLst>
            <pc:docMk/>
            <pc:sldMk cId="788071708" sldId="325"/>
            <ac:picMk id="25" creationId="{040EE7CB-6073-4FD7-9D25-0FA4D75ED2DC}"/>
          </ac:picMkLst>
        </pc:picChg>
        <pc:picChg chg="add del mod">
          <ac:chgData name="Hangyu Yu" userId="4769b349918564ed" providerId="LiveId" clId="{52F2CA0A-A35D-44C2-AFA2-917D4480E74F}" dt="2024-10-01T10:15:55.096" v="1074" actId="478"/>
          <ac:picMkLst>
            <pc:docMk/>
            <pc:sldMk cId="788071708" sldId="325"/>
            <ac:picMk id="26" creationId="{2F4C96EF-156B-4A0E-9687-80CD58AEB4F5}"/>
          </ac:picMkLst>
        </pc:picChg>
        <pc:cxnChg chg="del">
          <ac:chgData name="Hangyu Yu" userId="4769b349918564ed" providerId="LiveId" clId="{52F2CA0A-A35D-44C2-AFA2-917D4480E74F}" dt="2024-10-01T10:03:50.959" v="949" actId="478"/>
          <ac:cxnSpMkLst>
            <pc:docMk/>
            <pc:sldMk cId="788071708" sldId="325"/>
            <ac:cxnSpMk id="24" creationId="{78666E24-4570-4C99-856D-C31FC6ACE6E8}"/>
          </ac:cxnSpMkLst>
        </pc:cxnChg>
        <pc:cxnChg chg="del">
          <ac:chgData name="Hangyu Yu" userId="4769b349918564ed" providerId="LiveId" clId="{52F2CA0A-A35D-44C2-AFA2-917D4480E74F}" dt="2024-10-01T10:03:50.959" v="949" actId="478"/>
          <ac:cxnSpMkLst>
            <pc:docMk/>
            <pc:sldMk cId="788071708" sldId="325"/>
            <ac:cxnSpMk id="27" creationId="{AB3DE8E7-EBDA-4DD1-856B-A802D2F107BF}"/>
          </ac:cxnSpMkLst>
        </pc:cxnChg>
        <pc:cxnChg chg="add mod">
          <ac:chgData name="Hangyu Yu" userId="4769b349918564ed" providerId="LiveId" clId="{52F2CA0A-A35D-44C2-AFA2-917D4480E74F}" dt="2024-10-01T10:18:50.939" v="1163" actId="1076"/>
          <ac:cxnSpMkLst>
            <pc:docMk/>
            <pc:sldMk cId="788071708" sldId="325"/>
            <ac:cxnSpMk id="29" creationId="{214803BF-07CD-441D-8D86-7A05CC96943F}"/>
          </ac:cxnSpMkLst>
        </pc:cxnChg>
        <pc:cxnChg chg="add del mod">
          <ac:chgData name="Hangyu Yu" userId="4769b349918564ed" providerId="LiveId" clId="{52F2CA0A-A35D-44C2-AFA2-917D4480E74F}" dt="2024-10-01T10:19:23.698" v="1178" actId="478"/>
          <ac:cxnSpMkLst>
            <pc:docMk/>
            <pc:sldMk cId="788071708" sldId="325"/>
            <ac:cxnSpMk id="31" creationId="{264311B0-7789-424C-9CB3-648A1942E42A}"/>
          </ac:cxnSpMkLst>
        </pc:cxnChg>
        <pc:cxnChg chg="add del mod">
          <ac:chgData name="Hangyu Yu" userId="4769b349918564ed" providerId="LiveId" clId="{52F2CA0A-A35D-44C2-AFA2-917D4480E74F}" dt="2024-10-01T10:19:23.698" v="1178" actId="478"/>
          <ac:cxnSpMkLst>
            <pc:docMk/>
            <pc:sldMk cId="788071708" sldId="325"/>
            <ac:cxnSpMk id="32" creationId="{29E9DF32-CEC2-42F5-9347-6D504567BD3F}"/>
          </ac:cxnSpMkLst>
        </pc:cxnChg>
        <pc:cxnChg chg="add del mod">
          <ac:chgData name="Hangyu Yu" userId="4769b349918564ed" providerId="LiveId" clId="{52F2CA0A-A35D-44C2-AFA2-917D4480E74F}" dt="2024-10-01T10:19:23.698" v="1178" actId="478"/>
          <ac:cxnSpMkLst>
            <pc:docMk/>
            <pc:sldMk cId="788071708" sldId="325"/>
            <ac:cxnSpMk id="33" creationId="{FA09E59D-5B27-4010-B0F8-3C719A8BB02A}"/>
          </ac:cxnSpMkLst>
        </pc:cxnChg>
      </pc:sldChg>
      <pc:sldChg chg="delSp modSp add mod ord">
        <pc:chgData name="Hangyu Yu" userId="4769b349918564ed" providerId="LiveId" clId="{52F2CA0A-A35D-44C2-AFA2-917D4480E74F}" dt="2024-10-01T10:28:08.677" v="1187"/>
        <pc:sldMkLst>
          <pc:docMk/>
          <pc:sldMk cId="2923387616" sldId="326"/>
        </pc:sldMkLst>
        <pc:spChg chg="mod">
          <ac:chgData name="Hangyu Yu" userId="4769b349918564ed" providerId="LiveId" clId="{52F2CA0A-A35D-44C2-AFA2-917D4480E74F}" dt="2024-10-01T10:28:08.677" v="1187"/>
          <ac:spMkLst>
            <pc:docMk/>
            <pc:sldMk cId="2923387616" sldId="326"/>
            <ac:spMk id="6" creationId="{E245C535-DF40-4F2E-807A-5A53A3B9FC73}"/>
          </ac:spMkLst>
        </pc:spChg>
        <pc:spChg chg="del">
          <ac:chgData name="Hangyu Yu" userId="4769b349918564ed" providerId="LiveId" clId="{52F2CA0A-A35D-44C2-AFA2-917D4480E74F}" dt="2024-10-01T10:19:11.797" v="1170" actId="478"/>
          <ac:spMkLst>
            <pc:docMk/>
            <pc:sldMk cId="2923387616" sldId="326"/>
            <ac:spMk id="19" creationId="{DC790AA6-E00B-4ED1-91D5-07577955E14F}"/>
          </ac:spMkLst>
        </pc:spChg>
        <pc:spChg chg="del">
          <ac:chgData name="Hangyu Yu" userId="4769b349918564ed" providerId="LiveId" clId="{52F2CA0A-A35D-44C2-AFA2-917D4480E74F}" dt="2024-10-01T10:19:11.797" v="1170" actId="478"/>
          <ac:spMkLst>
            <pc:docMk/>
            <pc:sldMk cId="2923387616" sldId="326"/>
            <ac:spMk id="28" creationId="{BDB0C39A-B178-4DEF-A9E1-289D4990109A}"/>
          </ac:spMkLst>
        </pc:spChg>
        <pc:picChg chg="del">
          <ac:chgData name="Hangyu Yu" userId="4769b349918564ed" providerId="LiveId" clId="{52F2CA0A-A35D-44C2-AFA2-917D4480E74F}" dt="2024-10-01T10:19:11.797" v="1170" actId="478"/>
          <ac:picMkLst>
            <pc:docMk/>
            <pc:sldMk cId="2923387616" sldId="326"/>
            <ac:picMk id="14" creationId="{D4B8F621-9C52-431E-AFEE-A066D717230A}"/>
          </ac:picMkLst>
        </pc:picChg>
        <pc:picChg chg="del">
          <ac:chgData name="Hangyu Yu" userId="4769b349918564ed" providerId="LiveId" clId="{52F2CA0A-A35D-44C2-AFA2-917D4480E74F}" dt="2024-10-01T10:19:11.797" v="1170" actId="478"/>
          <ac:picMkLst>
            <pc:docMk/>
            <pc:sldMk cId="2923387616" sldId="326"/>
            <ac:picMk id="21" creationId="{6C4819A7-F447-4276-9E3D-D3ABD493DE89}"/>
          </ac:picMkLst>
        </pc:picChg>
        <pc:cxnChg chg="del">
          <ac:chgData name="Hangyu Yu" userId="4769b349918564ed" providerId="LiveId" clId="{52F2CA0A-A35D-44C2-AFA2-917D4480E74F}" dt="2024-10-01T10:19:11.797" v="1170" actId="478"/>
          <ac:cxnSpMkLst>
            <pc:docMk/>
            <pc:sldMk cId="2923387616" sldId="326"/>
            <ac:cxnSpMk id="29" creationId="{214803BF-07CD-441D-8D86-7A05CC96943F}"/>
          </ac:cxnSpMkLst>
        </pc:cxnChg>
        <pc:cxnChg chg="del">
          <ac:chgData name="Hangyu Yu" userId="4769b349918564ed" providerId="LiveId" clId="{52F2CA0A-A35D-44C2-AFA2-917D4480E74F}" dt="2024-10-01T10:19:11.797" v="1170" actId="478"/>
          <ac:cxnSpMkLst>
            <pc:docMk/>
            <pc:sldMk cId="2923387616" sldId="326"/>
            <ac:cxnSpMk id="31" creationId="{264311B0-7789-424C-9CB3-648A1942E42A}"/>
          </ac:cxnSpMkLst>
        </pc:cxnChg>
        <pc:cxnChg chg="del">
          <ac:chgData name="Hangyu Yu" userId="4769b349918564ed" providerId="LiveId" clId="{52F2CA0A-A35D-44C2-AFA2-917D4480E74F}" dt="2024-10-01T10:19:11.797" v="1170" actId="478"/>
          <ac:cxnSpMkLst>
            <pc:docMk/>
            <pc:sldMk cId="2923387616" sldId="326"/>
            <ac:cxnSpMk id="32" creationId="{29E9DF32-CEC2-42F5-9347-6D504567BD3F}"/>
          </ac:cxnSpMkLst>
        </pc:cxnChg>
        <pc:cxnChg chg="del">
          <ac:chgData name="Hangyu Yu" userId="4769b349918564ed" providerId="LiveId" clId="{52F2CA0A-A35D-44C2-AFA2-917D4480E74F}" dt="2024-10-01T10:19:11.797" v="1170" actId="478"/>
          <ac:cxnSpMkLst>
            <pc:docMk/>
            <pc:sldMk cId="2923387616" sldId="326"/>
            <ac:cxnSpMk id="33" creationId="{FA09E59D-5B27-4010-B0F8-3C719A8BB02A}"/>
          </ac:cxnSpMkLst>
        </pc:cxnChg>
      </pc:sldChg>
      <pc:sldChg chg="delSp modSp add mod">
        <pc:chgData name="Hangyu Yu" userId="4769b349918564ed" providerId="LiveId" clId="{52F2CA0A-A35D-44C2-AFA2-917D4480E74F}" dt="2024-10-01T10:28:08.677" v="1187"/>
        <pc:sldMkLst>
          <pc:docMk/>
          <pc:sldMk cId="3933902399" sldId="327"/>
        </pc:sldMkLst>
        <pc:spChg chg="mod">
          <ac:chgData name="Hangyu Yu" userId="4769b349918564ed" providerId="LiveId" clId="{52F2CA0A-A35D-44C2-AFA2-917D4480E74F}" dt="2024-10-01T10:28:08.677" v="1187"/>
          <ac:spMkLst>
            <pc:docMk/>
            <pc:sldMk cId="3933902399" sldId="327"/>
            <ac:spMk id="6" creationId="{E245C535-DF40-4F2E-807A-5A53A3B9FC73}"/>
          </ac:spMkLst>
        </pc:spChg>
        <pc:spChg chg="del">
          <ac:chgData name="Hangyu Yu" userId="4769b349918564ed" providerId="LiveId" clId="{52F2CA0A-A35D-44C2-AFA2-917D4480E74F}" dt="2024-10-01T10:19:28.265" v="1179" actId="478"/>
          <ac:spMkLst>
            <pc:docMk/>
            <pc:sldMk cId="3933902399" sldId="327"/>
            <ac:spMk id="28" creationId="{BDB0C39A-B178-4DEF-A9E1-289D4990109A}"/>
          </ac:spMkLst>
        </pc:spChg>
        <pc:picChg chg="del">
          <ac:chgData name="Hangyu Yu" userId="4769b349918564ed" providerId="LiveId" clId="{52F2CA0A-A35D-44C2-AFA2-917D4480E74F}" dt="2024-10-01T10:19:28.265" v="1179" actId="478"/>
          <ac:picMkLst>
            <pc:docMk/>
            <pc:sldMk cId="3933902399" sldId="327"/>
            <ac:picMk id="21" creationId="{6C4819A7-F447-4276-9E3D-D3ABD493DE89}"/>
          </ac:picMkLst>
        </pc:picChg>
        <pc:cxnChg chg="del">
          <ac:chgData name="Hangyu Yu" userId="4769b349918564ed" providerId="LiveId" clId="{52F2CA0A-A35D-44C2-AFA2-917D4480E74F}" dt="2024-10-01T10:19:28.265" v="1179" actId="478"/>
          <ac:cxnSpMkLst>
            <pc:docMk/>
            <pc:sldMk cId="3933902399" sldId="327"/>
            <ac:cxnSpMk id="32" creationId="{29E9DF32-CEC2-42F5-9347-6D504567BD3F}"/>
          </ac:cxnSpMkLst>
        </pc:cxnChg>
        <pc:cxnChg chg="del">
          <ac:chgData name="Hangyu Yu" userId="4769b349918564ed" providerId="LiveId" clId="{52F2CA0A-A35D-44C2-AFA2-917D4480E74F}" dt="2024-10-01T10:19:28.265" v="1179" actId="478"/>
          <ac:cxnSpMkLst>
            <pc:docMk/>
            <pc:sldMk cId="3933902399" sldId="327"/>
            <ac:cxnSpMk id="33" creationId="{FA09E59D-5B27-4010-B0F8-3C719A8BB02A}"/>
          </ac:cxnSpMkLst>
        </pc:cxnChg>
      </pc:sldChg>
      <pc:sldChg chg="delSp modSp add mod">
        <pc:chgData name="Hangyu Yu" userId="4769b349918564ed" providerId="LiveId" clId="{52F2CA0A-A35D-44C2-AFA2-917D4480E74F}" dt="2024-10-01T10:28:08.677" v="1187"/>
        <pc:sldMkLst>
          <pc:docMk/>
          <pc:sldMk cId="1223551014" sldId="328"/>
        </pc:sldMkLst>
        <pc:spChg chg="mod">
          <ac:chgData name="Hangyu Yu" userId="4769b349918564ed" providerId="LiveId" clId="{52F2CA0A-A35D-44C2-AFA2-917D4480E74F}" dt="2024-10-01T10:28:08.677" v="1187"/>
          <ac:spMkLst>
            <pc:docMk/>
            <pc:sldMk cId="1223551014" sldId="328"/>
            <ac:spMk id="6" creationId="{E245C535-DF40-4F2E-807A-5A53A3B9FC73}"/>
          </ac:spMkLst>
        </pc:spChg>
        <pc:picChg chg="del">
          <ac:chgData name="Hangyu Yu" userId="4769b349918564ed" providerId="LiveId" clId="{52F2CA0A-A35D-44C2-AFA2-917D4480E74F}" dt="2024-10-01T10:19:33.738" v="1180" actId="478"/>
          <ac:picMkLst>
            <pc:docMk/>
            <pc:sldMk cId="1223551014" sldId="328"/>
            <ac:picMk id="21" creationId="{6C4819A7-F447-4276-9E3D-D3ABD493DE89}"/>
          </ac:picMkLst>
        </pc:picChg>
        <pc:cxnChg chg="del">
          <ac:chgData name="Hangyu Yu" userId="4769b349918564ed" providerId="LiveId" clId="{52F2CA0A-A35D-44C2-AFA2-917D4480E74F}" dt="2024-10-01T10:19:33.738" v="1180" actId="478"/>
          <ac:cxnSpMkLst>
            <pc:docMk/>
            <pc:sldMk cId="1223551014" sldId="328"/>
            <ac:cxnSpMk id="33" creationId="{FA09E59D-5B27-4010-B0F8-3C719A8BB02A}"/>
          </ac:cxnSpMkLst>
        </pc:cxnChg>
      </pc:sldChg>
      <pc:sldChg chg="modSp add">
        <pc:chgData name="Hangyu Yu" userId="4769b349918564ed" providerId="LiveId" clId="{52F2CA0A-A35D-44C2-AFA2-917D4480E74F}" dt="2024-10-01T10:28:08.677" v="1187"/>
        <pc:sldMkLst>
          <pc:docMk/>
          <pc:sldMk cId="1844200146" sldId="329"/>
        </pc:sldMkLst>
        <pc:spChg chg="mod">
          <ac:chgData name="Hangyu Yu" userId="4769b349918564ed" providerId="LiveId" clId="{52F2CA0A-A35D-44C2-AFA2-917D4480E74F}" dt="2024-10-01T10:28:08.677" v="1187"/>
          <ac:spMkLst>
            <pc:docMk/>
            <pc:sldMk cId="1844200146" sldId="329"/>
            <ac:spMk id="6" creationId="{E245C535-DF40-4F2E-807A-5A53A3B9FC73}"/>
          </ac:spMkLst>
        </pc:spChg>
      </pc:sldChg>
      <pc:sldChg chg="add del">
        <pc:chgData name="Hangyu Yu" userId="4769b349918564ed" providerId="LiveId" clId="{52F2CA0A-A35D-44C2-AFA2-917D4480E74F}" dt="2024-10-01T10:19:36.023" v="1181" actId="47"/>
        <pc:sldMkLst>
          <pc:docMk/>
          <pc:sldMk cId="2470917095" sldId="330"/>
        </pc:sldMkLst>
      </pc:sldChg>
      <pc:sldChg chg="addSp delSp modSp add mod">
        <pc:chgData name="Hangyu Yu" userId="4769b349918564ed" providerId="LiveId" clId="{52F2CA0A-A35D-44C2-AFA2-917D4480E74F}" dt="2024-10-01T11:19:54.967" v="1557" actId="478"/>
        <pc:sldMkLst>
          <pc:docMk/>
          <pc:sldMk cId="2795259769" sldId="331"/>
        </pc:sldMkLst>
        <pc:spChg chg="del">
          <ac:chgData name="Hangyu Yu" userId="4769b349918564ed" providerId="LiveId" clId="{52F2CA0A-A35D-44C2-AFA2-917D4480E74F}" dt="2024-10-01T10:19:51.486" v="1185" actId="478"/>
          <ac:spMkLst>
            <pc:docMk/>
            <pc:sldMk cId="2795259769" sldId="331"/>
            <ac:spMk id="2" creationId="{8764928B-2E44-49A9-982C-2FE1E8CE2FBB}"/>
          </ac:spMkLst>
        </pc:spChg>
        <pc:spChg chg="mod">
          <ac:chgData name="Hangyu Yu" userId="4769b349918564ed" providerId="LiveId" clId="{52F2CA0A-A35D-44C2-AFA2-917D4480E74F}" dt="2024-10-01T11:00:36.494" v="1191" actId="1076"/>
          <ac:spMkLst>
            <pc:docMk/>
            <pc:sldMk cId="2795259769" sldId="331"/>
            <ac:spMk id="4" creationId="{EE3D9599-6AD0-A54B-A8DB-E5D44637B072}"/>
          </ac:spMkLst>
        </pc:spChg>
        <pc:spChg chg="mod">
          <ac:chgData name="Hangyu Yu" userId="4769b349918564ed" providerId="LiveId" clId="{52F2CA0A-A35D-44C2-AFA2-917D4480E74F}" dt="2024-10-01T10:28:08.677" v="1187"/>
          <ac:spMkLst>
            <pc:docMk/>
            <pc:sldMk cId="2795259769" sldId="331"/>
            <ac:spMk id="6" creationId="{E245C535-DF40-4F2E-807A-5A53A3B9FC73}"/>
          </ac:spMkLst>
        </pc:spChg>
        <pc:spChg chg="del">
          <ac:chgData name="Hangyu Yu" userId="4769b349918564ed" providerId="LiveId" clId="{52F2CA0A-A35D-44C2-AFA2-917D4480E74F}" dt="2024-10-01T11:00:38.653" v="1192" actId="478"/>
          <ac:spMkLst>
            <pc:docMk/>
            <pc:sldMk cId="2795259769" sldId="331"/>
            <ac:spMk id="19" creationId="{DC790AA6-E00B-4ED1-91D5-07577955E14F}"/>
          </ac:spMkLst>
        </pc:spChg>
        <pc:spChg chg="add mod">
          <ac:chgData name="Hangyu Yu" userId="4769b349918564ed" providerId="LiveId" clId="{52F2CA0A-A35D-44C2-AFA2-917D4480E74F}" dt="2024-10-01T11:15:05.165" v="1428"/>
          <ac:spMkLst>
            <pc:docMk/>
            <pc:sldMk cId="2795259769" sldId="331"/>
            <ac:spMk id="24" creationId="{47C66B10-A716-4DC6-A791-173A5A3F6A7B}"/>
          </ac:spMkLst>
        </pc:spChg>
        <pc:spChg chg="add del mod">
          <ac:chgData name="Hangyu Yu" userId="4769b349918564ed" providerId="LiveId" clId="{52F2CA0A-A35D-44C2-AFA2-917D4480E74F}" dt="2024-10-01T11:19:54.967" v="1557" actId="478"/>
          <ac:spMkLst>
            <pc:docMk/>
            <pc:sldMk cId="2795259769" sldId="331"/>
            <ac:spMk id="25" creationId="{827398AB-8ED7-48C9-B5DB-AFB1C31A273D}"/>
          </ac:spMkLst>
        </pc:spChg>
        <pc:spChg chg="del">
          <ac:chgData name="Hangyu Yu" userId="4769b349918564ed" providerId="LiveId" clId="{52F2CA0A-A35D-44C2-AFA2-917D4480E74F}" dt="2024-10-01T11:00:38.653" v="1192" actId="478"/>
          <ac:spMkLst>
            <pc:docMk/>
            <pc:sldMk cId="2795259769" sldId="331"/>
            <ac:spMk id="28" creationId="{BDB0C39A-B178-4DEF-A9E1-289D4990109A}"/>
          </ac:spMkLst>
        </pc:spChg>
        <pc:spChg chg="add del mod">
          <ac:chgData name="Hangyu Yu" userId="4769b349918564ed" providerId="LiveId" clId="{52F2CA0A-A35D-44C2-AFA2-917D4480E74F}" dt="2024-10-01T11:19:54.967" v="1557" actId="478"/>
          <ac:spMkLst>
            <pc:docMk/>
            <pc:sldMk cId="2795259769" sldId="331"/>
            <ac:spMk id="34" creationId="{43D2F8AD-4F8E-4C62-9BAD-16D5CD225DBD}"/>
          </ac:spMkLst>
        </pc:spChg>
        <pc:spChg chg="add del mod">
          <ac:chgData name="Hangyu Yu" userId="4769b349918564ed" providerId="LiveId" clId="{52F2CA0A-A35D-44C2-AFA2-917D4480E74F}" dt="2024-10-01T11:19:54.967" v="1557" actId="478"/>
          <ac:spMkLst>
            <pc:docMk/>
            <pc:sldMk cId="2795259769" sldId="331"/>
            <ac:spMk id="39" creationId="{B595DB12-D2B6-4B32-8B96-9B497DCBBD6B}"/>
          </ac:spMkLst>
        </pc:spChg>
        <pc:spChg chg="add del mod">
          <ac:chgData name="Hangyu Yu" userId="4769b349918564ed" providerId="LiveId" clId="{52F2CA0A-A35D-44C2-AFA2-917D4480E74F}" dt="2024-10-01T11:18:39.079" v="1511" actId="478"/>
          <ac:spMkLst>
            <pc:docMk/>
            <pc:sldMk cId="2795259769" sldId="331"/>
            <ac:spMk id="44" creationId="{35F437C4-1F01-4FE3-BB7F-0C5AF5B7F8A6}"/>
          </ac:spMkLst>
        </pc:spChg>
        <pc:spChg chg="add del mod">
          <ac:chgData name="Hangyu Yu" userId="4769b349918564ed" providerId="LiveId" clId="{52F2CA0A-A35D-44C2-AFA2-917D4480E74F}" dt="2024-10-01T11:18:39.079" v="1511" actId="478"/>
          <ac:spMkLst>
            <pc:docMk/>
            <pc:sldMk cId="2795259769" sldId="331"/>
            <ac:spMk id="45" creationId="{520641F8-017E-4A3E-8267-23EB8A3D6C87}"/>
          </ac:spMkLst>
        </pc:spChg>
        <pc:spChg chg="add del mod">
          <ac:chgData name="Hangyu Yu" userId="4769b349918564ed" providerId="LiveId" clId="{52F2CA0A-A35D-44C2-AFA2-917D4480E74F}" dt="2024-10-01T11:18:39.079" v="1511" actId="478"/>
          <ac:spMkLst>
            <pc:docMk/>
            <pc:sldMk cId="2795259769" sldId="331"/>
            <ac:spMk id="48" creationId="{E56698B0-4708-446B-BFD6-3D00754EC2CC}"/>
          </ac:spMkLst>
        </pc:spChg>
        <pc:spChg chg="add del mod">
          <ac:chgData name="Hangyu Yu" userId="4769b349918564ed" providerId="LiveId" clId="{52F2CA0A-A35D-44C2-AFA2-917D4480E74F}" dt="2024-10-01T11:18:41.148" v="1513" actId="478"/>
          <ac:spMkLst>
            <pc:docMk/>
            <pc:sldMk cId="2795259769" sldId="331"/>
            <ac:spMk id="50" creationId="{66CF0280-8328-4043-BB4F-DA3FEBE70F00}"/>
          </ac:spMkLst>
        </pc:spChg>
        <pc:spChg chg="add del mod">
          <ac:chgData name="Hangyu Yu" userId="4769b349918564ed" providerId="LiveId" clId="{52F2CA0A-A35D-44C2-AFA2-917D4480E74F}" dt="2024-10-01T11:19:54.967" v="1557" actId="478"/>
          <ac:spMkLst>
            <pc:docMk/>
            <pc:sldMk cId="2795259769" sldId="331"/>
            <ac:spMk id="51" creationId="{20CC0720-C031-42A6-B22A-89ED6D78BB88}"/>
          </ac:spMkLst>
        </pc:spChg>
        <pc:picChg chg="del">
          <ac:chgData name="Hangyu Yu" userId="4769b349918564ed" providerId="LiveId" clId="{52F2CA0A-A35D-44C2-AFA2-917D4480E74F}" dt="2024-10-01T11:00:38.653" v="1192" actId="478"/>
          <ac:picMkLst>
            <pc:docMk/>
            <pc:sldMk cId="2795259769" sldId="331"/>
            <ac:picMk id="9" creationId="{6F7522C2-6D75-43CC-A44C-191A54628E0E}"/>
          </ac:picMkLst>
        </pc:picChg>
        <pc:picChg chg="del mod modCrop">
          <ac:chgData name="Hangyu Yu" userId="4769b349918564ed" providerId="LiveId" clId="{52F2CA0A-A35D-44C2-AFA2-917D4480E74F}" dt="2024-10-01T11:19:54.967" v="1557" actId="478"/>
          <ac:picMkLst>
            <pc:docMk/>
            <pc:sldMk cId="2795259769" sldId="331"/>
            <ac:picMk id="10" creationId="{C9BFAA82-B4BC-4412-A62E-B6DCBE51961A}"/>
          </ac:picMkLst>
        </pc:picChg>
        <pc:picChg chg="add del mod">
          <ac:chgData name="Hangyu Yu" userId="4769b349918564ed" providerId="LiveId" clId="{52F2CA0A-A35D-44C2-AFA2-917D4480E74F}" dt="2024-10-01T11:19:54.967" v="1557" actId="478"/>
          <ac:picMkLst>
            <pc:docMk/>
            <pc:sldMk cId="2795259769" sldId="331"/>
            <ac:picMk id="11" creationId="{08B442E3-B379-4826-9DA5-EAA3C45366C6}"/>
          </ac:picMkLst>
        </pc:picChg>
        <pc:picChg chg="mod modCrop">
          <ac:chgData name="Hangyu Yu" userId="4769b349918564ed" providerId="LiveId" clId="{52F2CA0A-A35D-44C2-AFA2-917D4480E74F}" dt="2024-10-01T10:19:55.772" v="1186" actId="1076"/>
          <ac:picMkLst>
            <pc:docMk/>
            <pc:sldMk cId="2795259769" sldId="331"/>
            <ac:picMk id="12" creationId="{A9AD370E-F4B2-46EA-9168-B86CA55537FD}"/>
          </ac:picMkLst>
        </pc:picChg>
        <pc:picChg chg="del">
          <ac:chgData name="Hangyu Yu" userId="4769b349918564ed" providerId="LiveId" clId="{52F2CA0A-A35D-44C2-AFA2-917D4480E74F}" dt="2024-10-01T11:00:38.653" v="1192" actId="478"/>
          <ac:picMkLst>
            <pc:docMk/>
            <pc:sldMk cId="2795259769" sldId="331"/>
            <ac:picMk id="14" creationId="{D4B8F621-9C52-431E-AFEE-A066D717230A}"/>
          </ac:picMkLst>
        </pc:picChg>
        <pc:picChg chg="add del">
          <ac:chgData name="Hangyu Yu" userId="4769b349918564ed" providerId="LiveId" clId="{52F2CA0A-A35D-44C2-AFA2-917D4480E74F}" dt="2024-10-01T11:08:58.812" v="1210" actId="478"/>
          <ac:picMkLst>
            <pc:docMk/>
            <pc:sldMk cId="2795259769" sldId="331"/>
            <ac:picMk id="16" creationId="{4C9B1847-E714-49E8-A23C-6A501375549F}"/>
          </ac:picMkLst>
        </pc:picChg>
        <pc:picChg chg="add del mod">
          <ac:chgData name="Hangyu Yu" userId="4769b349918564ed" providerId="LiveId" clId="{52F2CA0A-A35D-44C2-AFA2-917D4480E74F}" dt="2024-10-01T11:09:05.535" v="1215" actId="478"/>
          <ac:picMkLst>
            <pc:docMk/>
            <pc:sldMk cId="2795259769" sldId="331"/>
            <ac:picMk id="18" creationId="{65F4F44C-88B2-4978-82F8-EA637054700D}"/>
          </ac:picMkLst>
        </pc:picChg>
        <pc:picChg chg="add del mod">
          <ac:chgData name="Hangyu Yu" userId="4769b349918564ed" providerId="LiveId" clId="{52F2CA0A-A35D-44C2-AFA2-917D4480E74F}" dt="2024-10-01T11:07:18.683" v="1196" actId="478"/>
          <ac:picMkLst>
            <pc:docMk/>
            <pc:sldMk cId="2795259769" sldId="331"/>
            <ac:picMk id="20" creationId="{5550E5EA-EBEA-469C-85DE-D20F4D417172}"/>
          </ac:picMkLst>
        </pc:picChg>
        <pc:picChg chg="del">
          <ac:chgData name="Hangyu Yu" userId="4769b349918564ed" providerId="LiveId" clId="{52F2CA0A-A35D-44C2-AFA2-917D4480E74F}" dt="2024-10-01T11:00:38.653" v="1192" actId="478"/>
          <ac:picMkLst>
            <pc:docMk/>
            <pc:sldMk cId="2795259769" sldId="331"/>
            <ac:picMk id="21" creationId="{6C4819A7-F447-4276-9E3D-D3ABD493DE89}"/>
          </ac:picMkLst>
        </pc:picChg>
        <pc:picChg chg="add del mod">
          <ac:chgData name="Hangyu Yu" userId="4769b349918564ed" providerId="LiveId" clId="{52F2CA0A-A35D-44C2-AFA2-917D4480E74F}" dt="2024-10-01T11:08:11.352" v="1204" actId="478"/>
          <ac:picMkLst>
            <pc:docMk/>
            <pc:sldMk cId="2795259769" sldId="331"/>
            <ac:picMk id="22" creationId="{020BD907-F0E4-4B41-A204-FAEC39E2DD1C}"/>
          </ac:picMkLst>
        </pc:picChg>
        <pc:picChg chg="add del mod modCrop">
          <ac:chgData name="Hangyu Yu" userId="4769b349918564ed" providerId="LiveId" clId="{52F2CA0A-A35D-44C2-AFA2-917D4480E74F}" dt="2024-10-01T11:19:54.967" v="1557" actId="478"/>
          <ac:picMkLst>
            <pc:docMk/>
            <pc:sldMk cId="2795259769" sldId="331"/>
            <ac:picMk id="30" creationId="{6D32049B-D2AD-4377-877A-EEA8F37EC106}"/>
          </ac:picMkLst>
        </pc:picChg>
        <pc:picChg chg="add del mod modCrop">
          <ac:chgData name="Hangyu Yu" userId="4769b349918564ed" providerId="LiveId" clId="{52F2CA0A-A35D-44C2-AFA2-917D4480E74F}" dt="2024-10-01T11:13:18.649" v="1400" actId="478"/>
          <ac:picMkLst>
            <pc:docMk/>
            <pc:sldMk cId="2795259769" sldId="331"/>
            <ac:picMk id="36" creationId="{02A9D606-3A44-4ADC-AD5D-AF982362189D}"/>
          </ac:picMkLst>
        </pc:picChg>
        <pc:picChg chg="add del mod">
          <ac:chgData name="Hangyu Yu" userId="4769b349918564ed" providerId="LiveId" clId="{52F2CA0A-A35D-44C2-AFA2-917D4480E74F}" dt="2024-10-01T11:13:40.520" v="1404" actId="478"/>
          <ac:picMkLst>
            <pc:docMk/>
            <pc:sldMk cId="2795259769" sldId="331"/>
            <ac:picMk id="37" creationId="{36094394-8B63-4219-ADD2-CE7F012DE17B}"/>
          </ac:picMkLst>
        </pc:picChg>
        <pc:picChg chg="add del mod ord modCrop">
          <ac:chgData name="Hangyu Yu" userId="4769b349918564ed" providerId="LiveId" clId="{52F2CA0A-A35D-44C2-AFA2-917D4480E74F}" dt="2024-10-01T11:19:54.967" v="1557" actId="478"/>
          <ac:picMkLst>
            <pc:docMk/>
            <pc:sldMk cId="2795259769" sldId="331"/>
            <ac:picMk id="38" creationId="{C85EEE00-E3DB-4AA7-BD1C-55A6D75F6335}"/>
          </ac:picMkLst>
        </pc:picChg>
        <pc:picChg chg="add del mod">
          <ac:chgData name="Hangyu Yu" userId="4769b349918564ed" providerId="LiveId" clId="{52F2CA0A-A35D-44C2-AFA2-917D4480E74F}" dt="2024-10-01T11:19:54.967" v="1557" actId="478"/>
          <ac:picMkLst>
            <pc:docMk/>
            <pc:sldMk cId="2795259769" sldId="331"/>
            <ac:picMk id="40" creationId="{3C069B42-7448-4B80-8AEE-A02BC49D1FCD}"/>
          </ac:picMkLst>
        </pc:picChg>
        <pc:picChg chg="add del mod">
          <ac:chgData name="Hangyu Yu" userId="4769b349918564ed" providerId="LiveId" clId="{52F2CA0A-A35D-44C2-AFA2-917D4480E74F}" dt="2024-10-01T11:18:36.558" v="1510" actId="478"/>
          <ac:picMkLst>
            <pc:docMk/>
            <pc:sldMk cId="2795259769" sldId="331"/>
            <ac:picMk id="41" creationId="{589D9E4D-646D-4F6C-A28A-34BEF9FB1482}"/>
          </ac:picMkLst>
        </pc:picChg>
        <pc:picChg chg="add del mod">
          <ac:chgData name="Hangyu Yu" userId="4769b349918564ed" providerId="LiveId" clId="{52F2CA0A-A35D-44C2-AFA2-917D4480E74F}" dt="2024-10-01T11:18:40.203" v="1512" actId="478"/>
          <ac:picMkLst>
            <pc:docMk/>
            <pc:sldMk cId="2795259769" sldId="331"/>
            <ac:picMk id="42" creationId="{DA2C58C5-4C62-4FF6-ACA3-F52A3F4CBF10}"/>
          </ac:picMkLst>
        </pc:picChg>
        <pc:picChg chg="add del">
          <ac:chgData name="Hangyu Yu" userId="4769b349918564ed" providerId="LiveId" clId="{52F2CA0A-A35D-44C2-AFA2-917D4480E74F}" dt="2024-10-01T11:19:43.784" v="1552" actId="478"/>
          <ac:picMkLst>
            <pc:docMk/>
            <pc:sldMk cId="2795259769" sldId="331"/>
            <ac:picMk id="54" creationId="{A5A6E878-0FCA-4757-A3E8-14DB26CE4D2A}"/>
          </ac:picMkLst>
        </pc:picChg>
        <pc:cxnChg chg="del">
          <ac:chgData name="Hangyu Yu" userId="4769b349918564ed" providerId="LiveId" clId="{52F2CA0A-A35D-44C2-AFA2-917D4480E74F}" dt="2024-10-01T11:00:38.653" v="1192" actId="478"/>
          <ac:cxnSpMkLst>
            <pc:docMk/>
            <pc:sldMk cId="2795259769" sldId="331"/>
            <ac:cxnSpMk id="29" creationId="{214803BF-07CD-441D-8D86-7A05CC96943F}"/>
          </ac:cxnSpMkLst>
        </pc:cxnChg>
        <pc:cxnChg chg="del">
          <ac:chgData name="Hangyu Yu" userId="4769b349918564ed" providerId="LiveId" clId="{52F2CA0A-A35D-44C2-AFA2-917D4480E74F}" dt="2024-10-01T11:00:38.653" v="1192" actId="478"/>
          <ac:cxnSpMkLst>
            <pc:docMk/>
            <pc:sldMk cId="2795259769" sldId="331"/>
            <ac:cxnSpMk id="31" creationId="{264311B0-7789-424C-9CB3-648A1942E42A}"/>
          </ac:cxnSpMkLst>
        </pc:cxnChg>
        <pc:cxnChg chg="del">
          <ac:chgData name="Hangyu Yu" userId="4769b349918564ed" providerId="LiveId" clId="{52F2CA0A-A35D-44C2-AFA2-917D4480E74F}" dt="2024-10-01T11:00:38.653" v="1192" actId="478"/>
          <ac:cxnSpMkLst>
            <pc:docMk/>
            <pc:sldMk cId="2795259769" sldId="331"/>
            <ac:cxnSpMk id="32" creationId="{29E9DF32-CEC2-42F5-9347-6D504567BD3F}"/>
          </ac:cxnSpMkLst>
        </pc:cxnChg>
        <pc:cxnChg chg="del">
          <ac:chgData name="Hangyu Yu" userId="4769b349918564ed" providerId="LiveId" clId="{52F2CA0A-A35D-44C2-AFA2-917D4480E74F}" dt="2024-10-01T11:00:38.653" v="1192" actId="478"/>
          <ac:cxnSpMkLst>
            <pc:docMk/>
            <pc:sldMk cId="2795259769" sldId="331"/>
            <ac:cxnSpMk id="33" creationId="{FA09E59D-5B27-4010-B0F8-3C719A8BB02A}"/>
          </ac:cxnSpMkLst>
        </pc:cxnChg>
        <pc:cxnChg chg="add del mod">
          <ac:chgData name="Hangyu Yu" userId="4769b349918564ed" providerId="LiveId" clId="{52F2CA0A-A35D-44C2-AFA2-917D4480E74F}" dt="2024-10-01T11:19:54.967" v="1557" actId="478"/>
          <ac:cxnSpMkLst>
            <pc:docMk/>
            <pc:sldMk cId="2795259769" sldId="331"/>
            <ac:cxnSpMk id="35" creationId="{D058E284-60FE-48CD-BEA3-E01B1BD9EE68}"/>
          </ac:cxnSpMkLst>
        </pc:cxnChg>
        <pc:cxnChg chg="add del mod">
          <ac:chgData name="Hangyu Yu" userId="4769b349918564ed" providerId="LiveId" clId="{52F2CA0A-A35D-44C2-AFA2-917D4480E74F}" dt="2024-10-01T11:18:36.558" v="1510" actId="478"/>
          <ac:cxnSpMkLst>
            <pc:docMk/>
            <pc:sldMk cId="2795259769" sldId="331"/>
            <ac:cxnSpMk id="43" creationId="{7B4AE595-23EF-4692-8BE2-C35766117490}"/>
          </ac:cxnSpMkLst>
        </pc:cxnChg>
        <pc:cxnChg chg="add del mod">
          <ac:chgData name="Hangyu Yu" userId="4769b349918564ed" providerId="LiveId" clId="{52F2CA0A-A35D-44C2-AFA2-917D4480E74F}" dt="2024-10-01T11:18:39.079" v="1511" actId="478"/>
          <ac:cxnSpMkLst>
            <pc:docMk/>
            <pc:sldMk cId="2795259769" sldId="331"/>
            <ac:cxnSpMk id="46" creationId="{4749FA0A-C5EF-4ED8-8F1E-92CF1CCD198F}"/>
          </ac:cxnSpMkLst>
        </pc:cxnChg>
        <pc:cxnChg chg="add del mod">
          <ac:chgData name="Hangyu Yu" userId="4769b349918564ed" providerId="LiveId" clId="{52F2CA0A-A35D-44C2-AFA2-917D4480E74F}" dt="2024-10-01T11:18:39.079" v="1511" actId="478"/>
          <ac:cxnSpMkLst>
            <pc:docMk/>
            <pc:sldMk cId="2795259769" sldId="331"/>
            <ac:cxnSpMk id="47" creationId="{73B49AF2-55C3-425B-9D4D-949007593EC1}"/>
          </ac:cxnSpMkLst>
        </pc:cxnChg>
        <pc:cxnChg chg="add del mod">
          <ac:chgData name="Hangyu Yu" userId="4769b349918564ed" providerId="LiveId" clId="{52F2CA0A-A35D-44C2-AFA2-917D4480E74F}" dt="2024-10-01T11:18:39.079" v="1511" actId="478"/>
          <ac:cxnSpMkLst>
            <pc:docMk/>
            <pc:sldMk cId="2795259769" sldId="331"/>
            <ac:cxnSpMk id="49" creationId="{5B8AA75A-09B0-484D-8F13-851F4529168A}"/>
          </ac:cxnSpMkLst>
        </pc:cxnChg>
        <pc:cxnChg chg="add del mod">
          <ac:chgData name="Hangyu Yu" userId="4769b349918564ed" providerId="LiveId" clId="{52F2CA0A-A35D-44C2-AFA2-917D4480E74F}" dt="2024-10-01T11:19:54.967" v="1557" actId="478"/>
          <ac:cxnSpMkLst>
            <pc:docMk/>
            <pc:sldMk cId="2795259769" sldId="331"/>
            <ac:cxnSpMk id="52" creationId="{F390C05C-B498-49E7-A9FE-448AEC6FEE28}"/>
          </ac:cxnSpMkLst>
        </pc:cxnChg>
        <pc:cxnChg chg="add del mod">
          <ac:chgData name="Hangyu Yu" userId="4769b349918564ed" providerId="LiveId" clId="{52F2CA0A-A35D-44C2-AFA2-917D4480E74F}" dt="2024-10-01T11:19:54.967" v="1557" actId="478"/>
          <ac:cxnSpMkLst>
            <pc:docMk/>
            <pc:sldMk cId="2795259769" sldId="331"/>
            <ac:cxnSpMk id="53" creationId="{FAE246B9-ED4F-4910-A4C6-DF0B8176CF43}"/>
          </ac:cxnSpMkLst>
        </pc:cxnChg>
      </pc:sldChg>
      <pc:sldChg chg="delSp add mod">
        <pc:chgData name="Hangyu Yu" userId="4769b349918564ed" providerId="LiveId" clId="{52F2CA0A-A35D-44C2-AFA2-917D4480E74F}" dt="2024-10-01T11:20:02.052" v="1558" actId="478"/>
        <pc:sldMkLst>
          <pc:docMk/>
          <pc:sldMk cId="2573743829" sldId="332"/>
        </pc:sldMkLst>
        <pc:spChg chg="del">
          <ac:chgData name="Hangyu Yu" userId="4769b349918564ed" providerId="LiveId" clId="{52F2CA0A-A35D-44C2-AFA2-917D4480E74F}" dt="2024-10-01T11:20:02.052" v="1558" actId="478"/>
          <ac:spMkLst>
            <pc:docMk/>
            <pc:sldMk cId="2573743829" sldId="332"/>
            <ac:spMk id="39" creationId="{B595DB12-D2B6-4B32-8B96-9B497DCBBD6B}"/>
          </ac:spMkLst>
        </pc:spChg>
        <pc:spChg chg="del">
          <ac:chgData name="Hangyu Yu" userId="4769b349918564ed" providerId="LiveId" clId="{52F2CA0A-A35D-44C2-AFA2-917D4480E74F}" dt="2024-10-01T11:20:02.052" v="1558" actId="478"/>
          <ac:spMkLst>
            <pc:docMk/>
            <pc:sldMk cId="2573743829" sldId="332"/>
            <ac:spMk id="51" creationId="{20CC0720-C031-42A6-B22A-89ED6D78BB88}"/>
          </ac:spMkLst>
        </pc:spChg>
        <pc:picChg chg="del">
          <ac:chgData name="Hangyu Yu" userId="4769b349918564ed" providerId="LiveId" clId="{52F2CA0A-A35D-44C2-AFA2-917D4480E74F}" dt="2024-10-01T11:20:02.052" v="1558" actId="478"/>
          <ac:picMkLst>
            <pc:docMk/>
            <pc:sldMk cId="2573743829" sldId="332"/>
            <ac:picMk id="11" creationId="{08B442E3-B379-4826-9DA5-EAA3C45366C6}"/>
          </ac:picMkLst>
        </pc:picChg>
        <pc:picChg chg="del">
          <ac:chgData name="Hangyu Yu" userId="4769b349918564ed" providerId="LiveId" clId="{52F2CA0A-A35D-44C2-AFA2-917D4480E74F}" dt="2024-10-01T11:20:02.052" v="1558" actId="478"/>
          <ac:picMkLst>
            <pc:docMk/>
            <pc:sldMk cId="2573743829" sldId="332"/>
            <ac:picMk id="30" creationId="{6D32049B-D2AD-4377-877A-EEA8F37EC106}"/>
          </ac:picMkLst>
        </pc:picChg>
        <pc:picChg chg="del">
          <ac:chgData name="Hangyu Yu" userId="4769b349918564ed" providerId="LiveId" clId="{52F2CA0A-A35D-44C2-AFA2-917D4480E74F}" dt="2024-10-01T11:20:02.052" v="1558" actId="478"/>
          <ac:picMkLst>
            <pc:docMk/>
            <pc:sldMk cId="2573743829" sldId="332"/>
            <ac:picMk id="40" creationId="{3C069B42-7448-4B80-8AEE-A02BC49D1FCD}"/>
          </ac:picMkLst>
        </pc:picChg>
        <pc:cxnChg chg="del">
          <ac:chgData name="Hangyu Yu" userId="4769b349918564ed" providerId="LiveId" clId="{52F2CA0A-A35D-44C2-AFA2-917D4480E74F}" dt="2024-10-01T11:20:02.052" v="1558" actId="478"/>
          <ac:cxnSpMkLst>
            <pc:docMk/>
            <pc:sldMk cId="2573743829" sldId="332"/>
            <ac:cxnSpMk id="52" creationId="{F390C05C-B498-49E7-A9FE-448AEC6FEE28}"/>
          </ac:cxnSpMkLst>
        </pc:cxnChg>
        <pc:cxnChg chg="del">
          <ac:chgData name="Hangyu Yu" userId="4769b349918564ed" providerId="LiveId" clId="{52F2CA0A-A35D-44C2-AFA2-917D4480E74F}" dt="2024-10-01T11:20:02.052" v="1558" actId="478"/>
          <ac:cxnSpMkLst>
            <pc:docMk/>
            <pc:sldMk cId="2573743829" sldId="332"/>
            <ac:cxnSpMk id="53" creationId="{FAE246B9-ED4F-4910-A4C6-DF0B8176CF43}"/>
          </ac:cxnSpMkLst>
        </pc:cxnChg>
      </pc:sldChg>
      <pc:sldChg chg="delSp add mod">
        <pc:chgData name="Hangyu Yu" userId="4769b349918564ed" providerId="LiveId" clId="{52F2CA0A-A35D-44C2-AFA2-917D4480E74F}" dt="2024-10-01T11:20:05.314" v="1559" actId="478"/>
        <pc:sldMkLst>
          <pc:docMk/>
          <pc:sldMk cId="4288806832" sldId="333"/>
        </pc:sldMkLst>
        <pc:spChg chg="del">
          <ac:chgData name="Hangyu Yu" userId="4769b349918564ed" providerId="LiveId" clId="{52F2CA0A-A35D-44C2-AFA2-917D4480E74F}" dt="2024-10-01T11:20:05.314" v="1559" actId="478"/>
          <ac:spMkLst>
            <pc:docMk/>
            <pc:sldMk cId="4288806832" sldId="333"/>
            <ac:spMk id="51" creationId="{20CC0720-C031-42A6-B22A-89ED6D78BB88}"/>
          </ac:spMkLst>
        </pc:spChg>
        <pc:picChg chg="del">
          <ac:chgData name="Hangyu Yu" userId="4769b349918564ed" providerId="LiveId" clId="{52F2CA0A-A35D-44C2-AFA2-917D4480E74F}" dt="2024-10-01T11:20:05.314" v="1559" actId="478"/>
          <ac:picMkLst>
            <pc:docMk/>
            <pc:sldMk cId="4288806832" sldId="333"/>
            <ac:picMk id="11" creationId="{08B442E3-B379-4826-9DA5-EAA3C45366C6}"/>
          </ac:picMkLst>
        </pc:picChg>
        <pc:picChg chg="del">
          <ac:chgData name="Hangyu Yu" userId="4769b349918564ed" providerId="LiveId" clId="{52F2CA0A-A35D-44C2-AFA2-917D4480E74F}" dt="2024-10-01T11:20:05.314" v="1559" actId="478"/>
          <ac:picMkLst>
            <pc:docMk/>
            <pc:sldMk cId="4288806832" sldId="333"/>
            <ac:picMk id="40" creationId="{3C069B42-7448-4B80-8AEE-A02BC49D1FCD}"/>
          </ac:picMkLst>
        </pc:picChg>
        <pc:cxnChg chg="del">
          <ac:chgData name="Hangyu Yu" userId="4769b349918564ed" providerId="LiveId" clId="{52F2CA0A-A35D-44C2-AFA2-917D4480E74F}" dt="2024-10-01T11:20:05.314" v="1559" actId="478"/>
          <ac:cxnSpMkLst>
            <pc:docMk/>
            <pc:sldMk cId="4288806832" sldId="333"/>
            <ac:cxnSpMk id="53" creationId="{FAE246B9-ED4F-4910-A4C6-DF0B8176CF43}"/>
          </ac:cxnSpMkLst>
        </pc:cxnChg>
      </pc:sldChg>
      <pc:sldChg chg="add">
        <pc:chgData name="Hangyu Yu" userId="4769b349918564ed" providerId="LiveId" clId="{52F2CA0A-A35D-44C2-AFA2-917D4480E74F}" dt="2024-10-01T11:19:48.065" v="1555"/>
        <pc:sldMkLst>
          <pc:docMk/>
          <pc:sldMk cId="514335478" sldId="334"/>
        </pc:sldMkLst>
      </pc:sldChg>
      <pc:sldChg chg="addSp delSp modSp add mod">
        <pc:chgData name="Hangyu Yu" userId="4769b349918564ed" providerId="LiveId" clId="{52F2CA0A-A35D-44C2-AFA2-917D4480E74F}" dt="2024-10-01T11:20:27.317" v="1566" actId="1076"/>
        <pc:sldMkLst>
          <pc:docMk/>
          <pc:sldMk cId="568276852" sldId="335"/>
        </pc:sldMkLst>
        <pc:picChg chg="add del">
          <ac:chgData name="Hangyu Yu" userId="4769b349918564ed" providerId="LiveId" clId="{52F2CA0A-A35D-44C2-AFA2-917D4480E74F}" dt="2024-10-01T11:20:18.408" v="1563" actId="478"/>
          <ac:picMkLst>
            <pc:docMk/>
            <pc:sldMk cId="568276852" sldId="335"/>
            <ac:picMk id="3" creationId="{405E653E-BF08-443A-8CD0-0EE1DA5702D2}"/>
          </ac:picMkLst>
        </pc:picChg>
        <pc:picChg chg="add mod">
          <ac:chgData name="Hangyu Yu" userId="4769b349918564ed" providerId="LiveId" clId="{52F2CA0A-A35D-44C2-AFA2-917D4480E74F}" dt="2024-10-01T11:20:27.317" v="1566" actId="1076"/>
          <ac:picMkLst>
            <pc:docMk/>
            <pc:sldMk cId="568276852" sldId="335"/>
            <ac:picMk id="13" creationId="{7AB21A5B-5DAF-4B75-A31D-247FDB61FBCF}"/>
          </ac:picMkLst>
        </pc:picChg>
      </pc:sldChg>
      <pc:sldChg chg="add del">
        <pc:chgData name="Hangyu Yu" userId="4769b349918564ed" providerId="LiveId" clId="{52F2CA0A-A35D-44C2-AFA2-917D4480E74F}" dt="2024-10-01T11:20:15.464" v="1561"/>
        <pc:sldMkLst>
          <pc:docMk/>
          <pc:sldMk cId="471514666" sldId="336"/>
        </pc:sldMkLst>
      </pc:sldChg>
      <pc:sldChg chg="new del">
        <pc:chgData name="Hangyu Yu" userId="4769b349918564ed" providerId="LiveId" clId="{52F2CA0A-A35D-44C2-AFA2-917D4480E74F}" dt="2024-10-01T11:20:57.534" v="1568" actId="47"/>
        <pc:sldMkLst>
          <pc:docMk/>
          <pc:sldMk cId="957349219" sldId="336"/>
        </pc:sldMkLst>
      </pc:sldChg>
      <pc:sldChg chg="addSp delSp modSp add mod">
        <pc:chgData name="Hangyu Yu" userId="4769b349918564ed" providerId="LiveId" clId="{52F2CA0A-A35D-44C2-AFA2-917D4480E74F}" dt="2024-10-01T11:23:04.274" v="1604" actId="20577"/>
        <pc:sldMkLst>
          <pc:docMk/>
          <pc:sldMk cId="2662286912" sldId="336"/>
        </pc:sldMkLst>
        <pc:spChg chg="mod">
          <ac:chgData name="Hangyu Yu" userId="4769b349918564ed" providerId="LiveId" clId="{52F2CA0A-A35D-44C2-AFA2-917D4480E74F}" dt="2024-10-01T11:23:04.274" v="1604" actId="20577"/>
          <ac:spMkLst>
            <pc:docMk/>
            <pc:sldMk cId="2662286912" sldId="336"/>
            <ac:spMk id="4" creationId="{EE3D9599-6AD0-A54B-A8DB-E5D44637B072}"/>
          </ac:spMkLst>
        </pc:spChg>
        <pc:spChg chg="del">
          <ac:chgData name="Hangyu Yu" userId="4769b349918564ed" providerId="LiveId" clId="{52F2CA0A-A35D-44C2-AFA2-917D4480E74F}" dt="2024-10-01T11:21:34.341" v="1581" actId="478"/>
          <ac:spMkLst>
            <pc:docMk/>
            <pc:sldMk cId="2662286912" sldId="336"/>
            <ac:spMk id="6" creationId="{E245C535-DF40-4F2E-807A-5A53A3B9FC73}"/>
          </ac:spMkLst>
        </pc:spChg>
        <pc:spChg chg="del">
          <ac:chgData name="Hangyu Yu" userId="4769b349918564ed" providerId="LiveId" clId="{52F2CA0A-A35D-44C2-AFA2-917D4480E74F}" dt="2024-10-01T11:21:32.407" v="1580" actId="478"/>
          <ac:spMkLst>
            <pc:docMk/>
            <pc:sldMk cId="2662286912" sldId="336"/>
            <ac:spMk id="24" creationId="{47C66B10-A716-4DC6-A791-173A5A3F6A7B}"/>
          </ac:spMkLst>
        </pc:spChg>
        <pc:spChg chg="del">
          <ac:chgData name="Hangyu Yu" userId="4769b349918564ed" providerId="LiveId" clId="{52F2CA0A-A35D-44C2-AFA2-917D4480E74F}" dt="2024-10-01T11:21:32.407" v="1580" actId="478"/>
          <ac:spMkLst>
            <pc:docMk/>
            <pc:sldMk cId="2662286912" sldId="336"/>
            <ac:spMk id="25" creationId="{827398AB-8ED7-48C9-B5DB-AFB1C31A273D}"/>
          </ac:spMkLst>
        </pc:spChg>
        <pc:spChg chg="del">
          <ac:chgData name="Hangyu Yu" userId="4769b349918564ed" providerId="LiveId" clId="{52F2CA0A-A35D-44C2-AFA2-917D4480E74F}" dt="2024-10-01T11:21:32.407" v="1580" actId="478"/>
          <ac:spMkLst>
            <pc:docMk/>
            <pc:sldMk cId="2662286912" sldId="336"/>
            <ac:spMk id="34" creationId="{43D2F8AD-4F8E-4C62-9BAD-16D5CD225DBD}"/>
          </ac:spMkLst>
        </pc:spChg>
        <pc:spChg chg="del">
          <ac:chgData name="Hangyu Yu" userId="4769b349918564ed" providerId="LiveId" clId="{52F2CA0A-A35D-44C2-AFA2-917D4480E74F}" dt="2024-10-01T11:21:32.407" v="1580" actId="478"/>
          <ac:spMkLst>
            <pc:docMk/>
            <pc:sldMk cId="2662286912" sldId="336"/>
            <ac:spMk id="39" creationId="{B595DB12-D2B6-4B32-8B96-9B497DCBBD6B}"/>
          </ac:spMkLst>
        </pc:spChg>
        <pc:spChg chg="del">
          <ac:chgData name="Hangyu Yu" userId="4769b349918564ed" providerId="LiveId" clId="{52F2CA0A-A35D-44C2-AFA2-917D4480E74F}" dt="2024-10-01T11:21:32.407" v="1580" actId="478"/>
          <ac:spMkLst>
            <pc:docMk/>
            <pc:sldMk cId="2662286912" sldId="336"/>
            <ac:spMk id="51" creationId="{20CC0720-C031-42A6-B22A-89ED6D78BB88}"/>
          </ac:spMkLst>
        </pc:spChg>
        <pc:picChg chg="add mod">
          <ac:chgData name="Hangyu Yu" userId="4769b349918564ed" providerId="LiveId" clId="{52F2CA0A-A35D-44C2-AFA2-917D4480E74F}" dt="2024-10-01T11:22:54.014" v="1603" actId="208"/>
          <ac:picMkLst>
            <pc:docMk/>
            <pc:sldMk cId="2662286912" sldId="336"/>
            <ac:picMk id="3" creationId="{86DABB23-207C-4DF4-93DE-FFBB4F1FB6BD}"/>
          </ac:picMkLst>
        </pc:picChg>
        <pc:picChg chg="del">
          <ac:chgData name="Hangyu Yu" userId="4769b349918564ed" providerId="LiveId" clId="{52F2CA0A-A35D-44C2-AFA2-917D4480E74F}" dt="2024-10-01T11:21:34.341" v="1581" actId="478"/>
          <ac:picMkLst>
            <pc:docMk/>
            <pc:sldMk cId="2662286912" sldId="336"/>
            <ac:picMk id="8" creationId="{47A4508D-D900-46B9-A978-F83F6E353F53}"/>
          </ac:picMkLst>
        </pc:picChg>
        <pc:picChg chg="del">
          <ac:chgData name="Hangyu Yu" userId="4769b349918564ed" providerId="LiveId" clId="{52F2CA0A-A35D-44C2-AFA2-917D4480E74F}" dt="2024-10-01T11:21:32.407" v="1580" actId="478"/>
          <ac:picMkLst>
            <pc:docMk/>
            <pc:sldMk cId="2662286912" sldId="336"/>
            <ac:picMk id="10" creationId="{C9BFAA82-B4BC-4412-A62E-B6DCBE51961A}"/>
          </ac:picMkLst>
        </pc:picChg>
        <pc:picChg chg="del">
          <ac:chgData name="Hangyu Yu" userId="4769b349918564ed" providerId="LiveId" clId="{52F2CA0A-A35D-44C2-AFA2-917D4480E74F}" dt="2024-10-01T11:21:32.407" v="1580" actId="478"/>
          <ac:picMkLst>
            <pc:docMk/>
            <pc:sldMk cId="2662286912" sldId="336"/>
            <ac:picMk id="11" creationId="{08B442E3-B379-4826-9DA5-EAA3C45366C6}"/>
          </ac:picMkLst>
        </pc:picChg>
        <pc:picChg chg="del">
          <ac:chgData name="Hangyu Yu" userId="4769b349918564ed" providerId="LiveId" clId="{52F2CA0A-A35D-44C2-AFA2-917D4480E74F}" dt="2024-10-01T11:21:11.280" v="1571" actId="478"/>
          <ac:picMkLst>
            <pc:docMk/>
            <pc:sldMk cId="2662286912" sldId="336"/>
            <ac:picMk id="12" creationId="{A9AD370E-F4B2-46EA-9168-B86CA55537FD}"/>
          </ac:picMkLst>
        </pc:picChg>
        <pc:picChg chg="del">
          <ac:chgData name="Hangyu Yu" userId="4769b349918564ed" providerId="LiveId" clId="{52F2CA0A-A35D-44C2-AFA2-917D4480E74F}" dt="2024-10-01T11:21:28.243" v="1579" actId="478"/>
          <ac:picMkLst>
            <pc:docMk/>
            <pc:sldMk cId="2662286912" sldId="336"/>
            <ac:picMk id="13" creationId="{7AB21A5B-5DAF-4B75-A31D-247FDB61FBCF}"/>
          </ac:picMkLst>
        </pc:picChg>
        <pc:picChg chg="add mod">
          <ac:chgData name="Hangyu Yu" userId="4769b349918564ed" providerId="LiveId" clId="{52F2CA0A-A35D-44C2-AFA2-917D4480E74F}" dt="2024-10-01T11:22:54.014" v="1603" actId="208"/>
          <ac:picMkLst>
            <pc:docMk/>
            <pc:sldMk cId="2662286912" sldId="336"/>
            <ac:picMk id="14" creationId="{E965C591-708B-4B8E-BDE7-0B8ACEB3541B}"/>
          </ac:picMkLst>
        </pc:picChg>
        <pc:picChg chg="del">
          <ac:chgData name="Hangyu Yu" userId="4769b349918564ed" providerId="LiveId" clId="{52F2CA0A-A35D-44C2-AFA2-917D4480E74F}" dt="2024-10-01T11:21:34.341" v="1581" actId="478"/>
          <ac:picMkLst>
            <pc:docMk/>
            <pc:sldMk cId="2662286912" sldId="336"/>
            <ac:picMk id="15" creationId="{A833277F-8BB9-4AD5-BB8D-6D1EEAEBAE15}"/>
          </ac:picMkLst>
        </pc:picChg>
        <pc:picChg chg="add mod">
          <ac:chgData name="Hangyu Yu" userId="4769b349918564ed" providerId="LiveId" clId="{52F2CA0A-A35D-44C2-AFA2-917D4480E74F}" dt="2024-10-01T11:22:54.014" v="1603" actId="208"/>
          <ac:picMkLst>
            <pc:docMk/>
            <pc:sldMk cId="2662286912" sldId="336"/>
            <ac:picMk id="17" creationId="{B488B4FD-9FB0-4B76-98B7-0E154DE133DB}"/>
          </ac:picMkLst>
        </pc:picChg>
        <pc:picChg chg="add mod">
          <ac:chgData name="Hangyu Yu" userId="4769b349918564ed" providerId="LiveId" clId="{52F2CA0A-A35D-44C2-AFA2-917D4480E74F}" dt="2024-10-01T11:22:46.947" v="1600" actId="571"/>
          <ac:picMkLst>
            <pc:docMk/>
            <pc:sldMk cId="2662286912" sldId="336"/>
            <ac:picMk id="29" creationId="{83D37B06-EB51-4599-B693-2C4A53B3C78C}"/>
          </ac:picMkLst>
        </pc:picChg>
        <pc:picChg chg="del">
          <ac:chgData name="Hangyu Yu" userId="4769b349918564ed" providerId="LiveId" clId="{52F2CA0A-A35D-44C2-AFA2-917D4480E74F}" dt="2024-10-01T11:21:32.407" v="1580" actId="478"/>
          <ac:picMkLst>
            <pc:docMk/>
            <pc:sldMk cId="2662286912" sldId="336"/>
            <ac:picMk id="30" creationId="{6D32049B-D2AD-4377-877A-EEA8F37EC106}"/>
          </ac:picMkLst>
        </pc:picChg>
        <pc:picChg chg="add mod">
          <ac:chgData name="Hangyu Yu" userId="4769b349918564ed" providerId="LiveId" clId="{52F2CA0A-A35D-44C2-AFA2-917D4480E74F}" dt="2024-10-01T11:22:46.947" v="1600" actId="571"/>
          <ac:picMkLst>
            <pc:docMk/>
            <pc:sldMk cId="2662286912" sldId="336"/>
            <ac:picMk id="31" creationId="{75560359-753F-406F-9182-5AE9DFC1CAFC}"/>
          </ac:picMkLst>
        </pc:picChg>
        <pc:picChg chg="del">
          <ac:chgData name="Hangyu Yu" userId="4769b349918564ed" providerId="LiveId" clId="{52F2CA0A-A35D-44C2-AFA2-917D4480E74F}" dt="2024-10-01T11:21:32.407" v="1580" actId="478"/>
          <ac:picMkLst>
            <pc:docMk/>
            <pc:sldMk cId="2662286912" sldId="336"/>
            <ac:picMk id="38" creationId="{C85EEE00-E3DB-4AA7-BD1C-55A6D75F6335}"/>
          </ac:picMkLst>
        </pc:picChg>
        <pc:picChg chg="del">
          <ac:chgData name="Hangyu Yu" userId="4769b349918564ed" providerId="LiveId" clId="{52F2CA0A-A35D-44C2-AFA2-917D4480E74F}" dt="2024-10-01T11:21:32.407" v="1580" actId="478"/>
          <ac:picMkLst>
            <pc:docMk/>
            <pc:sldMk cId="2662286912" sldId="336"/>
            <ac:picMk id="40" creationId="{3C069B42-7448-4B80-8AEE-A02BC49D1FCD}"/>
          </ac:picMkLst>
        </pc:picChg>
        <pc:cxnChg chg="del">
          <ac:chgData name="Hangyu Yu" userId="4769b349918564ed" providerId="LiveId" clId="{52F2CA0A-A35D-44C2-AFA2-917D4480E74F}" dt="2024-10-01T11:21:32.407" v="1580" actId="478"/>
          <ac:cxnSpMkLst>
            <pc:docMk/>
            <pc:sldMk cId="2662286912" sldId="336"/>
            <ac:cxnSpMk id="35" creationId="{D058E284-60FE-48CD-BEA3-E01B1BD9EE68}"/>
          </ac:cxnSpMkLst>
        </pc:cxnChg>
        <pc:cxnChg chg="del">
          <ac:chgData name="Hangyu Yu" userId="4769b349918564ed" providerId="LiveId" clId="{52F2CA0A-A35D-44C2-AFA2-917D4480E74F}" dt="2024-10-01T11:21:32.407" v="1580" actId="478"/>
          <ac:cxnSpMkLst>
            <pc:docMk/>
            <pc:sldMk cId="2662286912" sldId="336"/>
            <ac:cxnSpMk id="52" creationId="{F390C05C-B498-49E7-A9FE-448AEC6FEE28}"/>
          </ac:cxnSpMkLst>
        </pc:cxnChg>
        <pc:cxnChg chg="del">
          <ac:chgData name="Hangyu Yu" userId="4769b349918564ed" providerId="LiveId" clId="{52F2CA0A-A35D-44C2-AFA2-917D4480E74F}" dt="2024-10-01T11:21:32.407" v="1580" actId="478"/>
          <ac:cxnSpMkLst>
            <pc:docMk/>
            <pc:sldMk cId="2662286912" sldId="336"/>
            <ac:cxnSpMk id="53" creationId="{FAE246B9-ED4F-4910-A4C6-DF0B8176CF43}"/>
          </ac:cxnSpMkLst>
        </pc:cxnChg>
      </pc:sldChg>
    </pc:docChg>
  </pc:docChgLst>
  <pc:docChgLst>
    <pc:chgData name="Martin Gay" userId="effef890-0467-4c94-b4d2-7294662a10b1" providerId="ADAL" clId="{08DCD19A-4CF0-46A0-B797-61FC9C4F0CEA}"/>
    <pc:docChg chg="custSel addSld delSld modSld">
      <pc:chgData name="Martin Gay" userId="effef890-0467-4c94-b4d2-7294662a10b1" providerId="ADAL" clId="{08DCD19A-4CF0-46A0-B797-61FC9C4F0CEA}" dt="2024-09-14T16:01:37.363" v="47" actId="1076"/>
      <pc:docMkLst>
        <pc:docMk/>
      </pc:docMkLst>
      <pc:sldChg chg="addSp delSp modSp mod">
        <pc:chgData name="Martin Gay" userId="effef890-0467-4c94-b4d2-7294662a10b1" providerId="ADAL" clId="{08DCD19A-4CF0-46A0-B797-61FC9C4F0CEA}" dt="2024-09-14T15:13:41.050" v="20" actId="20577"/>
        <pc:sldMkLst>
          <pc:docMk/>
          <pc:sldMk cId="413527936" sldId="256"/>
        </pc:sldMkLst>
        <pc:spChg chg="mod">
          <ac:chgData name="Martin Gay" userId="effef890-0467-4c94-b4d2-7294662a10b1" providerId="ADAL" clId="{08DCD19A-4CF0-46A0-B797-61FC9C4F0CEA}" dt="2024-09-14T15:13:41.050" v="20" actId="20577"/>
          <ac:spMkLst>
            <pc:docMk/>
            <pc:sldMk cId="413527936" sldId="256"/>
            <ac:spMk id="4" creationId="{34F3CA74-E434-844A-9C90-0FE7EB8DBFC3}"/>
          </ac:spMkLst>
        </pc:spChg>
        <pc:picChg chg="add mod">
          <ac:chgData name="Martin Gay" userId="effef890-0467-4c94-b4d2-7294662a10b1" providerId="ADAL" clId="{08DCD19A-4CF0-46A0-B797-61FC9C4F0CEA}" dt="2024-09-14T15:12:14.119" v="8" actId="1076"/>
          <ac:picMkLst>
            <pc:docMk/>
            <pc:sldMk cId="413527936" sldId="256"/>
            <ac:picMk id="6" creationId="{2AF0938D-31BF-4F3D-BF8B-FBD5FB8E829D}"/>
          </ac:picMkLst>
        </pc:picChg>
        <pc:picChg chg="del">
          <ac:chgData name="Martin Gay" userId="effef890-0467-4c94-b4d2-7294662a10b1" providerId="ADAL" clId="{08DCD19A-4CF0-46A0-B797-61FC9C4F0CEA}" dt="2024-09-14T14:44:49.487" v="5" actId="478"/>
          <ac:picMkLst>
            <pc:docMk/>
            <pc:sldMk cId="413527936" sldId="256"/>
            <ac:picMk id="1026" creationId="{01FC53BC-E177-0D8B-A42D-D95F558A41C2}"/>
          </ac:picMkLst>
        </pc:picChg>
      </pc:sldChg>
      <pc:sldChg chg="addSp delSp modSp mod delAnim">
        <pc:chgData name="Martin Gay" userId="effef890-0467-4c94-b4d2-7294662a10b1" providerId="ADAL" clId="{08DCD19A-4CF0-46A0-B797-61FC9C4F0CEA}" dt="2024-09-14T15:13:35.052" v="19" actId="20577"/>
        <pc:sldMkLst>
          <pc:docMk/>
          <pc:sldMk cId="1530241814" sldId="261"/>
        </pc:sldMkLst>
        <pc:spChg chg="mod">
          <ac:chgData name="Martin Gay" userId="effef890-0467-4c94-b4d2-7294662a10b1" providerId="ADAL" clId="{08DCD19A-4CF0-46A0-B797-61FC9C4F0CEA}" dt="2024-09-14T15:13:35.052" v="19" actId="20577"/>
          <ac:spMkLst>
            <pc:docMk/>
            <pc:sldMk cId="1530241814" sldId="261"/>
            <ac:spMk id="4" creationId="{EE3D9599-6AD0-A54B-A8DB-E5D44637B072}"/>
          </ac:spMkLst>
        </pc:spChg>
        <pc:grpChg chg="del">
          <ac:chgData name="Martin Gay" userId="effef890-0467-4c94-b4d2-7294662a10b1" providerId="ADAL" clId="{08DCD19A-4CF0-46A0-B797-61FC9C4F0CEA}" dt="2024-09-14T15:13:24.309" v="11" actId="478"/>
          <ac:grpSpMkLst>
            <pc:docMk/>
            <pc:sldMk cId="1530241814" sldId="261"/>
            <ac:grpSpMk id="34" creationId="{DEAC7FC0-ECCB-E829-3749-8DDD0103E3ED}"/>
          </ac:grpSpMkLst>
        </pc:grpChg>
        <pc:picChg chg="add mod">
          <ac:chgData name="Martin Gay" userId="effef890-0467-4c94-b4d2-7294662a10b1" providerId="ADAL" clId="{08DCD19A-4CF0-46A0-B797-61FC9C4F0CEA}" dt="2024-09-14T15:13:31.206" v="14" actId="1076"/>
          <ac:picMkLst>
            <pc:docMk/>
            <pc:sldMk cId="1530241814" sldId="261"/>
            <ac:picMk id="3" creationId="{707A1C03-2A77-C303-0565-8CB85C0DCC4C}"/>
          </ac:picMkLst>
        </pc:picChg>
        <pc:picChg chg="del">
          <ac:chgData name="Martin Gay" userId="effef890-0467-4c94-b4d2-7294662a10b1" providerId="ADAL" clId="{08DCD19A-4CF0-46A0-B797-61FC9C4F0CEA}" dt="2024-09-14T15:13:24.309" v="11" actId="478"/>
          <ac:picMkLst>
            <pc:docMk/>
            <pc:sldMk cId="1530241814" sldId="261"/>
            <ac:picMk id="6" creationId="{EA22162F-FBA2-4767-899A-97BE57697A8A}"/>
          </ac:picMkLst>
        </pc:picChg>
        <pc:picChg chg="del">
          <ac:chgData name="Martin Gay" userId="effef890-0467-4c94-b4d2-7294662a10b1" providerId="ADAL" clId="{08DCD19A-4CF0-46A0-B797-61FC9C4F0CEA}" dt="2024-09-14T15:13:21.587" v="10" actId="478"/>
          <ac:picMkLst>
            <pc:docMk/>
            <pc:sldMk cId="1530241814" sldId="261"/>
            <ac:picMk id="8" creationId="{DC50409A-4F88-788E-2ADB-705C8A717688}"/>
          </ac:picMkLst>
        </pc:picChg>
        <pc:picChg chg="del">
          <ac:chgData name="Martin Gay" userId="effef890-0467-4c94-b4d2-7294662a10b1" providerId="ADAL" clId="{08DCD19A-4CF0-46A0-B797-61FC9C4F0CEA}" dt="2024-09-14T15:13:19.605" v="9" actId="478"/>
          <ac:picMkLst>
            <pc:docMk/>
            <pc:sldMk cId="1530241814" sldId="261"/>
            <ac:picMk id="9" creationId="{13C4F36A-30F1-FEEE-E64D-574E027FFB00}"/>
          </ac:picMkLst>
        </pc:picChg>
      </pc:sldChg>
      <pc:sldChg chg="addSp delSp modSp add mod">
        <pc:chgData name="Martin Gay" userId="effef890-0467-4c94-b4d2-7294662a10b1" providerId="ADAL" clId="{08DCD19A-4CF0-46A0-B797-61FC9C4F0CEA}" dt="2024-09-14T15:25:15.057" v="29" actId="732"/>
        <pc:sldMkLst>
          <pc:docMk/>
          <pc:sldMk cId="2318915390" sldId="262"/>
        </pc:sldMkLst>
        <pc:picChg chg="del">
          <ac:chgData name="Martin Gay" userId="effef890-0467-4c94-b4d2-7294662a10b1" providerId="ADAL" clId="{08DCD19A-4CF0-46A0-B797-61FC9C4F0CEA}" dt="2024-09-14T15:23:16.246" v="22" actId="478"/>
          <ac:picMkLst>
            <pc:docMk/>
            <pc:sldMk cId="2318915390" sldId="262"/>
            <ac:picMk id="3" creationId="{707A1C03-2A77-C303-0565-8CB85C0DCC4C}"/>
          </ac:picMkLst>
        </pc:picChg>
        <pc:picChg chg="add mod modCrop">
          <ac:chgData name="Martin Gay" userId="effef890-0467-4c94-b4d2-7294662a10b1" providerId="ADAL" clId="{08DCD19A-4CF0-46A0-B797-61FC9C4F0CEA}" dt="2024-09-14T15:25:15.057" v="29" actId="732"/>
          <ac:picMkLst>
            <pc:docMk/>
            <pc:sldMk cId="2318915390" sldId="262"/>
            <ac:picMk id="6" creationId="{9EF4A283-289A-FC05-8B6C-62F1CA39C07E}"/>
          </ac:picMkLst>
        </pc:picChg>
      </pc:sldChg>
      <pc:sldChg chg="modSp add mod">
        <pc:chgData name="Martin Gay" userId="effef890-0467-4c94-b4d2-7294662a10b1" providerId="ADAL" clId="{08DCD19A-4CF0-46A0-B797-61FC9C4F0CEA}" dt="2024-09-14T15:25:29.572" v="30" actId="732"/>
        <pc:sldMkLst>
          <pc:docMk/>
          <pc:sldMk cId="4229111610" sldId="263"/>
        </pc:sldMkLst>
        <pc:picChg chg="mod modCrop">
          <ac:chgData name="Martin Gay" userId="effef890-0467-4c94-b4d2-7294662a10b1" providerId="ADAL" clId="{08DCD19A-4CF0-46A0-B797-61FC9C4F0CEA}" dt="2024-09-14T15:25:29.572" v="30" actId="732"/>
          <ac:picMkLst>
            <pc:docMk/>
            <pc:sldMk cId="4229111610" sldId="263"/>
            <ac:picMk id="6" creationId="{9EF4A283-289A-FC05-8B6C-62F1CA39C07E}"/>
          </ac:picMkLst>
        </pc:picChg>
      </pc:sldChg>
      <pc:sldChg chg="add">
        <pc:chgData name="Martin Gay" userId="effef890-0467-4c94-b4d2-7294662a10b1" providerId="ADAL" clId="{08DCD19A-4CF0-46A0-B797-61FC9C4F0CEA}" dt="2024-09-14T15:25:04.495" v="27"/>
        <pc:sldMkLst>
          <pc:docMk/>
          <pc:sldMk cId="949280163" sldId="264"/>
        </pc:sldMkLst>
      </pc:sldChg>
      <pc:sldChg chg="add del">
        <pc:chgData name="Martin Gay" userId="effef890-0467-4c94-b4d2-7294662a10b1" providerId="ADAL" clId="{08DCD19A-4CF0-46A0-B797-61FC9C4F0CEA}" dt="2024-09-14T15:25:40.645" v="31" actId="47"/>
        <pc:sldMkLst>
          <pc:docMk/>
          <pc:sldMk cId="37196856" sldId="265"/>
        </pc:sldMkLst>
      </pc:sldChg>
      <pc:sldChg chg="addSp delSp modSp add mod">
        <pc:chgData name="Martin Gay" userId="effef890-0467-4c94-b4d2-7294662a10b1" providerId="ADAL" clId="{08DCD19A-4CF0-46A0-B797-61FC9C4F0CEA}" dt="2024-09-14T15:28:14.262" v="42" actId="1076"/>
        <pc:sldMkLst>
          <pc:docMk/>
          <pc:sldMk cId="995584834" sldId="265"/>
        </pc:sldMkLst>
        <pc:picChg chg="add mod">
          <ac:chgData name="Martin Gay" userId="effef890-0467-4c94-b4d2-7294662a10b1" providerId="ADAL" clId="{08DCD19A-4CF0-46A0-B797-61FC9C4F0CEA}" dt="2024-09-14T15:27:54.008" v="39" actId="1076"/>
          <ac:picMkLst>
            <pc:docMk/>
            <pc:sldMk cId="995584834" sldId="265"/>
            <ac:picMk id="3" creationId="{3F528B9A-6A7D-6DAF-B2A4-98328783ECF7}"/>
          </ac:picMkLst>
        </pc:picChg>
        <pc:picChg chg="del">
          <ac:chgData name="Martin Gay" userId="effef890-0467-4c94-b4d2-7294662a10b1" providerId="ADAL" clId="{08DCD19A-4CF0-46A0-B797-61FC9C4F0CEA}" dt="2024-09-14T15:27:31.439" v="33" actId="478"/>
          <ac:picMkLst>
            <pc:docMk/>
            <pc:sldMk cId="995584834" sldId="265"/>
            <ac:picMk id="6" creationId="{9EF4A283-289A-FC05-8B6C-62F1CA39C07E}"/>
          </ac:picMkLst>
        </pc:picChg>
        <pc:picChg chg="add mod">
          <ac:chgData name="Martin Gay" userId="effef890-0467-4c94-b4d2-7294662a10b1" providerId="ADAL" clId="{08DCD19A-4CF0-46A0-B797-61FC9C4F0CEA}" dt="2024-09-14T15:28:14.262" v="42" actId="1076"/>
          <ac:picMkLst>
            <pc:docMk/>
            <pc:sldMk cId="995584834" sldId="265"/>
            <ac:picMk id="9" creationId="{DD2BA445-2E13-6724-9D24-4D7120F3EB84}"/>
          </ac:picMkLst>
        </pc:picChg>
      </pc:sldChg>
      <pc:sldChg chg="add del">
        <pc:chgData name="Martin Gay" userId="effef890-0467-4c94-b4d2-7294662a10b1" providerId="ADAL" clId="{08DCD19A-4CF0-46A0-B797-61FC9C4F0CEA}" dt="2024-09-14T15:27:37.546" v="35" actId="47"/>
        <pc:sldMkLst>
          <pc:docMk/>
          <pc:sldMk cId="3710118419" sldId="266"/>
        </pc:sldMkLst>
      </pc:sldChg>
      <pc:sldChg chg="add">
        <pc:chgData name="Martin Gay" userId="effef890-0467-4c94-b4d2-7294662a10b1" providerId="ADAL" clId="{08DCD19A-4CF0-46A0-B797-61FC9C4F0CEA}" dt="2024-09-14T15:27:38.857" v="36"/>
        <pc:sldMkLst>
          <pc:docMk/>
          <pc:sldMk cId="3916095367" sldId="266"/>
        </pc:sldMkLst>
      </pc:sldChg>
      <pc:sldChg chg="add">
        <pc:chgData name="Martin Gay" userId="effef890-0467-4c94-b4d2-7294662a10b1" providerId="ADAL" clId="{08DCD19A-4CF0-46A0-B797-61FC9C4F0CEA}" dt="2024-09-14T16:01:18.965" v="43"/>
        <pc:sldMkLst>
          <pc:docMk/>
          <pc:sldMk cId="1063378294" sldId="267"/>
        </pc:sldMkLst>
      </pc:sldChg>
      <pc:sldChg chg="del">
        <pc:chgData name="Martin Gay" userId="effef890-0467-4c94-b4d2-7294662a10b1" providerId="ADAL" clId="{08DCD19A-4CF0-46A0-B797-61FC9C4F0CEA}" dt="2024-09-14T14:43:31.544" v="0" actId="47"/>
        <pc:sldMkLst>
          <pc:docMk/>
          <pc:sldMk cId="2811532038" sldId="268"/>
        </pc:sldMkLst>
      </pc:sldChg>
      <pc:sldChg chg="addSp modSp add mod">
        <pc:chgData name="Martin Gay" userId="effef890-0467-4c94-b4d2-7294662a10b1" providerId="ADAL" clId="{08DCD19A-4CF0-46A0-B797-61FC9C4F0CEA}" dt="2024-09-14T16:01:37.363" v="47" actId="1076"/>
        <pc:sldMkLst>
          <pc:docMk/>
          <pc:sldMk cId="3972855546" sldId="268"/>
        </pc:sldMkLst>
        <pc:picChg chg="add mod">
          <ac:chgData name="Martin Gay" userId="effef890-0467-4c94-b4d2-7294662a10b1" providerId="ADAL" clId="{08DCD19A-4CF0-46A0-B797-61FC9C4F0CEA}" dt="2024-09-14T16:01:37.363" v="47" actId="1076"/>
          <ac:picMkLst>
            <pc:docMk/>
            <pc:sldMk cId="3972855546" sldId="268"/>
            <ac:picMk id="3" creationId="{B3ADAE33-9B3C-6C62-1699-A4D90A63A05A}"/>
          </ac:picMkLst>
        </pc:picChg>
      </pc:sldChg>
      <pc:sldChg chg="del">
        <pc:chgData name="Martin Gay" userId="effef890-0467-4c94-b4d2-7294662a10b1" providerId="ADAL" clId="{08DCD19A-4CF0-46A0-B797-61FC9C4F0CEA}" dt="2024-09-14T14:43:31.544" v="0" actId="47"/>
        <pc:sldMkLst>
          <pc:docMk/>
          <pc:sldMk cId="698903625" sldId="285"/>
        </pc:sldMkLst>
      </pc:sldChg>
      <pc:sldChg chg="del">
        <pc:chgData name="Martin Gay" userId="effef890-0467-4c94-b4d2-7294662a10b1" providerId="ADAL" clId="{08DCD19A-4CF0-46A0-B797-61FC9C4F0CEA}" dt="2024-09-14T14:43:31.544" v="0" actId="47"/>
        <pc:sldMkLst>
          <pc:docMk/>
          <pc:sldMk cId="1471243958" sldId="286"/>
        </pc:sldMkLst>
      </pc:sldChg>
      <pc:sldChg chg="del">
        <pc:chgData name="Martin Gay" userId="effef890-0467-4c94-b4d2-7294662a10b1" providerId="ADAL" clId="{08DCD19A-4CF0-46A0-B797-61FC9C4F0CEA}" dt="2024-09-14T14:43:31.544" v="0" actId="47"/>
        <pc:sldMkLst>
          <pc:docMk/>
          <pc:sldMk cId="381120748" sldId="289"/>
        </pc:sldMkLst>
      </pc:sldChg>
      <pc:sldChg chg="del">
        <pc:chgData name="Martin Gay" userId="effef890-0467-4c94-b4d2-7294662a10b1" providerId="ADAL" clId="{08DCD19A-4CF0-46A0-B797-61FC9C4F0CEA}" dt="2024-09-14T14:43:31.544" v="0" actId="47"/>
        <pc:sldMkLst>
          <pc:docMk/>
          <pc:sldMk cId="965032502" sldId="290"/>
        </pc:sldMkLst>
      </pc:sldChg>
      <pc:sldChg chg="del">
        <pc:chgData name="Martin Gay" userId="effef890-0467-4c94-b4d2-7294662a10b1" providerId="ADAL" clId="{08DCD19A-4CF0-46A0-B797-61FC9C4F0CEA}" dt="2024-09-14T14:43:31.544" v="0" actId="47"/>
        <pc:sldMkLst>
          <pc:docMk/>
          <pc:sldMk cId="1787842892" sldId="292"/>
        </pc:sldMkLst>
      </pc:sldChg>
      <pc:sldChg chg="del">
        <pc:chgData name="Martin Gay" userId="effef890-0467-4c94-b4d2-7294662a10b1" providerId="ADAL" clId="{08DCD19A-4CF0-46A0-B797-61FC9C4F0CEA}" dt="2024-09-14T14:43:31.544" v="0" actId="47"/>
        <pc:sldMkLst>
          <pc:docMk/>
          <pc:sldMk cId="2499479819" sldId="297"/>
        </pc:sldMkLst>
      </pc:sldChg>
      <pc:sldChg chg="del">
        <pc:chgData name="Martin Gay" userId="effef890-0467-4c94-b4d2-7294662a10b1" providerId="ADAL" clId="{08DCD19A-4CF0-46A0-B797-61FC9C4F0CEA}" dt="2024-09-14T14:43:31.544" v="0" actId="47"/>
        <pc:sldMkLst>
          <pc:docMk/>
          <pc:sldMk cId="2180713033" sldId="298"/>
        </pc:sldMkLst>
      </pc:sldChg>
      <pc:sldChg chg="del">
        <pc:chgData name="Martin Gay" userId="effef890-0467-4c94-b4d2-7294662a10b1" providerId="ADAL" clId="{08DCD19A-4CF0-46A0-B797-61FC9C4F0CEA}" dt="2024-09-14T14:43:31.544" v="0" actId="47"/>
        <pc:sldMkLst>
          <pc:docMk/>
          <pc:sldMk cId="2076307094" sldId="299"/>
        </pc:sldMkLst>
      </pc:sldChg>
      <pc:sldChg chg="del">
        <pc:chgData name="Martin Gay" userId="effef890-0467-4c94-b4d2-7294662a10b1" providerId="ADAL" clId="{08DCD19A-4CF0-46A0-B797-61FC9C4F0CEA}" dt="2024-09-14T14:43:31.544" v="0" actId="47"/>
        <pc:sldMkLst>
          <pc:docMk/>
          <pc:sldMk cId="3699370111" sldId="300"/>
        </pc:sldMkLst>
      </pc:sldChg>
      <pc:sldChg chg="del">
        <pc:chgData name="Martin Gay" userId="effef890-0467-4c94-b4d2-7294662a10b1" providerId="ADAL" clId="{08DCD19A-4CF0-46A0-B797-61FC9C4F0CEA}" dt="2024-09-14T14:43:31.544" v="0" actId="47"/>
        <pc:sldMkLst>
          <pc:docMk/>
          <pc:sldMk cId="1239357368" sldId="301"/>
        </pc:sldMkLst>
      </pc:sldChg>
      <pc:sldChg chg="del">
        <pc:chgData name="Martin Gay" userId="effef890-0467-4c94-b4d2-7294662a10b1" providerId="ADAL" clId="{08DCD19A-4CF0-46A0-B797-61FC9C4F0CEA}" dt="2024-09-14T14:43:31.544" v="0" actId="47"/>
        <pc:sldMkLst>
          <pc:docMk/>
          <pc:sldMk cId="242024140" sldId="302"/>
        </pc:sldMkLst>
      </pc:sldChg>
      <pc:sldChg chg="del">
        <pc:chgData name="Martin Gay" userId="effef890-0467-4c94-b4d2-7294662a10b1" providerId="ADAL" clId="{08DCD19A-4CF0-46A0-B797-61FC9C4F0CEA}" dt="2024-09-14T14:43:31.544" v="0" actId="47"/>
        <pc:sldMkLst>
          <pc:docMk/>
          <pc:sldMk cId="3697061377" sldId="303"/>
        </pc:sldMkLst>
      </pc:sldChg>
      <pc:sldChg chg="del">
        <pc:chgData name="Martin Gay" userId="effef890-0467-4c94-b4d2-7294662a10b1" providerId="ADAL" clId="{08DCD19A-4CF0-46A0-B797-61FC9C4F0CEA}" dt="2024-09-14T14:43:31.544" v="0" actId="47"/>
        <pc:sldMkLst>
          <pc:docMk/>
          <pc:sldMk cId="1688768055" sldId="304"/>
        </pc:sldMkLst>
      </pc:sldChg>
      <pc:sldChg chg="del">
        <pc:chgData name="Martin Gay" userId="effef890-0467-4c94-b4d2-7294662a10b1" providerId="ADAL" clId="{08DCD19A-4CF0-46A0-B797-61FC9C4F0CEA}" dt="2024-09-14T14:43:31.544" v="0" actId="47"/>
        <pc:sldMkLst>
          <pc:docMk/>
          <pc:sldMk cId="842339964" sldId="305"/>
        </pc:sldMkLst>
      </pc:sldChg>
      <pc:sldChg chg="del">
        <pc:chgData name="Martin Gay" userId="effef890-0467-4c94-b4d2-7294662a10b1" providerId="ADAL" clId="{08DCD19A-4CF0-46A0-B797-61FC9C4F0CEA}" dt="2024-09-14T14:43:31.544" v="0" actId="47"/>
        <pc:sldMkLst>
          <pc:docMk/>
          <pc:sldMk cId="2981052169" sldId="306"/>
        </pc:sldMkLst>
      </pc:sldChg>
      <pc:sldChg chg="del">
        <pc:chgData name="Martin Gay" userId="effef890-0467-4c94-b4d2-7294662a10b1" providerId="ADAL" clId="{08DCD19A-4CF0-46A0-B797-61FC9C4F0CEA}" dt="2024-09-14T14:43:31.544" v="0" actId="47"/>
        <pc:sldMkLst>
          <pc:docMk/>
          <pc:sldMk cId="1766549270" sldId="308"/>
        </pc:sldMkLst>
      </pc:sldChg>
      <pc:sldChg chg="del">
        <pc:chgData name="Martin Gay" userId="effef890-0467-4c94-b4d2-7294662a10b1" providerId="ADAL" clId="{08DCD19A-4CF0-46A0-B797-61FC9C4F0CEA}" dt="2024-09-14T14:43:31.544" v="0" actId="47"/>
        <pc:sldMkLst>
          <pc:docMk/>
          <pc:sldMk cId="184521847" sldId="309"/>
        </pc:sldMkLst>
      </pc:sldChg>
      <pc:sldChg chg="del">
        <pc:chgData name="Martin Gay" userId="effef890-0467-4c94-b4d2-7294662a10b1" providerId="ADAL" clId="{08DCD19A-4CF0-46A0-B797-61FC9C4F0CEA}" dt="2024-09-14T14:43:31.544" v="0" actId="47"/>
        <pc:sldMkLst>
          <pc:docMk/>
          <pc:sldMk cId="4169460909" sldId="310"/>
        </pc:sldMkLst>
      </pc:sldChg>
      <pc:sldChg chg="del">
        <pc:chgData name="Martin Gay" userId="effef890-0467-4c94-b4d2-7294662a10b1" providerId="ADAL" clId="{08DCD19A-4CF0-46A0-B797-61FC9C4F0CEA}" dt="2024-09-14T14:43:31.544" v="0" actId="47"/>
        <pc:sldMkLst>
          <pc:docMk/>
          <pc:sldMk cId="1051544406" sldId="311"/>
        </pc:sldMkLst>
      </pc:sldChg>
      <pc:sldChg chg="del">
        <pc:chgData name="Martin Gay" userId="effef890-0467-4c94-b4d2-7294662a10b1" providerId="ADAL" clId="{08DCD19A-4CF0-46A0-B797-61FC9C4F0CEA}" dt="2024-09-14T14:43:31.544" v="0" actId="47"/>
        <pc:sldMkLst>
          <pc:docMk/>
          <pc:sldMk cId="134853167" sldId="312"/>
        </pc:sldMkLst>
      </pc:sldChg>
      <pc:sldChg chg="del">
        <pc:chgData name="Martin Gay" userId="effef890-0467-4c94-b4d2-7294662a10b1" providerId="ADAL" clId="{08DCD19A-4CF0-46A0-B797-61FC9C4F0CEA}" dt="2024-09-14T14:43:31.544" v="0" actId="47"/>
        <pc:sldMkLst>
          <pc:docMk/>
          <pc:sldMk cId="4133418783" sldId="313"/>
        </pc:sldMkLst>
      </pc:sldChg>
      <pc:sldChg chg="del">
        <pc:chgData name="Martin Gay" userId="effef890-0467-4c94-b4d2-7294662a10b1" providerId="ADAL" clId="{08DCD19A-4CF0-46A0-B797-61FC9C4F0CEA}" dt="2024-09-14T14:43:31.544" v="0" actId="47"/>
        <pc:sldMkLst>
          <pc:docMk/>
          <pc:sldMk cId="334433485" sldId="314"/>
        </pc:sldMkLst>
      </pc:sldChg>
      <pc:sldChg chg="del">
        <pc:chgData name="Martin Gay" userId="effef890-0467-4c94-b4d2-7294662a10b1" providerId="ADAL" clId="{08DCD19A-4CF0-46A0-B797-61FC9C4F0CEA}" dt="2024-09-14T14:43:31.544" v="0" actId="47"/>
        <pc:sldMkLst>
          <pc:docMk/>
          <pc:sldMk cId="413949514" sldId="315"/>
        </pc:sldMkLst>
      </pc:sldChg>
      <pc:sldChg chg="del">
        <pc:chgData name="Martin Gay" userId="effef890-0467-4c94-b4d2-7294662a10b1" providerId="ADAL" clId="{08DCD19A-4CF0-46A0-B797-61FC9C4F0CEA}" dt="2024-09-14T14:43:31.544" v="0" actId="47"/>
        <pc:sldMkLst>
          <pc:docMk/>
          <pc:sldMk cId="3210004042" sldId="316"/>
        </pc:sldMkLst>
      </pc:sldChg>
      <pc:sldChg chg="del">
        <pc:chgData name="Martin Gay" userId="effef890-0467-4c94-b4d2-7294662a10b1" providerId="ADAL" clId="{08DCD19A-4CF0-46A0-B797-61FC9C4F0CEA}" dt="2024-09-14T14:43:31.544" v="0" actId="47"/>
        <pc:sldMkLst>
          <pc:docMk/>
          <pc:sldMk cId="2241806500" sldId="317"/>
        </pc:sldMkLst>
      </pc:sldChg>
      <pc:sldChg chg="del">
        <pc:chgData name="Martin Gay" userId="effef890-0467-4c94-b4d2-7294662a10b1" providerId="ADAL" clId="{08DCD19A-4CF0-46A0-B797-61FC9C4F0CEA}" dt="2024-09-14T14:43:31.544" v="0" actId="47"/>
        <pc:sldMkLst>
          <pc:docMk/>
          <pc:sldMk cId="364183088" sldId="318"/>
        </pc:sldMkLst>
      </pc:sldChg>
      <pc:sldChg chg="del">
        <pc:chgData name="Martin Gay" userId="effef890-0467-4c94-b4d2-7294662a10b1" providerId="ADAL" clId="{08DCD19A-4CF0-46A0-B797-61FC9C4F0CEA}" dt="2024-09-14T14:43:31.544" v="0" actId="47"/>
        <pc:sldMkLst>
          <pc:docMk/>
          <pc:sldMk cId="3689093476" sldId="321"/>
        </pc:sldMkLst>
      </pc:sldChg>
      <pc:sldChg chg="del">
        <pc:chgData name="Martin Gay" userId="effef890-0467-4c94-b4d2-7294662a10b1" providerId="ADAL" clId="{08DCD19A-4CF0-46A0-B797-61FC9C4F0CEA}" dt="2024-09-14T14:43:31.544" v="0" actId="47"/>
        <pc:sldMkLst>
          <pc:docMk/>
          <pc:sldMk cId="2449685481" sldId="322"/>
        </pc:sldMkLst>
      </pc:sldChg>
      <pc:sldChg chg="del">
        <pc:chgData name="Martin Gay" userId="effef890-0467-4c94-b4d2-7294662a10b1" providerId="ADAL" clId="{08DCD19A-4CF0-46A0-B797-61FC9C4F0CEA}" dt="2024-09-14T14:43:31.544" v="0" actId="47"/>
        <pc:sldMkLst>
          <pc:docMk/>
          <pc:sldMk cId="3244346124" sldId="323"/>
        </pc:sldMkLst>
      </pc:sldChg>
    </pc:docChg>
  </pc:docChgLst>
  <pc:docChgLst>
    <pc:chgData name="Hangyu Yu" userId="4769b349918564ed" providerId="LiveId" clId="{E921E738-9A92-8244-B2DE-6A9B637051AB}"/>
    <pc:docChg chg="modSld">
      <pc:chgData name="Hangyu Yu" userId="4769b349918564ed" providerId="LiveId" clId="{E921E738-9A92-8244-B2DE-6A9B637051AB}" dt="2024-09-25T11:41:40.185" v="24" actId="20577"/>
      <pc:docMkLst>
        <pc:docMk/>
      </pc:docMkLst>
      <pc:sldChg chg="modSp mod">
        <pc:chgData name="Hangyu Yu" userId="4769b349918564ed" providerId="LiveId" clId="{E921E738-9A92-8244-B2DE-6A9B637051AB}" dt="2024-09-25T11:32:10.202" v="6" actId="20577"/>
        <pc:sldMkLst>
          <pc:docMk/>
          <pc:sldMk cId="413527936" sldId="256"/>
        </pc:sldMkLst>
        <pc:spChg chg="mod">
          <ac:chgData name="Hangyu Yu" userId="4769b349918564ed" providerId="LiveId" clId="{E921E738-9A92-8244-B2DE-6A9B637051AB}" dt="2024-09-25T11:32:10.202" v="6" actId="20577"/>
          <ac:spMkLst>
            <pc:docMk/>
            <pc:sldMk cId="413527936" sldId="256"/>
            <ac:spMk id="4" creationId="{34F3CA74-E434-844A-9C90-0FE7EB8DBFC3}"/>
          </ac:spMkLst>
        </pc:spChg>
      </pc:sldChg>
      <pc:sldChg chg="modSp mod modNotesTx">
        <pc:chgData name="Hangyu Yu" userId="4769b349918564ed" providerId="LiveId" clId="{E921E738-9A92-8244-B2DE-6A9B637051AB}" dt="2024-09-25T11:41:02.931" v="9" actId="20577"/>
        <pc:sldMkLst>
          <pc:docMk/>
          <pc:sldMk cId="3636881087" sldId="291"/>
        </pc:sldMkLst>
        <pc:spChg chg="mod">
          <ac:chgData name="Hangyu Yu" userId="4769b349918564ed" providerId="LiveId" clId="{E921E738-9A92-8244-B2DE-6A9B637051AB}" dt="2024-09-25T11:31:25.394" v="4" actId="20577"/>
          <ac:spMkLst>
            <pc:docMk/>
            <pc:sldMk cId="3636881087" sldId="291"/>
            <ac:spMk id="9" creationId="{9ECF5B31-75FA-43DA-B097-9848646CAD33}"/>
          </ac:spMkLst>
        </pc:spChg>
      </pc:sldChg>
      <pc:sldChg chg="modSp modNotesTx">
        <pc:chgData name="Hangyu Yu" userId="4769b349918564ed" providerId="LiveId" clId="{E921E738-9A92-8244-B2DE-6A9B637051AB}" dt="2024-09-25T11:41:05.475" v="10" actId="20577"/>
        <pc:sldMkLst>
          <pc:docMk/>
          <pc:sldMk cId="716009331" sldId="292"/>
        </pc:sldMkLst>
        <pc:spChg chg="mod">
          <ac:chgData name="Hangyu Yu" userId="4769b349918564ed" providerId="LiveId" clId="{E921E738-9A92-8244-B2DE-6A9B637051AB}" dt="2024-09-25T11:40:12.503" v="8"/>
          <ac:spMkLst>
            <pc:docMk/>
            <pc:sldMk cId="716009331" sldId="292"/>
            <ac:spMk id="6" creationId="{134139A2-D4CC-4682-853A-8FD504492A6D}"/>
          </ac:spMkLst>
        </pc:spChg>
      </pc:sldChg>
      <pc:sldChg chg="modSp modNotesTx">
        <pc:chgData name="Hangyu Yu" userId="4769b349918564ed" providerId="LiveId" clId="{E921E738-9A92-8244-B2DE-6A9B637051AB}" dt="2024-09-25T11:41:08.140" v="11" actId="20577"/>
        <pc:sldMkLst>
          <pc:docMk/>
          <pc:sldMk cId="530371505" sldId="293"/>
        </pc:sldMkLst>
        <pc:spChg chg="mod">
          <ac:chgData name="Hangyu Yu" userId="4769b349918564ed" providerId="LiveId" clId="{E921E738-9A92-8244-B2DE-6A9B637051AB}" dt="2024-09-25T11:40:12.503" v="8"/>
          <ac:spMkLst>
            <pc:docMk/>
            <pc:sldMk cId="530371505" sldId="293"/>
            <ac:spMk id="6" creationId="{134139A2-D4CC-4682-853A-8FD504492A6D}"/>
          </ac:spMkLst>
        </pc:spChg>
      </pc:sldChg>
      <pc:sldChg chg="modSp modNotesTx">
        <pc:chgData name="Hangyu Yu" userId="4769b349918564ed" providerId="LiveId" clId="{E921E738-9A92-8244-B2DE-6A9B637051AB}" dt="2024-09-25T11:41:10.701" v="12" actId="20577"/>
        <pc:sldMkLst>
          <pc:docMk/>
          <pc:sldMk cId="1391200148" sldId="294"/>
        </pc:sldMkLst>
        <pc:spChg chg="mod">
          <ac:chgData name="Hangyu Yu" userId="4769b349918564ed" providerId="LiveId" clId="{E921E738-9A92-8244-B2DE-6A9B637051AB}" dt="2024-09-25T11:40:12.503" v="8"/>
          <ac:spMkLst>
            <pc:docMk/>
            <pc:sldMk cId="1391200148" sldId="294"/>
            <ac:spMk id="6" creationId="{134139A2-D4CC-4682-853A-8FD504492A6D}"/>
          </ac:spMkLst>
        </pc:spChg>
      </pc:sldChg>
      <pc:sldChg chg="modSp modNotesTx">
        <pc:chgData name="Hangyu Yu" userId="4769b349918564ed" providerId="LiveId" clId="{E921E738-9A92-8244-B2DE-6A9B637051AB}" dt="2024-09-25T11:41:13.586" v="13" actId="20577"/>
        <pc:sldMkLst>
          <pc:docMk/>
          <pc:sldMk cId="573803386" sldId="295"/>
        </pc:sldMkLst>
        <pc:spChg chg="mod">
          <ac:chgData name="Hangyu Yu" userId="4769b349918564ed" providerId="LiveId" clId="{E921E738-9A92-8244-B2DE-6A9B637051AB}" dt="2024-09-25T11:40:12.503" v="8"/>
          <ac:spMkLst>
            <pc:docMk/>
            <pc:sldMk cId="573803386" sldId="295"/>
            <ac:spMk id="6" creationId="{134139A2-D4CC-4682-853A-8FD504492A6D}"/>
          </ac:spMkLst>
        </pc:spChg>
      </pc:sldChg>
      <pc:sldChg chg="modSp modNotesTx">
        <pc:chgData name="Hangyu Yu" userId="4769b349918564ed" providerId="LiveId" clId="{E921E738-9A92-8244-B2DE-6A9B637051AB}" dt="2024-09-25T11:41:16.078" v="14" actId="20577"/>
        <pc:sldMkLst>
          <pc:docMk/>
          <pc:sldMk cId="2132195741" sldId="296"/>
        </pc:sldMkLst>
        <pc:spChg chg="mod">
          <ac:chgData name="Hangyu Yu" userId="4769b349918564ed" providerId="LiveId" clId="{E921E738-9A92-8244-B2DE-6A9B637051AB}" dt="2024-09-25T11:40:12.503" v="8"/>
          <ac:spMkLst>
            <pc:docMk/>
            <pc:sldMk cId="2132195741" sldId="296"/>
            <ac:spMk id="6" creationId="{134139A2-D4CC-4682-853A-8FD504492A6D}"/>
          </ac:spMkLst>
        </pc:spChg>
      </pc:sldChg>
      <pc:sldChg chg="modSp modNotesTx">
        <pc:chgData name="Hangyu Yu" userId="4769b349918564ed" providerId="LiveId" clId="{E921E738-9A92-8244-B2DE-6A9B637051AB}" dt="2024-09-25T11:41:18.721" v="15" actId="20577"/>
        <pc:sldMkLst>
          <pc:docMk/>
          <pc:sldMk cId="2108612842" sldId="297"/>
        </pc:sldMkLst>
        <pc:spChg chg="mod">
          <ac:chgData name="Hangyu Yu" userId="4769b349918564ed" providerId="LiveId" clId="{E921E738-9A92-8244-B2DE-6A9B637051AB}" dt="2024-09-25T11:40:12.503" v="8"/>
          <ac:spMkLst>
            <pc:docMk/>
            <pc:sldMk cId="2108612842" sldId="297"/>
            <ac:spMk id="6" creationId="{134139A2-D4CC-4682-853A-8FD504492A6D}"/>
          </ac:spMkLst>
        </pc:spChg>
      </pc:sldChg>
      <pc:sldChg chg="modSp modNotesTx">
        <pc:chgData name="Hangyu Yu" userId="4769b349918564ed" providerId="LiveId" clId="{E921E738-9A92-8244-B2DE-6A9B637051AB}" dt="2024-09-25T11:41:21.193" v="16" actId="20577"/>
        <pc:sldMkLst>
          <pc:docMk/>
          <pc:sldMk cId="4021906093" sldId="298"/>
        </pc:sldMkLst>
        <pc:spChg chg="mod">
          <ac:chgData name="Hangyu Yu" userId="4769b349918564ed" providerId="LiveId" clId="{E921E738-9A92-8244-B2DE-6A9B637051AB}" dt="2024-09-25T11:40:12.503" v="8"/>
          <ac:spMkLst>
            <pc:docMk/>
            <pc:sldMk cId="4021906093" sldId="298"/>
            <ac:spMk id="6" creationId="{134139A2-D4CC-4682-853A-8FD504492A6D}"/>
          </ac:spMkLst>
        </pc:spChg>
      </pc:sldChg>
      <pc:sldChg chg="modSp modNotesTx">
        <pc:chgData name="Hangyu Yu" userId="4769b349918564ed" providerId="LiveId" clId="{E921E738-9A92-8244-B2DE-6A9B637051AB}" dt="2024-09-25T11:41:23.631" v="17" actId="20577"/>
        <pc:sldMkLst>
          <pc:docMk/>
          <pc:sldMk cId="2351892655" sldId="299"/>
        </pc:sldMkLst>
        <pc:spChg chg="mod">
          <ac:chgData name="Hangyu Yu" userId="4769b349918564ed" providerId="LiveId" clId="{E921E738-9A92-8244-B2DE-6A9B637051AB}" dt="2024-09-25T11:40:12.503" v="8"/>
          <ac:spMkLst>
            <pc:docMk/>
            <pc:sldMk cId="2351892655" sldId="299"/>
            <ac:spMk id="6" creationId="{134139A2-D4CC-4682-853A-8FD504492A6D}"/>
          </ac:spMkLst>
        </pc:spChg>
      </pc:sldChg>
      <pc:sldChg chg="modSp modNotesTx">
        <pc:chgData name="Hangyu Yu" userId="4769b349918564ed" providerId="LiveId" clId="{E921E738-9A92-8244-B2DE-6A9B637051AB}" dt="2024-09-25T11:41:25.966" v="18" actId="20577"/>
        <pc:sldMkLst>
          <pc:docMk/>
          <pc:sldMk cId="725023645" sldId="300"/>
        </pc:sldMkLst>
        <pc:spChg chg="mod">
          <ac:chgData name="Hangyu Yu" userId="4769b349918564ed" providerId="LiveId" clId="{E921E738-9A92-8244-B2DE-6A9B637051AB}" dt="2024-09-25T11:40:12.503" v="8"/>
          <ac:spMkLst>
            <pc:docMk/>
            <pc:sldMk cId="725023645" sldId="300"/>
            <ac:spMk id="6" creationId="{134139A2-D4CC-4682-853A-8FD504492A6D}"/>
          </ac:spMkLst>
        </pc:spChg>
      </pc:sldChg>
      <pc:sldChg chg="modSp modNotesTx">
        <pc:chgData name="Hangyu Yu" userId="4769b349918564ed" providerId="LiveId" clId="{E921E738-9A92-8244-B2DE-6A9B637051AB}" dt="2024-09-25T11:41:28.202" v="19" actId="20577"/>
        <pc:sldMkLst>
          <pc:docMk/>
          <pc:sldMk cId="4287884252" sldId="301"/>
        </pc:sldMkLst>
        <pc:spChg chg="mod">
          <ac:chgData name="Hangyu Yu" userId="4769b349918564ed" providerId="LiveId" clId="{E921E738-9A92-8244-B2DE-6A9B637051AB}" dt="2024-09-25T11:40:12.503" v="8"/>
          <ac:spMkLst>
            <pc:docMk/>
            <pc:sldMk cId="4287884252" sldId="301"/>
            <ac:spMk id="6" creationId="{134139A2-D4CC-4682-853A-8FD504492A6D}"/>
          </ac:spMkLst>
        </pc:spChg>
      </pc:sldChg>
      <pc:sldChg chg="modSp modNotesTx">
        <pc:chgData name="Hangyu Yu" userId="4769b349918564ed" providerId="LiveId" clId="{E921E738-9A92-8244-B2DE-6A9B637051AB}" dt="2024-09-25T11:41:30.665" v="20" actId="20577"/>
        <pc:sldMkLst>
          <pc:docMk/>
          <pc:sldMk cId="4196651076" sldId="302"/>
        </pc:sldMkLst>
        <pc:spChg chg="mod">
          <ac:chgData name="Hangyu Yu" userId="4769b349918564ed" providerId="LiveId" clId="{E921E738-9A92-8244-B2DE-6A9B637051AB}" dt="2024-09-25T11:40:12.503" v="8"/>
          <ac:spMkLst>
            <pc:docMk/>
            <pc:sldMk cId="4196651076" sldId="302"/>
            <ac:spMk id="6" creationId="{134139A2-D4CC-4682-853A-8FD504492A6D}"/>
          </ac:spMkLst>
        </pc:spChg>
      </pc:sldChg>
      <pc:sldChg chg="modSp modNotesTx">
        <pc:chgData name="Hangyu Yu" userId="4769b349918564ed" providerId="LiveId" clId="{E921E738-9A92-8244-B2DE-6A9B637051AB}" dt="2024-09-25T11:41:32.999" v="21" actId="20577"/>
        <pc:sldMkLst>
          <pc:docMk/>
          <pc:sldMk cId="3237274456" sldId="303"/>
        </pc:sldMkLst>
        <pc:spChg chg="mod">
          <ac:chgData name="Hangyu Yu" userId="4769b349918564ed" providerId="LiveId" clId="{E921E738-9A92-8244-B2DE-6A9B637051AB}" dt="2024-09-25T11:40:12.503" v="8"/>
          <ac:spMkLst>
            <pc:docMk/>
            <pc:sldMk cId="3237274456" sldId="303"/>
            <ac:spMk id="6" creationId="{134139A2-D4CC-4682-853A-8FD504492A6D}"/>
          </ac:spMkLst>
        </pc:spChg>
      </pc:sldChg>
      <pc:sldChg chg="modSp modNotesTx">
        <pc:chgData name="Hangyu Yu" userId="4769b349918564ed" providerId="LiveId" clId="{E921E738-9A92-8244-B2DE-6A9B637051AB}" dt="2024-09-25T11:41:35.451" v="22" actId="20577"/>
        <pc:sldMkLst>
          <pc:docMk/>
          <pc:sldMk cId="592249703" sldId="304"/>
        </pc:sldMkLst>
        <pc:spChg chg="mod">
          <ac:chgData name="Hangyu Yu" userId="4769b349918564ed" providerId="LiveId" clId="{E921E738-9A92-8244-B2DE-6A9B637051AB}" dt="2024-09-25T11:40:12.503" v="8"/>
          <ac:spMkLst>
            <pc:docMk/>
            <pc:sldMk cId="592249703" sldId="304"/>
            <ac:spMk id="6" creationId="{134139A2-D4CC-4682-853A-8FD504492A6D}"/>
          </ac:spMkLst>
        </pc:spChg>
      </pc:sldChg>
      <pc:sldChg chg="modSp modNotesTx">
        <pc:chgData name="Hangyu Yu" userId="4769b349918564ed" providerId="LiveId" clId="{E921E738-9A92-8244-B2DE-6A9B637051AB}" dt="2024-09-25T11:41:37.785" v="23" actId="20577"/>
        <pc:sldMkLst>
          <pc:docMk/>
          <pc:sldMk cId="647432423" sldId="305"/>
        </pc:sldMkLst>
        <pc:spChg chg="mod">
          <ac:chgData name="Hangyu Yu" userId="4769b349918564ed" providerId="LiveId" clId="{E921E738-9A92-8244-B2DE-6A9B637051AB}" dt="2024-09-25T11:40:12.503" v="8"/>
          <ac:spMkLst>
            <pc:docMk/>
            <pc:sldMk cId="647432423" sldId="305"/>
            <ac:spMk id="6" creationId="{134139A2-D4CC-4682-853A-8FD504492A6D}"/>
          </ac:spMkLst>
        </pc:spChg>
      </pc:sldChg>
      <pc:sldChg chg="modSp modNotesTx">
        <pc:chgData name="Hangyu Yu" userId="4769b349918564ed" providerId="LiveId" clId="{E921E738-9A92-8244-B2DE-6A9B637051AB}" dt="2024-09-25T11:41:40.185" v="24" actId="20577"/>
        <pc:sldMkLst>
          <pc:docMk/>
          <pc:sldMk cId="388828550" sldId="306"/>
        </pc:sldMkLst>
        <pc:spChg chg="mod">
          <ac:chgData name="Hangyu Yu" userId="4769b349918564ed" providerId="LiveId" clId="{E921E738-9A92-8244-B2DE-6A9B637051AB}" dt="2024-09-25T11:40:12.503" v="8"/>
          <ac:spMkLst>
            <pc:docMk/>
            <pc:sldMk cId="388828550" sldId="306"/>
            <ac:spMk id="6" creationId="{134139A2-D4CC-4682-853A-8FD504492A6D}"/>
          </ac:spMkLst>
        </pc:spChg>
      </pc:sldChg>
      <pc:sldChg chg="modNotesTx">
        <pc:chgData name="Hangyu Yu" userId="4769b349918564ed" providerId="LiveId" clId="{E921E738-9A92-8244-B2DE-6A9B637051AB}" dt="2024-09-25T11:34:34.502" v="7"/>
        <pc:sldMkLst>
          <pc:docMk/>
          <pc:sldMk cId="465978386" sldId="307"/>
        </pc:sldMkLst>
      </pc:sldChg>
    </pc:docChg>
  </pc:docChgLst>
  <pc:docChgLst>
    <pc:chgData name="Hangyu Yu" userId="4769b349918564ed" providerId="LiveId" clId="{A8E80D5D-CE11-4D5A-AFC7-93ED97DC64E2}"/>
    <pc:docChg chg="undo custSel addSld delSld modSld sldOrd">
      <pc:chgData name="Hangyu Yu" userId="4769b349918564ed" providerId="LiveId" clId="{A8E80D5D-CE11-4D5A-AFC7-93ED97DC64E2}" dt="2024-09-24T10:35:57.428" v="1088" actId="20577"/>
      <pc:docMkLst>
        <pc:docMk/>
      </pc:docMkLst>
      <pc:sldChg chg="del">
        <pc:chgData name="Hangyu Yu" userId="4769b349918564ed" providerId="LiveId" clId="{A8E80D5D-CE11-4D5A-AFC7-93ED97DC64E2}" dt="2024-09-24T09:19:58.802" v="349" actId="47"/>
        <pc:sldMkLst>
          <pc:docMk/>
          <pc:sldMk cId="1530241814" sldId="261"/>
        </pc:sldMkLst>
      </pc:sldChg>
      <pc:sldChg chg="del">
        <pc:chgData name="Hangyu Yu" userId="4769b349918564ed" providerId="LiveId" clId="{A8E80D5D-CE11-4D5A-AFC7-93ED97DC64E2}" dt="2024-09-24T10:14:50.921" v="611" actId="47"/>
        <pc:sldMkLst>
          <pc:docMk/>
          <pc:sldMk cId="2318915390" sldId="262"/>
        </pc:sldMkLst>
      </pc:sldChg>
      <pc:sldChg chg="del">
        <pc:chgData name="Hangyu Yu" userId="4769b349918564ed" providerId="LiveId" clId="{A8E80D5D-CE11-4D5A-AFC7-93ED97DC64E2}" dt="2024-09-24T10:14:50.921" v="611" actId="47"/>
        <pc:sldMkLst>
          <pc:docMk/>
          <pc:sldMk cId="3916095367" sldId="266"/>
        </pc:sldMkLst>
      </pc:sldChg>
      <pc:sldChg chg="del">
        <pc:chgData name="Hangyu Yu" userId="4769b349918564ed" providerId="LiveId" clId="{A8E80D5D-CE11-4D5A-AFC7-93ED97DC64E2}" dt="2024-09-24T10:14:50.921" v="611" actId="47"/>
        <pc:sldMkLst>
          <pc:docMk/>
          <pc:sldMk cId="1371272681" sldId="270"/>
        </pc:sldMkLst>
      </pc:sldChg>
      <pc:sldChg chg="del">
        <pc:chgData name="Hangyu Yu" userId="4769b349918564ed" providerId="LiveId" clId="{A8E80D5D-CE11-4D5A-AFC7-93ED97DC64E2}" dt="2024-09-24T10:14:50.921" v="611" actId="47"/>
        <pc:sldMkLst>
          <pc:docMk/>
          <pc:sldMk cId="445705004" sldId="274"/>
        </pc:sldMkLst>
      </pc:sldChg>
      <pc:sldChg chg="del">
        <pc:chgData name="Hangyu Yu" userId="4769b349918564ed" providerId="LiveId" clId="{A8E80D5D-CE11-4D5A-AFC7-93ED97DC64E2}" dt="2024-09-24T10:14:50.921" v="611" actId="47"/>
        <pc:sldMkLst>
          <pc:docMk/>
          <pc:sldMk cId="2889536460" sldId="275"/>
        </pc:sldMkLst>
      </pc:sldChg>
      <pc:sldChg chg="del">
        <pc:chgData name="Hangyu Yu" userId="4769b349918564ed" providerId="LiveId" clId="{A8E80D5D-CE11-4D5A-AFC7-93ED97DC64E2}" dt="2024-09-24T10:14:50.921" v="611" actId="47"/>
        <pc:sldMkLst>
          <pc:docMk/>
          <pc:sldMk cId="654890491" sldId="276"/>
        </pc:sldMkLst>
      </pc:sldChg>
      <pc:sldChg chg="del">
        <pc:chgData name="Hangyu Yu" userId="4769b349918564ed" providerId="LiveId" clId="{A8E80D5D-CE11-4D5A-AFC7-93ED97DC64E2}" dt="2024-09-24T10:14:50.921" v="611" actId="47"/>
        <pc:sldMkLst>
          <pc:docMk/>
          <pc:sldMk cId="35751536" sldId="277"/>
        </pc:sldMkLst>
      </pc:sldChg>
      <pc:sldChg chg="del">
        <pc:chgData name="Hangyu Yu" userId="4769b349918564ed" providerId="LiveId" clId="{A8E80D5D-CE11-4D5A-AFC7-93ED97DC64E2}" dt="2024-09-24T10:14:50.921" v="611" actId="47"/>
        <pc:sldMkLst>
          <pc:docMk/>
          <pc:sldMk cId="4219557889" sldId="278"/>
        </pc:sldMkLst>
      </pc:sldChg>
      <pc:sldChg chg="del">
        <pc:chgData name="Hangyu Yu" userId="4769b349918564ed" providerId="LiveId" clId="{A8E80D5D-CE11-4D5A-AFC7-93ED97DC64E2}" dt="2024-09-24T10:14:50.921" v="611" actId="47"/>
        <pc:sldMkLst>
          <pc:docMk/>
          <pc:sldMk cId="2803507688" sldId="279"/>
        </pc:sldMkLst>
      </pc:sldChg>
      <pc:sldChg chg="del">
        <pc:chgData name="Hangyu Yu" userId="4769b349918564ed" providerId="LiveId" clId="{A8E80D5D-CE11-4D5A-AFC7-93ED97DC64E2}" dt="2024-09-24T10:14:50.921" v="611" actId="47"/>
        <pc:sldMkLst>
          <pc:docMk/>
          <pc:sldMk cId="706957094" sldId="280"/>
        </pc:sldMkLst>
      </pc:sldChg>
      <pc:sldChg chg="del">
        <pc:chgData name="Hangyu Yu" userId="4769b349918564ed" providerId="LiveId" clId="{A8E80D5D-CE11-4D5A-AFC7-93ED97DC64E2}" dt="2024-09-24T10:14:50.921" v="611" actId="47"/>
        <pc:sldMkLst>
          <pc:docMk/>
          <pc:sldMk cId="725666463" sldId="281"/>
        </pc:sldMkLst>
      </pc:sldChg>
      <pc:sldChg chg="del">
        <pc:chgData name="Hangyu Yu" userId="4769b349918564ed" providerId="LiveId" clId="{A8E80D5D-CE11-4D5A-AFC7-93ED97DC64E2}" dt="2024-09-24T10:14:50.921" v="611" actId="47"/>
        <pc:sldMkLst>
          <pc:docMk/>
          <pc:sldMk cId="339202648" sldId="283"/>
        </pc:sldMkLst>
      </pc:sldChg>
      <pc:sldChg chg="del">
        <pc:chgData name="Hangyu Yu" userId="4769b349918564ed" providerId="LiveId" clId="{A8E80D5D-CE11-4D5A-AFC7-93ED97DC64E2}" dt="2024-09-24T10:14:50.921" v="611" actId="47"/>
        <pc:sldMkLst>
          <pc:docMk/>
          <pc:sldMk cId="1638803371" sldId="284"/>
        </pc:sldMkLst>
      </pc:sldChg>
      <pc:sldChg chg="del">
        <pc:chgData name="Hangyu Yu" userId="4769b349918564ed" providerId="LiveId" clId="{A8E80D5D-CE11-4D5A-AFC7-93ED97DC64E2}" dt="2024-09-24T10:14:50.921" v="611" actId="47"/>
        <pc:sldMkLst>
          <pc:docMk/>
          <pc:sldMk cId="1875306901" sldId="285"/>
        </pc:sldMkLst>
      </pc:sldChg>
      <pc:sldChg chg="del">
        <pc:chgData name="Hangyu Yu" userId="4769b349918564ed" providerId="LiveId" clId="{A8E80D5D-CE11-4D5A-AFC7-93ED97DC64E2}" dt="2024-09-24T10:14:50.921" v="611" actId="47"/>
        <pc:sldMkLst>
          <pc:docMk/>
          <pc:sldMk cId="154521058" sldId="286"/>
        </pc:sldMkLst>
      </pc:sldChg>
      <pc:sldChg chg="del">
        <pc:chgData name="Hangyu Yu" userId="4769b349918564ed" providerId="LiveId" clId="{A8E80D5D-CE11-4D5A-AFC7-93ED97DC64E2}" dt="2024-09-24T10:14:50.921" v="611" actId="47"/>
        <pc:sldMkLst>
          <pc:docMk/>
          <pc:sldMk cId="3132138733" sldId="287"/>
        </pc:sldMkLst>
      </pc:sldChg>
      <pc:sldChg chg="del">
        <pc:chgData name="Hangyu Yu" userId="4769b349918564ed" providerId="LiveId" clId="{A8E80D5D-CE11-4D5A-AFC7-93ED97DC64E2}" dt="2024-09-24T10:14:50.921" v="611" actId="47"/>
        <pc:sldMkLst>
          <pc:docMk/>
          <pc:sldMk cId="3014394104" sldId="288"/>
        </pc:sldMkLst>
      </pc:sldChg>
      <pc:sldChg chg="del">
        <pc:chgData name="Hangyu Yu" userId="4769b349918564ed" providerId="LiveId" clId="{A8E80D5D-CE11-4D5A-AFC7-93ED97DC64E2}" dt="2024-09-24T10:14:50.921" v="611" actId="47"/>
        <pc:sldMkLst>
          <pc:docMk/>
          <pc:sldMk cId="2968012167" sldId="289"/>
        </pc:sldMkLst>
      </pc:sldChg>
      <pc:sldChg chg="addSp modSp del mod ord modNotesTx">
        <pc:chgData name="Hangyu Yu" userId="4769b349918564ed" providerId="LiveId" clId="{A8E80D5D-CE11-4D5A-AFC7-93ED97DC64E2}" dt="2024-09-24T08:57:08.429" v="34" actId="47"/>
        <pc:sldMkLst>
          <pc:docMk/>
          <pc:sldMk cId="722904409" sldId="290"/>
        </pc:sldMkLst>
        <pc:spChg chg="add mod">
          <ac:chgData name="Hangyu Yu" userId="4769b349918564ed" providerId="LiveId" clId="{A8E80D5D-CE11-4D5A-AFC7-93ED97DC64E2}" dt="2024-09-24T08:42:05.961" v="8" actId="20577"/>
          <ac:spMkLst>
            <pc:docMk/>
            <pc:sldMk cId="722904409" sldId="290"/>
            <ac:spMk id="6" creationId="{134139A2-D4CC-4682-853A-8FD504492A6D}"/>
          </ac:spMkLst>
        </pc:spChg>
        <pc:spChg chg="add mod">
          <ac:chgData name="Hangyu Yu" userId="4769b349918564ed" providerId="LiveId" clId="{A8E80D5D-CE11-4D5A-AFC7-93ED97DC64E2}" dt="2024-09-24T08:55:42.597" v="19" actId="14100"/>
          <ac:spMkLst>
            <pc:docMk/>
            <pc:sldMk cId="722904409" sldId="290"/>
            <ac:spMk id="8" creationId="{3DC1E6A7-2BE8-49C1-B8E1-1F9D15EF6CFC}"/>
          </ac:spMkLst>
        </pc:spChg>
      </pc:sldChg>
      <pc:sldChg chg="addSp delSp modSp add mod">
        <pc:chgData name="Hangyu Yu" userId="4769b349918564ed" providerId="LiveId" clId="{A8E80D5D-CE11-4D5A-AFC7-93ED97DC64E2}" dt="2024-09-24T09:42:40.691" v="398"/>
        <pc:sldMkLst>
          <pc:docMk/>
          <pc:sldMk cId="3636881087" sldId="291"/>
        </pc:sldMkLst>
        <pc:spChg chg="del">
          <ac:chgData name="Hangyu Yu" userId="4769b349918564ed" providerId="LiveId" clId="{A8E80D5D-CE11-4D5A-AFC7-93ED97DC64E2}" dt="2024-09-24T09:00:15.987" v="67" actId="478"/>
          <ac:spMkLst>
            <pc:docMk/>
            <pc:sldMk cId="3636881087" sldId="291"/>
            <ac:spMk id="6" creationId="{134139A2-D4CC-4682-853A-8FD504492A6D}"/>
          </ac:spMkLst>
        </pc:spChg>
        <pc:spChg chg="mod">
          <ac:chgData name="Hangyu Yu" userId="4769b349918564ed" providerId="LiveId" clId="{A8E80D5D-CE11-4D5A-AFC7-93ED97DC64E2}" dt="2024-09-24T09:42:40.691" v="398"/>
          <ac:spMkLst>
            <pc:docMk/>
            <pc:sldMk cId="3636881087" sldId="291"/>
            <ac:spMk id="8" creationId="{3DC1E6A7-2BE8-49C1-B8E1-1F9D15EF6CFC}"/>
          </ac:spMkLst>
        </pc:spChg>
        <pc:spChg chg="add mod">
          <ac:chgData name="Hangyu Yu" userId="4769b349918564ed" providerId="LiveId" clId="{A8E80D5D-CE11-4D5A-AFC7-93ED97DC64E2}" dt="2024-09-24T09:00:16.306" v="68"/>
          <ac:spMkLst>
            <pc:docMk/>
            <pc:sldMk cId="3636881087" sldId="291"/>
            <ac:spMk id="9" creationId="{9ECF5B31-75FA-43DA-B097-9848646CAD33}"/>
          </ac:spMkLst>
        </pc:spChg>
      </pc:sldChg>
      <pc:sldChg chg="addSp delSp modSp add mod">
        <pc:chgData name="Hangyu Yu" userId="4769b349918564ed" providerId="LiveId" clId="{A8E80D5D-CE11-4D5A-AFC7-93ED97DC64E2}" dt="2024-09-24T09:57:26.419" v="407" actId="1582"/>
        <pc:sldMkLst>
          <pc:docMk/>
          <pc:sldMk cId="716009331" sldId="292"/>
        </pc:sldMkLst>
        <pc:spChg chg="add del mod">
          <ac:chgData name="Hangyu Yu" userId="4769b349918564ed" providerId="LiveId" clId="{A8E80D5D-CE11-4D5A-AFC7-93ED97DC64E2}" dt="2024-09-24T09:00:49.758" v="73" actId="478"/>
          <ac:spMkLst>
            <pc:docMk/>
            <pc:sldMk cId="716009331" sldId="292"/>
            <ac:spMk id="2" creationId="{979CFCE3-24CD-4A60-9E94-F23D62DC4BB9}"/>
          </ac:spMkLst>
        </pc:spChg>
        <pc:spChg chg="mod">
          <ac:chgData name="Hangyu Yu" userId="4769b349918564ed" providerId="LiveId" clId="{A8E80D5D-CE11-4D5A-AFC7-93ED97DC64E2}" dt="2024-09-24T08:59:58.482" v="61" actId="1076"/>
          <ac:spMkLst>
            <pc:docMk/>
            <pc:sldMk cId="716009331" sldId="292"/>
            <ac:spMk id="6" creationId="{134139A2-D4CC-4682-853A-8FD504492A6D}"/>
          </ac:spMkLst>
        </pc:spChg>
        <pc:spChg chg="del">
          <ac:chgData name="Hangyu Yu" userId="4769b349918564ed" providerId="LiveId" clId="{A8E80D5D-CE11-4D5A-AFC7-93ED97DC64E2}" dt="2024-09-24T08:57:16.716" v="36" actId="478"/>
          <ac:spMkLst>
            <pc:docMk/>
            <pc:sldMk cId="716009331" sldId="292"/>
            <ac:spMk id="8" creationId="{3DC1E6A7-2BE8-49C1-B8E1-1F9D15EF6CFC}"/>
          </ac:spMkLst>
        </pc:spChg>
        <pc:spChg chg="add mod">
          <ac:chgData name="Hangyu Yu" userId="4769b349918564ed" providerId="LiveId" clId="{A8E80D5D-CE11-4D5A-AFC7-93ED97DC64E2}" dt="2024-09-24T09:01:47.249" v="152" actId="20577"/>
          <ac:spMkLst>
            <pc:docMk/>
            <pc:sldMk cId="716009331" sldId="292"/>
            <ac:spMk id="11" creationId="{70EAF498-0644-499E-BEA7-A7C7C014369B}"/>
          </ac:spMkLst>
        </pc:spChg>
        <pc:grpChg chg="add mod">
          <ac:chgData name="Hangyu Yu" userId="4769b349918564ed" providerId="LiveId" clId="{A8E80D5D-CE11-4D5A-AFC7-93ED97DC64E2}" dt="2024-09-24T09:11:55.868" v="186" actId="1076"/>
          <ac:grpSpMkLst>
            <pc:docMk/>
            <pc:sldMk cId="716009331" sldId="292"/>
            <ac:grpSpMk id="20" creationId="{F06A7B14-3B09-48A8-869B-E74047E7E2BE}"/>
          </ac:grpSpMkLst>
        </pc:grpChg>
        <pc:picChg chg="mod modCrop">
          <ac:chgData name="Hangyu Yu" userId="4769b349918564ed" providerId="LiveId" clId="{A8E80D5D-CE11-4D5A-AFC7-93ED97DC64E2}" dt="2024-09-24T08:57:49.771" v="41" actId="1076"/>
          <ac:picMkLst>
            <pc:docMk/>
            <pc:sldMk cId="716009331" sldId="292"/>
            <ac:picMk id="3" creationId="{D8311971-7D28-40EF-89D4-9AFA9CB50028}"/>
          </ac:picMkLst>
        </pc:picChg>
        <pc:picChg chg="add mod modCrop">
          <ac:chgData name="Hangyu Yu" userId="4769b349918564ed" providerId="LiveId" clId="{A8E80D5D-CE11-4D5A-AFC7-93ED97DC64E2}" dt="2024-09-24T09:00:09.162" v="66" actId="1076"/>
          <ac:picMkLst>
            <pc:docMk/>
            <pc:sldMk cId="716009331" sldId="292"/>
            <ac:picMk id="9" creationId="{B549D671-87CE-4DAF-9EB1-26306AE8DC57}"/>
          </ac:picMkLst>
        </pc:picChg>
        <pc:picChg chg="add mod modCrop">
          <ac:chgData name="Hangyu Yu" userId="4769b349918564ed" providerId="LiveId" clId="{A8E80D5D-CE11-4D5A-AFC7-93ED97DC64E2}" dt="2024-09-24T09:00:07.843" v="65" actId="1076"/>
          <ac:picMkLst>
            <pc:docMk/>
            <pc:sldMk cId="716009331" sldId="292"/>
            <ac:picMk id="10" creationId="{FA38A6E7-3BF4-422A-B5CE-C73095514BF5}"/>
          </ac:picMkLst>
        </pc:picChg>
        <pc:picChg chg="add mod">
          <ac:chgData name="Hangyu Yu" userId="4769b349918564ed" providerId="LiveId" clId="{A8E80D5D-CE11-4D5A-AFC7-93ED97DC64E2}" dt="2024-09-24T09:02:57.214" v="161" actId="208"/>
          <ac:picMkLst>
            <pc:docMk/>
            <pc:sldMk cId="716009331" sldId="292"/>
            <ac:picMk id="13" creationId="{4EEE1972-C84D-4404-AD75-F1647FF8F037}"/>
          </ac:picMkLst>
        </pc:picChg>
        <pc:picChg chg="add mod">
          <ac:chgData name="Hangyu Yu" userId="4769b349918564ed" providerId="LiveId" clId="{A8E80D5D-CE11-4D5A-AFC7-93ED97DC64E2}" dt="2024-09-24T09:12:14.170" v="190" actId="1076"/>
          <ac:picMkLst>
            <pc:docMk/>
            <pc:sldMk cId="716009331" sldId="292"/>
            <ac:picMk id="15" creationId="{B655C0C3-0521-48BD-9506-1798437B3F32}"/>
          </ac:picMkLst>
        </pc:picChg>
        <pc:picChg chg="add mod">
          <ac:chgData name="Hangyu Yu" userId="4769b349918564ed" providerId="LiveId" clId="{A8E80D5D-CE11-4D5A-AFC7-93ED97DC64E2}" dt="2024-09-24T09:11:06.140" v="182" actId="164"/>
          <ac:picMkLst>
            <pc:docMk/>
            <pc:sldMk cId="716009331" sldId="292"/>
            <ac:picMk id="17" creationId="{ED323615-C123-44B0-A356-DF36465A71D5}"/>
          </ac:picMkLst>
        </pc:picChg>
        <pc:picChg chg="add mod modCrop">
          <ac:chgData name="Hangyu Yu" userId="4769b349918564ed" providerId="LiveId" clId="{A8E80D5D-CE11-4D5A-AFC7-93ED97DC64E2}" dt="2024-09-24T09:11:06.140" v="182" actId="164"/>
          <ac:picMkLst>
            <pc:docMk/>
            <pc:sldMk cId="716009331" sldId="292"/>
            <ac:picMk id="19" creationId="{F1E1D3AA-A919-4988-9ED5-4B1B7B86C7EF}"/>
          </ac:picMkLst>
        </pc:picChg>
        <pc:cxnChg chg="add">
          <ac:chgData name="Hangyu Yu" userId="4769b349918564ed" providerId="LiveId" clId="{A8E80D5D-CE11-4D5A-AFC7-93ED97DC64E2}" dt="2024-09-24T09:12:03.217" v="187" actId="11529"/>
          <ac:cxnSpMkLst>
            <pc:docMk/>
            <pc:sldMk cId="716009331" sldId="292"/>
            <ac:cxnSpMk id="22" creationId="{48CF0B99-BE4C-4591-84B3-DBBA93CD2603}"/>
          </ac:cxnSpMkLst>
        </pc:cxnChg>
        <pc:cxnChg chg="add mod">
          <ac:chgData name="Hangyu Yu" userId="4769b349918564ed" providerId="LiveId" clId="{A8E80D5D-CE11-4D5A-AFC7-93ED97DC64E2}" dt="2024-09-24T09:12:09.706" v="189" actId="14100"/>
          <ac:cxnSpMkLst>
            <pc:docMk/>
            <pc:sldMk cId="716009331" sldId="292"/>
            <ac:cxnSpMk id="23" creationId="{1033B615-A67E-4C5A-A034-3367D472DFEF}"/>
          </ac:cxnSpMkLst>
        </pc:cxnChg>
        <pc:cxnChg chg="add mod">
          <ac:chgData name="Hangyu Yu" userId="4769b349918564ed" providerId="LiveId" clId="{A8E80D5D-CE11-4D5A-AFC7-93ED97DC64E2}" dt="2024-09-24T09:57:26.419" v="407" actId="1582"/>
          <ac:cxnSpMkLst>
            <pc:docMk/>
            <pc:sldMk cId="716009331" sldId="292"/>
            <ac:cxnSpMk id="25" creationId="{82E2C341-FDC5-4235-BFA2-1FFF0AD0CDB8}"/>
          </ac:cxnSpMkLst>
        </pc:cxnChg>
      </pc:sldChg>
      <pc:sldChg chg="addSp delSp modSp add mod">
        <pc:chgData name="Hangyu Yu" userId="4769b349918564ed" providerId="LiveId" clId="{A8E80D5D-CE11-4D5A-AFC7-93ED97DC64E2}" dt="2024-09-24T10:12:52.393" v="593" actId="1076"/>
        <pc:sldMkLst>
          <pc:docMk/>
          <pc:sldMk cId="530371505" sldId="293"/>
        </pc:sldMkLst>
        <pc:spChg chg="mod">
          <ac:chgData name="Hangyu Yu" userId="4769b349918564ed" providerId="LiveId" clId="{A8E80D5D-CE11-4D5A-AFC7-93ED97DC64E2}" dt="2024-09-24T10:00:12.316" v="420" actId="14100"/>
          <ac:spMkLst>
            <pc:docMk/>
            <pc:sldMk cId="530371505" sldId="293"/>
            <ac:spMk id="11" creationId="{70EAF498-0644-499E-BEA7-A7C7C014369B}"/>
          </ac:spMkLst>
        </pc:spChg>
        <pc:spChg chg="add mod">
          <ac:chgData name="Hangyu Yu" userId="4769b349918564ed" providerId="LiveId" clId="{A8E80D5D-CE11-4D5A-AFC7-93ED97DC64E2}" dt="2024-09-24T09:57:33.446" v="408" actId="1076"/>
          <ac:spMkLst>
            <pc:docMk/>
            <pc:sldMk cId="530371505" sldId="293"/>
            <ac:spMk id="16" creationId="{0606ABB8-D57E-42C3-9356-245A2AFEDF43}"/>
          </ac:spMkLst>
        </pc:spChg>
        <pc:spChg chg="add mod">
          <ac:chgData name="Hangyu Yu" userId="4769b349918564ed" providerId="LiveId" clId="{A8E80D5D-CE11-4D5A-AFC7-93ED97DC64E2}" dt="2024-09-24T09:21:06.501" v="372" actId="14100"/>
          <ac:spMkLst>
            <pc:docMk/>
            <pc:sldMk cId="530371505" sldId="293"/>
            <ac:spMk id="35" creationId="{40D08BDC-D2B0-4C35-AB46-DFE9731950DB}"/>
          </ac:spMkLst>
        </pc:spChg>
        <pc:spChg chg="add del mod">
          <ac:chgData name="Hangyu Yu" userId="4769b349918564ed" providerId="LiveId" clId="{A8E80D5D-CE11-4D5A-AFC7-93ED97DC64E2}" dt="2024-09-24T10:08:08.199" v="476"/>
          <ac:spMkLst>
            <pc:docMk/>
            <pc:sldMk cId="530371505" sldId="293"/>
            <ac:spMk id="42" creationId="{487A06FE-9A0B-4E72-A782-D73C07FB2DCB}"/>
          </ac:spMkLst>
        </pc:spChg>
        <pc:spChg chg="add mod">
          <ac:chgData name="Hangyu Yu" userId="4769b349918564ed" providerId="LiveId" clId="{A8E80D5D-CE11-4D5A-AFC7-93ED97DC64E2}" dt="2024-09-24T10:12:52.393" v="593" actId="1076"/>
          <ac:spMkLst>
            <pc:docMk/>
            <pc:sldMk cId="530371505" sldId="293"/>
            <ac:spMk id="43" creationId="{E170C497-EC81-4531-8449-682802C08334}"/>
          </ac:spMkLst>
        </pc:spChg>
        <pc:spChg chg="add mod">
          <ac:chgData name="Hangyu Yu" userId="4769b349918564ed" providerId="LiveId" clId="{A8E80D5D-CE11-4D5A-AFC7-93ED97DC64E2}" dt="2024-09-24T10:10:10.120" v="540" actId="1076"/>
          <ac:spMkLst>
            <pc:docMk/>
            <pc:sldMk cId="530371505" sldId="293"/>
            <ac:spMk id="44" creationId="{80C1177F-1120-4DDA-B44C-FE557F8A46C4}"/>
          </ac:spMkLst>
        </pc:spChg>
        <pc:spChg chg="add mod">
          <ac:chgData name="Hangyu Yu" userId="4769b349918564ed" providerId="LiveId" clId="{A8E80D5D-CE11-4D5A-AFC7-93ED97DC64E2}" dt="2024-09-24T10:11:37.251" v="566" actId="114"/>
          <ac:spMkLst>
            <pc:docMk/>
            <pc:sldMk cId="530371505" sldId="293"/>
            <ac:spMk id="47" creationId="{34858287-4157-4721-BA93-12331786B18A}"/>
          </ac:spMkLst>
        </pc:spChg>
        <pc:grpChg chg="del">
          <ac:chgData name="Hangyu Yu" userId="4769b349918564ed" providerId="LiveId" clId="{A8E80D5D-CE11-4D5A-AFC7-93ED97DC64E2}" dt="2024-09-24T09:14:49.317" v="281" actId="478"/>
          <ac:grpSpMkLst>
            <pc:docMk/>
            <pc:sldMk cId="530371505" sldId="293"/>
            <ac:grpSpMk id="20" creationId="{F06A7B14-3B09-48A8-869B-E74047E7E2BE}"/>
          </ac:grpSpMkLst>
        </pc:grpChg>
        <pc:picChg chg="add mod modCrop">
          <ac:chgData name="Hangyu Yu" userId="4769b349918564ed" providerId="LiveId" clId="{A8E80D5D-CE11-4D5A-AFC7-93ED97DC64E2}" dt="2024-09-24T09:57:33.446" v="408" actId="1076"/>
          <ac:picMkLst>
            <pc:docMk/>
            <pc:sldMk cId="530371505" sldId="293"/>
            <ac:picMk id="8" creationId="{BCC96A9D-C132-4DE8-B880-C0777B6F34C6}"/>
          </ac:picMkLst>
        </pc:picChg>
        <pc:picChg chg="del">
          <ac:chgData name="Hangyu Yu" userId="4769b349918564ed" providerId="LiveId" clId="{A8E80D5D-CE11-4D5A-AFC7-93ED97DC64E2}" dt="2024-09-24T09:14:48.843" v="280" actId="478"/>
          <ac:picMkLst>
            <pc:docMk/>
            <pc:sldMk cId="530371505" sldId="293"/>
            <ac:picMk id="13" creationId="{4EEE1972-C84D-4404-AD75-F1647FF8F037}"/>
          </ac:picMkLst>
        </pc:picChg>
        <pc:picChg chg="add mod">
          <ac:chgData name="Hangyu Yu" userId="4769b349918564ed" providerId="LiveId" clId="{A8E80D5D-CE11-4D5A-AFC7-93ED97DC64E2}" dt="2024-09-24T10:10:03.865" v="538" actId="1076"/>
          <ac:picMkLst>
            <pc:docMk/>
            <pc:sldMk cId="530371505" sldId="293"/>
            <ac:picMk id="14" creationId="{08AA2588-4467-40F4-9187-F80532271614}"/>
          </ac:picMkLst>
        </pc:picChg>
        <pc:picChg chg="mod">
          <ac:chgData name="Hangyu Yu" userId="4769b349918564ed" providerId="LiveId" clId="{A8E80D5D-CE11-4D5A-AFC7-93ED97DC64E2}" dt="2024-09-24T09:15:00.135" v="286" actId="1076"/>
          <ac:picMkLst>
            <pc:docMk/>
            <pc:sldMk cId="530371505" sldId="293"/>
            <ac:picMk id="15" creationId="{B655C0C3-0521-48BD-9506-1798437B3F32}"/>
          </ac:picMkLst>
        </pc:picChg>
        <pc:picChg chg="add mod modCrop">
          <ac:chgData name="Hangyu Yu" userId="4769b349918564ed" providerId="LiveId" clId="{A8E80D5D-CE11-4D5A-AFC7-93ED97DC64E2}" dt="2024-09-24T09:57:33.446" v="408" actId="1076"/>
          <ac:picMkLst>
            <pc:docMk/>
            <pc:sldMk cId="530371505" sldId="293"/>
            <ac:picMk id="24" creationId="{EB11F7C1-99C4-441C-BC1B-D6343AA575C8}"/>
          </ac:picMkLst>
        </pc:picChg>
        <pc:picChg chg="add del mod">
          <ac:chgData name="Hangyu Yu" userId="4769b349918564ed" providerId="LiveId" clId="{A8E80D5D-CE11-4D5A-AFC7-93ED97DC64E2}" dt="2024-09-24T09:18:37.164" v="309" actId="478"/>
          <ac:picMkLst>
            <pc:docMk/>
            <pc:sldMk cId="530371505" sldId="293"/>
            <ac:picMk id="26" creationId="{BE720AF5-1959-43A9-BF20-4DB0883BFC2F}"/>
          </ac:picMkLst>
        </pc:picChg>
        <pc:picChg chg="add del mod modCrop">
          <ac:chgData name="Hangyu Yu" userId="4769b349918564ed" providerId="LiveId" clId="{A8E80D5D-CE11-4D5A-AFC7-93ED97DC64E2}" dt="2024-09-24T09:20:32.523" v="361" actId="478"/>
          <ac:picMkLst>
            <pc:docMk/>
            <pc:sldMk cId="530371505" sldId="293"/>
            <ac:picMk id="31" creationId="{71E20674-EF5F-42CD-A129-777D01C39FED}"/>
          </ac:picMkLst>
        </pc:picChg>
        <pc:picChg chg="add mod modCrop">
          <ac:chgData name="Hangyu Yu" userId="4769b349918564ed" providerId="LiveId" clId="{A8E80D5D-CE11-4D5A-AFC7-93ED97DC64E2}" dt="2024-09-24T10:12:28.430" v="582" actId="732"/>
          <ac:picMkLst>
            <pc:docMk/>
            <pc:sldMk cId="530371505" sldId="293"/>
            <ac:picMk id="37" creationId="{A2B5F8A8-C90A-4746-935B-5ADEA6CD2102}"/>
          </ac:picMkLst>
        </pc:picChg>
        <pc:cxnChg chg="del">
          <ac:chgData name="Hangyu Yu" userId="4769b349918564ed" providerId="LiveId" clId="{A8E80D5D-CE11-4D5A-AFC7-93ED97DC64E2}" dt="2024-09-24T09:14:51.679" v="283" actId="478"/>
          <ac:cxnSpMkLst>
            <pc:docMk/>
            <pc:sldMk cId="530371505" sldId="293"/>
            <ac:cxnSpMk id="22" creationId="{48CF0B99-BE4C-4591-84B3-DBBA93CD2603}"/>
          </ac:cxnSpMkLst>
        </pc:cxnChg>
        <pc:cxnChg chg="del">
          <ac:chgData name="Hangyu Yu" userId="4769b349918564ed" providerId="LiveId" clId="{A8E80D5D-CE11-4D5A-AFC7-93ED97DC64E2}" dt="2024-09-24T09:14:50.485" v="282" actId="478"/>
          <ac:cxnSpMkLst>
            <pc:docMk/>
            <pc:sldMk cId="530371505" sldId="293"/>
            <ac:cxnSpMk id="23" creationId="{1033B615-A67E-4C5A-A034-3367D472DFEF}"/>
          </ac:cxnSpMkLst>
        </pc:cxnChg>
        <pc:cxnChg chg="del">
          <ac:chgData name="Hangyu Yu" userId="4769b349918564ed" providerId="LiveId" clId="{A8E80D5D-CE11-4D5A-AFC7-93ED97DC64E2}" dt="2024-09-24T09:14:52.376" v="284" actId="478"/>
          <ac:cxnSpMkLst>
            <pc:docMk/>
            <pc:sldMk cId="530371505" sldId="293"/>
            <ac:cxnSpMk id="25" creationId="{82E2C341-FDC5-4235-BFA2-1FFF0AD0CDB8}"/>
          </ac:cxnSpMkLst>
        </pc:cxnChg>
        <pc:cxnChg chg="add mod">
          <ac:chgData name="Hangyu Yu" userId="4769b349918564ed" providerId="LiveId" clId="{A8E80D5D-CE11-4D5A-AFC7-93ED97DC64E2}" dt="2024-09-24T09:57:33.446" v="408" actId="1076"/>
          <ac:cxnSpMkLst>
            <pc:docMk/>
            <pc:sldMk cId="530371505" sldId="293"/>
            <ac:cxnSpMk id="27" creationId="{320A5CC0-490B-427B-91E0-6EF2BEC0989D}"/>
          </ac:cxnSpMkLst>
        </pc:cxnChg>
        <pc:cxnChg chg="add mod">
          <ac:chgData name="Hangyu Yu" userId="4769b349918564ed" providerId="LiveId" clId="{A8E80D5D-CE11-4D5A-AFC7-93ED97DC64E2}" dt="2024-09-24T09:57:33.446" v="408" actId="1076"/>
          <ac:cxnSpMkLst>
            <pc:docMk/>
            <pc:sldMk cId="530371505" sldId="293"/>
            <ac:cxnSpMk id="28" creationId="{D87E476A-19DB-4F0C-BF36-CAD530BA3C90}"/>
          </ac:cxnSpMkLst>
        </pc:cxnChg>
        <pc:cxnChg chg="add mod">
          <ac:chgData name="Hangyu Yu" userId="4769b349918564ed" providerId="LiveId" clId="{A8E80D5D-CE11-4D5A-AFC7-93ED97DC64E2}" dt="2024-09-24T09:57:38.787" v="409" actId="14100"/>
          <ac:cxnSpMkLst>
            <pc:docMk/>
            <pc:sldMk cId="530371505" sldId="293"/>
            <ac:cxnSpMk id="32" creationId="{A8679FCA-3075-43FF-BD99-91D4F0E32429}"/>
          </ac:cxnSpMkLst>
        </pc:cxnChg>
        <pc:cxnChg chg="add mod">
          <ac:chgData name="Hangyu Yu" userId="4769b349918564ed" providerId="LiveId" clId="{A8E80D5D-CE11-4D5A-AFC7-93ED97DC64E2}" dt="2024-09-24T10:10:06.516" v="539" actId="14100"/>
          <ac:cxnSpMkLst>
            <pc:docMk/>
            <pc:sldMk cId="530371505" sldId="293"/>
            <ac:cxnSpMk id="39" creationId="{B1700EDD-29CF-4AD6-B9D9-6E2CE41DAF77}"/>
          </ac:cxnSpMkLst>
        </pc:cxnChg>
        <pc:cxnChg chg="add mod">
          <ac:chgData name="Hangyu Yu" userId="4769b349918564ed" providerId="LiveId" clId="{A8E80D5D-CE11-4D5A-AFC7-93ED97DC64E2}" dt="2024-09-24T10:10:03.865" v="538" actId="1076"/>
          <ac:cxnSpMkLst>
            <pc:docMk/>
            <pc:sldMk cId="530371505" sldId="293"/>
            <ac:cxnSpMk id="40" creationId="{9F9975C3-383C-45BA-99A7-9AD2DCDCA03C}"/>
          </ac:cxnSpMkLst>
        </pc:cxnChg>
        <pc:cxnChg chg="add mod">
          <ac:chgData name="Hangyu Yu" userId="4769b349918564ed" providerId="LiveId" clId="{A8E80D5D-CE11-4D5A-AFC7-93ED97DC64E2}" dt="2024-09-24T10:10:12.104" v="541" actId="571"/>
          <ac:cxnSpMkLst>
            <pc:docMk/>
            <pc:sldMk cId="530371505" sldId="293"/>
            <ac:cxnSpMk id="46" creationId="{4E4DB002-9717-4E29-B87A-5C2B005FE0CB}"/>
          </ac:cxnSpMkLst>
        </pc:cxnChg>
        <pc:cxnChg chg="add mod">
          <ac:chgData name="Hangyu Yu" userId="4769b349918564ed" providerId="LiveId" clId="{A8E80D5D-CE11-4D5A-AFC7-93ED97DC64E2}" dt="2024-09-24T10:12:50.122" v="592" actId="14100"/>
          <ac:cxnSpMkLst>
            <pc:docMk/>
            <pc:sldMk cId="530371505" sldId="293"/>
            <ac:cxnSpMk id="48" creationId="{AC31858E-A4CF-4423-AA4A-F40B83FA4024}"/>
          </ac:cxnSpMkLst>
        </pc:cxnChg>
      </pc:sldChg>
      <pc:sldChg chg="addSp delSp modSp add mod">
        <pc:chgData name="Hangyu Yu" userId="4769b349918564ed" providerId="LiveId" clId="{A8E80D5D-CE11-4D5A-AFC7-93ED97DC64E2}" dt="2024-09-24T10:14:36.219" v="609" actId="1076"/>
        <pc:sldMkLst>
          <pc:docMk/>
          <pc:sldMk cId="1391200148" sldId="294"/>
        </pc:sldMkLst>
        <pc:spChg chg="mod">
          <ac:chgData name="Hangyu Yu" userId="4769b349918564ed" providerId="LiveId" clId="{A8E80D5D-CE11-4D5A-AFC7-93ED97DC64E2}" dt="2024-09-24T10:11:58.871" v="579" actId="20577"/>
          <ac:spMkLst>
            <pc:docMk/>
            <pc:sldMk cId="1391200148" sldId="294"/>
            <ac:spMk id="11" creationId="{70EAF498-0644-499E-BEA7-A7C7C014369B}"/>
          </ac:spMkLst>
        </pc:spChg>
        <pc:spChg chg="del">
          <ac:chgData name="Hangyu Yu" userId="4769b349918564ed" providerId="LiveId" clId="{A8E80D5D-CE11-4D5A-AFC7-93ED97DC64E2}" dt="2024-09-24T10:13:39.176" v="597" actId="478"/>
          <ac:spMkLst>
            <pc:docMk/>
            <pc:sldMk cId="1391200148" sldId="294"/>
            <ac:spMk id="16" creationId="{0606ABB8-D57E-42C3-9356-245A2AFEDF43}"/>
          </ac:spMkLst>
        </pc:spChg>
        <pc:spChg chg="del">
          <ac:chgData name="Hangyu Yu" userId="4769b349918564ed" providerId="LiveId" clId="{A8E80D5D-CE11-4D5A-AFC7-93ED97DC64E2}" dt="2024-09-24T10:13:09.812" v="595" actId="478"/>
          <ac:spMkLst>
            <pc:docMk/>
            <pc:sldMk cId="1391200148" sldId="294"/>
            <ac:spMk id="35" creationId="{40D08BDC-D2B0-4C35-AB46-DFE9731950DB}"/>
          </ac:spMkLst>
        </pc:spChg>
        <pc:spChg chg="del">
          <ac:chgData name="Hangyu Yu" userId="4769b349918564ed" providerId="LiveId" clId="{A8E80D5D-CE11-4D5A-AFC7-93ED97DC64E2}" dt="2024-09-24T10:13:06.595" v="594" actId="478"/>
          <ac:spMkLst>
            <pc:docMk/>
            <pc:sldMk cId="1391200148" sldId="294"/>
            <ac:spMk id="43" creationId="{E170C497-EC81-4531-8449-682802C08334}"/>
          </ac:spMkLst>
        </pc:spChg>
        <pc:spChg chg="del">
          <ac:chgData name="Hangyu Yu" userId="4769b349918564ed" providerId="LiveId" clId="{A8E80D5D-CE11-4D5A-AFC7-93ED97DC64E2}" dt="2024-09-24T10:13:39.176" v="597" actId="478"/>
          <ac:spMkLst>
            <pc:docMk/>
            <pc:sldMk cId="1391200148" sldId="294"/>
            <ac:spMk id="44" creationId="{80C1177F-1120-4DDA-B44C-FE557F8A46C4}"/>
          </ac:spMkLst>
        </pc:spChg>
        <pc:spChg chg="del">
          <ac:chgData name="Hangyu Yu" userId="4769b349918564ed" providerId="LiveId" clId="{A8E80D5D-CE11-4D5A-AFC7-93ED97DC64E2}" dt="2024-09-24T10:13:39.176" v="597" actId="478"/>
          <ac:spMkLst>
            <pc:docMk/>
            <pc:sldMk cId="1391200148" sldId="294"/>
            <ac:spMk id="47" creationId="{34858287-4157-4721-BA93-12331786B18A}"/>
          </ac:spMkLst>
        </pc:spChg>
        <pc:picChg chg="del">
          <ac:chgData name="Hangyu Yu" userId="4769b349918564ed" providerId="LiveId" clId="{A8E80D5D-CE11-4D5A-AFC7-93ED97DC64E2}" dt="2024-09-24T10:13:39.176" v="597" actId="478"/>
          <ac:picMkLst>
            <pc:docMk/>
            <pc:sldMk cId="1391200148" sldId="294"/>
            <ac:picMk id="8" creationId="{BCC96A9D-C132-4DE8-B880-C0777B6F34C6}"/>
          </ac:picMkLst>
        </pc:picChg>
        <pc:picChg chg="add mod">
          <ac:chgData name="Hangyu Yu" userId="4769b349918564ed" providerId="LiveId" clId="{A8E80D5D-CE11-4D5A-AFC7-93ED97DC64E2}" dt="2024-09-24T10:14:16.675" v="604" actId="1076"/>
          <ac:picMkLst>
            <pc:docMk/>
            <pc:sldMk cId="1391200148" sldId="294"/>
            <ac:picMk id="12" creationId="{4DF9CD76-7271-46DC-A105-82D6445C9548}"/>
          </ac:picMkLst>
        </pc:picChg>
        <pc:picChg chg="mod">
          <ac:chgData name="Hangyu Yu" userId="4769b349918564ed" providerId="LiveId" clId="{A8E80D5D-CE11-4D5A-AFC7-93ED97DC64E2}" dt="2024-09-24T10:12:03.643" v="581" actId="1076"/>
          <ac:picMkLst>
            <pc:docMk/>
            <pc:sldMk cId="1391200148" sldId="294"/>
            <ac:picMk id="14" creationId="{08AA2588-4467-40F4-9187-F80532271614}"/>
          </ac:picMkLst>
        </pc:picChg>
        <pc:picChg chg="del">
          <ac:chgData name="Hangyu Yu" userId="4769b349918564ed" providerId="LiveId" clId="{A8E80D5D-CE11-4D5A-AFC7-93ED97DC64E2}" dt="2024-09-24T10:12:00.781" v="580" actId="478"/>
          <ac:picMkLst>
            <pc:docMk/>
            <pc:sldMk cId="1391200148" sldId="294"/>
            <ac:picMk id="15" creationId="{B655C0C3-0521-48BD-9506-1798437B3F32}"/>
          </ac:picMkLst>
        </pc:picChg>
        <pc:picChg chg="add mod">
          <ac:chgData name="Hangyu Yu" userId="4769b349918564ed" providerId="LiveId" clId="{A8E80D5D-CE11-4D5A-AFC7-93ED97DC64E2}" dt="2024-09-24T10:14:36.219" v="609" actId="1076"/>
          <ac:picMkLst>
            <pc:docMk/>
            <pc:sldMk cId="1391200148" sldId="294"/>
            <ac:picMk id="17" creationId="{D8A33137-10D5-4C02-9367-90BF515B13E0}"/>
          </ac:picMkLst>
        </pc:picChg>
        <pc:picChg chg="del">
          <ac:chgData name="Hangyu Yu" userId="4769b349918564ed" providerId="LiveId" clId="{A8E80D5D-CE11-4D5A-AFC7-93ED97DC64E2}" dt="2024-09-24T10:13:39.176" v="597" actId="478"/>
          <ac:picMkLst>
            <pc:docMk/>
            <pc:sldMk cId="1391200148" sldId="294"/>
            <ac:picMk id="24" creationId="{EB11F7C1-99C4-441C-BC1B-D6343AA575C8}"/>
          </ac:picMkLst>
        </pc:picChg>
        <pc:picChg chg="add del mod">
          <ac:chgData name="Hangyu Yu" userId="4769b349918564ed" providerId="LiveId" clId="{A8E80D5D-CE11-4D5A-AFC7-93ED97DC64E2}" dt="2024-09-24T10:13:42.777" v="599" actId="478"/>
          <ac:picMkLst>
            <pc:docMk/>
            <pc:sldMk cId="1391200148" sldId="294"/>
            <ac:picMk id="26" creationId="{8BBEA92C-3A8C-40D3-9538-5C8603701A4C}"/>
          </ac:picMkLst>
        </pc:picChg>
        <pc:picChg chg="add del mod">
          <ac:chgData name="Hangyu Yu" userId="4769b349918564ed" providerId="LiveId" clId="{A8E80D5D-CE11-4D5A-AFC7-93ED97DC64E2}" dt="2024-09-24T10:14:32.411" v="608" actId="478"/>
          <ac:picMkLst>
            <pc:docMk/>
            <pc:sldMk cId="1391200148" sldId="294"/>
            <ac:picMk id="29" creationId="{80CAC2D0-126F-4FDF-9337-6345E7734DD4}"/>
          </ac:picMkLst>
        </pc:picChg>
        <pc:picChg chg="del">
          <ac:chgData name="Hangyu Yu" userId="4769b349918564ed" providerId="LiveId" clId="{A8E80D5D-CE11-4D5A-AFC7-93ED97DC64E2}" dt="2024-09-24T10:13:39.176" v="597" actId="478"/>
          <ac:picMkLst>
            <pc:docMk/>
            <pc:sldMk cId="1391200148" sldId="294"/>
            <ac:picMk id="37" creationId="{A2B5F8A8-C90A-4746-935B-5ADEA6CD2102}"/>
          </ac:picMkLst>
        </pc:picChg>
        <pc:cxnChg chg="del mod">
          <ac:chgData name="Hangyu Yu" userId="4769b349918564ed" providerId="LiveId" clId="{A8E80D5D-CE11-4D5A-AFC7-93ED97DC64E2}" dt="2024-09-24T10:13:39.176" v="597" actId="478"/>
          <ac:cxnSpMkLst>
            <pc:docMk/>
            <pc:sldMk cId="1391200148" sldId="294"/>
            <ac:cxnSpMk id="27" creationId="{320A5CC0-490B-427B-91E0-6EF2BEC0989D}"/>
          </ac:cxnSpMkLst>
        </pc:cxnChg>
        <pc:cxnChg chg="del mod">
          <ac:chgData name="Hangyu Yu" userId="4769b349918564ed" providerId="LiveId" clId="{A8E80D5D-CE11-4D5A-AFC7-93ED97DC64E2}" dt="2024-09-24T10:13:39.176" v="597" actId="478"/>
          <ac:cxnSpMkLst>
            <pc:docMk/>
            <pc:sldMk cId="1391200148" sldId="294"/>
            <ac:cxnSpMk id="28" creationId="{D87E476A-19DB-4F0C-BF36-CAD530BA3C90}"/>
          </ac:cxnSpMkLst>
        </pc:cxnChg>
        <pc:cxnChg chg="add mod">
          <ac:chgData name="Hangyu Yu" userId="4769b349918564ed" providerId="LiveId" clId="{A8E80D5D-CE11-4D5A-AFC7-93ED97DC64E2}" dt="2024-09-24T10:13:45.721" v="600" actId="1076"/>
          <ac:cxnSpMkLst>
            <pc:docMk/>
            <pc:sldMk cId="1391200148" sldId="294"/>
            <ac:cxnSpMk id="30" creationId="{82EDD98F-F89A-49D7-B720-0392EFDD7214}"/>
          </ac:cxnSpMkLst>
        </pc:cxnChg>
        <pc:cxnChg chg="del">
          <ac:chgData name="Hangyu Yu" userId="4769b349918564ed" providerId="LiveId" clId="{A8E80D5D-CE11-4D5A-AFC7-93ED97DC64E2}" dt="2024-09-24T10:13:10.779" v="596" actId="478"/>
          <ac:cxnSpMkLst>
            <pc:docMk/>
            <pc:sldMk cId="1391200148" sldId="294"/>
            <ac:cxnSpMk id="32" creationId="{A8679FCA-3075-43FF-BD99-91D4F0E32429}"/>
          </ac:cxnSpMkLst>
        </pc:cxnChg>
        <pc:cxnChg chg="del">
          <ac:chgData name="Hangyu Yu" userId="4769b349918564ed" providerId="LiveId" clId="{A8E80D5D-CE11-4D5A-AFC7-93ED97DC64E2}" dt="2024-09-24T10:13:39.176" v="597" actId="478"/>
          <ac:cxnSpMkLst>
            <pc:docMk/>
            <pc:sldMk cId="1391200148" sldId="294"/>
            <ac:cxnSpMk id="39" creationId="{B1700EDD-29CF-4AD6-B9D9-6E2CE41DAF77}"/>
          </ac:cxnSpMkLst>
        </pc:cxnChg>
        <pc:cxnChg chg="del">
          <ac:chgData name="Hangyu Yu" userId="4769b349918564ed" providerId="LiveId" clId="{A8E80D5D-CE11-4D5A-AFC7-93ED97DC64E2}" dt="2024-09-24T10:13:39.176" v="597" actId="478"/>
          <ac:cxnSpMkLst>
            <pc:docMk/>
            <pc:sldMk cId="1391200148" sldId="294"/>
            <ac:cxnSpMk id="40" creationId="{9F9975C3-383C-45BA-99A7-9AD2DCDCA03C}"/>
          </ac:cxnSpMkLst>
        </pc:cxnChg>
        <pc:cxnChg chg="del">
          <ac:chgData name="Hangyu Yu" userId="4769b349918564ed" providerId="LiveId" clId="{A8E80D5D-CE11-4D5A-AFC7-93ED97DC64E2}" dt="2024-09-24T10:13:39.176" v="597" actId="478"/>
          <ac:cxnSpMkLst>
            <pc:docMk/>
            <pc:sldMk cId="1391200148" sldId="294"/>
            <ac:cxnSpMk id="46" creationId="{4E4DB002-9717-4E29-B87A-5C2B005FE0CB}"/>
          </ac:cxnSpMkLst>
        </pc:cxnChg>
      </pc:sldChg>
      <pc:sldChg chg="addSp delSp modSp add mod">
        <pc:chgData name="Hangyu Yu" userId="4769b349918564ed" providerId="LiveId" clId="{A8E80D5D-CE11-4D5A-AFC7-93ED97DC64E2}" dt="2024-09-24T10:20:58.731" v="885" actId="1076"/>
        <pc:sldMkLst>
          <pc:docMk/>
          <pc:sldMk cId="573803386" sldId="295"/>
        </pc:sldMkLst>
        <pc:spChg chg="del">
          <ac:chgData name="Hangyu Yu" userId="4769b349918564ed" providerId="LiveId" clId="{A8E80D5D-CE11-4D5A-AFC7-93ED97DC64E2}" dt="2024-09-24T10:15:54.564" v="615" actId="478"/>
          <ac:spMkLst>
            <pc:docMk/>
            <pc:sldMk cId="573803386" sldId="295"/>
            <ac:spMk id="11" creationId="{70EAF498-0644-499E-BEA7-A7C7C014369B}"/>
          </ac:spMkLst>
        </pc:spChg>
        <pc:spChg chg="add mod">
          <ac:chgData name="Hangyu Yu" userId="4769b349918564ed" providerId="LiveId" clId="{A8E80D5D-CE11-4D5A-AFC7-93ED97DC64E2}" dt="2024-09-24T10:16:39.748" v="667" actId="1076"/>
          <ac:spMkLst>
            <pc:docMk/>
            <pc:sldMk cId="573803386" sldId="295"/>
            <ac:spMk id="16" creationId="{74F2809D-45A6-40D7-9649-D942B92E678A}"/>
          </ac:spMkLst>
        </pc:spChg>
        <pc:spChg chg="add mod">
          <ac:chgData name="Hangyu Yu" userId="4769b349918564ed" providerId="LiveId" clId="{A8E80D5D-CE11-4D5A-AFC7-93ED97DC64E2}" dt="2024-09-24T10:17:04.476" v="671"/>
          <ac:spMkLst>
            <pc:docMk/>
            <pc:sldMk cId="573803386" sldId="295"/>
            <ac:spMk id="21" creationId="{D0CD0C07-8C9E-454A-8CB1-8883E075D09C}"/>
          </ac:spMkLst>
        </pc:spChg>
        <pc:spChg chg="add mod">
          <ac:chgData name="Hangyu Yu" userId="4769b349918564ed" providerId="LiveId" clId="{A8E80D5D-CE11-4D5A-AFC7-93ED97DC64E2}" dt="2024-09-24T10:20:58.731" v="885" actId="1076"/>
          <ac:spMkLst>
            <pc:docMk/>
            <pc:sldMk cId="573803386" sldId="295"/>
            <ac:spMk id="25" creationId="{78C3F9BC-6155-486C-8448-71EED03D7129}"/>
          </ac:spMkLst>
        </pc:spChg>
        <pc:picChg chg="mod modCrop">
          <ac:chgData name="Hangyu Yu" userId="4769b349918564ed" providerId="LiveId" clId="{A8E80D5D-CE11-4D5A-AFC7-93ED97DC64E2}" dt="2024-09-24T10:15:00.947" v="613" actId="18131"/>
          <ac:picMkLst>
            <pc:docMk/>
            <pc:sldMk cId="573803386" sldId="295"/>
            <ac:picMk id="3" creationId="{D8311971-7D28-40EF-89D4-9AFA9CB50028}"/>
          </ac:picMkLst>
        </pc:picChg>
        <pc:picChg chg="add mod">
          <ac:chgData name="Hangyu Yu" userId="4769b349918564ed" providerId="LiveId" clId="{A8E80D5D-CE11-4D5A-AFC7-93ED97DC64E2}" dt="2024-09-24T10:17:17.276" v="674" actId="1076"/>
          <ac:picMkLst>
            <pc:docMk/>
            <pc:sldMk cId="573803386" sldId="295"/>
            <ac:picMk id="8" creationId="{AD78E0D4-B30C-4A8B-A292-AD91941FC5B2}"/>
          </ac:picMkLst>
        </pc:picChg>
        <pc:picChg chg="del">
          <ac:chgData name="Hangyu Yu" userId="4769b349918564ed" providerId="LiveId" clId="{A8E80D5D-CE11-4D5A-AFC7-93ED97DC64E2}" dt="2024-09-24T10:15:53.595" v="614" actId="478"/>
          <ac:picMkLst>
            <pc:docMk/>
            <pc:sldMk cId="573803386" sldId="295"/>
            <ac:picMk id="12" creationId="{4DF9CD76-7271-46DC-A105-82D6445C9548}"/>
          </ac:picMkLst>
        </pc:picChg>
        <pc:picChg chg="del">
          <ac:chgData name="Hangyu Yu" userId="4769b349918564ed" providerId="LiveId" clId="{A8E80D5D-CE11-4D5A-AFC7-93ED97DC64E2}" dt="2024-09-24T10:15:53.595" v="614" actId="478"/>
          <ac:picMkLst>
            <pc:docMk/>
            <pc:sldMk cId="573803386" sldId="295"/>
            <ac:picMk id="14" creationId="{08AA2588-4467-40F4-9187-F80532271614}"/>
          </ac:picMkLst>
        </pc:picChg>
        <pc:picChg chg="del">
          <ac:chgData name="Hangyu Yu" userId="4769b349918564ed" providerId="LiveId" clId="{A8E80D5D-CE11-4D5A-AFC7-93ED97DC64E2}" dt="2024-09-24T10:15:53.595" v="614" actId="478"/>
          <ac:picMkLst>
            <pc:docMk/>
            <pc:sldMk cId="573803386" sldId="295"/>
            <ac:picMk id="17" creationId="{D8A33137-10D5-4C02-9367-90BF515B13E0}"/>
          </ac:picMkLst>
        </pc:picChg>
        <pc:picChg chg="add mod">
          <ac:chgData name="Hangyu Yu" userId="4769b349918564ed" providerId="LiveId" clId="{A8E80D5D-CE11-4D5A-AFC7-93ED97DC64E2}" dt="2024-09-24T10:18:43.944" v="782" actId="1076"/>
          <ac:picMkLst>
            <pc:docMk/>
            <pc:sldMk cId="573803386" sldId="295"/>
            <ac:picMk id="23" creationId="{4CF32762-1DDC-4E32-9F86-F9B2FF722F2E}"/>
          </ac:picMkLst>
        </pc:picChg>
        <pc:cxnChg chg="add mod">
          <ac:chgData name="Hangyu Yu" userId="4769b349918564ed" providerId="LiveId" clId="{A8E80D5D-CE11-4D5A-AFC7-93ED97DC64E2}" dt="2024-09-24T10:16:45.712" v="670" actId="14100"/>
          <ac:cxnSpMkLst>
            <pc:docMk/>
            <pc:sldMk cId="573803386" sldId="295"/>
            <ac:cxnSpMk id="18" creationId="{CD19FEDA-F8BE-4C18-AD3F-2412473FE16D}"/>
          </ac:cxnSpMkLst>
        </pc:cxnChg>
        <pc:cxnChg chg="add mod">
          <ac:chgData name="Hangyu Yu" userId="4769b349918564ed" providerId="LiveId" clId="{A8E80D5D-CE11-4D5A-AFC7-93ED97DC64E2}" dt="2024-09-24T10:18:53.378" v="786" actId="14100"/>
          <ac:cxnSpMkLst>
            <pc:docMk/>
            <pc:sldMk cId="573803386" sldId="295"/>
            <ac:cxnSpMk id="20" creationId="{CC1239BF-EC2B-4973-A55D-A41DBB8F789E}"/>
          </ac:cxnSpMkLst>
        </pc:cxnChg>
        <pc:cxnChg chg="del">
          <ac:chgData name="Hangyu Yu" userId="4769b349918564ed" providerId="LiveId" clId="{A8E80D5D-CE11-4D5A-AFC7-93ED97DC64E2}" dt="2024-09-24T10:15:53.595" v="614" actId="478"/>
          <ac:cxnSpMkLst>
            <pc:docMk/>
            <pc:sldMk cId="573803386" sldId="295"/>
            <ac:cxnSpMk id="30" creationId="{82EDD98F-F89A-49D7-B720-0392EFDD7214}"/>
          </ac:cxnSpMkLst>
        </pc:cxnChg>
      </pc:sldChg>
      <pc:sldChg chg="addSp delSp modSp add mod">
        <pc:chgData name="Hangyu Yu" userId="4769b349918564ed" providerId="LiveId" clId="{A8E80D5D-CE11-4D5A-AFC7-93ED97DC64E2}" dt="2024-09-24T10:21:22.379" v="893" actId="1076"/>
        <pc:sldMkLst>
          <pc:docMk/>
          <pc:sldMk cId="2132195741" sldId="296"/>
        </pc:sldMkLst>
        <pc:spChg chg="add mod">
          <ac:chgData name="Hangyu Yu" userId="4769b349918564ed" providerId="LiveId" clId="{A8E80D5D-CE11-4D5A-AFC7-93ED97DC64E2}" dt="2024-09-24T10:19:59.521" v="814" actId="207"/>
          <ac:spMkLst>
            <pc:docMk/>
            <pc:sldMk cId="2132195741" sldId="296"/>
            <ac:spMk id="12" creationId="{4AEBCCEE-E5F7-40C8-B5C5-A653C1A597AC}"/>
          </ac:spMkLst>
        </pc:spChg>
        <pc:spChg chg="del">
          <ac:chgData name="Hangyu Yu" userId="4769b349918564ed" providerId="LiveId" clId="{A8E80D5D-CE11-4D5A-AFC7-93ED97DC64E2}" dt="2024-09-24T10:19:09.511" v="788" actId="478"/>
          <ac:spMkLst>
            <pc:docMk/>
            <pc:sldMk cId="2132195741" sldId="296"/>
            <ac:spMk id="16" creationId="{74F2809D-45A6-40D7-9649-D942B92E678A}"/>
          </ac:spMkLst>
        </pc:spChg>
        <pc:spChg chg="add mod">
          <ac:chgData name="Hangyu Yu" userId="4769b349918564ed" providerId="LiveId" clId="{A8E80D5D-CE11-4D5A-AFC7-93ED97DC64E2}" dt="2024-09-24T10:20:46.135" v="858" actId="1076"/>
          <ac:spMkLst>
            <pc:docMk/>
            <pc:sldMk cId="2132195741" sldId="296"/>
            <ac:spMk id="17" creationId="{02AEADB0-BF59-4DB3-89BB-44E9B506D9E5}"/>
          </ac:spMkLst>
        </pc:spChg>
        <pc:spChg chg="del">
          <ac:chgData name="Hangyu Yu" userId="4769b349918564ed" providerId="LiveId" clId="{A8E80D5D-CE11-4D5A-AFC7-93ED97DC64E2}" dt="2024-09-24T10:19:09.511" v="788" actId="478"/>
          <ac:spMkLst>
            <pc:docMk/>
            <pc:sldMk cId="2132195741" sldId="296"/>
            <ac:spMk id="21" creationId="{D0CD0C07-8C9E-454A-8CB1-8883E075D09C}"/>
          </ac:spMkLst>
        </pc:spChg>
        <pc:spChg chg="add mod">
          <ac:chgData name="Hangyu Yu" userId="4769b349918564ed" providerId="LiveId" clId="{A8E80D5D-CE11-4D5A-AFC7-93ED97DC64E2}" dt="2024-09-24T10:20:01.802" v="815" actId="571"/>
          <ac:spMkLst>
            <pc:docMk/>
            <pc:sldMk cId="2132195741" sldId="296"/>
            <ac:spMk id="22" creationId="{AFB0F356-0A01-4DDB-8B16-BE8337A967EB}"/>
          </ac:spMkLst>
        </pc:spChg>
        <pc:spChg chg="add mod">
          <ac:chgData name="Hangyu Yu" userId="4769b349918564ed" providerId="LiveId" clId="{A8E80D5D-CE11-4D5A-AFC7-93ED97DC64E2}" dt="2024-09-24T10:20:12.445" v="820" actId="14100"/>
          <ac:spMkLst>
            <pc:docMk/>
            <pc:sldMk cId="2132195741" sldId="296"/>
            <ac:spMk id="24" creationId="{4483C8C9-910F-4EE1-AA59-E39F826E09C9}"/>
          </ac:spMkLst>
        </pc:spChg>
        <pc:spChg chg="del">
          <ac:chgData name="Hangyu Yu" userId="4769b349918564ed" providerId="LiveId" clId="{A8E80D5D-CE11-4D5A-AFC7-93ED97DC64E2}" dt="2024-09-24T10:19:09.511" v="788" actId="478"/>
          <ac:spMkLst>
            <pc:docMk/>
            <pc:sldMk cId="2132195741" sldId="296"/>
            <ac:spMk id="25" creationId="{78C3F9BC-6155-486C-8448-71EED03D7129}"/>
          </ac:spMkLst>
        </pc:spChg>
        <pc:spChg chg="add mod">
          <ac:chgData name="Hangyu Yu" userId="4769b349918564ed" providerId="LiveId" clId="{A8E80D5D-CE11-4D5A-AFC7-93ED97DC64E2}" dt="2024-09-24T10:20:13.811" v="821" actId="571"/>
          <ac:spMkLst>
            <pc:docMk/>
            <pc:sldMk cId="2132195741" sldId="296"/>
            <ac:spMk id="26" creationId="{FADF3A9D-70A1-4164-8D07-49FD68F189AD}"/>
          </ac:spMkLst>
        </pc:spChg>
        <pc:spChg chg="add mod">
          <ac:chgData name="Hangyu Yu" userId="4769b349918564ed" providerId="LiveId" clId="{A8E80D5D-CE11-4D5A-AFC7-93ED97DC64E2}" dt="2024-09-24T10:20:15.033" v="822" actId="571"/>
          <ac:spMkLst>
            <pc:docMk/>
            <pc:sldMk cId="2132195741" sldId="296"/>
            <ac:spMk id="27" creationId="{24A0D687-1114-4AB5-9844-874B5F4E76D5}"/>
          </ac:spMkLst>
        </pc:spChg>
        <pc:spChg chg="add mod">
          <ac:chgData name="Hangyu Yu" userId="4769b349918564ed" providerId="LiveId" clId="{A8E80D5D-CE11-4D5A-AFC7-93ED97DC64E2}" dt="2024-09-24T10:20:16.474" v="823" actId="571"/>
          <ac:spMkLst>
            <pc:docMk/>
            <pc:sldMk cId="2132195741" sldId="296"/>
            <ac:spMk id="28" creationId="{122A9191-3EFD-4FFA-ADBA-94243E97BCA7}"/>
          </ac:spMkLst>
        </pc:spChg>
        <pc:spChg chg="add mod">
          <ac:chgData name="Hangyu Yu" userId="4769b349918564ed" providerId="LiveId" clId="{A8E80D5D-CE11-4D5A-AFC7-93ED97DC64E2}" dt="2024-09-24T10:20:21.265" v="826" actId="14100"/>
          <ac:spMkLst>
            <pc:docMk/>
            <pc:sldMk cId="2132195741" sldId="296"/>
            <ac:spMk id="29" creationId="{65A172D9-2A7D-452D-BEC7-61262D662BD4}"/>
          </ac:spMkLst>
        </pc:spChg>
        <pc:spChg chg="add mod">
          <ac:chgData name="Hangyu Yu" userId="4769b349918564ed" providerId="LiveId" clId="{A8E80D5D-CE11-4D5A-AFC7-93ED97DC64E2}" dt="2024-09-24T10:20:23.338" v="827" actId="571"/>
          <ac:spMkLst>
            <pc:docMk/>
            <pc:sldMk cId="2132195741" sldId="296"/>
            <ac:spMk id="30" creationId="{488B0194-5B4C-4BEB-9CCA-45220F24F465}"/>
          </ac:spMkLst>
        </pc:spChg>
        <pc:spChg chg="add mod">
          <ac:chgData name="Hangyu Yu" userId="4769b349918564ed" providerId="LiveId" clId="{A8E80D5D-CE11-4D5A-AFC7-93ED97DC64E2}" dt="2024-09-24T10:20:24.971" v="828" actId="571"/>
          <ac:spMkLst>
            <pc:docMk/>
            <pc:sldMk cId="2132195741" sldId="296"/>
            <ac:spMk id="31" creationId="{7EA17143-32B9-4CDA-80B3-08D00BD63D99}"/>
          </ac:spMkLst>
        </pc:spChg>
        <pc:spChg chg="add mod">
          <ac:chgData name="Hangyu Yu" userId="4769b349918564ed" providerId="LiveId" clId="{A8E80D5D-CE11-4D5A-AFC7-93ED97DC64E2}" dt="2024-09-24T10:20:26.433" v="829" actId="571"/>
          <ac:spMkLst>
            <pc:docMk/>
            <pc:sldMk cId="2132195741" sldId="296"/>
            <ac:spMk id="32" creationId="{C940024C-CF41-4913-BCCF-896FB3169C1D}"/>
          </ac:spMkLst>
        </pc:spChg>
        <pc:picChg chg="del">
          <ac:chgData name="Hangyu Yu" userId="4769b349918564ed" providerId="LiveId" clId="{A8E80D5D-CE11-4D5A-AFC7-93ED97DC64E2}" dt="2024-09-24T10:19:09.511" v="788" actId="478"/>
          <ac:picMkLst>
            <pc:docMk/>
            <pc:sldMk cId="2132195741" sldId="296"/>
            <ac:picMk id="8" creationId="{AD78E0D4-B30C-4A8B-A292-AD91941FC5B2}"/>
          </ac:picMkLst>
        </pc:picChg>
        <pc:picChg chg="add mod">
          <ac:chgData name="Hangyu Yu" userId="4769b349918564ed" providerId="LiveId" clId="{A8E80D5D-CE11-4D5A-AFC7-93ED97DC64E2}" dt="2024-09-24T10:19:51.032" v="811" actId="1076"/>
          <ac:picMkLst>
            <pc:docMk/>
            <pc:sldMk cId="2132195741" sldId="296"/>
            <ac:picMk id="11" creationId="{8B828832-69B5-4C5A-B4DA-C328326E92A6}"/>
          </ac:picMkLst>
        </pc:picChg>
        <pc:picChg chg="del">
          <ac:chgData name="Hangyu Yu" userId="4769b349918564ed" providerId="LiveId" clId="{A8E80D5D-CE11-4D5A-AFC7-93ED97DC64E2}" dt="2024-09-24T10:19:09.511" v="788" actId="478"/>
          <ac:picMkLst>
            <pc:docMk/>
            <pc:sldMk cId="2132195741" sldId="296"/>
            <ac:picMk id="23" creationId="{4CF32762-1DDC-4E32-9F86-F9B2FF722F2E}"/>
          </ac:picMkLst>
        </pc:picChg>
        <pc:picChg chg="add mod">
          <ac:chgData name="Hangyu Yu" userId="4769b349918564ed" providerId="LiveId" clId="{A8E80D5D-CE11-4D5A-AFC7-93ED97DC64E2}" dt="2024-09-24T10:21:22.379" v="893" actId="1076"/>
          <ac:picMkLst>
            <pc:docMk/>
            <pc:sldMk cId="2132195741" sldId="296"/>
            <ac:picMk id="33" creationId="{1F5F4DAE-5FBE-4A57-A521-EA2E75A05DEC}"/>
          </ac:picMkLst>
        </pc:picChg>
        <pc:picChg chg="add mod">
          <ac:chgData name="Hangyu Yu" userId="4769b349918564ed" providerId="LiveId" clId="{A8E80D5D-CE11-4D5A-AFC7-93ED97DC64E2}" dt="2024-09-24T10:21:19.687" v="892" actId="2085"/>
          <ac:picMkLst>
            <pc:docMk/>
            <pc:sldMk cId="2132195741" sldId="296"/>
            <ac:picMk id="34" creationId="{DFBCEDF5-3AA4-4B22-A115-8AD1EE3CA2B8}"/>
          </ac:picMkLst>
        </pc:picChg>
        <pc:cxnChg chg="del mod">
          <ac:chgData name="Hangyu Yu" userId="4769b349918564ed" providerId="LiveId" clId="{A8E80D5D-CE11-4D5A-AFC7-93ED97DC64E2}" dt="2024-09-24T10:19:09.511" v="788" actId="478"/>
          <ac:cxnSpMkLst>
            <pc:docMk/>
            <pc:sldMk cId="2132195741" sldId="296"/>
            <ac:cxnSpMk id="18" creationId="{CD19FEDA-F8BE-4C18-AD3F-2412473FE16D}"/>
          </ac:cxnSpMkLst>
        </pc:cxnChg>
        <pc:cxnChg chg="del">
          <ac:chgData name="Hangyu Yu" userId="4769b349918564ed" providerId="LiveId" clId="{A8E80D5D-CE11-4D5A-AFC7-93ED97DC64E2}" dt="2024-09-24T10:19:09.511" v="788" actId="478"/>
          <ac:cxnSpMkLst>
            <pc:docMk/>
            <pc:sldMk cId="2132195741" sldId="296"/>
            <ac:cxnSpMk id="20" creationId="{CC1239BF-EC2B-4973-A55D-A41DBB8F789E}"/>
          </ac:cxnSpMkLst>
        </pc:cxnChg>
      </pc:sldChg>
      <pc:sldChg chg="delSp add mod">
        <pc:chgData name="Hangyu Yu" userId="4769b349918564ed" providerId="LiveId" clId="{A8E80D5D-CE11-4D5A-AFC7-93ED97DC64E2}" dt="2024-09-24T10:21:28.561" v="896" actId="478"/>
        <pc:sldMkLst>
          <pc:docMk/>
          <pc:sldMk cId="2108612842" sldId="297"/>
        </pc:sldMkLst>
        <pc:spChg chg="del">
          <ac:chgData name="Hangyu Yu" userId="4769b349918564ed" providerId="LiveId" clId="{A8E80D5D-CE11-4D5A-AFC7-93ED97DC64E2}" dt="2024-09-24T10:21:27.978" v="895" actId="478"/>
          <ac:spMkLst>
            <pc:docMk/>
            <pc:sldMk cId="2108612842" sldId="297"/>
            <ac:spMk id="12" creationId="{4AEBCCEE-E5F7-40C8-B5C5-A653C1A597AC}"/>
          </ac:spMkLst>
        </pc:spChg>
        <pc:spChg chg="del">
          <ac:chgData name="Hangyu Yu" userId="4769b349918564ed" providerId="LiveId" clId="{A8E80D5D-CE11-4D5A-AFC7-93ED97DC64E2}" dt="2024-09-24T10:21:28.561" v="896" actId="478"/>
          <ac:spMkLst>
            <pc:docMk/>
            <pc:sldMk cId="2108612842" sldId="297"/>
            <ac:spMk id="22" creationId="{AFB0F356-0A01-4DDB-8B16-BE8337A967EB}"/>
          </ac:spMkLst>
        </pc:spChg>
      </pc:sldChg>
      <pc:sldChg chg="delSp add mod">
        <pc:chgData name="Hangyu Yu" userId="4769b349918564ed" providerId="LiveId" clId="{A8E80D5D-CE11-4D5A-AFC7-93ED97DC64E2}" dt="2024-09-24T10:21:57.093" v="899" actId="478"/>
        <pc:sldMkLst>
          <pc:docMk/>
          <pc:sldMk cId="4021906093" sldId="298"/>
        </pc:sldMkLst>
        <pc:spChg chg="del">
          <ac:chgData name="Hangyu Yu" userId="4769b349918564ed" providerId="LiveId" clId="{A8E80D5D-CE11-4D5A-AFC7-93ED97DC64E2}" dt="2024-09-24T10:21:57.093" v="899" actId="478"/>
          <ac:spMkLst>
            <pc:docMk/>
            <pc:sldMk cId="4021906093" sldId="298"/>
            <ac:spMk id="24" creationId="{4483C8C9-910F-4EE1-AA59-E39F826E09C9}"/>
          </ac:spMkLst>
        </pc:spChg>
        <pc:spChg chg="del">
          <ac:chgData name="Hangyu Yu" userId="4769b349918564ed" providerId="LiveId" clId="{A8E80D5D-CE11-4D5A-AFC7-93ED97DC64E2}" dt="2024-09-24T10:21:56.620" v="898" actId="478"/>
          <ac:spMkLst>
            <pc:docMk/>
            <pc:sldMk cId="4021906093" sldId="298"/>
            <ac:spMk id="32" creationId="{C940024C-CF41-4913-BCCF-896FB3169C1D}"/>
          </ac:spMkLst>
        </pc:spChg>
      </pc:sldChg>
      <pc:sldChg chg="delSp add mod">
        <pc:chgData name="Hangyu Yu" userId="4769b349918564ed" providerId="LiveId" clId="{A8E80D5D-CE11-4D5A-AFC7-93ED97DC64E2}" dt="2024-09-24T10:22:04.271" v="902" actId="478"/>
        <pc:sldMkLst>
          <pc:docMk/>
          <pc:sldMk cId="2351892655" sldId="299"/>
        </pc:sldMkLst>
        <pc:spChg chg="del">
          <ac:chgData name="Hangyu Yu" userId="4769b349918564ed" providerId="LiveId" clId="{A8E80D5D-CE11-4D5A-AFC7-93ED97DC64E2}" dt="2024-09-24T10:22:04.271" v="902" actId="478"/>
          <ac:spMkLst>
            <pc:docMk/>
            <pc:sldMk cId="2351892655" sldId="299"/>
            <ac:spMk id="26" creationId="{FADF3A9D-70A1-4164-8D07-49FD68F189AD}"/>
          </ac:spMkLst>
        </pc:spChg>
        <pc:spChg chg="del">
          <ac:chgData name="Hangyu Yu" userId="4769b349918564ed" providerId="LiveId" clId="{A8E80D5D-CE11-4D5A-AFC7-93ED97DC64E2}" dt="2024-09-24T10:22:03.709" v="901" actId="478"/>
          <ac:spMkLst>
            <pc:docMk/>
            <pc:sldMk cId="2351892655" sldId="299"/>
            <ac:spMk id="31" creationId="{7EA17143-32B9-4CDA-80B3-08D00BD63D99}"/>
          </ac:spMkLst>
        </pc:spChg>
      </pc:sldChg>
      <pc:sldChg chg="delSp add mod">
        <pc:chgData name="Hangyu Yu" userId="4769b349918564ed" providerId="LiveId" clId="{A8E80D5D-CE11-4D5A-AFC7-93ED97DC64E2}" dt="2024-09-24T10:22:19.796" v="905" actId="478"/>
        <pc:sldMkLst>
          <pc:docMk/>
          <pc:sldMk cId="725023645" sldId="300"/>
        </pc:sldMkLst>
        <pc:spChg chg="del">
          <ac:chgData name="Hangyu Yu" userId="4769b349918564ed" providerId="LiveId" clId="{A8E80D5D-CE11-4D5A-AFC7-93ED97DC64E2}" dt="2024-09-24T10:22:19.796" v="905" actId="478"/>
          <ac:spMkLst>
            <pc:docMk/>
            <pc:sldMk cId="725023645" sldId="300"/>
            <ac:spMk id="27" creationId="{24A0D687-1114-4AB5-9844-874B5F4E76D5}"/>
          </ac:spMkLst>
        </pc:spChg>
        <pc:spChg chg="del">
          <ac:chgData name="Hangyu Yu" userId="4769b349918564ed" providerId="LiveId" clId="{A8E80D5D-CE11-4D5A-AFC7-93ED97DC64E2}" dt="2024-09-24T10:22:19.010" v="904" actId="478"/>
          <ac:spMkLst>
            <pc:docMk/>
            <pc:sldMk cId="725023645" sldId="300"/>
            <ac:spMk id="30" creationId="{488B0194-5B4C-4BEB-9CCA-45220F24F465}"/>
          </ac:spMkLst>
        </pc:spChg>
      </pc:sldChg>
      <pc:sldChg chg="addSp delSp modSp add mod">
        <pc:chgData name="Hangyu Yu" userId="4769b349918564ed" providerId="LiveId" clId="{A8E80D5D-CE11-4D5A-AFC7-93ED97DC64E2}" dt="2024-09-24T10:24:43.128" v="928" actId="208"/>
        <pc:sldMkLst>
          <pc:docMk/>
          <pc:sldMk cId="4287884252" sldId="301"/>
        </pc:sldMkLst>
        <pc:spChg chg="del">
          <ac:chgData name="Hangyu Yu" userId="4769b349918564ed" providerId="LiveId" clId="{A8E80D5D-CE11-4D5A-AFC7-93ED97DC64E2}" dt="2024-09-24T10:22:44.457" v="908" actId="478"/>
          <ac:spMkLst>
            <pc:docMk/>
            <pc:sldMk cId="4287884252" sldId="301"/>
            <ac:spMk id="28" creationId="{122A9191-3EFD-4FFA-ADBA-94243E97BCA7}"/>
          </ac:spMkLst>
        </pc:spChg>
        <pc:spChg chg="del">
          <ac:chgData name="Hangyu Yu" userId="4769b349918564ed" providerId="LiveId" clId="{A8E80D5D-CE11-4D5A-AFC7-93ED97DC64E2}" dt="2024-09-24T10:22:42.658" v="907" actId="478"/>
          <ac:spMkLst>
            <pc:docMk/>
            <pc:sldMk cId="4287884252" sldId="301"/>
            <ac:spMk id="29" creationId="{65A172D9-2A7D-452D-BEC7-61262D662BD4}"/>
          </ac:spMkLst>
        </pc:spChg>
        <pc:grpChg chg="add del mod">
          <ac:chgData name="Hangyu Yu" userId="4769b349918564ed" providerId="LiveId" clId="{A8E80D5D-CE11-4D5A-AFC7-93ED97DC64E2}" dt="2024-09-24T10:24:34.606" v="924" actId="21"/>
          <ac:grpSpMkLst>
            <pc:docMk/>
            <pc:sldMk cId="4287884252" sldId="301"/>
            <ac:grpSpMk id="12" creationId="{3B810056-ECB9-4207-B57E-B71C70763739}"/>
          </ac:grpSpMkLst>
        </pc:grpChg>
        <pc:picChg chg="add mod">
          <ac:chgData name="Hangyu Yu" userId="4769b349918564ed" providerId="LiveId" clId="{A8E80D5D-CE11-4D5A-AFC7-93ED97DC64E2}" dt="2024-09-24T10:24:32.804" v="923" actId="164"/>
          <ac:picMkLst>
            <pc:docMk/>
            <pc:sldMk cId="4287884252" sldId="301"/>
            <ac:picMk id="8" creationId="{26CA0F55-F31F-4FDC-892F-A48BE1E55672}"/>
          </ac:picMkLst>
        </pc:picChg>
        <pc:picChg chg="add mod">
          <ac:chgData name="Hangyu Yu" userId="4769b349918564ed" providerId="LiveId" clId="{A8E80D5D-CE11-4D5A-AFC7-93ED97DC64E2}" dt="2024-09-24T10:24:43.128" v="928" actId="208"/>
          <ac:picMkLst>
            <pc:docMk/>
            <pc:sldMk cId="4287884252" sldId="301"/>
            <ac:picMk id="13" creationId="{0247C700-8673-4A97-BB93-4F72485B5FE3}"/>
          </ac:picMkLst>
        </pc:picChg>
        <pc:picChg chg="add mod modCrop">
          <ac:chgData name="Hangyu Yu" userId="4769b349918564ed" providerId="LiveId" clId="{A8E80D5D-CE11-4D5A-AFC7-93ED97DC64E2}" dt="2024-09-24T10:24:32.804" v="923" actId="164"/>
          <ac:picMkLst>
            <pc:docMk/>
            <pc:sldMk cId="4287884252" sldId="301"/>
            <ac:picMk id="18" creationId="{9B376B59-25C5-4FCB-B6A5-30598E68A5A1}"/>
          </ac:picMkLst>
        </pc:picChg>
        <pc:picChg chg="add mod modCrop">
          <ac:chgData name="Hangyu Yu" userId="4769b349918564ed" providerId="LiveId" clId="{A8E80D5D-CE11-4D5A-AFC7-93ED97DC64E2}" dt="2024-09-24T10:24:32.804" v="923" actId="164"/>
          <ac:picMkLst>
            <pc:docMk/>
            <pc:sldMk cId="4287884252" sldId="301"/>
            <ac:picMk id="19" creationId="{7C6B8EFD-A182-4C8A-BEE8-EC0B56B4C020}"/>
          </ac:picMkLst>
        </pc:picChg>
      </pc:sldChg>
      <pc:sldChg chg="addSp delSp modSp add mod">
        <pc:chgData name="Hangyu Yu" userId="4769b349918564ed" providerId="LiveId" clId="{A8E80D5D-CE11-4D5A-AFC7-93ED97DC64E2}" dt="2024-09-24T10:33:13.709" v="1045" actId="478"/>
        <pc:sldMkLst>
          <pc:docMk/>
          <pc:sldMk cId="4196651076" sldId="302"/>
        </pc:sldMkLst>
        <pc:spChg chg="mod">
          <ac:chgData name="Hangyu Yu" userId="4769b349918564ed" providerId="LiveId" clId="{A8E80D5D-CE11-4D5A-AFC7-93ED97DC64E2}" dt="2024-09-24T10:33:11.551" v="1044" actId="1076"/>
          <ac:spMkLst>
            <pc:docMk/>
            <pc:sldMk cId="4196651076" sldId="302"/>
            <ac:spMk id="5" creationId="{D0776DD9-9966-334C-AB8C-86A7550DDDA3}"/>
          </ac:spMkLst>
        </pc:spChg>
        <pc:spChg chg="add mod">
          <ac:chgData name="Hangyu Yu" userId="4769b349918564ed" providerId="LiveId" clId="{A8E80D5D-CE11-4D5A-AFC7-93ED97DC64E2}" dt="2024-09-24T10:30:02.718" v="997" actId="164"/>
          <ac:spMkLst>
            <pc:docMk/>
            <pc:sldMk cId="4196651076" sldId="302"/>
            <ac:spMk id="15" creationId="{57FA9A00-1EE1-4D91-BC6C-4FAFE9EE91AB}"/>
          </ac:spMkLst>
        </pc:spChg>
        <pc:spChg chg="del">
          <ac:chgData name="Hangyu Yu" userId="4769b349918564ed" providerId="LiveId" clId="{A8E80D5D-CE11-4D5A-AFC7-93ED97DC64E2}" dt="2024-09-24T10:25:09.793" v="937" actId="478"/>
          <ac:spMkLst>
            <pc:docMk/>
            <pc:sldMk cId="4196651076" sldId="302"/>
            <ac:spMk id="17" creationId="{02AEADB0-BF59-4DB3-89BB-44E9B506D9E5}"/>
          </ac:spMkLst>
        </pc:spChg>
        <pc:spChg chg="add mod">
          <ac:chgData name="Hangyu Yu" userId="4769b349918564ed" providerId="LiveId" clId="{A8E80D5D-CE11-4D5A-AFC7-93ED97DC64E2}" dt="2024-09-24T10:30:35.923" v="1004" actId="164"/>
          <ac:spMkLst>
            <pc:docMk/>
            <pc:sldMk cId="4196651076" sldId="302"/>
            <ac:spMk id="25" creationId="{EB3D25EF-4629-467B-A416-71AF5742E732}"/>
          </ac:spMkLst>
        </pc:spChg>
        <pc:grpChg chg="add mod">
          <ac:chgData name="Hangyu Yu" userId="4769b349918564ed" providerId="LiveId" clId="{A8E80D5D-CE11-4D5A-AFC7-93ED97DC64E2}" dt="2024-09-24T10:30:35.923" v="1004" actId="164"/>
          <ac:grpSpMkLst>
            <pc:docMk/>
            <pc:sldMk cId="4196651076" sldId="302"/>
            <ac:grpSpMk id="20" creationId="{D3CB1E7E-3716-4B64-B195-E5260ED98483}"/>
          </ac:grpSpMkLst>
        </pc:grpChg>
        <pc:grpChg chg="add del mod">
          <ac:chgData name="Hangyu Yu" userId="4769b349918564ed" providerId="LiveId" clId="{A8E80D5D-CE11-4D5A-AFC7-93ED97DC64E2}" dt="2024-09-24T10:33:13.709" v="1045" actId="478"/>
          <ac:grpSpMkLst>
            <pc:docMk/>
            <pc:sldMk cId="4196651076" sldId="302"/>
            <ac:grpSpMk id="21" creationId="{70E74EAF-D55C-4EC3-8C05-701334641E3B}"/>
          </ac:grpSpMkLst>
        </pc:grpChg>
        <pc:grpChg chg="add del mod">
          <ac:chgData name="Hangyu Yu" userId="4769b349918564ed" providerId="LiveId" clId="{A8E80D5D-CE11-4D5A-AFC7-93ED97DC64E2}" dt="2024-09-24T10:33:13.709" v="1045" actId="478"/>
          <ac:grpSpMkLst>
            <pc:docMk/>
            <pc:sldMk cId="4196651076" sldId="302"/>
            <ac:grpSpMk id="23" creationId="{D486A8F7-B0B7-496E-9ABC-D5F79D11911E}"/>
          </ac:grpSpMkLst>
        </pc:grpChg>
        <pc:picChg chg="add mod modCrop">
          <ac:chgData name="Hangyu Yu" userId="4769b349918564ed" providerId="LiveId" clId="{A8E80D5D-CE11-4D5A-AFC7-93ED97DC64E2}" dt="2024-09-24T10:30:02.718" v="997" actId="164"/>
          <ac:picMkLst>
            <pc:docMk/>
            <pc:sldMk cId="4196651076" sldId="302"/>
            <ac:picMk id="8" creationId="{6A64E874-17C8-45EF-8FDB-200645E17D0C}"/>
          </ac:picMkLst>
        </pc:picChg>
        <pc:picChg chg="add del mod modCrop">
          <ac:chgData name="Hangyu Yu" userId="4769b349918564ed" providerId="LiveId" clId="{A8E80D5D-CE11-4D5A-AFC7-93ED97DC64E2}" dt="2024-09-24T10:30:05.443" v="998" actId="1076"/>
          <ac:picMkLst>
            <pc:docMk/>
            <pc:sldMk cId="4196651076" sldId="302"/>
            <ac:picMk id="11" creationId="{8B828832-69B5-4C5A-B4DA-C328326E92A6}"/>
          </ac:picMkLst>
        </pc:picChg>
        <pc:picChg chg="add del mod modCrop">
          <ac:chgData name="Hangyu Yu" userId="4769b349918564ed" providerId="LiveId" clId="{A8E80D5D-CE11-4D5A-AFC7-93ED97DC64E2}" dt="2024-09-24T10:33:13.709" v="1045" actId="478"/>
          <ac:picMkLst>
            <pc:docMk/>
            <pc:sldMk cId="4196651076" sldId="302"/>
            <ac:picMk id="14" creationId="{15AA10E6-5845-4F6B-BFC2-593BB9B8B732}"/>
          </ac:picMkLst>
        </pc:picChg>
        <pc:picChg chg="add mod modCrop">
          <ac:chgData name="Hangyu Yu" userId="4769b349918564ed" providerId="LiveId" clId="{A8E80D5D-CE11-4D5A-AFC7-93ED97DC64E2}" dt="2024-09-24T10:30:02.718" v="997" actId="164"/>
          <ac:picMkLst>
            <pc:docMk/>
            <pc:sldMk cId="4196651076" sldId="302"/>
            <ac:picMk id="16" creationId="{65948F88-90BD-40CB-9EEC-8501BC26F65D}"/>
          </ac:picMkLst>
        </pc:picChg>
        <pc:picChg chg="add mod modCrop">
          <ac:chgData name="Hangyu Yu" userId="4769b349918564ed" providerId="LiveId" clId="{A8E80D5D-CE11-4D5A-AFC7-93ED97DC64E2}" dt="2024-09-24T10:30:41.214" v="1005" actId="732"/>
          <ac:picMkLst>
            <pc:docMk/>
            <pc:sldMk cId="4196651076" sldId="302"/>
            <ac:picMk id="18" creationId="{D7035FC5-E56F-4613-A087-E21CFFCCE186}"/>
          </ac:picMkLst>
        </pc:picChg>
        <pc:picChg chg="add del mod modCrop">
          <ac:chgData name="Hangyu Yu" userId="4769b349918564ed" providerId="LiveId" clId="{A8E80D5D-CE11-4D5A-AFC7-93ED97DC64E2}" dt="2024-09-24T10:33:13.709" v="1045" actId="478"/>
          <ac:picMkLst>
            <pc:docMk/>
            <pc:sldMk cId="4196651076" sldId="302"/>
            <ac:picMk id="19" creationId="{FD9DF683-364E-43F5-97A3-C2DE3856DDB9}"/>
          </ac:picMkLst>
        </pc:picChg>
        <pc:picChg chg="add mod modCrop">
          <ac:chgData name="Hangyu Yu" userId="4769b349918564ed" providerId="LiveId" clId="{A8E80D5D-CE11-4D5A-AFC7-93ED97DC64E2}" dt="2024-09-24T10:29:44.570" v="994" actId="164"/>
          <ac:picMkLst>
            <pc:docMk/>
            <pc:sldMk cId="4196651076" sldId="302"/>
            <ac:picMk id="22" creationId="{416D02F6-E9E7-4E10-8B83-B91A639DAF30}"/>
          </ac:picMkLst>
        </pc:picChg>
        <pc:picChg chg="add del mod">
          <ac:chgData name="Hangyu Yu" userId="4769b349918564ed" providerId="LiveId" clId="{A8E80D5D-CE11-4D5A-AFC7-93ED97DC64E2}" dt="2024-09-24T10:33:13.709" v="1045" actId="478"/>
          <ac:picMkLst>
            <pc:docMk/>
            <pc:sldMk cId="4196651076" sldId="302"/>
            <ac:picMk id="27" creationId="{31C5417A-8C62-4B02-AB45-95E6E3DBCF6B}"/>
          </ac:picMkLst>
        </pc:picChg>
        <pc:picChg chg="add del mod modCrop">
          <ac:chgData name="Hangyu Yu" userId="4769b349918564ed" providerId="LiveId" clId="{A8E80D5D-CE11-4D5A-AFC7-93ED97DC64E2}" dt="2024-09-24T10:33:13.709" v="1045" actId="478"/>
          <ac:picMkLst>
            <pc:docMk/>
            <pc:sldMk cId="4196651076" sldId="302"/>
            <ac:picMk id="28" creationId="{41F92BC3-A4F7-4315-B80F-F76909154B99}"/>
          </ac:picMkLst>
        </pc:picChg>
        <pc:picChg chg="add del mod">
          <ac:chgData name="Hangyu Yu" userId="4769b349918564ed" providerId="LiveId" clId="{A8E80D5D-CE11-4D5A-AFC7-93ED97DC64E2}" dt="2024-09-24T10:33:13.709" v="1045" actId="478"/>
          <ac:picMkLst>
            <pc:docMk/>
            <pc:sldMk cId="4196651076" sldId="302"/>
            <ac:picMk id="29" creationId="{7ACD76BE-2619-40CB-9995-CEF5841033EB}"/>
          </ac:picMkLst>
        </pc:picChg>
        <pc:cxnChg chg="add del mod">
          <ac:chgData name="Hangyu Yu" userId="4769b349918564ed" providerId="LiveId" clId="{A8E80D5D-CE11-4D5A-AFC7-93ED97DC64E2}" dt="2024-09-24T10:33:13.709" v="1045" actId="478"/>
          <ac:cxnSpMkLst>
            <pc:docMk/>
            <pc:sldMk cId="4196651076" sldId="302"/>
            <ac:cxnSpMk id="30" creationId="{0FF0B261-3F6E-4460-84A9-0C2F0C18AA15}"/>
          </ac:cxnSpMkLst>
        </pc:cxnChg>
        <pc:cxnChg chg="add del mod">
          <ac:chgData name="Hangyu Yu" userId="4769b349918564ed" providerId="LiveId" clId="{A8E80D5D-CE11-4D5A-AFC7-93ED97DC64E2}" dt="2024-09-24T10:33:13.709" v="1045" actId="478"/>
          <ac:cxnSpMkLst>
            <pc:docMk/>
            <pc:sldMk cId="4196651076" sldId="302"/>
            <ac:cxnSpMk id="35" creationId="{FA3C6CCF-B1F6-42B4-B279-9A4B047BD0D1}"/>
          </ac:cxnSpMkLst>
        </pc:cxnChg>
        <pc:cxnChg chg="add del mod">
          <ac:chgData name="Hangyu Yu" userId="4769b349918564ed" providerId="LiveId" clId="{A8E80D5D-CE11-4D5A-AFC7-93ED97DC64E2}" dt="2024-09-24T10:33:13.709" v="1045" actId="478"/>
          <ac:cxnSpMkLst>
            <pc:docMk/>
            <pc:sldMk cId="4196651076" sldId="302"/>
            <ac:cxnSpMk id="36" creationId="{135374D9-446F-4D56-94EE-D28E833F05B5}"/>
          </ac:cxnSpMkLst>
        </pc:cxnChg>
        <pc:cxnChg chg="add del mod">
          <ac:chgData name="Hangyu Yu" userId="4769b349918564ed" providerId="LiveId" clId="{A8E80D5D-CE11-4D5A-AFC7-93ED97DC64E2}" dt="2024-09-24T10:33:13.709" v="1045" actId="478"/>
          <ac:cxnSpMkLst>
            <pc:docMk/>
            <pc:sldMk cId="4196651076" sldId="302"/>
            <ac:cxnSpMk id="37" creationId="{2D7E9D23-367B-4974-BD70-ECDC6ACD6131}"/>
          </ac:cxnSpMkLst>
        </pc:cxnChg>
      </pc:sldChg>
      <pc:sldChg chg="delSp add mod">
        <pc:chgData name="Hangyu Yu" userId="4769b349918564ed" providerId="LiveId" clId="{A8E80D5D-CE11-4D5A-AFC7-93ED97DC64E2}" dt="2024-09-24T10:33:27.232" v="1050" actId="478"/>
        <pc:sldMkLst>
          <pc:docMk/>
          <pc:sldMk cId="3237274456" sldId="303"/>
        </pc:sldMkLst>
        <pc:grpChg chg="del">
          <ac:chgData name="Hangyu Yu" userId="4769b349918564ed" providerId="LiveId" clId="{A8E80D5D-CE11-4D5A-AFC7-93ED97DC64E2}" dt="2024-09-24T10:33:25.456" v="1047" actId="478"/>
          <ac:grpSpMkLst>
            <pc:docMk/>
            <pc:sldMk cId="3237274456" sldId="303"/>
            <ac:grpSpMk id="23" creationId="{D486A8F7-B0B7-496E-9ABC-D5F79D11911E}"/>
          </ac:grpSpMkLst>
        </pc:grpChg>
        <pc:picChg chg="del">
          <ac:chgData name="Hangyu Yu" userId="4769b349918564ed" providerId="LiveId" clId="{A8E80D5D-CE11-4D5A-AFC7-93ED97DC64E2}" dt="2024-09-24T10:33:25.456" v="1047" actId="478"/>
          <ac:picMkLst>
            <pc:docMk/>
            <pc:sldMk cId="3237274456" sldId="303"/>
            <ac:picMk id="14" creationId="{15AA10E6-5845-4F6B-BFC2-593BB9B8B732}"/>
          </ac:picMkLst>
        </pc:picChg>
        <pc:picChg chg="del">
          <ac:chgData name="Hangyu Yu" userId="4769b349918564ed" providerId="LiveId" clId="{A8E80D5D-CE11-4D5A-AFC7-93ED97DC64E2}" dt="2024-09-24T10:33:25.456" v="1047" actId="478"/>
          <ac:picMkLst>
            <pc:docMk/>
            <pc:sldMk cId="3237274456" sldId="303"/>
            <ac:picMk id="19" creationId="{FD9DF683-364E-43F5-97A3-C2DE3856DDB9}"/>
          </ac:picMkLst>
        </pc:picChg>
        <pc:picChg chg="del">
          <ac:chgData name="Hangyu Yu" userId="4769b349918564ed" providerId="LiveId" clId="{A8E80D5D-CE11-4D5A-AFC7-93ED97DC64E2}" dt="2024-09-24T10:33:27.232" v="1050" actId="478"/>
          <ac:picMkLst>
            <pc:docMk/>
            <pc:sldMk cId="3237274456" sldId="303"/>
            <ac:picMk id="27" creationId="{31C5417A-8C62-4B02-AB45-95E6E3DBCF6B}"/>
          </ac:picMkLst>
        </pc:picChg>
        <pc:picChg chg="del">
          <ac:chgData name="Hangyu Yu" userId="4769b349918564ed" providerId="LiveId" clId="{A8E80D5D-CE11-4D5A-AFC7-93ED97DC64E2}" dt="2024-09-24T10:33:26.714" v="1049" actId="478"/>
          <ac:picMkLst>
            <pc:docMk/>
            <pc:sldMk cId="3237274456" sldId="303"/>
            <ac:picMk id="28" creationId="{41F92BC3-A4F7-4315-B80F-F76909154B99}"/>
          </ac:picMkLst>
        </pc:picChg>
        <pc:picChg chg="del">
          <ac:chgData name="Hangyu Yu" userId="4769b349918564ed" providerId="LiveId" clId="{A8E80D5D-CE11-4D5A-AFC7-93ED97DC64E2}" dt="2024-09-24T10:33:26.151" v="1048" actId="478"/>
          <ac:picMkLst>
            <pc:docMk/>
            <pc:sldMk cId="3237274456" sldId="303"/>
            <ac:picMk id="29" creationId="{7ACD76BE-2619-40CB-9995-CEF5841033EB}"/>
          </ac:picMkLst>
        </pc:picChg>
        <pc:cxnChg chg="del">
          <ac:chgData name="Hangyu Yu" userId="4769b349918564ed" providerId="LiveId" clId="{A8E80D5D-CE11-4D5A-AFC7-93ED97DC64E2}" dt="2024-09-24T10:33:25.456" v="1047" actId="478"/>
          <ac:cxnSpMkLst>
            <pc:docMk/>
            <pc:sldMk cId="3237274456" sldId="303"/>
            <ac:cxnSpMk id="35" creationId="{FA3C6CCF-B1F6-42B4-B279-9A4B047BD0D1}"/>
          </ac:cxnSpMkLst>
        </pc:cxnChg>
        <pc:cxnChg chg="del">
          <ac:chgData name="Hangyu Yu" userId="4769b349918564ed" providerId="LiveId" clId="{A8E80D5D-CE11-4D5A-AFC7-93ED97DC64E2}" dt="2024-09-24T10:33:25.456" v="1047" actId="478"/>
          <ac:cxnSpMkLst>
            <pc:docMk/>
            <pc:sldMk cId="3237274456" sldId="303"/>
            <ac:cxnSpMk id="36" creationId="{135374D9-446F-4D56-94EE-D28E833F05B5}"/>
          </ac:cxnSpMkLst>
        </pc:cxnChg>
        <pc:cxnChg chg="del">
          <ac:chgData name="Hangyu Yu" userId="4769b349918564ed" providerId="LiveId" clId="{A8E80D5D-CE11-4D5A-AFC7-93ED97DC64E2}" dt="2024-09-24T10:33:25.456" v="1047" actId="478"/>
          <ac:cxnSpMkLst>
            <pc:docMk/>
            <pc:sldMk cId="3237274456" sldId="303"/>
            <ac:cxnSpMk id="37" creationId="{2D7E9D23-367B-4974-BD70-ECDC6ACD6131}"/>
          </ac:cxnSpMkLst>
        </pc:cxnChg>
      </pc:sldChg>
      <pc:sldChg chg="delSp add mod">
        <pc:chgData name="Hangyu Yu" userId="4769b349918564ed" providerId="LiveId" clId="{A8E80D5D-CE11-4D5A-AFC7-93ED97DC64E2}" dt="2024-09-24T10:33:34.387" v="1052" actId="478"/>
        <pc:sldMkLst>
          <pc:docMk/>
          <pc:sldMk cId="592249703" sldId="304"/>
        </pc:sldMkLst>
        <pc:picChg chg="del">
          <ac:chgData name="Hangyu Yu" userId="4769b349918564ed" providerId="LiveId" clId="{A8E80D5D-CE11-4D5A-AFC7-93ED97DC64E2}" dt="2024-09-24T10:33:34.387" v="1052" actId="478"/>
          <ac:picMkLst>
            <pc:docMk/>
            <pc:sldMk cId="592249703" sldId="304"/>
            <ac:picMk id="14" creationId="{15AA10E6-5845-4F6B-BFC2-593BB9B8B732}"/>
          </ac:picMkLst>
        </pc:picChg>
        <pc:picChg chg="del">
          <ac:chgData name="Hangyu Yu" userId="4769b349918564ed" providerId="LiveId" clId="{A8E80D5D-CE11-4D5A-AFC7-93ED97DC64E2}" dt="2024-09-24T10:33:34.387" v="1052" actId="478"/>
          <ac:picMkLst>
            <pc:docMk/>
            <pc:sldMk cId="592249703" sldId="304"/>
            <ac:picMk id="19" creationId="{FD9DF683-364E-43F5-97A3-C2DE3856DDB9}"/>
          </ac:picMkLst>
        </pc:picChg>
        <pc:cxnChg chg="del">
          <ac:chgData name="Hangyu Yu" userId="4769b349918564ed" providerId="LiveId" clId="{A8E80D5D-CE11-4D5A-AFC7-93ED97DC64E2}" dt="2024-09-24T10:33:34.387" v="1052" actId="478"/>
          <ac:cxnSpMkLst>
            <pc:docMk/>
            <pc:sldMk cId="592249703" sldId="304"/>
            <ac:cxnSpMk id="36" creationId="{135374D9-446F-4D56-94EE-D28E833F05B5}"/>
          </ac:cxnSpMkLst>
        </pc:cxnChg>
        <pc:cxnChg chg="del">
          <ac:chgData name="Hangyu Yu" userId="4769b349918564ed" providerId="LiveId" clId="{A8E80D5D-CE11-4D5A-AFC7-93ED97DC64E2}" dt="2024-09-24T10:33:34.387" v="1052" actId="478"/>
          <ac:cxnSpMkLst>
            <pc:docMk/>
            <pc:sldMk cId="592249703" sldId="304"/>
            <ac:cxnSpMk id="37" creationId="{2D7E9D23-367B-4974-BD70-ECDC6ACD6131}"/>
          </ac:cxnSpMkLst>
        </pc:cxnChg>
      </pc:sldChg>
      <pc:sldChg chg="delSp add mod">
        <pc:chgData name="Hangyu Yu" userId="4769b349918564ed" providerId="LiveId" clId="{A8E80D5D-CE11-4D5A-AFC7-93ED97DC64E2}" dt="2024-09-24T10:33:39.427" v="1054" actId="478"/>
        <pc:sldMkLst>
          <pc:docMk/>
          <pc:sldMk cId="647432423" sldId="305"/>
        </pc:sldMkLst>
        <pc:picChg chg="del">
          <ac:chgData name="Hangyu Yu" userId="4769b349918564ed" providerId="LiveId" clId="{A8E80D5D-CE11-4D5A-AFC7-93ED97DC64E2}" dt="2024-09-24T10:33:39.427" v="1054" actId="478"/>
          <ac:picMkLst>
            <pc:docMk/>
            <pc:sldMk cId="647432423" sldId="305"/>
            <ac:picMk id="14" creationId="{15AA10E6-5845-4F6B-BFC2-593BB9B8B732}"/>
          </ac:picMkLst>
        </pc:picChg>
        <pc:cxnChg chg="del">
          <ac:chgData name="Hangyu Yu" userId="4769b349918564ed" providerId="LiveId" clId="{A8E80D5D-CE11-4D5A-AFC7-93ED97DC64E2}" dt="2024-09-24T10:33:39.427" v="1054" actId="478"/>
          <ac:cxnSpMkLst>
            <pc:docMk/>
            <pc:sldMk cId="647432423" sldId="305"/>
            <ac:cxnSpMk id="37" creationId="{2D7E9D23-367B-4974-BD70-ECDC6ACD6131}"/>
          </ac:cxnSpMkLst>
        </pc:cxnChg>
      </pc:sldChg>
      <pc:sldChg chg="addSp modSp add mod">
        <pc:chgData name="Hangyu Yu" userId="4769b349918564ed" providerId="LiveId" clId="{A8E80D5D-CE11-4D5A-AFC7-93ED97DC64E2}" dt="2024-09-24T10:34:00.533" v="1064" actId="1037"/>
        <pc:sldMkLst>
          <pc:docMk/>
          <pc:sldMk cId="388828550" sldId="306"/>
        </pc:sldMkLst>
        <pc:picChg chg="add mod">
          <ac:chgData name="Hangyu Yu" userId="4769b349918564ed" providerId="LiveId" clId="{A8E80D5D-CE11-4D5A-AFC7-93ED97DC64E2}" dt="2024-09-24T10:34:00.533" v="1064" actId="1037"/>
          <ac:picMkLst>
            <pc:docMk/>
            <pc:sldMk cId="388828550" sldId="306"/>
            <ac:picMk id="31" creationId="{6E79B588-34A0-4C35-81E4-3F0AF1AE6B39}"/>
          </ac:picMkLst>
        </pc:picChg>
      </pc:sldChg>
      <pc:sldChg chg="addSp delSp modSp add mod">
        <pc:chgData name="Hangyu Yu" userId="4769b349918564ed" providerId="LiveId" clId="{A8E80D5D-CE11-4D5A-AFC7-93ED97DC64E2}" dt="2024-09-24T10:35:57.428" v="1088" actId="20577"/>
        <pc:sldMkLst>
          <pc:docMk/>
          <pc:sldMk cId="465978386" sldId="307"/>
        </pc:sldMkLst>
        <pc:spChg chg="mod">
          <ac:chgData name="Hangyu Yu" userId="4769b349918564ed" providerId="LiveId" clId="{A8E80D5D-CE11-4D5A-AFC7-93ED97DC64E2}" dt="2024-09-24T10:35:57.428" v="1088" actId="20577"/>
          <ac:spMkLst>
            <pc:docMk/>
            <pc:sldMk cId="465978386" sldId="307"/>
            <ac:spMk id="4" creationId="{EE3D9599-6AD0-A54B-A8DB-E5D44637B072}"/>
          </ac:spMkLst>
        </pc:spChg>
        <pc:spChg chg="del">
          <ac:chgData name="Hangyu Yu" userId="4769b349918564ed" providerId="LiveId" clId="{A8E80D5D-CE11-4D5A-AFC7-93ED97DC64E2}" dt="2024-09-24T10:35:37.920" v="1066" actId="478"/>
          <ac:spMkLst>
            <pc:docMk/>
            <pc:sldMk cId="465978386" sldId="307"/>
            <ac:spMk id="6" creationId="{134139A2-D4CC-4682-853A-8FD504492A6D}"/>
          </ac:spMkLst>
        </pc:spChg>
        <pc:grpChg chg="del">
          <ac:chgData name="Hangyu Yu" userId="4769b349918564ed" providerId="LiveId" clId="{A8E80D5D-CE11-4D5A-AFC7-93ED97DC64E2}" dt="2024-09-24T10:35:37.920" v="1066" actId="478"/>
          <ac:grpSpMkLst>
            <pc:docMk/>
            <pc:sldMk cId="465978386" sldId="307"/>
            <ac:grpSpMk id="21" creationId="{70E74EAF-D55C-4EC3-8C05-701334641E3B}"/>
          </ac:grpSpMkLst>
        </pc:grpChg>
        <pc:grpChg chg="del">
          <ac:chgData name="Hangyu Yu" userId="4769b349918564ed" providerId="LiveId" clId="{A8E80D5D-CE11-4D5A-AFC7-93ED97DC64E2}" dt="2024-09-24T10:35:37.920" v="1066" actId="478"/>
          <ac:grpSpMkLst>
            <pc:docMk/>
            <pc:sldMk cId="465978386" sldId="307"/>
            <ac:grpSpMk id="23" creationId="{D486A8F7-B0B7-496E-9ABC-D5F79D11911E}"/>
          </ac:grpSpMkLst>
        </pc:grpChg>
        <pc:picChg chg="del">
          <ac:chgData name="Hangyu Yu" userId="4769b349918564ed" providerId="LiveId" clId="{A8E80D5D-CE11-4D5A-AFC7-93ED97DC64E2}" dt="2024-09-24T10:35:37.920" v="1066" actId="478"/>
          <ac:picMkLst>
            <pc:docMk/>
            <pc:sldMk cId="465978386" sldId="307"/>
            <ac:picMk id="3" creationId="{D8311971-7D28-40EF-89D4-9AFA9CB50028}"/>
          </ac:picMkLst>
        </pc:picChg>
        <pc:picChg chg="del">
          <ac:chgData name="Hangyu Yu" userId="4769b349918564ed" providerId="LiveId" clId="{A8E80D5D-CE11-4D5A-AFC7-93ED97DC64E2}" dt="2024-09-24T10:35:37.920" v="1066" actId="478"/>
          <ac:picMkLst>
            <pc:docMk/>
            <pc:sldMk cId="465978386" sldId="307"/>
            <ac:picMk id="9" creationId="{B549D671-87CE-4DAF-9EB1-26306AE8DC57}"/>
          </ac:picMkLst>
        </pc:picChg>
        <pc:picChg chg="del">
          <ac:chgData name="Hangyu Yu" userId="4769b349918564ed" providerId="LiveId" clId="{A8E80D5D-CE11-4D5A-AFC7-93ED97DC64E2}" dt="2024-09-24T10:35:37.920" v="1066" actId="478"/>
          <ac:picMkLst>
            <pc:docMk/>
            <pc:sldMk cId="465978386" sldId="307"/>
            <ac:picMk id="10" creationId="{FA38A6E7-3BF4-422A-B5CE-C73095514BF5}"/>
          </ac:picMkLst>
        </pc:picChg>
        <pc:picChg chg="del">
          <ac:chgData name="Hangyu Yu" userId="4769b349918564ed" providerId="LiveId" clId="{A8E80D5D-CE11-4D5A-AFC7-93ED97DC64E2}" dt="2024-09-24T10:35:37.920" v="1066" actId="478"/>
          <ac:picMkLst>
            <pc:docMk/>
            <pc:sldMk cId="465978386" sldId="307"/>
            <ac:picMk id="11" creationId="{8B828832-69B5-4C5A-B4DA-C328326E92A6}"/>
          </ac:picMkLst>
        </pc:picChg>
        <pc:picChg chg="add mod">
          <ac:chgData name="Hangyu Yu" userId="4769b349918564ed" providerId="LiveId" clId="{A8E80D5D-CE11-4D5A-AFC7-93ED97DC64E2}" dt="2024-09-24T10:35:52.609" v="1075" actId="1076"/>
          <ac:picMkLst>
            <pc:docMk/>
            <pc:sldMk cId="465978386" sldId="307"/>
            <ac:picMk id="12" creationId="{A9AD370E-F4B2-46EA-9168-B86CA55537FD}"/>
          </ac:picMkLst>
        </pc:picChg>
        <pc:picChg chg="del">
          <ac:chgData name="Hangyu Yu" userId="4769b349918564ed" providerId="LiveId" clId="{A8E80D5D-CE11-4D5A-AFC7-93ED97DC64E2}" dt="2024-09-24T10:35:37.920" v="1066" actId="478"/>
          <ac:picMkLst>
            <pc:docMk/>
            <pc:sldMk cId="465978386" sldId="307"/>
            <ac:picMk id="13" creationId="{0247C700-8673-4A97-BB93-4F72485B5FE3}"/>
          </ac:picMkLst>
        </pc:picChg>
        <pc:picChg chg="del">
          <ac:chgData name="Hangyu Yu" userId="4769b349918564ed" providerId="LiveId" clId="{A8E80D5D-CE11-4D5A-AFC7-93ED97DC64E2}" dt="2024-09-24T10:35:37.920" v="1066" actId="478"/>
          <ac:picMkLst>
            <pc:docMk/>
            <pc:sldMk cId="465978386" sldId="307"/>
            <ac:picMk id="14" creationId="{15AA10E6-5845-4F6B-BFC2-593BB9B8B732}"/>
          </ac:picMkLst>
        </pc:picChg>
        <pc:picChg chg="del">
          <ac:chgData name="Hangyu Yu" userId="4769b349918564ed" providerId="LiveId" clId="{A8E80D5D-CE11-4D5A-AFC7-93ED97DC64E2}" dt="2024-09-24T10:35:37.920" v="1066" actId="478"/>
          <ac:picMkLst>
            <pc:docMk/>
            <pc:sldMk cId="465978386" sldId="307"/>
            <ac:picMk id="19" creationId="{FD9DF683-364E-43F5-97A3-C2DE3856DDB9}"/>
          </ac:picMkLst>
        </pc:picChg>
        <pc:picChg chg="del">
          <ac:chgData name="Hangyu Yu" userId="4769b349918564ed" providerId="LiveId" clId="{A8E80D5D-CE11-4D5A-AFC7-93ED97DC64E2}" dt="2024-09-24T10:35:37.920" v="1066" actId="478"/>
          <ac:picMkLst>
            <pc:docMk/>
            <pc:sldMk cId="465978386" sldId="307"/>
            <ac:picMk id="27" creationId="{31C5417A-8C62-4B02-AB45-95E6E3DBCF6B}"/>
          </ac:picMkLst>
        </pc:picChg>
        <pc:picChg chg="del">
          <ac:chgData name="Hangyu Yu" userId="4769b349918564ed" providerId="LiveId" clId="{A8E80D5D-CE11-4D5A-AFC7-93ED97DC64E2}" dt="2024-09-24T10:35:37.920" v="1066" actId="478"/>
          <ac:picMkLst>
            <pc:docMk/>
            <pc:sldMk cId="465978386" sldId="307"/>
            <ac:picMk id="28" creationId="{41F92BC3-A4F7-4315-B80F-F76909154B99}"/>
          </ac:picMkLst>
        </pc:picChg>
        <pc:picChg chg="del">
          <ac:chgData name="Hangyu Yu" userId="4769b349918564ed" providerId="LiveId" clId="{A8E80D5D-CE11-4D5A-AFC7-93ED97DC64E2}" dt="2024-09-24T10:35:37.920" v="1066" actId="478"/>
          <ac:picMkLst>
            <pc:docMk/>
            <pc:sldMk cId="465978386" sldId="307"/>
            <ac:picMk id="29" creationId="{7ACD76BE-2619-40CB-9995-CEF5841033EB}"/>
          </ac:picMkLst>
        </pc:picChg>
        <pc:picChg chg="del">
          <ac:chgData name="Hangyu Yu" userId="4769b349918564ed" providerId="LiveId" clId="{A8E80D5D-CE11-4D5A-AFC7-93ED97DC64E2}" dt="2024-09-24T10:35:37.920" v="1066" actId="478"/>
          <ac:picMkLst>
            <pc:docMk/>
            <pc:sldMk cId="465978386" sldId="307"/>
            <ac:picMk id="31" creationId="{6E79B588-34A0-4C35-81E4-3F0AF1AE6B39}"/>
          </ac:picMkLst>
        </pc:picChg>
        <pc:picChg chg="del">
          <ac:chgData name="Hangyu Yu" userId="4769b349918564ed" providerId="LiveId" clId="{A8E80D5D-CE11-4D5A-AFC7-93ED97DC64E2}" dt="2024-09-24T10:35:37.920" v="1066" actId="478"/>
          <ac:picMkLst>
            <pc:docMk/>
            <pc:sldMk cId="465978386" sldId="307"/>
            <ac:picMk id="33" creationId="{1F5F4DAE-5FBE-4A57-A521-EA2E75A05DEC}"/>
          </ac:picMkLst>
        </pc:picChg>
        <pc:picChg chg="del">
          <ac:chgData name="Hangyu Yu" userId="4769b349918564ed" providerId="LiveId" clId="{A8E80D5D-CE11-4D5A-AFC7-93ED97DC64E2}" dt="2024-09-24T10:35:37.920" v="1066" actId="478"/>
          <ac:picMkLst>
            <pc:docMk/>
            <pc:sldMk cId="465978386" sldId="307"/>
            <ac:picMk id="34" creationId="{DFBCEDF5-3AA4-4B22-A115-8AD1EE3CA2B8}"/>
          </ac:picMkLst>
        </pc:picChg>
        <pc:cxnChg chg="del">
          <ac:chgData name="Hangyu Yu" userId="4769b349918564ed" providerId="LiveId" clId="{A8E80D5D-CE11-4D5A-AFC7-93ED97DC64E2}" dt="2024-09-24T10:35:37.920" v="1066" actId="478"/>
          <ac:cxnSpMkLst>
            <pc:docMk/>
            <pc:sldMk cId="465978386" sldId="307"/>
            <ac:cxnSpMk id="30" creationId="{0FF0B261-3F6E-4460-84A9-0C2F0C18AA15}"/>
          </ac:cxnSpMkLst>
        </pc:cxnChg>
        <pc:cxnChg chg="del">
          <ac:chgData name="Hangyu Yu" userId="4769b349918564ed" providerId="LiveId" clId="{A8E80D5D-CE11-4D5A-AFC7-93ED97DC64E2}" dt="2024-09-24T10:35:37.920" v="1066" actId="478"/>
          <ac:cxnSpMkLst>
            <pc:docMk/>
            <pc:sldMk cId="465978386" sldId="307"/>
            <ac:cxnSpMk id="35" creationId="{FA3C6CCF-B1F6-42B4-B279-9A4B047BD0D1}"/>
          </ac:cxnSpMkLst>
        </pc:cxnChg>
        <pc:cxnChg chg="del">
          <ac:chgData name="Hangyu Yu" userId="4769b349918564ed" providerId="LiveId" clId="{A8E80D5D-CE11-4D5A-AFC7-93ED97DC64E2}" dt="2024-09-24T10:35:37.920" v="1066" actId="478"/>
          <ac:cxnSpMkLst>
            <pc:docMk/>
            <pc:sldMk cId="465978386" sldId="307"/>
            <ac:cxnSpMk id="36" creationId="{135374D9-446F-4D56-94EE-D28E833F05B5}"/>
          </ac:cxnSpMkLst>
        </pc:cxnChg>
        <pc:cxnChg chg="del">
          <ac:chgData name="Hangyu Yu" userId="4769b349918564ed" providerId="LiveId" clId="{A8E80D5D-CE11-4D5A-AFC7-93ED97DC64E2}" dt="2024-09-24T10:35:37.920" v="1066" actId="478"/>
          <ac:cxnSpMkLst>
            <pc:docMk/>
            <pc:sldMk cId="465978386" sldId="307"/>
            <ac:cxnSpMk id="37" creationId="{2D7E9D23-367B-4974-BD70-ECDC6ACD6131}"/>
          </ac:cxnSpMkLst>
        </pc:cxnChg>
      </pc:sldChg>
      <pc:sldChg chg="add del">
        <pc:chgData name="Hangyu Yu" userId="4769b349918564ed" providerId="LiveId" clId="{A8E80D5D-CE11-4D5A-AFC7-93ED97DC64E2}" dt="2024-09-24T10:35:46.924" v="1072"/>
        <pc:sldMkLst>
          <pc:docMk/>
          <pc:sldMk cId="121194957" sldId="3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02.10.24</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02/10/2024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dirty="0"/>
          </a:p>
        </p:txBody>
      </p:sp>
    </p:spTree>
    <p:extLst>
      <p:ext uri="{BB962C8B-B14F-4D97-AF65-F5344CB8AC3E}">
        <p14:creationId xmlns:p14="http://schemas.microsoft.com/office/powerpoint/2010/main" val="181342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10</a:t>
            </a:fld>
            <a:endParaRPr lang="fr-FR" dirty="0"/>
          </a:p>
        </p:txBody>
      </p:sp>
    </p:spTree>
    <p:extLst>
      <p:ext uri="{BB962C8B-B14F-4D97-AF65-F5344CB8AC3E}">
        <p14:creationId xmlns:p14="http://schemas.microsoft.com/office/powerpoint/2010/main" val="246921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11</a:t>
            </a:fld>
            <a:endParaRPr lang="fr-FR" dirty="0"/>
          </a:p>
        </p:txBody>
      </p:sp>
    </p:spTree>
    <p:extLst>
      <p:ext uri="{BB962C8B-B14F-4D97-AF65-F5344CB8AC3E}">
        <p14:creationId xmlns:p14="http://schemas.microsoft.com/office/powerpoint/2010/main" val="377252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12</a:t>
            </a:fld>
            <a:endParaRPr lang="fr-FR" dirty="0"/>
          </a:p>
        </p:txBody>
      </p:sp>
    </p:spTree>
    <p:extLst>
      <p:ext uri="{BB962C8B-B14F-4D97-AF65-F5344CB8AC3E}">
        <p14:creationId xmlns:p14="http://schemas.microsoft.com/office/powerpoint/2010/main" val="2089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13</a:t>
            </a:fld>
            <a:endParaRPr lang="fr-FR" dirty="0"/>
          </a:p>
        </p:txBody>
      </p:sp>
    </p:spTree>
    <p:extLst>
      <p:ext uri="{BB962C8B-B14F-4D97-AF65-F5344CB8AC3E}">
        <p14:creationId xmlns:p14="http://schemas.microsoft.com/office/powerpoint/2010/main" val="191929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14</a:t>
            </a:fld>
            <a:endParaRPr lang="fr-FR" dirty="0"/>
          </a:p>
        </p:txBody>
      </p:sp>
    </p:spTree>
    <p:extLst>
      <p:ext uri="{BB962C8B-B14F-4D97-AF65-F5344CB8AC3E}">
        <p14:creationId xmlns:p14="http://schemas.microsoft.com/office/powerpoint/2010/main" val="15789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15</a:t>
            </a:fld>
            <a:endParaRPr lang="fr-FR" dirty="0"/>
          </a:p>
        </p:txBody>
      </p:sp>
    </p:spTree>
    <p:extLst>
      <p:ext uri="{BB962C8B-B14F-4D97-AF65-F5344CB8AC3E}">
        <p14:creationId xmlns:p14="http://schemas.microsoft.com/office/powerpoint/2010/main" val="249778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16</a:t>
            </a:fld>
            <a:endParaRPr lang="fr-FR" dirty="0"/>
          </a:p>
        </p:txBody>
      </p:sp>
    </p:spTree>
    <p:extLst>
      <p:ext uri="{BB962C8B-B14F-4D97-AF65-F5344CB8AC3E}">
        <p14:creationId xmlns:p14="http://schemas.microsoft.com/office/powerpoint/2010/main" val="1298999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17</a:t>
            </a:fld>
            <a:endParaRPr lang="fr-FR" dirty="0"/>
          </a:p>
        </p:txBody>
      </p:sp>
    </p:spTree>
    <p:extLst>
      <p:ext uri="{BB962C8B-B14F-4D97-AF65-F5344CB8AC3E}">
        <p14:creationId xmlns:p14="http://schemas.microsoft.com/office/powerpoint/2010/main" val="349198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18</a:t>
            </a:fld>
            <a:endParaRPr lang="fr-FR" dirty="0"/>
          </a:p>
        </p:txBody>
      </p:sp>
    </p:spTree>
    <p:extLst>
      <p:ext uri="{BB962C8B-B14F-4D97-AF65-F5344CB8AC3E}">
        <p14:creationId xmlns:p14="http://schemas.microsoft.com/office/powerpoint/2010/main" val="350244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19</a:t>
            </a:fld>
            <a:endParaRPr lang="fr-FR" dirty="0"/>
          </a:p>
        </p:txBody>
      </p:sp>
    </p:spTree>
    <p:extLst>
      <p:ext uri="{BB962C8B-B14F-4D97-AF65-F5344CB8AC3E}">
        <p14:creationId xmlns:p14="http://schemas.microsoft.com/office/powerpoint/2010/main" val="331984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a:t>
            </a:fld>
            <a:endParaRPr lang="fr-FR" dirty="0"/>
          </a:p>
        </p:txBody>
      </p:sp>
    </p:spTree>
    <p:extLst>
      <p:ext uri="{BB962C8B-B14F-4D97-AF65-F5344CB8AC3E}">
        <p14:creationId xmlns:p14="http://schemas.microsoft.com/office/powerpoint/2010/main" val="1730346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20</a:t>
            </a:fld>
            <a:endParaRPr lang="fr-FR" dirty="0"/>
          </a:p>
        </p:txBody>
      </p:sp>
    </p:spTree>
    <p:extLst>
      <p:ext uri="{BB962C8B-B14F-4D97-AF65-F5344CB8AC3E}">
        <p14:creationId xmlns:p14="http://schemas.microsoft.com/office/powerpoint/2010/main" val="2253027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195704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22</a:t>
            </a:fld>
            <a:endParaRPr lang="fr-FR" dirty="0"/>
          </a:p>
        </p:txBody>
      </p:sp>
    </p:spTree>
    <p:extLst>
      <p:ext uri="{BB962C8B-B14F-4D97-AF65-F5344CB8AC3E}">
        <p14:creationId xmlns:p14="http://schemas.microsoft.com/office/powerpoint/2010/main" val="131082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23</a:t>
            </a:fld>
            <a:endParaRPr lang="fr-FR" dirty="0"/>
          </a:p>
        </p:txBody>
      </p:sp>
    </p:spTree>
    <p:extLst>
      <p:ext uri="{BB962C8B-B14F-4D97-AF65-F5344CB8AC3E}">
        <p14:creationId xmlns:p14="http://schemas.microsoft.com/office/powerpoint/2010/main" val="374006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24</a:t>
            </a:fld>
            <a:endParaRPr lang="fr-FR" dirty="0"/>
          </a:p>
        </p:txBody>
      </p:sp>
    </p:spTree>
    <p:extLst>
      <p:ext uri="{BB962C8B-B14F-4D97-AF65-F5344CB8AC3E}">
        <p14:creationId xmlns:p14="http://schemas.microsoft.com/office/powerpoint/2010/main" val="251581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25</a:t>
            </a:fld>
            <a:endParaRPr lang="fr-FR" dirty="0"/>
          </a:p>
        </p:txBody>
      </p:sp>
    </p:spTree>
    <p:extLst>
      <p:ext uri="{BB962C8B-B14F-4D97-AF65-F5344CB8AC3E}">
        <p14:creationId xmlns:p14="http://schemas.microsoft.com/office/powerpoint/2010/main" val="2051963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26</a:t>
            </a:fld>
            <a:endParaRPr lang="fr-FR" dirty="0"/>
          </a:p>
        </p:txBody>
      </p:sp>
    </p:spTree>
    <p:extLst>
      <p:ext uri="{BB962C8B-B14F-4D97-AF65-F5344CB8AC3E}">
        <p14:creationId xmlns:p14="http://schemas.microsoft.com/office/powerpoint/2010/main" val="3841988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27</a:t>
            </a:fld>
            <a:endParaRPr lang="fr-FR" dirty="0"/>
          </a:p>
        </p:txBody>
      </p:sp>
    </p:spTree>
    <p:extLst>
      <p:ext uri="{BB962C8B-B14F-4D97-AF65-F5344CB8AC3E}">
        <p14:creationId xmlns:p14="http://schemas.microsoft.com/office/powerpoint/2010/main" val="397681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28</a:t>
            </a:fld>
            <a:endParaRPr lang="fr-FR" dirty="0"/>
          </a:p>
        </p:txBody>
      </p:sp>
    </p:spTree>
    <p:extLst>
      <p:ext uri="{BB962C8B-B14F-4D97-AF65-F5344CB8AC3E}">
        <p14:creationId xmlns:p14="http://schemas.microsoft.com/office/powerpoint/2010/main" val="2861407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29</a:t>
            </a:fld>
            <a:endParaRPr lang="fr-FR" dirty="0"/>
          </a:p>
        </p:txBody>
      </p:sp>
    </p:spTree>
    <p:extLst>
      <p:ext uri="{BB962C8B-B14F-4D97-AF65-F5344CB8AC3E}">
        <p14:creationId xmlns:p14="http://schemas.microsoft.com/office/powerpoint/2010/main" val="117684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a:t>
            </a:fld>
            <a:endParaRPr lang="fr-FR" dirty="0"/>
          </a:p>
        </p:txBody>
      </p:sp>
    </p:spTree>
    <p:extLst>
      <p:ext uri="{BB962C8B-B14F-4D97-AF65-F5344CB8AC3E}">
        <p14:creationId xmlns:p14="http://schemas.microsoft.com/office/powerpoint/2010/main" val="1985099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solidFill>
                  <a:srgbClr val="0E0E0E"/>
                </a:solidFill>
                <a:effectLst/>
                <a:latin typeface=".SF NS"/>
              </a:rPr>
              <a:t>这个习题的主题是关于柴油发动机的能量与火用（</a:t>
            </a:r>
            <a:r>
              <a:rPr lang="en-GB" dirty="0">
                <a:solidFill>
                  <a:srgbClr val="0E0E0E"/>
                </a:solidFill>
                <a:effectLst/>
                <a:latin typeface=".SF NS"/>
              </a:rPr>
              <a:t>exergy）</a:t>
            </a:r>
            <a:r>
              <a:rPr lang="zh-CN" altLang="en-US" dirty="0">
                <a:solidFill>
                  <a:srgbClr val="0E0E0E"/>
                </a:solidFill>
                <a:effectLst/>
                <a:latin typeface=".SF NS"/>
              </a:rPr>
              <a:t>平衡分析。具体来说，题目要求学生从能量和火用的角度分析柴油发动机的工作情况，包括对系统边界的能量平衡计算、系统和子系统的有效性（</a:t>
            </a:r>
            <a:r>
              <a:rPr lang="en-GB" dirty="0">
                <a:solidFill>
                  <a:srgbClr val="0E0E0E"/>
                </a:solidFill>
                <a:effectLst/>
                <a:latin typeface=".SF NS"/>
              </a:rPr>
              <a:t>effectiveness）</a:t>
            </a:r>
            <a:r>
              <a:rPr lang="zh-CN" altLang="en-US" dirty="0">
                <a:solidFill>
                  <a:srgbClr val="0E0E0E"/>
                </a:solidFill>
                <a:effectLst/>
                <a:latin typeface=".SF NS"/>
              </a:rPr>
              <a:t>分析，并进一步探讨未燃碳氢化合物的能量损失对发动机整体效能的影响。</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b="1" dirty="0">
                <a:solidFill>
                  <a:srgbClr val="0E0E0E"/>
                </a:solidFill>
                <a:effectLst/>
                <a:latin typeface=".SF NS"/>
              </a:rPr>
              <a:t>重点内容：</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Times New Roman" panose="02020603050405020304" pitchFamily="18" charset="0"/>
              </a:rPr>
              <a:t>1. </a:t>
            </a:r>
            <a:r>
              <a:rPr lang="zh-CN" altLang="en-US" b="1" dirty="0">
                <a:solidFill>
                  <a:srgbClr val="0E0E0E"/>
                </a:solidFill>
                <a:effectLst/>
                <a:latin typeface=".SF NS"/>
              </a:rPr>
              <a:t>能量平衡分析</a:t>
            </a:r>
            <a:r>
              <a:rPr lang="zh-CN" altLang="en-US" dirty="0">
                <a:solidFill>
                  <a:srgbClr val="0E0E0E"/>
                </a:solidFill>
                <a:effectLst/>
                <a:latin typeface=".SF NS"/>
              </a:rPr>
              <a:t>：</a:t>
            </a:r>
          </a:p>
          <a:p>
            <a:r>
              <a:rPr lang="en-US" altLang="zh-CN" dirty="0">
                <a:solidFill>
                  <a:srgbClr val="0E0E0E"/>
                </a:solidFill>
                <a:effectLst/>
                <a:latin typeface=".SF NS"/>
              </a:rPr>
              <a:t>• </a:t>
            </a:r>
            <a:r>
              <a:rPr lang="zh-CN" altLang="en-US" dirty="0">
                <a:solidFill>
                  <a:srgbClr val="0E0E0E"/>
                </a:solidFill>
                <a:effectLst/>
                <a:latin typeface=".SF NS"/>
              </a:rPr>
              <a:t>学生需要根据柴油机的燃油输入、空气输入、冷却水、润滑油等不同部分的能量流，进行能量守恒的计算。这部分分析涉及到输入和输出功率、热损失等要素。</a:t>
            </a:r>
          </a:p>
          <a:p>
            <a:r>
              <a:rPr lang="en-US" altLang="zh-CN" dirty="0">
                <a:solidFill>
                  <a:srgbClr val="0E0E0E"/>
                </a:solidFill>
                <a:effectLst/>
                <a:latin typeface="Times New Roman" panose="02020603050405020304" pitchFamily="18" charset="0"/>
              </a:rPr>
              <a:t>2. </a:t>
            </a:r>
            <a:r>
              <a:rPr lang="zh-CN" altLang="en-US" b="1" dirty="0">
                <a:solidFill>
                  <a:srgbClr val="0E0E0E"/>
                </a:solidFill>
                <a:effectLst/>
                <a:latin typeface=".SF NS"/>
              </a:rPr>
              <a:t>火用分析（</a:t>
            </a:r>
            <a:r>
              <a:rPr lang="en-GB" b="1" dirty="0">
                <a:solidFill>
                  <a:srgbClr val="0E0E0E"/>
                </a:solidFill>
                <a:effectLst/>
                <a:latin typeface=".SF NS"/>
              </a:rPr>
              <a:t>Exergy Analysis）</a:t>
            </a:r>
            <a:r>
              <a:rPr lang="en-GB" dirty="0">
                <a:solidFill>
                  <a:srgbClr val="0E0E0E"/>
                </a:solidFill>
                <a:effectLst/>
                <a:latin typeface=".SF NS"/>
              </a:rPr>
              <a:t>：</a:t>
            </a:r>
          </a:p>
          <a:p>
            <a:r>
              <a:rPr lang="en-GB" dirty="0">
                <a:solidFill>
                  <a:srgbClr val="0E0E0E"/>
                </a:solidFill>
                <a:effectLst/>
                <a:latin typeface=".SF NS"/>
              </a:rPr>
              <a:t>• </a:t>
            </a:r>
            <a:r>
              <a:rPr lang="zh-CN" altLang="en-US" dirty="0">
                <a:solidFill>
                  <a:srgbClr val="0E0E0E"/>
                </a:solidFill>
                <a:effectLst/>
                <a:latin typeface=".SF NS"/>
              </a:rPr>
              <a:t>火用分析的重点是计算系统中各部分的有效利用能量，特别是燃料的火用值（</a:t>
            </a:r>
            <a:r>
              <a:rPr lang="el-GR" dirty="0">
                <a:solidFill>
                  <a:srgbClr val="0E0E0E"/>
                </a:solidFill>
                <a:effectLst/>
                <a:latin typeface=".SF NS"/>
              </a:rPr>
              <a:t>Δ𝐸_</a:t>
            </a:r>
            <a:r>
              <a:rPr lang="en-GB" dirty="0">
                <a:solidFill>
                  <a:srgbClr val="0E0E0E"/>
                </a:solidFill>
                <a:effectLst/>
                <a:latin typeface=".SF NS"/>
              </a:rPr>
              <a:t>f^0），</a:t>
            </a:r>
            <a:r>
              <a:rPr lang="zh-CN" altLang="en-US" dirty="0">
                <a:solidFill>
                  <a:srgbClr val="0E0E0E"/>
                </a:solidFill>
                <a:effectLst/>
                <a:latin typeface=".SF NS"/>
              </a:rPr>
              <a:t>并通过火用效率来衡量系统的损失和改进空间。</a:t>
            </a:r>
          </a:p>
          <a:p>
            <a:r>
              <a:rPr lang="en-US" altLang="zh-CN" dirty="0">
                <a:solidFill>
                  <a:srgbClr val="0E0E0E"/>
                </a:solidFill>
                <a:effectLst/>
                <a:latin typeface=".SF NS"/>
              </a:rPr>
              <a:t>• </a:t>
            </a:r>
            <a:r>
              <a:rPr lang="zh-CN" altLang="en-US" dirty="0">
                <a:solidFill>
                  <a:srgbClr val="0E0E0E"/>
                </a:solidFill>
                <a:effectLst/>
                <a:latin typeface=".SF NS"/>
              </a:rPr>
              <a:t>题目要求学生计算整个系统的火用效率以及发动机单独部分的火用效率，并考虑未燃碳氢化合物是否作为能量损失。</a:t>
            </a:r>
          </a:p>
          <a:p>
            <a:r>
              <a:rPr lang="en-US" altLang="zh-CN" dirty="0">
                <a:solidFill>
                  <a:srgbClr val="0E0E0E"/>
                </a:solidFill>
                <a:effectLst/>
                <a:latin typeface="Times New Roman" panose="02020603050405020304" pitchFamily="18" charset="0"/>
              </a:rPr>
              <a:t>3. </a:t>
            </a:r>
            <a:r>
              <a:rPr lang="zh-CN" altLang="en-US" b="1" dirty="0">
                <a:solidFill>
                  <a:srgbClr val="0E0E0E"/>
                </a:solidFill>
                <a:effectLst/>
                <a:latin typeface=".SF NS"/>
              </a:rPr>
              <a:t>有效性（</a:t>
            </a:r>
            <a:r>
              <a:rPr lang="en-GB" b="1" dirty="0">
                <a:solidFill>
                  <a:srgbClr val="0E0E0E"/>
                </a:solidFill>
                <a:effectLst/>
                <a:latin typeface=".SF NS"/>
              </a:rPr>
              <a:t>Effectiveness）</a:t>
            </a:r>
            <a:r>
              <a:rPr lang="zh-CN" altLang="en-US" b="1" dirty="0">
                <a:solidFill>
                  <a:srgbClr val="0E0E0E"/>
                </a:solidFill>
                <a:effectLst/>
                <a:latin typeface=".SF NS"/>
              </a:rPr>
              <a:t>计算</a:t>
            </a:r>
            <a:r>
              <a:rPr lang="zh-CN" altLang="en-US" dirty="0">
                <a:solidFill>
                  <a:srgbClr val="0E0E0E"/>
                </a:solidFill>
                <a:effectLst/>
                <a:latin typeface=".SF NS"/>
              </a:rPr>
              <a:t>：</a:t>
            </a:r>
          </a:p>
          <a:p>
            <a:r>
              <a:rPr lang="en-US" altLang="zh-CN" dirty="0">
                <a:solidFill>
                  <a:srgbClr val="0E0E0E"/>
                </a:solidFill>
                <a:effectLst/>
                <a:latin typeface=".SF NS"/>
              </a:rPr>
              <a:t>• </a:t>
            </a:r>
            <a:r>
              <a:rPr lang="zh-CN" altLang="en-US" dirty="0">
                <a:solidFill>
                  <a:srgbClr val="0E0E0E"/>
                </a:solidFill>
                <a:effectLst/>
                <a:latin typeface=".SF NS"/>
              </a:rPr>
              <a:t>有效性定义了系统或子系统在不同能量转换过程中达到的效率。题目分别要求学生计算整个系统、子系统和含未燃碳氢化合物的有效性。</a:t>
            </a:r>
          </a:p>
          <a:p>
            <a:br>
              <a:rPr lang="zh-CN" altLang="en-US" dirty="0">
                <a:solidFill>
                  <a:srgbClr val="0E0E0E"/>
                </a:solidFill>
                <a:effectLst/>
                <a:latin typeface=".SF NS"/>
              </a:rPr>
            </a:br>
            <a:endParaRPr lang="zh-CN" altLang="en-US" dirty="0">
              <a:solidFill>
                <a:srgbClr val="0E0E0E"/>
              </a:solidFill>
              <a:effectLst/>
              <a:latin typeface=".SF NS"/>
            </a:endParaRPr>
          </a:p>
          <a:p>
            <a:r>
              <a:rPr lang="zh-CN" altLang="en-US" b="1" dirty="0">
                <a:solidFill>
                  <a:srgbClr val="0E0E0E"/>
                </a:solidFill>
                <a:effectLst/>
                <a:latin typeface=".SF NS"/>
              </a:rPr>
              <a:t>背后的意义：</a:t>
            </a:r>
            <a:endParaRPr lang="zh-CN" altLang="en-US" dirty="0">
              <a:solidFill>
                <a:srgbClr val="0E0E0E"/>
              </a:solidFill>
              <a:effectLst/>
              <a:latin typeface=".SF NS"/>
            </a:endParaRPr>
          </a:p>
          <a:p>
            <a:br>
              <a:rPr lang="zh-CN" altLang="en-US" dirty="0">
                <a:solidFill>
                  <a:srgbClr val="0E0E0E"/>
                </a:solidFill>
                <a:effectLst/>
                <a:latin typeface=".SF NS"/>
              </a:rPr>
            </a:br>
            <a:endParaRPr lang="zh-CN" altLang="en-US" dirty="0">
              <a:solidFill>
                <a:srgbClr val="0E0E0E"/>
              </a:solidFill>
              <a:effectLst/>
              <a:latin typeface=".SF NS"/>
            </a:endParaRPr>
          </a:p>
          <a:p>
            <a:r>
              <a:rPr lang="en-US" altLang="zh-CN" dirty="0">
                <a:solidFill>
                  <a:srgbClr val="0E0E0E"/>
                </a:solidFill>
                <a:effectLst/>
                <a:latin typeface=".SF NS"/>
              </a:rPr>
              <a:t>• </a:t>
            </a:r>
            <a:r>
              <a:rPr lang="zh-CN" altLang="en-US" b="1" dirty="0">
                <a:solidFill>
                  <a:srgbClr val="0E0E0E"/>
                </a:solidFill>
                <a:effectLst/>
                <a:latin typeface=".SF NS"/>
              </a:rPr>
              <a:t>能量与火用分析的结合</a:t>
            </a:r>
            <a:r>
              <a:rPr lang="zh-CN" altLang="en-US" dirty="0">
                <a:solidFill>
                  <a:srgbClr val="0E0E0E"/>
                </a:solidFill>
                <a:effectLst/>
                <a:latin typeface=".SF NS"/>
              </a:rPr>
              <a:t>：这一练习让学生理解能量与火用分析的区别和联系。能量守恒是基本原理，但能量的质量（即火用）在实际过程中可能下降，因此火用分析提供了更细致的能效评估。</a:t>
            </a:r>
          </a:p>
          <a:p>
            <a:r>
              <a:rPr lang="en-US" altLang="zh-CN" dirty="0">
                <a:solidFill>
                  <a:srgbClr val="0E0E0E"/>
                </a:solidFill>
                <a:effectLst/>
                <a:latin typeface=".SF NS"/>
              </a:rPr>
              <a:t>• </a:t>
            </a:r>
            <a:r>
              <a:rPr lang="zh-CN" altLang="en-US" b="1" dirty="0">
                <a:solidFill>
                  <a:srgbClr val="0E0E0E"/>
                </a:solidFill>
                <a:effectLst/>
                <a:latin typeface=".SF NS"/>
              </a:rPr>
              <a:t>工业应用中的优化</a:t>
            </a:r>
            <a:r>
              <a:rPr lang="zh-CN" altLang="en-US" dirty="0">
                <a:solidFill>
                  <a:srgbClr val="0E0E0E"/>
                </a:solidFill>
                <a:effectLst/>
                <a:latin typeface=".SF NS"/>
              </a:rPr>
              <a:t>：柴油发动机广泛用于工业和交通领域。通过这种分析，学生可以学会识别和评估系统中能量的浪费情况，进而为提高系统效率、减少环境污染提供理论支持。</a:t>
            </a:r>
          </a:p>
          <a:p>
            <a:r>
              <a:rPr lang="en-US" altLang="zh-CN" dirty="0">
                <a:solidFill>
                  <a:srgbClr val="0E0E0E"/>
                </a:solidFill>
                <a:effectLst/>
                <a:latin typeface=".SF NS"/>
              </a:rPr>
              <a:t>• </a:t>
            </a:r>
            <a:r>
              <a:rPr lang="zh-CN" altLang="en-US" b="1" dirty="0">
                <a:solidFill>
                  <a:srgbClr val="0E0E0E"/>
                </a:solidFill>
                <a:effectLst/>
                <a:latin typeface=".SF NS"/>
              </a:rPr>
              <a:t>可持续发展和节能降耗的思考</a:t>
            </a:r>
            <a:r>
              <a:rPr lang="zh-CN" altLang="en-US" dirty="0">
                <a:solidFill>
                  <a:srgbClr val="0E0E0E"/>
                </a:solidFill>
                <a:effectLst/>
                <a:latin typeface=".SF NS"/>
              </a:rPr>
              <a:t>：随着能源和环保要求的提升，如何更有效地利用燃料、减少排放、提高效率是柴油机等内燃机技术优化的重要方向。这一练习帮助学生建立这种分析能力。</a:t>
            </a:r>
          </a:p>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30</a:t>
            </a:fld>
            <a:endParaRPr lang="fr-FR" dirty="0"/>
          </a:p>
        </p:txBody>
      </p:sp>
    </p:spTree>
    <p:extLst>
      <p:ext uri="{BB962C8B-B14F-4D97-AF65-F5344CB8AC3E}">
        <p14:creationId xmlns:p14="http://schemas.microsoft.com/office/powerpoint/2010/main" val="21135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247542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170166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290862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40460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50555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E0E0E"/>
              </a:solidFill>
              <a:effectLst/>
              <a:latin typeface=".SF NS"/>
            </a:endParaRPr>
          </a:p>
        </p:txBody>
      </p:sp>
      <p:sp>
        <p:nvSpPr>
          <p:cNvPr id="4" name="Slide Number Placeholder 3"/>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2542295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dirty="0"/>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38.png"/><Relationship Id="rId5" Type="http://schemas.openxmlformats.org/officeDocument/2006/relationships/image" Target="../media/image25.png"/><Relationship Id="rId10"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38.png"/><Relationship Id="rId5" Type="http://schemas.openxmlformats.org/officeDocument/2006/relationships/image" Target="../media/image25.png"/><Relationship Id="rId10"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p:txBody>
          <a:bodyPr/>
          <a:lstStyle/>
          <a:p>
            <a:r>
              <a:rPr lang="fr-FR" dirty="0"/>
              <a:t>Engines and Fuel </a:t>
            </a:r>
            <a:r>
              <a:rPr lang="fr-FR" dirty="0" err="1"/>
              <a:t>cells</a:t>
            </a:r>
            <a:endParaRPr lang="fr-FR" dirty="0"/>
          </a:p>
        </p:txBody>
      </p:sp>
      <p:sp>
        <p:nvSpPr>
          <p:cNvPr id="4" name="Sous-titre 3">
            <a:extLst>
              <a:ext uri="{FF2B5EF4-FFF2-40B4-BE49-F238E27FC236}">
                <a16:creationId xmlns:a16="http://schemas.microsoft.com/office/drawing/2014/main" id="{34F3CA74-E434-844A-9C90-0FE7EB8DBFC3}"/>
              </a:ext>
            </a:extLst>
          </p:cNvPr>
          <p:cNvSpPr>
            <a:spLocks noGrp="1"/>
          </p:cNvSpPr>
          <p:nvPr>
            <p:ph type="subTitle" idx="1"/>
          </p:nvPr>
        </p:nvSpPr>
        <p:spPr>
          <a:xfrm>
            <a:off x="6405563" y="3119799"/>
            <a:ext cx="1828800" cy="1568450"/>
          </a:xfrm>
        </p:spPr>
        <p:txBody>
          <a:bodyPr>
            <a:normAutofit/>
          </a:bodyPr>
          <a:lstStyle/>
          <a:p>
            <a:r>
              <a:rPr lang="fr-FR" sz="2400" dirty="0" err="1"/>
              <a:t>Exercise</a:t>
            </a:r>
            <a:r>
              <a:rPr lang="fr-FR" sz="2400" dirty="0"/>
              <a:t> ENG2</a:t>
            </a:r>
          </a:p>
        </p:txBody>
      </p:sp>
      <p:sp>
        <p:nvSpPr>
          <p:cNvPr id="5" name="Espace réservé du texte 4">
            <a:extLst>
              <a:ext uri="{FF2B5EF4-FFF2-40B4-BE49-F238E27FC236}">
                <a16:creationId xmlns:a16="http://schemas.microsoft.com/office/drawing/2014/main" id="{BC3BCA55-E2C0-5C4E-89C0-5D85ED2FB439}"/>
              </a:ext>
            </a:extLst>
          </p:cNvPr>
          <p:cNvSpPr>
            <a:spLocks noGrp="1"/>
          </p:cNvSpPr>
          <p:nvPr>
            <p:ph type="body" sz="quarter" idx="11"/>
          </p:nvPr>
        </p:nvSpPr>
        <p:spPr/>
        <p:txBody>
          <a:bodyPr/>
          <a:lstStyle/>
          <a:p>
            <a:endParaRPr lang="fr-FR"/>
          </a:p>
        </p:txBody>
      </p:sp>
      <p:pic>
        <p:nvPicPr>
          <p:cNvPr id="6" name="Picture 5">
            <a:extLst>
              <a:ext uri="{FF2B5EF4-FFF2-40B4-BE49-F238E27FC236}">
                <a16:creationId xmlns:a16="http://schemas.microsoft.com/office/drawing/2014/main" id="{2AF0938D-31BF-4F3D-BF8B-FBD5FB8E829D}"/>
              </a:ext>
            </a:extLst>
          </p:cNvPr>
          <p:cNvPicPr>
            <a:picLocks noChangeAspect="1"/>
          </p:cNvPicPr>
          <p:nvPr/>
        </p:nvPicPr>
        <p:blipFill>
          <a:blip r:embed="rId3"/>
          <a:stretch>
            <a:fillRect/>
          </a:stretch>
        </p:blipFill>
        <p:spPr>
          <a:xfrm>
            <a:off x="1092943" y="1328056"/>
            <a:ext cx="4064788" cy="2937329"/>
          </a:xfrm>
          <a:prstGeom prst="rect">
            <a:avLst/>
          </a:prstGeom>
        </p:spPr>
      </p:pic>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10</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sp>
        <p:nvSpPr>
          <p:cNvPr id="15" name="Rectangle 14">
            <a:extLst>
              <a:ext uri="{FF2B5EF4-FFF2-40B4-BE49-F238E27FC236}">
                <a16:creationId xmlns:a16="http://schemas.microsoft.com/office/drawing/2014/main" id="{FC89C75D-3A85-48B7-AAE6-98ADB25A57C4}"/>
              </a:ext>
            </a:extLst>
          </p:cNvPr>
          <p:cNvSpPr/>
          <p:nvPr/>
        </p:nvSpPr>
        <p:spPr>
          <a:xfrm>
            <a:off x="3328452" y="898236"/>
            <a:ext cx="259298" cy="21936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9" name="Straight Arrow Connector 18">
            <a:extLst>
              <a:ext uri="{FF2B5EF4-FFF2-40B4-BE49-F238E27FC236}">
                <a16:creationId xmlns:a16="http://schemas.microsoft.com/office/drawing/2014/main" id="{405F2FB2-DB23-442E-8D5E-32C3C2D16DA9}"/>
              </a:ext>
            </a:extLst>
          </p:cNvPr>
          <p:cNvCxnSpPr>
            <a:cxnSpLocks/>
          </p:cNvCxnSpPr>
          <p:nvPr/>
        </p:nvCxnSpPr>
        <p:spPr>
          <a:xfrm>
            <a:off x="3587750" y="1117319"/>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F7AC04-0847-4F84-9A58-85B827932F5D}"/>
              </a:ext>
            </a:extLst>
          </p:cNvPr>
          <p:cNvSpPr txBox="1"/>
          <p:nvPr/>
        </p:nvSpPr>
        <p:spPr>
          <a:xfrm>
            <a:off x="3735259" y="1095241"/>
            <a:ext cx="1344741" cy="215444"/>
          </a:xfrm>
          <a:prstGeom prst="rect">
            <a:avLst/>
          </a:prstGeom>
          <a:noFill/>
          <a:ln>
            <a:noFill/>
          </a:ln>
        </p:spPr>
        <p:txBody>
          <a:bodyPr wrap="square" rtlCol="0">
            <a:spAutoFit/>
          </a:bodyPr>
          <a:lstStyle/>
          <a:p>
            <a:r>
              <a:rPr lang="en-US" sz="800" dirty="0">
                <a:solidFill>
                  <a:schemeClr val="tx1">
                    <a:lumMod val="50000"/>
                  </a:schemeClr>
                </a:solidFill>
              </a:rPr>
              <a:t>Air density, how come?</a:t>
            </a:r>
            <a:endParaRPr lang="en-CH" sz="800" dirty="0">
              <a:solidFill>
                <a:schemeClr val="tx1">
                  <a:lumMod val="50000"/>
                </a:schemeClr>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2ED5F7-262F-492E-A60B-B3F1F3B85E5A}"/>
                  </a:ext>
                </a:extLst>
              </p:cNvPr>
              <p:cNvSpPr txBox="1"/>
              <p:nvPr/>
            </p:nvSpPr>
            <p:spPr>
              <a:xfrm>
                <a:off x="2007457" y="1380679"/>
                <a:ext cx="3072544" cy="343620"/>
              </a:xfrm>
              <a:prstGeom prst="rect">
                <a:avLst/>
              </a:prstGeom>
              <a:noFill/>
              <a:ln>
                <a:solidFill>
                  <a:srgbClr val="FF0000"/>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𝑃</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𝑉</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𝑛</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r>
                            <a:rPr lang="en-US" sz="800" b="0" i="1" smtClean="0">
                              <a:solidFill>
                                <a:schemeClr val="tx1">
                                  <a:lumMod val="50000"/>
                                </a:schemeClr>
                              </a:solidFill>
                              <a:latin typeface="Cambria Math" panose="02040503050406030204" pitchFamily="18" charset="0"/>
                            </a:rPr>
                            <m:t>𝑅</m:t>
                          </m:r>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𝑟</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oMath>
                  </m:oMathPara>
                </a14:m>
                <a:endParaRPr lang="en-CH" sz="800" dirty="0">
                  <a:solidFill>
                    <a:schemeClr val="tx1">
                      <a:lumMod val="50000"/>
                    </a:schemeClr>
                  </a:solidFill>
                </a:endParaRPr>
              </a:p>
            </p:txBody>
          </p:sp>
        </mc:Choice>
        <mc:Fallback xmlns="">
          <p:sp>
            <p:nvSpPr>
              <p:cNvPr id="21" name="TextBox 20">
                <a:extLst>
                  <a:ext uri="{FF2B5EF4-FFF2-40B4-BE49-F238E27FC236}">
                    <a16:creationId xmlns:a16="http://schemas.microsoft.com/office/drawing/2014/main" id="{1C2ED5F7-262F-492E-A60B-B3F1F3B85E5A}"/>
                  </a:ext>
                </a:extLst>
              </p:cNvPr>
              <p:cNvSpPr txBox="1">
                <a:spLocks noRot="1" noChangeAspect="1" noMove="1" noResize="1" noEditPoints="1" noAdjustHandles="1" noChangeArrowheads="1" noChangeShapeType="1" noTextEdit="1"/>
              </p:cNvSpPr>
              <p:nvPr/>
            </p:nvSpPr>
            <p:spPr>
              <a:xfrm>
                <a:off x="2007457" y="1380679"/>
                <a:ext cx="3072544" cy="343620"/>
              </a:xfrm>
              <a:prstGeom prst="rect">
                <a:avLst/>
              </a:prstGeom>
              <a:blipFill>
                <a:blip r:embed="rId5"/>
                <a:stretch>
                  <a:fillRect/>
                </a:stretch>
              </a:blipFill>
              <a:ln>
                <a:solidFill>
                  <a:srgbClr val="FF0000"/>
                </a:solid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B5E4289-9104-4E88-8B62-E6A76464FF56}"/>
                  </a:ext>
                </a:extLst>
              </p:cNvPr>
              <p:cNvSpPr txBox="1"/>
              <p:nvPr/>
            </p:nvSpPr>
            <p:spPr>
              <a:xfrm>
                <a:off x="2007457" y="2475860"/>
                <a:ext cx="1178126" cy="343620"/>
              </a:xfrm>
              <a:prstGeom prst="rect">
                <a:avLst/>
              </a:prstGeom>
              <a:noFill/>
              <a:ln>
                <a:solidFill>
                  <a:srgbClr val="FF0000"/>
                </a:solidFill>
              </a:ln>
            </p:spPr>
            <p:txBody>
              <a:bodyPr wrap="square" rtlCol="0">
                <a:spAutoFit/>
              </a:bodyPr>
              <a:lstStyle>
                <a:defPPr>
                  <a:defRPr lang="fr-FR"/>
                </a:defPPr>
                <a:lvl1pPr>
                  <a:defRPr sz="800" b="0" i="1">
                    <a:solidFill>
                      <a:schemeClr val="tx1">
                        <a:lumMod val="50000"/>
                      </a:schemeClr>
                    </a:solidFill>
                    <a:latin typeface="Cambria Math" panose="02040503050406030204" pitchFamily="18" charset="0"/>
                  </a:defRPr>
                </a:lvl1p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𝜌</m:t>
                          </m:r>
                        </m:e>
                        <m:sub>
                          <m:r>
                            <a:rPr lang="en-US">
                              <a:latin typeface="Cambria Math" panose="02040503050406030204" pitchFamily="18" charset="0"/>
                            </a:rPr>
                            <m:t>𝑎𝑖𝑟</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𝑚</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𝑎𝑖𝑟</m:t>
                              </m:r>
                            </m:sub>
                          </m:sSub>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𝑟</m:t>
                              </m:r>
                            </m:e>
                            <m:sub>
                              <m:r>
                                <a:rPr lang="en-US">
                                  <a:latin typeface="Cambria Math" panose="02040503050406030204" pitchFamily="18" charset="0"/>
                                </a:rPr>
                                <m:t>𝑎𝑖𝑟</m:t>
                              </m:r>
                            </m:sub>
                          </m:sSub>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𝑎𝑖𝑟</m:t>
                              </m:r>
                            </m:sub>
                          </m:sSub>
                        </m:den>
                      </m:f>
                    </m:oMath>
                  </m:oMathPara>
                </a14:m>
                <a:endParaRPr lang="en-CH" dirty="0"/>
              </a:p>
            </p:txBody>
          </p:sp>
        </mc:Choice>
        <mc:Fallback xmlns="">
          <p:sp>
            <p:nvSpPr>
              <p:cNvPr id="22" name="TextBox 21">
                <a:extLst>
                  <a:ext uri="{FF2B5EF4-FFF2-40B4-BE49-F238E27FC236}">
                    <a16:creationId xmlns:a16="http://schemas.microsoft.com/office/drawing/2014/main" id="{AB5E4289-9104-4E88-8B62-E6A76464FF56}"/>
                  </a:ext>
                </a:extLst>
              </p:cNvPr>
              <p:cNvSpPr txBox="1">
                <a:spLocks noRot="1" noChangeAspect="1" noMove="1" noResize="1" noEditPoints="1" noAdjustHandles="1" noChangeArrowheads="1" noChangeShapeType="1" noTextEdit="1"/>
              </p:cNvSpPr>
              <p:nvPr/>
            </p:nvSpPr>
            <p:spPr>
              <a:xfrm>
                <a:off x="2007457" y="2475860"/>
                <a:ext cx="1178126" cy="343620"/>
              </a:xfrm>
              <a:prstGeom prst="rect">
                <a:avLst/>
              </a:prstGeom>
              <a:blipFill>
                <a:blip r:embed="rId6"/>
                <a:stretch>
                  <a:fillRect/>
                </a:stretch>
              </a:blipFill>
              <a:ln>
                <a:solidFill>
                  <a:srgbClr val="FF0000"/>
                </a:solidFill>
              </a:ln>
            </p:spPr>
            <p:txBody>
              <a:bodyPr/>
              <a:lstStyle/>
              <a:p>
                <a:r>
                  <a:rPr lang="en-CH">
                    <a:noFill/>
                  </a:rPr>
                  <a:t> </a:t>
                </a:r>
              </a:p>
            </p:txBody>
          </p:sp>
        </mc:Fallback>
      </mc:AlternateContent>
      <p:cxnSp>
        <p:nvCxnSpPr>
          <p:cNvPr id="24" name="Straight Arrow Connector 23">
            <a:extLst>
              <a:ext uri="{FF2B5EF4-FFF2-40B4-BE49-F238E27FC236}">
                <a16:creationId xmlns:a16="http://schemas.microsoft.com/office/drawing/2014/main" id="{33E92326-7F32-4A46-9F88-1FE4DB7F1AA0}"/>
              </a:ext>
            </a:extLst>
          </p:cNvPr>
          <p:cNvCxnSpPr>
            <a:cxnSpLocks/>
          </p:cNvCxnSpPr>
          <p:nvPr/>
        </p:nvCxnSpPr>
        <p:spPr>
          <a:xfrm>
            <a:off x="2065368" y="1750337"/>
            <a:ext cx="0" cy="643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AB9FBF2-1895-4366-B7B0-3E485A1C8596}"/>
              </a:ext>
            </a:extLst>
          </p:cNvPr>
          <p:cNvSpPr/>
          <p:nvPr/>
        </p:nvSpPr>
        <p:spPr>
          <a:xfrm>
            <a:off x="3913717" y="736201"/>
            <a:ext cx="275166" cy="9564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6" name="Straight Arrow Connector 25">
            <a:extLst>
              <a:ext uri="{FF2B5EF4-FFF2-40B4-BE49-F238E27FC236}">
                <a16:creationId xmlns:a16="http://schemas.microsoft.com/office/drawing/2014/main" id="{1BB2F2B0-39A7-4F78-BA58-76CA12FE0428}"/>
              </a:ext>
            </a:extLst>
          </p:cNvPr>
          <p:cNvCxnSpPr>
            <a:cxnSpLocks/>
          </p:cNvCxnSpPr>
          <p:nvPr/>
        </p:nvCxnSpPr>
        <p:spPr>
          <a:xfrm>
            <a:off x="4191729" y="784094"/>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308FC3-A13B-4839-A090-DE7E5648CCAF}"/>
              </a:ext>
            </a:extLst>
          </p:cNvPr>
          <p:cNvSpPr txBox="1"/>
          <p:nvPr/>
        </p:nvSpPr>
        <p:spPr>
          <a:xfrm>
            <a:off x="4378726" y="772897"/>
            <a:ext cx="1901424" cy="215444"/>
          </a:xfrm>
          <a:prstGeom prst="rect">
            <a:avLst/>
          </a:prstGeom>
          <a:noFill/>
          <a:ln>
            <a:noFill/>
          </a:ln>
        </p:spPr>
        <p:txBody>
          <a:bodyPr wrap="square" rtlCol="0">
            <a:spAutoFit/>
          </a:bodyPr>
          <a:lstStyle/>
          <a:p>
            <a:r>
              <a:rPr lang="en-US" sz="800" dirty="0">
                <a:solidFill>
                  <a:schemeClr val="tx1">
                    <a:lumMod val="50000"/>
                  </a:schemeClr>
                </a:solidFill>
              </a:rPr>
              <a:t>Compression ratio related to pressure</a:t>
            </a:r>
            <a:endParaRPr lang="en-CH" sz="800" dirty="0">
              <a:solidFill>
                <a:schemeClr val="tx1">
                  <a:lumMod val="50000"/>
                </a:schemeClr>
              </a:solidFill>
            </a:endParaRPr>
          </a:p>
        </p:txBody>
      </p:sp>
      <p:cxnSp>
        <p:nvCxnSpPr>
          <p:cNvPr id="28" name="Straight Arrow Connector 27">
            <a:extLst>
              <a:ext uri="{FF2B5EF4-FFF2-40B4-BE49-F238E27FC236}">
                <a16:creationId xmlns:a16="http://schemas.microsoft.com/office/drawing/2014/main" id="{FBE7F445-04F4-44FA-B502-2CF8A3821569}"/>
              </a:ext>
            </a:extLst>
          </p:cNvPr>
          <p:cNvCxnSpPr>
            <a:cxnSpLocks/>
          </p:cNvCxnSpPr>
          <p:nvPr/>
        </p:nvCxnSpPr>
        <p:spPr>
          <a:xfrm flipH="1">
            <a:off x="6219456" y="2632024"/>
            <a:ext cx="102330" cy="18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81536AB-FDA5-4DDF-84E4-FFB2BF155889}"/>
              </a:ext>
            </a:extLst>
          </p:cNvPr>
          <p:cNvSpPr txBox="1"/>
          <p:nvPr/>
        </p:nvSpPr>
        <p:spPr>
          <a:xfrm>
            <a:off x="4916360" y="2788250"/>
            <a:ext cx="1901424" cy="215444"/>
          </a:xfrm>
          <a:prstGeom prst="rect">
            <a:avLst/>
          </a:prstGeom>
          <a:noFill/>
          <a:ln>
            <a:noFill/>
          </a:ln>
        </p:spPr>
        <p:txBody>
          <a:bodyPr wrap="square" rtlCol="0">
            <a:spAutoFit/>
          </a:bodyPr>
          <a:lstStyle/>
          <a:p>
            <a:r>
              <a:rPr lang="en-US" sz="800" dirty="0">
                <a:solidFill>
                  <a:schemeClr val="tx1">
                    <a:lumMod val="50000"/>
                  </a:schemeClr>
                </a:solidFill>
              </a:rPr>
              <a:t>Geometric compression ratio</a:t>
            </a:r>
            <a:endParaRPr lang="en-CH" sz="800" dirty="0">
              <a:solidFill>
                <a:schemeClr val="tx1">
                  <a:lumMod val="50000"/>
                </a:schemeClr>
              </a:solidFill>
            </a:endParaRPr>
          </a:p>
        </p:txBody>
      </p:sp>
    </p:spTree>
    <p:extLst>
      <p:ext uri="{BB962C8B-B14F-4D97-AF65-F5344CB8AC3E}">
        <p14:creationId xmlns:p14="http://schemas.microsoft.com/office/powerpoint/2010/main" val="341571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11</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sp>
        <p:nvSpPr>
          <p:cNvPr id="15" name="Rectangle 14">
            <a:extLst>
              <a:ext uri="{FF2B5EF4-FFF2-40B4-BE49-F238E27FC236}">
                <a16:creationId xmlns:a16="http://schemas.microsoft.com/office/drawing/2014/main" id="{FC89C75D-3A85-48B7-AAE6-98ADB25A57C4}"/>
              </a:ext>
            </a:extLst>
          </p:cNvPr>
          <p:cNvSpPr/>
          <p:nvPr/>
        </p:nvSpPr>
        <p:spPr>
          <a:xfrm>
            <a:off x="3328452" y="898236"/>
            <a:ext cx="259298" cy="21936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9" name="Straight Arrow Connector 18">
            <a:extLst>
              <a:ext uri="{FF2B5EF4-FFF2-40B4-BE49-F238E27FC236}">
                <a16:creationId xmlns:a16="http://schemas.microsoft.com/office/drawing/2014/main" id="{405F2FB2-DB23-442E-8D5E-32C3C2D16DA9}"/>
              </a:ext>
            </a:extLst>
          </p:cNvPr>
          <p:cNvCxnSpPr>
            <a:cxnSpLocks/>
          </p:cNvCxnSpPr>
          <p:nvPr/>
        </p:nvCxnSpPr>
        <p:spPr>
          <a:xfrm>
            <a:off x="3587750" y="1117319"/>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F7AC04-0847-4F84-9A58-85B827932F5D}"/>
              </a:ext>
            </a:extLst>
          </p:cNvPr>
          <p:cNvSpPr txBox="1"/>
          <p:nvPr/>
        </p:nvSpPr>
        <p:spPr>
          <a:xfrm>
            <a:off x="3735259" y="1095241"/>
            <a:ext cx="1344741" cy="215444"/>
          </a:xfrm>
          <a:prstGeom prst="rect">
            <a:avLst/>
          </a:prstGeom>
          <a:noFill/>
          <a:ln>
            <a:noFill/>
          </a:ln>
        </p:spPr>
        <p:txBody>
          <a:bodyPr wrap="square" rtlCol="0">
            <a:spAutoFit/>
          </a:bodyPr>
          <a:lstStyle/>
          <a:p>
            <a:r>
              <a:rPr lang="en-US" sz="800" dirty="0">
                <a:solidFill>
                  <a:schemeClr val="tx1">
                    <a:lumMod val="50000"/>
                  </a:schemeClr>
                </a:solidFill>
              </a:rPr>
              <a:t>Air density, how come?</a:t>
            </a:r>
            <a:endParaRPr lang="en-CH" sz="800" dirty="0">
              <a:solidFill>
                <a:schemeClr val="tx1">
                  <a:lumMod val="50000"/>
                </a:schemeClr>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2ED5F7-262F-492E-A60B-B3F1F3B85E5A}"/>
                  </a:ext>
                </a:extLst>
              </p:cNvPr>
              <p:cNvSpPr txBox="1"/>
              <p:nvPr/>
            </p:nvSpPr>
            <p:spPr>
              <a:xfrm>
                <a:off x="2007457" y="1380679"/>
                <a:ext cx="3072544" cy="343620"/>
              </a:xfrm>
              <a:prstGeom prst="rect">
                <a:avLst/>
              </a:prstGeom>
              <a:noFill/>
              <a:ln>
                <a:solidFill>
                  <a:srgbClr val="FF0000"/>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𝑃</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𝑉</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𝑛</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r>
                            <a:rPr lang="en-US" sz="800" b="0" i="1" smtClean="0">
                              <a:solidFill>
                                <a:schemeClr val="tx1">
                                  <a:lumMod val="50000"/>
                                </a:schemeClr>
                              </a:solidFill>
                              <a:latin typeface="Cambria Math" panose="02040503050406030204" pitchFamily="18" charset="0"/>
                            </a:rPr>
                            <m:t>𝑅</m:t>
                          </m:r>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𝑟</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oMath>
                  </m:oMathPara>
                </a14:m>
                <a:endParaRPr lang="en-CH" sz="800" dirty="0">
                  <a:solidFill>
                    <a:schemeClr val="tx1">
                      <a:lumMod val="50000"/>
                    </a:schemeClr>
                  </a:solidFill>
                </a:endParaRPr>
              </a:p>
            </p:txBody>
          </p:sp>
        </mc:Choice>
        <mc:Fallback xmlns="">
          <p:sp>
            <p:nvSpPr>
              <p:cNvPr id="21" name="TextBox 20">
                <a:extLst>
                  <a:ext uri="{FF2B5EF4-FFF2-40B4-BE49-F238E27FC236}">
                    <a16:creationId xmlns:a16="http://schemas.microsoft.com/office/drawing/2014/main" id="{1C2ED5F7-262F-492E-A60B-B3F1F3B85E5A}"/>
                  </a:ext>
                </a:extLst>
              </p:cNvPr>
              <p:cNvSpPr txBox="1">
                <a:spLocks noRot="1" noChangeAspect="1" noMove="1" noResize="1" noEditPoints="1" noAdjustHandles="1" noChangeArrowheads="1" noChangeShapeType="1" noTextEdit="1"/>
              </p:cNvSpPr>
              <p:nvPr/>
            </p:nvSpPr>
            <p:spPr>
              <a:xfrm>
                <a:off x="2007457" y="1380679"/>
                <a:ext cx="3072544" cy="343620"/>
              </a:xfrm>
              <a:prstGeom prst="rect">
                <a:avLst/>
              </a:prstGeom>
              <a:blipFill>
                <a:blip r:embed="rId5"/>
                <a:stretch>
                  <a:fillRect/>
                </a:stretch>
              </a:blipFill>
              <a:ln>
                <a:solidFill>
                  <a:srgbClr val="FF0000"/>
                </a:solid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B5E4289-9104-4E88-8B62-E6A76464FF56}"/>
                  </a:ext>
                </a:extLst>
              </p:cNvPr>
              <p:cNvSpPr txBox="1"/>
              <p:nvPr/>
            </p:nvSpPr>
            <p:spPr>
              <a:xfrm>
                <a:off x="2007457" y="2475860"/>
                <a:ext cx="1178126" cy="343620"/>
              </a:xfrm>
              <a:prstGeom prst="rect">
                <a:avLst/>
              </a:prstGeom>
              <a:noFill/>
              <a:ln>
                <a:solidFill>
                  <a:srgbClr val="FF0000"/>
                </a:solidFill>
              </a:ln>
            </p:spPr>
            <p:txBody>
              <a:bodyPr wrap="square" rtlCol="0">
                <a:spAutoFit/>
              </a:bodyPr>
              <a:lstStyle>
                <a:defPPr>
                  <a:defRPr lang="fr-FR"/>
                </a:defPPr>
                <a:lvl1pPr>
                  <a:defRPr sz="800" b="0" i="1">
                    <a:solidFill>
                      <a:schemeClr val="tx1">
                        <a:lumMod val="50000"/>
                      </a:schemeClr>
                    </a:solidFill>
                    <a:latin typeface="Cambria Math" panose="02040503050406030204" pitchFamily="18" charset="0"/>
                  </a:defRPr>
                </a:lvl1p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𝜌</m:t>
                          </m:r>
                        </m:e>
                        <m:sub>
                          <m:r>
                            <a:rPr lang="en-US">
                              <a:latin typeface="Cambria Math" panose="02040503050406030204" pitchFamily="18" charset="0"/>
                            </a:rPr>
                            <m:t>𝑎𝑖𝑟</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𝑚</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𝑎𝑖𝑟</m:t>
                              </m:r>
                            </m:sub>
                          </m:sSub>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𝑟</m:t>
                              </m:r>
                            </m:e>
                            <m:sub>
                              <m:r>
                                <a:rPr lang="en-US">
                                  <a:latin typeface="Cambria Math" panose="02040503050406030204" pitchFamily="18" charset="0"/>
                                </a:rPr>
                                <m:t>𝑎𝑖𝑟</m:t>
                              </m:r>
                            </m:sub>
                          </m:sSub>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𝑎𝑖𝑟</m:t>
                              </m:r>
                            </m:sub>
                          </m:sSub>
                        </m:den>
                      </m:f>
                    </m:oMath>
                  </m:oMathPara>
                </a14:m>
                <a:endParaRPr lang="en-CH" dirty="0"/>
              </a:p>
            </p:txBody>
          </p:sp>
        </mc:Choice>
        <mc:Fallback xmlns="">
          <p:sp>
            <p:nvSpPr>
              <p:cNvPr id="22" name="TextBox 21">
                <a:extLst>
                  <a:ext uri="{FF2B5EF4-FFF2-40B4-BE49-F238E27FC236}">
                    <a16:creationId xmlns:a16="http://schemas.microsoft.com/office/drawing/2014/main" id="{AB5E4289-9104-4E88-8B62-E6A76464FF56}"/>
                  </a:ext>
                </a:extLst>
              </p:cNvPr>
              <p:cNvSpPr txBox="1">
                <a:spLocks noRot="1" noChangeAspect="1" noMove="1" noResize="1" noEditPoints="1" noAdjustHandles="1" noChangeArrowheads="1" noChangeShapeType="1" noTextEdit="1"/>
              </p:cNvSpPr>
              <p:nvPr/>
            </p:nvSpPr>
            <p:spPr>
              <a:xfrm>
                <a:off x="2007457" y="2475860"/>
                <a:ext cx="1178126" cy="343620"/>
              </a:xfrm>
              <a:prstGeom prst="rect">
                <a:avLst/>
              </a:prstGeom>
              <a:blipFill>
                <a:blip r:embed="rId6"/>
                <a:stretch>
                  <a:fillRect/>
                </a:stretch>
              </a:blipFill>
              <a:ln>
                <a:solidFill>
                  <a:srgbClr val="FF0000"/>
                </a:solidFill>
              </a:ln>
            </p:spPr>
            <p:txBody>
              <a:bodyPr/>
              <a:lstStyle/>
              <a:p>
                <a:r>
                  <a:rPr lang="en-CH">
                    <a:noFill/>
                  </a:rPr>
                  <a:t> </a:t>
                </a:r>
              </a:p>
            </p:txBody>
          </p:sp>
        </mc:Fallback>
      </mc:AlternateContent>
      <p:cxnSp>
        <p:nvCxnSpPr>
          <p:cNvPr id="24" name="Straight Arrow Connector 23">
            <a:extLst>
              <a:ext uri="{FF2B5EF4-FFF2-40B4-BE49-F238E27FC236}">
                <a16:creationId xmlns:a16="http://schemas.microsoft.com/office/drawing/2014/main" id="{33E92326-7F32-4A46-9F88-1FE4DB7F1AA0}"/>
              </a:ext>
            </a:extLst>
          </p:cNvPr>
          <p:cNvCxnSpPr>
            <a:cxnSpLocks/>
          </p:cNvCxnSpPr>
          <p:nvPr/>
        </p:nvCxnSpPr>
        <p:spPr>
          <a:xfrm>
            <a:off x="2065368" y="1750337"/>
            <a:ext cx="0" cy="643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45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12</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9" name="Picture 8">
            <a:extLst>
              <a:ext uri="{FF2B5EF4-FFF2-40B4-BE49-F238E27FC236}">
                <a16:creationId xmlns:a16="http://schemas.microsoft.com/office/drawing/2014/main" id="{035C26FE-FA9F-4CDB-8FD1-454BB53F94EA}"/>
              </a:ext>
            </a:extLst>
          </p:cNvPr>
          <p:cNvPicPr>
            <a:picLocks noChangeAspect="1"/>
          </p:cNvPicPr>
          <p:nvPr/>
        </p:nvPicPr>
        <p:blipFill>
          <a:blip r:embed="rId5"/>
          <a:stretch>
            <a:fillRect/>
          </a:stretch>
        </p:blipFill>
        <p:spPr>
          <a:xfrm>
            <a:off x="1322916" y="1294957"/>
            <a:ext cx="2372978" cy="141106"/>
          </a:xfrm>
          <a:prstGeom prst="rect">
            <a:avLst/>
          </a:prstGeom>
          <a:ln>
            <a:solidFill>
              <a:srgbClr val="FF0000"/>
            </a:solidFill>
          </a:ln>
        </p:spPr>
      </p:pic>
      <p:pic>
        <p:nvPicPr>
          <p:cNvPr id="11" name="Picture 10">
            <a:extLst>
              <a:ext uri="{FF2B5EF4-FFF2-40B4-BE49-F238E27FC236}">
                <a16:creationId xmlns:a16="http://schemas.microsoft.com/office/drawing/2014/main" id="{EDE7A48B-D254-4D70-A30E-58F34E8E3790}"/>
              </a:ext>
            </a:extLst>
          </p:cNvPr>
          <p:cNvPicPr>
            <a:picLocks noChangeAspect="1"/>
          </p:cNvPicPr>
          <p:nvPr/>
        </p:nvPicPr>
        <p:blipFill>
          <a:blip r:embed="rId6"/>
          <a:stretch>
            <a:fillRect/>
          </a:stretch>
        </p:blipFill>
        <p:spPr>
          <a:xfrm>
            <a:off x="1322916" y="1532372"/>
            <a:ext cx="2854465" cy="260042"/>
          </a:xfrm>
          <a:prstGeom prst="rect">
            <a:avLst/>
          </a:prstGeom>
          <a:ln>
            <a:solidFill>
              <a:srgbClr val="FF0000"/>
            </a:solidFill>
          </a:ln>
        </p:spPr>
      </p:pic>
      <p:pic>
        <p:nvPicPr>
          <p:cNvPr id="14" name="Picture 13">
            <a:extLst>
              <a:ext uri="{FF2B5EF4-FFF2-40B4-BE49-F238E27FC236}">
                <a16:creationId xmlns:a16="http://schemas.microsoft.com/office/drawing/2014/main" id="{8C4C234F-C951-4C47-9AFF-614DB6A4EE85}"/>
              </a:ext>
            </a:extLst>
          </p:cNvPr>
          <p:cNvPicPr>
            <a:picLocks noChangeAspect="1"/>
          </p:cNvPicPr>
          <p:nvPr/>
        </p:nvPicPr>
        <p:blipFill>
          <a:blip r:embed="rId7"/>
          <a:stretch>
            <a:fillRect/>
          </a:stretch>
        </p:blipFill>
        <p:spPr>
          <a:xfrm>
            <a:off x="1322916" y="2209902"/>
            <a:ext cx="3874369" cy="279978"/>
          </a:xfrm>
          <a:prstGeom prst="rect">
            <a:avLst/>
          </a:prstGeom>
          <a:ln>
            <a:noFill/>
          </a:ln>
        </p:spPr>
      </p:pic>
      <p:cxnSp>
        <p:nvCxnSpPr>
          <p:cNvPr id="25" name="Straight Arrow Connector 24">
            <a:extLst>
              <a:ext uri="{FF2B5EF4-FFF2-40B4-BE49-F238E27FC236}">
                <a16:creationId xmlns:a16="http://schemas.microsoft.com/office/drawing/2014/main" id="{8EEE05C0-E746-49E8-8DB5-F061CAE04661}"/>
              </a:ext>
            </a:extLst>
          </p:cNvPr>
          <p:cNvCxnSpPr>
            <a:cxnSpLocks/>
          </p:cNvCxnSpPr>
          <p:nvPr/>
        </p:nvCxnSpPr>
        <p:spPr>
          <a:xfrm>
            <a:off x="1392268" y="1822304"/>
            <a:ext cx="0" cy="362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238C95B-DA38-49AD-8006-08ECB85763E5}"/>
                  </a:ext>
                </a:extLst>
              </p:cNvPr>
              <p:cNvSpPr txBox="1"/>
              <p:nvPr/>
            </p:nvSpPr>
            <p:spPr>
              <a:xfrm>
                <a:off x="3238042" y="2768145"/>
                <a:ext cx="1178126" cy="343620"/>
              </a:xfrm>
              <a:prstGeom prst="rect">
                <a:avLst/>
              </a:prstGeom>
              <a:noFill/>
              <a:ln>
                <a:solidFill>
                  <a:srgbClr val="FF0000"/>
                </a:solidFill>
              </a:ln>
            </p:spPr>
            <p:txBody>
              <a:bodyPr wrap="square" rtlCol="0">
                <a:spAutoFit/>
              </a:bodyPr>
              <a:lstStyle>
                <a:defPPr>
                  <a:defRPr lang="fr-FR"/>
                </a:defPPr>
                <a:lvl1pPr>
                  <a:defRPr sz="800" b="0" i="1">
                    <a:solidFill>
                      <a:schemeClr val="tx1">
                        <a:lumMod val="50000"/>
                      </a:schemeClr>
                    </a:solidFill>
                    <a:latin typeface="Cambria Math" panose="02040503050406030204" pitchFamily="18" charset="0"/>
                  </a:defRPr>
                </a:lvl1p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𝜌</m:t>
                          </m:r>
                        </m:e>
                        <m:sub>
                          <m:r>
                            <a:rPr lang="en-US">
                              <a:latin typeface="Cambria Math" panose="02040503050406030204" pitchFamily="18" charset="0"/>
                            </a:rPr>
                            <m:t>𝑎𝑖𝑟</m:t>
                          </m:r>
                        </m:sub>
                      </m:sSub>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𝑚</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𝑎𝑖𝑟</m:t>
                              </m:r>
                            </m:sub>
                          </m:sSub>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𝑎𝑖𝑟</m:t>
                              </m:r>
                            </m:sub>
                          </m:sSub>
                        </m:num>
                        <m:den>
                          <m:sSub>
                            <m:sSubPr>
                              <m:ctrlPr>
                                <a:rPr lang="en-US" i="1">
                                  <a:latin typeface="Cambria Math" panose="02040503050406030204" pitchFamily="18" charset="0"/>
                                </a:rPr>
                              </m:ctrlPr>
                            </m:sSubPr>
                            <m:e>
                              <m:r>
                                <a:rPr lang="en-US">
                                  <a:latin typeface="Cambria Math" panose="02040503050406030204" pitchFamily="18" charset="0"/>
                                </a:rPr>
                                <m:t>𝑟</m:t>
                              </m:r>
                            </m:e>
                            <m:sub>
                              <m:r>
                                <a:rPr lang="en-US">
                                  <a:latin typeface="Cambria Math" panose="02040503050406030204" pitchFamily="18" charset="0"/>
                                </a:rPr>
                                <m:t>𝑎𝑖𝑟</m:t>
                              </m:r>
                            </m:sub>
                          </m:sSub>
                          <m:sSub>
                            <m:sSubPr>
                              <m:ctrlPr>
                                <a:rPr lang="en-US" i="1">
                                  <a:latin typeface="Cambria Math" panose="02040503050406030204" pitchFamily="18" charset="0"/>
                                </a:rPr>
                              </m:ctrlPr>
                            </m:sSubPr>
                            <m:e>
                              <m:r>
                                <a:rPr lang="en-US">
                                  <a:latin typeface="Cambria Math" panose="02040503050406030204" pitchFamily="18" charset="0"/>
                                </a:rPr>
                                <m:t>𝑇</m:t>
                              </m:r>
                            </m:e>
                            <m:sub>
                              <m:r>
                                <a:rPr lang="en-US">
                                  <a:latin typeface="Cambria Math" panose="02040503050406030204" pitchFamily="18" charset="0"/>
                                </a:rPr>
                                <m:t>𝑎𝑖𝑟</m:t>
                              </m:r>
                            </m:sub>
                          </m:sSub>
                        </m:den>
                      </m:f>
                    </m:oMath>
                  </m:oMathPara>
                </a14:m>
                <a:endParaRPr lang="en-CH" dirty="0"/>
              </a:p>
            </p:txBody>
          </p:sp>
        </mc:Choice>
        <mc:Fallback xmlns="">
          <p:sp>
            <p:nvSpPr>
              <p:cNvPr id="26" name="TextBox 25">
                <a:extLst>
                  <a:ext uri="{FF2B5EF4-FFF2-40B4-BE49-F238E27FC236}">
                    <a16:creationId xmlns:a16="http://schemas.microsoft.com/office/drawing/2014/main" id="{0238C95B-DA38-49AD-8006-08ECB85763E5}"/>
                  </a:ext>
                </a:extLst>
              </p:cNvPr>
              <p:cNvSpPr txBox="1">
                <a:spLocks noRot="1" noChangeAspect="1" noMove="1" noResize="1" noEditPoints="1" noAdjustHandles="1" noChangeArrowheads="1" noChangeShapeType="1" noTextEdit="1"/>
              </p:cNvSpPr>
              <p:nvPr/>
            </p:nvSpPr>
            <p:spPr>
              <a:xfrm>
                <a:off x="3238042" y="2768145"/>
                <a:ext cx="1178126" cy="343620"/>
              </a:xfrm>
              <a:prstGeom prst="rect">
                <a:avLst/>
              </a:prstGeom>
              <a:blipFill>
                <a:blip r:embed="rId8"/>
                <a:stretch>
                  <a:fillRect/>
                </a:stretch>
              </a:blipFill>
              <a:ln>
                <a:solidFill>
                  <a:srgbClr val="FF0000"/>
                </a:solidFill>
              </a:ln>
            </p:spPr>
            <p:txBody>
              <a:bodyPr/>
              <a:lstStyle/>
              <a:p>
                <a:r>
                  <a:rPr lang="en-CH">
                    <a:noFill/>
                  </a:rPr>
                  <a:t> </a:t>
                </a:r>
              </a:p>
            </p:txBody>
          </p:sp>
        </mc:Fallback>
      </mc:AlternateContent>
      <p:sp>
        <p:nvSpPr>
          <p:cNvPr id="17" name="Rectangle 16">
            <a:extLst>
              <a:ext uri="{FF2B5EF4-FFF2-40B4-BE49-F238E27FC236}">
                <a16:creationId xmlns:a16="http://schemas.microsoft.com/office/drawing/2014/main" id="{D4A934AA-CE0F-4B6E-A28C-C0552809ACC9}"/>
              </a:ext>
            </a:extLst>
          </p:cNvPr>
          <p:cNvSpPr/>
          <p:nvPr/>
        </p:nvSpPr>
        <p:spPr>
          <a:xfrm>
            <a:off x="3579283" y="2209902"/>
            <a:ext cx="376767" cy="26004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7" name="Straight Connector 26">
            <a:extLst>
              <a:ext uri="{FF2B5EF4-FFF2-40B4-BE49-F238E27FC236}">
                <a16:creationId xmlns:a16="http://schemas.microsoft.com/office/drawing/2014/main" id="{038FEFB3-5234-43FD-BE9E-D17ACFA4C9A4}"/>
              </a:ext>
            </a:extLst>
          </p:cNvPr>
          <p:cNvCxnSpPr>
            <a:cxnSpLocks/>
          </p:cNvCxnSpPr>
          <p:nvPr/>
        </p:nvCxnSpPr>
        <p:spPr>
          <a:xfrm>
            <a:off x="3952554" y="2469944"/>
            <a:ext cx="463614" cy="298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235338-8CA6-4330-8EEE-F625401D434C}"/>
              </a:ext>
            </a:extLst>
          </p:cNvPr>
          <p:cNvCxnSpPr>
            <a:cxnSpLocks/>
          </p:cNvCxnSpPr>
          <p:nvPr/>
        </p:nvCxnSpPr>
        <p:spPr>
          <a:xfrm flipH="1">
            <a:off x="3238042" y="2469944"/>
            <a:ext cx="341241" cy="2982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59F7E03-D72B-4E74-A749-39C592262A09}"/>
              </a:ext>
            </a:extLst>
          </p:cNvPr>
          <p:cNvSpPr/>
          <p:nvPr/>
        </p:nvSpPr>
        <p:spPr>
          <a:xfrm>
            <a:off x="4383617" y="2216354"/>
            <a:ext cx="215372" cy="260042"/>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4" name="Straight Arrow Connector 33">
            <a:extLst>
              <a:ext uri="{FF2B5EF4-FFF2-40B4-BE49-F238E27FC236}">
                <a16:creationId xmlns:a16="http://schemas.microsoft.com/office/drawing/2014/main" id="{6880C139-6762-4F88-9E0F-EFB3BFAD1649}"/>
              </a:ext>
            </a:extLst>
          </p:cNvPr>
          <p:cNvCxnSpPr>
            <a:cxnSpLocks/>
          </p:cNvCxnSpPr>
          <p:nvPr/>
        </p:nvCxnSpPr>
        <p:spPr>
          <a:xfrm>
            <a:off x="4490287" y="2486106"/>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F2B01DD-1B08-43A9-89E3-0FB931A05169}"/>
              </a:ext>
            </a:extLst>
          </p:cNvPr>
          <p:cNvSpPr txBox="1"/>
          <p:nvPr/>
        </p:nvSpPr>
        <p:spPr>
          <a:xfrm>
            <a:off x="4637796" y="2464028"/>
            <a:ext cx="1344741" cy="215444"/>
          </a:xfrm>
          <a:prstGeom prst="rect">
            <a:avLst/>
          </a:prstGeom>
          <a:noFill/>
          <a:ln>
            <a:noFill/>
          </a:ln>
        </p:spPr>
        <p:txBody>
          <a:bodyPr wrap="square" rtlCol="0">
            <a:spAutoFit/>
          </a:bodyPr>
          <a:lstStyle/>
          <a:p>
            <a:r>
              <a:rPr lang="en-US" altLang="zh-CN" sz="800" dirty="0">
                <a:solidFill>
                  <a:schemeClr val="tx1">
                    <a:lumMod val="50000"/>
                  </a:schemeClr>
                </a:solidFill>
              </a:rPr>
              <a:t>Rpm to cycle/s</a:t>
            </a:r>
            <a:endParaRPr lang="en-CH" sz="800" dirty="0">
              <a:solidFill>
                <a:schemeClr val="tx1">
                  <a:lumMod val="50000"/>
                </a:schemeClr>
              </a:solidFill>
            </a:endParaRPr>
          </a:p>
        </p:txBody>
      </p:sp>
    </p:spTree>
    <p:extLst>
      <p:ext uri="{BB962C8B-B14F-4D97-AF65-F5344CB8AC3E}">
        <p14:creationId xmlns:p14="http://schemas.microsoft.com/office/powerpoint/2010/main" val="391944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13</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58703" b="38067"/>
          <a:stretch/>
        </p:blipFill>
        <p:spPr>
          <a:xfrm>
            <a:off x="1129824" y="594445"/>
            <a:ext cx="3214377" cy="145925"/>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20" name="Picture 19">
            <a:extLst>
              <a:ext uri="{FF2B5EF4-FFF2-40B4-BE49-F238E27FC236}">
                <a16:creationId xmlns:a16="http://schemas.microsoft.com/office/drawing/2014/main" id="{E28BAC9F-3B40-4C45-957A-827EA3BA425C}"/>
              </a:ext>
            </a:extLst>
          </p:cNvPr>
          <p:cNvPicPr>
            <a:picLocks noChangeAspect="1"/>
          </p:cNvPicPr>
          <p:nvPr/>
        </p:nvPicPr>
        <p:blipFill>
          <a:blip r:embed="rId5"/>
          <a:stretch>
            <a:fillRect/>
          </a:stretch>
        </p:blipFill>
        <p:spPr>
          <a:xfrm>
            <a:off x="1287991" y="763967"/>
            <a:ext cx="3136175" cy="226633"/>
          </a:xfrm>
          <a:prstGeom prst="rect">
            <a:avLst/>
          </a:prstGeom>
          <a:ln>
            <a:noFill/>
          </a:ln>
        </p:spPr>
      </p:pic>
      <p:pic>
        <p:nvPicPr>
          <p:cNvPr id="18" name="Picture 17">
            <a:extLst>
              <a:ext uri="{FF2B5EF4-FFF2-40B4-BE49-F238E27FC236}">
                <a16:creationId xmlns:a16="http://schemas.microsoft.com/office/drawing/2014/main" id="{07D8358E-7090-420E-9B22-D6559E9DE712}"/>
              </a:ext>
            </a:extLst>
          </p:cNvPr>
          <p:cNvPicPr>
            <a:picLocks noChangeAspect="1"/>
          </p:cNvPicPr>
          <p:nvPr/>
        </p:nvPicPr>
        <p:blipFill>
          <a:blip r:embed="rId6"/>
          <a:stretch>
            <a:fillRect/>
          </a:stretch>
        </p:blipFill>
        <p:spPr>
          <a:xfrm>
            <a:off x="1317021" y="1241175"/>
            <a:ext cx="3284009" cy="412248"/>
          </a:xfrm>
          <a:prstGeom prst="rect">
            <a:avLst/>
          </a:prstGeom>
          <a:ln>
            <a:solidFill>
              <a:schemeClr val="accent1"/>
            </a:solidFill>
          </a:ln>
        </p:spPr>
      </p:pic>
      <p:pic>
        <p:nvPicPr>
          <p:cNvPr id="13" name="Picture 12">
            <a:extLst>
              <a:ext uri="{FF2B5EF4-FFF2-40B4-BE49-F238E27FC236}">
                <a16:creationId xmlns:a16="http://schemas.microsoft.com/office/drawing/2014/main" id="{571C7034-6732-4FC1-B114-CB4380403EBA}"/>
              </a:ext>
            </a:extLst>
          </p:cNvPr>
          <p:cNvPicPr>
            <a:picLocks noChangeAspect="1"/>
          </p:cNvPicPr>
          <p:nvPr/>
        </p:nvPicPr>
        <p:blipFill>
          <a:blip r:embed="rId7"/>
          <a:stretch>
            <a:fillRect/>
          </a:stretch>
        </p:blipFill>
        <p:spPr>
          <a:xfrm>
            <a:off x="6330832" y="3778250"/>
            <a:ext cx="2657811" cy="536312"/>
          </a:xfrm>
          <a:prstGeom prst="rect">
            <a:avLst/>
          </a:prstGeom>
        </p:spPr>
      </p:pic>
    </p:spTree>
    <p:extLst>
      <p:ext uri="{BB962C8B-B14F-4D97-AF65-F5344CB8AC3E}">
        <p14:creationId xmlns:p14="http://schemas.microsoft.com/office/powerpoint/2010/main" val="149489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14</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58703" b="38067"/>
          <a:stretch/>
        </p:blipFill>
        <p:spPr>
          <a:xfrm>
            <a:off x="1129824" y="594445"/>
            <a:ext cx="3214377" cy="145925"/>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20" name="Picture 19">
            <a:extLst>
              <a:ext uri="{FF2B5EF4-FFF2-40B4-BE49-F238E27FC236}">
                <a16:creationId xmlns:a16="http://schemas.microsoft.com/office/drawing/2014/main" id="{E28BAC9F-3B40-4C45-957A-827EA3BA425C}"/>
              </a:ext>
            </a:extLst>
          </p:cNvPr>
          <p:cNvPicPr>
            <a:picLocks noChangeAspect="1"/>
          </p:cNvPicPr>
          <p:nvPr/>
        </p:nvPicPr>
        <p:blipFill>
          <a:blip r:embed="rId5"/>
          <a:stretch>
            <a:fillRect/>
          </a:stretch>
        </p:blipFill>
        <p:spPr>
          <a:xfrm>
            <a:off x="1287991" y="763967"/>
            <a:ext cx="3136175" cy="226633"/>
          </a:xfrm>
          <a:prstGeom prst="rect">
            <a:avLst/>
          </a:prstGeom>
          <a:ln>
            <a:noFill/>
          </a:ln>
        </p:spPr>
      </p:pic>
      <p:pic>
        <p:nvPicPr>
          <p:cNvPr id="10" name="Picture 9">
            <a:extLst>
              <a:ext uri="{FF2B5EF4-FFF2-40B4-BE49-F238E27FC236}">
                <a16:creationId xmlns:a16="http://schemas.microsoft.com/office/drawing/2014/main" id="{0B8BB5F9-298F-4CF8-9C1E-E9595EB46B5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73092" y="1709436"/>
            <a:ext cx="2749617" cy="492125"/>
          </a:xfrm>
          <a:prstGeom prst="rect">
            <a:avLst/>
          </a:prstGeom>
        </p:spPr>
      </p:pic>
      <p:pic>
        <p:nvPicPr>
          <p:cNvPr id="18" name="Picture 17">
            <a:extLst>
              <a:ext uri="{FF2B5EF4-FFF2-40B4-BE49-F238E27FC236}">
                <a16:creationId xmlns:a16="http://schemas.microsoft.com/office/drawing/2014/main" id="{07D8358E-7090-420E-9B22-D6559E9DE712}"/>
              </a:ext>
            </a:extLst>
          </p:cNvPr>
          <p:cNvPicPr>
            <a:picLocks noChangeAspect="1"/>
          </p:cNvPicPr>
          <p:nvPr/>
        </p:nvPicPr>
        <p:blipFill>
          <a:blip r:embed="rId7"/>
          <a:stretch>
            <a:fillRect/>
          </a:stretch>
        </p:blipFill>
        <p:spPr>
          <a:xfrm>
            <a:off x="1317021" y="1241175"/>
            <a:ext cx="3284009" cy="412248"/>
          </a:xfrm>
          <a:prstGeom prst="rect">
            <a:avLst/>
          </a:prstGeom>
          <a:ln>
            <a:solidFill>
              <a:schemeClr val="accent1"/>
            </a:solidFill>
          </a:ln>
        </p:spPr>
      </p:pic>
      <p:pic>
        <p:nvPicPr>
          <p:cNvPr id="21" name="Picture 20">
            <a:extLst>
              <a:ext uri="{FF2B5EF4-FFF2-40B4-BE49-F238E27FC236}">
                <a16:creationId xmlns:a16="http://schemas.microsoft.com/office/drawing/2014/main" id="{2B6E052E-EE24-450D-B29F-91FA11C55C56}"/>
              </a:ext>
            </a:extLst>
          </p:cNvPr>
          <p:cNvPicPr>
            <a:picLocks noChangeAspect="1"/>
          </p:cNvPicPr>
          <p:nvPr/>
        </p:nvPicPr>
        <p:blipFill>
          <a:blip r:embed="rId8"/>
          <a:stretch>
            <a:fillRect/>
          </a:stretch>
        </p:blipFill>
        <p:spPr>
          <a:xfrm>
            <a:off x="1619783" y="2148474"/>
            <a:ext cx="1701928" cy="558681"/>
          </a:xfrm>
          <a:prstGeom prst="rect">
            <a:avLst/>
          </a:prstGeom>
        </p:spPr>
      </p:pic>
      <p:cxnSp>
        <p:nvCxnSpPr>
          <p:cNvPr id="32" name="Straight Arrow Connector 31">
            <a:extLst>
              <a:ext uri="{FF2B5EF4-FFF2-40B4-BE49-F238E27FC236}">
                <a16:creationId xmlns:a16="http://schemas.microsoft.com/office/drawing/2014/main" id="{8917A0F5-871F-4AEB-921C-A4A59667FD32}"/>
              </a:ext>
            </a:extLst>
          </p:cNvPr>
          <p:cNvCxnSpPr>
            <a:cxnSpLocks/>
          </p:cNvCxnSpPr>
          <p:nvPr/>
        </p:nvCxnSpPr>
        <p:spPr>
          <a:xfrm>
            <a:off x="1392268" y="1709436"/>
            <a:ext cx="0" cy="11417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8A41E25B-F39D-43FB-A454-71DDDB792F1D}"/>
              </a:ext>
            </a:extLst>
          </p:cNvPr>
          <p:cNvPicPr>
            <a:picLocks noChangeAspect="1"/>
          </p:cNvPicPr>
          <p:nvPr/>
        </p:nvPicPr>
        <p:blipFill>
          <a:blip r:embed="rId9"/>
          <a:stretch>
            <a:fillRect/>
          </a:stretch>
        </p:blipFill>
        <p:spPr>
          <a:xfrm>
            <a:off x="6330832" y="3778250"/>
            <a:ext cx="2657811" cy="536312"/>
          </a:xfrm>
          <a:prstGeom prst="rect">
            <a:avLst/>
          </a:prstGeom>
        </p:spPr>
      </p:pic>
    </p:spTree>
    <p:extLst>
      <p:ext uri="{BB962C8B-B14F-4D97-AF65-F5344CB8AC3E}">
        <p14:creationId xmlns:p14="http://schemas.microsoft.com/office/powerpoint/2010/main" val="76726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15</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58703" b="38067"/>
          <a:stretch/>
        </p:blipFill>
        <p:spPr>
          <a:xfrm>
            <a:off x="1129824" y="594445"/>
            <a:ext cx="3214377" cy="145925"/>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20" name="Picture 19">
            <a:extLst>
              <a:ext uri="{FF2B5EF4-FFF2-40B4-BE49-F238E27FC236}">
                <a16:creationId xmlns:a16="http://schemas.microsoft.com/office/drawing/2014/main" id="{E28BAC9F-3B40-4C45-957A-827EA3BA425C}"/>
              </a:ext>
            </a:extLst>
          </p:cNvPr>
          <p:cNvPicPr>
            <a:picLocks noChangeAspect="1"/>
          </p:cNvPicPr>
          <p:nvPr/>
        </p:nvPicPr>
        <p:blipFill>
          <a:blip r:embed="rId5"/>
          <a:stretch>
            <a:fillRect/>
          </a:stretch>
        </p:blipFill>
        <p:spPr>
          <a:xfrm>
            <a:off x="1287991" y="763967"/>
            <a:ext cx="3136175" cy="226633"/>
          </a:xfrm>
          <a:prstGeom prst="rect">
            <a:avLst/>
          </a:prstGeom>
          <a:ln>
            <a:noFill/>
          </a:ln>
        </p:spPr>
      </p:pic>
      <p:pic>
        <p:nvPicPr>
          <p:cNvPr id="10" name="Picture 9">
            <a:extLst>
              <a:ext uri="{FF2B5EF4-FFF2-40B4-BE49-F238E27FC236}">
                <a16:creationId xmlns:a16="http://schemas.microsoft.com/office/drawing/2014/main" id="{0B8BB5F9-298F-4CF8-9C1E-E9595EB46B5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73092" y="1709436"/>
            <a:ext cx="2749617" cy="492125"/>
          </a:xfrm>
          <a:prstGeom prst="rect">
            <a:avLst/>
          </a:prstGeom>
        </p:spPr>
      </p:pic>
      <p:pic>
        <p:nvPicPr>
          <p:cNvPr id="18" name="Picture 17">
            <a:extLst>
              <a:ext uri="{FF2B5EF4-FFF2-40B4-BE49-F238E27FC236}">
                <a16:creationId xmlns:a16="http://schemas.microsoft.com/office/drawing/2014/main" id="{07D8358E-7090-420E-9B22-D6559E9DE712}"/>
              </a:ext>
            </a:extLst>
          </p:cNvPr>
          <p:cNvPicPr>
            <a:picLocks noChangeAspect="1"/>
          </p:cNvPicPr>
          <p:nvPr/>
        </p:nvPicPr>
        <p:blipFill>
          <a:blip r:embed="rId7"/>
          <a:stretch>
            <a:fillRect/>
          </a:stretch>
        </p:blipFill>
        <p:spPr>
          <a:xfrm>
            <a:off x="1317021" y="1241175"/>
            <a:ext cx="3284009" cy="412248"/>
          </a:xfrm>
          <a:prstGeom prst="rect">
            <a:avLst/>
          </a:prstGeom>
          <a:ln>
            <a:solidFill>
              <a:schemeClr val="accent1"/>
            </a:solidFill>
          </a:ln>
        </p:spPr>
      </p:pic>
      <p:pic>
        <p:nvPicPr>
          <p:cNvPr id="21" name="Picture 20">
            <a:extLst>
              <a:ext uri="{FF2B5EF4-FFF2-40B4-BE49-F238E27FC236}">
                <a16:creationId xmlns:a16="http://schemas.microsoft.com/office/drawing/2014/main" id="{2B6E052E-EE24-450D-B29F-91FA11C55C56}"/>
              </a:ext>
            </a:extLst>
          </p:cNvPr>
          <p:cNvPicPr>
            <a:picLocks noChangeAspect="1"/>
          </p:cNvPicPr>
          <p:nvPr/>
        </p:nvPicPr>
        <p:blipFill>
          <a:blip r:embed="rId8"/>
          <a:stretch>
            <a:fillRect/>
          </a:stretch>
        </p:blipFill>
        <p:spPr>
          <a:xfrm>
            <a:off x="1619783" y="2148474"/>
            <a:ext cx="1701928" cy="558681"/>
          </a:xfrm>
          <a:prstGeom prst="rect">
            <a:avLst/>
          </a:prstGeom>
        </p:spPr>
      </p:pic>
      <p:pic>
        <p:nvPicPr>
          <p:cNvPr id="23" name="Picture 22">
            <a:extLst>
              <a:ext uri="{FF2B5EF4-FFF2-40B4-BE49-F238E27FC236}">
                <a16:creationId xmlns:a16="http://schemas.microsoft.com/office/drawing/2014/main" id="{6D689BDE-F7EC-478D-BA14-CC51E40B1FF5}"/>
              </a:ext>
            </a:extLst>
          </p:cNvPr>
          <p:cNvPicPr>
            <a:picLocks noChangeAspect="1"/>
          </p:cNvPicPr>
          <p:nvPr/>
        </p:nvPicPr>
        <p:blipFill>
          <a:blip r:embed="rId9"/>
          <a:stretch>
            <a:fillRect/>
          </a:stretch>
        </p:blipFill>
        <p:spPr>
          <a:xfrm>
            <a:off x="1317021" y="2941939"/>
            <a:ext cx="2944284" cy="426010"/>
          </a:xfrm>
          <a:prstGeom prst="rect">
            <a:avLst/>
          </a:prstGeom>
          <a:ln>
            <a:solidFill>
              <a:schemeClr val="accent1"/>
            </a:solidFill>
          </a:ln>
        </p:spPr>
      </p:pic>
      <p:cxnSp>
        <p:nvCxnSpPr>
          <p:cNvPr id="32" name="Straight Arrow Connector 31">
            <a:extLst>
              <a:ext uri="{FF2B5EF4-FFF2-40B4-BE49-F238E27FC236}">
                <a16:creationId xmlns:a16="http://schemas.microsoft.com/office/drawing/2014/main" id="{8917A0F5-871F-4AEB-921C-A4A59667FD32}"/>
              </a:ext>
            </a:extLst>
          </p:cNvPr>
          <p:cNvCxnSpPr>
            <a:cxnSpLocks/>
          </p:cNvCxnSpPr>
          <p:nvPr/>
        </p:nvCxnSpPr>
        <p:spPr>
          <a:xfrm>
            <a:off x="1392268" y="1709436"/>
            <a:ext cx="0" cy="11417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8A41E25B-F39D-43FB-A454-71DDDB792F1D}"/>
              </a:ext>
            </a:extLst>
          </p:cNvPr>
          <p:cNvPicPr>
            <a:picLocks noChangeAspect="1"/>
          </p:cNvPicPr>
          <p:nvPr/>
        </p:nvPicPr>
        <p:blipFill>
          <a:blip r:embed="rId10"/>
          <a:stretch>
            <a:fillRect/>
          </a:stretch>
        </p:blipFill>
        <p:spPr>
          <a:xfrm>
            <a:off x="6330832" y="3778250"/>
            <a:ext cx="2657811" cy="536312"/>
          </a:xfrm>
          <a:prstGeom prst="rect">
            <a:avLst/>
          </a:prstGeom>
        </p:spPr>
      </p:pic>
    </p:spTree>
    <p:extLst>
      <p:ext uri="{BB962C8B-B14F-4D97-AF65-F5344CB8AC3E}">
        <p14:creationId xmlns:p14="http://schemas.microsoft.com/office/powerpoint/2010/main" val="1991237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16</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62202" b="32949"/>
          <a:stretch/>
        </p:blipFill>
        <p:spPr>
          <a:xfrm>
            <a:off x="1129824" y="593725"/>
            <a:ext cx="3214377" cy="219075"/>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pic>
        <p:nvPicPr>
          <p:cNvPr id="9" name="Picture 8">
            <a:extLst>
              <a:ext uri="{FF2B5EF4-FFF2-40B4-BE49-F238E27FC236}">
                <a16:creationId xmlns:a16="http://schemas.microsoft.com/office/drawing/2014/main" id="{EFD62744-999B-4D1C-BF4C-ABA8652BAAB5}"/>
              </a:ext>
            </a:extLst>
          </p:cNvPr>
          <p:cNvPicPr>
            <a:picLocks noChangeAspect="1"/>
          </p:cNvPicPr>
          <p:nvPr/>
        </p:nvPicPr>
        <p:blipFill>
          <a:blip r:embed="rId5"/>
          <a:stretch>
            <a:fillRect/>
          </a:stretch>
        </p:blipFill>
        <p:spPr>
          <a:xfrm>
            <a:off x="1231900" y="980600"/>
            <a:ext cx="4207040" cy="446370"/>
          </a:xfrm>
          <a:prstGeom prst="rect">
            <a:avLst/>
          </a:prstGeom>
        </p:spPr>
      </p:pic>
    </p:spTree>
    <p:extLst>
      <p:ext uri="{BB962C8B-B14F-4D97-AF65-F5344CB8AC3E}">
        <p14:creationId xmlns:p14="http://schemas.microsoft.com/office/powerpoint/2010/main" val="426655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17</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67613" b="18884"/>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6296100" y="4061226"/>
                <a:ext cx="1652440" cy="276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𝐿𝐻</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𝑉</m:t>
                          </m:r>
                        </m:e>
                        <m:sub>
                          <m:r>
                            <a:rPr lang="en-US" sz="1100" b="0" i="1" smtClean="0">
                              <a:latin typeface="Cambria Math" panose="02040503050406030204" pitchFamily="18" charset="0"/>
                            </a:rPr>
                            <m:t>𝐶</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4</m:t>
                              </m:r>
                            </m:sub>
                          </m:sSub>
                        </m:sub>
                      </m:sSub>
                      <m:r>
                        <a:rPr lang="en-US" sz="1100" b="0" i="1" smtClean="0">
                          <a:latin typeface="Cambria Math" panose="02040503050406030204" pitchFamily="18" charset="0"/>
                        </a:rPr>
                        <m:t>=50020 </m:t>
                      </m:r>
                      <m:r>
                        <a:rPr lang="en-US" sz="1100" b="0" i="1" smtClean="0">
                          <a:latin typeface="Cambria Math" panose="02040503050406030204" pitchFamily="18" charset="0"/>
                        </a:rPr>
                        <m:t>𝑘𝐽</m:t>
                      </m:r>
                      <m:r>
                        <a:rPr lang="en-US" sz="1100" b="0" i="1" smtClean="0">
                          <a:latin typeface="Cambria Math" panose="02040503050406030204" pitchFamily="18" charset="0"/>
                        </a:rPr>
                        <m:t>/</m:t>
                      </m:r>
                      <m:r>
                        <a:rPr lang="en-US" sz="1100" b="0" i="1" smtClean="0">
                          <a:latin typeface="Cambria Math" panose="02040503050406030204" pitchFamily="18" charset="0"/>
                        </a:rPr>
                        <m:t>𝑘𝑔</m:t>
                      </m:r>
                    </m:oMath>
                  </m:oMathPara>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6296100" y="4061226"/>
                <a:ext cx="1652440" cy="276101"/>
              </a:xfrm>
              <a:prstGeom prst="rect">
                <a:avLst/>
              </a:prstGeom>
              <a:blipFill>
                <a:blip r:embed="rId5"/>
                <a:stretch>
                  <a:fillRect/>
                </a:stretch>
              </a:blipFill>
            </p:spPr>
            <p:txBody>
              <a:bodyPr/>
              <a:lstStyle/>
              <a:p>
                <a:r>
                  <a:rPr lang="en-CH">
                    <a:noFill/>
                  </a:rPr>
                  <a:t> </a:t>
                </a:r>
              </a:p>
            </p:txBody>
          </p:sp>
        </mc:Fallback>
      </mc:AlternateContent>
      <p:pic>
        <p:nvPicPr>
          <p:cNvPr id="13" name="Picture 12">
            <a:extLst>
              <a:ext uri="{FF2B5EF4-FFF2-40B4-BE49-F238E27FC236}">
                <a16:creationId xmlns:a16="http://schemas.microsoft.com/office/drawing/2014/main" id="{D688DAF5-8F51-464E-A481-2BB4C98420FE}"/>
              </a:ext>
            </a:extLst>
          </p:cNvPr>
          <p:cNvPicPr>
            <a:picLocks noChangeAspect="1"/>
          </p:cNvPicPr>
          <p:nvPr/>
        </p:nvPicPr>
        <p:blipFill>
          <a:blip r:embed="rId6"/>
          <a:stretch>
            <a:fillRect/>
          </a:stretch>
        </p:blipFill>
        <p:spPr>
          <a:xfrm>
            <a:off x="1263431" y="1324332"/>
            <a:ext cx="3572094" cy="404891"/>
          </a:xfrm>
          <a:prstGeom prst="rect">
            <a:avLst/>
          </a:prstGeom>
          <a:ln>
            <a:solidFill>
              <a:schemeClr val="accent1"/>
            </a:solid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7"/>
          <a:srcRect t="3335" r="20976"/>
          <a:stretch/>
        </p:blipFill>
        <p:spPr>
          <a:xfrm>
            <a:off x="6301600" y="2419349"/>
            <a:ext cx="2744498" cy="1133475"/>
          </a:xfrm>
          <a:prstGeom prst="rect">
            <a:avLst/>
          </a:prstGeom>
        </p:spPr>
      </p:pic>
    </p:spTree>
    <p:extLst>
      <p:ext uri="{BB962C8B-B14F-4D97-AF65-F5344CB8AC3E}">
        <p14:creationId xmlns:p14="http://schemas.microsoft.com/office/powerpoint/2010/main" val="353945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18</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67613" b="18884"/>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6296100" y="4061226"/>
                <a:ext cx="1652440" cy="276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𝐿𝐻</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𝑉</m:t>
                          </m:r>
                        </m:e>
                        <m:sub>
                          <m:r>
                            <a:rPr lang="en-US" sz="1100" b="0" i="1" smtClean="0">
                              <a:latin typeface="Cambria Math" panose="02040503050406030204" pitchFamily="18" charset="0"/>
                            </a:rPr>
                            <m:t>𝐶</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4</m:t>
                              </m:r>
                            </m:sub>
                          </m:sSub>
                        </m:sub>
                      </m:sSub>
                      <m:r>
                        <a:rPr lang="en-US" sz="1100" b="0" i="1" smtClean="0">
                          <a:latin typeface="Cambria Math" panose="02040503050406030204" pitchFamily="18" charset="0"/>
                        </a:rPr>
                        <m:t>=50020 </m:t>
                      </m:r>
                      <m:r>
                        <a:rPr lang="en-US" sz="1100" b="0" i="1" smtClean="0">
                          <a:latin typeface="Cambria Math" panose="02040503050406030204" pitchFamily="18" charset="0"/>
                        </a:rPr>
                        <m:t>𝑘𝐽</m:t>
                      </m:r>
                      <m:r>
                        <a:rPr lang="en-US" sz="1100" b="0" i="1" smtClean="0">
                          <a:latin typeface="Cambria Math" panose="02040503050406030204" pitchFamily="18" charset="0"/>
                        </a:rPr>
                        <m:t>/</m:t>
                      </m:r>
                      <m:r>
                        <a:rPr lang="en-US" sz="1100" b="0" i="1" smtClean="0">
                          <a:latin typeface="Cambria Math" panose="02040503050406030204" pitchFamily="18" charset="0"/>
                        </a:rPr>
                        <m:t>𝑘𝑔</m:t>
                      </m:r>
                    </m:oMath>
                  </m:oMathPara>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6296100" y="4061226"/>
                <a:ext cx="1652440" cy="276101"/>
              </a:xfrm>
              <a:prstGeom prst="rect">
                <a:avLst/>
              </a:prstGeom>
              <a:blipFill>
                <a:blip r:embed="rId5"/>
                <a:stretch>
                  <a:fillRect/>
                </a:stretch>
              </a:blipFill>
            </p:spPr>
            <p:txBody>
              <a:bodyPr/>
              <a:lstStyle/>
              <a:p>
                <a:r>
                  <a:rPr lang="en-CH">
                    <a:noFill/>
                  </a:rPr>
                  <a:t> </a:t>
                </a:r>
              </a:p>
            </p:txBody>
          </p:sp>
        </mc:Fallback>
      </mc:AlternateContent>
      <p:pic>
        <p:nvPicPr>
          <p:cNvPr id="13" name="Picture 12">
            <a:extLst>
              <a:ext uri="{FF2B5EF4-FFF2-40B4-BE49-F238E27FC236}">
                <a16:creationId xmlns:a16="http://schemas.microsoft.com/office/drawing/2014/main" id="{D688DAF5-8F51-464E-A481-2BB4C98420FE}"/>
              </a:ext>
            </a:extLst>
          </p:cNvPr>
          <p:cNvPicPr>
            <a:picLocks noChangeAspect="1"/>
          </p:cNvPicPr>
          <p:nvPr/>
        </p:nvPicPr>
        <p:blipFill>
          <a:blip r:embed="rId6"/>
          <a:stretch>
            <a:fillRect/>
          </a:stretch>
        </p:blipFill>
        <p:spPr>
          <a:xfrm>
            <a:off x="1263431" y="1324332"/>
            <a:ext cx="3572094" cy="404891"/>
          </a:xfrm>
          <a:prstGeom prst="rect">
            <a:avLst/>
          </a:prstGeom>
          <a:ln>
            <a:solidFill>
              <a:schemeClr val="accent1"/>
            </a:solid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7"/>
          <a:srcRect t="3335" r="20976"/>
          <a:stretch/>
        </p:blipFill>
        <p:spPr>
          <a:xfrm>
            <a:off x="6301600" y="2419349"/>
            <a:ext cx="2744498" cy="1133475"/>
          </a:xfrm>
          <a:prstGeom prst="rect">
            <a:avLst/>
          </a:prstGeom>
        </p:spPr>
      </p:pic>
      <p:pic>
        <p:nvPicPr>
          <p:cNvPr id="17" name="Picture 16">
            <a:extLst>
              <a:ext uri="{FF2B5EF4-FFF2-40B4-BE49-F238E27FC236}">
                <a16:creationId xmlns:a16="http://schemas.microsoft.com/office/drawing/2014/main" id="{F06179B3-417D-4F24-B58B-4F1253C2A34D}"/>
              </a:ext>
            </a:extLst>
          </p:cNvPr>
          <p:cNvPicPr>
            <a:picLocks noChangeAspect="1"/>
          </p:cNvPicPr>
          <p:nvPr/>
        </p:nvPicPr>
        <p:blipFill>
          <a:blip r:embed="rId8"/>
          <a:stretch>
            <a:fillRect/>
          </a:stretch>
        </p:blipFill>
        <p:spPr>
          <a:xfrm>
            <a:off x="1269830" y="2219307"/>
            <a:ext cx="3074371" cy="328130"/>
          </a:xfrm>
          <a:prstGeom prst="rect">
            <a:avLst/>
          </a:prstGeom>
          <a:ln>
            <a:solidFill>
              <a:schemeClr val="accent1"/>
            </a:solidFill>
          </a:ln>
        </p:spPr>
      </p:pic>
      <p:cxnSp>
        <p:nvCxnSpPr>
          <p:cNvPr id="24" name="Straight Arrow Connector 23">
            <a:extLst>
              <a:ext uri="{FF2B5EF4-FFF2-40B4-BE49-F238E27FC236}">
                <a16:creationId xmlns:a16="http://schemas.microsoft.com/office/drawing/2014/main" id="{78666E24-4570-4C99-856D-C31FC6ACE6E8}"/>
              </a:ext>
            </a:extLst>
          </p:cNvPr>
          <p:cNvCxnSpPr>
            <a:cxnSpLocks/>
          </p:cNvCxnSpPr>
          <p:nvPr/>
        </p:nvCxnSpPr>
        <p:spPr>
          <a:xfrm>
            <a:off x="1392268" y="1784350"/>
            <a:ext cx="0" cy="403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14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19</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67613" b="18884"/>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6296100" y="4061226"/>
                <a:ext cx="1652440" cy="276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𝐿𝐻</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𝑉</m:t>
                          </m:r>
                        </m:e>
                        <m:sub>
                          <m:r>
                            <a:rPr lang="en-US" sz="1100" b="0" i="1" smtClean="0">
                              <a:latin typeface="Cambria Math" panose="02040503050406030204" pitchFamily="18" charset="0"/>
                            </a:rPr>
                            <m:t>𝐶</m:t>
                          </m:r>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𝐻</m:t>
                              </m:r>
                            </m:e>
                            <m:sub>
                              <m:r>
                                <a:rPr lang="en-US" sz="1100" b="0" i="1" smtClean="0">
                                  <a:latin typeface="Cambria Math" panose="02040503050406030204" pitchFamily="18" charset="0"/>
                                </a:rPr>
                                <m:t>4</m:t>
                              </m:r>
                            </m:sub>
                          </m:sSub>
                        </m:sub>
                      </m:sSub>
                      <m:r>
                        <a:rPr lang="en-US" sz="1100" b="0" i="1" smtClean="0">
                          <a:latin typeface="Cambria Math" panose="02040503050406030204" pitchFamily="18" charset="0"/>
                        </a:rPr>
                        <m:t>=50020 </m:t>
                      </m:r>
                      <m:r>
                        <a:rPr lang="en-US" sz="1100" b="0" i="1" smtClean="0">
                          <a:latin typeface="Cambria Math" panose="02040503050406030204" pitchFamily="18" charset="0"/>
                        </a:rPr>
                        <m:t>𝑘𝐽</m:t>
                      </m:r>
                      <m:r>
                        <a:rPr lang="en-US" sz="1100" b="0" i="1" smtClean="0">
                          <a:latin typeface="Cambria Math" panose="02040503050406030204" pitchFamily="18" charset="0"/>
                        </a:rPr>
                        <m:t>/</m:t>
                      </m:r>
                      <m:r>
                        <a:rPr lang="en-US" sz="1100" b="0" i="1" smtClean="0">
                          <a:latin typeface="Cambria Math" panose="02040503050406030204" pitchFamily="18" charset="0"/>
                        </a:rPr>
                        <m:t>𝑘𝑔</m:t>
                      </m:r>
                    </m:oMath>
                  </m:oMathPara>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6296100" y="4061226"/>
                <a:ext cx="1652440" cy="276101"/>
              </a:xfrm>
              <a:prstGeom prst="rect">
                <a:avLst/>
              </a:prstGeom>
              <a:blipFill>
                <a:blip r:embed="rId5"/>
                <a:stretch>
                  <a:fillRect/>
                </a:stretch>
              </a:blipFill>
            </p:spPr>
            <p:txBody>
              <a:bodyPr/>
              <a:lstStyle/>
              <a:p>
                <a:r>
                  <a:rPr lang="en-CH">
                    <a:noFill/>
                  </a:rPr>
                  <a:t> </a:t>
                </a:r>
              </a:p>
            </p:txBody>
          </p:sp>
        </mc:Fallback>
      </mc:AlternateContent>
      <p:pic>
        <p:nvPicPr>
          <p:cNvPr id="13" name="Picture 12">
            <a:extLst>
              <a:ext uri="{FF2B5EF4-FFF2-40B4-BE49-F238E27FC236}">
                <a16:creationId xmlns:a16="http://schemas.microsoft.com/office/drawing/2014/main" id="{D688DAF5-8F51-464E-A481-2BB4C98420FE}"/>
              </a:ext>
            </a:extLst>
          </p:cNvPr>
          <p:cNvPicPr>
            <a:picLocks noChangeAspect="1"/>
          </p:cNvPicPr>
          <p:nvPr/>
        </p:nvPicPr>
        <p:blipFill>
          <a:blip r:embed="rId6"/>
          <a:stretch>
            <a:fillRect/>
          </a:stretch>
        </p:blipFill>
        <p:spPr>
          <a:xfrm>
            <a:off x="1263431" y="1324332"/>
            <a:ext cx="3572094" cy="404891"/>
          </a:xfrm>
          <a:prstGeom prst="rect">
            <a:avLst/>
          </a:prstGeom>
          <a:ln>
            <a:solidFill>
              <a:schemeClr val="accent1"/>
            </a:solid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7"/>
          <a:srcRect t="3335" r="20976"/>
          <a:stretch/>
        </p:blipFill>
        <p:spPr>
          <a:xfrm>
            <a:off x="6301600" y="2419349"/>
            <a:ext cx="2744498" cy="1133475"/>
          </a:xfrm>
          <a:prstGeom prst="rect">
            <a:avLst/>
          </a:prstGeom>
        </p:spPr>
      </p:pic>
      <p:pic>
        <p:nvPicPr>
          <p:cNvPr id="17" name="Picture 16">
            <a:extLst>
              <a:ext uri="{FF2B5EF4-FFF2-40B4-BE49-F238E27FC236}">
                <a16:creationId xmlns:a16="http://schemas.microsoft.com/office/drawing/2014/main" id="{F06179B3-417D-4F24-B58B-4F1253C2A34D}"/>
              </a:ext>
            </a:extLst>
          </p:cNvPr>
          <p:cNvPicPr>
            <a:picLocks noChangeAspect="1"/>
          </p:cNvPicPr>
          <p:nvPr/>
        </p:nvPicPr>
        <p:blipFill>
          <a:blip r:embed="rId8"/>
          <a:stretch>
            <a:fillRect/>
          </a:stretch>
        </p:blipFill>
        <p:spPr>
          <a:xfrm>
            <a:off x="1269830" y="2219307"/>
            <a:ext cx="3074371" cy="328130"/>
          </a:xfrm>
          <a:prstGeom prst="rect">
            <a:avLst/>
          </a:prstGeom>
          <a:ln>
            <a:solidFill>
              <a:schemeClr val="accent1"/>
            </a:solidFill>
          </a:ln>
        </p:spPr>
      </p:pic>
      <p:pic>
        <p:nvPicPr>
          <p:cNvPr id="23" name="Picture 22">
            <a:extLst>
              <a:ext uri="{FF2B5EF4-FFF2-40B4-BE49-F238E27FC236}">
                <a16:creationId xmlns:a16="http://schemas.microsoft.com/office/drawing/2014/main" id="{378F72D2-8ABA-4ED4-9724-33D10549E01C}"/>
              </a:ext>
            </a:extLst>
          </p:cNvPr>
          <p:cNvPicPr>
            <a:picLocks noChangeAspect="1"/>
          </p:cNvPicPr>
          <p:nvPr/>
        </p:nvPicPr>
        <p:blipFill>
          <a:blip r:embed="rId9"/>
          <a:stretch>
            <a:fillRect/>
          </a:stretch>
        </p:blipFill>
        <p:spPr>
          <a:xfrm>
            <a:off x="1263431" y="3162396"/>
            <a:ext cx="3710578" cy="780856"/>
          </a:xfrm>
          <a:prstGeom prst="rect">
            <a:avLst/>
          </a:prstGeom>
          <a:ln>
            <a:solidFill>
              <a:schemeClr val="accent1"/>
            </a:solidFill>
          </a:ln>
        </p:spPr>
      </p:pic>
      <p:cxnSp>
        <p:nvCxnSpPr>
          <p:cNvPr id="24" name="Straight Arrow Connector 23">
            <a:extLst>
              <a:ext uri="{FF2B5EF4-FFF2-40B4-BE49-F238E27FC236}">
                <a16:creationId xmlns:a16="http://schemas.microsoft.com/office/drawing/2014/main" id="{78666E24-4570-4C99-856D-C31FC6ACE6E8}"/>
              </a:ext>
            </a:extLst>
          </p:cNvPr>
          <p:cNvCxnSpPr>
            <a:cxnSpLocks/>
          </p:cNvCxnSpPr>
          <p:nvPr/>
        </p:nvCxnSpPr>
        <p:spPr>
          <a:xfrm>
            <a:off x="1392268" y="1784350"/>
            <a:ext cx="0" cy="403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B3DE8E7-EBDA-4DD1-856B-A802D2F107BF}"/>
              </a:ext>
            </a:extLst>
          </p:cNvPr>
          <p:cNvCxnSpPr>
            <a:cxnSpLocks/>
          </p:cNvCxnSpPr>
          <p:nvPr/>
        </p:nvCxnSpPr>
        <p:spPr>
          <a:xfrm>
            <a:off x="1392268" y="2597150"/>
            <a:ext cx="0" cy="520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38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a:blip r:embed="rId3"/>
          <a:stretch>
            <a:fillRect/>
          </a:stretch>
        </p:blipFill>
        <p:spPr>
          <a:xfrm>
            <a:off x="1129824" y="579352"/>
            <a:ext cx="3214377" cy="4517845"/>
          </a:xfrm>
          <a:prstGeom prst="rect">
            <a:avLst/>
          </a:prstGeom>
        </p:spPr>
      </p:pic>
      <p:sp>
        <p:nvSpPr>
          <p:cNvPr id="8" name="TextBox 7">
            <a:extLst>
              <a:ext uri="{FF2B5EF4-FFF2-40B4-BE49-F238E27FC236}">
                <a16:creationId xmlns:a16="http://schemas.microsoft.com/office/drawing/2014/main" id="{AD031E0A-3F1B-40B3-9078-F52004E8646F}"/>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spTree>
    <p:extLst>
      <p:ext uri="{BB962C8B-B14F-4D97-AF65-F5344CB8AC3E}">
        <p14:creationId xmlns:p14="http://schemas.microsoft.com/office/powerpoint/2010/main" val="4659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20</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6F7522C2-6D75-43CC-A44C-191A54628E0E}"/>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spTree>
    <p:extLst>
      <p:ext uri="{BB962C8B-B14F-4D97-AF65-F5344CB8AC3E}">
        <p14:creationId xmlns:p14="http://schemas.microsoft.com/office/powerpoint/2010/main" val="292338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21</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6F7522C2-6D75-43CC-A44C-191A54628E0E}"/>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pic>
        <p:nvPicPr>
          <p:cNvPr id="14" name="Picture 13">
            <a:extLst>
              <a:ext uri="{FF2B5EF4-FFF2-40B4-BE49-F238E27FC236}">
                <a16:creationId xmlns:a16="http://schemas.microsoft.com/office/drawing/2014/main" id="{D4B8F621-9C52-431E-AFEE-A066D717230A}"/>
              </a:ext>
            </a:extLst>
          </p:cNvPr>
          <p:cNvPicPr>
            <a:picLocks noChangeAspect="1"/>
          </p:cNvPicPr>
          <p:nvPr/>
        </p:nvPicPr>
        <p:blipFill>
          <a:blip r:embed="rId8"/>
          <a:stretch>
            <a:fillRect/>
          </a:stretch>
        </p:blipFill>
        <p:spPr>
          <a:xfrm>
            <a:off x="1282541" y="1965006"/>
            <a:ext cx="3791109" cy="449359"/>
          </a:xfrm>
          <a:prstGeom prst="rect">
            <a:avLst/>
          </a:prstGeom>
          <a:ln>
            <a:solidFill>
              <a:schemeClr val="accent1"/>
            </a:solidFill>
          </a:ln>
        </p:spPr>
      </p:pic>
      <p:cxnSp>
        <p:nvCxnSpPr>
          <p:cNvPr id="29" name="Straight Arrow Connector 28">
            <a:extLst>
              <a:ext uri="{FF2B5EF4-FFF2-40B4-BE49-F238E27FC236}">
                <a16:creationId xmlns:a16="http://schemas.microsoft.com/office/drawing/2014/main" id="{214803BF-07CD-441D-8D86-7A05CC96943F}"/>
              </a:ext>
            </a:extLst>
          </p:cNvPr>
          <p:cNvCxnSpPr>
            <a:cxnSpLocks/>
          </p:cNvCxnSpPr>
          <p:nvPr/>
        </p:nvCxnSpPr>
        <p:spPr>
          <a:xfrm>
            <a:off x="1392268" y="159896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071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22</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6F7522C2-6D75-43CC-A44C-191A54628E0E}"/>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pic>
        <p:nvPicPr>
          <p:cNvPr id="14" name="Picture 13">
            <a:extLst>
              <a:ext uri="{FF2B5EF4-FFF2-40B4-BE49-F238E27FC236}">
                <a16:creationId xmlns:a16="http://schemas.microsoft.com/office/drawing/2014/main" id="{D4B8F621-9C52-431E-AFEE-A066D717230A}"/>
              </a:ext>
            </a:extLst>
          </p:cNvPr>
          <p:cNvPicPr>
            <a:picLocks noChangeAspect="1"/>
          </p:cNvPicPr>
          <p:nvPr/>
        </p:nvPicPr>
        <p:blipFill>
          <a:blip r:embed="rId8"/>
          <a:stretch>
            <a:fillRect/>
          </a:stretch>
        </p:blipFill>
        <p:spPr>
          <a:xfrm>
            <a:off x="1282541" y="1965006"/>
            <a:ext cx="3791109" cy="449359"/>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790AA6-E00B-4ED1-91D5-07577955E14F}"/>
                  </a:ext>
                </a:extLst>
              </p:cNvPr>
              <p:cNvSpPr txBox="1"/>
              <p:nvPr/>
            </p:nvSpPr>
            <p:spPr>
              <a:xfrm>
                <a:off x="1282541" y="2830762"/>
                <a:ext cx="2525756" cy="311880"/>
              </a:xfrm>
              <a:prstGeom prst="rect">
                <a:avLst/>
              </a:prstGeom>
              <a:noFill/>
              <a:ln>
                <a:solidFill>
                  <a:schemeClr val="accent1"/>
                </a:solidFill>
              </a:ln>
            </p:spPr>
            <p:txBody>
              <a:bodyPr wrap="none" rtlCol="0">
                <a:spAutoFit/>
              </a:bodyPr>
              <a:lstStyle/>
              <a:p>
                <a:r>
                  <a:rPr lang="en-US" sz="800" dirty="0"/>
                  <a:t>Indicated torque</a:t>
                </a:r>
                <a:r>
                  <a:rPr lang="en-US" sz="1000" dirty="0"/>
                  <a:t>: </a:t>
                </a:r>
                <a14:m>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𝐶</m:t>
                        </m:r>
                      </m:e>
                      <m:sub>
                        <m:r>
                          <a:rPr lang="en-US" sz="1000" b="0" i="1" smtClean="0">
                            <a:latin typeface="Cambria Math" panose="02040503050406030204" pitchFamily="18" charset="0"/>
                          </a:rPr>
                          <m:t>𝑖</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𝐶</m:t>
                            </m:r>
                          </m:e>
                          <m:sub>
                            <m:r>
                              <a:rPr lang="en-US" sz="1000" b="0" i="1" smtClean="0">
                                <a:latin typeface="Cambria Math" panose="02040503050406030204" pitchFamily="18" charset="0"/>
                              </a:rPr>
                              <m:t>𝑒</m:t>
                            </m:r>
                          </m:sub>
                        </m:sSub>
                      </m:num>
                      <m:den>
                        <m:r>
                          <a:rPr lang="en-US" sz="1000" b="0" i="1" smtClean="0">
                            <a:latin typeface="Cambria Math" panose="02040503050406030204" pitchFamily="18" charset="0"/>
                          </a:rPr>
                          <m:t>0.9</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791</m:t>
                        </m:r>
                      </m:num>
                      <m:den>
                        <m:r>
                          <a:rPr lang="en-US" sz="1000" b="0" i="1" smtClean="0">
                            <a:latin typeface="Cambria Math" panose="02040503050406030204" pitchFamily="18" charset="0"/>
                          </a:rPr>
                          <m:t>0.9</m:t>
                        </m:r>
                      </m:den>
                    </m:f>
                    <m:r>
                      <a:rPr lang="en-US" sz="1000" b="0" i="1" smtClean="0">
                        <a:latin typeface="Cambria Math" panose="02040503050406030204" pitchFamily="18" charset="0"/>
                      </a:rPr>
                      <m:t>=878.9 [</m:t>
                    </m:r>
                    <m:r>
                      <a:rPr lang="en-US" sz="1000" b="0" i="1" smtClean="0">
                        <a:latin typeface="Cambria Math" panose="02040503050406030204" pitchFamily="18" charset="0"/>
                      </a:rPr>
                      <m:t>𝑁𝑚</m:t>
                    </m:r>
                    <m:r>
                      <a:rPr lang="en-US" sz="1000" b="0" i="1" smtClean="0">
                        <a:latin typeface="Cambria Math" panose="02040503050406030204" pitchFamily="18" charset="0"/>
                      </a:rPr>
                      <m:t>]</m:t>
                    </m:r>
                  </m:oMath>
                </a14:m>
                <a:endParaRPr lang="en-CH" sz="1000" dirty="0"/>
              </a:p>
            </p:txBody>
          </p:sp>
        </mc:Choice>
        <mc:Fallback xmlns="">
          <p:sp>
            <p:nvSpPr>
              <p:cNvPr id="19" name="TextBox 18">
                <a:extLst>
                  <a:ext uri="{FF2B5EF4-FFF2-40B4-BE49-F238E27FC236}">
                    <a16:creationId xmlns:a16="http://schemas.microsoft.com/office/drawing/2014/main" id="{DC790AA6-E00B-4ED1-91D5-07577955E14F}"/>
                  </a:ext>
                </a:extLst>
              </p:cNvPr>
              <p:cNvSpPr txBox="1">
                <a:spLocks noRot="1" noChangeAspect="1" noMove="1" noResize="1" noEditPoints="1" noAdjustHandles="1" noChangeArrowheads="1" noChangeShapeType="1" noTextEdit="1"/>
              </p:cNvSpPr>
              <p:nvPr/>
            </p:nvSpPr>
            <p:spPr>
              <a:xfrm>
                <a:off x="1282541" y="2830762"/>
                <a:ext cx="2525756" cy="311880"/>
              </a:xfrm>
              <a:prstGeom prst="rect">
                <a:avLst/>
              </a:prstGeom>
              <a:blipFill>
                <a:blip r:embed="rId9"/>
                <a:stretch>
                  <a:fillRect/>
                </a:stretch>
              </a:blipFill>
              <a:ln>
                <a:solidFill>
                  <a:schemeClr val="accent1"/>
                </a:solidFill>
              </a:ln>
            </p:spPr>
            <p:txBody>
              <a:bodyPr/>
              <a:lstStyle/>
              <a:p>
                <a:r>
                  <a:rPr lang="en-CH">
                    <a:noFill/>
                  </a:rPr>
                  <a:t> </a:t>
                </a:r>
              </a:p>
            </p:txBody>
          </p:sp>
        </mc:Fallback>
      </mc:AlternateContent>
      <p:cxnSp>
        <p:nvCxnSpPr>
          <p:cNvPr id="29" name="Straight Arrow Connector 28">
            <a:extLst>
              <a:ext uri="{FF2B5EF4-FFF2-40B4-BE49-F238E27FC236}">
                <a16:creationId xmlns:a16="http://schemas.microsoft.com/office/drawing/2014/main" id="{214803BF-07CD-441D-8D86-7A05CC96943F}"/>
              </a:ext>
            </a:extLst>
          </p:cNvPr>
          <p:cNvCxnSpPr>
            <a:cxnSpLocks/>
          </p:cNvCxnSpPr>
          <p:nvPr/>
        </p:nvCxnSpPr>
        <p:spPr>
          <a:xfrm>
            <a:off x="1392268" y="159896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4311B0-7789-424C-9CB3-648A1942E42A}"/>
              </a:ext>
            </a:extLst>
          </p:cNvPr>
          <p:cNvCxnSpPr>
            <a:cxnSpLocks/>
          </p:cNvCxnSpPr>
          <p:nvPr/>
        </p:nvCxnSpPr>
        <p:spPr>
          <a:xfrm>
            <a:off x="1392268" y="2453041"/>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0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23</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6F7522C2-6D75-43CC-A44C-191A54628E0E}"/>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pic>
        <p:nvPicPr>
          <p:cNvPr id="14" name="Picture 13">
            <a:extLst>
              <a:ext uri="{FF2B5EF4-FFF2-40B4-BE49-F238E27FC236}">
                <a16:creationId xmlns:a16="http://schemas.microsoft.com/office/drawing/2014/main" id="{D4B8F621-9C52-431E-AFEE-A066D717230A}"/>
              </a:ext>
            </a:extLst>
          </p:cNvPr>
          <p:cNvPicPr>
            <a:picLocks noChangeAspect="1"/>
          </p:cNvPicPr>
          <p:nvPr/>
        </p:nvPicPr>
        <p:blipFill>
          <a:blip r:embed="rId8"/>
          <a:stretch>
            <a:fillRect/>
          </a:stretch>
        </p:blipFill>
        <p:spPr>
          <a:xfrm>
            <a:off x="1282541" y="1965006"/>
            <a:ext cx="3791109" cy="449359"/>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790AA6-E00B-4ED1-91D5-07577955E14F}"/>
                  </a:ext>
                </a:extLst>
              </p:cNvPr>
              <p:cNvSpPr txBox="1"/>
              <p:nvPr/>
            </p:nvSpPr>
            <p:spPr>
              <a:xfrm>
                <a:off x="1282541" y="2830762"/>
                <a:ext cx="2525756" cy="311880"/>
              </a:xfrm>
              <a:prstGeom prst="rect">
                <a:avLst/>
              </a:prstGeom>
              <a:noFill/>
              <a:ln>
                <a:solidFill>
                  <a:schemeClr val="accent1"/>
                </a:solidFill>
              </a:ln>
            </p:spPr>
            <p:txBody>
              <a:bodyPr wrap="none" rtlCol="0">
                <a:spAutoFit/>
              </a:bodyPr>
              <a:lstStyle/>
              <a:p>
                <a:r>
                  <a:rPr lang="en-US" sz="800" dirty="0"/>
                  <a:t>Indicated torque</a:t>
                </a:r>
                <a:r>
                  <a:rPr lang="en-US" sz="1000" dirty="0"/>
                  <a:t>: </a:t>
                </a:r>
                <a14:m>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𝐶</m:t>
                        </m:r>
                      </m:e>
                      <m:sub>
                        <m:r>
                          <a:rPr lang="en-US" sz="1000" b="0" i="1" smtClean="0">
                            <a:latin typeface="Cambria Math" panose="02040503050406030204" pitchFamily="18" charset="0"/>
                          </a:rPr>
                          <m:t>𝑖</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𝐶</m:t>
                            </m:r>
                          </m:e>
                          <m:sub>
                            <m:r>
                              <a:rPr lang="en-US" sz="1000" b="0" i="1" smtClean="0">
                                <a:latin typeface="Cambria Math" panose="02040503050406030204" pitchFamily="18" charset="0"/>
                              </a:rPr>
                              <m:t>𝑒</m:t>
                            </m:r>
                          </m:sub>
                        </m:sSub>
                      </m:num>
                      <m:den>
                        <m:r>
                          <a:rPr lang="en-US" sz="1000" b="0" i="1" smtClean="0">
                            <a:latin typeface="Cambria Math" panose="02040503050406030204" pitchFamily="18" charset="0"/>
                          </a:rPr>
                          <m:t>0.9</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791</m:t>
                        </m:r>
                      </m:num>
                      <m:den>
                        <m:r>
                          <a:rPr lang="en-US" sz="1000" b="0" i="1" smtClean="0">
                            <a:latin typeface="Cambria Math" panose="02040503050406030204" pitchFamily="18" charset="0"/>
                          </a:rPr>
                          <m:t>0.9</m:t>
                        </m:r>
                      </m:den>
                    </m:f>
                    <m:r>
                      <a:rPr lang="en-US" sz="1000" b="0" i="1" smtClean="0">
                        <a:latin typeface="Cambria Math" panose="02040503050406030204" pitchFamily="18" charset="0"/>
                      </a:rPr>
                      <m:t>=878.9 [</m:t>
                    </m:r>
                    <m:r>
                      <a:rPr lang="en-US" sz="1000" b="0" i="1" smtClean="0">
                        <a:latin typeface="Cambria Math" panose="02040503050406030204" pitchFamily="18" charset="0"/>
                      </a:rPr>
                      <m:t>𝑁𝑚</m:t>
                    </m:r>
                    <m:r>
                      <a:rPr lang="en-US" sz="1000" b="0" i="1" smtClean="0">
                        <a:latin typeface="Cambria Math" panose="02040503050406030204" pitchFamily="18" charset="0"/>
                      </a:rPr>
                      <m:t>]</m:t>
                    </m:r>
                  </m:oMath>
                </a14:m>
                <a:endParaRPr lang="en-CH" sz="1000" dirty="0"/>
              </a:p>
            </p:txBody>
          </p:sp>
        </mc:Choice>
        <mc:Fallback xmlns="">
          <p:sp>
            <p:nvSpPr>
              <p:cNvPr id="19" name="TextBox 18">
                <a:extLst>
                  <a:ext uri="{FF2B5EF4-FFF2-40B4-BE49-F238E27FC236}">
                    <a16:creationId xmlns:a16="http://schemas.microsoft.com/office/drawing/2014/main" id="{DC790AA6-E00B-4ED1-91D5-07577955E14F}"/>
                  </a:ext>
                </a:extLst>
              </p:cNvPr>
              <p:cNvSpPr txBox="1">
                <a:spLocks noRot="1" noChangeAspect="1" noMove="1" noResize="1" noEditPoints="1" noAdjustHandles="1" noChangeArrowheads="1" noChangeShapeType="1" noTextEdit="1"/>
              </p:cNvSpPr>
              <p:nvPr/>
            </p:nvSpPr>
            <p:spPr>
              <a:xfrm>
                <a:off x="1282541" y="2830762"/>
                <a:ext cx="2525756" cy="311880"/>
              </a:xfrm>
              <a:prstGeom prst="rect">
                <a:avLst/>
              </a:prstGeom>
              <a:blipFill>
                <a:blip r:embed="rId9"/>
                <a:stretch>
                  <a:fillRect/>
                </a:stretch>
              </a:blipFill>
              <a:ln>
                <a:solidFill>
                  <a:schemeClr val="accent1"/>
                </a:solid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DB0C39A-B178-4DEF-A9E1-289D4990109A}"/>
                  </a:ext>
                </a:extLst>
              </p:cNvPr>
              <p:cNvSpPr txBox="1"/>
              <p:nvPr/>
            </p:nvSpPr>
            <p:spPr>
              <a:xfrm>
                <a:off x="1282541" y="3559039"/>
                <a:ext cx="3040448" cy="330860"/>
              </a:xfrm>
              <a:prstGeom prst="rect">
                <a:avLst/>
              </a:prstGeom>
              <a:noFill/>
              <a:ln>
                <a:solidFill>
                  <a:schemeClr val="accent1"/>
                </a:solidFill>
              </a:ln>
            </p:spPr>
            <p:txBody>
              <a:bodyPr wrap="none" rtlCol="0">
                <a:spAutoFit/>
              </a:bodyPr>
              <a:lstStyle/>
              <a:p>
                <a:r>
                  <a:rPr lang="en-US" sz="800" dirty="0"/>
                  <a:t>Indicated </a:t>
                </a:r>
                <a:r>
                  <a:rPr lang="en-US" altLang="zh-CN" sz="800" dirty="0"/>
                  <a:t>mean pressure</a:t>
                </a:r>
                <a:r>
                  <a:rPr lang="en-US" sz="1000" dirty="0"/>
                  <a:t>: </a:t>
                </a:r>
                <a14:m>
                  <m:oMath xmlns:m="http://schemas.openxmlformats.org/officeDocument/2006/math">
                    <m:r>
                      <a:rPr lang="en-US" sz="1000" b="0" i="1" smtClean="0">
                        <a:latin typeface="Cambria Math" panose="02040503050406030204" pitchFamily="18" charset="0"/>
                      </a:rPr>
                      <m:t>𝐼𝑀𝐸𝑃</m:t>
                    </m:r>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4</m:t>
                        </m:r>
                        <m:r>
                          <a:rPr lang="en-US" sz="1000" b="0" i="1" smtClean="0">
                            <a:latin typeface="Cambria Math" panose="02040503050406030204" pitchFamily="18" charset="0"/>
                          </a:rPr>
                          <m:t>𝜋</m:t>
                        </m:r>
                      </m:num>
                      <m:den>
                        <m:r>
                          <a:rPr lang="en-US" sz="1000" b="0" i="1" smtClean="0">
                            <a:latin typeface="Cambria Math" panose="02040503050406030204" pitchFamily="18" charset="0"/>
                          </a:rPr>
                          <m:t>100</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𝐶</m:t>
                            </m:r>
                          </m:e>
                          <m:sub>
                            <m:r>
                              <a:rPr lang="en-US" sz="1000" b="0" i="1" smtClean="0">
                                <a:latin typeface="Cambria Math" panose="02040503050406030204" pitchFamily="18" charset="0"/>
                              </a:rPr>
                              <m:t>𝑖</m:t>
                            </m:r>
                          </m:sub>
                        </m:sSub>
                      </m:num>
                      <m:den>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𝑢</m:t>
                            </m:r>
                          </m:sub>
                        </m:sSub>
                      </m:den>
                    </m:f>
                    <m:r>
                      <a:rPr lang="en-US" sz="1000" b="0" i="1" smtClean="0">
                        <a:latin typeface="Cambria Math" panose="02040503050406030204" pitchFamily="18" charset="0"/>
                      </a:rPr>
                      <m:t>=11.07 [</m:t>
                    </m:r>
                    <m:r>
                      <a:rPr lang="en-US" sz="1000" b="0" i="1" smtClean="0">
                        <a:latin typeface="Cambria Math" panose="02040503050406030204" pitchFamily="18" charset="0"/>
                      </a:rPr>
                      <m:t>𝑏𝑎𝑟</m:t>
                    </m:r>
                    <m:r>
                      <a:rPr lang="en-US" sz="1000" b="0" i="1" smtClean="0">
                        <a:latin typeface="Cambria Math" panose="02040503050406030204" pitchFamily="18" charset="0"/>
                      </a:rPr>
                      <m:t>]</m:t>
                    </m:r>
                  </m:oMath>
                </a14:m>
                <a:endParaRPr lang="en-CH" sz="1000" dirty="0"/>
              </a:p>
            </p:txBody>
          </p:sp>
        </mc:Choice>
        <mc:Fallback xmlns="">
          <p:sp>
            <p:nvSpPr>
              <p:cNvPr id="28" name="TextBox 27">
                <a:extLst>
                  <a:ext uri="{FF2B5EF4-FFF2-40B4-BE49-F238E27FC236}">
                    <a16:creationId xmlns:a16="http://schemas.microsoft.com/office/drawing/2014/main" id="{BDB0C39A-B178-4DEF-A9E1-289D4990109A}"/>
                  </a:ext>
                </a:extLst>
              </p:cNvPr>
              <p:cNvSpPr txBox="1">
                <a:spLocks noRot="1" noChangeAspect="1" noMove="1" noResize="1" noEditPoints="1" noAdjustHandles="1" noChangeArrowheads="1" noChangeShapeType="1" noTextEdit="1"/>
              </p:cNvSpPr>
              <p:nvPr/>
            </p:nvSpPr>
            <p:spPr>
              <a:xfrm>
                <a:off x="1282541" y="3559039"/>
                <a:ext cx="3040448" cy="330860"/>
              </a:xfrm>
              <a:prstGeom prst="rect">
                <a:avLst/>
              </a:prstGeom>
              <a:blipFill>
                <a:blip r:embed="rId10"/>
                <a:stretch>
                  <a:fillRect/>
                </a:stretch>
              </a:blipFill>
              <a:ln>
                <a:solidFill>
                  <a:schemeClr val="accent1"/>
                </a:solidFill>
              </a:ln>
            </p:spPr>
            <p:txBody>
              <a:bodyPr/>
              <a:lstStyle/>
              <a:p>
                <a:r>
                  <a:rPr lang="en-CH">
                    <a:noFill/>
                  </a:rPr>
                  <a:t> </a:t>
                </a:r>
              </a:p>
            </p:txBody>
          </p:sp>
        </mc:Fallback>
      </mc:AlternateContent>
      <p:cxnSp>
        <p:nvCxnSpPr>
          <p:cNvPr id="29" name="Straight Arrow Connector 28">
            <a:extLst>
              <a:ext uri="{FF2B5EF4-FFF2-40B4-BE49-F238E27FC236}">
                <a16:creationId xmlns:a16="http://schemas.microsoft.com/office/drawing/2014/main" id="{214803BF-07CD-441D-8D86-7A05CC96943F}"/>
              </a:ext>
            </a:extLst>
          </p:cNvPr>
          <p:cNvCxnSpPr>
            <a:cxnSpLocks/>
          </p:cNvCxnSpPr>
          <p:nvPr/>
        </p:nvCxnSpPr>
        <p:spPr>
          <a:xfrm>
            <a:off x="1392268" y="159896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4311B0-7789-424C-9CB3-648A1942E42A}"/>
              </a:ext>
            </a:extLst>
          </p:cNvPr>
          <p:cNvCxnSpPr>
            <a:cxnSpLocks/>
          </p:cNvCxnSpPr>
          <p:nvPr/>
        </p:nvCxnSpPr>
        <p:spPr>
          <a:xfrm>
            <a:off x="1392268" y="2453041"/>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9E9DF32-CEC2-42F5-9347-6D504567BD3F}"/>
              </a:ext>
            </a:extLst>
          </p:cNvPr>
          <p:cNvCxnSpPr>
            <a:cxnSpLocks/>
          </p:cNvCxnSpPr>
          <p:nvPr/>
        </p:nvCxnSpPr>
        <p:spPr>
          <a:xfrm>
            <a:off x="1392268" y="319281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55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24</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81527" b="4970"/>
          <a:stretch/>
        </p:blipFill>
        <p:spPr>
          <a:xfrm>
            <a:off x="1129824" y="523875"/>
            <a:ext cx="3214377" cy="61006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a:blip r:embed="rId4"/>
          <a:stretch>
            <a:fillRect/>
          </a:stretch>
        </p:blipFill>
        <p:spPr>
          <a:xfrm>
            <a:off x="6362096" y="3648523"/>
            <a:ext cx="2651729" cy="383680"/>
          </a:xfrm>
          <a:prstGeom prst="rect">
            <a:avLst/>
          </a:prstGeom>
          <a:ln>
            <a:solidFill>
              <a:schemeClr val="accent1"/>
            </a:solid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4928B-2E44-49A9-982C-2FE1E8CE2FBB}"/>
                  </a:ext>
                </a:extLst>
              </p:cNvPr>
              <p:cNvSpPr txBox="1"/>
              <p:nvPr/>
            </p:nvSpPr>
            <p:spPr>
              <a:xfrm>
                <a:off x="3659497" y="491405"/>
                <a:ext cx="1806007" cy="261610"/>
              </a:xfrm>
              <a:prstGeom prst="rect">
                <a:avLst/>
              </a:prstGeom>
              <a:noFill/>
            </p:spPr>
            <p:txBody>
              <a:bodyPr wrap="none" rtlCol="0">
                <a:spAutoFit/>
              </a:bodyPr>
              <a:lstStyle/>
              <a:p>
                <a:r>
                  <a:rPr lang="en-US" sz="1100" b="0" dirty="0"/>
                  <a:t>Global efficiency: </a:t>
                </a:r>
                <a14:m>
                  <m:oMath xmlns:m="http://schemas.openxmlformats.org/officeDocument/2006/math">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𝜂</m:t>
                        </m:r>
                      </m:e>
                      <m:sub>
                        <m:r>
                          <a:rPr lang="en-US" sz="1100" b="0" i="1" smtClean="0">
                            <a:latin typeface="Cambria Math" panose="02040503050406030204" pitchFamily="18" charset="0"/>
                          </a:rPr>
                          <m:t>𝑒</m:t>
                        </m:r>
                      </m:sub>
                    </m:sSub>
                    <m:r>
                      <a:rPr lang="en-US" sz="1100" b="0" i="1" smtClean="0">
                        <a:latin typeface="Cambria Math" panose="02040503050406030204" pitchFamily="18" charset="0"/>
                      </a:rPr>
                      <m:t>=0.4</m:t>
                    </m:r>
                  </m:oMath>
                </a14:m>
                <a:endParaRPr lang="en-CH" sz="1100" dirty="0"/>
              </a:p>
            </p:txBody>
          </p:sp>
        </mc:Choice>
        <mc:Fallback xmlns="">
          <p:sp>
            <p:nvSpPr>
              <p:cNvPr id="2" name="TextBox 1">
                <a:extLst>
                  <a:ext uri="{FF2B5EF4-FFF2-40B4-BE49-F238E27FC236}">
                    <a16:creationId xmlns:a16="http://schemas.microsoft.com/office/drawing/2014/main" id="{8764928B-2E44-49A9-982C-2FE1E8CE2FBB}"/>
                  </a:ext>
                </a:extLst>
              </p:cNvPr>
              <p:cNvSpPr txBox="1">
                <a:spLocks noRot="1" noChangeAspect="1" noMove="1" noResize="1" noEditPoints="1" noAdjustHandles="1" noChangeArrowheads="1" noChangeShapeType="1" noTextEdit="1"/>
              </p:cNvSpPr>
              <p:nvPr/>
            </p:nvSpPr>
            <p:spPr>
              <a:xfrm>
                <a:off x="3659497" y="491405"/>
                <a:ext cx="1806007" cy="261610"/>
              </a:xfrm>
              <a:prstGeom prst="rect">
                <a:avLst/>
              </a:prstGeom>
              <a:blipFill>
                <a:blip r:embed="rId5"/>
                <a:stretch>
                  <a:fillRect t="-2326" b="-13953"/>
                </a:stretch>
              </a:blipFill>
            </p:spPr>
            <p:txBody>
              <a:bodyPr/>
              <a:lstStyle/>
              <a:p>
                <a:r>
                  <a:rPr lang="en-CH">
                    <a:noFill/>
                  </a:rPr>
                  <a:t> </a:t>
                </a:r>
              </a:p>
            </p:txBody>
          </p:sp>
        </mc:Fallback>
      </mc:AlternateContent>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6"/>
          <a:srcRect t="3335" r="20976"/>
          <a:stretch/>
        </p:blipFill>
        <p:spPr>
          <a:xfrm>
            <a:off x="6301600" y="2419349"/>
            <a:ext cx="2744498" cy="1133475"/>
          </a:xfrm>
          <a:prstGeom prst="rect">
            <a:avLst/>
          </a:prstGeom>
        </p:spPr>
      </p:pic>
      <p:pic>
        <p:nvPicPr>
          <p:cNvPr id="9" name="Picture 8">
            <a:extLst>
              <a:ext uri="{FF2B5EF4-FFF2-40B4-BE49-F238E27FC236}">
                <a16:creationId xmlns:a16="http://schemas.microsoft.com/office/drawing/2014/main" id="{6F7522C2-6D75-43CC-A44C-191A54628E0E}"/>
              </a:ext>
            </a:extLst>
          </p:cNvPr>
          <p:cNvPicPr>
            <a:picLocks noChangeAspect="1"/>
          </p:cNvPicPr>
          <p:nvPr/>
        </p:nvPicPr>
        <p:blipFill>
          <a:blip r:embed="rId7"/>
          <a:stretch>
            <a:fillRect/>
          </a:stretch>
        </p:blipFill>
        <p:spPr>
          <a:xfrm>
            <a:off x="1282541" y="1221380"/>
            <a:ext cx="2854484" cy="327229"/>
          </a:xfrm>
          <a:prstGeom prst="rect">
            <a:avLst/>
          </a:prstGeom>
          <a:ln>
            <a:solidFill>
              <a:schemeClr val="accent1"/>
            </a:solidFill>
          </a:ln>
        </p:spPr>
      </p:pic>
      <p:pic>
        <p:nvPicPr>
          <p:cNvPr id="14" name="Picture 13">
            <a:extLst>
              <a:ext uri="{FF2B5EF4-FFF2-40B4-BE49-F238E27FC236}">
                <a16:creationId xmlns:a16="http://schemas.microsoft.com/office/drawing/2014/main" id="{D4B8F621-9C52-431E-AFEE-A066D717230A}"/>
              </a:ext>
            </a:extLst>
          </p:cNvPr>
          <p:cNvPicPr>
            <a:picLocks noChangeAspect="1"/>
          </p:cNvPicPr>
          <p:nvPr/>
        </p:nvPicPr>
        <p:blipFill>
          <a:blip r:embed="rId8"/>
          <a:stretch>
            <a:fillRect/>
          </a:stretch>
        </p:blipFill>
        <p:spPr>
          <a:xfrm>
            <a:off x="1282541" y="1965006"/>
            <a:ext cx="3791109" cy="449359"/>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790AA6-E00B-4ED1-91D5-07577955E14F}"/>
                  </a:ext>
                </a:extLst>
              </p:cNvPr>
              <p:cNvSpPr txBox="1"/>
              <p:nvPr/>
            </p:nvSpPr>
            <p:spPr>
              <a:xfrm>
                <a:off x="1282541" y="2830762"/>
                <a:ext cx="2525756" cy="311880"/>
              </a:xfrm>
              <a:prstGeom prst="rect">
                <a:avLst/>
              </a:prstGeom>
              <a:noFill/>
              <a:ln>
                <a:solidFill>
                  <a:schemeClr val="accent1"/>
                </a:solidFill>
              </a:ln>
            </p:spPr>
            <p:txBody>
              <a:bodyPr wrap="none" rtlCol="0">
                <a:spAutoFit/>
              </a:bodyPr>
              <a:lstStyle/>
              <a:p>
                <a:r>
                  <a:rPr lang="en-US" sz="800" dirty="0"/>
                  <a:t>Indicated torque</a:t>
                </a:r>
                <a:r>
                  <a:rPr lang="en-US" sz="1000" dirty="0"/>
                  <a:t>: </a:t>
                </a:r>
                <a14:m>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𝐶</m:t>
                        </m:r>
                      </m:e>
                      <m:sub>
                        <m:r>
                          <a:rPr lang="en-US" sz="1000" b="0" i="1" smtClean="0">
                            <a:latin typeface="Cambria Math" panose="02040503050406030204" pitchFamily="18" charset="0"/>
                          </a:rPr>
                          <m:t>𝑖</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𝐶</m:t>
                            </m:r>
                          </m:e>
                          <m:sub>
                            <m:r>
                              <a:rPr lang="en-US" sz="1000" b="0" i="1" smtClean="0">
                                <a:latin typeface="Cambria Math" panose="02040503050406030204" pitchFamily="18" charset="0"/>
                              </a:rPr>
                              <m:t>𝑒</m:t>
                            </m:r>
                          </m:sub>
                        </m:sSub>
                      </m:num>
                      <m:den>
                        <m:r>
                          <a:rPr lang="en-US" sz="1000" b="0" i="1" smtClean="0">
                            <a:latin typeface="Cambria Math" panose="02040503050406030204" pitchFamily="18" charset="0"/>
                          </a:rPr>
                          <m:t>0.9</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791</m:t>
                        </m:r>
                      </m:num>
                      <m:den>
                        <m:r>
                          <a:rPr lang="en-US" sz="1000" b="0" i="1" smtClean="0">
                            <a:latin typeface="Cambria Math" panose="02040503050406030204" pitchFamily="18" charset="0"/>
                          </a:rPr>
                          <m:t>0.9</m:t>
                        </m:r>
                      </m:den>
                    </m:f>
                    <m:r>
                      <a:rPr lang="en-US" sz="1000" b="0" i="1" smtClean="0">
                        <a:latin typeface="Cambria Math" panose="02040503050406030204" pitchFamily="18" charset="0"/>
                      </a:rPr>
                      <m:t>=878.9 [</m:t>
                    </m:r>
                    <m:r>
                      <a:rPr lang="en-US" sz="1000" b="0" i="1" smtClean="0">
                        <a:latin typeface="Cambria Math" panose="02040503050406030204" pitchFamily="18" charset="0"/>
                      </a:rPr>
                      <m:t>𝑁𝑚</m:t>
                    </m:r>
                    <m:r>
                      <a:rPr lang="en-US" sz="1000" b="0" i="1" smtClean="0">
                        <a:latin typeface="Cambria Math" panose="02040503050406030204" pitchFamily="18" charset="0"/>
                      </a:rPr>
                      <m:t>]</m:t>
                    </m:r>
                  </m:oMath>
                </a14:m>
                <a:endParaRPr lang="en-CH" sz="1000" dirty="0"/>
              </a:p>
            </p:txBody>
          </p:sp>
        </mc:Choice>
        <mc:Fallback xmlns="">
          <p:sp>
            <p:nvSpPr>
              <p:cNvPr id="19" name="TextBox 18">
                <a:extLst>
                  <a:ext uri="{FF2B5EF4-FFF2-40B4-BE49-F238E27FC236}">
                    <a16:creationId xmlns:a16="http://schemas.microsoft.com/office/drawing/2014/main" id="{DC790AA6-E00B-4ED1-91D5-07577955E14F}"/>
                  </a:ext>
                </a:extLst>
              </p:cNvPr>
              <p:cNvSpPr txBox="1">
                <a:spLocks noRot="1" noChangeAspect="1" noMove="1" noResize="1" noEditPoints="1" noAdjustHandles="1" noChangeArrowheads="1" noChangeShapeType="1" noTextEdit="1"/>
              </p:cNvSpPr>
              <p:nvPr/>
            </p:nvSpPr>
            <p:spPr>
              <a:xfrm>
                <a:off x="1282541" y="2830762"/>
                <a:ext cx="2525756" cy="311880"/>
              </a:xfrm>
              <a:prstGeom prst="rect">
                <a:avLst/>
              </a:prstGeom>
              <a:blipFill>
                <a:blip r:embed="rId9"/>
                <a:stretch>
                  <a:fillRect/>
                </a:stretch>
              </a:blipFill>
              <a:ln>
                <a:solidFill>
                  <a:schemeClr val="accent1"/>
                </a:solid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DB0C39A-B178-4DEF-A9E1-289D4990109A}"/>
                  </a:ext>
                </a:extLst>
              </p:cNvPr>
              <p:cNvSpPr txBox="1"/>
              <p:nvPr/>
            </p:nvSpPr>
            <p:spPr>
              <a:xfrm>
                <a:off x="1282541" y="3559039"/>
                <a:ext cx="3040448" cy="330860"/>
              </a:xfrm>
              <a:prstGeom prst="rect">
                <a:avLst/>
              </a:prstGeom>
              <a:noFill/>
              <a:ln>
                <a:solidFill>
                  <a:schemeClr val="accent1"/>
                </a:solidFill>
              </a:ln>
            </p:spPr>
            <p:txBody>
              <a:bodyPr wrap="none" rtlCol="0">
                <a:spAutoFit/>
              </a:bodyPr>
              <a:lstStyle/>
              <a:p>
                <a:r>
                  <a:rPr lang="en-US" sz="800" dirty="0"/>
                  <a:t>Indicated </a:t>
                </a:r>
                <a:r>
                  <a:rPr lang="en-US" altLang="zh-CN" sz="800" dirty="0"/>
                  <a:t>mean pressure</a:t>
                </a:r>
                <a:r>
                  <a:rPr lang="en-US" sz="1000" dirty="0"/>
                  <a:t>: </a:t>
                </a:r>
                <a14:m>
                  <m:oMath xmlns:m="http://schemas.openxmlformats.org/officeDocument/2006/math">
                    <m:r>
                      <a:rPr lang="en-US" sz="1000" b="0" i="1" smtClean="0">
                        <a:latin typeface="Cambria Math" panose="02040503050406030204" pitchFamily="18" charset="0"/>
                      </a:rPr>
                      <m:t>𝐼𝑀𝐸𝑃</m:t>
                    </m:r>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4</m:t>
                        </m:r>
                        <m:r>
                          <a:rPr lang="en-US" sz="1000" b="0" i="1" smtClean="0">
                            <a:latin typeface="Cambria Math" panose="02040503050406030204" pitchFamily="18" charset="0"/>
                          </a:rPr>
                          <m:t>𝜋</m:t>
                        </m:r>
                      </m:num>
                      <m:den>
                        <m:r>
                          <a:rPr lang="en-US" sz="1000" b="0" i="1" smtClean="0">
                            <a:latin typeface="Cambria Math" panose="02040503050406030204" pitchFamily="18" charset="0"/>
                          </a:rPr>
                          <m:t>100</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𝐶</m:t>
                            </m:r>
                          </m:e>
                          <m:sub>
                            <m:r>
                              <a:rPr lang="en-US" sz="1000" b="0" i="1" smtClean="0">
                                <a:latin typeface="Cambria Math" panose="02040503050406030204" pitchFamily="18" charset="0"/>
                              </a:rPr>
                              <m:t>𝑖</m:t>
                            </m:r>
                          </m:sub>
                        </m:sSub>
                      </m:num>
                      <m:den>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𝑢</m:t>
                            </m:r>
                          </m:sub>
                        </m:sSub>
                      </m:den>
                    </m:f>
                    <m:r>
                      <a:rPr lang="en-US" sz="1000" b="0" i="1" smtClean="0">
                        <a:latin typeface="Cambria Math" panose="02040503050406030204" pitchFamily="18" charset="0"/>
                      </a:rPr>
                      <m:t>=11.07 [</m:t>
                    </m:r>
                    <m:r>
                      <a:rPr lang="en-US" sz="1000" b="0" i="1" smtClean="0">
                        <a:latin typeface="Cambria Math" panose="02040503050406030204" pitchFamily="18" charset="0"/>
                      </a:rPr>
                      <m:t>𝑏𝑎𝑟</m:t>
                    </m:r>
                    <m:r>
                      <a:rPr lang="en-US" sz="1000" b="0" i="1" smtClean="0">
                        <a:latin typeface="Cambria Math" panose="02040503050406030204" pitchFamily="18" charset="0"/>
                      </a:rPr>
                      <m:t>]</m:t>
                    </m:r>
                  </m:oMath>
                </a14:m>
                <a:endParaRPr lang="en-CH" sz="1000" dirty="0"/>
              </a:p>
            </p:txBody>
          </p:sp>
        </mc:Choice>
        <mc:Fallback xmlns="">
          <p:sp>
            <p:nvSpPr>
              <p:cNvPr id="28" name="TextBox 27">
                <a:extLst>
                  <a:ext uri="{FF2B5EF4-FFF2-40B4-BE49-F238E27FC236}">
                    <a16:creationId xmlns:a16="http://schemas.microsoft.com/office/drawing/2014/main" id="{BDB0C39A-B178-4DEF-A9E1-289D4990109A}"/>
                  </a:ext>
                </a:extLst>
              </p:cNvPr>
              <p:cNvSpPr txBox="1">
                <a:spLocks noRot="1" noChangeAspect="1" noMove="1" noResize="1" noEditPoints="1" noAdjustHandles="1" noChangeArrowheads="1" noChangeShapeType="1" noTextEdit="1"/>
              </p:cNvSpPr>
              <p:nvPr/>
            </p:nvSpPr>
            <p:spPr>
              <a:xfrm>
                <a:off x="1282541" y="3559039"/>
                <a:ext cx="3040448" cy="330860"/>
              </a:xfrm>
              <a:prstGeom prst="rect">
                <a:avLst/>
              </a:prstGeom>
              <a:blipFill>
                <a:blip r:embed="rId10"/>
                <a:stretch>
                  <a:fillRect/>
                </a:stretch>
              </a:blipFill>
              <a:ln>
                <a:solidFill>
                  <a:schemeClr val="accent1"/>
                </a:solidFill>
              </a:ln>
            </p:spPr>
            <p:txBody>
              <a:bodyPr/>
              <a:lstStyle/>
              <a:p>
                <a:r>
                  <a:rPr lang="en-CH">
                    <a:noFill/>
                  </a:rPr>
                  <a:t> </a:t>
                </a:r>
              </a:p>
            </p:txBody>
          </p:sp>
        </mc:Fallback>
      </mc:AlternateContent>
      <p:pic>
        <p:nvPicPr>
          <p:cNvPr id="21" name="Picture 20">
            <a:extLst>
              <a:ext uri="{FF2B5EF4-FFF2-40B4-BE49-F238E27FC236}">
                <a16:creationId xmlns:a16="http://schemas.microsoft.com/office/drawing/2014/main" id="{6C4819A7-F447-4276-9E3D-D3ABD493DE89}"/>
              </a:ext>
            </a:extLst>
          </p:cNvPr>
          <p:cNvPicPr>
            <a:picLocks noChangeAspect="1"/>
          </p:cNvPicPr>
          <p:nvPr/>
        </p:nvPicPr>
        <p:blipFill>
          <a:blip r:embed="rId11"/>
          <a:stretch>
            <a:fillRect/>
          </a:stretch>
        </p:blipFill>
        <p:spPr>
          <a:xfrm>
            <a:off x="1282541" y="4306295"/>
            <a:ext cx="4400709" cy="467115"/>
          </a:xfrm>
          <a:prstGeom prst="rect">
            <a:avLst/>
          </a:prstGeom>
          <a:ln>
            <a:solidFill>
              <a:schemeClr val="accent1"/>
            </a:solidFill>
          </a:ln>
        </p:spPr>
      </p:pic>
      <p:cxnSp>
        <p:nvCxnSpPr>
          <p:cNvPr id="29" name="Straight Arrow Connector 28">
            <a:extLst>
              <a:ext uri="{FF2B5EF4-FFF2-40B4-BE49-F238E27FC236}">
                <a16:creationId xmlns:a16="http://schemas.microsoft.com/office/drawing/2014/main" id="{214803BF-07CD-441D-8D86-7A05CC96943F}"/>
              </a:ext>
            </a:extLst>
          </p:cNvPr>
          <p:cNvCxnSpPr>
            <a:cxnSpLocks/>
          </p:cNvCxnSpPr>
          <p:nvPr/>
        </p:nvCxnSpPr>
        <p:spPr>
          <a:xfrm>
            <a:off x="1392268" y="159896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4311B0-7789-424C-9CB3-648A1942E42A}"/>
              </a:ext>
            </a:extLst>
          </p:cNvPr>
          <p:cNvCxnSpPr>
            <a:cxnSpLocks/>
          </p:cNvCxnSpPr>
          <p:nvPr/>
        </p:nvCxnSpPr>
        <p:spPr>
          <a:xfrm>
            <a:off x="1392268" y="2453041"/>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9E9DF32-CEC2-42F5-9347-6D504567BD3F}"/>
              </a:ext>
            </a:extLst>
          </p:cNvPr>
          <p:cNvCxnSpPr>
            <a:cxnSpLocks/>
          </p:cNvCxnSpPr>
          <p:nvPr/>
        </p:nvCxnSpPr>
        <p:spPr>
          <a:xfrm>
            <a:off x="1392268" y="319281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A09E59D-5B27-4010-B0F8-3C719A8BB02A}"/>
              </a:ext>
            </a:extLst>
          </p:cNvPr>
          <p:cNvCxnSpPr>
            <a:cxnSpLocks/>
          </p:cNvCxnSpPr>
          <p:nvPr/>
        </p:nvCxnSpPr>
        <p:spPr>
          <a:xfrm>
            <a:off x="1392268" y="3935766"/>
            <a:ext cx="0" cy="3317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00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25</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4"/>
          <a:srcRect t="3335" r="20976"/>
          <a:stretch/>
        </p:blipFill>
        <p:spPr>
          <a:xfrm>
            <a:off x="6301600" y="2419349"/>
            <a:ext cx="2744498" cy="1133475"/>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5"/>
                <a:stretch>
                  <a:fillRect/>
                </a:stretch>
              </a:blipFill>
              <a:ln>
                <a:solidFill>
                  <a:schemeClr val="accent1"/>
                </a:solidFill>
              </a:ln>
            </p:spPr>
            <p:txBody>
              <a:bodyPr/>
              <a:lstStyle/>
              <a:p>
                <a:r>
                  <a:rPr lang="en-CH">
                    <a:noFill/>
                  </a:rPr>
                  <a:t> </a:t>
                </a:r>
              </a:p>
            </p:txBody>
          </p:sp>
        </mc:Fallback>
      </mc:AlternateContent>
    </p:spTree>
    <p:extLst>
      <p:ext uri="{BB962C8B-B14F-4D97-AF65-F5344CB8AC3E}">
        <p14:creationId xmlns:p14="http://schemas.microsoft.com/office/powerpoint/2010/main" val="279525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26</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rotWithShape="1">
          <a:blip r:embed="rId4"/>
          <a:srcRect r="21570"/>
          <a:stretch/>
        </p:blipFill>
        <p:spPr>
          <a:xfrm>
            <a:off x="1411148" y="1435234"/>
            <a:ext cx="2079765" cy="383680"/>
          </a:xfrm>
          <a:prstGeom prst="rect">
            <a:avLst/>
          </a:prstGeom>
          <a:ln>
            <a:no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5"/>
          <a:srcRect t="3335" r="20976"/>
          <a:stretch/>
        </p:blipFill>
        <p:spPr>
          <a:xfrm>
            <a:off x="6301600" y="2419349"/>
            <a:ext cx="2744498" cy="1133475"/>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6"/>
                <a:stretch>
                  <a:fillRect/>
                </a:stretch>
              </a:blipFill>
              <a:ln>
                <a:solidFill>
                  <a:schemeClr val="accent1"/>
                </a:solid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F8AD-4F8E-4C62-9BAD-16D5CD225DBD}"/>
                  </a:ext>
                </a:extLst>
              </p:cNvPr>
              <p:cNvSpPr txBox="1"/>
              <p:nvPr/>
            </p:nvSpPr>
            <p:spPr>
              <a:xfrm>
                <a:off x="1129824" y="200031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𝑀</m:t>
                              </m:r>
                            </m:e>
                          </m:acc>
                        </m:e>
                        <m:sub>
                          <m:r>
                            <a:rPr lang="en-US" sz="1000" b="0" i="1" smtClean="0">
                              <a:latin typeface="Cambria Math" panose="02040503050406030204" pitchFamily="18" charset="0"/>
                            </a:rPr>
                            <m:t>𝑎𝑖𝑟</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4" name="TextBox 33">
                <a:extLst>
                  <a:ext uri="{FF2B5EF4-FFF2-40B4-BE49-F238E27FC236}">
                    <a16:creationId xmlns:a16="http://schemas.microsoft.com/office/drawing/2014/main" id="{43D2F8AD-4F8E-4C62-9BAD-16D5CD225DBD}"/>
                  </a:ext>
                </a:extLst>
              </p:cNvPr>
              <p:cNvSpPr txBox="1">
                <a:spLocks noRot="1" noChangeAspect="1" noMove="1" noResize="1" noEditPoints="1" noAdjustHandles="1" noChangeArrowheads="1" noChangeShapeType="1" noTextEdit="1"/>
              </p:cNvSpPr>
              <p:nvPr/>
            </p:nvSpPr>
            <p:spPr>
              <a:xfrm>
                <a:off x="1129824" y="2000314"/>
                <a:ext cx="3826512" cy="435889"/>
              </a:xfrm>
              <a:prstGeom prst="rect">
                <a:avLst/>
              </a:prstGeom>
              <a:blipFill>
                <a:blip r:embed="rId7"/>
                <a:stretch>
                  <a:fillRect/>
                </a:stretch>
              </a:blipFill>
              <a:ln>
                <a:solidFill>
                  <a:schemeClr val="accent1"/>
                </a:solidFill>
              </a:ln>
            </p:spPr>
            <p:txBody>
              <a:bodyPr/>
              <a:lstStyle/>
              <a:p>
                <a:r>
                  <a:rPr lang="en-CH">
                    <a:noFill/>
                  </a:rPr>
                  <a:t> </a:t>
                </a:r>
              </a:p>
            </p:txBody>
          </p:sp>
        </mc:Fallback>
      </mc:AlternateContent>
      <p:cxnSp>
        <p:nvCxnSpPr>
          <p:cNvPr id="35" name="Straight Arrow Connector 34">
            <a:extLst>
              <a:ext uri="{FF2B5EF4-FFF2-40B4-BE49-F238E27FC236}">
                <a16:creationId xmlns:a16="http://schemas.microsoft.com/office/drawing/2014/main" id="{D058E284-60FE-48CD-BEA3-E01B1BD9EE68}"/>
              </a:ext>
            </a:extLst>
          </p:cNvPr>
          <p:cNvCxnSpPr>
            <a:cxnSpLocks/>
          </p:cNvCxnSpPr>
          <p:nvPr/>
        </p:nvCxnSpPr>
        <p:spPr>
          <a:xfrm>
            <a:off x="1223993" y="1375748"/>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7398AB-8ED7-48C9-B5DB-AFB1C31A273D}"/>
              </a:ext>
            </a:extLst>
          </p:cNvPr>
          <p:cNvSpPr/>
          <p:nvPr/>
        </p:nvSpPr>
        <p:spPr>
          <a:xfrm>
            <a:off x="2678113" y="1509713"/>
            <a:ext cx="323850" cy="12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a:extLst>
              <a:ext uri="{FF2B5EF4-FFF2-40B4-BE49-F238E27FC236}">
                <a16:creationId xmlns:a16="http://schemas.microsoft.com/office/drawing/2014/main" id="{C85EEE00-E3DB-4AA7-BD1C-55A6D75F6335}"/>
              </a:ext>
            </a:extLst>
          </p:cNvPr>
          <p:cNvPicPr>
            <a:picLocks noChangeAspect="1"/>
          </p:cNvPicPr>
          <p:nvPr/>
        </p:nvPicPr>
        <p:blipFill rotWithShape="1">
          <a:blip r:embed="rId4"/>
          <a:srcRect l="17175" r="74324"/>
          <a:stretch/>
        </p:blipFill>
        <p:spPr>
          <a:xfrm>
            <a:off x="2752887" y="1407126"/>
            <a:ext cx="225425" cy="383680"/>
          </a:xfrm>
          <a:prstGeom prst="rect">
            <a:avLst/>
          </a:prstGeom>
          <a:ln>
            <a:noFill/>
          </a:ln>
        </p:spPr>
      </p:pic>
    </p:spTree>
    <p:extLst>
      <p:ext uri="{BB962C8B-B14F-4D97-AF65-F5344CB8AC3E}">
        <p14:creationId xmlns:p14="http://schemas.microsoft.com/office/powerpoint/2010/main" val="2573743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27</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rotWithShape="1">
          <a:blip r:embed="rId4"/>
          <a:srcRect r="21570"/>
          <a:stretch/>
        </p:blipFill>
        <p:spPr>
          <a:xfrm>
            <a:off x="1411148" y="1435234"/>
            <a:ext cx="2079765" cy="383680"/>
          </a:xfrm>
          <a:prstGeom prst="rect">
            <a:avLst/>
          </a:prstGeom>
          <a:ln>
            <a:no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5"/>
          <a:srcRect t="3335" r="20976"/>
          <a:stretch/>
        </p:blipFill>
        <p:spPr>
          <a:xfrm>
            <a:off x="6301600" y="2419349"/>
            <a:ext cx="2744498" cy="1133475"/>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6"/>
                <a:stretch>
                  <a:fillRect/>
                </a:stretch>
              </a:blipFill>
              <a:ln>
                <a:solidFill>
                  <a:schemeClr val="accent1"/>
                </a:solidFill>
              </a:ln>
            </p:spPr>
            <p:txBody>
              <a:bodyPr/>
              <a:lstStyle/>
              <a:p>
                <a:r>
                  <a:rPr lang="en-CH">
                    <a:noFill/>
                  </a:rPr>
                  <a:t> </a:t>
                </a:r>
              </a:p>
            </p:txBody>
          </p:sp>
        </mc:Fallback>
      </mc:AlternateContent>
      <p:pic>
        <p:nvPicPr>
          <p:cNvPr id="30" name="Picture 29">
            <a:extLst>
              <a:ext uri="{FF2B5EF4-FFF2-40B4-BE49-F238E27FC236}">
                <a16:creationId xmlns:a16="http://schemas.microsoft.com/office/drawing/2014/main" id="{6D32049B-D2AD-4377-877A-EEA8F37EC106}"/>
              </a:ext>
            </a:extLst>
          </p:cNvPr>
          <p:cNvPicPr>
            <a:picLocks noChangeAspect="1"/>
          </p:cNvPicPr>
          <p:nvPr/>
        </p:nvPicPr>
        <p:blipFill rotWithShape="1">
          <a:blip r:embed="rId3"/>
          <a:srcRect l="58932" t="52024" b="41654"/>
          <a:stretch/>
        </p:blipFill>
        <p:spPr>
          <a:xfrm>
            <a:off x="1466461" y="2519681"/>
            <a:ext cx="1949840" cy="421879"/>
          </a:xfrm>
          <a:prstGeom prst="rect">
            <a:avLst/>
          </a:prstGeom>
          <a:ln>
            <a:noFill/>
          </a:ln>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F8AD-4F8E-4C62-9BAD-16D5CD225DBD}"/>
                  </a:ext>
                </a:extLst>
              </p:cNvPr>
              <p:cNvSpPr txBox="1"/>
              <p:nvPr/>
            </p:nvSpPr>
            <p:spPr>
              <a:xfrm>
                <a:off x="1129824" y="200031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𝑀</m:t>
                              </m:r>
                            </m:e>
                          </m:acc>
                        </m:e>
                        <m:sub>
                          <m:r>
                            <a:rPr lang="en-US" sz="1000" b="0" i="1" smtClean="0">
                              <a:latin typeface="Cambria Math" panose="02040503050406030204" pitchFamily="18" charset="0"/>
                            </a:rPr>
                            <m:t>𝑎𝑖𝑟</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4" name="TextBox 33">
                <a:extLst>
                  <a:ext uri="{FF2B5EF4-FFF2-40B4-BE49-F238E27FC236}">
                    <a16:creationId xmlns:a16="http://schemas.microsoft.com/office/drawing/2014/main" id="{43D2F8AD-4F8E-4C62-9BAD-16D5CD225DBD}"/>
                  </a:ext>
                </a:extLst>
              </p:cNvPr>
              <p:cNvSpPr txBox="1">
                <a:spLocks noRot="1" noChangeAspect="1" noMove="1" noResize="1" noEditPoints="1" noAdjustHandles="1" noChangeArrowheads="1" noChangeShapeType="1" noTextEdit="1"/>
              </p:cNvSpPr>
              <p:nvPr/>
            </p:nvSpPr>
            <p:spPr>
              <a:xfrm>
                <a:off x="1129824" y="2000314"/>
                <a:ext cx="3826512" cy="435889"/>
              </a:xfrm>
              <a:prstGeom prst="rect">
                <a:avLst/>
              </a:prstGeom>
              <a:blipFill>
                <a:blip r:embed="rId7"/>
                <a:stretch>
                  <a:fillRect/>
                </a:stretch>
              </a:blipFill>
              <a:ln>
                <a:solidFill>
                  <a:schemeClr val="accent1"/>
                </a:solidFill>
              </a:ln>
            </p:spPr>
            <p:txBody>
              <a:bodyPr/>
              <a:lstStyle/>
              <a:p>
                <a:r>
                  <a:rPr lang="en-CH">
                    <a:noFill/>
                  </a:rPr>
                  <a:t> </a:t>
                </a:r>
              </a:p>
            </p:txBody>
          </p:sp>
        </mc:Fallback>
      </mc:AlternateContent>
      <p:cxnSp>
        <p:nvCxnSpPr>
          <p:cNvPr id="35" name="Straight Arrow Connector 34">
            <a:extLst>
              <a:ext uri="{FF2B5EF4-FFF2-40B4-BE49-F238E27FC236}">
                <a16:creationId xmlns:a16="http://schemas.microsoft.com/office/drawing/2014/main" id="{D058E284-60FE-48CD-BEA3-E01B1BD9EE68}"/>
              </a:ext>
            </a:extLst>
          </p:cNvPr>
          <p:cNvCxnSpPr>
            <a:cxnSpLocks/>
          </p:cNvCxnSpPr>
          <p:nvPr/>
        </p:nvCxnSpPr>
        <p:spPr>
          <a:xfrm>
            <a:off x="1223993" y="1375748"/>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7398AB-8ED7-48C9-B5DB-AFB1C31A273D}"/>
              </a:ext>
            </a:extLst>
          </p:cNvPr>
          <p:cNvSpPr/>
          <p:nvPr/>
        </p:nvSpPr>
        <p:spPr>
          <a:xfrm>
            <a:off x="2678113" y="1509713"/>
            <a:ext cx="323850" cy="12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a:extLst>
              <a:ext uri="{FF2B5EF4-FFF2-40B4-BE49-F238E27FC236}">
                <a16:creationId xmlns:a16="http://schemas.microsoft.com/office/drawing/2014/main" id="{C85EEE00-E3DB-4AA7-BD1C-55A6D75F6335}"/>
              </a:ext>
            </a:extLst>
          </p:cNvPr>
          <p:cNvPicPr>
            <a:picLocks noChangeAspect="1"/>
          </p:cNvPicPr>
          <p:nvPr/>
        </p:nvPicPr>
        <p:blipFill rotWithShape="1">
          <a:blip r:embed="rId4"/>
          <a:srcRect l="17175" r="74324"/>
          <a:stretch/>
        </p:blipFill>
        <p:spPr>
          <a:xfrm>
            <a:off x="2752887" y="1407126"/>
            <a:ext cx="225425" cy="383680"/>
          </a:xfrm>
          <a:prstGeom prst="rect">
            <a:avLst/>
          </a:prstGeom>
          <a:ln>
            <a:noFill/>
          </a:ln>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595DB12-D2B6-4B32-8B96-9B497DCBBD6B}"/>
                  </a:ext>
                </a:extLst>
              </p:cNvPr>
              <p:cNvSpPr txBox="1"/>
              <p:nvPr/>
            </p:nvSpPr>
            <p:spPr>
              <a:xfrm>
                <a:off x="1129824" y="307346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𝑃</m:t>
                              </m:r>
                            </m:e>
                            <m:sub>
                              <m:r>
                                <a:rPr lang="en-US" sz="1000" b="0" i="1" smtClean="0">
                                  <a:latin typeface="Cambria Math" panose="02040503050406030204" pitchFamily="18" charset="0"/>
                                </a:rPr>
                                <m:t>𝑐𝑜𝑙𝑙</m:t>
                              </m:r>
                            </m:sub>
                          </m:sSub>
                        </m:num>
                        <m:den>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𝑟</m:t>
                              </m:r>
                            </m:e>
                            <m:sub>
                              <m:r>
                                <a:rPr lang="en-US" sz="1000" b="0" i="1" smtClean="0">
                                  <a:latin typeface="Cambria Math" panose="02040503050406030204" pitchFamily="18" charset="0"/>
                                </a:rPr>
                                <m:t>𝑎𝑖𝑟</m:t>
                              </m:r>
                            </m:sub>
                          </m:sSub>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9" name="TextBox 38">
                <a:extLst>
                  <a:ext uri="{FF2B5EF4-FFF2-40B4-BE49-F238E27FC236}">
                    <a16:creationId xmlns:a16="http://schemas.microsoft.com/office/drawing/2014/main" id="{B595DB12-D2B6-4B32-8B96-9B497DCBBD6B}"/>
                  </a:ext>
                </a:extLst>
              </p:cNvPr>
              <p:cNvSpPr txBox="1">
                <a:spLocks noRot="1" noChangeAspect="1" noMove="1" noResize="1" noEditPoints="1" noAdjustHandles="1" noChangeArrowheads="1" noChangeShapeType="1" noTextEdit="1"/>
              </p:cNvSpPr>
              <p:nvPr/>
            </p:nvSpPr>
            <p:spPr>
              <a:xfrm>
                <a:off x="1129824" y="3073464"/>
                <a:ext cx="3826512" cy="435889"/>
              </a:xfrm>
              <a:prstGeom prst="rect">
                <a:avLst/>
              </a:prstGeom>
              <a:blipFill>
                <a:blip r:embed="rId8"/>
                <a:stretch>
                  <a:fillRect/>
                </a:stretch>
              </a:blipFill>
              <a:ln>
                <a:solidFill>
                  <a:schemeClr val="accent1"/>
                </a:solidFill>
              </a:ln>
            </p:spPr>
            <p:txBody>
              <a:bodyPr/>
              <a:lstStyle/>
              <a:p>
                <a:r>
                  <a:rPr lang="en-CH">
                    <a:noFill/>
                  </a:rPr>
                  <a:t> </a:t>
                </a:r>
              </a:p>
            </p:txBody>
          </p:sp>
        </mc:Fallback>
      </mc:AlternateContent>
      <p:cxnSp>
        <p:nvCxnSpPr>
          <p:cNvPr id="52" name="Straight Arrow Connector 51">
            <a:extLst>
              <a:ext uri="{FF2B5EF4-FFF2-40B4-BE49-F238E27FC236}">
                <a16:creationId xmlns:a16="http://schemas.microsoft.com/office/drawing/2014/main" id="{F390C05C-B498-49E7-A9FE-448AEC6FEE28}"/>
              </a:ext>
            </a:extLst>
          </p:cNvPr>
          <p:cNvCxnSpPr>
            <a:cxnSpLocks/>
          </p:cNvCxnSpPr>
          <p:nvPr/>
        </p:nvCxnSpPr>
        <p:spPr>
          <a:xfrm>
            <a:off x="1223993" y="246758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06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28</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rotWithShape="1">
          <a:blip r:embed="rId4"/>
          <a:srcRect r="21570"/>
          <a:stretch/>
        </p:blipFill>
        <p:spPr>
          <a:xfrm>
            <a:off x="1411148" y="1435234"/>
            <a:ext cx="2079765" cy="383680"/>
          </a:xfrm>
          <a:prstGeom prst="rect">
            <a:avLst/>
          </a:prstGeom>
          <a:ln>
            <a:no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5"/>
          <a:srcRect t="3335" r="20976"/>
          <a:stretch/>
        </p:blipFill>
        <p:spPr>
          <a:xfrm>
            <a:off x="6301600" y="2419349"/>
            <a:ext cx="2744498" cy="1133475"/>
          </a:xfrm>
          <a:prstGeom prst="rect">
            <a:avLst/>
          </a:prstGeom>
        </p:spPr>
      </p:pic>
      <p:pic>
        <p:nvPicPr>
          <p:cNvPr id="11" name="Picture 10">
            <a:extLst>
              <a:ext uri="{FF2B5EF4-FFF2-40B4-BE49-F238E27FC236}">
                <a16:creationId xmlns:a16="http://schemas.microsoft.com/office/drawing/2014/main" id="{08B442E3-B379-4826-9DA5-EAA3C45366C6}"/>
              </a:ext>
            </a:extLst>
          </p:cNvPr>
          <p:cNvPicPr>
            <a:picLocks noChangeAspect="1"/>
          </p:cNvPicPr>
          <p:nvPr/>
        </p:nvPicPr>
        <p:blipFill>
          <a:blip r:embed="rId6"/>
          <a:stretch>
            <a:fillRect/>
          </a:stretch>
        </p:blipFill>
        <p:spPr>
          <a:xfrm>
            <a:off x="1146881" y="4268242"/>
            <a:ext cx="2063891" cy="373512"/>
          </a:xfrm>
          <a:prstGeom prst="rect">
            <a:avLst/>
          </a:prstGeom>
          <a:noFill/>
          <a:ln>
            <a:solidFill>
              <a:schemeClr val="accent1"/>
            </a:solidFill>
          </a:ln>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7"/>
                <a:stretch>
                  <a:fillRect/>
                </a:stretch>
              </a:blipFill>
              <a:ln>
                <a:solidFill>
                  <a:schemeClr val="accent1"/>
                </a:solidFill>
              </a:ln>
            </p:spPr>
            <p:txBody>
              <a:bodyPr/>
              <a:lstStyle/>
              <a:p>
                <a:r>
                  <a:rPr lang="en-CH">
                    <a:noFill/>
                  </a:rPr>
                  <a:t> </a:t>
                </a:r>
              </a:p>
            </p:txBody>
          </p:sp>
        </mc:Fallback>
      </mc:AlternateContent>
      <p:pic>
        <p:nvPicPr>
          <p:cNvPr id="30" name="Picture 29">
            <a:extLst>
              <a:ext uri="{FF2B5EF4-FFF2-40B4-BE49-F238E27FC236}">
                <a16:creationId xmlns:a16="http://schemas.microsoft.com/office/drawing/2014/main" id="{6D32049B-D2AD-4377-877A-EEA8F37EC106}"/>
              </a:ext>
            </a:extLst>
          </p:cNvPr>
          <p:cNvPicPr>
            <a:picLocks noChangeAspect="1"/>
          </p:cNvPicPr>
          <p:nvPr/>
        </p:nvPicPr>
        <p:blipFill rotWithShape="1">
          <a:blip r:embed="rId3"/>
          <a:srcRect l="58932" t="52024" b="41654"/>
          <a:stretch/>
        </p:blipFill>
        <p:spPr>
          <a:xfrm>
            <a:off x="1466461" y="2519681"/>
            <a:ext cx="1949840" cy="421879"/>
          </a:xfrm>
          <a:prstGeom prst="rect">
            <a:avLst/>
          </a:prstGeom>
          <a:ln>
            <a:noFill/>
          </a:ln>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F8AD-4F8E-4C62-9BAD-16D5CD225DBD}"/>
                  </a:ext>
                </a:extLst>
              </p:cNvPr>
              <p:cNvSpPr txBox="1"/>
              <p:nvPr/>
            </p:nvSpPr>
            <p:spPr>
              <a:xfrm>
                <a:off x="1129824" y="200031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𝑀</m:t>
                              </m:r>
                            </m:e>
                          </m:acc>
                        </m:e>
                        <m:sub>
                          <m:r>
                            <a:rPr lang="en-US" sz="1000" b="0" i="1" smtClean="0">
                              <a:latin typeface="Cambria Math" panose="02040503050406030204" pitchFamily="18" charset="0"/>
                            </a:rPr>
                            <m:t>𝑎𝑖𝑟</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4" name="TextBox 33">
                <a:extLst>
                  <a:ext uri="{FF2B5EF4-FFF2-40B4-BE49-F238E27FC236}">
                    <a16:creationId xmlns:a16="http://schemas.microsoft.com/office/drawing/2014/main" id="{43D2F8AD-4F8E-4C62-9BAD-16D5CD225DBD}"/>
                  </a:ext>
                </a:extLst>
              </p:cNvPr>
              <p:cNvSpPr txBox="1">
                <a:spLocks noRot="1" noChangeAspect="1" noMove="1" noResize="1" noEditPoints="1" noAdjustHandles="1" noChangeArrowheads="1" noChangeShapeType="1" noTextEdit="1"/>
              </p:cNvSpPr>
              <p:nvPr/>
            </p:nvSpPr>
            <p:spPr>
              <a:xfrm>
                <a:off x="1129824" y="2000314"/>
                <a:ext cx="3826512" cy="435889"/>
              </a:xfrm>
              <a:prstGeom prst="rect">
                <a:avLst/>
              </a:prstGeom>
              <a:blipFill>
                <a:blip r:embed="rId8"/>
                <a:stretch>
                  <a:fillRect/>
                </a:stretch>
              </a:blipFill>
              <a:ln>
                <a:solidFill>
                  <a:schemeClr val="accent1"/>
                </a:solidFill>
              </a:ln>
            </p:spPr>
            <p:txBody>
              <a:bodyPr/>
              <a:lstStyle/>
              <a:p>
                <a:r>
                  <a:rPr lang="en-CH">
                    <a:noFill/>
                  </a:rPr>
                  <a:t> </a:t>
                </a:r>
              </a:p>
            </p:txBody>
          </p:sp>
        </mc:Fallback>
      </mc:AlternateContent>
      <p:cxnSp>
        <p:nvCxnSpPr>
          <p:cNvPr id="35" name="Straight Arrow Connector 34">
            <a:extLst>
              <a:ext uri="{FF2B5EF4-FFF2-40B4-BE49-F238E27FC236}">
                <a16:creationId xmlns:a16="http://schemas.microsoft.com/office/drawing/2014/main" id="{D058E284-60FE-48CD-BEA3-E01B1BD9EE68}"/>
              </a:ext>
            </a:extLst>
          </p:cNvPr>
          <p:cNvCxnSpPr>
            <a:cxnSpLocks/>
          </p:cNvCxnSpPr>
          <p:nvPr/>
        </p:nvCxnSpPr>
        <p:spPr>
          <a:xfrm>
            <a:off x="1223993" y="1375748"/>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7398AB-8ED7-48C9-B5DB-AFB1C31A273D}"/>
              </a:ext>
            </a:extLst>
          </p:cNvPr>
          <p:cNvSpPr/>
          <p:nvPr/>
        </p:nvSpPr>
        <p:spPr>
          <a:xfrm>
            <a:off x="2678113" y="1509713"/>
            <a:ext cx="323850" cy="12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a:extLst>
              <a:ext uri="{FF2B5EF4-FFF2-40B4-BE49-F238E27FC236}">
                <a16:creationId xmlns:a16="http://schemas.microsoft.com/office/drawing/2014/main" id="{C85EEE00-E3DB-4AA7-BD1C-55A6D75F6335}"/>
              </a:ext>
            </a:extLst>
          </p:cNvPr>
          <p:cNvPicPr>
            <a:picLocks noChangeAspect="1"/>
          </p:cNvPicPr>
          <p:nvPr/>
        </p:nvPicPr>
        <p:blipFill rotWithShape="1">
          <a:blip r:embed="rId4"/>
          <a:srcRect l="17175" r="74324"/>
          <a:stretch/>
        </p:blipFill>
        <p:spPr>
          <a:xfrm>
            <a:off x="2752887" y="1407126"/>
            <a:ext cx="225425" cy="383680"/>
          </a:xfrm>
          <a:prstGeom prst="rect">
            <a:avLst/>
          </a:prstGeom>
          <a:ln>
            <a:noFill/>
          </a:ln>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595DB12-D2B6-4B32-8B96-9B497DCBBD6B}"/>
                  </a:ext>
                </a:extLst>
              </p:cNvPr>
              <p:cNvSpPr txBox="1"/>
              <p:nvPr/>
            </p:nvSpPr>
            <p:spPr>
              <a:xfrm>
                <a:off x="1129824" y="307346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𝑃</m:t>
                              </m:r>
                            </m:e>
                            <m:sub>
                              <m:r>
                                <a:rPr lang="en-US" sz="1000" b="0" i="1" smtClean="0">
                                  <a:latin typeface="Cambria Math" panose="02040503050406030204" pitchFamily="18" charset="0"/>
                                </a:rPr>
                                <m:t>𝑐𝑜𝑙𝑙</m:t>
                              </m:r>
                            </m:sub>
                          </m:sSub>
                        </m:num>
                        <m:den>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𝑟</m:t>
                              </m:r>
                            </m:e>
                            <m:sub>
                              <m:r>
                                <a:rPr lang="en-US" sz="1000" b="0" i="1" smtClean="0">
                                  <a:latin typeface="Cambria Math" panose="02040503050406030204" pitchFamily="18" charset="0"/>
                                </a:rPr>
                                <m:t>𝑎𝑖𝑟</m:t>
                              </m:r>
                            </m:sub>
                          </m:sSub>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9" name="TextBox 38">
                <a:extLst>
                  <a:ext uri="{FF2B5EF4-FFF2-40B4-BE49-F238E27FC236}">
                    <a16:creationId xmlns:a16="http://schemas.microsoft.com/office/drawing/2014/main" id="{B595DB12-D2B6-4B32-8B96-9B497DCBBD6B}"/>
                  </a:ext>
                </a:extLst>
              </p:cNvPr>
              <p:cNvSpPr txBox="1">
                <a:spLocks noRot="1" noChangeAspect="1" noMove="1" noResize="1" noEditPoints="1" noAdjustHandles="1" noChangeArrowheads="1" noChangeShapeType="1" noTextEdit="1"/>
              </p:cNvSpPr>
              <p:nvPr/>
            </p:nvSpPr>
            <p:spPr>
              <a:xfrm>
                <a:off x="1129824" y="3073464"/>
                <a:ext cx="3826512" cy="435889"/>
              </a:xfrm>
              <a:prstGeom prst="rect">
                <a:avLst/>
              </a:prstGeom>
              <a:blipFill>
                <a:blip r:embed="rId9"/>
                <a:stretch>
                  <a:fillRect/>
                </a:stretch>
              </a:blipFill>
              <a:ln>
                <a:solidFill>
                  <a:schemeClr val="accent1"/>
                </a:solidFill>
              </a:ln>
            </p:spPr>
            <p:txBody>
              <a:bodyPr/>
              <a:lstStyle/>
              <a:p>
                <a:r>
                  <a:rPr lang="en-CH">
                    <a:noFill/>
                  </a:rPr>
                  <a:t> </a:t>
                </a:r>
              </a:p>
            </p:txBody>
          </p:sp>
        </mc:Fallback>
      </mc:AlternateContent>
      <p:pic>
        <p:nvPicPr>
          <p:cNvPr id="40" name="Picture 39">
            <a:extLst>
              <a:ext uri="{FF2B5EF4-FFF2-40B4-BE49-F238E27FC236}">
                <a16:creationId xmlns:a16="http://schemas.microsoft.com/office/drawing/2014/main" id="{3C069B42-7448-4B80-8AEE-A02BC49D1FCD}"/>
              </a:ext>
            </a:extLst>
          </p:cNvPr>
          <p:cNvPicPr>
            <a:picLocks noChangeAspect="1"/>
          </p:cNvPicPr>
          <p:nvPr/>
        </p:nvPicPr>
        <p:blipFill>
          <a:blip r:embed="rId10"/>
          <a:stretch>
            <a:fillRect/>
          </a:stretch>
        </p:blipFill>
        <p:spPr>
          <a:xfrm>
            <a:off x="1322916" y="3592122"/>
            <a:ext cx="3450476" cy="205178"/>
          </a:xfrm>
          <a:prstGeom prst="rect">
            <a:avLst/>
          </a:prstGeom>
          <a:ln>
            <a:noFill/>
          </a:ln>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0CC0720-C031-42A6-B22A-89ED6D78BB88}"/>
                  </a:ext>
                </a:extLst>
              </p:cNvPr>
              <p:cNvSpPr txBox="1"/>
              <p:nvPr/>
            </p:nvSpPr>
            <p:spPr>
              <a:xfrm>
                <a:off x="1297516" y="3756958"/>
                <a:ext cx="3826512" cy="246221"/>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r>
                        <a:rPr lang="en-US" sz="1000" b="0" i="1" smtClean="0">
                          <a:latin typeface="Cambria Math" panose="02040503050406030204" pitchFamily="18" charset="0"/>
                        </a:rPr>
                        <m:t>=40+273.15=313.15 </m:t>
                      </m:r>
                      <m:r>
                        <a:rPr lang="en-US" sz="1000" b="0" i="1" smtClean="0">
                          <a:latin typeface="Cambria Math" panose="02040503050406030204" pitchFamily="18" charset="0"/>
                        </a:rPr>
                        <m:t>𝐾</m:t>
                      </m:r>
                    </m:oMath>
                  </m:oMathPara>
                </a14:m>
                <a:endParaRPr lang="en-US" sz="1000" b="0" dirty="0"/>
              </a:p>
            </p:txBody>
          </p:sp>
        </mc:Choice>
        <mc:Fallback xmlns="">
          <p:sp>
            <p:nvSpPr>
              <p:cNvPr id="51" name="TextBox 50">
                <a:extLst>
                  <a:ext uri="{FF2B5EF4-FFF2-40B4-BE49-F238E27FC236}">
                    <a16:creationId xmlns:a16="http://schemas.microsoft.com/office/drawing/2014/main" id="{20CC0720-C031-42A6-B22A-89ED6D78BB88}"/>
                  </a:ext>
                </a:extLst>
              </p:cNvPr>
              <p:cNvSpPr txBox="1">
                <a:spLocks noRot="1" noChangeAspect="1" noMove="1" noResize="1" noEditPoints="1" noAdjustHandles="1" noChangeArrowheads="1" noChangeShapeType="1" noTextEdit="1"/>
              </p:cNvSpPr>
              <p:nvPr/>
            </p:nvSpPr>
            <p:spPr>
              <a:xfrm>
                <a:off x="1297516" y="3756958"/>
                <a:ext cx="3826512" cy="246221"/>
              </a:xfrm>
              <a:prstGeom prst="rect">
                <a:avLst/>
              </a:prstGeom>
              <a:blipFill>
                <a:blip r:embed="rId11"/>
                <a:stretch>
                  <a:fillRect/>
                </a:stretch>
              </a:blipFill>
              <a:ln>
                <a:noFill/>
              </a:ln>
            </p:spPr>
            <p:txBody>
              <a:bodyPr/>
              <a:lstStyle/>
              <a:p>
                <a:r>
                  <a:rPr lang="en-CH">
                    <a:noFill/>
                  </a:rPr>
                  <a:t> </a:t>
                </a:r>
              </a:p>
            </p:txBody>
          </p:sp>
        </mc:Fallback>
      </mc:AlternateContent>
      <p:cxnSp>
        <p:nvCxnSpPr>
          <p:cNvPr id="52" name="Straight Arrow Connector 51">
            <a:extLst>
              <a:ext uri="{FF2B5EF4-FFF2-40B4-BE49-F238E27FC236}">
                <a16:creationId xmlns:a16="http://schemas.microsoft.com/office/drawing/2014/main" id="{F390C05C-B498-49E7-A9FE-448AEC6FEE28}"/>
              </a:ext>
            </a:extLst>
          </p:cNvPr>
          <p:cNvCxnSpPr>
            <a:cxnSpLocks/>
          </p:cNvCxnSpPr>
          <p:nvPr/>
        </p:nvCxnSpPr>
        <p:spPr>
          <a:xfrm>
            <a:off x="1223993" y="246758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AE246B9-ED4F-4910-A4C6-DF0B8176CF43}"/>
              </a:ext>
            </a:extLst>
          </p:cNvPr>
          <p:cNvCxnSpPr>
            <a:cxnSpLocks/>
          </p:cNvCxnSpPr>
          <p:nvPr/>
        </p:nvCxnSpPr>
        <p:spPr>
          <a:xfrm>
            <a:off x="1223993" y="365195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33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29</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94938" b="133"/>
          <a:stretch/>
        </p:blipFill>
        <p:spPr>
          <a:xfrm>
            <a:off x="1129824" y="616540"/>
            <a:ext cx="3214377" cy="222710"/>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10" name="Picture 9">
            <a:extLst>
              <a:ext uri="{FF2B5EF4-FFF2-40B4-BE49-F238E27FC236}">
                <a16:creationId xmlns:a16="http://schemas.microsoft.com/office/drawing/2014/main" id="{C9BFAA82-B4BC-4412-A62E-B6DCBE51961A}"/>
              </a:ext>
            </a:extLst>
          </p:cNvPr>
          <p:cNvPicPr>
            <a:picLocks noChangeAspect="1"/>
          </p:cNvPicPr>
          <p:nvPr/>
        </p:nvPicPr>
        <p:blipFill rotWithShape="1">
          <a:blip r:embed="rId4"/>
          <a:srcRect r="21570"/>
          <a:stretch/>
        </p:blipFill>
        <p:spPr>
          <a:xfrm>
            <a:off x="1411148" y="1435234"/>
            <a:ext cx="2079765" cy="383680"/>
          </a:xfrm>
          <a:prstGeom prst="rect">
            <a:avLst/>
          </a:prstGeom>
          <a:ln>
            <a:noFill/>
          </a:ln>
        </p:spPr>
      </p:pic>
      <p:pic>
        <p:nvPicPr>
          <p:cNvPr id="15" name="Picture 14">
            <a:extLst>
              <a:ext uri="{FF2B5EF4-FFF2-40B4-BE49-F238E27FC236}">
                <a16:creationId xmlns:a16="http://schemas.microsoft.com/office/drawing/2014/main" id="{A833277F-8BB9-4AD5-BB8D-6D1EEAEBAE15}"/>
              </a:ext>
            </a:extLst>
          </p:cNvPr>
          <p:cNvPicPr>
            <a:picLocks noChangeAspect="1"/>
          </p:cNvPicPr>
          <p:nvPr/>
        </p:nvPicPr>
        <p:blipFill rotWithShape="1">
          <a:blip r:embed="rId5"/>
          <a:srcRect t="3335" r="20976"/>
          <a:stretch/>
        </p:blipFill>
        <p:spPr>
          <a:xfrm>
            <a:off x="6301600" y="2419349"/>
            <a:ext cx="2744498" cy="1133475"/>
          </a:xfrm>
          <a:prstGeom prst="rect">
            <a:avLst/>
          </a:prstGeom>
        </p:spPr>
      </p:pic>
      <p:pic>
        <p:nvPicPr>
          <p:cNvPr id="11" name="Picture 10">
            <a:extLst>
              <a:ext uri="{FF2B5EF4-FFF2-40B4-BE49-F238E27FC236}">
                <a16:creationId xmlns:a16="http://schemas.microsoft.com/office/drawing/2014/main" id="{08B442E3-B379-4826-9DA5-EAA3C45366C6}"/>
              </a:ext>
            </a:extLst>
          </p:cNvPr>
          <p:cNvPicPr>
            <a:picLocks noChangeAspect="1"/>
          </p:cNvPicPr>
          <p:nvPr/>
        </p:nvPicPr>
        <p:blipFill>
          <a:blip r:embed="rId6"/>
          <a:stretch>
            <a:fillRect/>
          </a:stretch>
        </p:blipFill>
        <p:spPr>
          <a:xfrm>
            <a:off x="1146881" y="4268242"/>
            <a:ext cx="2063891" cy="373512"/>
          </a:xfrm>
          <a:prstGeom prst="rect">
            <a:avLst/>
          </a:prstGeom>
          <a:noFill/>
          <a:ln>
            <a:solidFill>
              <a:schemeClr val="accent1"/>
            </a:solidFill>
          </a:ln>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7C66B10-A716-4DC6-A791-173A5A3F6A7B}"/>
                  </a:ext>
                </a:extLst>
              </p:cNvPr>
              <p:cNvSpPr txBox="1"/>
              <p:nvPr/>
            </p:nvSpPr>
            <p:spPr>
              <a:xfrm>
                <a:off x="1129824" y="929295"/>
                <a:ext cx="3826512" cy="391004"/>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i="1">
                          <a:latin typeface="Cambria Math" panose="02040503050406030204" pitchFamily="18" charset="0"/>
                        </a:rPr>
                        <m:t>⋅</m:t>
                      </m:r>
                      <m:r>
                        <a:rPr lang="en-US" sz="1000" i="1">
                          <a:latin typeface="Cambria Math" panose="02040503050406030204" pitchFamily="18" charset="0"/>
                        </a:rPr>
                        <m:t>𝐸𝑛𝑔𝑖𝑛𝑒</m:t>
                      </m:r>
                      <m:r>
                        <a:rPr lang="en-US" sz="1000" i="1">
                          <a:latin typeface="Cambria Math" panose="02040503050406030204" pitchFamily="18" charset="0"/>
                        </a:rPr>
                        <m:t> </m:t>
                      </m:r>
                      <m:r>
                        <a:rPr lang="en-US" sz="1000" i="1">
                          <a:latin typeface="Cambria Math" panose="02040503050406030204" pitchFamily="18" charset="0"/>
                        </a:rPr>
                        <m:t>𝑠𝑝𝑒𝑒𝑑</m:t>
                      </m:r>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i="1">
                              <a:latin typeface="Cambria Math" panose="02040503050406030204" pitchFamily="18" charset="0"/>
                            </a:rPr>
                          </m:ctrlPr>
                        </m:sSubPr>
                        <m:e>
                          <m:acc>
                            <m:accPr>
                              <m:chr m:val="̇"/>
                              <m:ctrlPr>
                                <a:rPr lang="en-US" sz="1000" i="1">
                                  <a:latin typeface="Cambria Math" panose="02040503050406030204" pitchFamily="18" charset="0"/>
                                </a:rPr>
                              </m:ctrlPr>
                            </m:accPr>
                            <m:e>
                              <m:r>
                                <a:rPr lang="en-US" sz="1000" i="1">
                                  <a:latin typeface="Cambria Math" panose="02040503050406030204" pitchFamily="18" charset="0"/>
                                </a:rPr>
                                <m:t>𝑀</m:t>
                              </m:r>
                            </m:e>
                          </m:acc>
                        </m:e>
                        <m:sub>
                          <m:r>
                            <a:rPr lang="en-US" sz="1000" i="1">
                              <a:latin typeface="Cambria Math" panose="02040503050406030204" pitchFamily="18" charset="0"/>
                            </a:rPr>
                            <m:t>𝐶</m:t>
                          </m:r>
                          <m:sSub>
                            <m:sSubPr>
                              <m:ctrlPr>
                                <a:rPr lang="en-US" sz="1000" i="1">
                                  <a:latin typeface="Cambria Math" panose="02040503050406030204" pitchFamily="18" charset="0"/>
                                </a:rPr>
                              </m:ctrlPr>
                            </m:sSubPr>
                            <m:e>
                              <m:r>
                                <a:rPr lang="en-US" sz="1000" i="1">
                                  <a:latin typeface="Cambria Math" panose="02040503050406030204" pitchFamily="18" charset="0"/>
                                </a:rPr>
                                <m:t>𝐻</m:t>
                              </m:r>
                            </m:e>
                            <m:sub>
                              <m:r>
                                <a:rPr lang="en-US" sz="1000" i="1">
                                  <a:latin typeface="Cambria Math" panose="02040503050406030204" pitchFamily="18" charset="0"/>
                                </a:rPr>
                                <m:t>4</m:t>
                              </m:r>
                            </m:sub>
                          </m:sSub>
                        </m:sub>
                      </m:sSub>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24" name="TextBox 23">
                <a:extLst>
                  <a:ext uri="{FF2B5EF4-FFF2-40B4-BE49-F238E27FC236}">
                    <a16:creationId xmlns:a16="http://schemas.microsoft.com/office/drawing/2014/main" id="{47C66B10-A716-4DC6-A791-173A5A3F6A7B}"/>
                  </a:ext>
                </a:extLst>
              </p:cNvPr>
              <p:cNvSpPr txBox="1">
                <a:spLocks noRot="1" noChangeAspect="1" noMove="1" noResize="1" noEditPoints="1" noAdjustHandles="1" noChangeArrowheads="1" noChangeShapeType="1" noTextEdit="1"/>
              </p:cNvSpPr>
              <p:nvPr/>
            </p:nvSpPr>
            <p:spPr>
              <a:xfrm>
                <a:off x="1129824" y="929295"/>
                <a:ext cx="3826512" cy="391004"/>
              </a:xfrm>
              <a:prstGeom prst="rect">
                <a:avLst/>
              </a:prstGeom>
              <a:blipFill>
                <a:blip r:embed="rId7"/>
                <a:stretch>
                  <a:fillRect/>
                </a:stretch>
              </a:blipFill>
              <a:ln>
                <a:solidFill>
                  <a:schemeClr val="accent1"/>
                </a:solidFill>
              </a:ln>
            </p:spPr>
            <p:txBody>
              <a:bodyPr/>
              <a:lstStyle/>
              <a:p>
                <a:r>
                  <a:rPr lang="en-CH">
                    <a:noFill/>
                  </a:rPr>
                  <a:t> </a:t>
                </a:r>
              </a:p>
            </p:txBody>
          </p:sp>
        </mc:Fallback>
      </mc:AlternateContent>
      <p:pic>
        <p:nvPicPr>
          <p:cNvPr id="30" name="Picture 29">
            <a:extLst>
              <a:ext uri="{FF2B5EF4-FFF2-40B4-BE49-F238E27FC236}">
                <a16:creationId xmlns:a16="http://schemas.microsoft.com/office/drawing/2014/main" id="{6D32049B-D2AD-4377-877A-EEA8F37EC106}"/>
              </a:ext>
            </a:extLst>
          </p:cNvPr>
          <p:cNvPicPr>
            <a:picLocks noChangeAspect="1"/>
          </p:cNvPicPr>
          <p:nvPr/>
        </p:nvPicPr>
        <p:blipFill rotWithShape="1">
          <a:blip r:embed="rId3"/>
          <a:srcRect l="58932" t="52024" b="41654"/>
          <a:stretch/>
        </p:blipFill>
        <p:spPr>
          <a:xfrm>
            <a:off x="1466461" y="2519681"/>
            <a:ext cx="1949840" cy="421879"/>
          </a:xfrm>
          <a:prstGeom prst="rect">
            <a:avLst/>
          </a:prstGeom>
          <a:ln>
            <a:noFill/>
          </a:ln>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3D2F8AD-4F8E-4C62-9BAD-16D5CD225DBD}"/>
                  </a:ext>
                </a:extLst>
              </p:cNvPr>
              <p:cNvSpPr txBox="1"/>
              <p:nvPr/>
            </p:nvSpPr>
            <p:spPr>
              <a:xfrm>
                <a:off x="1129824" y="200031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acc>
                            <m:accPr>
                              <m:chr m:val="̇"/>
                              <m:ctrlPr>
                                <a:rPr lang="en-US" sz="1000" b="0" i="1" smtClean="0">
                                  <a:latin typeface="Cambria Math" panose="02040503050406030204" pitchFamily="18" charset="0"/>
                                </a:rPr>
                              </m:ctrlPr>
                            </m:accPr>
                            <m:e>
                              <m:r>
                                <a:rPr lang="en-US" sz="1000" b="0" i="1" smtClean="0">
                                  <a:latin typeface="Cambria Math" panose="02040503050406030204" pitchFamily="18" charset="0"/>
                                </a:rPr>
                                <m:t>𝑀</m:t>
                              </m:r>
                            </m:e>
                          </m:acc>
                        </m:e>
                        <m:sub>
                          <m:r>
                            <a:rPr lang="en-US" sz="1000" b="0" i="1" smtClean="0">
                              <a:latin typeface="Cambria Math" panose="02040503050406030204" pitchFamily="18" charset="0"/>
                            </a:rPr>
                            <m:t>𝑎𝑖𝑟</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4" name="TextBox 33">
                <a:extLst>
                  <a:ext uri="{FF2B5EF4-FFF2-40B4-BE49-F238E27FC236}">
                    <a16:creationId xmlns:a16="http://schemas.microsoft.com/office/drawing/2014/main" id="{43D2F8AD-4F8E-4C62-9BAD-16D5CD225DBD}"/>
                  </a:ext>
                </a:extLst>
              </p:cNvPr>
              <p:cNvSpPr txBox="1">
                <a:spLocks noRot="1" noChangeAspect="1" noMove="1" noResize="1" noEditPoints="1" noAdjustHandles="1" noChangeArrowheads="1" noChangeShapeType="1" noTextEdit="1"/>
              </p:cNvSpPr>
              <p:nvPr/>
            </p:nvSpPr>
            <p:spPr>
              <a:xfrm>
                <a:off x="1129824" y="2000314"/>
                <a:ext cx="3826512" cy="435889"/>
              </a:xfrm>
              <a:prstGeom prst="rect">
                <a:avLst/>
              </a:prstGeom>
              <a:blipFill>
                <a:blip r:embed="rId8"/>
                <a:stretch>
                  <a:fillRect/>
                </a:stretch>
              </a:blipFill>
              <a:ln>
                <a:solidFill>
                  <a:schemeClr val="accent1"/>
                </a:solidFill>
              </a:ln>
            </p:spPr>
            <p:txBody>
              <a:bodyPr/>
              <a:lstStyle/>
              <a:p>
                <a:r>
                  <a:rPr lang="en-CH">
                    <a:noFill/>
                  </a:rPr>
                  <a:t> </a:t>
                </a:r>
              </a:p>
            </p:txBody>
          </p:sp>
        </mc:Fallback>
      </mc:AlternateContent>
      <p:cxnSp>
        <p:nvCxnSpPr>
          <p:cNvPr id="35" name="Straight Arrow Connector 34">
            <a:extLst>
              <a:ext uri="{FF2B5EF4-FFF2-40B4-BE49-F238E27FC236}">
                <a16:creationId xmlns:a16="http://schemas.microsoft.com/office/drawing/2014/main" id="{D058E284-60FE-48CD-BEA3-E01B1BD9EE68}"/>
              </a:ext>
            </a:extLst>
          </p:cNvPr>
          <p:cNvCxnSpPr>
            <a:cxnSpLocks/>
          </p:cNvCxnSpPr>
          <p:nvPr/>
        </p:nvCxnSpPr>
        <p:spPr>
          <a:xfrm>
            <a:off x="1223993" y="1375748"/>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7398AB-8ED7-48C9-B5DB-AFB1C31A273D}"/>
              </a:ext>
            </a:extLst>
          </p:cNvPr>
          <p:cNvSpPr/>
          <p:nvPr/>
        </p:nvSpPr>
        <p:spPr>
          <a:xfrm>
            <a:off x="2678113" y="1509713"/>
            <a:ext cx="323850" cy="127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8" name="Picture 37">
            <a:extLst>
              <a:ext uri="{FF2B5EF4-FFF2-40B4-BE49-F238E27FC236}">
                <a16:creationId xmlns:a16="http://schemas.microsoft.com/office/drawing/2014/main" id="{C85EEE00-E3DB-4AA7-BD1C-55A6D75F6335}"/>
              </a:ext>
            </a:extLst>
          </p:cNvPr>
          <p:cNvPicPr>
            <a:picLocks noChangeAspect="1"/>
          </p:cNvPicPr>
          <p:nvPr/>
        </p:nvPicPr>
        <p:blipFill rotWithShape="1">
          <a:blip r:embed="rId4"/>
          <a:srcRect l="17175" r="74324"/>
          <a:stretch/>
        </p:blipFill>
        <p:spPr>
          <a:xfrm>
            <a:off x="2752887" y="1407126"/>
            <a:ext cx="225425" cy="383680"/>
          </a:xfrm>
          <a:prstGeom prst="rect">
            <a:avLst/>
          </a:prstGeom>
          <a:ln>
            <a:noFill/>
          </a:ln>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595DB12-D2B6-4B32-8B96-9B497DCBBD6B}"/>
                  </a:ext>
                </a:extLst>
              </p:cNvPr>
              <p:cNvSpPr txBox="1"/>
              <p:nvPr/>
            </p:nvSpPr>
            <p:spPr>
              <a:xfrm>
                <a:off x="1129824" y="3073464"/>
                <a:ext cx="3826512" cy="435889"/>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𝐸</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𝜂</m:t>
                          </m:r>
                        </m:e>
                        <m:sub>
                          <m:r>
                            <a:rPr lang="en-US" sz="1000" b="0" i="1" smtClean="0">
                              <a:latin typeface="Cambria Math" panose="02040503050406030204" pitchFamily="18" charset="0"/>
                            </a:rPr>
                            <m:t>𝑒</m:t>
                          </m:r>
                        </m:sub>
                      </m:sSub>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𝑁</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𝑟𝑝𝑚</m:t>
                              </m:r>
                            </m:e>
                          </m:d>
                        </m:num>
                        <m:den>
                          <m:r>
                            <a:rPr lang="en-US" sz="1000" b="0" i="1" smtClean="0">
                              <a:latin typeface="Cambria Math" panose="02040503050406030204" pitchFamily="18" charset="0"/>
                            </a:rPr>
                            <m:t>120</m:t>
                          </m:r>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𝑃</m:t>
                              </m:r>
                            </m:e>
                            <m:sub>
                              <m:r>
                                <a:rPr lang="en-US" sz="1000" b="0" i="1" smtClean="0">
                                  <a:latin typeface="Cambria Math" panose="02040503050406030204" pitchFamily="18" charset="0"/>
                                </a:rPr>
                                <m:t>𝑐𝑜𝑙𝑙</m:t>
                              </m:r>
                            </m:sub>
                          </m:sSub>
                        </m:num>
                        <m:den>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𝑟</m:t>
                              </m:r>
                            </m:e>
                            <m:sub>
                              <m:r>
                                <a:rPr lang="en-US" sz="1000" b="0" i="1" smtClean="0">
                                  <a:latin typeface="Cambria Math" panose="02040503050406030204" pitchFamily="18" charset="0"/>
                                </a:rPr>
                                <m:t>𝑎𝑖𝑟</m:t>
                              </m:r>
                            </m:sub>
                          </m:sSub>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den>
                      </m:f>
                      <m:r>
                        <a:rPr lang="en-US" sz="1000" b="0" i="1" smtClean="0">
                          <a:latin typeface="Cambria Math" panose="02040503050406030204" pitchFamily="18" charset="0"/>
                        </a:rPr>
                        <m:t>⋅</m:t>
                      </m:r>
                      <m:f>
                        <m:fPr>
                          <m:ctrlPr>
                            <a:rPr lang="en-US" sz="1000" b="0" i="1" smtClean="0">
                              <a:latin typeface="Cambria Math" panose="02040503050406030204" pitchFamily="18" charset="0"/>
                            </a:rPr>
                          </m:ctrlPr>
                        </m:fPr>
                        <m:num>
                          <m:r>
                            <a:rPr lang="en-US" sz="1000" b="0" i="1" smtClean="0">
                              <a:latin typeface="Cambria Math" panose="02040503050406030204" pitchFamily="18" charset="0"/>
                            </a:rPr>
                            <m:t>1</m:t>
                          </m:r>
                        </m:num>
                        <m:den>
                          <m:r>
                            <a:rPr lang="en-US" sz="1000" b="0" i="1" smtClean="0">
                              <a:latin typeface="Cambria Math" panose="02040503050406030204" pitchFamily="18" charset="0"/>
                            </a:rPr>
                            <m:t>𝜆</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𝑅</m:t>
                              </m:r>
                            </m:e>
                            <m:sub>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𝐹</m:t>
                              </m:r>
                            </m:sub>
                          </m:sSub>
                        </m:den>
                      </m:f>
                      <m:r>
                        <a:rPr lang="en-US" sz="1000" b="0" i="1" smtClean="0">
                          <a:latin typeface="Cambria Math" panose="02040503050406030204" pitchFamily="18" charset="0"/>
                        </a:rPr>
                        <m:t>⋅</m:t>
                      </m:r>
                      <m:r>
                        <a:rPr lang="en-US" sz="1000" b="0" i="1" smtClean="0">
                          <a:latin typeface="Cambria Math" panose="02040503050406030204" pitchFamily="18" charset="0"/>
                        </a:rPr>
                        <m:t>𝐿𝐻</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𝑉</m:t>
                          </m:r>
                        </m:e>
                        <m:sub>
                          <m:r>
                            <a:rPr lang="en-US" sz="1000" b="0" i="1" smtClean="0">
                              <a:latin typeface="Cambria Math" panose="02040503050406030204" pitchFamily="18" charset="0"/>
                            </a:rPr>
                            <m:t>𝐶</m:t>
                          </m:r>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𝐻</m:t>
                              </m:r>
                            </m:e>
                            <m:sub>
                              <m:r>
                                <a:rPr lang="en-US" sz="1000" b="0" i="1" smtClean="0">
                                  <a:latin typeface="Cambria Math" panose="02040503050406030204" pitchFamily="18" charset="0"/>
                                </a:rPr>
                                <m:t>4</m:t>
                              </m:r>
                            </m:sub>
                          </m:sSub>
                        </m:sub>
                      </m:sSub>
                    </m:oMath>
                  </m:oMathPara>
                </a14:m>
                <a:br>
                  <a:rPr lang="en-US" sz="1000" b="0" dirty="0"/>
                </a:br>
                <a:endParaRPr lang="en-US" sz="1000" b="0" dirty="0"/>
              </a:p>
            </p:txBody>
          </p:sp>
        </mc:Choice>
        <mc:Fallback xmlns="">
          <p:sp>
            <p:nvSpPr>
              <p:cNvPr id="39" name="TextBox 38">
                <a:extLst>
                  <a:ext uri="{FF2B5EF4-FFF2-40B4-BE49-F238E27FC236}">
                    <a16:creationId xmlns:a16="http://schemas.microsoft.com/office/drawing/2014/main" id="{B595DB12-D2B6-4B32-8B96-9B497DCBBD6B}"/>
                  </a:ext>
                </a:extLst>
              </p:cNvPr>
              <p:cNvSpPr txBox="1">
                <a:spLocks noRot="1" noChangeAspect="1" noMove="1" noResize="1" noEditPoints="1" noAdjustHandles="1" noChangeArrowheads="1" noChangeShapeType="1" noTextEdit="1"/>
              </p:cNvSpPr>
              <p:nvPr/>
            </p:nvSpPr>
            <p:spPr>
              <a:xfrm>
                <a:off x="1129824" y="3073464"/>
                <a:ext cx="3826512" cy="435889"/>
              </a:xfrm>
              <a:prstGeom prst="rect">
                <a:avLst/>
              </a:prstGeom>
              <a:blipFill>
                <a:blip r:embed="rId9"/>
                <a:stretch>
                  <a:fillRect/>
                </a:stretch>
              </a:blipFill>
              <a:ln>
                <a:solidFill>
                  <a:schemeClr val="accent1"/>
                </a:solidFill>
              </a:ln>
            </p:spPr>
            <p:txBody>
              <a:bodyPr/>
              <a:lstStyle/>
              <a:p>
                <a:r>
                  <a:rPr lang="en-CH">
                    <a:noFill/>
                  </a:rPr>
                  <a:t> </a:t>
                </a:r>
              </a:p>
            </p:txBody>
          </p:sp>
        </mc:Fallback>
      </mc:AlternateContent>
      <p:pic>
        <p:nvPicPr>
          <p:cNvPr id="40" name="Picture 39">
            <a:extLst>
              <a:ext uri="{FF2B5EF4-FFF2-40B4-BE49-F238E27FC236}">
                <a16:creationId xmlns:a16="http://schemas.microsoft.com/office/drawing/2014/main" id="{3C069B42-7448-4B80-8AEE-A02BC49D1FCD}"/>
              </a:ext>
            </a:extLst>
          </p:cNvPr>
          <p:cNvPicPr>
            <a:picLocks noChangeAspect="1"/>
          </p:cNvPicPr>
          <p:nvPr/>
        </p:nvPicPr>
        <p:blipFill>
          <a:blip r:embed="rId10"/>
          <a:stretch>
            <a:fillRect/>
          </a:stretch>
        </p:blipFill>
        <p:spPr>
          <a:xfrm>
            <a:off x="1322916" y="3592122"/>
            <a:ext cx="3450476" cy="205178"/>
          </a:xfrm>
          <a:prstGeom prst="rect">
            <a:avLst/>
          </a:prstGeom>
          <a:ln>
            <a:noFill/>
          </a:ln>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0CC0720-C031-42A6-B22A-89ED6D78BB88}"/>
                  </a:ext>
                </a:extLst>
              </p:cNvPr>
              <p:cNvSpPr txBox="1"/>
              <p:nvPr/>
            </p:nvSpPr>
            <p:spPr>
              <a:xfrm>
                <a:off x="1297516" y="3756958"/>
                <a:ext cx="3826512" cy="246221"/>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𝑇</m:t>
                          </m:r>
                        </m:e>
                        <m:sub>
                          <m:r>
                            <a:rPr lang="en-US" sz="1000" b="0" i="1" smtClean="0">
                              <a:latin typeface="Cambria Math" panose="02040503050406030204" pitchFamily="18" charset="0"/>
                            </a:rPr>
                            <m:t>𝑐𝑜𝑙𝑙</m:t>
                          </m:r>
                        </m:sub>
                      </m:sSub>
                      <m:r>
                        <a:rPr lang="en-US" sz="1000" b="0" i="1" smtClean="0">
                          <a:latin typeface="Cambria Math" panose="02040503050406030204" pitchFamily="18" charset="0"/>
                        </a:rPr>
                        <m:t>=40+273.15=313.15 </m:t>
                      </m:r>
                      <m:r>
                        <a:rPr lang="en-US" sz="1000" b="0" i="1" smtClean="0">
                          <a:latin typeface="Cambria Math" panose="02040503050406030204" pitchFamily="18" charset="0"/>
                        </a:rPr>
                        <m:t>𝐾</m:t>
                      </m:r>
                    </m:oMath>
                  </m:oMathPara>
                </a14:m>
                <a:endParaRPr lang="en-US" sz="1000" b="0" dirty="0"/>
              </a:p>
            </p:txBody>
          </p:sp>
        </mc:Choice>
        <mc:Fallback xmlns="">
          <p:sp>
            <p:nvSpPr>
              <p:cNvPr id="51" name="TextBox 50">
                <a:extLst>
                  <a:ext uri="{FF2B5EF4-FFF2-40B4-BE49-F238E27FC236}">
                    <a16:creationId xmlns:a16="http://schemas.microsoft.com/office/drawing/2014/main" id="{20CC0720-C031-42A6-B22A-89ED6D78BB88}"/>
                  </a:ext>
                </a:extLst>
              </p:cNvPr>
              <p:cNvSpPr txBox="1">
                <a:spLocks noRot="1" noChangeAspect="1" noMove="1" noResize="1" noEditPoints="1" noAdjustHandles="1" noChangeArrowheads="1" noChangeShapeType="1" noTextEdit="1"/>
              </p:cNvSpPr>
              <p:nvPr/>
            </p:nvSpPr>
            <p:spPr>
              <a:xfrm>
                <a:off x="1297516" y="3756958"/>
                <a:ext cx="3826512" cy="246221"/>
              </a:xfrm>
              <a:prstGeom prst="rect">
                <a:avLst/>
              </a:prstGeom>
              <a:blipFill>
                <a:blip r:embed="rId11"/>
                <a:stretch>
                  <a:fillRect/>
                </a:stretch>
              </a:blipFill>
              <a:ln>
                <a:noFill/>
              </a:ln>
            </p:spPr>
            <p:txBody>
              <a:bodyPr/>
              <a:lstStyle/>
              <a:p>
                <a:r>
                  <a:rPr lang="en-CH">
                    <a:noFill/>
                  </a:rPr>
                  <a:t> </a:t>
                </a:r>
              </a:p>
            </p:txBody>
          </p:sp>
        </mc:Fallback>
      </mc:AlternateContent>
      <p:cxnSp>
        <p:nvCxnSpPr>
          <p:cNvPr id="52" name="Straight Arrow Connector 51">
            <a:extLst>
              <a:ext uri="{FF2B5EF4-FFF2-40B4-BE49-F238E27FC236}">
                <a16:creationId xmlns:a16="http://schemas.microsoft.com/office/drawing/2014/main" id="{F390C05C-B498-49E7-A9FE-448AEC6FEE28}"/>
              </a:ext>
            </a:extLst>
          </p:cNvPr>
          <p:cNvCxnSpPr>
            <a:cxnSpLocks/>
          </p:cNvCxnSpPr>
          <p:nvPr/>
        </p:nvCxnSpPr>
        <p:spPr>
          <a:xfrm>
            <a:off x="1223993" y="246758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AE246B9-ED4F-4910-A4C6-DF0B8176CF43}"/>
              </a:ext>
            </a:extLst>
          </p:cNvPr>
          <p:cNvCxnSpPr>
            <a:cxnSpLocks/>
          </p:cNvCxnSpPr>
          <p:nvPr/>
        </p:nvCxnSpPr>
        <p:spPr>
          <a:xfrm>
            <a:off x="1223993" y="3651951"/>
            <a:ext cx="0" cy="5260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AB21A5B-5DAF-4B75-A31D-247FDB61FBCF}"/>
              </a:ext>
            </a:extLst>
          </p:cNvPr>
          <p:cNvPicPr>
            <a:picLocks noChangeAspect="1"/>
          </p:cNvPicPr>
          <p:nvPr/>
        </p:nvPicPr>
        <p:blipFill>
          <a:blip r:embed="rId12"/>
          <a:stretch>
            <a:fillRect/>
          </a:stretch>
        </p:blipFill>
        <p:spPr>
          <a:xfrm>
            <a:off x="999961" y="914086"/>
            <a:ext cx="4330767" cy="3276057"/>
          </a:xfrm>
          <a:prstGeom prst="rect">
            <a:avLst/>
          </a:prstGeom>
        </p:spPr>
      </p:pic>
    </p:spTree>
    <p:extLst>
      <p:ext uri="{BB962C8B-B14F-4D97-AF65-F5344CB8AC3E}">
        <p14:creationId xmlns:p14="http://schemas.microsoft.com/office/powerpoint/2010/main" val="568276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1" name="Rectangle 10">
            <a:extLst>
              <a:ext uri="{FF2B5EF4-FFF2-40B4-BE49-F238E27FC236}">
                <a16:creationId xmlns:a16="http://schemas.microsoft.com/office/drawing/2014/main" id="{3760B392-93B9-4AAF-9D65-4B101C297C8A}"/>
              </a:ext>
            </a:extLst>
          </p:cNvPr>
          <p:cNvSpPr/>
          <p:nvPr/>
        </p:nvSpPr>
        <p:spPr>
          <a:xfrm>
            <a:off x="2630488" y="2127909"/>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00BC0422-BC64-4B68-8CB3-C35C1825CCAB}"/>
              </a:ext>
            </a:extLst>
          </p:cNvPr>
          <p:cNvSpPr/>
          <p:nvPr/>
        </p:nvSpPr>
        <p:spPr>
          <a:xfrm>
            <a:off x="2630488" y="2305709"/>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54B12AE3-088D-4515-9EDC-08F0F6A7CFF3}"/>
              </a:ext>
            </a:extLst>
          </p:cNvPr>
          <p:cNvSpPr/>
          <p:nvPr/>
        </p:nvSpPr>
        <p:spPr>
          <a:xfrm>
            <a:off x="2630488" y="246994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794B5853-810F-4C47-A799-04B878A2D63A}"/>
              </a:ext>
            </a:extLst>
          </p:cNvPr>
          <p:cNvSpPr/>
          <p:nvPr/>
        </p:nvSpPr>
        <p:spPr>
          <a:xfrm>
            <a:off x="2630488" y="258180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6" name="Picture 15">
            <a:extLst>
              <a:ext uri="{FF2B5EF4-FFF2-40B4-BE49-F238E27FC236}">
                <a16:creationId xmlns:a16="http://schemas.microsoft.com/office/drawing/2014/main" id="{95AE27C4-9BCD-4519-AFFA-7D6221049052}"/>
              </a:ext>
            </a:extLst>
          </p:cNvPr>
          <p:cNvPicPr>
            <a:picLocks noChangeAspect="1"/>
          </p:cNvPicPr>
          <p:nvPr/>
        </p:nvPicPr>
        <p:blipFill rotWithShape="1">
          <a:blip r:embed="rId5"/>
          <a:srcRect l="1139" t="13722" r="76338" b="12150"/>
          <a:stretch/>
        </p:blipFill>
        <p:spPr>
          <a:xfrm>
            <a:off x="3845587" y="1722525"/>
            <a:ext cx="630767" cy="193004"/>
          </a:xfrm>
          <a:prstGeom prst="rect">
            <a:avLst/>
          </a:prstGeom>
        </p:spPr>
      </p:pic>
      <p:pic>
        <p:nvPicPr>
          <p:cNvPr id="17" name="Picture 16">
            <a:extLst>
              <a:ext uri="{FF2B5EF4-FFF2-40B4-BE49-F238E27FC236}">
                <a16:creationId xmlns:a16="http://schemas.microsoft.com/office/drawing/2014/main" id="{E30A6F48-A0DA-4563-8916-3F6514AB5173}"/>
              </a:ext>
            </a:extLst>
          </p:cNvPr>
          <p:cNvPicPr>
            <a:picLocks noChangeAspect="1"/>
          </p:cNvPicPr>
          <p:nvPr/>
        </p:nvPicPr>
        <p:blipFill rotWithShape="1">
          <a:blip r:embed="rId5"/>
          <a:srcRect l="29180" t="13722" r="27725" b="12150"/>
          <a:stretch/>
        </p:blipFill>
        <p:spPr>
          <a:xfrm>
            <a:off x="3845587" y="1901038"/>
            <a:ext cx="1206896" cy="193004"/>
          </a:xfrm>
          <a:prstGeom prst="rect">
            <a:avLst/>
          </a:prstGeom>
        </p:spPr>
      </p:pic>
      <p:pic>
        <p:nvPicPr>
          <p:cNvPr id="21" name="Picture 20">
            <a:extLst>
              <a:ext uri="{FF2B5EF4-FFF2-40B4-BE49-F238E27FC236}">
                <a16:creationId xmlns:a16="http://schemas.microsoft.com/office/drawing/2014/main" id="{A757F067-15D5-411F-AA04-D226D0AC4ED0}"/>
              </a:ext>
            </a:extLst>
          </p:cNvPr>
          <p:cNvPicPr>
            <a:picLocks noChangeAspect="1"/>
          </p:cNvPicPr>
          <p:nvPr/>
        </p:nvPicPr>
        <p:blipFill>
          <a:blip r:embed="rId6"/>
          <a:stretch>
            <a:fillRect/>
          </a:stretch>
        </p:blipFill>
        <p:spPr>
          <a:xfrm>
            <a:off x="3864339" y="2094042"/>
            <a:ext cx="593261" cy="224865"/>
          </a:xfrm>
          <a:prstGeom prst="rect">
            <a:avLst/>
          </a:prstGeom>
        </p:spPr>
      </p:pic>
      <p:sp>
        <p:nvSpPr>
          <p:cNvPr id="22" name="Rectangle 21">
            <a:extLst>
              <a:ext uri="{FF2B5EF4-FFF2-40B4-BE49-F238E27FC236}">
                <a16:creationId xmlns:a16="http://schemas.microsoft.com/office/drawing/2014/main" id="{259CE826-B244-4DD0-8AC5-121B32728824}"/>
              </a:ext>
            </a:extLst>
          </p:cNvPr>
          <p:cNvSpPr/>
          <p:nvPr/>
        </p:nvSpPr>
        <p:spPr>
          <a:xfrm>
            <a:off x="3845587" y="1722525"/>
            <a:ext cx="1206896" cy="620066"/>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Connector 22">
            <a:extLst>
              <a:ext uri="{FF2B5EF4-FFF2-40B4-BE49-F238E27FC236}">
                <a16:creationId xmlns:a16="http://schemas.microsoft.com/office/drawing/2014/main" id="{C6C388E1-A69E-4928-BDED-B5BA2290D322}"/>
              </a:ext>
            </a:extLst>
          </p:cNvPr>
          <p:cNvCxnSpPr>
            <a:cxnSpLocks/>
          </p:cNvCxnSpPr>
          <p:nvPr/>
        </p:nvCxnSpPr>
        <p:spPr>
          <a:xfrm flipV="1">
            <a:off x="3309225" y="1722525"/>
            <a:ext cx="536362" cy="38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82A667-87AE-4E37-A3C9-31E8A4455E0B}"/>
              </a:ext>
            </a:extLst>
          </p:cNvPr>
          <p:cNvCxnSpPr>
            <a:cxnSpLocks/>
          </p:cNvCxnSpPr>
          <p:nvPr/>
        </p:nvCxnSpPr>
        <p:spPr>
          <a:xfrm>
            <a:off x="3309225" y="1882528"/>
            <a:ext cx="536362" cy="46006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13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7324426" cy="1072753"/>
          </a:xfrm>
        </p:spPr>
        <p:txBody>
          <a:bodyPr>
            <a:normAutofit/>
          </a:bodyPr>
          <a:lstStyle/>
          <a:p>
            <a:r>
              <a:rPr lang="fr-FR" dirty="0" err="1"/>
              <a:t>Exercise</a:t>
            </a:r>
            <a:r>
              <a:rPr lang="fr-FR" dirty="0"/>
              <a:t> ENG</a:t>
            </a:r>
            <a:r>
              <a:rPr lang="en-US" altLang="zh-CN"/>
              <a:t>3</a:t>
            </a:r>
            <a:r>
              <a:rPr lang="fr-FR"/>
              <a:t>: </a:t>
            </a:r>
            <a:r>
              <a:rPr lang="en-US" dirty="0"/>
              <a:t>Energy and exergy balance of a Diesel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30</a:t>
            </a:fld>
            <a:endParaRPr lang="fr-FR" dirty="0"/>
          </a:p>
        </p:txBody>
      </p:sp>
      <p:pic>
        <p:nvPicPr>
          <p:cNvPr id="3" name="Picture 2">
            <a:extLst>
              <a:ext uri="{FF2B5EF4-FFF2-40B4-BE49-F238E27FC236}">
                <a16:creationId xmlns:a16="http://schemas.microsoft.com/office/drawing/2014/main" id="{86DABB23-207C-4DF4-93DE-FFBB4F1FB6BD}"/>
              </a:ext>
            </a:extLst>
          </p:cNvPr>
          <p:cNvPicPr>
            <a:picLocks noChangeAspect="1"/>
          </p:cNvPicPr>
          <p:nvPr/>
        </p:nvPicPr>
        <p:blipFill>
          <a:blip r:embed="rId3"/>
          <a:stretch>
            <a:fillRect/>
          </a:stretch>
        </p:blipFill>
        <p:spPr>
          <a:xfrm>
            <a:off x="865837" y="1203785"/>
            <a:ext cx="2702088" cy="3505857"/>
          </a:xfrm>
          <a:prstGeom prst="rect">
            <a:avLst/>
          </a:prstGeom>
          <a:ln>
            <a:solidFill>
              <a:srgbClr val="FF0000"/>
            </a:solidFill>
          </a:ln>
        </p:spPr>
      </p:pic>
      <p:pic>
        <p:nvPicPr>
          <p:cNvPr id="14" name="Picture 13">
            <a:extLst>
              <a:ext uri="{FF2B5EF4-FFF2-40B4-BE49-F238E27FC236}">
                <a16:creationId xmlns:a16="http://schemas.microsoft.com/office/drawing/2014/main" id="{E965C591-708B-4B8E-BDE7-0B8ACEB3541B}"/>
              </a:ext>
            </a:extLst>
          </p:cNvPr>
          <p:cNvPicPr>
            <a:picLocks noChangeAspect="1"/>
          </p:cNvPicPr>
          <p:nvPr/>
        </p:nvPicPr>
        <p:blipFill>
          <a:blip r:embed="rId4"/>
          <a:stretch>
            <a:fillRect/>
          </a:stretch>
        </p:blipFill>
        <p:spPr>
          <a:xfrm>
            <a:off x="3597940" y="1204879"/>
            <a:ext cx="2701246" cy="3504763"/>
          </a:xfrm>
          <a:prstGeom prst="rect">
            <a:avLst/>
          </a:prstGeom>
          <a:ln>
            <a:solidFill>
              <a:srgbClr val="FF0000"/>
            </a:solidFill>
          </a:ln>
        </p:spPr>
      </p:pic>
      <p:pic>
        <p:nvPicPr>
          <p:cNvPr id="17" name="Picture 16">
            <a:extLst>
              <a:ext uri="{FF2B5EF4-FFF2-40B4-BE49-F238E27FC236}">
                <a16:creationId xmlns:a16="http://schemas.microsoft.com/office/drawing/2014/main" id="{B488B4FD-9FB0-4B76-98B7-0E154DE133DB}"/>
              </a:ext>
            </a:extLst>
          </p:cNvPr>
          <p:cNvPicPr>
            <a:picLocks noChangeAspect="1"/>
          </p:cNvPicPr>
          <p:nvPr/>
        </p:nvPicPr>
        <p:blipFill>
          <a:blip r:embed="rId5"/>
          <a:stretch>
            <a:fillRect/>
          </a:stretch>
        </p:blipFill>
        <p:spPr>
          <a:xfrm>
            <a:off x="6329201" y="1204879"/>
            <a:ext cx="2701245" cy="3504763"/>
          </a:xfrm>
          <a:prstGeom prst="rect">
            <a:avLst/>
          </a:prstGeom>
          <a:ln>
            <a:solidFill>
              <a:srgbClr val="FF0000"/>
            </a:solidFill>
          </a:ln>
        </p:spPr>
      </p:pic>
    </p:spTree>
    <p:extLst>
      <p:ext uri="{BB962C8B-B14F-4D97-AF65-F5344CB8AC3E}">
        <p14:creationId xmlns:p14="http://schemas.microsoft.com/office/powerpoint/2010/main" val="266228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4</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3" name="Rectangle 12">
            <a:extLst>
              <a:ext uri="{FF2B5EF4-FFF2-40B4-BE49-F238E27FC236}">
                <a16:creationId xmlns:a16="http://schemas.microsoft.com/office/drawing/2014/main" id="{00BC0422-BC64-4B68-8CB3-C35C1825CCAB}"/>
              </a:ext>
            </a:extLst>
          </p:cNvPr>
          <p:cNvSpPr/>
          <p:nvPr/>
        </p:nvSpPr>
        <p:spPr>
          <a:xfrm>
            <a:off x="2630488" y="2305709"/>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54B12AE3-088D-4515-9EDC-08F0F6A7CFF3}"/>
              </a:ext>
            </a:extLst>
          </p:cNvPr>
          <p:cNvSpPr/>
          <p:nvPr/>
        </p:nvSpPr>
        <p:spPr>
          <a:xfrm>
            <a:off x="2630488" y="246994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794B5853-810F-4C47-A799-04B878A2D63A}"/>
              </a:ext>
            </a:extLst>
          </p:cNvPr>
          <p:cNvSpPr/>
          <p:nvPr/>
        </p:nvSpPr>
        <p:spPr>
          <a:xfrm>
            <a:off x="2630488" y="258180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259CE826-B244-4DD0-8AC5-121B32728824}"/>
              </a:ext>
            </a:extLst>
          </p:cNvPr>
          <p:cNvSpPr/>
          <p:nvPr/>
        </p:nvSpPr>
        <p:spPr>
          <a:xfrm>
            <a:off x="3874552" y="1767818"/>
            <a:ext cx="725285" cy="1216681"/>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Connector 22">
            <a:extLst>
              <a:ext uri="{FF2B5EF4-FFF2-40B4-BE49-F238E27FC236}">
                <a16:creationId xmlns:a16="http://schemas.microsoft.com/office/drawing/2014/main" id="{C6C388E1-A69E-4928-BDED-B5BA2290D322}"/>
              </a:ext>
            </a:extLst>
          </p:cNvPr>
          <p:cNvCxnSpPr>
            <a:cxnSpLocks/>
          </p:cNvCxnSpPr>
          <p:nvPr/>
        </p:nvCxnSpPr>
        <p:spPr>
          <a:xfrm flipV="1">
            <a:off x="3309225" y="1767818"/>
            <a:ext cx="565327" cy="352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82A667-87AE-4E37-A3C9-31E8A4455E0B}"/>
              </a:ext>
            </a:extLst>
          </p:cNvPr>
          <p:cNvCxnSpPr>
            <a:cxnSpLocks/>
          </p:cNvCxnSpPr>
          <p:nvPr/>
        </p:nvCxnSpPr>
        <p:spPr>
          <a:xfrm>
            <a:off x="3309225" y="2235195"/>
            <a:ext cx="565327" cy="74930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A410AE-E0A0-4D77-9D59-0EF0593F5907}"/>
              </a:ext>
            </a:extLst>
          </p:cNvPr>
          <p:cNvPicPr>
            <a:picLocks noChangeAspect="1"/>
          </p:cNvPicPr>
          <p:nvPr/>
        </p:nvPicPr>
        <p:blipFill>
          <a:blip r:embed="rId5"/>
          <a:stretch>
            <a:fillRect/>
          </a:stretch>
        </p:blipFill>
        <p:spPr>
          <a:xfrm>
            <a:off x="3895170" y="1780936"/>
            <a:ext cx="639936" cy="1150298"/>
          </a:xfrm>
          <a:prstGeom prst="rect">
            <a:avLst/>
          </a:prstGeom>
        </p:spPr>
      </p:pic>
      <p:sp>
        <p:nvSpPr>
          <p:cNvPr id="25" name="Rectangle 24">
            <a:extLst>
              <a:ext uri="{FF2B5EF4-FFF2-40B4-BE49-F238E27FC236}">
                <a16:creationId xmlns:a16="http://schemas.microsoft.com/office/drawing/2014/main" id="{A232EA0B-4578-4080-8C05-74E6E1107456}"/>
              </a:ext>
            </a:extLst>
          </p:cNvPr>
          <p:cNvSpPr/>
          <p:nvPr/>
        </p:nvSpPr>
        <p:spPr>
          <a:xfrm>
            <a:off x="1856004" y="2127909"/>
            <a:ext cx="358029"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8" name="Picture 17">
            <a:extLst>
              <a:ext uri="{FF2B5EF4-FFF2-40B4-BE49-F238E27FC236}">
                <a16:creationId xmlns:a16="http://schemas.microsoft.com/office/drawing/2014/main" id="{CA0F9886-D2A6-470C-B7AD-7790E3AAB5E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67074" y="2170865"/>
            <a:ext cx="197815" cy="171143"/>
          </a:xfrm>
          <a:prstGeom prst="rect">
            <a:avLst/>
          </a:prstGeom>
        </p:spPr>
      </p:pic>
    </p:spTree>
    <p:extLst>
      <p:ext uri="{BB962C8B-B14F-4D97-AF65-F5344CB8AC3E}">
        <p14:creationId xmlns:p14="http://schemas.microsoft.com/office/powerpoint/2010/main" val="135307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5</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4" name="Rectangle 13">
            <a:extLst>
              <a:ext uri="{FF2B5EF4-FFF2-40B4-BE49-F238E27FC236}">
                <a16:creationId xmlns:a16="http://schemas.microsoft.com/office/drawing/2014/main" id="{54B12AE3-088D-4515-9EDC-08F0F6A7CFF3}"/>
              </a:ext>
            </a:extLst>
          </p:cNvPr>
          <p:cNvSpPr/>
          <p:nvPr/>
        </p:nvSpPr>
        <p:spPr>
          <a:xfrm>
            <a:off x="2630488" y="246994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794B5853-810F-4C47-A799-04B878A2D63A}"/>
              </a:ext>
            </a:extLst>
          </p:cNvPr>
          <p:cNvSpPr/>
          <p:nvPr/>
        </p:nvSpPr>
        <p:spPr>
          <a:xfrm>
            <a:off x="2630488" y="258180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259CE826-B244-4DD0-8AC5-121B32728824}"/>
              </a:ext>
            </a:extLst>
          </p:cNvPr>
          <p:cNvSpPr/>
          <p:nvPr/>
        </p:nvSpPr>
        <p:spPr>
          <a:xfrm>
            <a:off x="3874552" y="2457240"/>
            <a:ext cx="3343312" cy="64390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Connector 22">
            <a:extLst>
              <a:ext uri="{FF2B5EF4-FFF2-40B4-BE49-F238E27FC236}">
                <a16:creationId xmlns:a16="http://schemas.microsoft.com/office/drawing/2014/main" id="{C6C388E1-A69E-4928-BDED-B5BA2290D322}"/>
              </a:ext>
            </a:extLst>
          </p:cNvPr>
          <p:cNvCxnSpPr>
            <a:cxnSpLocks/>
          </p:cNvCxnSpPr>
          <p:nvPr/>
        </p:nvCxnSpPr>
        <p:spPr>
          <a:xfrm>
            <a:off x="3309225" y="2237473"/>
            <a:ext cx="565327" cy="221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82A667-87AE-4E37-A3C9-31E8A4455E0B}"/>
              </a:ext>
            </a:extLst>
          </p:cNvPr>
          <p:cNvCxnSpPr>
            <a:cxnSpLocks/>
          </p:cNvCxnSpPr>
          <p:nvPr/>
        </p:nvCxnSpPr>
        <p:spPr>
          <a:xfrm>
            <a:off x="3309225" y="2459358"/>
            <a:ext cx="565327" cy="6417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39FBEBD-DA29-4556-9AF1-A6961C24959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96064" y="2482973"/>
            <a:ext cx="3321800" cy="488945"/>
          </a:xfrm>
          <a:prstGeom prst="rect">
            <a:avLst/>
          </a:prstGeom>
        </p:spPr>
      </p:pic>
      <p:pic>
        <p:nvPicPr>
          <p:cNvPr id="20" name="Picture 19">
            <a:extLst>
              <a:ext uri="{FF2B5EF4-FFF2-40B4-BE49-F238E27FC236}">
                <a16:creationId xmlns:a16="http://schemas.microsoft.com/office/drawing/2014/main" id="{3E145534-C3D2-4BB4-9CB6-6518997E8897}"/>
              </a:ext>
            </a:extLst>
          </p:cNvPr>
          <p:cNvPicPr>
            <a:picLocks noChangeAspect="1"/>
          </p:cNvPicPr>
          <p:nvPr/>
        </p:nvPicPr>
        <p:blipFill rotWithShape="1">
          <a:blip r:embed="rId6"/>
          <a:srcRect l="29180" t="13722" r="27725" b="12150"/>
          <a:stretch/>
        </p:blipFill>
        <p:spPr>
          <a:xfrm>
            <a:off x="3896064" y="2898522"/>
            <a:ext cx="1206896" cy="193004"/>
          </a:xfrm>
          <a:prstGeom prst="rect">
            <a:avLst/>
          </a:prstGeom>
        </p:spPr>
      </p:pic>
    </p:spTree>
    <p:extLst>
      <p:ext uri="{BB962C8B-B14F-4D97-AF65-F5344CB8AC3E}">
        <p14:creationId xmlns:p14="http://schemas.microsoft.com/office/powerpoint/2010/main" val="298980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6</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5" name="Rectangle 14">
            <a:extLst>
              <a:ext uri="{FF2B5EF4-FFF2-40B4-BE49-F238E27FC236}">
                <a16:creationId xmlns:a16="http://schemas.microsoft.com/office/drawing/2014/main" id="{794B5853-810F-4C47-A799-04B878A2D63A}"/>
              </a:ext>
            </a:extLst>
          </p:cNvPr>
          <p:cNvSpPr/>
          <p:nvPr/>
        </p:nvSpPr>
        <p:spPr>
          <a:xfrm>
            <a:off x="2630488" y="2581803"/>
            <a:ext cx="657225" cy="10075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259CE826-B244-4DD0-8AC5-121B32728824}"/>
              </a:ext>
            </a:extLst>
          </p:cNvPr>
          <p:cNvSpPr/>
          <p:nvPr/>
        </p:nvSpPr>
        <p:spPr>
          <a:xfrm>
            <a:off x="3874552" y="2454162"/>
            <a:ext cx="1228408" cy="19300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Connector 22">
            <a:extLst>
              <a:ext uri="{FF2B5EF4-FFF2-40B4-BE49-F238E27FC236}">
                <a16:creationId xmlns:a16="http://schemas.microsoft.com/office/drawing/2014/main" id="{C6C388E1-A69E-4928-BDED-B5BA2290D322}"/>
              </a:ext>
            </a:extLst>
          </p:cNvPr>
          <p:cNvCxnSpPr>
            <a:cxnSpLocks/>
          </p:cNvCxnSpPr>
          <p:nvPr/>
        </p:nvCxnSpPr>
        <p:spPr>
          <a:xfrm flipV="1">
            <a:off x="3309225" y="2454275"/>
            <a:ext cx="564275" cy="8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82A667-87AE-4E37-A3C9-31E8A4455E0B}"/>
              </a:ext>
            </a:extLst>
          </p:cNvPr>
          <p:cNvCxnSpPr>
            <a:cxnSpLocks/>
          </p:cNvCxnSpPr>
          <p:nvPr/>
        </p:nvCxnSpPr>
        <p:spPr>
          <a:xfrm>
            <a:off x="3309225" y="2579865"/>
            <a:ext cx="567450" cy="680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3E145534-C3D2-4BB4-9CB6-6518997E8897}"/>
              </a:ext>
            </a:extLst>
          </p:cNvPr>
          <p:cNvPicPr>
            <a:picLocks noChangeAspect="1"/>
          </p:cNvPicPr>
          <p:nvPr/>
        </p:nvPicPr>
        <p:blipFill rotWithShape="1">
          <a:blip r:embed="rId5">
            <a:clrChange>
              <a:clrFrom>
                <a:srgbClr val="FFFFFF"/>
              </a:clrFrom>
              <a:clrTo>
                <a:srgbClr val="FFFFFF">
                  <a:alpha val="0"/>
                </a:srgbClr>
              </a:clrTo>
            </a:clrChange>
          </a:blip>
          <a:srcRect l="29180" t="13722" r="27725" b="12150"/>
          <a:stretch/>
        </p:blipFill>
        <p:spPr>
          <a:xfrm>
            <a:off x="3896064" y="2459358"/>
            <a:ext cx="1206896" cy="193004"/>
          </a:xfrm>
          <a:prstGeom prst="rect">
            <a:avLst/>
          </a:prstGeom>
        </p:spPr>
      </p:pic>
    </p:spTree>
    <p:extLst>
      <p:ext uri="{BB962C8B-B14F-4D97-AF65-F5344CB8AC3E}">
        <p14:creationId xmlns:p14="http://schemas.microsoft.com/office/powerpoint/2010/main" val="83536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7</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26048" b="54022"/>
          <a:stretch/>
        </p:blipFill>
        <p:spPr>
          <a:xfrm>
            <a:off x="1129824" y="565821"/>
            <a:ext cx="3214377" cy="900428"/>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1129824" y="1615289"/>
            <a:ext cx="2203247" cy="1110114"/>
          </a:xfrm>
          <a:prstGeom prst="rect">
            <a:avLst/>
          </a:prstGeom>
        </p:spPr>
      </p:pic>
      <p:sp>
        <p:nvSpPr>
          <p:cNvPr id="14" name="Rectangle 13">
            <a:extLst>
              <a:ext uri="{FF2B5EF4-FFF2-40B4-BE49-F238E27FC236}">
                <a16:creationId xmlns:a16="http://schemas.microsoft.com/office/drawing/2014/main" id="{F4A612F3-A1C9-4F3B-9280-A158F1F16389}"/>
              </a:ext>
            </a:extLst>
          </p:cNvPr>
          <p:cNvSpPr/>
          <p:nvPr/>
        </p:nvSpPr>
        <p:spPr>
          <a:xfrm>
            <a:off x="3874552" y="2457241"/>
            <a:ext cx="3343312" cy="514678"/>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6" name="Straight Connector 15">
            <a:extLst>
              <a:ext uri="{FF2B5EF4-FFF2-40B4-BE49-F238E27FC236}">
                <a16:creationId xmlns:a16="http://schemas.microsoft.com/office/drawing/2014/main" id="{9BB1913E-E17D-4385-91D3-053E31A21572}"/>
              </a:ext>
            </a:extLst>
          </p:cNvPr>
          <p:cNvCxnSpPr>
            <a:cxnSpLocks/>
          </p:cNvCxnSpPr>
          <p:nvPr/>
        </p:nvCxnSpPr>
        <p:spPr>
          <a:xfrm flipV="1">
            <a:off x="3305175" y="2459358"/>
            <a:ext cx="569377" cy="121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B707F4-C557-4C5C-A3F9-E123118833B3}"/>
              </a:ext>
            </a:extLst>
          </p:cNvPr>
          <p:cNvCxnSpPr>
            <a:cxnSpLocks/>
          </p:cNvCxnSpPr>
          <p:nvPr/>
        </p:nvCxnSpPr>
        <p:spPr>
          <a:xfrm>
            <a:off x="3309225" y="2695575"/>
            <a:ext cx="565327" cy="2763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3AB35E4-290A-45CF-88AF-C8440AF2A1F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96064" y="2482973"/>
            <a:ext cx="3321800" cy="488945"/>
          </a:xfrm>
          <a:prstGeom prst="rect">
            <a:avLst/>
          </a:prstGeom>
        </p:spPr>
      </p:pic>
    </p:spTree>
    <p:extLst>
      <p:ext uri="{BB962C8B-B14F-4D97-AF65-F5344CB8AC3E}">
        <p14:creationId xmlns:p14="http://schemas.microsoft.com/office/powerpoint/2010/main" val="284570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8</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sp>
        <p:nvSpPr>
          <p:cNvPr id="15" name="Rectangle 14">
            <a:extLst>
              <a:ext uri="{FF2B5EF4-FFF2-40B4-BE49-F238E27FC236}">
                <a16:creationId xmlns:a16="http://schemas.microsoft.com/office/drawing/2014/main" id="{FC89C75D-3A85-48B7-AAE6-98ADB25A57C4}"/>
              </a:ext>
            </a:extLst>
          </p:cNvPr>
          <p:cNvSpPr/>
          <p:nvPr/>
        </p:nvSpPr>
        <p:spPr>
          <a:xfrm>
            <a:off x="3328452" y="898236"/>
            <a:ext cx="259298" cy="21936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9" name="Straight Arrow Connector 18">
            <a:extLst>
              <a:ext uri="{FF2B5EF4-FFF2-40B4-BE49-F238E27FC236}">
                <a16:creationId xmlns:a16="http://schemas.microsoft.com/office/drawing/2014/main" id="{405F2FB2-DB23-442E-8D5E-32C3C2D16DA9}"/>
              </a:ext>
            </a:extLst>
          </p:cNvPr>
          <p:cNvCxnSpPr>
            <a:cxnSpLocks/>
          </p:cNvCxnSpPr>
          <p:nvPr/>
        </p:nvCxnSpPr>
        <p:spPr>
          <a:xfrm>
            <a:off x="3587750" y="1117319"/>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F7AC04-0847-4F84-9A58-85B827932F5D}"/>
              </a:ext>
            </a:extLst>
          </p:cNvPr>
          <p:cNvSpPr txBox="1"/>
          <p:nvPr/>
        </p:nvSpPr>
        <p:spPr>
          <a:xfrm>
            <a:off x="3735259" y="1095241"/>
            <a:ext cx="1344741" cy="215444"/>
          </a:xfrm>
          <a:prstGeom prst="rect">
            <a:avLst/>
          </a:prstGeom>
          <a:noFill/>
          <a:ln>
            <a:noFill/>
          </a:ln>
        </p:spPr>
        <p:txBody>
          <a:bodyPr wrap="square" rtlCol="0">
            <a:spAutoFit/>
          </a:bodyPr>
          <a:lstStyle/>
          <a:p>
            <a:r>
              <a:rPr lang="en-US" sz="800" dirty="0">
                <a:solidFill>
                  <a:schemeClr val="tx1">
                    <a:lumMod val="50000"/>
                  </a:schemeClr>
                </a:solidFill>
              </a:rPr>
              <a:t>Air density, how come?</a:t>
            </a:r>
            <a:endParaRPr lang="en-CH" sz="800" dirty="0">
              <a:solidFill>
                <a:schemeClr val="tx1">
                  <a:lumMod val="50000"/>
                </a:schemeClr>
              </a:solidFill>
            </a:endParaRPr>
          </a:p>
        </p:txBody>
      </p:sp>
      <p:sp>
        <p:nvSpPr>
          <p:cNvPr id="25" name="Rectangle 24">
            <a:extLst>
              <a:ext uri="{FF2B5EF4-FFF2-40B4-BE49-F238E27FC236}">
                <a16:creationId xmlns:a16="http://schemas.microsoft.com/office/drawing/2014/main" id="{DAB9FBF2-1895-4366-B7B0-3E485A1C8596}"/>
              </a:ext>
            </a:extLst>
          </p:cNvPr>
          <p:cNvSpPr/>
          <p:nvPr/>
        </p:nvSpPr>
        <p:spPr>
          <a:xfrm>
            <a:off x="3913717" y="736201"/>
            <a:ext cx="275166" cy="95649"/>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6" name="Straight Arrow Connector 25">
            <a:extLst>
              <a:ext uri="{FF2B5EF4-FFF2-40B4-BE49-F238E27FC236}">
                <a16:creationId xmlns:a16="http://schemas.microsoft.com/office/drawing/2014/main" id="{1BB2F2B0-39A7-4F78-BA58-76CA12FE0428}"/>
              </a:ext>
            </a:extLst>
          </p:cNvPr>
          <p:cNvCxnSpPr>
            <a:cxnSpLocks/>
          </p:cNvCxnSpPr>
          <p:nvPr/>
        </p:nvCxnSpPr>
        <p:spPr>
          <a:xfrm>
            <a:off x="4191729" y="784094"/>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308FC3-A13B-4839-A090-DE7E5648CCAF}"/>
              </a:ext>
            </a:extLst>
          </p:cNvPr>
          <p:cNvSpPr txBox="1"/>
          <p:nvPr/>
        </p:nvSpPr>
        <p:spPr>
          <a:xfrm>
            <a:off x="4378726" y="772897"/>
            <a:ext cx="1901424" cy="215444"/>
          </a:xfrm>
          <a:prstGeom prst="rect">
            <a:avLst/>
          </a:prstGeom>
          <a:noFill/>
          <a:ln>
            <a:noFill/>
          </a:ln>
        </p:spPr>
        <p:txBody>
          <a:bodyPr wrap="square" rtlCol="0">
            <a:spAutoFit/>
          </a:bodyPr>
          <a:lstStyle/>
          <a:p>
            <a:r>
              <a:rPr lang="en-US" sz="800" dirty="0">
                <a:solidFill>
                  <a:schemeClr val="tx1">
                    <a:lumMod val="50000"/>
                  </a:schemeClr>
                </a:solidFill>
              </a:rPr>
              <a:t>Compression ratio related to pressure</a:t>
            </a:r>
            <a:endParaRPr lang="en-CH" sz="800" dirty="0">
              <a:solidFill>
                <a:schemeClr val="tx1">
                  <a:lumMod val="50000"/>
                </a:schemeClr>
              </a:solidFill>
            </a:endParaRPr>
          </a:p>
        </p:txBody>
      </p:sp>
      <p:cxnSp>
        <p:nvCxnSpPr>
          <p:cNvPr id="28" name="Straight Arrow Connector 27">
            <a:extLst>
              <a:ext uri="{FF2B5EF4-FFF2-40B4-BE49-F238E27FC236}">
                <a16:creationId xmlns:a16="http://schemas.microsoft.com/office/drawing/2014/main" id="{FBE7F445-04F4-44FA-B502-2CF8A3821569}"/>
              </a:ext>
            </a:extLst>
          </p:cNvPr>
          <p:cNvCxnSpPr>
            <a:cxnSpLocks/>
          </p:cNvCxnSpPr>
          <p:nvPr/>
        </p:nvCxnSpPr>
        <p:spPr>
          <a:xfrm flipH="1">
            <a:off x="6219456" y="2632024"/>
            <a:ext cx="102330" cy="18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81536AB-FDA5-4DDF-84E4-FFB2BF155889}"/>
              </a:ext>
            </a:extLst>
          </p:cNvPr>
          <p:cNvSpPr txBox="1"/>
          <p:nvPr/>
        </p:nvSpPr>
        <p:spPr>
          <a:xfrm>
            <a:off x="4916360" y="2788250"/>
            <a:ext cx="1901424" cy="215444"/>
          </a:xfrm>
          <a:prstGeom prst="rect">
            <a:avLst/>
          </a:prstGeom>
          <a:noFill/>
          <a:ln>
            <a:noFill/>
          </a:ln>
        </p:spPr>
        <p:txBody>
          <a:bodyPr wrap="square" rtlCol="0">
            <a:spAutoFit/>
          </a:bodyPr>
          <a:lstStyle/>
          <a:p>
            <a:r>
              <a:rPr lang="en-US" sz="800" dirty="0">
                <a:solidFill>
                  <a:schemeClr val="tx1">
                    <a:lumMod val="50000"/>
                  </a:schemeClr>
                </a:solidFill>
              </a:rPr>
              <a:t>Geometric compression ratio</a:t>
            </a:r>
            <a:endParaRPr lang="en-CH" sz="800" dirty="0">
              <a:solidFill>
                <a:schemeClr val="tx1">
                  <a:lumMod val="50000"/>
                </a:schemeClr>
              </a:solidFill>
            </a:endParaRPr>
          </a:p>
        </p:txBody>
      </p:sp>
    </p:spTree>
    <p:extLst>
      <p:ext uri="{BB962C8B-B14F-4D97-AF65-F5344CB8AC3E}">
        <p14:creationId xmlns:p14="http://schemas.microsoft.com/office/powerpoint/2010/main" val="334237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dirty="0"/>
              <a:t>2</a:t>
            </a:r>
            <a:r>
              <a:rPr lang="fr-FR" dirty="0"/>
              <a:t>: </a:t>
            </a:r>
            <a:r>
              <a:rPr lang="en-US" altLang="zh-CN" dirty="0"/>
              <a:t>Gas engine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9</a:t>
            </a:fld>
            <a:endParaRPr lang="fr-FR" dirty="0"/>
          </a:p>
        </p:txBody>
      </p:sp>
      <p:pic>
        <p:nvPicPr>
          <p:cNvPr id="12" name="Picture 11">
            <a:extLst>
              <a:ext uri="{FF2B5EF4-FFF2-40B4-BE49-F238E27FC236}">
                <a16:creationId xmlns:a16="http://schemas.microsoft.com/office/drawing/2014/main" id="{A9AD370E-F4B2-46EA-9168-B86CA55537FD}"/>
              </a:ext>
            </a:extLst>
          </p:cNvPr>
          <p:cNvPicPr>
            <a:picLocks noChangeAspect="1"/>
          </p:cNvPicPr>
          <p:nvPr/>
        </p:nvPicPr>
        <p:blipFill rotWithShape="1">
          <a:blip r:embed="rId3"/>
          <a:srcRect t="46413" b="41654"/>
          <a:stretch/>
        </p:blipFill>
        <p:spPr>
          <a:xfrm>
            <a:off x="1129824" y="616426"/>
            <a:ext cx="3214377" cy="539149"/>
          </a:xfrm>
          <a:prstGeom prst="rect">
            <a:avLst/>
          </a:prstGeom>
        </p:spPr>
      </p:pic>
      <p:sp>
        <p:nvSpPr>
          <p:cNvPr id="6" name="TextBox 5">
            <a:extLst>
              <a:ext uri="{FF2B5EF4-FFF2-40B4-BE49-F238E27FC236}">
                <a16:creationId xmlns:a16="http://schemas.microsoft.com/office/drawing/2014/main" id="{E245C535-DF40-4F2E-807A-5A53A3B9FC73}"/>
              </a:ext>
            </a:extLst>
          </p:cNvPr>
          <p:cNvSpPr txBox="1"/>
          <p:nvPr/>
        </p:nvSpPr>
        <p:spPr>
          <a:xfrm>
            <a:off x="6296100" y="883385"/>
            <a:ext cx="2771913"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a:t>
            </a:r>
            <a:r>
              <a:rPr lang="pt-BR" dirty="0">
                <a:solidFill>
                  <a:srgbClr val="FF0000"/>
                </a:solidFill>
              </a:rPr>
              <a:t>Memento, Page 1, 4-7</a:t>
            </a:r>
            <a:endParaRPr lang="en-US" b="1" dirty="0">
              <a:solidFill>
                <a:srgbClr val="FF0000"/>
              </a:solidFill>
            </a:endParaRPr>
          </a:p>
          <a:p>
            <a:r>
              <a:rPr lang="en-US" dirty="0">
                <a:solidFill>
                  <a:srgbClr val="FF0000"/>
                </a:solidFill>
              </a:rPr>
              <a:t>2. </a:t>
            </a:r>
            <a:r>
              <a:rPr lang="fr-FR" altLang="zh-CN" dirty="0">
                <a:solidFill>
                  <a:srgbClr val="FF0000"/>
                </a:solidFill>
              </a:rPr>
              <a:t>Lecture 3, page 16-22, 33-36</a:t>
            </a:r>
            <a:endParaRPr lang="en-CH" b="1" dirty="0">
              <a:solidFill>
                <a:srgbClr val="FF0000"/>
              </a:solidFill>
            </a:endParaRPr>
          </a:p>
        </p:txBody>
      </p:sp>
      <p:pic>
        <p:nvPicPr>
          <p:cNvPr id="8" name="Picture 7">
            <a:extLst>
              <a:ext uri="{FF2B5EF4-FFF2-40B4-BE49-F238E27FC236}">
                <a16:creationId xmlns:a16="http://schemas.microsoft.com/office/drawing/2014/main" id="{47A4508D-D900-46B9-A978-F83F6E353F53}"/>
              </a:ext>
            </a:extLst>
          </p:cNvPr>
          <p:cNvPicPr>
            <a:picLocks noChangeAspect="1"/>
          </p:cNvPicPr>
          <p:nvPr/>
        </p:nvPicPr>
        <p:blipFill rotWithShape="1">
          <a:blip r:embed="rId3"/>
          <a:srcRect t="5949" b="78212"/>
          <a:stretch/>
        </p:blipFill>
        <p:spPr>
          <a:xfrm>
            <a:off x="6296100" y="1615289"/>
            <a:ext cx="2785327" cy="620066"/>
          </a:xfrm>
          <a:prstGeom prst="rect">
            <a:avLst/>
          </a:prstGeom>
        </p:spPr>
      </p:pic>
      <p:pic>
        <p:nvPicPr>
          <p:cNvPr id="3" name="Picture 2">
            <a:extLst>
              <a:ext uri="{FF2B5EF4-FFF2-40B4-BE49-F238E27FC236}">
                <a16:creationId xmlns:a16="http://schemas.microsoft.com/office/drawing/2014/main" id="{DB47463E-CB32-42FB-9E02-06AE6FC22429}"/>
              </a:ext>
            </a:extLst>
          </p:cNvPr>
          <p:cNvPicPr>
            <a:picLocks noChangeAspect="1"/>
          </p:cNvPicPr>
          <p:nvPr/>
        </p:nvPicPr>
        <p:blipFill>
          <a:blip r:embed="rId4"/>
          <a:stretch>
            <a:fillRect/>
          </a:stretch>
        </p:blipFill>
        <p:spPr>
          <a:xfrm>
            <a:off x="6320949" y="2251678"/>
            <a:ext cx="2739927" cy="1380522"/>
          </a:xfrm>
          <a:prstGeom prst="rect">
            <a:avLst/>
          </a:prstGeom>
        </p:spPr>
      </p:pic>
      <p:sp>
        <p:nvSpPr>
          <p:cNvPr id="15" name="Rectangle 14">
            <a:extLst>
              <a:ext uri="{FF2B5EF4-FFF2-40B4-BE49-F238E27FC236}">
                <a16:creationId xmlns:a16="http://schemas.microsoft.com/office/drawing/2014/main" id="{FC89C75D-3A85-48B7-AAE6-98ADB25A57C4}"/>
              </a:ext>
            </a:extLst>
          </p:cNvPr>
          <p:cNvSpPr/>
          <p:nvPr/>
        </p:nvSpPr>
        <p:spPr>
          <a:xfrm>
            <a:off x="3328452" y="898236"/>
            <a:ext cx="259298" cy="219364"/>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9" name="Straight Arrow Connector 18">
            <a:extLst>
              <a:ext uri="{FF2B5EF4-FFF2-40B4-BE49-F238E27FC236}">
                <a16:creationId xmlns:a16="http://schemas.microsoft.com/office/drawing/2014/main" id="{405F2FB2-DB23-442E-8D5E-32C3C2D16DA9}"/>
              </a:ext>
            </a:extLst>
          </p:cNvPr>
          <p:cNvCxnSpPr>
            <a:cxnSpLocks/>
          </p:cNvCxnSpPr>
          <p:nvPr/>
        </p:nvCxnSpPr>
        <p:spPr>
          <a:xfrm>
            <a:off x="3587750" y="1117319"/>
            <a:ext cx="215900" cy="8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F7AC04-0847-4F84-9A58-85B827932F5D}"/>
              </a:ext>
            </a:extLst>
          </p:cNvPr>
          <p:cNvSpPr txBox="1"/>
          <p:nvPr/>
        </p:nvSpPr>
        <p:spPr>
          <a:xfrm>
            <a:off x="3735259" y="1095241"/>
            <a:ext cx="1344741" cy="215444"/>
          </a:xfrm>
          <a:prstGeom prst="rect">
            <a:avLst/>
          </a:prstGeom>
          <a:noFill/>
          <a:ln>
            <a:noFill/>
          </a:ln>
        </p:spPr>
        <p:txBody>
          <a:bodyPr wrap="square" rtlCol="0">
            <a:spAutoFit/>
          </a:bodyPr>
          <a:lstStyle/>
          <a:p>
            <a:r>
              <a:rPr lang="en-US" sz="800" dirty="0">
                <a:solidFill>
                  <a:schemeClr val="tx1">
                    <a:lumMod val="50000"/>
                  </a:schemeClr>
                </a:solidFill>
              </a:rPr>
              <a:t>Air density, how come?</a:t>
            </a:r>
            <a:endParaRPr lang="en-CH" sz="800" dirty="0">
              <a:solidFill>
                <a:schemeClr val="tx1">
                  <a:lumMod val="50000"/>
                </a:schemeClr>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2ED5F7-262F-492E-A60B-B3F1F3B85E5A}"/>
                  </a:ext>
                </a:extLst>
              </p:cNvPr>
              <p:cNvSpPr txBox="1"/>
              <p:nvPr/>
            </p:nvSpPr>
            <p:spPr>
              <a:xfrm>
                <a:off x="2007457" y="1380679"/>
                <a:ext cx="3072544" cy="343620"/>
              </a:xfrm>
              <a:prstGeom prst="rect">
                <a:avLst/>
              </a:prstGeom>
              <a:noFill/>
              <a:ln>
                <a:solidFill>
                  <a:srgbClr val="FF0000"/>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𝑃</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𝑉</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𝑛</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r>
                        <a:rPr lang="en-US" sz="800" b="0" i="1" smtClean="0">
                          <a:solidFill>
                            <a:schemeClr val="tx1">
                              <a:lumMod val="50000"/>
                            </a:schemeClr>
                          </a:solidFill>
                          <a:latin typeface="Cambria Math" panose="02040503050406030204" pitchFamily="18" charset="0"/>
                        </a:rPr>
                        <m:t>𝑅</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f>
                        <m:fPr>
                          <m:ctrlPr>
                            <a:rPr lang="en-US" sz="800" b="0" i="1" smtClean="0">
                              <a:solidFill>
                                <a:schemeClr val="tx1">
                                  <a:lumMod val="50000"/>
                                </a:schemeClr>
                              </a:solidFill>
                              <a:latin typeface="Cambria Math" panose="02040503050406030204" pitchFamily="18" charset="0"/>
                            </a:rPr>
                          </m:ctrlPr>
                        </m:fPr>
                        <m:num>
                          <m:r>
                            <a:rPr lang="en-US" sz="800" b="0" i="1" smtClean="0">
                              <a:solidFill>
                                <a:schemeClr val="tx1">
                                  <a:lumMod val="50000"/>
                                </a:schemeClr>
                              </a:solidFill>
                              <a:latin typeface="Cambria Math" panose="02040503050406030204" pitchFamily="18" charset="0"/>
                            </a:rPr>
                            <m:t>𝑅</m:t>
                          </m:r>
                        </m:num>
                        <m:den>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𝑀</m:t>
                              </m:r>
                            </m:e>
                            <m:sub>
                              <m:r>
                                <a:rPr lang="en-US" sz="800" b="0" i="1" smtClean="0">
                                  <a:solidFill>
                                    <a:schemeClr val="tx1">
                                      <a:lumMod val="50000"/>
                                    </a:schemeClr>
                                  </a:solidFill>
                                  <a:latin typeface="Cambria Math" panose="02040503050406030204" pitchFamily="18" charset="0"/>
                                </a:rPr>
                                <m:t>𝑎𝑖𝑟</m:t>
                              </m:r>
                            </m:sub>
                          </m:sSub>
                        </m:den>
                      </m:f>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r>
                        <a:rPr lang="en-US" sz="800" b="0" i="1" smtClean="0">
                          <a:solidFill>
                            <a:schemeClr val="tx1">
                              <a:lumMod val="50000"/>
                            </a:schemeClr>
                          </a:solidFill>
                          <a:latin typeface="Cambria Math" panose="02040503050406030204" pitchFamily="18" charset="0"/>
                        </a:rPr>
                        <m:t>=</m:t>
                      </m:r>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𝑟</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𝑚</m:t>
                          </m:r>
                        </m:e>
                        <m:sub>
                          <m:r>
                            <a:rPr lang="en-US" sz="800" b="0" i="1" smtClean="0">
                              <a:solidFill>
                                <a:schemeClr val="tx1">
                                  <a:lumMod val="50000"/>
                                </a:schemeClr>
                              </a:solidFill>
                              <a:latin typeface="Cambria Math" panose="02040503050406030204" pitchFamily="18" charset="0"/>
                            </a:rPr>
                            <m:t>𝑎𝑖𝑟</m:t>
                          </m:r>
                        </m:sub>
                      </m:sSub>
                      <m:sSub>
                        <m:sSubPr>
                          <m:ctrlPr>
                            <a:rPr lang="en-US" sz="800" b="0" i="1" smtClean="0">
                              <a:solidFill>
                                <a:schemeClr val="tx1">
                                  <a:lumMod val="50000"/>
                                </a:schemeClr>
                              </a:solidFill>
                              <a:latin typeface="Cambria Math" panose="02040503050406030204" pitchFamily="18" charset="0"/>
                            </a:rPr>
                          </m:ctrlPr>
                        </m:sSubPr>
                        <m:e>
                          <m:r>
                            <a:rPr lang="en-US" sz="800" b="0" i="1" smtClean="0">
                              <a:solidFill>
                                <a:schemeClr val="tx1">
                                  <a:lumMod val="50000"/>
                                </a:schemeClr>
                              </a:solidFill>
                              <a:latin typeface="Cambria Math" panose="02040503050406030204" pitchFamily="18" charset="0"/>
                            </a:rPr>
                            <m:t>𝑇</m:t>
                          </m:r>
                        </m:e>
                        <m:sub>
                          <m:r>
                            <a:rPr lang="en-US" sz="800" b="0" i="1" smtClean="0">
                              <a:solidFill>
                                <a:schemeClr val="tx1">
                                  <a:lumMod val="50000"/>
                                </a:schemeClr>
                              </a:solidFill>
                              <a:latin typeface="Cambria Math" panose="02040503050406030204" pitchFamily="18" charset="0"/>
                            </a:rPr>
                            <m:t>𝑎𝑖𝑟</m:t>
                          </m:r>
                        </m:sub>
                      </m:sSub>
                    </m:oMath>
                  </m:oMathPara>
                </a14:m>
                <a:endParaRPr lang="en-CH" sz="800" dirty="0">
                  <a:solidFill>
                    <a:schemeClr val="tx1">
                      <a:lumMod val="50000"/>
                    </a:schemeClr>
                  </a:solidFill>
                </a:endParaRPr>
              </a:p>
            </p:txBody>
          </p:sp>
        </mc:Choice>
        <mc:Fallback xmlns="">
          <p:sp>
            <p:nvSpPr>
              <p:cNvPr id="21" name="TextBox 20">
                <a:extLst>
                  <a:ext uri="{FF2B5EF4-FFF2-40B4-BE49-F238E27FC236}">
                    <a16:creationId xmlns:a16="http://schemas.microsoft.com/office/drawing/2014/main" id="{1C2ED5F7-262F-492E-A60B-B3F1F3B85E5A}"/>
                  </a:ext>
                </a:extLst>
              </p:cNvPr>
              <p:cNvSpPr txBox="1">
                <a:spLocks noRot="1" noChangeAspect="1" noMove="1" noResize="1" noEditPoints="1" noAdjustHandles="1" noChangeArrowheads="1" noChangeShapeType="1" noTextEdit="1"/>
              </p:cNvSpPr>
              <p:nvPr/>
            </p:nvSpPr>
            <p:spPr>
              <a:xfrm>
                <a:off x="2007457" y="1380679"/>
                <a:ext cx="3072544" cy="343620"/>
              </a:xfrm>
              <a:prstGeom prst="rect">
                <a:avLst/>
              </a:prstGeom>
              <a:blipFill>
                <a:blip r:embed="rId5"/>
                <a:stretch>
                  <a:fillRect/>
                </a:stretch>
              </a:blipFill>
              <a:ln>
                <a:solidFill>
                  <a:srgbClr val="FF0000"/>
                </a:solidFill>
              </a:ln>
            </p:spPr>
            <p:txBody>
              <a:bodyPr/>
              <a:lstStyle/>
              <a:p>
                <a:r>
                  <a:rPr lang="en-CH">
                    <a:noFill/>
                  </a:rPr>
                  <a:t> </a:t>
                </a:r>
              </a:p>
            </p:txBody>
          </p:sp>
        </mc:Fallback>
      </mc:AlternateContent>
    </p:spTree>
    <p:extLst>
      <p:ext uri="{BB962C8B-B14F-4D97-AF65-F5344CB8AC3E}">
        <p14:creationId xmlns:p14="http://schemas.microsoft.com/office/powerpoint/2010/main" val="105907927"/>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E5C486242E8041AF5F127B7B6036DD" ma:contentTypeVersion="4" ma:contentTypeDescription="Crée un document." ma:contentTypeScope="" ma:versionID="609a2a3500de75a896f9882ab5460b44">
  <xsd:schema xmlns:xsd="http://www.w3.org/2001/XMLSchema" xmlns:xs="http://www.w3.org/2001/XMLSchema" xmlns:p="http://schemas.microsoft.com/office/2006/metadata/properties" xmlns:ns2="b61e5266-d6be-4182-8a8b-5539b3409ad3" targetNamespace="http://schemas.microsoft.com/office/2006/metadata/properties" ma:root="true" ma:fieldsID="19730b8683e00a22393de57a06f410f7" ns2:_="">
    <xsd:import namespace="b61e5266-d6be-4182-8a8b-5539b3409a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e5266-d6be-4182-8a8b-5539b3409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8A6C70-7FF5-480A-B09B-7D0A19B2F43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5BADC5A0-FC7A-49C8-91E0-BCDB8C795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e5266-d6be-4182-8a8b-5539b3409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6205E9-12FC-4D6C-B0C7-1E9025EEB1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Office</Template>
  <TotalTime>2038</TotalTime>
  <Words>1760</Words>
  <Application>Microsoft Macintosh PowerPoint</Application>
  <PresentationFormat>On-screen Show (16:9)</PresentationFormat>
  <Paragraphs>262</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.SF NS</vt:lpstr>
      <vt:lpstr>Arial</vt:lpstr>
      <vt:lpstr>Cambria Math</vt:lpstr>
      <vt:lpstr>Franklin Gothic Demi Cond</vt:lpstr>
      <vt:lpstr>Times New Roman</vt:lpstr>
      <vt:lpstr>Wingdings</vt:lpstr>
      <vt:lpstr>Thème Office</vt:lpstr>
      <vt:lpstr>Engines and Fuel cells</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ENG2: Gas engine</vt:lpstr>
      <vt:lpstr>Exercise ENG3: Energy and exergy balance of a Diesel engine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Hangyu Yu</cp:lastModifiedBy>
  <cp:revision>286</cp:revision>
  <dcterms:created xsi:type="dcterms:W3CDTF">2019-04-02T06:24:35Z</dcterms:created>
  <dcterms:modified xsi:type="dcterms:W3CDTF">2024-10-02T12:02:45Z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0x01010047E5C486242E8041AF5F127B7B6036DD</vt:lpwstr>
  </property>
</Properties>
</file>