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58" r:id="rId3"/>
    <p:sldId id="257" r:id="rId4"/>
    <p:sldId id="259" r:id="rId5"/>
    <p:sldId id="260" r:id="rId6"/>
    <p:sldId id="261" r:id="rId7"/>
    <p:sldId id="263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53"/>
    <p:restoredTop sz="94284"/>
  </p:normalViewPr>
  <p:slideViewPr>
    <p:cSldViewPr snapToGrid="0" snapToObjects="1">
      <p:cViewPr varScale="1">
        <p:scale>
          <a:sx n="153" d="100"/>
          <a:sy n="153" d="100"/>
        </p:scale>
        <p:origin x="200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389F8-1D10-AD4E-B085-ECE672C01CC2}" type="datetimeFigureOut">
              <a:rPr lang="en-US" smtClean="0"/>
              <a:t>4/22/21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E62C0-F6F3-DB48-ACDE-ECE5A8E39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51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3605F-4678-CE45-8F5F-060660F56294}" type="datetimeFigureOut">
              <a:rPr lang="en-US" smtClean="0"/>
              <a:t>4/22/21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295CB-0C8F-8646-AD1A-8D39C002A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769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4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1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2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9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0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7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2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2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2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3C9A9-0506-874C-A841-FECB7FAD9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0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 members</a:t>
            </a:r>
          </a:p>
          <a:p>
            <a:r>
              <a:rPr lang="en-US" dirty="0"/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351463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introduction (health problem)</a:t>
            </a:r>
          </a:p>
          <a:p>
            <a:r>
              <a:rPr lang="en-US" dirty="0"/>
              <a:t>Literature review (existing knowledge/data)</a:t>
            </a:r>
          </a:p>
          <a:p>
            <a:r>
              <a:rPr lang="en-US" dirty="0"/>
              <a:t>Known problems</a:t>
            </a:r>
          </a:p>
          <a:p>
            <a:r>
              <a:rPr lang="en-US" dirty="0"/>
              <a:t>Known solutions</a:t>
            </a:r>
          </a:p>
          <a:p>
            <a:r>
              <a:rPr lang="en-US" dirty="0"/>
              <a:t>Open questions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6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Clear research question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84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Specific</a:t>
            </a:r>
            <a:br>
              <a:rPr lang="en-US" dirty="0"/>
            </a:br>
            <a:r>
              <a:rPr lang="en-US" dirty="0"/>
              <a:t>(develop model to answer specific question)</a:t>
            </a:r>
          </a:p>
          <a:p>
            <a:r>
              <a:rPr lang="en-US" dirty="0"/>
              <a:t>Manageable</a:t>
            </a:r>
          </a:p>
          <a:p>
            <a:r>
              <a:rPr lang="en-US" dirty="0"/>
              <a:t>Attainable</a:t>
            </a:r>
          </a:p>
          <a:p>
            <a:r>
              <a:rPr lang="en-US" dirty="0"/>
              <a:t>Relevant</a:t>
            </a:r>
          </a:p>
          <a:p>
            <a:r>
              <a:rPr lang="en-US" dirty="0"/>
              <a:t>Timed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5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System (what is modeled)</a:t>
            </a:r>
          </a:p>
          <a:p>
            <a:r>
              <a:rPr lang="en-US" dirty="0"/>
              <a:t>Geometry (2D, 3D, simplifications)</a:t>
            </a:r>
          </a:p>
          <a:p>
            <a:r>
              <a:rPr lang="en-US" dirty="0"/>
              <a:t>Physical laws</a:t>
            </a:r>
          </a:p>
          <a:p>
            <a:pPr lvl="1"/>
            <a:r>
              <a:rPr lang="en-US" dirty="0"/>
              <a:t>PDE</a:t>
            </a:r>
          </a:p>
          <a:p>
            <a:pPr lvl="1"/>
            <a:r>
              <a:rPr lang="en-US" dirty="0"/>
              <a:t>Constitutive laws (+ material properties)</a:t>
            </a:r>
          </a:p>
          <a:p>
            <a:pPr lvl="1"/>
            <a:r>
              <a:rPr lang="en-US" dirty="0"/>
              <a:t>Boundary and initial conditions</a:t>
            </a:r>
          </a:p>
          <a:p>
            <a:r>
              <a:rPr lang="en-US" dirty="0"/>
              <a:t>Numerical implementation</a:t>
            </a:r>
          </a:p>
          <a:p>
            <a:pPr lvl="1"/>
            <a:r>
              <a:rPr lang="en-US" dirty="0"/>
              <a:t>Elements, Solver</a:t>
            </a:r>
          </a:p>
          <a:p>
            <a:pPr lvl="1"/>
            <a:r>
              <a:rPr lang="en-US" dirty="0"/>
              <a:t>Verification &amp; validation</a:t>
            </a:r>
          </a:p>
          <a:p>
            <a:r>
              <a:rPr lang="en-US" dirty="0"/>
              <a:t>Results (briefly present the output of the model)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1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Should support the answer to the question</a:t>
            </a:r>
          </a:p>
          <a:p>
            <a:r>
              <a:rPr lang="en-US" dirty="0"/>
              <a:t>Focus on most important</a:t>
            </a:r>
          </a:p>
          <a:p>
            <a:r>
              <a:rPr lang="en-US" dirty="0"/>
              <a:t>Order by importance</a:t>
            </a:r>
          </a:p>
          <a:p>
            <a:r>
              <a:rPr lang="en-US" dirty="0"/>
              <a:t>Should be (easily) understandable</a:t>
            </a:r>
          </a:p>
          <a:p>
            <a:r>
              <a:rPr lang="en-US" dirty="0"/>
              <a:t>Only results (comments for discussion)</a:t>
            </a:r>
          </a:p>
          <a:p>
            <a:r>
              <a:rPr lang="en-US" dirty="0"/>
              <a:t>Do not forget units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2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Summarize question and answer</a:t>
            </a:r>
          </a:p>
          <a:p>
            <a:r>
              <a:rPr lang="en-US" dirty="0"/>
              <a:t>Explain/comment results &amp; methods</a:t>
            </a:r>
          </a:p>
          <a:p>
            <a:r>
              <a:rPr lang="en-US" dirty="0"/>
              <a:t>Verification &amp; Validation</a:t>
            </a:r>
          </a:p>
          <a:p>
            <a:r>
              <a:rPr lang="en-US" dirty="0"/>
              <a:t>Compare results &amp; method to literature</a:t>
            </a:r>
          </a:p>
          <a:p>
            <a:r>
              <a:rPr lang="en-US" dirty="0"/>
              <a:t>Strong points (novelty of method &amp; results)</a:t>
            </a:r>
          </a:p>
          <a:p>
            <a:r>
              <a:rPr lang="en-US" dirty="0"/>
              <a:t>Limitations</a:t>
            </a:r>
          </a:p>
          <a:p>
            <a:r>
              <a:rPr lang="en-US" dirty="0"/>
              <a:t>Possible extensions</a:t>
            </a:r>
          </a:p>
          <a:p>
            <a:r>
              <a:rPr lang="en-US" dirty="0"/>
              <a:t>Relevance (for a clinical use)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56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200151"/>
            <a:ext cx="6293627" cy="3394472"/>
          </a:xfrm>
        </p:spPr>
        <p:txBody>
          <a:bodyPr/>
          <a:lstStyle/>
          <a:p>
            <a:r>
              <a:rPr lang="en-US" dirty="0"/>
              <a:t>All group members attend presentation</a:t>
            </a:r>
          </a:p>
          <a:p>
            <a:r>
              <a:rPr lang="en-US" dirty="0"/>
              <a:t>Presentation last 10 minutes</a:t>
            </a:r>
          </a:p>
          <a:p>
            <a:r>
              <a:rPr lang="en-US" dirty="0"/>
              <a:t>Presentation followed by </a:t>
            </a:r>
            <a:r>
              <a:rPr lang="en-US"/>
              <a:t>questions (5 </a:t>
            </a:r>
            <a:r>
              <a:rPr lang="en-US" dirty="0"/>
              <a:t>minutes)</a:t>
            </a:r>
          </a:p>
          <a:p>
            <a:r>
              <a:rPr lang="en-US" dirty="0"/>
              <a:t>Large (enough) text and figures</a:t>
            </a:r>
          </a:p>
          <a:p>
            <a:r>
              <a:rPr lang="en-US" dirty="0"/>
              <a:t>Avoid overloading slides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15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275</Words>
  <Application>Microsoft Macintosh PowerPoint</Application>
  <PresentationFormat>On-screen Show (16:9)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Project Title</vt:lpstr>
      <vt:lpstr>Background</vt:lpstr>
      <vt:lpstr>Question</vt:lpstr>
      <vt:lpstr>Objective</vt:lpstr>
      <vt:lpstr>Method</vt:lpstr>
      <vt:lpstr>Results</vt:lpstr>
      <vt:lpstr>Discussion</vt:lpstr>
      <vt:lpstr>Presentation rules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Alexandre Terrier</dc:creator>
  <cp:lastModifiedBy>Alexandre Terrier</cp:lastModifiedBy>
  <cp:revision>23</cp:revision>
  <dcterms:created xsi:type="dcterms:W3CDTF">2012-03-20T12:40:31Z</dcterms:created>
  <dcterms:modified xsi:type="dcterms:W3CDTF">2021-04-22T12:45:42Z</dcterms:modified>
</cp:coreProperties>
</file>