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5603"/>
  </p:normalViewPr>
  <p:slideViewPr>
    <p:cSldViewPr snapToGrid="0" snapToObjects="1">
      <p:cViewPr varScale="1">
        <p:scale>
          <a:sx n="103" d="100"/>
          <a:sy n="103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1F34-5DF9-6645-935C-F795C6BB4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D1CBF-344F-CA4E-A9AA-9A834FF9E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6A781-FE1A-A246-9027-9D9A85CE7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C5307-A821-BE45-9382-FE13A1DA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F26AF-6BD5-4147-91DA-38BDC446B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091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4F958-80C6-5C42-AB59-06D3B205B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A0956-6E1F-5B4A-8FCC-E934961D9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E48B2-E97F-8140-BD58-E689F704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7B11A-534A-9244-8D3D-51F295E3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EF55-E822-D74B-842C-7BFD3D682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5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F5F49D-1BA7-304B-8078-D714B0C41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7A096-F7CA-0944-96AA-54CCB253E2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F529E-E0B4-3D4B-9F4D-A02BD880B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AF1F6-9D07-894D-9B90-1D6F8E28A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A523F-9F87-5941-B204-249C2317D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31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9EB8-3747-AD4B-B0D9-C8C62295A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8B1D0-7B38-4844-A4A4-3C452C23F9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73651-5136-8E42-B510-EC6830C6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4BDE6-A24D-A642-B6CC-53F95D0D6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87502-AC19-854D-8700-C5BADB6D6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6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42FD7-F535-1944-A8C9-7B1E0003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D0ACF-83B6-7D49-9A37-9929F6392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DD294-EE5D-C34C-B9BC-3CF1A102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50C7B-9510-8540-87CF-8D130A2E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1FF7E-3BB5-7A4D-876B-F45BC356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0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B0714-FCCB-C149-9CBF-EA8BCCD0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7743A-8E1A-0049-BB24-69284A4949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DFB327-F9EC-7D42-AD3E-BDF82CA54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41396-CDAA-3C44-B86E-96E277208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45FEB-AB93-8040-8BCF-B429301A5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69C74-9433-BA45-A9D7-15384BF1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EF8A-7316-EE4E-80D3-E942D3E0D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59C81-16FE-8248-BB02-DD95E9615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D3FE21-CD2C-404F-AFDC-5CA1A5C42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97538A-F3A1-1545-A5C3-7E59F8A9BB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A7F106-CAE5-0F4C-8805-6451675399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32A9C8-8D67-9742-BD44-8C85F6CA1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6EEEA0-410D-C246-83F3-1804F001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6119DF-C3E7-584B-95E5-AE0FB68AE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8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DF2E6-3E10-0647-B0EC-27C772C46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311F4-39E4-1E44-AF55-D18F54DB9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873945-F36B-4B4D-ACFA-883844BD1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947FDC-2DA0-0C41-90B9-2B647068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86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6C0E77-5F82-684F-A1D3-F862E1687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D21357-1DB2-B844-A280-247F4AD4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735BC-A7E1-924E-BEEF-5D9666BC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2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7AB6D-269F-0B47-B7F2-0118C47DB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ABFD7-C974-894F-831F-7198E9D24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B85B69-1182-CD4D-BFE3-7A80B3698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957005-DDA9-C24C-AD23-463AF3E92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284FA-AF75-0E4B-9916-E46DDC82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BB3E3-089B-4B4E-8F73-08D342D42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53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65DAD-BD18-8841-A91F-749EE2C7E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9A46B-3703-934B-9ECC-8D8BBE892C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FB4FF-F6C6-134D-9EEE-696004775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A5931-8632-8A45-9BAB-6E838A304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B2511-0E0B-0B4F-A1B7-DFB65CC18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C8DE1-B181-E64C-AF94-1E9C7820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2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17AAF3-6506-3640-B97A-F5AC712F0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6E21B-E4B8-F34A-AE1E-285DD8263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CE7BA-4756-A642-A33C-A799279662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517D-9E7E-4D4B-A918-92EB425C6937}" type="datetimeFigureOut">
              <a:rPr lang="en-US" smtClean="0"/>
              <a:t>4/9/24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99862-6663-5149-8ADE-99EB8E5CD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E1074-FF0E-874B-9BD9-36929E0AA5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B2BA1-556A-AA45-80F3-E3AAB5DEB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CF6E0-30EA-154C-822E-4847BEF666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01FA49-28F7-B044-98C3-AEA4728A4D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Midterm presentation</a:t>
            </a:r>
          </a:p>
          <a:p>
            <a:r>
              <a:rPr lang="en-US" dirty="0"/>
              <a:t>Students names: </a:t>
            </a:r>
          </a:p>
          <a:p>
            <a:r>
              <a:rPr lang="en-US" dirty="0"/>
              <a:t>Date:</a:t>
            </a:r>
          </a:p>
        </p:txBody>
      </p:sp>
    </p:spTree>
    <p:extLst>
      <p:ext uri="{BB962C8B-B14F-4D97-AF65-F5344CB8AC3E}">
        <p14:creationId xmlns:p14="http://schemas.microsoft.com/office/powerpoint/2010/main" val="2582753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AA370-EB2D-CB4F-B6A3-A61462383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488F-B2C0-AE4F-8820-EEDDC10F9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problem and why it is important?</a:t>
            </a:r>
          </a:p>
          <a:p>
            <a:r>
              <a:rPr lang="en-US" dirty="0"/>
              <a:t>Why game theoretic analysis can help understand/solve the problem?</a:t>
            </a:r>
          </a:p>
          <a:p>
            <a:r>
              <a:rPr lang="en-US" dirty="0"/>
              <a:t>Use pictures and only few words on the slide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349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52F74-E45E-5D4F-8E30-C57B873D1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BB1A5-62C6-B041-88AF-36D6FE480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mathematics into problem</a:t>
            </a:r>
          </a:p>
          <a:p>
            <a:r>
              <a:rPr lang="en-US" dirty="0"/>
              <a:t>Ensure to introduce every symbol you use</a:t>
            </a:r>
          </a:p>
          <a:p>
            <a:r>
              <a:rPr lang="en-US" dirty="0"/>
              <a:t>Minimize the number of symbols and equations</a:t>
            </a:r>
          </a:p>
          <a:p>
            <a:endParaRPr lang="en-US" dirty="0"/>
          </a:p>
          <a:p>
            <a:r>
              <a:rPr lang="en-US" dirty="0"/>
              <a:t>Use concepts of the course in the mathematical formulation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910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2229B-AA25-BE42-9F1C-699E25901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9B382-DCF4-A441-9ABA-3D096B7CA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Brief review of 3-4 approaches to address this problem</a:t>
            </a:r>
          </a:p>
          <a:p>
            <a:r>
              <a:rPr lang="en-US" dirty="0"/>
              <a:t>Maximum 5 bullet points and 30 words on the slide </a:t>
            </a:r>
          </a:p>
        </p:txBody>
      </p:sp>
    </p:spTree>
    <p:extLst>
      <p:ext uri="{BB962C8B-B14F-4D97-AF65-F5344CB8AC3E}">
        <p14:creationId xmlns:p14="http://schemas.microsoft.com/office/powerpoint/2010/main" val="27225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5372D-C94A-B94F-AAE0-CD09B1C0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FDD74-7390-C74A-B46D-6FF91FF2B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kind of project you plan to do? See the project description</a:t>
            </a:r>
          </a:p>
          <a:p>
            <a:r>
              <a:rPr lang="en-US" dirty="0"/>
              <a:t>Try to imagine the end outcome and use backward induction: What would you define as a successful project for you. </a:t>
            </a:r>
          </a:p>
          <a:p>
            <a:r>
              <a:rPr lang="en-US" dirty="0"/>
              <a:t>Maximum 5 bullet points and 30 words on the slide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139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Project title</vt:lpstr>
      <vt:lpstr>Motivation  </vt:lpstr>
      <vt:lpstr>Problem Statement</vt:lpstr>
      <vt:lpstr>Past work</vt:lpstr>
      <vt:lpstr>Your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Maryam Kamgarpour</cp:lastModifiedBy>
  <cp:revision>14</cp:revision>
  <dcterms:created xsi:type="dcterms:W3CDTF">2020-10-20T19:02:01Z</dcterms:created>
  <dcterms:modified xsi:type="dcterms:W3CDTF">2024-04-09T15:34:40Z</dcterms:modified>
</cp:coreProperties>
</file>