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7772400" cy="10058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48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A1E41B17-1FF7-475D-A5A7-9A382CC0ADCF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‹#›</a:t>
            </a:fld>
            <a:endParaRPr lang="en-US" sz="1400" b="0" i="0" u="none" strike="noStrike" kern="1200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371599" y="764280"/>
            <a:ext cx="5028480" cy="377136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en-US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en-US" sz="1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685F7897-7D4F-4D94-A907-5F3CEBECEFE5}" type="slidenum">
              <a:rPr/>
              <a:pPr lvl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 kern="1200">
        <a:ln>
          <a:noFill/>
        </a:ln>
        <a:latin typeface="Liberation Sans" pitchFamily="18"/>
        <a:ea typeface="DejaVu Sans" pitchFamily="2"/>
        <a:cs typeface="DejaVu Sans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77239" y="4777560"/>
            <a:ext cx="6217560" cy="452628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2B9C900-97A3-40A2-9DDB-5AD72AD1FADF}" type="datetime1">
              <a:rPr lang="en-US" smtClean="0"/>
              <a:pPr lvl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84E26CC-77C4-47CE-9360-3210EFBD6DFD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2B9C900-97A3-40A2-9DDB-5AD72AD1FADF}" type="datetime1">
              <a:rPr lang="en-US" smtClean="0"/>
              <a:pPr lvl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A7CF9BE-9ED1-47E6-AC4B-E7A4AFC97E8A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7400" cy="5857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7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2B9C900-97A3-40A2-9DDB-5AD72AD1FADF}" type="datetime1">
              <a:rPr lang="en-US" smtClean="0"/>
              <a:pPr lvl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764A20-54BB-46BC-B735-5D4CEAA684D4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2B9C900-97A3-40A2-9DDB-5AD72AD1FADF}" type="datetime1">
              <a:rPr lang="en-US" smtClean="0"/>
              <a:pPr lvl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10E12C-627E-4570-84E7-AD4E70B6FAAC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2B9C900-97A3-40A2-9DDB-5AD72AD1FADF}" type="datetime1">
              <a:rPr lang="en-US" smtClean="0"/>
              <a:pPr lvl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24E1D3C-3020-47BE-ABC8-3C972E2A7293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2B9C900-97A3-40A2-9DDB-5AD72AD1FADF}" type="datetime1">
              <a:rPr lang="en-US" smtClean="0"/>
              <a:pPr lvl="0"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75450B7-B297-455F-B34C-BE675FB38B86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2B9C900-97A3-40A2-9DDB-5AD72AD1FADF}" type="datetime1">
              <a:rPr lang="en-US" smtClean="0"/>
              <a:pPr lvl="0"/>
              <a:t>3/23/2011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6018F0B-00B3-4F74-89BD-6915506F3331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2B9C900-97A3-40A2-9DDB-5AD72AD1FADF}" type="datetime1">
              <a:rPr lang="en-US" smtClean="0"/>
              <a:pPr lvl="0"/>
              <a:t>3/23/2011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405EEBA-B037-452E-B33D-8EAD9208746B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2B9C900-97A3-40A2-9DDB-5AD72AD1FADF}" type="datetime1">
              <a:rPr lang="en-US" smtClean="0"/>
              <a:pPr lvl="0"/>
              <a:t>3/23/2011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7028272-2E2F-4B25-97E2-7B9A9B1BE212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2B9C900-97A3-40A2-9DDB-5AD72AD1FADF}" type="datetime1">
              <a:rPr lang="en-US" smtClean="0"/>
              <a:pPr lvl="0"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C89F0DA-F84C-4DCF-8781-ECBBD0C735B5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E2B9C900-97A3-40A2-9DDB-5AD72AD1FADF}" type="datetime1">
              <a:rPr lang="en-US" smtClean="0"/>
              <a:pPr lvl="0"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12AAAD8-39F3-4607-BC1F-DA8B1F4E536B}" type="slidenum">
              <a:rPr/>
              <a:pPr lvl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Pictures/10000000000000100000001061B383F6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/>
          <p:cNvSpPr/>
          <p:nvPr/>
        </p:nvSpPr>
        <p:spPr>
          <a:xfrm>
            <a:off x="499320" y="5945040"/>
            <a:ext cx="2694240" cy="1209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85" h="337" fill="none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Freeform 11"/>
          <p:cNvSpPr/>
          <p:nvPr/>
        </p:nvSpPr>
        <p:spPr>
          <a:xfrm>
            <a:off x="485640" y="5938920"/>
            <a:ext cx="2012400" cy="21132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5591" h="588" fill="none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Right Triangle 13"/>
          <p:cNvSpPr/>
          <p:nvPr/>
        </p:nvSpPr>
        <p:spPr>
          <a:xfrm>
            <a:off x="-6120" y="5791320"/>
            <a:ext cx="3402000" cy="108036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900 f8 1"/>
              <a:gd name="f12" fmla="*/ 12700 f8 1"/>
              <a:gd name="f13" fmla="*/ 19700 f9 1"/>
              <a:gd name="f14" fmla="*/ 12700 f9 1"/>
              <a:gd name="f15" fmla="*/ 10800 f8 1"/>
              <a:gd name="f16" fmla="*/ 0 f9 1"/>
              <a:gd name="f17" fmla="*/ f10 1 f2"/>
              <a:gd name="f18" fmla="*/ 5400 f8 1"/>
              <a:gd name="f19" fmla="*/ 10800 f9 1"/>
              <a:gd name="f20" fmla="*/ 0 f8 1"/>
              <a:gd name="f21" fmla="*/ 21600 f9 1"/>
              <a:gd name="f22" fmla="*/ 21600 f8 1"/>
              <a:gd name="f23" fmla="*/ 16200 f8 1"/>
              <a:gd name="f24" fmla="+- f17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4">
                <a:pos x="f15" y="f16"/>
              </a:cxn>
              <a:cxn ang="f24">
                <a:pos x="f18" y="f19"/>
              </a:cxn>
              <a:cxn ang="f24">
                <a:pos x="f20" y="f21"/>
              </a:cxn>
              <a:cxn ang="f24">
                <a:pos x="f15" y="f21"/>
              </a:cxn>
              <a:cxn ang="f24">
                <a:pos x="f22" y="f21"/>
              </a:cxn>
              <a:cxn ang="f24">
                <a:pos x="f23" y="f19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blipFill>
            <a:blip r:embed="rId13" r:link="rId14" cstate="print"/>
            <a:tile sx="49961" sy="49961" algn="t"/>
          </a:blipFill>
          <a:ln>
            <a:noFill/>
            <a:prstDash val="solid"/>
          </a:ln>
        </p:spPr>
        <p:txBody>
          <a:bodyPr vert="horz" wrap="square" lIns="91440" tIns="45720" rIns="91440" bIns="45720" anchor="ctr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Straight Connector 14"/>
          <p:cNvSpPr/>
          <p:nvPr/>
        </p:nvSpPr>
        <p:spPr>
          <a:xfrm>
            <a:off x="-9000" y="5787720"/>
            <a:ext cx="3405239" cy="1084319"/>
          </a:xfrm>
          <a:prstGeom prst="line">
            <a:avLst/>
          </a:prstGeom>
          <a:noFill/>
          <a:ln w="12240">
            <a:solidFill>
              <a:srgbClr val="196F85"/>
            </a:solidFill>
            <a:prstDash val="solid"/>
            <a:miter/>
          </a:ln>
        </p:spPr>
        <p:txBody>
          <a:bodyPr vert="horz" wrap="square" lIns="90000" tIns="45000" rIns="90000" bIns="45000" anchor="ctr" anchorCtr="1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Liberation Sans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Date Placeholder 1"/>
          <p:cNvSpPr txBox="1">
            <a:spLocks noGrp="1"/>
          </p:cNvSpPr>
          <p:nvPr>
            <p:ph type="dt" sz="half" idx="2"/>
          </p:nvPr>
        </p:nvSpPr>
        <p:spPr>
          <a:xfrm>
            <a:off x="6726960" y="6408000"/>
            <a:ext cx="1919880" cy="36539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spc="0"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E2B9C900-97A3-40A2-9DDB-5AD72AD1FADF}" type="datetime1">
              <a:rPr lang="en-US"/>
              <a:pPr lvl="0"/>
              <a:t>3/23/2011</a:t>
            </a:fld>
            <a:endParaRPr lang="en-US"/>
          </a:p>
        </p:txBody>
      </p:sp>
      <p:sp>
        <p:nvSpPr>
          <p:cNvPr id="7" name="Footer Placeholder 2"/>
          <p:cNvSpPr txBox="1">
            <a:spLocks noGrp="1"/>
          </p:cNvSpPr>
          <p:nvPr>
            <p:ph type="ftr" sz="quarter" idx="3"/>
          </p:nvPr>
        </p:nvSpPr>
        <p:spPr>
          <a:xfrm>
            <a:off x="4380120" y="6408000"/>
            <a:ext cx="23504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lvl1pPr lvl="0" rtl="0" hangingPunct="0">
              <a:buNone/>
              <a:tabLst/>
              <a:defRPr lang="en-US" sz="2400" kern="1200">
                <a:latin typeface="Liberation Serif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8" name="Slide Number Placeholder 3"/>
          <p:cNvSpPr txBox="1">
            <a:spLocks noGrp="1"/>
          </p:cNvSpPr>
          <p:nvPr>
            <p:ph type="sldNum" sz="quarter" idx="4"/>
          </p:nvPr>
        </p:nvSpPr>
        <p:spPr>
          <a:xfrm>
            <a:off x="8647200" y="6408000"/>
            <a:ext cx="365399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spc="0"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13BB3138-2975-41BF-9218-8B8E741F0DCD}" type="slidenum">
              <a:rPr/>
              <a:pPr lvl="0"/>
              <a:t>‹#›</a:t>
            </a:fld>
            <a:endParaRPr lang="en-US"/>
          </a:p>
        </p:txBody>
      </p:sp>
      <p:sp>
        <p:nvSpPr>
          <p:cNvPr id="9" name="Title Placeholder 8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  <p:sp>
        <p:nvSpPr>
          <p:cNvPr id="10" name="Text Placeholder 9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27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DejaVu Sans" pitchFamily="2"/>
                <a:cs typeface="DejaVu Sans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27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DejaVu Sans" pitchFamily="2"/>
                <a:cs typeface="DejaVu Sans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1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DejaVu Sans" pitchFamily="2"/>
                <a:cs typeface="DejaVu Sans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19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DejaVu Sans" pitchFamily="2"/>
                <a:cs typeface="DejaVu Sans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DejaVu Sans" pitchFamily="2"/>
                <a:cs typeface="DejaVu Sans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DejaVu Sans" pitchFamily="2"/>
                <a:cs typeface="DejaVu Sans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DejaVu Sans" pitchFamily="2"/>
                <a:cs typeface="DejaVu Sans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DejaVu Sans" pitchFamily="2"/>
                <a:cs typeface="DejaVu Sans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DejaVu Sans" pitchFamily="2"/>
                <a:cs typeface="DejaVu Sans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Lucida Sans Unicode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rtl="0" hangingPunct="1">
        <a:tabLst/>
        <a:defRPr lang="en-US" sz="1800" b="0" i="0" u="none" strike="noStrike" kern="1200" spc="0">
          <a:ln>
            <a:noFill/>
          </a:ln>
          <a:solidFill>
            <a:srgbClr val="000000"/>
          </a:solidFill>
          <a:latin typeface="Lucida Sans Unicode" pitchFamily="18"/>
          <a:ea typeface="DejaVu Sans" pitchFamily="2"/>
          <a:cs typeface="DejaVu Sans" pitchFamily="2"/>
        </a:defRPr>
      </a:lvl1pPr>
    </p:titleStyle>
    <p:bodyStyle>
      <a:lvl1pPr algn="l" rtl="0" hangingPunct="1">
        <a:spcBef>
          <a:spcPts val="0"/>
        </a:spcBef>
        <a:spcAft>
          <a:spcPts val="1417"/>
        </a:spcAft>
        <a:tabLst/>
        <a:defRPr lang="en-US" sz="2700" b="0" i="0" u="none" strike="noStrike" kern="1200" spc="0">
          <a:ln>
            <a:noFill/>
          </a:ln>
          <a:solidFill>
            <a:srgbClr val="000000"/>
          </a:solidFill>
          <a:latin typeface="Lucida Sans Unicode" pitchFamily="18"/>
          <a:ea typeface="DejaVu Sans" pitchFamily="2"/>
          <a:cs typeface="DejaVu Sans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/>
          <p:nvPr/>
        </p:nvSpPr>
        <p:spPr>
          <a:xfrm>
            <a:off x="395640" y="188640"/>
            <a:ext cx="8424720" cy="56382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kern="1200" spc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Etude de cloches de </a:t>
            </a:r>
            <a:r>
              <a:rPr lang="en-US" sz="2400" b="1" i="0" u="none" strike="noStrike" kern="1200" spc="0" dirty="0" err="1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frein</a:t>
            </a:r>
            <a:endParaRPr lang="en-US" sz="2400" b="1" i="0" u="none" strike="noStrike" kern="1200" spc="0" dirty="0">
              <a:ln>
                <a:noFill/>
              </a:ln>
              <a:solidFill>
                <a:schemeClr val="accent2">
                  <a:lumMod val="75000"/>
                </a:schemeClr>
              </a:solidFill>
              <a:latin typeface="Lucida Sans Unicode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TextBox 2"/>
          <p:cNvSpPr/>
          <p:nvPr/>
        </p:nvSpPr>
        <p:spPr>
          <a:xfrm>
            <a:off x="1184760" y="580680"/>
            <a:ext cx="3764021" cy="4061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kern="1200" spc="0" dirty="0" err="1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Sébastien</a:t>
            </a:r>
            <a:r>
              <a:rPr lang="en-US" sz="1600" b="0" i="0" u="none" strike="noStrike" kern="1200" spc="0" dirty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 Kohler, Christian </a:t>
            </a:r>
            <a:r>
              <a:rPr lang="en-US" sz="1600" b="0" i="0" u="none" strike="noStrike" kern="1200" spc="0" dirty="0" err="1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Kanesan</a:t>
            </a:r>
            <a:endParaRPr lang="en-US" sz="1600" b="0" i="0" u="none" strike="noStrike" kern="1200" spc="0" dirty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latin typeface="Lucida Sans Unicode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TextBox 3"/>
          <p:cNvSpPr/>
          <p:nvPr/>
        </p:nvSpPr>
        <p:spPr>
          <a:xfrm rot="984000">
            <a:off x="-70985" y="6173979"/>
            <a:ext cx="2771280" cy="56382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200" b="0" i="0" u="none" strike="noStrike" kern="1200" spc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Modélisation</a:t>
            </a:r>
            <a:r>
              <a:rPr lang="en-US" sz="1200" b="0" i="0" u="none" strike="noStrike" kern="1200" spc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 /simulation </a:t>
            </a:r>
            <a:r>
              <a:rPr lang="en-US" sz="1200" b="0" i="0" u="none" strike="noStrike" kern="1200" spc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éléments</a:t>
            </a:r>
            <a:r>
              <a:rPr lang="en-US" sz="1200" b="0" i="0" u="none" strike="noStrike" kern="1200" spc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 finis, EPFL, 2011</a:t>
            </a:r>
          </a:p>
        </p:txBody>
      </p:sp>
      <p:sp>
        <p:nvSpPr>
          <p:cNvPr id="5" name="TextBox 4"/>
          <p:cNvSpPr/>
          <p:nvPr/>
        </p:nvSpPr>
        <p:spPr>
          <a:xfrm>
            <a:off x="4343400" y="914400"/>
            <a:ext cx="4693096" cy="59615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en-US" sz="800" b="1" i="0" u="none" strike="noStrike" kern="1200" spc="0" dirty="0" smtClean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1800" b="1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Contexte</a:t>
            </a:r>
            <a:endParaRPr lang="en-US" sz="1800" b="1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/>
              <a:defRPr sz="1800"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Valider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les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résultats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expérimentaux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/>
              <a:defRPr sz="1800"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Améliorer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le design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/>
              <a:defRPr sz="1800"/>
            </a:pPr>
            <a:endParaRPr lang="en-US" sz="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1800" b="1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Objectifs</a:t>
            </a:r>
            <a:r>
              <a:rPr lang="en-US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de </a:t>
            </a:r>
            <a:r>
              <a:rPr lang="en-US" sz="1800" b="1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l’étude</a:t>
            </a:r>
            <a:endParaRPr lang="en-US" sz="1800" b="1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91440" marR="0" lvl="0" indent="-91440" algn="l" rtl="0" hangingPunct="1">
              <a:lnSpc>
                <a:spcPct val="100000"/>
              </a:lnSpc>
              <a:spcBef>
                <a:spcPts val="0"/>
              </a:spcBef>
              <a:spcAft>
                <a:spcPts val="289"/>
              </a:spcAft>
              <a:buSzPct val="45000"/>
              <a:buFont typeface="StarSymbol"/>
              <a:buChar char="●"/>
              <a:tabLst/>
              <a:defRPr sz="1800"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Analyse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des efforts &amp; 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déformations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lors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d'une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décélération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de 2g (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Avant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)</a:t>
            </a:r>
          </a:p>
          <a:p>
            <a:pPr marL="91440" marR="0" lvl="0" indent="-91440" algn="l" rtl="0" hangingPunct="1">
              <a:lnSpc>
                <a:spcPct val="100000"/>
              </a:lnSpc>
              <a:spcBef>
                <a:spcPts val="0"/>
              </a:spcBef>
              <a:spcAft>
                <a:spcPts val="289"/>
              </a:spcAft>
              <a:buSzPct val="45000"/>
              <a:buFont typeface="StarSymbol"/>
              <a:buChar char="●"/>
              <a:tabLst/>
              <a:defRPr sz="1800"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Analyse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des 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déformations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lors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d'un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parcage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en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pente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(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véhicule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statique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) (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Arrière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/ 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frein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à main)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en-US" sz="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1800" b="1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Géométrie</a:t>
            </a:r>
            <a:endParaRPr lang="en-US" sz="1800" b="1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Ø"/>
              <a:tabLst/>
              <a:defRPr sz="1800"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Diamètre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~260mm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Ø"/>
              <a:tabLst/>
              <a:defRPr sz="1800"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Rechsteiner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Racing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Ø"/>
              <a:tabLst/>
              <a:defRPr sz="1800"/>
            </a:pPr>
            <a:endParaRPr lang="en-US" sz="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1800" b="1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Matériau</a:t>
            </a:r>
            <a:endParaRPr lang="en-US" sz="1800" b="1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Aluminium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7075-T6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052736"/>
            <a:ext cx="3960440" cy="470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/>
          <p:nvPr/>
        </p:nvSpPr>
        <p:spPr>
          <a:xfrm>
            <a:off x="395640" y="188640"/>
            <a:ext cx="8424720" cy="56382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Etude de cloches de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frein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Lucida Sans Unicode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TextBox 2"/>
          <p:cNvSpPr/>
          <p:nvPr/>
        </p:nvSpPr>
        <p:spPr>
          <a:xfrm>
            <a:off x="956159" y="580680"/>
            <a:ext cx="3764021" cy="40615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5000" rIns="90000" bIns="45000" anchor="t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Sébastien</a:t>
            </a:r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 Kohler, Christian </a:t>
            </a:r>
            <a:r>
              <a:rPr lang="en-US" sz="16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Kanesan</a:t>
            </a:r>
            <a:endParaRPr lang="en-US" sz="1600" dirty="0">
              <a:solidFill>
                <a:schemeClr val="tx2">
                  <a:lumMod val="60000"/>
                  <a:lumOff val="40000"/>
                </a:schemeClr>
              </a:solidFill>
              <a:latin typeface="Lucida Sans Unicode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TextBox 3"/>
          <p:cNvSpPr/>
          <p:nvPr/>
        </p:nvSpPr>
        <p:spPr>
          <a:xfrm rot="984000">
            <a:off x="-70985" y="6173979"/>
            <a:ext cx="2771280" cy="56382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200" b="0" i="0" u="none" strike="noStrike" kern="1200" spc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Modélisation</a:t>
            </a:r>
            <a:r>
              <a:rPr lang="en-US" sz="1200" b="0" i="0" u="none" strike="noStrike" kern="1200" spc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 /simulation </a:t>
            </a:r>
            <a:r>
              <a:rPr lang="en-US" sz="1200" b="0" i="0" u="none" strike="noStrike" kern="1200" spc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éléments</a:t>
            </a:r>
            <a:r>
              <a:rPr lang="en-US" sz="1200" b="0" i="0" u="none" strike="noStrike" kern="1200" spc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Lucida Sans Unicode" pitchFamily="18"/>
                <a:ea typeface="DejaVu Sans" pitchFamily="2"/>
                <a:cs typeface="DejaVu Sans" pitchFamily="2"/>
              </a:rPr>
              <a:t> finis, EPFL, 2011</a:t>
            </a:r>
          </a:p>
        </p:txBody>
      </p:sp>
      <p:sp>
        <p:nvSpPr>
          <p:cNvPr id="5" name="TextBox 4"/>
          <p:cNvSpPr/>
          <p:nvPr/>
        </p:nvSpPr>
        <p:spPr>
          <a:xfrm>
            <a:off x="4114800" y="980640"/>
            <a:ext cx="4921696" cy="604225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800" b="1" i="0" u="none" strike="noStrike" kern="1200" spc="0" dirty="0" smtClean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Cas</a:t>
            </a:r>
            <a:r>
              <a:rPr lang="en-US" sz="1800" b="1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de charge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Ø"/>
              <a:tabLst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Surfaces de contact avec la 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roue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&amp; avec le 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moyeu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bloquées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Ø"/>
              <a:tabLst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Forces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tangentielles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appliquées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aux points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d'ancrage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du 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disque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sur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la cloche.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Ø"/>
              <a:tabLst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Pression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exercée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dans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le “tambour”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Critères</a:t>
            </a:r>
            <a:r>
              <a:rPr lang="en-US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1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d’évaluation</a:t>
            </a:r>
            <a:endParaRPr lang="en-US" sz="1800" b="0" i="0" u="none" strike="noStrike" kern="1200" spc="0" dirty="0" smtClean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Ø"/>
              <a:tabLst/>
            </a:pP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Seuils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max. (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encombrement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, 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respectivement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limite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élastique</a:t>
            </a:r>
            <a:r>
              <a:rPr lang="en-US" sz="18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)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Type </a:t>
            </a:r>
            <a:r>
              <a:rPr lang="en-US" sz="1800" b="1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d’analyse</a:t>
            </a:r>
            <a:endParaRPr lang="en-US" sz="1800" b="1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Ø"/>
              <a:tabLst/>
            </a:pP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Statique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, </a:t>
            </a:r>
            <a:r>
              <a:rPr lang="en-US" sz="1800" b="0" i="0" u="none" strike="noStrike" kern="1200" spc="0" dirty="0" err="1" smtClean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evtl</a:t>
            </a:r>
            <a:r>
              <a:rPr lang="en-US" sz="18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. </a:t>
            </a:r>
            <a:r>
              <a:rPr lang="en-US" sz="1800" b="0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thermique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800" b="1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Données</a:t>
            </a:r>
            <a:r>
              <a:rPr lang="en-US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z="1800" b="1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manquantes</a:t>
            </a:r>
            <a:r>
              <a:rPr lang="en-US" sz="1800" b="1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/ </a:t>
            </a:r>
            <a:r>
              <a:rPr lang="en-US" sz="1800" b="1" i="0" u="none" strike="noStrike" kern="1200" spc="0" dirty="0" err="1">
                <a:ln>
                  <a:noFill/>
                </a:ln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risques</a:t>
            </a:r>
            <a:endParaRPr lang="en-US" sz="1800" b="1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lvl="0">
              <a:buFont typeface="Wingdings"/>
              <a:buChar char="Ø"/>
            </a:pPr>
            <a:r>
              <a:rPr lang="en-US" dirty="0" smtClean="0"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Pression</a:t>
            </a:r>
            <a:r>
              <a:rPr lang="en-US" dirty="0" smtClean="0"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dans</a:t>
            </a:r>
            <a:r>
              <a:rPr lang="en-US" dirty="0" smtClean="0"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le “tambour”</a:t>
            </a:r>
            <a:endParaRPr lang="en-US" sz="1800" b="0" i="0" u="none" strike="noStrike" kern="1200" spc="0" dirty="0" smtClean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lvl="0">
              <a:buFont typeface="Wingdings"/>
              <a:buChar char="Ø"/>
            </a:pPr>
            <a:r>
              <a:rPr lang="en-US" dirty="0" smtClean="0"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 </a:t>
            </a:r>
            <a:r>
              <a:rPr lang="en-US" smtClean="0">
                <a:solidFill>
                  <a:srgbClr val="000000"/>
                </a:solidFill>
                <a:latin typeface="Lucida Sans Unicode" pitchFamily="18"/>
                <a:ea typeface="DejaVu Sans" pitchFamily="2"/>
                <a:cs typeface="DejaVu Sans" pitchFamily="2"/>
              </a:rPr>
              <a:t>Catia</a:t>
            </a: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 spc="0" dirty="0">
              <a:ln>
                <a:noFill/>
              </a:ln>
              <a:solidFill>
                <a:srgbClr val="000000"/>
              </a:solidFill>
              <a:latin typeface="Lucida Sans Unicode" pitchFamily="18"/>
              <a:ea typeface="DejaVu Sans" pitchFamily="2"/>
              <a:cs typeface="DejaVu Sans" pitchFamily="2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520" y="1196752"/>
            <a:ext cx="4115526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167</Words>
  <Application>Microsoft Office PowerPoint</Application>
  <PresentationFormat>On-screen Show (4:3)</PresentationFormat>
  <Paragraphs>36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skohler</cp:lastModifiedBy>
  <cp:revision>4</cp:revision>
  <dcterms:modified xsi:type="dcterms:W3CDTF">2011-03-23T14:25:14Z</dcterms:modified>
</cp:coreProperties>
</file>