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handoutMasterIdLst>
    <p:handoutMasterId r:id="rId8"/>
  </p:handoutMasterIdLst>
  <p:sldIdLst>
    <p:sldId id="503" r:id="rId5"/>
    <p:sldId id="504" r:id="rId6"/>
  </p:sldIdLst>
  <p:sldSz cx="21607463" cy="12153900"/>
  <p:notesSz cx="6858000" cy="9144000"/>
  <p:defaultTextStyle>
    <a:defPPr>
      <a:defRPr lang="fr-FR"/>
    </a:defPPr>
    <a:lvl1pPr marL="0" algn="l" defTabSz="1620545" rtl="0" eaLnBrk="1" latinLnBrk="0" hangingPunct="1">
      <a:defRPr sz="3190" kern="1200">
        <a:solidFill>
          <a:schemeClr val="tx1"/>
        </a:solidFill>
        <a:latin typeface="+mn-lt"/>
        <a:ea typeface="+mn-ea"/>
        <a:cs typeface="+mn-cs"/>
      </a:defRPr>
    </a:lvl1pPr>
    <a:lvl2pPr marL="810273" algn="l" defTabSz="1620545" rtl="0" eaLnBrk="1" latinLnBrk="0" hangingPunct="1">
      <a:defRPr sz="3190" kern="1200">
        <a:solidFill>
          <a:schemeClr val="tx1"/>
        </a:solidFill>
        <a:latin typeface="+mn-lt"/>
        <a:ea typeface="+mn-ea"/>
        <a:cs typeface="+mn-cs"/>
      </a:defRPr>
    </a:lvl2pPr>
    <a:lvl3pPr marL="1620545" algn="l" defTabSz="1620545" rtl="0" eaLnBrk="1" latinLnBrk="0" hangingPunct="1">
      <a:defRPr sz="3190" kern="1200">
        <a:solidFill>
          <a:schemeClr val="tx1"/>
        </a:solidFill>
        <a:latin typeface="+mn-lt"/>
        <a:ea typeface="+mn-ea"/>
        <a:cs typeface="+mn-cs"/>
      </a:defRPr>
    </a:lvl3pPr>
    <a:lvl4pPr marL="2430818" algn="l" defTabSz="1620545" rtl="0" eaLnBrk="1" latinLnBrk="0" hangingPunct="1">
      <a:defRPr sz="3190" kern="1200">
        <a:solidFill>
          <a:schemeClr val="tx1"/>
        </a:solidFill>
        <a:latin typeface="+mn-lt"/>
        <a:ea typeface="+mn-ea"/>
        <a:cs typeface="+mn-cs"/>
      </a:defRPr>
    </a:lvl4pPr>
    <a:lvl5pPr marL="3241091" algn="l" defTabSz="1620545" rtl="0" eaLnBrk="1" latinLnBrk="0" hangingPunct="1">
      <a:defRPr sz="3190" kern="1200">
        <a:solidFill>
          <a:schemeClr val="tx1"/>
        </a:solidFill>
        <a:latin typeface="+mn-lt"/>
        <a:ea typeface="+mn-ea"/>
        <a:cs typeface="+mn-cs"/>
      </a:defRPr>
    </a:lvl5pPr>
    <a:lvl6pPr marL="4051364" algn="l" defTabSz="1620545" rtl="0" eaLnBrk="1" latinLnBrk="0" hangingPunct="1">
      <a:defRPr sz="3190" kern="1200">
        <a:solidFill>
          <a:schemeClr val="tx1"/>
        </a:solidFill>
        <a:latin typeface="+mn-lt"/>
        <a:ea typeface="+mn-ea"/>
        <a:cs typeface="+mn-cs"/>
      </a:defRPr>
    </a:lvl6pPr>
    <a:lvl7pPr marL="4861636" algn="l" defTabSz="1620545" rtl="0" eaLnBrk="1" latinLnBrk="0" hangingPunct="1">
      <a:defRPr sz="3190" kern="1200">
        <a:solidFill>
          <a:schemeClr val="tx1"/>
        </a:solidFill>
        <a:latin typeface="+mn-lt"/>
        <a:ea typeface="+mn-ea"/>
        <a:cs typeface="+mn-cs"/>
      </a:defRPr>
    </a:lvl7pPr>
    <a:lvl8pPr marL="5671909" algn="l" defTabSz="1620545" rtl="0" eaLnBrk="1" latinLnBrk="0" hangingPunct="1">
      <a:defRPr sz="3190" kern="1200">
        <a:solidFill>
          <a:schemeClr val="tx1"/>
        </a:solidFill>
        <a:latin typeface="+mn-lt"/>
        <a:ea typeface="+mn-ea"/>
        <a:cs typeface="+mn-cs"/>
      </a:defRPr>
    </a:lvl8pPr>
    <a:lvl9pPr marL="6482182" algn="l" defTabSz="1620545" rtl="0" eaLnBrk="1" latinLnBrk="0" hangingPunct="1">
      <a:defRPr sz="319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B8F7E021-F44F-1F48-9188-87A689B4CC4E}">
          <p14:sldIdLst>
            <p14:sldId id="503"/>
            <p14:sldId id="50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828" userDrawn="1">
          <p15:clr>
            <a:srgbClr val="A4A3A4"/>
          </p15:clr>
        </p15:guide>
        <p15:guide id="2" pos="680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7F7F"/>
    <a:srgbClr val="0070C0"/>
    <a:srgbClr val="0432FF"/>
    <a:srgbClr val="FF0000"/>
    <a:srgbClr val="FFFF00"/>
    <a:srgbClr val="F2F4D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83" autoAdjust="0"/>
    <p:restoredTop sz="92837"/>
  </p:normalViewPr>
  <p:slideViewPr>
    <p:cSldViewPr snapToGrid="0" snapToObjects="1" showGuides="1">
      <p:cViewPr varScale="1">
        <p:scale>
          <a:sx n="47" d="100"/>
          <a:sy n="47" d="100"/>
        </p:scale>
        <p:origin x="216" y="72"/>
      </p:cViewPr>
      <p:guideLst>
        <p:guide orient="horz" pos="3828"/>
        <p:guide pos="68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150" d="100"/>
          <a:sy n="150" d="100"/>
        </p:scale>
        <p:origin x="608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>
              <a:latin typeface="Arial" panose="020B0604020202020204" pitchFamily="34" charset="0"/>
            </a:endParaRP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79B33-A94D-4C8C-88C2-619932967EF3}" type="datetimeFigureOut">
              <a:rPr lang="fr-CH" smtClean="0">
                <a:latin typeface="Arial" panose="020B0604020202020204" pitchFamily="34" charset="0"/>
              </a:rPr>
              <a:t>07.03.2022</a:t>
            </a:fld>
            <a:endParaRPr lang="fr-CH">
              <a:latin typeface="Arial" panose="020B0604020202020204" pitchFamily="34" charset="0"/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>
              <a:latin typeface="Arial" panose="020B0604020202020204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F4AF0-8439-436D-BEF0-52070F19E1B6}" type="slidenum">
              <a:rPr lang="fr-CH" smtClean="0">
                <a:latin typeface="Arial" panose="020B0604020202020204" pitchFamily="34" charset="0"/>
              </a:rPr>
              <a:t>‹#›</a:t>
            </a:fld>
            <a:endParaRPr lang="fr-CH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90568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F8103E42-5239-1A40-AD33-3EE7E9DDF5FD}" type="datetimeFigureOut">
              <a:rPr lang="fr-FR" smtClean="0"/>
              <a:pPr/>
              <a:t>07/03/2022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4CF50783-AAED-1941-8BCC-9F6140F0A6B1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74272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2160727" rtl="0" eaLnBrk="1" latinLnBrk="0" hangingPunct="1">
      <a:defRPr sz="28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1080364" algn="l" defTabSz="2160727" rtl="0" eaLnBrk="1" latinLnBrk="0" hangingPunct="1">
      <a:defRPr sz="2836" kern="1200">
        <a:solidFill>
          <a:schemeClr val="tx1"/>
        </a:solidFill>
        <a:latin typeface="+mn-lt"/>
        <a:ea typeface="+mn-ea"/>
        <a:cs typeface="+mn-cs"/>
      </a:defRPr>
    </a:lvl2pPr>
    <a:lvl3pPr marL="2160727" algn="l" defTabSz="2160727" rtl="0" eaLnBrk="1" latinLnBrk="0" hangingPunct="1">
      <a:defRPr sz="2836" kern="1200">
        <a:solidFill>
          <a:schemeClr val="tx1"/>
        </a:solidFill>
        <a:latin typeface="+mn-lt"/>
        <a:ea typeface="+mn-ea"/>
        <a:cs typeface="+mn-cs"/>
      </a:defRPr>
    </a:lvl3pPr>
    <a:lvl4pPr marL="3241091" algn="l" defTabSz="2160727" rtl="0" eaLnBrk="1" latinLnBrk="0" hangingPunct="1">
      <a:defRPr sz="2836" kern="1200">
        <a:solidFill>
          <a:schemeClr val="tx1"/>
        </a:solidFill>
        <a:latin typeface="+mn-lt"/>
        <a:ea typeface="+mn-ea"/>
        <a:cs typeface="+mn-cs"/>
      </a:defRPr>
    </a:lvl4pPr>
    <a:lvl5pPr marL="4321454" algn="l" defTabSz="2160727" rtl="0" eaLnBrk="1" latinLnBrk="0" hangingPunct="1">
      <a:defRPr sz="2836" kern="1200">
        <a:solidFill>
          <a:schemeClr val="tx1"/>
        </a:solidFill>
        <a:latin typeface="+mn-lt"/>
        <a:ea typeface="+mn-ea"/>
        <a:cs typeface="+mn-cs"/>
      </a:defRPr>
    </a:lvl5pPr>
    <a:lvl6pPr marL="5401818" algn="l" defTabSz="2160727" rtl="0" eaLnBrk="1" latinLnBrk="0" hangingPunct="1">
      <a:defRPr sz="2836" kern="1200">
        <a:solidFill>
          <a:schemeClr val="tx1"/>
        </a:solidFill>
        <a:latin typeface="+mn-lt"/>
        <a:ea typeface="+mn-ea"/>
        <a:cs typeface="+mn-cs"/>
      </a:defRPr>
    </a:lvl6pPr>
    <a:lvl7pPr marL="6482182" algn="l" defTabSz="2160727" rtl="0" eaLnBrk="1" latinLnBrk="0" hangingPunct="1">
      <a:defRPr sz="2836" kern="1200">
        <a:solidFill>
          <a:schemeClr val="tx1"/>
        </a:solidFill>
        <a:latin typeface="+mn-lt"/>
        <a:ea typeface="+mn-ea"/>
        <a:cs typeface="+mn-cs"/>
      </a:defRPr>
    </a:lvl7pPr>
    <a:lvl8pPr marL="7562545" algn="l" defTabSz="2160727" rtl="0" eaLnBrk="1" latinLnBrk="0" hangingPunct="1">
      <a:defRPr sz="2836" kern="1200">
        <a:solidFill>
          <a:schemeClr val="tx1"/>
        </a:solidFill>
        <a:latin typeface="+mn-lt"/>
        <a:ea typeface="+mn-ea"/>
        <a:cs typeface="+mn-cs"/>
      </a:defRPr>
    </a:lvl8pPr>
    <a:lvl9pPr marL="8642909" algn="l" defTabSz="2160727" rtl="0" eaLnBrk="1" latinLnBrk="0" hangingPunct="1">
      <a:defRPr sz="283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Image 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7">
            <a:extLst>
              <a:ext uri="{FF2B5EF4-FFF2-40B4-BE49-F238E27FC236}">
                <a16:creationId xmlns:a16="http://schemas.microsoft.com/office/drawing/2014/main" id="{25673261-6A65-0043-81CC-57325FC125F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167059" y="0"/>
            <a:ext cx="7431318" cy="12153900"/>
          </a:xfrm>
          <a:prstGeom prst="rect">
            <a:avLst/>
          </a:prstGeom>
        </p:spPr>
        <p:txBody>
          <a:bodyPr/>
          <a:lstStyle>
            <a:lvl1pPr marL="0" marR="0" indent="0" algn="l" defTabSz="1620545" rtl="0" eaLnBrk="1" fontAlgn="auto" latinLnBrk="0" hangingPunct="1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lvl1pPr>
          </a:lstStyle>
          <a:p>
            <a:pPr marL="0" marR="0" lvl="0" indent="0" algn="l" defTabSz="1620545" rtl="0" eaLnBrk="1" fontAlgn="auto" latinLnBrk="0" hangingPunct="1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fr-FR"/>
              <a:t>Clic on the </a:t>
            </a:r>
            <a:r>
              <a:rPr lang="fr-FR" err="1"/>
              <a:t>icon</a:t>
            </a:r>
            <a:r>
              <a:rPr lang="fr-FR"/>
              <a:t> to </a:t>
            </a:r>
            <a:r>
              <a:rPr lang="fr-FR" err="1"/>
              <a:t>add</a:t>
            </a:r>
            <a:r>
              <a:rPr lang="fr-FR"/>
              <a:t> an image</a:t>
            </a:r>
          </a:p>
          <a:p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3A61A89-D1E3-8A40-82D6-9A86AEBFAF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2664" y="10820641"/>
            <a:ext cx="1326938" cy="86811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B5BFF46-A721-4641-AD59-B3251C9D9E0D}"/>
              </a:ext>
            </a:extLst>
          </p:cNvPr>
          <p:cNvSpPr/>
          <p:nvPr userDrawn="1"/>
        </p:nvSpPr>
        <p:spPr>
          <a:xfrm rot="16200000">
            <a:off x="211916" y="10849370"/>
            <a:ext cx="108032" cy="1412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538" noProof="0">
              <a:latin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5298" y="189707"/>
            <a:ext cx="2777261" cy="1201933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023731" y="6514424"/>
            <a:ext cx="7560000" cy="2899399"/>
          </a:xfrm>
          <a:prstGeom prst="rect">
            <a:avLst/>
          </a:prstGeo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l">
              <a:buNone/>
              <a:defRPr sz="425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10273" indent="0" algn="ctr">
              <a:buNone/>
              <a:defRPr sz="3545"/>
            </a:lvl2pPr>
            <a:lvl3pPr marL="1620545" indent="0" algn="ctr">
              <a:buNone/>
              <a:defRPr sz="3190"/>
            </a:lvl3pPr>
            <a:lvl4pPr marL="2430818" indent="0" algn="ctr">
              <a:buNone/>
              <a:defRPr sz="2836"/>
            </a:lvl4pPr>
            <a:lvl5pPr marL="3241091" indent="0" algn="ctr">
              <a:buNone/>
              <a:defRPr sz="2836"/>
            </a:lvl5pPr>
            <a:lvl6pPr marL="4051364" indent="0" algn="ctr">
              <a:buNone/>
              <a:defRPr sz="2836"/>
            </a:lvl6pPr>
            <a:lvl7pPr marL="4861636" indent="0" algn="ctr">
              <a:buNone/>
              <a:defRPr sz="2836"/>
            </a:lvl7pPr>
            <a:lvl8pPr marL="5671909" indent="0" algn="ctr">
              <a:buNone/>
              <a:defRPr sz="2836"/>
            </a:lvl8pPr>
            <a:lvl9pPr marL="6482182" indent="0" algn="ctr">
              <a:buNone/>
              <a:defRPr sz="2836"/>
            </a:lvl9pPr>
          </a:lstStyle>
          <a:p>
            <a:r>
              <a:rPr lang="fr-FR" dirty="0" err="1"/>
              <a:t>Numerical</a:t>
            </a:r>
            <a:r>
              <a:rPr lang="fr-FR" dirty="0"/>
              <a:t> Flow Simulation</a:t>
            </a:r>
            <a:endParaRPr lang="en-US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21B43A-F8E1-AE4A-8300-C06861FB319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4583731" y="9454712"/>
            <a:ext cx="7023732" cy="2274928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l">
              <a:buNone/>
              <a:defRPr sz="2836"/>
            </a:lvl1pPr>
          </a:lstStyle>
          <a:p>
            <a:pPr lvl="0"/>
            <a:r>
              <a:rPr lang="fr-FR" dirty="0"/>
              <a:t>Edouard Boujo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631626" y="1114424"/>
            <a:ext cx="10975837" cy="5400000"/>
          </a:xfrm>
          <a:prstGeom prst="rect">
            <a:avLst/>
          </a:prstGeo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8507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Name of the </a:t>
            </a:r>
            <a:r>
              <a:rPr lang="fr-FR" dirty="0" err="1"/>
              <a:t>lesson</a:t>
            </a:r>
            <a:endParaRPr lang="en-US" dirty="0"/>
          </a:p>
        </p:txBody>
      </p:sp>
      <p:pic>
        <p:nvPicPr>
          <p:cNvPr id="12" name="Picture 11" descr="A picture containing drawing&#10;&#10;Description automatically generated">
            <a:extLst>
              <a:ext uri="{FF2B5EF4-FFF2-40B4-BE49-F238E27FC236}">
                <a16:creationId xmlns:a16="http://schemas.microsoft.com/office/drawing/2014/main" id="{467FD843-A94D-1140-B8A3-FE25FAF735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2701" t="6118" r="4764" b="38730"/>
          <a:stretch/>
        </p:blipFill>
        <p:spPr>
          <a:xfrm>
            <a:off x="331748" y="1875360"/>
            <a:ext cx="2504359" cy="801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1886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28">
          <p15:clr>
            <a:srgbClr val="FBAE40"/>
          </p15:clr>
        </p15:guide>
        <p15:guide id="2" pos="6806">
          <p15:clr>
            <a:srgbClr val="FBAE40"/>
          </p15:clr>
        </p15:guide>
        <p15:guide id="3" pos="298">
          <p15:clr>
            <a:srgbClr val="FBAE40"/>
          </p15:clr>
        </p15:guide>
        <p15:guide id="5" orient="horz" pos="291">
          <p15:clr>
            <a:srgbClr val="FBAE40"/>
          </p15:clr>
        </p15:guide>
        <p15:guide id="6" orient="horz" pos="7365">
          <p15:clr>
            <a:srgbClr val="FBAE40"/>
          </p15:clr>
        </p15:guide>
        <p15:guide id="7" pos="1983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anations + Text/Image  50/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280F90BC-994E-754E-B305-1356550386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2170" y="309621"/>
            <a:ext cx="18872588" cy="1276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Clic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2D080EB-7E1B-A041-82BC-3CC93906528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1681511" y="2419745"/>
            <a:ext cx="9357563" cy="8506667"/>
          </a:xfrm>
          <a:prstGeom prst="rect">
            <a:avLst/>
          </a:prstGeom>
        </p:spPr>
        <p:txBody>
          <a:bodyPr/>
          <a:lstStyle>
            <a:lvl1pPr>
              <a:buClr>
                <a:srgbClr val="FF0000"/>
              </a:buClr>
              <a:buSzPct val="100000"/>
              <a:defRPr/>
            </a:lvl1pPr>
            <a:lvl2pPr marL="1215409" indent="-405136">
              <a:buClr>
                <a:srgbClr val="FF0000"/>
              </a:buClr>
              <a:buSzPct val="90000"/>
              <a:buFont typeface="Wingdings" pitchFamily="2" charset="2"/>
              <a:buChar char="§"/>
              <a:defRPr/>
            </a:lvl2pPr>
            <a:lvl3pPr>
              <a:buClr>
                <a:srgbClr val="FF0000"/>
              </a:buClr>
              <a:buSzPct val="80000"/>
              <a:defRPr sz="3308"/>
            </a:lvl3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D66D3EC-DC9D-2E43-A98A-A1676FE0FA21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2152324" y="2419745"/>
            <a:ext cx="9357563" cy="8506667"/>
          </a:xfrm>
          <a:prstGeom prst="rect">
            <a:avLst/>
          </a:prstGeom>
        </p:spPr>
        <p:txBody>
          <a:bodyPr/>
          <a:lstStyle>
            <a:lvl1pPr>
              <a:buClr>
                <a:srgbClr val="FF0000"/>
              </a:buClr>
              <a:buSzPct val="100000"/>
              <a:defRPr/>
            </a:lvl1pPr>
            <a:lvl2pPr marL="1215409" indent="-405136">
              <a:buClr>
                <a:srgbClr val="FF0000"/>
              </a:buClr>
              <a:buSzPct val="90000"/>
              <a:buFont typeface="Wingdings" pitchFamily="2" charset="2"/>
              <a:buChar char="§"/>
              <a:defRPr/>
            </a:lvl2pPr>
            <a:lvl3pPr>
              <a:buClr>
                <a:srgbClr val="FF0000"/>
              </a:buClr>
              <a:buSzPct val="80000"/>
              <a:defRPr sz="3308"/>
            </a:lvl3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75A5B33D-6462-F34E-96B0-21F90FE03AC9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2843969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anations + Text (Fu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4BAEE133-94B6-1A49-BC57-0C5D569F0CCC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2152328" y="2419745"/>
            <a:ext cx="18862429" cy="8506667"/>
          </a:xfrm>
          <a:prstGeom prst="rect">
            <a:avLst/>
          </a:prstGeom>
        </p:spPr>
        <p:txBody>
          <a:bodyPr/>
          <a:lstStyle>
            <a:lvl1pPr>
              <a:buClr>
                <a:srgbClr val="FF0000"/>
              </a:buClr>
              <a:buSzPct val="100000"/>
              <a:defRPr sz="4400"/>
            </a:lvl1pPr>
            <a:lvl2pPr marL="1215409" indent="-405136">
              <a:buClr>
                <a:srgbClr val="FF0000"/>
              </a:buClr>
              <a:buSzPct val="90000"/>
              <a:buFont typeface="Wingdings" pitchFamily="2" charset="2"/>
              <a:buChar char="§"/>
              <a:defRPr sz="4000"/>
            </a:lvl2pPr>
            <a:lvl3pPr>
              <a:buClr>
                <a:srgbClr val="FF0000"/>
              </a:buClr>
              <a:buSzPct val="80000"/>
              <a:defRPr sz="3600"/>
            </a:lvl3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B7315E22-EF24-ED4E-88B2-D60F6FEFA5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2170" y="309621"/>
            <a:ext cx="18872588" cy="1276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Clic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</p:spTree>
    <p:extLst>
      <p:ext uri="{BB962C8B-B14F-4D97-AF65-F5344CB8AC3E}">
        <p14:creationId xmlns:p14="http://schemas.microsoft.com/office/powerpoint/2010/main" val="3209615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anations + Image (Fu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pour une image  7">
            <a:extLst>
              <a:ext uri="{FF2B5EF4-FFF2-40B4-BE49-F238E27FC236}">
                <a16:creationId xmlns:a16="http://schemas.microsoft.com/office/drawing/2014/main" id="{86D2CD55-B0F2-7A4E-BC5D-5AB78C3D61F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152219" y="2419745"/>
            <a:ext cx="18862538" cy="85066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FR"/>
              <a:t>Clic on the </a:t>
            </a:r>
            <a:r>
              <a:rPr lang="fr-FR" err="1"/>
              <a:t>icon</a:t>
            </a:r>
            <a:r>
              <a:rPr lang="fr-FR"/>
              <a:t> to </a:t>
            </a:r>
            <a:r>
              <a:rPr lang="fr-FR" err="1"/>
              <a:t>add</a:t>
            </a:r>
            <a:r>
              <a:rPr lang="fr-FR"/>
              <a:t> an image</a:t>
            </a:r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EA43E7A1-18EB-C84D-96D9-7CE6893F01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2170" y="309621"/>
            <a:ext cx="18872588" cy="1276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Clic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1C81FD28-27DD-B44B-AAAA-BAF7002E2CF9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1122042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anations + Image (Fullscreen) (no 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pour une image  7">
            <a:extLst>
              <a:ext uri="{FF2B5EF4-FFF2-40B4-BE49-F238E27FC236}">
                <a16:creationId xmlns:a16="http://schemas.microsoft.com/office/drawing/2014/main" id="{86D2CD55-B0F2-7A4E-BC5D-5AB78C3D61F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1747368" cy="121539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FR"/>
              <a:t>Clic on the </a:t>
            </a:r>
            <a:r>
              <a:rPr lang="fr-FR" err="1"/>
              <a:t>icon</a:t>
            </a:r>
            <a:r>
              <a:rPr lang="fr-FR"/>
              <a:t> to </a:t>
            </a:r>
            <a:r>
              <a:rPr lang="fr-FR" err="1"/>
              <a:t>add</a:t>
            </a:r>
            <a:r>
              <a:rPr lang="fr-FR"/>
              <a:t> an image</a:t>
            </a:r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E53A020E-0870-7C42-901D-E04A568D1163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23876100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anations + Image (Fullscreen) (titl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pour une image  7">
            <a:extLst>
              <a:ext uri="{FF2B5EF4-FFF2-40B4-BE49-F238E27FC236}">
                <a16:creationId xmlns:a16="http://schemas.microsoft.com/office/drawing/2014/main" id="{86D2CD55-B0F2-7A4E-BC5D-5AB78C3D61F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1747368" cy="12153900"/>
          </a:xfrm>
          <a:prstGeom prst="rect">
            <a:avLst/>
          </a:prstGeom>
        </p:spPr>
        <p:txBody>
          <a:bodyPr/>
          <a:lstStyle>
            <a:lvl1pPr marL="0" marR="0" indent="0" algn="l" defTabSz="1620545" rtl="0" eaLnBrk="1" fontAlgn="auto" latinLnBrk="0" hangingPunct="1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lvl1pPr>
          </a:lstStyle>
          <a:p>
            <a:pPr marL="0" marR="0" lvl="0" indent="0" algn="l" defTabSz="1620545" rtl="0" eaLnBrk="1" fontAlgn="auto" latinLnBrk="0" hangingPunct="1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fr-FR"/>
              <a:t>Clic on the </a:t>
            </a:r>
            <a:r>
              <a:rPr lang="fr-FR" err="1"/>
              <a:t>icon</a:t>
            </a:r>
            <a:r>
              <a:rPr lang="fr-FR"/>
              <a:t> to </a:t>
            </a:r>
            <a:r>
              <a:rPr lang="fr-FR" err="1"/>
              <a:t>add</a:t>
            </a:r>
            <a:r>
              <a:rPr lang="fr-FR"/>
              <a:t> an image</a:t>
            </a:r>
          </a:p>
          <a:p>
            <a:endParaRPr lang="fr-FR"/>
          </a:p>
        </p:txBody>
      </p:sp>
      <p:sp>
        <p:nvSpPr>
          <p:cNvPr id="3" name="Titre 4">
            <a:extLst>
              <a:ext uri="{FF2B5EF4-FFF2-40B4-BE49-F238E27FC236}">
                <a16:creationId xmlns:a16="http://schemas.microsoft.com/office/drawing/2014/main" id="{786A89FB-A22D-4747-9CAE-8C83963DB1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2170" y="309621"/>
            <a:ext cx="18872588" cy="1276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Clic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3734A6BB-1C92-2A45-BB34-056B708BC2AE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41907281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anations + Handwriting/Drawing (fu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7315E22-EF24-ED4E-88B2-D60F6FEFA5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2170" y="309621"/>
            <a:ext cx="18872588" cy="1276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Clic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6ACC03EE-6C52-144B-850C-87D861A9AB83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2401517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561486-69FE-7348-8376-F80963C24911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1317109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+ Image 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pour une image  11">
            <a:extLst>
              <a:ext uri="{FF2B5EF4-FFF2-40B4-BE49-F238E27FC236}">
                <a16:creationId xmlns:a16="http://schemas.microsoft.com/office/drawing/2014/main" id="{4CF6F629-51E7-9F40-939D-F50AE3925ADE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147339" y="189706"/>
            <a:ext cx="18460125" cy="1169250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fr-FR"/>
              <a:t>Clic on the </a:t>
            </a:r>
            <a:r>
              <a:rPr lang="fr-FR" err="1"/>
              <a:t>icon</a:t>
            </a:r>
            <a:r>
              <a:rPr lang="fr-FR"/>
              <a:t> to </a:t>
            </a:r>
            <a:r>
              <a:rPr lang="fr-FR" err="1"/>
              <a:t>add</a:t>
            </a:r>
            <a:r>
              <a:rPr lang="fr-FR"/>
              <a:t> an image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136480" y="1858554"/>
            <a:ext cx="6470984" cy="5525522"/>
          </a:xfrm>
          <a:prstGeom prst="rect">
            <a:avLst/>
          </a:prstGeom>
          <a:solidFill>
            <a:schemeClr val="accent1"/>
          </a:solidFill>
        </p:spPr>
        <p:txBody>
          <a:bodyPr lIns="216000" anchor="ctr" anchorCtr="0">
            <a:normAutofit/>
          </a:bodyPr>
          <a:lstStyle>
            <a:lvl1pPr algn="l">
              <a:defRPr sz="8507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Name of the </a:t>
            </a:r>
            <a:r>
              <a:rPr lang="fr-FR" dirty="0" err="1"/>
              <a:t>lesson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0792472" y="7371970"/>
            <a:ext cx="4321493" cy="3706189"/>
          </a:xfrm>
          <a:prstGeom prst="rect">
            <a:avLst/>
          </a:prstGeom>
          <a:solidFill>
            <a:schemeClr val="tx1"/>
          </a:solidFill>
        </p:spPr>
        <p:txBody>
          <a:bodyPr lIns="90000" anchor="ctr" anchorCtr="0">
            <a:normAutofit/>
          </a:bodyPr>
          <a:lstStyle>
            <a:lvl1pPr marL="0" indent="0" algn="l">
              <a:buNone/>
              <a:defRPr sz="4253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10273" indent="0" algn="ctr">
              <a:buNone/>
              <a:defRPr sz="3545"/>
            </a:lvl2pPr>
            <a:lvl3pPr marL="1620545" indent="0" algn="ctr">
              <a:buNone/>
              <a:defRPr sz="3190"/>
            </a:lvl3pPr>
            <a:lvl4pPr marL="2430818" indent="0" algn="ctr">
              <a:buNone/>
              <a:defRPr sz="2836"/>
            </a:lvl4pPr>
            <a:lvl5pPr marL="3241091" indent="0" algn="ctr">
              <a:buNone/>
              <a:defRPr sz="2836"/>
            </a:lvl5pPr>
            <a:lvl6pPr marL="4051364" indent="0" algn="ctr">
              <a:buNone/>
              <a:defRPr sz="2836"/>
            </a:lvl6pPr>
            <a:lvl7pPr marL="4861636" indent="0" algn="ctr">
              <a:buNone/>
              <a:defRPr sz="2836"/>
            </a:lvl7pPr>
            <a:lvl8pPr marL="5671909" indent="0" algn="ctr">
              <a:buNone/>
              <a:defRPr sz="2836"/>
            </a:lvl8pPr>
            <a:lvl9pPr marL="6482182" indent="0" algn="ctr">
              <a:buNone/>
              <a:defRPr sz="2836"/>
            </a:lvl9pPr>
          </a:lstStyle>
          <a:p>
            <a:r>
              <a:rPr lang="fr-FR" dirty="0" err="1"/>
              <a:t>Numerical</a:t>
            </a:r>
            <a:r>
              <a:rPr lang="fr-FR" dirty="0"/>
              <a:t> Flow Simulation</a:t>
            </a:r>
            <a:endParaRPr lang="en-US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3A61A89-D1E3-8A40-82D6-9A86AEBFAF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2664" y="10820641"/>
            <a:ext cx="1326938" cy="86811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B5BFF46-A721-4641-AD59-B3251C9D9E0D}"/>
              </a:ext>
            </a:extLst>
          </p:cNvPr>
          <p:cNvSpPr/>
          <p:nvPr userDrawn="1"/>
        </p:nvSpPr>
        <p:spPr>
          <a:xfrm rot="16200000">
            <a:off x="211916" y="10849370"/>
            <a:ext cx="108032" cy="1412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538" noProof="0">
              <a:latin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5298" y="189707"/>
            <a:ext cx="2777261" cy="1201933"/>
          </a:xfrm>
          <a:prstGeom prst="rect">
            <a:avLst/>
          </a:prstGeom>
        </p:spPr>
      </p:pic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21B43A-F8E1-AE4A-8300-C06861FB319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136479" y="11060170"/>
            <a:ext cx="6473732" cy="1088853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836"/>
            </a:lvl1pPr>
          </a:lstStyle>
          <a:p>
            <a:pPr lvl="0"/>
            <a:r>
              <a:rPr lang="fr-FR" dirty="0"/>
              <a:t>Edouard Boujo</a:t>
            </a:r>
          </a:p>
        </p:txBody>
      </p:sp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0BD4587D-C902-8249-96CE-0EA99DB33B2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2701" t="6118" r="4764" b="38730"/>
          <a:stretch/>
        </p:blipFill>
        <p:spPr>
          <a:xfrm>
            <a:off x="331748" y="1875360"/>
            <a:ext cx="2504359" cy="801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78808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28" userDrawn="1">
          <p15:clr>
            <a:srgbClr val="FBAE40"/>
          </p15:clr>
        </p15:guide>
        <p15:guide id="2" pos="6806" userDrawn="1">
          <p15:clr>
            <a:srgbClr val="FBAE40"/>
          </p15:clr>
        </p15:guide>
        <p15:guide id="3" pos="298" userDrawn="1">
          <p15:clr>
            <a:srgbClr val="FBAE40"/>
          </p15:clr>
        </p15:guide>
        <p15:guide id="5" orient="horz" pos="291" userDrawn="1">
          <p15:clr>
            <a:srgbClr val="FBAE40"/>
          </p15:clr>
        </p15:guide>
        <p15:guide id="6" orient="horz" pos="7365" userDrawn="1">
          <p15:clr>
            <a:srgbClr val="FBAE40"/>
          </p15:clr>
        </p15:guide>
        <p15:guide id="7" pos="1983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F3A61A89-D1E3-8A40-82D6-9A86AEBFAF3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72664" y="10820641"/>
            <a:ext cx="1326938" cy="86811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B5BFF46-A721-4641-AD59-B3251C9D9E0D}"/>
              </a:ext>
            </a:extLst>
          </p:cNvPr>
          <p:cNvSpPr/>
          <p:nvPr userDrawn="1"/>
        </p:nvSpPr>
        <p:spPr>
          <a:xfrm rot="16200000">
            <a:off x="211916" y="10849370"/>
            <a:ext cx="108032" cy="1412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538" noProof="0">
              <a:latin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6535A482-EC85-1C41-A1E4-7882A0E39FF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5298" y="189707"/>
            <a:ext cx="2777261" cy="1201933"/>
          </a:xfrm>
          <a:prstGeom prst="rect">
            <a:avLst/>
          </a:prstGeom>
        </p:spPr>
      </p:pic>
      <p:sp>
        <p:nvSpPr>
          <p:cNvPr id="18" name="Titre 4">
            <a:extLst>
              <a:ext uri="{FF2B5EF4-FFF2-40B4-BE49-F238E27FC236}">
                <a16:creationId xmlns:a16="http://schemas.microsoft.com/office/drawing/2014/main" id="{E9FE0F18-6D06-354E-9D1A-04AF8E70C1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77792" y="5536150"/>
            <a:ext cx="17013750" cy="1276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Name of the </a:t>
            </a:r>
            <a:r>
              <a:rPr lang="fr-FR" dirty="0" err="1"/>
              <a:t>lesson</a:t>
            </a:r>
            <a:endParaRPr lang="fr-FR" dirty="0"/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1EBA04BA-BBB2-3B4A-A4C4-5D350C1FBDC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177612" y="7636576"/>
            <a:ext cx="17012125" cy="8506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FF0000"/>
                </a:solidFill>
              </a:defRPr>
            </a:lvl1pPr>
          </a:lstStyle>
          <a:p>
            <a:r>
              <a:rPr lang="fr-FR" dirty="0" err="1"/>
              <a:t>Numerical</a:t>
            </a:r>
            <a:r>
              <a:rPr lang="fr-FR" dirty="0"/>
              <a:t> Flow Simulation</a:t>
            </a:r>
            <a:endParaRPr lang="en-US" dirty="0"/>
          </a:p>
        </p:txBody>
      </p: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C476AE51-EB67-E14C-85E8-EB62D11D710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177612" y="8541331"/>
            <a:ext cx="17012125" cy="8506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fr-FR" dirty="0"/>
              <a:t>Edouard Boujo</a:t>
            </a:r>
          </a:p>
        </p:txBody>
      </p:sp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65563DF6-FE68-2B45-A963-4BB3D3A3FF5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2701" t="6118" r="4764" b="38730"/>
          <a:stretch/>
        </p:blipFill>
        <p:spPr>
          <a:xfrm>
            <a:off x="331748" y="1875360"/>
            <a:ext cx="2504359" cy="801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8984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28" userDrawn="1">
          <p15:clr>
            <a:srgbClr val="FBAE40"/>
          </p15:clr>
        </p15:guide>
        <p15:guide id="2" pos="6806" userDrawn="1">
          <p15:clr>
            <a:srgbClr val="FBAE40"/>
          </p15:clr>
        </p15:guide>
        <p15:guide id="3" pos="298" userDrawn="1">
          <p15:clr>
            <a:srgbClr val="FBAE40"/>
          </p15:clr>
        </p15:guide>
        <p15:guide id="5" orient="horz" pos="291" userDrawn="1">
          <p15:clr>
            <a:srgbClr val="FBAE40"/>
          </p15:clr>
        </p15:guide>
        <p15:guide id="6" orient="horz" pos="7365" userDrawn="1">
          <p15:clr>
            <a:srgbClr val="FBAE40"/>
          </p15:clr>
        </p15:guide>
        <p15:guide id="7" pos="1983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pour une image  6">
            <a:extLst>
              <a:ext uri="{FF2B5EF4-FFF2-40B4-BE49-F238E27FC236}">
                <a16:creationId xmlns:a16="http://schemas.microsoft.com/office/drawing/2014/main" id="{ED8E8828-AC4B-FB4D-93B7-3FAF083C2DE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138240" y="0"/>
            <a:ext cx="19469224" cy="12153900"/>
          </a:xfrm>
          <a:prstGeom prst="rect">
            <a:avLst/>
          </a:prstGeom>
        </p:spPr>
        <p:txBody>
          <a:bodyPr/>
          <a:lstStyle>
            <a:lvl1pPr marL="0" marR="0" indent="0" algn="l" defTabSz="1620545" rtl="0" eaLnBrk="1" fontAlgn="auto" latinLnBrk="0" hangingPunct="1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lvl1pPr>
          </a:lstStyle>
          <a:p>
            <a:pPr marL="0" marR="0" lvl="0" indent="0" algn="l" defTabSz="1620545" rtl="0" eaLnBrk="1" fontAlgn="auto" latinLnBrk="0" hangingPunct="1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fr-FR"/>
              <a:t>Clic on the </a:t>
            </a:r>
            <a:r>
              <a:rPr lang="fr-FR" err="1"/>
              <a:t>icon</a:t>
            </a:r>
            <a:r>
              <a:rPr lang="fr-FR"/>
              <a:t> to </a:t>
            </a:r>
            <a:r>
              <a:rPr lang="fr-FR" err="1"/>
              <a:t>add</a:t>
            </a:r>
            <a:r>
              <a:rPr lang="fr-FR"/>
              <a:t> an image</a:t>
            </a:r>
          </a:p>
          <a:p>
            <a:endParaRPr lang="fr-FR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3C1F1FD-13F2-E74A-9CB1-BB6EE3FEA1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136480" y="7157286"/>
            <a:ext cx="6470984" cy="4989101"/>
          </a:xfrm>
          <a:prstGeom prst="rect">
            <a:avLst/>
          </a:prstGeom>
          <a:solidFill>
            <a:srgbClr val="FF0000"/>
          </a:solidFill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Clic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272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55F20A3C-6DA6-684F-8F84-A7C8F1339C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2170" y="309621"/>
            <a:ext cx="18872588" cy="1276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Clic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612ADDB7-9274-AD43-9416-E0D1E38BE389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4143184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/Summary/ Explanations + Text/Image 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1681511" y="2419745"/>
            <a:ext cx="9357563" cy="8506667"/>
          </a:xfrm>
          <a:prstGeom prst="rect">
            <a:avLst/>
          </a:prstGeom>
        </p:spPr>
        <p:txBody>
          <a:bodyPr/>
          <a:lstStyle>
            <a:lvl1pPr marL="405136" indent="-405136">
              <a:buClr>
                <a:srgbClr val="FF0000"/>
              </a:buClr>
              <a:buSzPct val="100000"/>
              <a:buFont typeface="Wingdings" pitchFamily="2" charset="2"/>
              <a:buChar char="§"/>
              <a:defRPr/>
            </a:lvl1pPr>
            <a:lvl2pPr marL="1215409" indent="-405136">
              <a:buClr>
                <a:srgbClr val="FF0000"/>
              </a:buClr>
              <a:buSzPct val="90000"/>
              <a:buFont typeface="Wingdings" pitchFamily="2" charset="2"/>
              <a:buChar char="§"/>
              <a:defRPr/>
            </a:lvl2pPr>
            <a:lvl3pPr marL="2025682" indent="-405136">
              <a:buClr>
                <a:srgbClr val="FF0000"/>
              </a:buClr>
              <a:buSzPct val="80000"/>
              <a:buFont typeface="Wingdings" pitchFamily="2" charset="2"/>
              <a:buChar char="§"/>
              <a:defRPr sz="3308"/>
            </a:lvl3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4" name="Titre 4">
            <a:extLst>
              <a:ext uri="{FF2B5EF4-FFF2-40B4-BE49-F238E27FC236}">
                <a16:creationId xmlns:a16="http://schemas.microsoft.com/office/drawing/2014/main" id="{3CCB350D-1FD0-9946-B187-333E380AE7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2170" y="309621"/>
            <a:ext cx="18872588" cy="1276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Clic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CE574EEC-06AE-E840-AEBE-24DAFAA37BAB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2181813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/Summary/ Explanations + Text/Image 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B064A3F-AD68-474A-88E0-8D1C09FE78A2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2152324" y="2419745"/>
            <a:ext cx="9357563" cy="8506667"/>
          </a:xfrm>
          <a:prstGeom prst="rect">
            <a:avLst/>
          </a:prstGeom>
        </p:spPr>
        <p:txBody>
          <a:bodyPr/>
          <a:lstStyle>
            <a:lvl1pPr marL="405136" indent="-405136">
              <a:buClr>
                <a:srgbClr val="FF0000"/>
              </a:buClr>
              <a:buSzPct val="100000"/>
              <a:buFont typeface="Wingdings" pitchFamily="2" charset="2"/>
              <a:buChar char="§"/>
              <a:defRPr/>
            </a:lvl1pPr>
            <a:lvl2pPr marL="1215409" indent="-405136">
              <a:buClr>
                <a:srgbClr val="FF0000"/>
              </a:buClr>
              <a:buSzPct val="90000"/>
              <a:buFont typeface="Wingdings" pitchFamily="2" charset="2"/>
              <a:buChar char="§"/>
              <a:defRPr/>
            </a:lvl2pPr>
            <a:lvl3pPr marL="2025682" indent="-405136">
              <a:buClr>
                <a:srgbClr val="FF0000"/>
              </a:buClr>
              <a:buSzPct val="80000"/>
              <a:buFont typeface="Wingdings" pitchFamily="2" charset="2"/>
              <a:buChar char="§"/>
              <a:defRPr sz="3308"/>
            </a:lvl3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D4AB1DAF-6035-6A4E-9EC0-BED0E1452F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42170" y="309621"/>
            <a:ext cx="18872588" cy="12760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Clic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2780DE4E-C1CC-1B43-8D4E-0F18B32CD8D8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1932133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anations + Image/Text Box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B064A3F-AD68-474A-88E0-8D1C09FE78A2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11025567" y="2933347"/>
            <a:ext cx="9357563" cy="8506667"/>
          </a:xfrm>
          <a:prstGeom prst="rect">
            <a:avLst/>
          </a:prstGeom>
        </p:spPr>
        <p:txBody>
          <a:bodyPr/>
          <a:lstStyle>
            <a:lvl1pPr marL="405136" indent="-405136">
              <a:buClr>
                <a:srgbClr val="FF0000"/>
              </a:buClr>
              <a:buSzPct val="100000"/>
              <a:buFont typeface="Wingdings" pitchFamily="2" charset="2"/>
              <a:buChar char="§"/>
              <a:defRPr/>
            </a:lvl1pPr>
            <a:lvl2pPr marL="1215409" indent="-405136">
              <a:buClr>
                <a:srgbClr val="FF0000"/>
              </a:buClr>
              <a:buSzPct val="90000"/>
              <a:buFont typeface="Wingdings" pitchFamily="2" charset="2"/>
              <a:buChar char="§"/>
              <a:defRPr/>
            </a:lvl2pPr>
            <a:lvl3pPr marL="2025682" indent="-405136">
              <a:buClr>
                <a:srgbClr val="FF0000"/>
              </a:buClr>
              <a:buSzPct val="80000"/>
              <a:buFont typeface="Wingdings" pitchFamily="2" charset="2"/>
              <a:buChar char="§"/>
              <a:defRPr sz="3308"/>
            </a:lvl3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6" name="Espace réservé pour une image  7">
            <a:extLst>
              <a:ext uri="{FF2B5EF4-FFF2-40B4-BE49-F238E27FC236}">
                <a16:creationId xmlns:a16="http://schemas.microsoft.com/office/drawing/2014/main" id="{25EFDBB0-2E2B-F149-8BE9-73ED166E8C0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143028" y="0"/>
            <a:ext cx="7431318" cy="12153900"/>
          </a:xfrm>
          <a:prstGeom prst="rect">
            <a:avLst/>
          </a:prstGeom>
        </p:spPr>
        <p:txBody>
          <a:bodyPr/>
          <a:lstStyle>
            <a:lvl1pPr marL="0" marR="0" indent="0" algn="l" defTabSz="1620545" rtl="0" eaLnBrk="1" fontAlgn="auto" latinLnBrk="0" hangingPunct="1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lvl1pPr>
          </a:lstStyle>
          <a:p>
            <a:pPr marL="0" marR="0" lvl="0" indent="0" algn="l" defTabSz="1620545" rtl="0" eaLnBrk="1" fontAlgn="auto" latinLnBrk="0" hangingPunct="1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fr-FR"/>
              <a:t>Clic on the </a:t>
            </a:r>
            <a:r>
              <a:rPr lang="fr-FR" err="1"/>
              <a:t>icon</a:t>
            </a:r>
            <a:r>
              <a:rPr lang="fr-FR"/>
              <a:t> to </a:t>
            </a:r>
            <a:r>
              <a:rPr lang="fr-FR" err="1"/>
              <a:t>add</a:t>
            </a:r>
            <a:r>
              <a:rPr lang="fr-FR"/>
              <a:t> an image</a:t>
            </a:r>
          </a:p>
          <a:p>
            <a:endParaRPr lang="fr-FR"/>
          </a:p>
        </p:txBody>
      </p:sp>
      <p:sp>
        <p:nvSpPr>
          <p:cNvPr id="7" name="Titre 4">
            <a:extLst>
              <a:ext uri="{FF2B5EF4-FFF2-40B4-BE49-F238E27FC236}">
                <a16:creationId xmlns:a16="http://schemas.microsoft.com/office/drawing/2014/main" id="{330330C3-5665-2B44-A6E5-D7BCD72109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011481" y="309625"/>
            <a:ext cx="9357563" cy="222299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Clic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DCA815A1-EA85-9B48-9330-3789F0733335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2290364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anations + Text/Imag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DB064A3F-AD68-474A-88E0-8D1C09FE78A2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2152324" y="2933347"/>
            <a:ext cx="9357563" cy="8506667"/>
          </a:xfrm>
          <a:prstGeom prst="rect">
            <a:avLst/>
          </a:prstGeom>
        </p:spPr>
        <p:txBody>
          <a:bodyPr/>
          <a:lstStyle>
            <a:lvl1pPr marL="405136" indent="-405136">
              <a:buClr>
                <a:srgbClr val="FF0000"/>
              </a:buClr>
              <a:buSzPct val="100000"/>
              <a:buFont typeface="Wingdings" pitchFamily="2" charset="2"/>
              <a:buChar char="§"/>
              <a:defRPr/>
            </a:lvl1pPr>
            <a:lvl2pPr marL="1215409" indent="-405136">
              <a:buClr>
                <a:srgbClr val="FF0000"/>
              </a:buClr>
              <a:buSzPct val="90000"/>
              <a:buFont typeface="Wingdings" pitchFamily="2" charset="2"/>
              <a:buChar char="§"/>
              <a:defRPr/>
            </a:lvl2pPr>
            <a:lvl3pPr marL="2025682" indent="-405136">
              <a:buClr>
                <a:srgbClr val="FF0000"/>
              </a:buClr>
              <a:buSzPct val="80000"/>
              <a:buFont typeface="Wingdings" pitchFamily="2" charset="2"/>
              <a:buChar char="§"/>
              <a:defRPr sz="3308"/>
            </a:lvl3pPr>
          </a:lstStyle>
          <a:p>
            <a:pPr lvl="0"/>
            <a:r>
              <a:rPr lang="fr-FR" dirty="0"/>
              <a:t>Click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text</a:t>
            </a:r>
            <a:r>
              <a:rPr lang="fr-FR" dirty="0"/>
              <a:t> styles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</p:txBody>
      </p:sp>
      <p:sp>
        <p:nvSpPr>
          <p:cNvPr id="6" name="Espace réservé pour une image  7">
            <a:extLst>
              <a:ext uri="{FF2B5EF4-FFF2-40B4-BE49-F238E27FC236}">
                <a16:creationId xmlns:a16="http://schemas.microsoft.com/office/drawing/2014/main" id="{25EFDBB0-2E2B-F149-8BE9-73ED166E8C0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964478" y="0"/>
            <a:ext cx="7431318" cy="12153900"/>
          </a:xfrm>
          <a:prstGeom prst="rect">
            <a:avLst/>
          </a:prstGeom>
        </p:spPr>
        <p:txBody>
          <a:bodyPr/>
          <a:lstStyle>
            <a:lvl1pPr marL="0" marR="0" indent="0" algn="l" defTabSz="1620545" rtl="0" eaLnBrk="1" fontAlgn="auto" latinLnBrk="0" hangingPunct="1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lvl1pPr>
          </a:lstStyle>
          <a:p>
            <a:pPr marL="0" marR="0" lvl="0" indent="0" algn="l" defTabSz="1620545" rtl="0" eaLnBrk="1" fontAlgn="auto" latinLnBrk="0" hangingPunct="1">
              <a:lnSpc>
                <a:spcPct val="90000"/>
              </a:lnSpc>
              <a:spcBef>
                <a:spcPts val="1772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None/>
              <a:tabLst/>
              <a:defRPr/>
            </a:pPr>
            <a:r>
              <a:rPr lang="fr-FR"/>
              <a:t>Clic on the </a:t>
            </a:r>
            <a:r>
              <a:rPr lang="fr-FR" err="1"/>
              <a:t>icon</a:t>
            </a:r>
            <a:r>
              <a:rPr lang="fr-FR"/>
              <a:t> to </a:t>
            </a:r>
            <a:r>
              <a:rPr lang="fr-FR" err="1"/>
              <a:t>add</a:t>
            </a:r>
            <a:r>
              <a:rPr lang="fr-FR"/>
              <a:t> an image</a:t>
            </a:r>
          </a:p>
          <a:p>
            <a:endParaRPr lang="fr-FR"/>
          </a:p>
        </p:txBody>
      </p:sp>
      <p:sp>
        <p:nvSpPr>
          <p:cNvPr id="7" name="Titre 4">
            <a:extLst>
              <a:ext uri="{FF2B5EF4-FFF2-40B4-BE49-F238E27FC236}">
                <a16:creationId xmlns:a16="http://schemas.microsoft.com/office/drawing/2014/main" id="{330330C3-5665-2B44-A6E5-D7BCD72109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138238" y="309625"/>
            <a:ext cx="9357563" cy="222299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dirty="0"/>
              <a:t>Clic to </a:t>
            </a:r>
            <a:r>
              <a:rPr lang="fr-FR" dirty="0" err="1"/>
              <a:t>edit</a:t>
            </a:r>
            <a:r>
              <a:rPr lang="fr-FR" dirty="0"/>
              <a:t> Master </a:t>
            </a:r>
            <a:r>
              <a:rPr lang="fr-FR" dirty="0" err="1"/>
              <a:t>title</a:t>
            </a:r>
            <a:r>
              <a:rPr lang="fr-FR" dirty="0"/>
              <a:t> style</a:t>
            </a:r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B107A547-8F74-CB44-93EB-43156E4EFE33}"/>
              </a:ext>
            </a:extLst>
          </p:cNvPr>
          <p:cNvSpPr txBox="1">
            <a:spLocks/>
          </p:cNvSpPr>
          <p:nvPr userDrawn="1"/>
        </p:nvSpPr>
        <p:spPr>
          <a:xfrm>
            <a:off x="19899086" y="11196579"/>
            <a:ext cx="1333383" cy="647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1620545" rtl="0" eaLnBrk="1" latinLnBrk="0" hangingPunct="1">
              <a:defRPr lang="en-US" sz="4253" b="0" i="0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810273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620545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430818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241091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051364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861636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671909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482182" algn="l" defTabSz="1620545" rtl="0" eaLnBrk="1" latinLnBrk="0" hangingPunct="1"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88241E1-0504-D04B-8DC9-D1067A9085AA}" type="slidenum">
              <a:rPr lang="en-CH" sz="3200" smtClean="0"/>
              <a:pPr/>
              <a:t>‹#›</a:t>
            </a:fld>
            <a:endParaRPr lang="en-CH" sz="3200"/>
          </a:p>
        </p:txBody>
      </p:sp>
    </p:spTree>
    <p:extLst>
      <p:ext uri="{BB962C8B-B14F-4D97-AF65-F5344CB8AC3E}">
        <p14:creationId xmlns:p14="http://schemas.microsoft.com/office/powerpoint/2010/main" val="3333906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7517523C-21CD-2848-8CC0-7C06C212A28A}"/>
              </a:ext>
            </a:extLst>
          </p:cNvPr>
          <p:cNvSpPr txBox="1"/>
          <p:nvPr userDrawn="1"/>
        </p:nvSpPr>
        <p:spPr>
          <a:xfrm rot="16200000">
            <a:off x="-2009817" y="7935580"/>
            <a:ext cx="6135013" cy="4559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363" dirty="0">
                <a:solidFill>
                  <a:srgbClr val="FF0000"/>
                </a:solidFill>
              </a:rPr>
              <a:t>Modélisation et simulation par éléments finis</a:t>
            </a:r>
          </a:p>
        </p:txBody>
      </p:sp>
    </p:spTree>
    <p:extLst>
      <p:ext uri="{BB962C8B-B14F-4D97-AF65-F5344CB8AC3E}">
        <p14:creationId xmlns:p14="http://schemas.microsoft.com/office/powerpoint/2010/main" val="3569486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61" r:id="rId2"/>
    <p:sldLayoutId id="2147483703" r:id="rId3"/>
    <p:sldLayoutId id="2147483702" r:id="rId4"/>
    <p:sldLayoutId id="2147483674" r:id="rId5"/>
    <p:sldLayoutId id="2147483688" r:id="rId6"/>
    <p:sldLayoutId id="2147483689" r:id="rId7"/>
    <p:sldLayoutId id="2147483700" r:id="rId8"/>
    <p:sldLayoutId id="2147483701" r:id="rId9"/>
    <p:sldLayoutId id="2147483686" r:id="rId10"/>
    <p:sldLayoutId id="2147483695" r:id="rId11"/>
    <p:sldLayoutId id="2147483690" r:id="rId12"/>
    <p:sldLayoutId id="2147483694" r:id="rId13"/>
    <p:sldLayoutId id="2147483699" r:id="rId14"/>
    <p:sldLayoutId id="2147483697" r:id="rId15"/>
    <p:sldLayoutId id="2147483696" r:id="rId16"/>
  </p:sldLayoutIdLst>
  <p:hf hdr="0" dt="0"/>
  <p:txStyles>
    <p:titleStyle>
      <a:lvl1pPr algn="l" defTabSz="1620545" rtl="0" eaLnBrk="1" latinLnBrk="0" hangingPunct="1">
        <a:lnSpc>
          <a:spcPct val="90000"/>
        </a:lnSpc>
        <a:spcBef>
          <a:spcPct val="0"/>
        </a:spcBef>
        <a:buNone/>
        <a:defRPr sz="7562" b="1" i="0" kern="1000" spc="-165" baseline="0">
          <a:solidFill>
            <a:schemeClr val="tx1"/>
          </a:solidFill>
          <a:latin typeface="Franklin Gothic Demi Cond" panose="020B0706030402020204" pitchFamily="34" charset="0"/>
          <a:ea typeface="Roboto Black" panose="02000000000000000000" pitchFamily="2" charset="0"/>
          <a:cs typeface="Arial" panose="020B0604020202020204" pitchFamily="34" charset="0"/>
        </a:defRPr>
      </a:lvl1pPr>
    </p:titleStyle>
    <p:bodyStyle>
      <a:lvl1pPr marL="405136" indent="-405136" algn="l" defTabSz="1620545" rtl="0" eaLnBrk="1" latinLnBrk="0" hangingPunct="1">
        <a:lnSpc>
          <a:spcPct val="90000"/>
        </a:lnSpc>
        <a:spcBef>
          <a:spcPts val="1772"/>
        </a:spcBef>
        <a:buClr>
          <a:schemeClr val="accent1"/>
        </a:buClr>
        <a:buSzPct val="90000"/>
        <a:buFont typeface="Wingdings" pitchFamily="2" charset="2"/>
        <a:buChar char="§"/>
        <a:defRPr sz="4253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215409" indent="-405136" algn="l" defTabSz="1620545" rtl="0" eaLnBrk="1" latinLnBrk="0" hangingPunct="1">
        <a:lnSpc>
          <a:spcPct val="90000"/>
        </a:lnSpc>
        <a:spcBef>
          <a:spcPts val="886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3781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2025682" indent="-405136" algn="l" defTabSz="1620545" rtl="0" eaLnBrk="1" latinLnBrk="0" hangingPunct="1">
        <a:lnSpc>
          <a:spcPct val="90000"/>
        </a:lnSpc>
        <a:spcBef>
          <a:spcPts val="886"/>
        </a:spcBef>
        <a:buSzPct val="90000"/>
        <a:buFont typeface="Wingdings" pitchFamily="2" charset="2"/>
        <a:buChar char="§"/>
        <a:defRPr sz="3545" b="0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835954" indent="-405136" algn="l" defTabSz="1620545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90" kern="1200">
          <a:solidFill>
            <a:schemeClr val="tx1"/>
          </a:solidFill>
          <a:latin typeface="+mn-lt"/>
          <a:ea typeface="+mn-ea"/>
          <a:cs typeface="+mn-cs"/>
        </a:defRPr>
      </a:lvl4pPr>
      <a:lvl5pPr marL="3646227" indent="-405136" algn="l" defTabSz="1620545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90" kern="1200">
          <a:solidFill>
            <a:schemeClr val="tx1"/>
          </a:solidFill>
          <a:latin typeface="+mn-lt"/>
          <a:ea typeface="+mn-ea"/>
          <a:cs typeface="+mn-cs"/>
        </a:defRPr>
      </a:lvl5pPr>
      <a:lvl6pPr marL="4456500" indent="-405136" algn="l" defTabSz="1620545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90" kern="1200">
          <a:solidFill>
            <a:schemeClr val="tx1"/>
          </a:solidFill>
          <a:latin typeface="+mn-lt"/>
          <a:ea typeface="+mn-ea"/>
          <a:cs typeface="+mn-cs"/>
        </a:defRPr>
      </a:lvl6pPr>
      <a:lvl7pPr marL="5266773" indent="-405136" algn="l" defTabSz="1620545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90" kern="1200">
          <a:solidFill>
            <a:schemeClr val="tx1"/>
          </a:solidFill>
          <a:latin typeface="+mn-lt"/>
          <a:ea typeface="+mn-ea"/>
          <a:cs typeface="+mn-cs"/>
        </a:defRPr>
      </a:lvl7pPr>
      <a:lvl8pPr marL="6077045" indent="-405136" algn="l" defTabSz="1620545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90" kern="1200">
          <a:solidFill>
            <a:schemeClr val="tx1"/>
          </a:solidFill>
          <a:latin typeface="+mn-lt"/>
          <a:ea typeface="+mn-ea"/>
          <a:cs typeface="+mn-cs"/>
        </a:defRPr>
      </a:lvl8pPr>
      <a:lvl9pPr marL="6887318" indent="-405136" algn="l" defTabSz="1620545" rtl="0" eaLnBrk="1" latinLnBrk="0" hangingPunct="1">
        <a:lnSpc>
          <a:spcPct val="90000"/>
        </a:lnSpc>
        <a:spcBef>
          <a:spcPts val="886"/>
        </a:spcBef>
        <a:buFont typeface="Arial" panose="020B0604020202020204" pitchFamily="34" charset="0"/>
        <a:buChar char="•"/>
        <a:defRPr sz="31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0545" rtl="0" eaLnBrk="1" latinLnBrk="0" hangingPunct="1">
        <a:defRPr sz="3190" kern="1200">
          <a:solidFill>
            <a:schemeClr val="tx1"/>
          </a:solidFill>
          <a:latin typeface="+mn-lt"/>
          <a:ea typeface="+mn-ea"/>
          <a:cs typeface="+mn-cs"/>
        </a:defRPr>
      </a:lvl1pPr>
      <a:lvl2pPr marL="810273" algn="l" defTabSz="1620545" rtl="0" eaLnBrk="1" latinLnBrk="0" hangingPunct="1">
        <a:defRPr sz="3190" kern="1200">
          <a:solidFill>
            <a:schemeClr val="tx1"/>
          </a:solidFill>
          <a:latin typeface="+mn-lt"/>
          <a:ea typeface="+mn-ea"/>
          <a:cs typeface="+mn-cs"/>
        </a:defRPr>
      </a:lvl2pPr>
      <a:lvl3pPr marL="1620545" algn="l" defTabSz="1620545" rtl="0" eaLnBrk="1" latinLnBrk="0" hangingPunct="1">
        <a:defRPr sz="3190" kern="1200">
          <a:solidFill>
            <a:schemeClr val="tx1"/>
          </a:solidFill>
          <a:latin typeface="+mn-lt"/>
          <a:ea typeface="+mn-ea"/>
          <a:cs typeface="+mn-cs"/>
        </a:defRPr>
      </a:lvl3pPr>
      <a:lvl4pPr marL="2430818" algn="l" defTabSz="1620545" rtl="0" eaLnBrk="1" latinLnBrk="0" hangingPunct="1">
        <a:defRPr sz="3190" kern="1200">
          <a:solidFill>
            <a:schemeClr val="tx1"/>
          </a:solidFill>
          <a:latin typeface="+mn-lt"/>
          <a:ea typeface="+mn-ea"/>
          <a:cs typeface="+mn-cs"/>
        </a:defRPr>
      </a:lvl4pPr>
      <a:lvl5pPr marL="3241091" algn="l" defTabSz="1620545" rtl="0" eaLnBrk="1" latinLnBrk="0" hangingPunct="1">
        <a:defRPr sz="3190" kern="1200">
          <a:solidFill>
            <a:schemeClr val="tx1"/>
          </a:solidFill>
          <a:latin typeface="+mn-lt"/>
          <a:ea typeface="+mn-ea"/>
          <a:cs typeface="+mn-cs"/>
        </a:defRPr>
      </a:lvl5pPr>
      <a:lvl6pPr marL="4051364" algn="l" defTabSz="1620545" rtl="0" eaLnBrk="1" latinLnBrk="0" hangingPunct="1">
        <a:defRPr sz="3190" kern="1200">
          <a:solidFill>
            <a:schemeClr val="tx1"/>
          </a:solidFill>
          <a:latin typeface="+mn-lt"/>
          <a:ea typeface="+mn-ea"/>
          <a:cs typeface="+mn-cs"/>
        </a:defRPr>
      </a:lvl6pPr>
      <a:lvl7pPr marL="4861636" algn="l" defTabSz="1620545" rtl="0" eaLnBrk="1" latinLnBrk="0" hangingPunct="1">
        <a:defRPr sz="3190" kern="1200">
          <a:solidFill>
            <a:schemeClr val="tx1"/>
          </a:solidFill>
          <a:latin typeface="+mn-lt"/>
          <a:ea typeface="+mn-ea"/>
          <a:cs typeface="+mn-cs"/>
        </a:defRPr>
      </a:lvl7pPr>
      <a:lvl8pPr marL="5671909" algn="l" defTabSz="1620545" rtl="0" eaLnBrk="1" latinLnBrk="0" hangingPunct="1">
        <a:defRPr sz="3190" kern="1200">
          <a:solidFill>
            <a:schemeClr val="tx1"/>
          </a:solidFill>
          <a:latin typeface="+mn-lt"/>
          <a:ea typeface="+mn-ea"/>
          <a:cs typeface="+mn-cs"/>
        </a:defRPr>
      </a:lvl8pPr>
      <a:lvl9pPr marL="6482182" algn="l" defTabSz="1620545" rtl="0" eaLnBrk="1" latinLnBrk="0" hangingPunct="1">
        <a:defRPr sz="31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828" userDrawn="1">
          <p15:clr>
            <a:srgbClr val="F26B43"/>
          </p15:clr>
        </p15:guide>
        <p15:guide id="2" pos="298" userDrawn="1">
          <p15:clr>
            <a:srgbClr val="F26B43"/>
          </p15:clr>
        </p15:guide>
        <p15:guide id="3" pos="13238" userDrawn="1">
          <p15:clr>
            <a:srgbClr val="F26B43"/>
          </p15:clr>
        </p15:guide>
        <p15:guide id="4" pos="6806" userDrawn="1">
          <p15:clr>
            <a:srgbClr val="F26B43"/>
          </p15:clr>
        </p15:guide>
        <p15:guide id="5" orient="horz" pos="291" userDrawn="1">
          <p15:clr>
            <a:srgbClr val="F26B43"/>
          </p15:clr>
        </p15:guide>
        <p15:guide id="6" orient="horz" pos="7365" userDrawn="1">
          <p15:clr>
            <a:srgbClr val="F26B43"/>
          </p15:clr>
        </p15:guide>
        <p15:guide id="7" pos="1347" userDrawn="1">
          <p15:clr>
            <a:srgbClr val="F26B43"/>
          </p15:clr>
        </p15:guide>
        <p15:guide id="8" pos="2729" userDrawn="1">
          <p15:clr>
            <a:srgbClr val="F26B43"/>
          </p15:clr>
        </p15:guide>
        <p15:guide id="9" pos="4083" userDrawn="1">
          <p15:clr>
            <a:srgbClr val="F26B43"/>
          </p15:clr>
        </p15:guide>
        <p15:guide id="10" pos="5444" userDrawn="1">
          <p15:clr>
            <a:srgbClr val="F26B43"/>
          </p15:clr>
        </p15:guide>
        <p15:guide id="11" pos="8167" userDrawn="1">
          <p15:clr>
            <a:srgbClr val="F26B43"/>
          </p15:clr>
        </p15:guide>
        <p15:guide id="12" pos="9535" userDrawn="1">
          <p15:clr>
            <a:srgbClr val="F26B43"/>
          </p15:clr>
        </p15:guide>
        <p15:guide id="13" pos="10889" userDrawn="1">
          <p15:clr>
            <a:srgbClr val="F26B43"/>
          </p15:clr>
        </p15:guide>
        <p15:guide id="14" pos="12240" userDrawn="1">
          <p15:clr>
            <a:srgbClr val="F26B43"/>
          </p15:clr>
        </p15:guide>
        <p15:guide id="15" orient="horz" pos="1158" userDrawn="1">
          <p15:clr>
            <a:srgbClr val="F26B43"/>
          </p15:clr>
        </p15:guide>
        <p15:guide id="16" orient="horz" pos="2328" userDrawn="1">
          <p15:clr>
            <a:srgbClr val="F26B43"/>
          </p15:clr>
        </p15:guide>
        <p15:guide id="17" orient="horz" pos="3485" userDrawn="1">
          <p15:clr>
            <a:srgbClr val="F26B43"/>
          </p15:clr>
        </p15:guide>
        <p15:guide id="18" orient="horz" pos="4636" userDrawn="1">
          <p15:clr>
            <a:srgbClr val="F26B43"/>
          </p15:clr>
        </p15:guide>
        <p15:guide id="19" orient="horz" pos="5808" userDrawn="1">
          <p15:clr>
            <a:srgbClr val="F26B43"/>
          </p15:clr>
        </p15:guide>
        <p15:guide id="20" orient="horz" pos="6971" userDrawn="1">
          <p15:clr>
            <a:srgbClr val="F26B43"/>
          </p15:clr>
        </p15:guide>
        <p15:guide id="21" pos="12848" userDrawn="1">
          <p15:clr>
            <a:srgbClr val="F26B43"/>
          </p15:clr>
        </p15:guide>
        <p15:guide id="22" orient="horz" userDrawn="1">
          <p15:clr>
            <a:srgbClr val="F26B43"/>
          </p15:clr>
        </p15:guide>
        <p15:guide id="23" pos="13611" userDrawn="1">
          <p15:clr>
            <a:srgbClr val="F26B43"/>
          </p15:clr>
        </p15:guide>
        <p15:guide id="24" orient="horz" pos="7656" userDrawn="1">
          <p15:clr>
            <a:srgbClr val="F26B43"/>
          </p15:clr>
        </p15:guide>
        <p15:guide id="25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479F3AC-6B24-4A76-BC2F-B42A57B5CB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977120" y="2135265"/>
            <a:ext cx="11037637" cy="9424534"/>
          </a:xfrm>
        </p:spPr>
        <p:txBody>
          <a:bodyPr/>
          <a:lstStyle/>
          <a:p>
            <a:pPr marL="0" indent="0">
              <a:buNone/>
            </a:pPr>
            <a:r>
              <a:rPr lang="fr-FR" sz="4000" dirty="0"/>
              <a:t>Contexte</a:t>
            </a:r>
          </a:p>
          <a:p>
            <a:pPr lvl="1"/>
            <a:r>
              <a:rPr lang="fr-FR" sz="3600" dirty="0"/>
              <a:t>pourquoi faire cette étude ?</a:t>
            </a:r>
          </a:p>
          <a:p>
            <a:pPr lvl="1"/>
            <a:r>
              <a:rPr lang="fr-FR" sz="3600" dirty="0"/>
              <a:t>finalité ?</a:t>
            </a:r>
          </a:p>
          <a:p>
            <a:pPr lvl="1"/>
            <a:endParaRPr lang="fr-FR" sz="3600" dirty="0"/>
          </a:p>
          <a:p>
            <a:pPr marL="0" indent="0">
              <a:buNone/>
            </a:pPr>
            <a:r>
              <a:rPr lang="fr-FR" sz="4000" dirty="0"/>
              <a:t>Objectifs de l’étude</a:t>
            </a:r>
          </a:p>
          <a:p>
            <a:pPr lvl="1"/>
            <a:r>
              <a:rPr lang="fr-FR" sz="3600" dirty="0"/>
              <a:t>description des objectifs précis</a:t>
            </a:r>
          </a:p>
          <a:p>
            <a:pPr lvl="1"/>
            <a:r>
              <a:rPr lang="fr-FR" sz="3600" dirty="0"/>
              <a:t>…</a:t>
            </a:r>
          </a:p>
          <a:p>
            <a:pPr lvl="1"/>
            <a:endParaRPr lang="fr-FR" sz="3600" dirty="0"/>
          </a:p>
          <a:p>
            <a:pPr marL="0" indent="0">
              <a:buNone/>
            </a:pPr>
            <a:r>
              <a:rPr lang="fr-FR" sz="4000" dirty="0"/>
              <a:t>Géométrie </a:t>
            </a:r>
          </a:p>
          <a:p>
            <a:pPr lvl="1"/>
            <a:r>
              <a:rPr lang="fr-FR" sz="3600" dirty="0"/>
              <a:t>dimensions caractéristiques </a:t>
            </a:r>
          </a:p>
          <a:p>
            <a:pPr lvl="1"/>
            <a:r>
              <a:rPr lang="fr-FR" sz="3600" dirty="0"/>
              <a:t>source ?</a:t>
            </a:r>
          </a:p>
          <a:p>
            <a:pPr lvl="1"/>
            <a:r>
              <a:rPr lang="fr-FR" sz="3600" dirty="0"/>
              <a:t>…</a:t>
            </a:r>
          </a:p>
          <a:p>
            <a:pPr lvl="1"/>
            <a:endParaRPr lang="fr-FR" sz="3600" dirty="0"/>
          </a:p>
          <a:p>
            <a:pPr marL="0" indent="0">
              <a:buNone/>
            </a:pPr>
            <a:r>
              <a:rPr lang="fr-FR" sz="4000" dirty="0"/>
              <a:t>Matériau(x) utilisé(s)</a:t>
            </a:r>
          </a:p>
          <a:p>
            <a:pPr lvl="1"/>
            <a:r>
              <a:rPr lang="fr-FR" sz="3600" dirty="0"/>
              <a:t>e.g. acier inoxydable, caoutchouc vulcanisé…</a:t>
            </a:r>
          </a:p>
          <a:p>
            <a:endParaRPr lang="fr-FR" sz="4000" dirty="0"/>
          </a:p>
          <a:p>
            <a:pPr lvl="1"/>
            <a:endParaRPr lang="fr-FR" sz="36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ECB76CC-EA14-438B-A846-B3D2AA00A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Titre du projet</a:t>
            </a:r>
            <a:br>
              <a:rPr lang="fr-FR" dirty="0"/>
            </a:b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B35A313-8549-4667-B037-F1A99C6ADF1A}"/>
              </a:ext>
            </a:extLst>
          </p:cNvPr>
          <p:cNvSpPr/>
          <p:nvPr/>
        </p:nvSpPr>
        <p:spPr>
          <a:xfrm>
            <a:off x="2142170" y="2680378"/>
            <a:ext cx="7185600" cy="85914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>
                <a:solidFill>
                  <a:schemeClr val="tx1"/>
                </a:solidFill>
              </a:rPr>
              <a:t>Image(s) explicative(s) :</a:t>
            </a:r>
          </a:p>
          <a:p>
            <a:pPr algn="ctr"/>
            <a:endParaRPr lang="fr-CH" dirty="0">
              <a:solidFill>
                <a:schemeClr val="tx1"/>
              </a:solidFill>
            </a:endParaRPr>
          </a:p>
          <a:p>
            <a:pPr algn="ctr"/>
            <a:r>
              <a:rPr lang="fr-CH" dirty="0">
                <a:solidFill>
                  <a:schemeClr val="tx1"/>
                </a:solidFill>
              </a:rPr>
              <a:t>schéma de la géométrie,                        photo de l’objet réel, etc.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44F4E417-EA16-4550-A6DF-6CAFBC679130}"/>
              </a:ext>
            </a:extLst>
          </p:cNvPr>
          <p:cNvSpPr txBox="1">
            <a:spLocks/>
          </p:cNvSpPr>
          <p:nvPr/>
        </p:nvSpPr>
        <p:spPr>
          <a:xfrm>
            <a:off x="2142170" y="1670144"/>
            <a:ext cx="8104029" cy="925710"/>
          </a:xfrm>
          <a:prstGeom prst="rect">
            <a:avLst/>
          </a:prstGeom>
        </p:spPr>
        <p:txBody>
          <a:bodyPr/>
          <a:lstStyle>
            <a:lvl1pPr marL="405136" indent="-405136" algn="l" defTabSz="1620545" rtl="0" eaLnBrk="1" latinLnBrk="0" hangingPunct="1">
              <a:lnSpc>
                <a:spcPct val="90000"/>
              </a:lnSpc>
              <a:spcBef>
                <a:spcPts val="1772"/>
              </a:spcBef>
              <a:buClr>
                <a:srgbClr val="FF0000"/>
              </a:buClr>
              <a:buSzPct val="100000"/>
              <a:buFont typeface="Wingdings" pitchFamily="2" charset="2"/>
              <a:buChar char="§"/>
              <a:defRPr sz="4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215409" indent="-405136" algn="l" defTabSz="1620545" rtl="0" eaLnBrk="1" latinLnBrk="0" hangingPunct="1">
              <a:lnSpc>
                <a:spcPct val="90000"/>
              </a:lnSpc>
              <a:spcBef>
                <a:spcPts val="886"/>
              </a:spcBef>
              <a:buClr>
                <a:srgbClr val="FF0000"/>
              </a:buClr>
              <a:buSzPct val="90000"/>
              <a:buFont typeface="Wingdings" pitchFamily="2" charset="2"/>
              <a:buChar char="§"/>
              <a:defRPr sz="4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2025682" indent="-405136" algn="l" defTabSz="1620545" rtl="0" eaLnBrk="1" latinLnBrk="0" hangingPunct="1">
              <a:lnSpc>
                <a:spcPct val="90000"/>
              </a:lnSpc>
              <a:spcBef>
                <a:spcPts val="886"/>
              </a:spcBef>
              <a:buClr>
                <a:srgbClr val="FF0000"/>
              </a:buClr>
              <a:buSzPct val="80000"/>
              <a:buFont typeface="Wingdings" pitchFamily="2" charset="2"/>
              <a:buChar char="§"/>
              <a:defRPr sz="3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835954" indent="-405136" algn="l" defTabSz="1620545" rtl="0" eaLnBrk="1" latinLnBrk="0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6227" indent="-405136" algn="l" defTabSz="1620545" rtl="0" eaLnBrk="1" latinLnBrk="0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6500" indent="-405136" algn="l" defTabSz="1620545" rtl="0" eaLnBrk="1" latinLnBrk="0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6773" indent="-405136" algn="l" defTabSz="1620545" rtl="0" eaLnBrk="1" latinLnBrk="0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7045" indent="-405136" algn="l" defTabSz="1620545" rtl="0" eaLnBrk="1" latinLnBrk="0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7318" indent="-405136" algn="l" defTabSz="1620545" rtl="0" eaLnBrk="1" latinLnBrk="0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3600" dirty="0"/>
              <a:t>Numéro du groupe + noms 1, 2, 3</a:t>
            </a:r>
          </a:p>
        </p:txBody>
      </p:sp>
    </p:spTree>
    <p:extLst>
      <p:ext uri="{BB962C8B-B14F-4D97-AF65-F5344CB8AC3E}">
        <p14:creationId xmlns:p14="http://schemas.microsoft.com/office/powerpoint/2010/main" val="1729513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479F3AC-6B24-4A76-BC2F-B42A57B5CB6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9977121" y="2135265"/>
            <a:ext cx="10211026" cy="8506667"/>
          </a:xfrm>
        </p:spPr>
        <p:txBody>
          <a:bodyPr/>
          <a:lstStyle/>
          <a:p>
            <a:pPr marL="0" indent="0">
              <a:buNone/>
            </a:pPr>
            <a:r>
              <a:rPr lang="fr-FR" sz="4000" dirty="0"/>
              <a:t>Cas de charge</a:t>
            </a:r>
          </a:p>
          <a:p>
            <a:pPr lvl="1"/>
            <a:r>
              <a:rPr lang="fr-FR" sz="3600" dirty="0"/>
              <a:t>description des cas de charge</a:t>
            </a:r>
          </a:p>
          <a:p>
            <a:pPr lvl="1"/>
            <a:endParaRPr lang="fr-FR" sz="3600" dirty="0"/>
          </a:p>
          <a:p>
            <a:pPr marL="0" indent="0">
              <a:buNone/>
            </a:pPr>
            <a:r>
              <a:rPr lang="fr-FR" sz="4000" dirty="0"/>
              <a:t>Critères d’évaluation</a:t>
            </a:r>
          </a:p>
          <a:p>
            <a:pPr lvl="1"/>
            <a:r>
              <a:rPr lang="fr-FR" sz="3600" dirty="0"/>
              <a:t>que veut-on évaluer précisément ?</a:t>
            </a:r>
          </a:p>
          <a:p>
            <a:pPr lvl="1"/>
            <a:r>
              <a:rPr lang="fr-FR" sz="3600" dirty="0"/>
              <a:t>que doit-on calculer ?</a:t>
            </a:r>
          </a:p>
          <a:p>
            <a:pPr lvl="1"/>
            <a:r>
              <a:rPr lang="fr-FR" sz="3600" dirty="0"/>
              <a:t>quelles valeurs limites ?  </a:t>
            </a:r>
          </a:p>
          <a:p>
            <a:pPr lvl="1"/>
            <a:endParaRPr lang="fr-FR" sz="3600" dirty="0"/>
          </a:p>
          <a:p>
            <a:pPr marL="0" indent="0">
              <a:buNone/>
            </a:pPr>
            <a:r>
              <a:rPr lang="fr-FR" sz="4000" dirty="0"/>
              <a:t>Type d’analyse</a:t>
            </a:r>
          </a:p>
          <a:p>
            <a:pPr lvl="1"/>
            <a:r>
              <a:rPr lang="fr-FR" sz="3600" dirty="0"/>
              <a:t>statique, modes propres / flambage, thermique ?</a:t>
            </a:r>
          </a:p>
          <a:p>
            <a:pPr lvl="1"/>
            <a:endParaRPr lang="fr-FR" sz="3600" dirty="0"/>
          </a:p>
          <a:p>
            <a:pPr marL="0" indent="0">
              <a:buNone/>
            </a:pPr>
            <a:r>
              <a:rPr lang="fr-FR" sz="4000" dirty="0"/>
              <a:t>Données manquantes / risques</a:t>
            </a:r>
          </a:p>
          <a:p>
            <a:pPr lvl="1"/>
            <a:r>
              <a:rPr lang="fr-FR" sz="3600" dirty="0"/>
              <a:t>… 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ECB76CC-EA14-438B-A846-B3D2AA00AE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Titre du projet</a:t>
            </a:r>
            <a:br>
              <a:rPr lang="fr-FR" dirty="0"/>
            </a:b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B35A313-8549-4667-B037-F1A99C6ADF1A}"/>
              </a:ext>
            </a:extLst>
          </p:cNvPr>
          <p:cNvSpPr/>
          <p:nvPr/>
        </p:nvSpPr>
        <p:spPr>
          <a:xfrm>
            <a:off x="2142170" y="2680378"/>
            <a:ext cx="7185600" cy="85914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H" dirty="0">
                <a:solidFill>
                  <a:schemeClr val="tx1"/>
                </a:solidFill>
              </a:rPr>
              <a:t>Image(s) explicative(s) :</a:t>
            </a:r>
          </a:p>
          <a:p>
            <a:pPr algn="ctr"/>
            <a:endParaRPr lang="fr-CH" dirty="0">
              <a:solidFill>
                <a:schemeClr val="tx1"/>
              </a:solidFill>
            </a:endParaRPr>
          </a:p>
          <a:p>
            <a:pPr algn="ctr"/>
            <a:r>
              <a:rPr lang="fr-CH" dirty="0">
                <a:solidFill>
                  <a:schemeClr val="tx1"/>
                </a:solidFill>
              </a:rPr>
              <a:t>schémas des cas de charge et grandeurs/critères à évaluer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44F4E417-EA16-4550-A6DF-6CAFBC679130}"/>
              </a:ext>
            </a:extLst>
          </p:cNvPr>
          <p:cNvSpPr txBox="1">
            <a:spLocks/>
          </p:cNvSpPr>
          <p:nvPr/>
        </p:nvSpPr>
        <p:spPr>
          <a:xfrm>
            <a:off x="2142170" y="1670144"/>
            <a:ext cx="8104029" cy="925710"/>
          </a:xfrm>
          <a:prstGeom prst="rect">
            <a:avLst/>
          </a:prstGeom>
        </p:spPr>
        <p:txBody>
          <a:bodyPr/>
          <a:lstStyle>
            <a:lvl1pPr marL="405136" indent="-405136" algn="l" defTabSz="1620545" rtl="0" eaLnBrk="1" latinLnBrk="0" hangingPunct="1">
              <a:lnSpc>
                <a:spcPct val="90000"/>
              </a:lnSpc>
              <a:spcBef>
                <a:spcPts val="1772"/>
              </a:spcBef>
              <a:buClr>
                <a:srgbClr val="FF0000"/>
              </a:buClr>
              <a:buSzPct val="100000"/>
              <a:buFont typeface="Wingdings" pitchFamily="2" charset="2"/>
              <a:buChar char="§"/>
              <a:defRPr sz="44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215409" indent="-405136" algn="l" defTabSz="1620545" rtl="0" eaLnBrk="1" latinLnBrk="0" hangingPunct="1">
              <a:lnSpc>
                <a:spcPct val="90000"/>
              </a:lnSpc>
              <a:spcBef>
                <a:spcPts val="886"/>
              </a:spcBef>
              <a:buClr>
                <a:srgbClr val="FF0000"/>
              </a:buClr>
              <a:buSzPct val="90000"/>
              <a:buFont typeface="Wingdings" pitchFamily="2" charset="2"/>
              <a:buChar char="§"/>
              <a:defRPr sz="40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2025682" indent="-405136" algn="l" defTabSz="1620545" rtl="0" eaLnBrk="1" latinLnBrk="0" hangingPunct="1">
              <a:lnSpc>
                <a:spcPct val="90000"/>
              </a:lnSpc>
              <a:spcBef>
                <a:spcPts val="886"/>
              </a:spcBef>
              <a:buClr>
                <a:srgbClr val="FF0000"/>
              </a:buClr>
              <a:buSzPct val="80000"/>
              <a:buFont typeface="Wingdings" pitchFamily="2" charset="2"/>
              <a:buChar char="§"/>
              <a:defRPr sz="3600" b="0" i="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2835954" indent="-405136" algn="l" defTabSz="1620545" rtl="0" eaLnBrk="1" latinLnBrk="0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46227" indent="-405136" algn="l" defTabSz="1620545" rtl="0" eaLnBrk="1" latinLnBrk="0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56500" indent="-405136" algn="l" defTabSz="1620545" rtl="0" eaLnBrk="1" latinLnBrk="0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66773" indent="-405136" algn="l" defTabSz="1620545" rtl="0" eaLnBrk="1" latinLnBrk="0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77045" indent="-405136" algn="l" defTabSz="1620545" rtl="0" eaLnBrk="1" latinLnBrk="0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887318" indent="-405136" algn="l" defTabSz="1620545" rtl="0" eaLnBrk="1" latinLnBrk="0" hangingPunct="1">
              <a:lnSpc>
                <a:spcPct val="90000"/>
              </a:lnSpc>
              <a:spcBef>
                <a:spcPts val="886"/>
              </a:spcBef>
              <a:buFont typeface="Arial" panose="020B0604020202020204" pitchFamily="34" charset="0"/>
              <a:buChar char="•"/>
              <a:defRPr sz="31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3600" dirty="0"/>
              <a:t>Numéro du groupe + noms 1, 2, 3</a:t>
            </a:r>
          </a:p>
        </p:txBody>
      </p:sp>
    </p:spTree>
    <p:extLst>
      <p:ext uri="{BB962C8B-B14F-4D97-AF65-F5344CB8AC3E}">
        <p14:creationId xmlns:p14="http://schemas.microsoft.com/office/powerpoint/2010/main" val="10331812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EPFL - New Colors 2019">
      <a:dk1>
        <a:srgbClr val="413C3A"/>
      </a:dk1>
      <a:lt1>
        <a:srgbClr val="FFFFFF"/>
      </a:lt1>
      <a:dk2>
        <a:srgbClr val="413C3A"/>
      </a:dk2>
      <a:lt2>
        <a:srgbClr val="CAC7C7"/>
      </a:lt2>
      <a:accent1>
        <a:srgbClr val="E30613"/>
      </a:accent1>
      <a:accent2>
        <a:srgbClr val="00A79F"/>
      </a:accent2>
      <a:accent3>
        <a:srgbClr val="413C3A"/>
      </a:accent3>
      <a:accent4>
        <a:srgbClr val="007480"/>
      </a:accent4>
      <a:accent5>
        <a:srgbClr val="F39869"/>
      </a:accent5>
      <a:accent6>
        <a:srgbClr val="B51F1F"/>
      </a:accent6>
      <a:hlink>
        <a:srgbClr val="ED6E9C"/>
      </a:hlink>
      <a:folHlink>
        <a:srgbClr val="4F8FCC"/>
      </a:folHlink>
    </a:clrScheme>
    <a:fontScheme name="EPFL_Beta2">
      <a:majorFont>
        <a:latin typeface="Franklin Gothic Demi Cond"/>
        <a:ea typeface=""/>
        <a:cs typeface=""/>
      </a:majorFont>
      <a:minorFont>
        <a:latin typeface="Arial"/>
        <a:ea typeface=""/>
        <a:cs typeface="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_EPFL_Beta2" id="{6A525B41-3E68-491F-A6C9-0B15EA1321FE}" vid="{993E2952-EB5D-4425-8012-1B04381EBC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FC127AB4946248A5685C1F92D54FFE" ma:contentTypeVersion="0" ma:contentTypeDescription="Crée un document." ma:contentTypeScope="" ma:versionID="ef3ff242486930b75c69099c0dd02c5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b09c1ba23edfaa45a5e9d385267c9b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A7CB31-E4DC-4063-BDCD-36DC5F1DA1C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6EC99A6-5E64-4A2A-9ABF-C3A21F434FE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CADDCDA-3DFF-476E-AE9E-38C4DA62B4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Thème Office</Template>
  <TotalTime>34975</TotalTime>
  <Words>148</Words>
  <Application>Microsoft Office PowerPoint</Application>
  <PresentationFormat>Custom</PresentationFormat>
  <Paragraphs>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Franklin Gothic Demi Cond</vt:lpstr>
      <vt:lpstr>Wingdings</vt:lpstr>
      <vt:lpstr>Thème Office</vt:lpstr>
      <vt:lpstr>Titre du projet </vt:lpstr>
      <vt:lpstr>Titre du projet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MOOC </dc:title>
  <dc:subject/>
  <dc:creator>CEDE - EPFL</dc:creator>
  <cp:keywords/>
  <dc:description/>
  <cp:lastModifiedBy>Boujo Edouard</cp:lastModifiedBy>
  <cp:revision>732</cp:revision>
  <cp:lastPrinted>2019-09-12T08:16:53Z</cp:lastPrinted>
  <dcterms:created xsi:type="dcterms:W3CDTF">2019-04-02T06:24:35Z</dcterms:created>
  <dcterms:modified xsi:type="dcterms:W3CDTF">2022-03-07T16:18:21Z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0x0101001BFC127AB4946248A5685C1F92D54FFE</vt:lpwstr>
  </property>
  <property fmtid="{D5CDD505-2E9C-101B-9397-08002B2CF9AE}" pid="3" name="EPFLUsage">
    <vt:lpwstr>1;#Public|bed90794-060d-40e3-8efd-fc84c2f09e8f</vt:lpwstr>
  </property>
</Properties>
</file>