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8"/>
  </p:notesMasterIdLst>
  <p:sldIdLst>
    <p:sldId id="262" r:id="rId5"/>
    <p:sldId id="263" r:id="rId6"/>
    <p:sldId id="264" r:id="rId7"/>
  </p:sldIdLst>
  <p:sldSz cx="9144000" cy="6858000" type="screen4x3"/>
  <p:notesSz cx="6858000" cy="99456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gDhyaUIhpOrY+INKhdDXQZgjo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1D7CD0-307F-1788-BC3A-A3B8794D92C8}" v="2" dt="2024-11-17T18:08:36.497"/>
  </p1510:revLst>
</p1510:revInfo>
</file>

<file path=ppt/tableStyles.xml><?xml version="1.0" encoding="utf-8"?>
<a:tblStyleLst xmlns:a="http://schemas.openxmlformats.org/drawingml/2006/main" def="{2F09B3B1-456C-49A4-AD30-765E7FA9F79B}">
  <a:tblStyle styleId="{2F09B3B1-456C-49A4-AD30-765E7FA9F79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D1D0CD4-D291-4E83-8BF4-EE4F41A59951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347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429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H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:notes"/>
          <p:cNvSpPr txBox="1">
            <a:spLocks noGrp="1"/>
          </p:cNvSpPr>
          <p:nvPr>
            <p:ph type="sldNum" idx="12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H"/>
              <a:t>1</a:t>
            </a:fld>
            <a:endParaRPr/>
          </a:p>
        </p:txBody>
      </p:sp>
      <p:sp>
        <p:nvSpPr>
          <p:cNvPr id="105" name="Google Shape;10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7:notes"/>
          <p:cNvSpPr txBox="1">
            <a:spLocks noGrp="1"/>
          </p:cNvSpPr>
          <p:nvPr>
            <p:ph type="body" idx="1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8:notes"/>
          <p:cNvSpPr txBox="1">
            <a:spLocks noGrp="1"/>
          </p:cNvSpPr>
          <p:nvPr>
            <p:ph type="sldNum" idx="12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H"/>
              <a:t>2</a:t>
            </a:fld>
            <a:endParaRPr/>
          </a:p>
        </p:txBody>
      </p:sp>
      <p:sp>
        <p:nvSpPr>
          <p:cNvPr id="115" name="Google Shape;11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8:notes"/>
          <p:cNvSpPr txBox="1">
            <a:spLocks noGrp="1"/>
          </p:cNvSpPr>
          <p:nvPr>
            <p:ph type="body" idx="1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>
            <a:spLocks noGrp="1"/>
          </p:cNvSpPr>
          <p:nvPr>
            <p:ph type="sldNum" idx="12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H"/>
              <a:t>3</a:t>
            </a:fld>
            <a:endParaRPr/>
          </a:p>
        </p:txBody>
      </p:sp>
      <p:sp>
        <p:nvSpPr>
          <p:cNvPr id="124" name="Google Shape;12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9:notes"/>
          <p:cNvSpPr txBox="1">
            <a:spLocks noGrp="1"/>
          </p:cNvSpPr>
          <p:nvPr>
            <p:ph type="body" idx="1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/>
              <a:t>Est ce que cela surestime ou sous estime les emissions? Sous estimation car nous n’avons pris en compte que le transport, mais les services financiers consomment egalement de l’énergie.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2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/>
          <p:nvPr/>
        </p:nvSpPr>
        <p:spPr>
          <a:xfrm>
            <a:off x="6443663" y="6237288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H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 txBox="1">
            <a:spLocks noGrp="1"/>
          </p:cNvSpPr>
          <p:nvPr>
            <p:ph type="title"/>
          </p:nvPr>
        </p:nvSpPr>
        <p:spPr>
          <a:xfrm>
            <a:off x="684212" y="44450"/>
            <a:ext cx="777621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/>
              <a:t>Question 3 Input Output</a:t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685800" y="1125538"/>
            <a:ext cx="7772400" cy="109537"/>
          </a:xfrm>
          <a:custGeom>
            <a:avLst/>
            <a:gdLst/>
            <a:ahLst/>
            <a:cxnLst/>
            <a:rect l="l" t="t" r="r" b="b"/>
            <a:pathLst>
              <a:path w="1000" h="1000" extrusionOk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 extrusionOk="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fr-CH"/>
              <a:t>Matrice </a:t>
            </a:r>
            <a:r>
              <a:rPr lang="fr-CH" i="1"/>
              <a:t>Z=z</a:t>
            </a:r>
            <a:r>
              <a:rPr lang="fr-CH" i="1" baseline="-25000"/>
              <a:t>ij</a:t>
            </a:r>
            <a:r>
              <a:rPr lang="fr-CH"/>
              <a:t> des transactions (en mio de CHF):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fr-CH"/>
              <a:t>Vecteur de demande finale des ménages </a:t>
            </a:r>
            <a:r>
              <a:rPr lang="fr-CH" i="1"/>
              <a:t>y</a:t>
            </a:r>
            <a:r>
              <a:rPr lang="fr-CH"/>
              <a:t>:</a:t>
            </a:r>
            <a:endParaRPr/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/>
          </a:p>
        </p:txBody>
      </p:sp>
      <p:graphicFrame>
        <p:nvGraphicFramePr>
          <p:cNvPr id="111" name="Google Shape;111;p7"/>
          <p:cNvGraphicFramePr/>
          <p:nvPr/>
        </p:nvGraphicFramePr>
        <p:xfrm>
          <a:off x="1547664" y="2420888"/>
          <a:ext cx="6048650" cy="1335410"/>
        </p:xfrm>
        <a:graphic>
          <a:graphicData uri="http://schemas.openxmlformats.org/drawingml/2006/table">
            <a:tbl>
              <a:tblPr firstRow="1" firstCol="1" bandRow="1">
                <a:noFill/>
                <a:tableStyleId>{8D1D0CD4-D291-4E83-8BF4-EE4F41A59951}</a:tableStyleId>
              </a:tblPr>
              <a:tblGrid>
                <a:gridCol w="151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3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 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Services financiers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Transports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Output = x</a:t>
                      </a:r>
                      <a:r>
                        <a:rPr lang="fr-CH" sz="1600" baseline="-25000"/>
                        <a:t>j</a:t>
                      </a:r>
                      <a:endParaRPr sz="1600" baseline="-25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Services financiers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16’300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600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70’000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Transports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110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420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30’000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2" name="Google Shape;112;p7"/>
          <p:cNvGraphicFramePr/>
          <p:nvPr/>
        </p:nvGraphicFramePr>
        <p:xfrm>
          <a:off x="1524000" y="5013176"/>
          <a:ext cx="2687950" cy="949980"/>
        </p:xfrm>
        <a:graphic>
          <a:graphicData uri="http://schemas.openxmlformats.org/drawingml/2006/table">
            <a:tbl>
              <a:tblPr firstRow="1" bandRow="1">
                <a:noFill/>
                <a:tableStyleId>{8D1D0CD4-D291-4E83-8BF4-EE4F41A59951}</a:tableStyleId>
              </a:tblPr>
              <a:tblGrid>
                <a:gridCol w="14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Services financiers</a:t>
                      </a:r>
                      <a:endParaRPr sz="16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8’000</a:t>
                      </a:r>
                      <a:endParaRPr sz="16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Transport</a:t>
                      </a:r>
                      <a:endParaRPr sz="16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9’400</a:t>
                      </a:r>
                      <a:endParaRPr sz="16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>
            <a:spLocks noGrp="1"/>
          </p:cNvSpPr>
          <p:nvPr>
            <p:ph type="title"/>
          </p:nvPr>
        </p:nvSpPr>
        <p:spPr>
          <a:xfrm>
            <a:off x="684212" y="44450"/>
            <a:ext cx="777621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/>
              <a:t>Question 3 Input Output</a:t>
            </a:r>
            <a:endParaRPr/>
          </a:p>
        </p:txBody>
      </p:sp>
      <p:sp>
        <p:nvSpPr>
          <p:cNvPr id="119" name="Google Shape;119;p8"/>
          <p:cNvSpPr/>
          <p:nvPr/>
        </p:nvSpPr>
        <p:spPr>
          <a:xfrm>
            <a:off x="685800" y="1125538"/>
            <a:ext cx="7772400" cy="109537"/>
          </a:xfrm>
          <a:custGeom>
            <a:avLst/>
            <a:gdLst/>
            <a:ahLst/>
            <a:cxnLst/>
            <a:rect l="l" t="t" r="r" b="b"/>
            <a:pathLst>
              <a:path w="1000" h="1000" extrusionOk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 extrusionOk="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8"/>
          <p:cNvSpPr txBox="1">
            <a:spLocks noGrp="1"/>
          </p:cNvSpPr>
          <p:nvPr>
            <p:ph type="body" idx="1"/>
          </p:nvPr>
        </p:nvSpPr>
        <p:spPr>
          <a:xfrm>
            <a:off x="585934" y="1713329"/>
            <a:ext cx="8229600" cy="45259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480" t="-134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fr-CH"/>
              <a:t> </a:t>
            </a:r>
            <a:endParaRPr/>
          </a:p>
        </p:txBody>
      </p:sp>
      <p:graphicFrame>
        <p:nvGraphicFramePr>
          <p:cNvPr id="121" name="Google Shape;121;p8"/>
          <p:cNvGraphicFramePr/>
          <p:nvPr/>
        </p:nvGraphicFramePr>
        <p:xfrm>
          <a:off x="1547664" y="4797152"/>
          <a:ext cx="2687950" cy="949980"/>
        </p:xfrm>
        <a:graphic>
          <a:graphicData uri="http://schemas.openxmlformats.org/drawingml/2006/table">
            <a:tbl>
              <a:tblPr firstRow="1" bandRow="1">
                <a:noFill/>
                <a:tableStyleId>{8D1D0CD4-D291-4E83-8BF4-EE4F41A59951}</a:tableStyleId>
              </a:tblPr>
              <a:tblGrid>
                <a:gridCol w="146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Services financiers</a:t>
                      </a:r>
                      <a:endParaRPr sz="16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250’000</a:t>
                      </a:r>
                      <a:endParaRPr sz="16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Transport</a:t>
                      </a:r>
                      <a:endParaRPr sz="16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H" sz="1600"/>
                        <a:t>6’000’000</a:t>
                      </a:r>
                      <a:endParaRPr sz="16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9"/>
          <p:cNvSpPr txBox="1">
            <a:spLocks noGrp="1"/>
          </p:cNvSpPr>
          <p:nvPr>
            <p:ph type="title"/>
          </p:nvPr>
        </p:nvSpPr>
        <p:spPr>
          <a:xfrm>
            <a:off x="684212" y="44450"/>
            <a:ext cx="777621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/>
              <a:t>Question 3 Input Output</a:t>
            </a:r>
            <a:endParaRPr/>
          </a:p>
        </p:txBody>
      </p:sp>
      <p:sp>
        <p:nvSpPr>
          <p:cNvPr id="128" name="Google Shape;128;p9"/>
          <p:cNvSpPr/>
          <p:nvPr/>
        </p:nvSpPr>
        <p:spPr>
          <a:xfrm>
            <a:off x="685800" y="1125538"/>
            <a:ext cx="7772400" cy="109537"/>
          </a:xfrm>
          <a:custGeom>
            <a:avLst/>
            <a:gdLst/>
            <a:ahLst/>
            <a:cxnLst/>
            <a:rect l="l" t="t" r="r" b="b"/>
            <a:pathLst>
              <a:path w="1000" h="1000" extrusionOk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 extrusionOk="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480" t="-1347" b="-1360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fr-CH"/>
              <a:t> 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8d73de-0495-4335-b526-25e9a5686b67">
      <Terms xmlns="http://schemas.microsoft.com/office/infopath/2007/PartnerControls"/>
    </lcf76f155ced4ddcb4097134ff3c332f>
    <TaxCatchAll xmlns="6129daf1-176f-4b1a-9ac7-5a859e119d6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D77D7E972E34C837CC973A52FFE09" ma:contentTypeVersion="15" ma:contentTypeDescription="Crée un document." ma:contentTypeScope="" ma:versionID="c87b938f5e249c0dca4cd47f81f26edf">
  <xsd:schema xmlns:xsd="http://www.w3.org/2001/XMLSchema" xmlns:xs="http://www.w3.org/2001/XMLSchema" xmlns:p="http://schemas.microsoft.com/office/2006/metadata/properties" xmlns:ns2="708d73de-0495-4335-b526-25e9a5686b67" xmlns:ns3="6129daf1-176f-4b1a-9ac7-5a859e119d61" targetNamespace="http://schemas.microsoft.com/office/2006/metadata/properties" ma:root="true" ma:fieldsID="f64533d3af41bfd09c105a7817e9d8f2" ns2:_="" ns3:_="">
    <xsd:import namespace="708d73de-0495-4335-b526-25e9a5686b67"/>
    <xsd:import namespace="6129daf1-176f-4b1a-9ac7-5a859e119d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73de-0495-4335-b526-25e9a5686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9daf1-176f-4b1a-9ac7-5a859e119d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6fbfa-0b5c-45c0-be81-8e495ea148b1}" ma:internalName="TaxCatchAll" ma:showField="CatchAllData" ma:web="6129daf1-176f-4b1a-9ac7-5a859e119d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23B6D6-6023-4B6F-A4BD-A34F8B75E3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3C31AD-C677-49E0-BB06-8020EC967400}">
  <ds:schemaRefs>
    <ds:schemaRef ds:uri="http://schemas.microsoft.com/office/2006/metadata/properties"/>
    <ds:schemaRef ds:uri="http://schemas.microsoft.com/office/infopath/2007/PartnerControls"/>
    <ds:schemaRef ds:uri="708d73de-0495-4335-b526-25e9a5686b67"/>
    <ds:schemaRef ds:uri="6129daf1-176f-4b1a-9ac7-5a859e119d61"/>
  </ds:schemaRefs>
</ds:datastoreItem>
</file>

<file path=customXml/itemProps3.xml><?xml version="1.0" encoding="utf-8"?>
<ds:datastoreItem xmlns:ds="http://schemas.openxmlformats.org/officeDocument/2006/customXml" ds:itemID="{E3697FAB-4913-42A0-9E80-B1D69690CA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8d73de-0495-4335-b526-25e9a5686b67"/>
    <ds:schemaRef ds:uri="6129daf1-176f-4b1a-9ac7-5a859e119d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On-screen Show (4:3)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Modèle par défaut</vt:lpstr>
      <vt:lpstr>Question 3 Input Output</vt:lpstr>
      <vt:lpstr>Question 3 Input Output</vt:lpstr>
      <vt:lpstr>Question 3 Input Output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3 Input Output</dc:title>
  <dc:creator>vmoreau1</dc:creator>
  <cp:lastModifiedBy>Jaïr Kees Evert Karel Campfens</cp:lastModifiedBy>
  <cp:revision>3</cp:revision>
  <dcterms:created xsi:type="dcterms:W3CDTF">2007-03-23T09:29:58Z</dcterms:created>
  <dcterms:modified xsi:type="dcterms:W3CDTF">2024-12-04T08:01:59Z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0x0101002A2D77D7E972E34C837CC973A52FFE09</vt:lpwstr>
  </property>
  <property fmtid="{D5CDD505-2E9C-101B-9397-08002B2CF9AE}" pid="3" name="MediaServiceImageTags">
    <vt:lpwstr/>
  </property>
</Properties>
</file>