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63"/>
  </p:notesMasterIdLst>
  <p:handoutMasterIdLst>
    <p:handoutMasterId r:id="rId64"/>
  </p:handoutMasterIdLst>
  <p:sldIdLst>
    <p:sldId id="256" r:id="rId5"/>
    <p:sldId id="285" r:id="rId6"/>
    <p:sldId id="288" r:id="rId7"/>
    <p:sldId id="304" r:id="rId8"/>
    <p:sldId id="305" r:id="rId9"/>
    <p:sldId id="290" r:id="rId10"/>
    <p:sldId id="298" r:id="rId11"/>
    <p:sldId id="311" r:id="rId12"/>
    <p:sldId id="957" r:id="rId13"/>
    <p:sldId id="300" r:id="rId14"/>
    <p:sldId id="303" r:id="rId15"/>
    <p:sldId id="302" r:id="rId16"/>
    <p:sldId id="306" r:id="rId17"/>
    <p:sldId id="309" r:id="rId18"/>
    <p:sldId id="1017" r:id="rId19"/>
    <p:sldId id="310" r:id="rId20"/>
    <p:sldId id="308" r:id="rId21"/>
    <p:sldId id="296" r:id="rId22"/>
    <p:sldId id="1020" r:id="rId23"/>
    <p:sldId id="1021" r:id="rId24"/>
    <p:sldId id="1039" r:id="rId25"/>
    <p:sldId id="1040" r:id="rId26"/>
    <p:sldId id="1072" r:id="rId27"/>
    <p:sldId id="1068" r:id="rId28"/>
    <p:sldId id="1073" r:id="rId29"/>
    <p:sldId id="1069" r:id="rId30"/>
    <p:sldId id="1074" r:id="rId31"/>
    <p:sldId id="1070" r:id="rId32"/>
    <p:sldId id="1075" r:id="rId33"/>
    <p:sldId id="1018" r:id="rId34"/>
    <p:sldId id="1027" r:id="rId35"/>
    <p:sldId id="1028" r:id="rId36"/>
    <p:sldId id="1076" r:id="rId37"/>
    <p:sldId id="1041" r:id="rId38"/>
    <p:sldId id="1047" r:id="rId39"/>
    <p:sldId id="1046" r:id="rId40"/>
    <p:sldId id="1048" r:id="rId41"/>
    <p:sldId id="1042" r:id="rId42"/>
    <p:sldId id="1051" r:id="rId43"/>
    <p:sldId id="1049" r:id="rId44"/>
    <p:sldId id="1050" r:id="rId45"/>
    <p:sldId id="1043" r:id="rId46"/>
    <p:sldId id="1055" r:id="rId47"/>
    <p:sldId id="1052" r:id="rId48"/>
    <p:sldId id="1054" r:id="rId49"/>
    <p:sldId id="1044" r:id="rId50"/>
    <p:sldId id="1058" r:id="rId51"/>
    <p:sldId id="1056" r:id="rId52"/>
    <p:sldId id="1059" r:id="rId53"/>
    <p:sldId id="1045" r:id="rId54"/>
    <p:sldId id="1063" r:id="rId55"/>
    <p:sldId id="1065" r:id="rId56"/>
    <p:sldId id="1064" r:id="rId57"/>
    <p:sldId id="1061" r:id="rId58"/>
    <p:sldId id="1066" r:id="rId59"/>
    <p:sldId id="1062" r:id="rId60"/>
    <p:sldId id="1067" r:id="rId61"/>
    <p:sldId id="275" r:id="rId62"/>
  </p:sldIdLst>
  <p:sldSz cx="9144000" cy="5143500" type="screen16x9"/>
  <p:notesSz cx="6858000" cy="9144000"/>
  <p:custDataLst>
    <p:tags r:id="rId65"/>
  </p:custDataLst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male Julia" initials="SJ" lastIdx="9" clrIdx="0">
    <p:extLst>
      <p:ext uri="{19B8F6BF-5375-455C-9EA6-DF929625EA0E}">
        <p15:presenceInfo xmlns:p15="http://schemas.microsoft.com/office/powerpoint/2012/main" userId="S::julia.schmale@epfl.ch::da4fbbe4-d9a1-4f65-9e3e-eb31e46799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2D"/>
    <a:srgbClr val="E89A9A"/>
    <a:srgbClr val="699E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6314" autoAdjust="0"/>
  </p:normalViewPr>
  <p:slideViewPr>
    <p:cSldViewPr snapToGrid="0" snapToObjects="1" showGuides="1">
      <p:cViewPr>
        <p:scale>
          <a:sx n="100" d="100"/>
          <a:sy n="100" d="100"/>
        </p:scale>
        <p:origin x="252" y="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notesMaster" Target="notesMasters/notesMaster1.xml"/><Relationship Id="rId68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commentAuthors" Target="commentAuthor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handoutMaster" Target="handoutMasters/handoutMaster1.xml"/><Relationship Id="rId69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a Elizabeth Dyson" userId="98ea688d-d867-4145-b441-3a296d69fb1b" providerId="ADAL" clId="{3E694700-FED0-41DB-A515-33164C686A09}"/>
    <pc:docChg chg="undo custSel delSld modSld">
      <pc:chgData name="Joanna Elizabeth Dyson" userId="98ea688d-d867-4145-b441-3a296d69fb1b" providerId="ADAL" clId="{3E694700-FED0-41DB-A515-33164C686A09}" dt="2024-10-04T06:28:05.969" v="987" actId="20577"/>
      <pc:docMkLst>
        <pc:docMk/>
      </pc:docMkLst>
      <pc:sldChg chg="modSp mod">
        <pc:chgData name="Joanna Elizabeth Dyson" userId="98ea688d-d867-4145-b441-3a296d69fb1b" providerId="ADAL" clId="{3E694700-FED0-41DB-A515-33164C686A09}" dt="2024-10-04T06:28:05.969" v="987" actId="20577"/>
        <pc:sldMkLst>
          <pc:docMk/>
          <pc:sldMk cId="3581128779" sldId="285"/>
        </pc:sldMkLst>
        <pc:spChg chg="mod">
          <ac:chgData name="Joanna Elizabeth Dyson" userId="98ea688d-d867-4145-b441-3a296d69fb1b" providerId="ADAL" clId="{3E694700-FED0-41DB-A515-33164C686A09}" dt="2024-10-04T06:28:05.969" v="987" actId="20577"/>
          <ac:spMkLst>
            <pc:docMk/>
            <pc:sldMk cId="3581128779" sldId="285"/>
            <ac:spMk id="9" creationId="{00000000-0000-0000-0000-000000000000}"/>
          </ac:spMkLst>
        </pc:spChg>
      </pc:sldChg>
      <pc:sldChg chg="addSp modSp del mod">
        <pc:chgData name="Joanna Elizabeth Dyson" userId="98ea688d-d867-4145-b441-3a296d69fb1b" providerId="ADAL" clId="{3E694700-FED0-41DB-A515-33164C686A09}" dt="2024-10-04T06:27:38.439" v="947" actId="47"/>
        <pc:sldMkLst>
          <pc:docMk/>
          <pc:sldMk cId="1985623103" sldId="291"/>
        </pc:sldMkLst>
        <pc:spChg chg="add mod">
          <ac:chgData name="Joanna Elizabeth Dyson" userId="98ea688d-d867-4145-b441-3a296d69fb1b" providerId="ADAL" clId="{3E694700-FED0-41DB-A515-33164C686A09}" dt="2024-09-25T10:26:34" v="808" actId="20577"/>
          <ac:spMkLst>
            <pc:docMk/>
            <pc:sldMk cId="1985623103" sldId="291"/>
            <ac:spMk id="2" creationId="{DC9ED6C8-80FF-4CF8-9A3D-1BDA00BE6785}"/>
          </ac:spMkLst>
        </pc:spChg>
      </pc:sldChg>
      <pc:sldChg chg="del">
        <pc:chgData name="Joanna Elizabeth Dyson" userId="98ea688d-d867-4145-b441-3a296d69fb1b" providerId="ADAL" clId="{3E694700-FED0-41DB-A515-33164C686A09}" dt="2024-09-25T10:26:27.277" v="794" actId="47"/>
        <pc:sldMkLst>
          <pc:docMk/>
          <pc:sldMk cId="2206769399" sldId="292"/>
        </pc:sldMkLst>
      </pc:sldChg>
      <pc:sldChg chg="delSp modSp del mod">
        <pc:chgData name="Joanna Elizabeth Dyson" userId="98ea688d-d867-4145-b441-3a296d69fb1b" providerId="ADAL" clId="{3E694700-FED0-41DB-A515-33164C686A09}" dt="2024-10-04T06:27:39.047" v="948" actId="47"/>
        <pc:sldMkLst>
          <pc:docMk/>
          <pc:sldMk cId="4214499584" sldId="293"/>
        </pc:sldMkLst>
        <pc:picChg chg="mod">
          <ac:chgData name="Joanna Elizabeth Dyson" userId="98ea688d-d867-4145-b441-3a296d69fb1b" providerId="ADAL" clId="{3E694700-FED0-41DB-A515-33164C686A09}" dt="2024-09-25T10:26:38.536" v="810" actId="1076"/>
          <ac:picMkLst>
            <pc:docMk/>
            <pc:sldMk cId="4214499584" sldId="293"/>
            <ac:picMk id="3" creationId="{0491432E-29C5-46B6-93F7-DDF46A5B3BD8}"/>
          </ac:picMkLst>
        </pc:picChg>
        <pc:picChg chg="del mod">
          <ac:chgData name="Joanna Elizabeth Dyson" userId="98ea688d-d867-4145-b441-3a296d69fb1b" providerId="ADAL" clId="{3E694700-FED0-41DB-A515-33164C686A09}" dt="2024-09-25T10:26:37.247" v="809" actId="478"/>
          <ac:picMkLst>
            <pc:docMk/>
            <pc:sldMk cId="4214499584" sldId="293"/>
            <ac:picMk id="6" creationId="{E87DEB35-781B-4F61-A401-B02216AD1825}"/>
          </ac:picMkLst>
        </pc:picChg>
      </pc:sldChg>
      <pc:sldChg chg="addSp modSp del mod">
        <pc:chgData name="Joanna Elizabeth Dyson" userId="98ea688d-d867-4145-b441-3a296d69fb1b" providerId="ADAL" clId="{3E694700-FED0-41DB-A515-33164C686A09}" dt="2024-10-04T06:27:39.519" v="949" actId="47"/>
        <pc:sldMkLst>
          <pc:docMk/>
          <pc:sldMk cId="2920160738" sldId="295"/>
        </pc:sldMkLst>
        <pc:picChg chg="add mod">
          <ac:chgData name="Joanna Elizabeth Dyson" userId="98ea688d-d867-4145-b441-3a296d69fb1b" providerId="ADAL" clId="{3E694700-FED0-41DB-A515-33164C686A09}" dt="2024-09-25T10:26:40.870" v="812" actId="1076"/>
          <ac:picMkLst>
            <pc:docMk/>
            <pc:sldMk cId="2920160738" sldId="295"/>
            <ac:picMk id="3" creationId="{15235D3E-B7BB-4DD9-AF1B-35EAE4D88E0A}"/>
          </ac:picMkLst>
        </pc:picChg>
      </pc:sldChg>
      <pc:sldChg chg="del">
        <pc:chgData name="Joanna Elizabeth Dyson" userId="98ea688d-d867-4145-b441-3a296d69fb1b" providerId="ADAL" clId="{3E694700-FED0-41DB-A515-33164C686A09}" dt="2024-09-25T10:26:28.121" v="795" actId="47"/>
        <pc:sldMkLst>
          <pc:docMk/>
          <pc:sldMk cId="3023584758" sldId="297"/>
        </pc:sldMkLst>
      </pc:sldChg>
      <pc:sldChg chg="modSp mod">
        <pc:chgData name="Joanna Elizabeth Dyson" userId="98ea688d-d867-4145-b441-3a296d69fb1b" providerId="ADAL" clId="{3E694700-FED0-41DB-A515-33164C686A09}" dt="2024-10-02T06:34:50.279" v="936" actId="255"/>
        <pc:sldMkLst>
          <pc:docMk/>
          <pc:sldMk cId="3618809426" sldId="302"/>
        </pc:sldMkLst>
        <pc:spChg chg="mod">
          <ac:chgData name="Joanna Elizabeth Dyson" userId="98ea688d-d867-4145-b441-3a296d69fb1b" providerId="ADAL" clId="{3E694700-FED0-41DB-A515-33164C686A09}" dt="2024-10-02T06:34:50.279" v="936" actId="255"/>
          <ac:spMkLst>
            <pc:docMk/>
            <pc:sldMk cId="3618809426" sldId="302"/>
            <ac:spMk id="9" creationId="{00000000-0000-0000-0000-000000000000}"/>
          </ac:spMkLst>
        </pc:spChg>
        <pc:picChg chg="mod">
          <ac:chgData name="Joanna Elizabeth Dyson" userId="98ea688d-d867-4145-b441-3a296d69fb1b" providerId="ADAL" clId="{3E694700-FED0-41DB-A515-33164C686A09}" dt="2024-10-02T06:34:37.330" v="931" actId="1076"/>
          <ac:picMkLst>
            <pc:docMk/>
            <pc:sldMk cId="3618809426" sldId="302"/>
            <ac:picMk id="5" creationId="{7D8E9567-3848-4B4A-9D95-EA6B9DD3875D}"/>
          </ac:picMkLst>
        </pc:picChg>
      </pc:sldChg>
      <pc:sldChg chg="modSp mod">
        <pc:chgData name="Joanna Elizabeth Dyson" userId="98ea688d-d867-4145-b441-3a296d69fb1b" providerId="ADAL" clId="{3E694700-FED0-41DB-A515-33164C686A09}" dt="2024-10-02T06:35:16.073" v="940" actId="207"/>
        <pc:sldMkLst>
          <pc:docMk/>
          <pc:sldMk cId="1484687980" sldId="306"/>
        </pc:sldMkLst>
        <pc:spChg chg="mod">
          <ac:chgData name="Joanna Elizabeth Dyson" userId="98ea688d-d867-4145-b441-3a296d69fb1b" providerId="ADAL" clId="{3E694700-FED0-41DB-A515-33164C686A09}" dt="2024-10-02T06:35:16.073" v="940" actId="207"/>
          <ac:spMkLst>
            <pc:docMk/>
            <pc:sldMk cId="1484687980" sldId="306"/>
            <ac:spMk id="8" creationId="{00000000-0000-0000-0000-000000000000}"/>
          </ac:spMkLst>
        </pc:spChg>
      </pc:sldChg>
      <pc:sldChg chg="modSp mod">
        <pc:chgData name="Joanna Elizabeth Dyson" userId="98ea688d-d867-4145-b441-3a296d69fb1b" providerId="ADAL" clId="{3E694700-FED0-41DB-A515-33164C686A09}" dt="2024-10-02T06:35:50.702" v="946" actId="207"/>
        <pc:sldMkLst>
          <pc:docMk/>
          <pc:sldMk cId="3305504301" sldId="309"/>
        </pc:sldMkLst>
        <pc:spChg chg="mod">
          <ac:chgData name="Joanna Elizabeth Dyson" userId="98ea688d-d867-4145-b441-3a296d69fb1b" providerId="ADAL" clId="{3E694700-FED0-41DB-A515-33164C686A09}" dt="2024-10-02T06:35:50.702" v="946" actId="207"/>
          <ac:spMkLst>
            <pc:docMk/>
            <pc:sldMk cId="3305504301" sldId="309"/>
            <ac:spMk id="10" creationId="{89605297-112D-49E9-99E8-B1C73A69CA8F}"/>
          </ac:spMkLst>
        </pc:spChg>
      </pc:sldChg>
      <pc:sldChg chg="addSp delSp modSp mod">
        <pc:chgData name="Joanna Elizabeth Dyson" userId="98ea688d-d867-4145-b441-3a296d69fb1b" providerId="ADAL" clId="{3E694700-FED0-41DB-A515-33164C686A09}" dt="2024-09-25T10:25:53.356" v="791" actId="207"/>
        <pc:sldMkLst>
          <pc:docMk/>
          <pc:sldMk cId="2727100333" sldId="310"/>
        </pc:sldMkLst>
        <pc:spChg chg="mod">
          <ac:chgData name="Joanna Elizabeth Dyson" userId="98ea688d-d867-4145-b441-3a296d69fb1b" providerId="ADAL" clId="{3E694700-FED0-41DB-A515-33164C686A09}" dt="2024-09-25T10:14:36.956" v="222" actId="1076"/>
          <ac:spMkLst>
            <pc:docMk/>
            <pc:sldMk cId="2727100333" sldId="310"/>
            <ac:spMk id="2" creationId="{90E47950-5225-401B-813E-3E4ACCC918AB}"/>
          </ac:spMkLst>
        </pc:spChg>
        <pc:spChg chg="add del mod">
          <ac:chgData name="Joanna Elizabeth Dyson" userId="98ea688d-d867-4145-b441-3a296d69fb1b" providerId="ADAL" clId="{3E694700-FED0-41DB-A515-33164C686A09}" dt="2024-09-25T10:25:41.894" v="788" actId="478"/>
          <ac:spMkLst>
            <pc:docMk/>
            <pc:sldMk cId="2727100333" sldId="310"/>
            <ac:spMk id="9" creationId="{D2C80035-229B-4627-B679-92B379AB0363}"/>
          </ac:spMkLst>
        </pc:spChg>
        <pc:spChg chg="mod">
          <ac:chgData name="Joanna Elizabeth Dyson" userId="98ea688d-d867-4145-b441-3a296d69fb1b" providerId="ADAL" clId="{3E694700-FED0-41DB-A515-33164C686A09}" dt="2024-09-25T10:12:38.580" v="193" actId="1076"/>
          <ac:spMkLst>
            <pc:docMk/>
            <pc:sldMk cId="2727100333" sldId="310"/>
            <ac:spMk id="11" creationId="{F3C2E9DF-EFF0-4AC2-8352-EE464841DD1B}"/>
          </ac:spMkLst>
        </pc:spChg>
        <pc:spChg chg="add del mod">
          <ac:chgData name="Joanna Elizabeth Dyson" userId="98ea688d-d867-4145-b441-3a296d69fb1b" providerId="ADAL" clId="{3E694700-FED0-41DB-A515-33164C686A09}" dt="2024-09-25T10:15:52.581" v="304" actId="478"/>
          <ac:spMkLst>
            <pc:docMk/>
            <pc:sldMk cId="2727100333" sldId="310"/>
            <ac:spMk id="12" creationId="{A7FA06FA-BC1A-4B6A-96C1-47A7C3EBA16C}"/>
          </ac:spMkLst>
        </pc:spChg>
        <pc:spChg chg="add del">
          <ac:chgData name="Joanna Elizabeth Dyson" userId="98ea688d-d867-4145-b441-3a296d69fb1b" providerId="ADAL" clId="{3E694700-FED0-41DB-A515-33164C686A09}" dt="2024-09-25T10:10:49.199" v="161" actId="478"/>
          <ac:spMkLst>
            <pc:docMk/>
            <pc:sldMk cId="2727100333" sldId="310"/>
            <ac:spMk id="14" creationId="{928EED0A-F7F8-430F-8100-B8622CA6CAD1}"/>
          </ac:spMkLst>
        </pc:spChg>
        <pc:spChg chg="add del mod">
          <ac:chgData name="Joanna Elizabeth Dyson" userId="98ea688d-d867-4145-b441-3a296d69fb1b" providerId="ADAL" clId="{3E694700-FED0-41DB-A515-33164C686A09}" dt="2024-09-25T10:17:56.069" v="353" actId="478"/>
          <ac:spMkLst>
            <pc:docMk/>
            <pc:sldMk cId="2727100333" sldId="310"/>
            <ac:spMk id="15" creationId="{FAF76D7B-3A81-4294-AB59-95E04D4A7E1F}"/>
          </ac:spMkLst>
        </pc:spChg>
        <pc:spChg chg="add mod">
          <ac:chgData name="Joanna Elizabeth Dyson" userId="98ea688d-d867-4145-b441-3a296d69fb1b" providerId="ADAL" clId="{3E694700-FED0-41DB-A515-33164C686A09}" dt="2024-09-25T10:23:15.104" v="785" actId="207"/>
          <ac:spMkLst>
            <pc:docMk/>
            <pc:sldMk cId="2727100333" sldId="310"/>
            <ac:spMk id="23" creationId="{345D898A-9385-4819-834B-E1D991FD4A58}"/>
          </ac:spMkLst>
        </pc:spChg>
        <pc:spChg chg="add del mod">
          <ac:chgData name="Joanna Elizabeth Dyson" userId="98ea688d-d867-4145-b441-3a296d69fb1b" providerId="ADAL" clId="{3E694700-FED0-41DB-A515-33164C686A09}" dt="2024-09-25T10:15:50.646" v="303" actId="478"/>
          <ac:spMkLst>
            <pc:docMk/>
            <pc:sldMk cId="2727100333" sldId="310"/>
            <ac:spMk id="24" creationId="{6F40D734-3F78-47B0-BEA8-5CAD2473AF2A}"/>
          </ac:spMkLst>
        </pc:spChg>
        <pc:spChg chg="add mod">
          <ac:chgData name="Joanna Elizabeth Dyson" userId="98ea688d-d867-4145-b441-3a296d69fb1b" providerId="ADAL" clId="{3E694700-FED0-41DB-A515-33164C686A09}" dt="2024-09-25T10:23:19.283" v="786" actId="207"/>
          <ac:spMkLst>
            <pc:docMk/>
            <pc:sldMk cId="2727100333" sldId="310"/>
            <ac:spMk id="25" creationId="{63D968A7-92BB-4268-A9E1-B1F30B5CB865}"/>
          </ac:spMkLst>
        </pc:spChg>
        <pc:spChg chg="add mod">
          <ac:chgData name="Joanna Elizabeth Dyson" userId="98ea688d-d867-4145-b441-3a296d69fb1b" providerId="ADAL" clId="{3E694700-FED0-41DB-A515-33164C686A09}" dt="2024-09-25T10:23:22.720" v="787" actId="207"/>
          <ac:spMkLst>
            <pc:docMk/>
            <pc:sldMk cId="2727100333" sldId="310"/>
            <ac:spMk id="26" creationId="{149FEA74-5255-44A0-A67B-5FBF935DD8F6}"/>
          </ac:spMkLst>
        </pc:spChg>
        <pc:spChg chg="add mod">
          <ac:chgData name="Joanna Elizabeth Dyson" userId="98ea688d-d867-4145-b441-3a296d69fb1b" providerId="ADAL" clId="{3E694700-FED0-41DB-A515-33164C686A09}" dt="2024-09-25T10:25:53.356" v="791" actId="207"/>
          <ac:spMkLst>
            <pc:docMk/>
            <pc:sldMk cId="2727100333" sldId="310"/>
            <ac:spMk id="35" creationId="{16C83478-3A15-445A-8339-7A53181AD74D}"/>
          </ac:spMkLst>
        </pc:spChg>
        <pc:spChg chg="add mod ord">
          <ac:chgData name="Joanna Elizabeth Dyson" userId="98ea688d-d867-4145-b441-3a296d69fb1b" providerId="ADAL" clId="{3E694700-FED0-41DB-A515-33164C686A09}" dt="2024-09-25T10:25:46.162" v="789" actId="207"/>
          <ac:spMkLst>
            <pc:docMk/>
            <pc:sldMk cId="2727100333" sldId="310"/>
            <ac:spMk id="36" creationId="{D4E2A514-7029-478D-9088-426F4B284EDD}"/>
          </ac:spMkLst>
        </pc:spChg>
        <pc:spChg chg="add mod ord">
          <ac:chgData name="Joanna Elizabeth Dyson" userId="98ea688d-d867-4145-b441-3a296d69fb1b" providerId="ADAL" clId="{3E694700-FED0-41DB-A515-33164C686A09}" dt="2024-09-25T10:25:49.310" v="790" actId="207"/>
          <ac:spMkLst>
            <pc:docMk/>
            <pc:sldMk cId="2727100333" sldId="310"/>
            <ac:spMk id="40" creationId="{BA93782B-E3CD-4465-9DCD-BDCA662D5B2A}"/>
          </ac:spMkLst>
        </pc:spChg>
        <pc:grpChg chg="add mod">
          <ac:chgData name="Joanna Elizabeth Dyson" userId="98ea688d-d867-4145-b441-3a296d69fb1b" providerId="ADAL" clId="{3E694700-FED0-41DB-A515-33164C686A09}" dt="2024-09-25T10:19:36.609" v="529" actId="1076"/>
          <ac:grpSpMkLst>
            <pc:docMk/>
            <pc:sldMk cId="2727100333" sldId="310"/>
            <ac:grpSpMk id="30" creationId="{80EAB474-789C-4221-8AA3-FAC4E5080290}"/>
          </ac:grpSpMkLst>
        </pc:grpChg>
        <pc:picChg chg="del mod">
          <ac:chgData name="Joanna Elizabeth Dyson" userId="98ea688d-d867-4145-b441-3a296d69fb1b" providerId="ADAL" clId="{3E694700-FED0-41DB-A515-33164C686A09}" dt="2024-09-25T10:18:23.998" v="372" actId="478"/>
          <ac:picMkLst>
            <pc:docMk/>
            <pc:sldMk cId="2727100333" sldId="310"/>
            <ac:picMk id="6" creationId="{AB6E1010-2A73-49F0-8339-E9C6B450F721}"/>
          </ac:picMkLst>
        </pc:picChg>
        <pc:picChg chg="add mod modCrop">
          <ac:chgData name="Joanna Elizabeth Dyson" userId="98ea688d-d867-4145-b441-3a296d69fb1b" providerId="ADAL" clId="{3E694700-FED0-41DB-A515-33164C686A09}" dt="2024-09-25T10:22:37.168" v="775" actId="1038"/>
          <ac:picMkLst>
            <pc:docMk/>
            <pc:sldMk cId="2727100333" sldId="310"/>
            <ac:picMk id="8" creationId="{775CCA3A-869B-4D98-A723-F9E323A250CA}"/>
          </ac:picMkLst>
        </pc:picChg>
        <pc:picChg chg="add mod modCrop">
          <ac:chgData name="Joanna Elizabeth Dyson" userId="98ea688d-d867-4145-b441-3a296d69fb1b" providerId="ADAL" clId="{3E694700-FED0-41DB-A515-33164C686A09}" dt="2024-09-25T10:22:34.028" v="752" actId="1038"/>
          <ac:picMkLst>
            <pc:docMk/>
            <pc:sldMk cId="2727100333" sldId="310"/>
            <ac:picMk id="10" creationId="{F91DFB8F-540D-40C8-8323-254764E7D0BF}"/>
          </ac:picMkLst>
        </pc:picChg>
        <pc:picChg chg="add del mod modCrop">
          <ac:chgData name="Joanna Elizabeth Dyson" userId="98ea688d-d867-4145-b441-3a296d69fb1b" providerId="ADAL" clId="{3E694700-FED0-41DB-A515-33164C686A09}" dt="2024-09-25T10:13:04.471" v="202" actId="478"/>
          <ac:picMkLst>
            <pc:docMk/>
            <pc:sldMk cId="2727100333" sldId="310"/>
            <ac:picMk id="18" creationId="{D080438B-89B9-4960-9232-7926B1AD4F23}"/>
          </ac:picMkLst>
        </pc:picChg>
        <pc:picChg chg="add mod ord modCrop">
          <ac:chgData name="Joanna Elizabeth Dyson" userId="98ea688d-d867-4145-b441-3a296d69fb1b" providerId="ADAL" clId="{3E694700-FED0-41DB-A515-33164C686A09}" dt="2024-09-25T10:22:17.508" v="735" actId="167"/>
          <ac:picMkLst>
            <pc:docMk/>
            <pc:sldMk cId="2727100333" sldId="310"/>
            <ac:picMk id="19" creationId="{C75375B0-79DE-4022-8285-BB7A25053D10}"/>
          </ac:picMkLst>
        </pc:picChg>
        <pc:picChg chg="add mod ord modCrop">
          <ac:chgData name="Joanna Elizabeth Dyson" userId="98ea688d-d867-4145-b441-3a296d69fb1b" providerId="ADAL" clId="{3E694700-FED0-41DB-A515-33164C686A09}" dt="2024-09-25T10:22:55.370" v="780" actId="167"/>
          <ac:picMkLst>
            <pc:docMk/>
            <pc:sldMk cId="2727100333" sldId="310"/>
            <ac:picMk id="20" creationId="{8A94CF39-2D93-453A-AAD4-30F9F3CA6972}"/>
          </ac:picMkLst>
        </pc:picChg>
        <pc:picChg chg="add mod modCrop">
          <ac:chgData name="Joanna Elizabeth Dyson" userId="98ea688d-d867-4145-b441-3a296d69fb1b" providerId="ADAL" clId="{3E694700-FED0-41DB-A515-33164C686A09}" dt="2024-09-25T10:16:53.849" v="326" actId="164"/>
          <ac:picMkLst>
            <pc:docMk/>
            <pc:sldMk cId="2727100333" sldId="310"/>
            <ac:picMk id="21" creationId="{9997AAC0-F0A7-44C3-AD54-AA366D910F96}"/>
          </ac:picMkLst>
        </pc:picChg>
        <pc:picChg chg="add mod modCrop">
          <ac:chgData name="Joanna Elizabeth Dyson" userId="98ea688d-d867-4145-b441-3a296d69fb1b" providerId="ADAL" clId="{3E694700-FED0-41DB-A515-33164C686A09}" dt="2024-09-25T10:19:36.609" v="529" actId="1076"/>
          <ac:picMkLst>
            <pc:docMk/>
            <pc:sldMk cId="2727100333" sldId="310"/>
            <ac:picMk id="22" creationId="{671425EE-05A3-4E9D-8AFB-0B41AF363738}"/>
          </ac:picMkLst>
        </pc:picChg>
        <pc:picChg chg="add mod modCrop">
          <ac:chgData name="Joanna Elizabeth Dyson" userId="98ea688d-d867-4145-b441-3a296d69fb1b" providerId="ADAL" clId="{3E694700-FED0-41DB-A515-33164C686A09}" dt="2024-09-25T10:16:53.849" v="326" actId="164"/>
          <ac:picMkLst>
            <pc:docMk/>
            <pc:sldMk cId="2727100333" sldId="310"/>
            <ac:picMk id="29" creationId="{13CB4717-533D-4C1C-8BE1-6B7B212E21BD}"/>
          </ac:picMkLst>
        </pc:picChg>
        <pc:picChg chg="add mod modCrop">
          <ac:chgData name="Joanna Elizabeth Dyson" userId="98ea688d-d867-4145-b441-3a296d69fb1b" providerId="ADAL" clId="{3E694700-FED0-41DB-A515-33164C686A09}" dt="2024-09-25T10:22:50.026" v="778" actId="1076"/>
          <ac:picMkLst>
            <pc:docMk/>
            <pc:sldMk cId="2727100333" sldId="310"/>
            <ac:picMk id="33" creationId="{C74E8BA2-311F-4056-86CF-A7E33A617A53}"/>
          </ac:picMkLst>
        </pc:picChg>
        <pc:cxnChg chg="add mod ord">
          <ac:chgData name="Joanna Elizabeth Dyson" userId="98ea688d-d867-4145-b441-3a296d69fb1b" providerId="ADAL" clId="{3E694700-FED0-41DB-A515-33164C686A09}" dt="2024-09-25T10:19:54.202" v="549" actId="208"/>
          <ac:cxnSpMkLst>
            <pc:docMk/>
            <pc:sldMk cId="2727100333" sldId="310"/>
            <ac:cxnSpMk id="17" creationId="{4539EC4C-2B97-40FB-A635-92C26F35D78B}"/>
          </ac:cxnSpMkLst>
        </pc:cxnChg>
        <pc:cxnChg chg="add mod">
          <ac:chgData name="Joanna Elizabeth Dyson" userId="98ea688d-d867-4145-b441-3a296d69fb1b" providerId="ADAL" clId="{3E694700-FED0-41DB-A515-33164C686A09}" dt="2024-09-25T10:19:54.202" v="549" actId="208"/>
          <ac:cxnSpMkLst>
            <pc:docMk/>
            <pc:sldMk cId="2727100333" sldId="310"/>
            <ac:cxnSpMk id="31" creationId="{068163A9-986F-460C-831E-28A1668383D6}"/>
          </ac:cxnSpMkLst>
        </pc:cxnChg>
        <pc:cxnChg chg="add mod">
          <ac:chgData name="Joanna Elizabeth Dyson" userId="98ea688d-d867-4145-b441-3a296d69fb1b" providerId="ADAL" clId="{3E694700-FED0-41DB-A515-33164C686A09}" dt="2024-09-25T10:22:38.403" v="776" actId="1076"/>
          <ac:cxnSpMkLst>
            <pc:docMk/>
            <pc:sldMk cId="2727100333" sldId="310"/>
            <ac:cxnSpMk id="32" creationId="{3583E2B7-F4EE-4D74-AFB2-C1083C2E61E4}"/>
          </ac:cxnSpMkLst>
        </pc:cxnChg>
      </pc:sldChg>
    </pc:docChg>
  </pc:docChgLst>
  <pc:docChgLst>
    <pc:chgData name="Joanna Elizabeth Dyson" userId="98ea688d-d867-4145-b441-3a296d69fb1b" providerId="ADAL" clId="{66AC9F17-1E25-4EC8-90EA-72C61701E158}"/>
    <pc:docChg chg="undo custSel addSld delSld modSld sldOrd">
      <pc:chgData name="Joanna Elizabeth Dyson" userId="98ea688d-d867-4145-b441-3a296d69fb1b" providerId="ADAL" clId="{66AC9F17-1E25-4EC8-90EA-72C61701E158}" dt="2024-11-28T13:34:29.695" v="8035" actId="20577"/>
      <pc:docMkLst>
        <pc:docMk/>
      </pc:docMkLst>
      <pc:sldChg chg="modSp mod">
        <pc:chgData name="Joanna Elizabeth Dyson" userId="98ea688d-d867-4145-b441-3a296d69fb1b" providerId="ADAL" clId="{66AC9F17-1E25-4EC8-90EA-72C61701E158}" dt="2024-11-25T17:53:46.912" v="3715" actId="1076"/>
        <pc:sldMkLst>
          <pc:docMk/>
          <pc:sldMk cId="413527936" sldId="256"/>
        </pc:sldMkLst>
        <pc:spChg chg="mod">
          <ac:chgData name="Joanna Elizabeth Dyson" userId="98ea688d-d867-4145-b441-3a296d69fb1b" providerId="ADAL" clId="{66AC9F17-1E25-4EC8-90EA-72C61701E158}" dt="2024-11-25T17:53:20.110" v="3687" actId="20577"/>
          <ac:spMkLst>
            <pc:docMk/>
            <pc:sldMk cId="413527936" sldId="256"/>
            <ac:spMk id="3" creationId="{55A5C923-5A79-224D-A6A6-8267C64759A4}"/>
          </ac:spMkLst>
        </pc:spChg>
        <pc:spChg chg="mod">
          <ac:chgData name="Joanna Elizabeth Dyson" userId="98ea688d-d867-4145-b441-3a296d69fb1b" providerId="ADAL" clId="{66AC9F17-1E25-4EC8-90EA-72C61701E158}" dt="2024-11-25T17:53:46.912" v="3715" actId="1076"/>
          <ac:spMkLst>
            <pc:docMk/>
            <pc:sldMk cId="413527936" sldId="256"/>
            <ac:spMk id="5" creationId="{00000000-0000-0000-0000-000000000000}"/>
          </ac:spMkLst>
        </pc:spChg>
      </pc:sldChg>
      <pc:sldChg chg="del">
        <pc:chgData name="Joanna Elizabeth Dyson" userId="98ea688d-d867-4145-b441-3a296d69fb1b" providerId="ADAL" clId="{66AC9F17-1E25-4EC8-90EA-72C61701E158}" dt="2024-11-26T13:09:31.436" v="5894" actId="47"/>
        <pc:sldMkLst>
          <pc:docMk/>
          <pc:sldMk cId="2828820231" sldId="275"/>
        </pc:sldMkLst>
      </pc:sldChg>
      <pc:sldChg chg="add">
        <pc:chgData name="Joanna Elizabeth Dyson" userId="98ea688d-d867-4145-b441-3a296d69fb1b" providerId="ADAL" clId="{66AC9F17-1E25-4EC8-90EA-72C61701E158}" dt="2024-11-26T13:09:34.689" v="5895"/>
        <pc:sldMkLst>
          <pc:docMk/>
          <pc:sldMk cId="4138926700" sldId="275"/>
        </pc:sldMkLst>
      </pc:sldChg>
      <pc:sldChg chg="addSp delSp modSp mod modAnim">
        <pc:chgData name="Joanna Elizabeth Dyson" userId="98ea688d-d867-4145-b441-3a296d69fb1b" providerId="ADAL" clId="{66AC9F17-1E25-4EC8-90EA-72C61701E158}" dt="2024-11-28T11:01:22.295" v="7341" actId="403"/>
        <pc:sldMkLst>
          <pc:docMk/>
          <pc:sldMk cId="3581128779" sldId="285"/>
        </pc:sldMkLst>
        <pc:spChg chg="del">
          <ac:chgData name="Joanna Elizabeth Dyson" userId="98ea688d-d867-4145-b441-3a296d69fb1b" providerId="ADAL" clId="{66AC9F17-1E25-4EC8-90EA-72C61701E158}" dt="2024-11-25T17:53:08.329" v="3671" actId="478"/>
          <ac:spMkLst>
            <pc:docMk/>
            <pc:sldMk cId="3581128779" sldId="285"/>
            <ac:spMk id="4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8T11:01:22.295" v="7341" actId="403"/>
          <ac:spMkLst>
            <pc:docMk/>
            <pc:sldMk cId="3581128779" sldId="285"/>
            <ac:spMk id="9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3" creationId="{D921FBEA-7581-421C-AEA3-B4E59964DD07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4" creationId="{CB838A6B-719A-458F-9BEE-CAA37B787B46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5" creationId="{74041EBE-CAA9-449A-A4F3-2EB4B421D0BC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6" creationId="{1E8EB74C-C63B-485C-A588-673BE758E237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7" creationId="{D17349C7-E33F-41FF-8235-88914FC24E7C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18" creationId="{7472F713-81E8-4368-AD6F-5E8538E40428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0" creationId="{B67D75D8-2657-4156-97F9-BAD87953E6D9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3" creationId="{D3B7F713-902A-44F2-914D-568FFE9DF0E7}"/>
          </ac:spMkLst>
        </pc:spChg>
        <pc:spChg chg="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4" creationId="{13698BD0-BF1C-46B8-ABDE-D9679EF5CEBC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5" creationId="{8726822C-FDD2-41E8-B186-F8CE54E1A15F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6" creationId="{4F36C1A1-2FB6-4210-9525-530DC06C8206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7" creationId="{BE140ED1-35E4-425A-A444-EC460D7D6B5E}"/>
          </ac:spMkLst>
        </pc:spChg>
        <pc:spChg chg="add mod">
          <ac:chgData name="Joanna Elizabeth Dyson" userId="98ea688d-d867-4145-b441-3a296d69fb1b" providerId="ADAL" clId="{66AC9F17-1E25-4EC8-90EA-72C61701E158}" dt="2024-11-25T17:55:25.495" v="3888" actId="1076"/>
          <ac:spMkLst>
            <pc:docMk/>
            <pc:sldMk cId="3581128779" sldId="285"/>
            <ac:spMk id="28" creationId="{F2FC9EAE-2AA8-4E46-B5AE-B5159EEB8E65}"/>
          </ac:spMkLst>
        </pc:spChg>
        <pc:spChg chg="mod">
          <ac:chgData name="Joanna Elizabeth Dyson" userId="98ea688d-d867-4145-b441-3a296d69fb1b" providerId="ADAL" clId="{66AC9F17-1E25-4EC8-90EA-72C61701E158}" dt="2024-11-25T17:55:31.916" v="3889"/>
          <ac:spMkLst>
            <pc:docMk/>
            <pc:sldMk cId="3581128779" sldId="285"/>
            <ac:spMk id="31" creationId="{DFA6B408-76D9-4C69-8261-7532AA205599}"/>
          </ac:spMkLst>
        </pc:spChg>
        <pc:grpChg chg="add 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6" creationId="{B4961ADB-0510-4450-A125-F4C0243333C4}"/>
          </ac:grpSpMkLst>
        </pc:grpChg>
        <pc:grpChg chg="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10" creationId="{11D39992-C68C-4484-AD25-7D93F44D6ACB}"/>
          </ac:grpSpMkLst>
        </pc:grpChg>
        <pc:grpChg chg="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11" creationId="{3EE7156B-939B-40BF-ABBF-728944D89690}"/>
          </ac:grpSpMkLst>
        </pc:grpChg>
        <pc:grpChg chg="add 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19" creationId="{7110CE25-3BF7-4786-96FE-0EFC33F2DCCC}"/>
          </ac:grpSpMkLst>
        </pc:grpChg>
        <pc:grpChg chg="mod">
          <ac:chgData name="Joanna Elizabeth Dyson" userId="98ea688d-d867-4145-b441-3a296d69fb1b" providerId="ADAL" clId="{66AC9F17-1E25-4EC8-90EA-72C61701E158}" dt="2024-11-25T17:55:25.495" v="3888" actId="1076"/>
          <ac:grpSpMkLst>
            <pc:docMk/>
            <pc:sldMk cId="3581128779" sldId="285"/>
            <ac:grpSpMk id="21" creationId="{60247F09-4F16-43C5-9D2B-6D656E485158}"/>
          </ac:grpSpMkLst>
        </pc:grpChg>
        <pc:grpChg chg="add mod">
          <ac:chgData name="Joanna Elizabeth Dyson" userId="98ea688d-d867-4145-b441-3a296d69fb1b" providerId="ADAL" clId="{66AC9F17-1E25-4EC8-90EA-72C61701E158}" dt="2024-11-25T17:55:34.588" v="3890" actId="1076"/>
          <ac:grpSpMkLst>
            <pc:docMk/>
            <pc:sldMk cId="3581128779" sldId="285"/>
            <ac:grpSpMk id="29" creationId="{B6F0CADE-DA38-457A-AEC6-6CCEEFCB4D0A}"/>
          </ac:grpSpMkLst>
        </pc:grpChg>
        <pc:picChg chg="mod">
          <ac:chgData name="Joanna Elizabeth Dyson" userId="98ea688d-d867-4145-b441-3a296d69fb1b" providerId="ADAL" clId="{66AC9F17-1E25-4EC8-90EA-72C61701E158}" dt="2024-11-25T17:55:25.495" v="3888" actId="1076"/>
          <ac:picMkLst>
            <pc:docMk/>
            <pc:sldMk cId="3581128779" sldId="285"/>
            <ac:picMk id="12" creationId="{6AA650FE-90E2-41A3-B230-474D7938ADE7}"/>
          </ac:picMkLst>
        </pc:picChg>
        <pc:picChg chg="mod">
          <ac:chgData name="Joanna Elizabeth Dyson" userId="98ea688d-d867-4145-b441-3a296d69fb1b" providerId="ADAL" clId="{66AC9F17-1E25-4EC8-90EA-72C61701E158}" dt="2024-11-25T17:55:25.495" v="3888" actId="1076"/>
          <ac:picMkLst>
            <pc:docMk/>
            <pc:sldMk cId="3581128779" sldId="285"/>
            <ac:picMk id="22" creationId="{C6B28AD7-B42E-4D12-9505-41390EEA5C16}"/>
          </ac:picMkLst>
        </pc:picChg>
        <pc:picChg chg="mod">
          <ac:chgData name="Joanna Elizabeth Dyson" userId="98ea688d-d867-4145-b441-3a296d69fb1b" providerId="ADAL" clId="{66AC9F17-1E25-4EC8-90EA-72C61701E158}" dt="2024-11-25T17:55:31.916" v="3889"/>
          <ac:picMkLst>
            <pc:docMk/>
            <pc:sldMk cId="3581128779" sldId="285"/>
            <ac:picMk id="30" creationId="{7949C3D9-FF3A-4C26-93D7-78AC2C0C75B5}"/>
          </ac:picMkLst>
        </pc:picChg>
      </pc:sldChg>
      <pc:sldChg chg="del">
        <pc:chgData name="Joanna Elizabeth Dyson" userId="98ea688d-d867-4145-b441-3a296d69fb1b" providerId="ADAL" clId="{66AC9F17-1E25-4EC8-90EA-72C61701E158}" dt="2024-11-25T17:56:09.634" v="3899" actId="47"/>
        <pc:sldMkLst>
          <pc:docMk/>
          <pc:sldMk cId="3676159415" sldId="287"/>
        </pc:sldMkLst>
      </pc:sldChg>
      <pc:sldChg chg="addSp modSp mod modAnim">
        <pc:chgData name="Joanna Elizabeth Dyson" userId="98ea688d-d867-4145-b441-3a296d69fb1b" providerId="ADAL" clId="{66AC9F17-1E25-4EC8-90EA-72C61701E158}" dt="2024-11-28T11:02:15.148" v="7359" actId="113"/>
        <pc:sldMkLst>
          <pc:docMk/>
          <pc:sldMk cId="3418829837" sldId="288"/>
        </pc:sldMkLst>
        <pc:spChg chg="mod">
          <ac:chgData name="Joanna Elizabeth Dyson" userId="98ea688d-d867-4145-b441-3a296d69fb1b" providerId="ADAL" clId="{66AC9F17-1E25-4EC8-90EA-72C61701E158}" dt="2024-11-25T17:52:48.290" v="3670" actId="20577"/>
          <ac:spMkLst>
            <pc:docMk/>
            <pc:sldMk cId="3418829837" sldId="288"/>
            <ac:spMk id="2" creationId="{00000000-0000-0000-0000-000000000000}"/>
          </ac:spMkLst>
        </pc:spChg>
        <pc:spChg chg="add mod">
          <ac:chgData name="Joanna Elizabeth Dyson" userId="98ea688d-d867-4145-b441-3a296d69fb1b" providerId="ADAL" clId="{66AC9F17-1E25-4EC8-90EA-72C61701E158}" dt="2024-11-28T11:02:15.148" v="7359" actId="113"/>
          <ac:spMkLst>
            <pc:docMk/>
            <pc:sldMk cId="3418829837" sldId="288"/>
            <ac:spMk id="5" creationId="{7CF65011-94B4-4C22-AA43-906E2E690E38}"/>
          </ac:spMkLst>
        </pc:spChg>
      </pc:sldChg>
      <pc:sldChg chg="addSp modSp mod">
        <pc:chgData name="Joanna Elizabeth Dyson" userId="98ea688d-d867-4145-b441-3a296d69fb1b" providerId="ADAL" clId="{66AC9F17-1E25-4EC8-90EA-72C61701E158}" dt="2024-11-25T17:51:13.258" v="3638" actId="20577"/>
        <pc:sldMkLst>
          <pc:docMk/>
          <pc:sldMk cId="2065982260" sldId="290"/>
        </pc:sldMkLst>
        <pc:spChg chg="add mod">
          <ac:chgData name="Joanna Elizabeth Dyson" userId="98ea688d-d867-4145-b441-3a296d69fb1b" providerId="ADAL" clId="{66AC9F17-1E25-4EC8-90EA-72C61701E158}" dt="2024-11-25T17:51:13.258" v="3638" actId="20577"/>
          <ac:spMkLst>
            <pc:docMk/>
            <pc:sldMk cId="2065982260" sldId="290"/>
            <ac:spMk id="5" creationId="{62792136-A1BF-406D-B854-85B2D47952A5}"/>
          </ac:spMkLst>
        </pc:spChg>
      </pc:sldChg>
      <pc:sldChg chg="addSp delSp modSp mod ord modAnim">
        <pc:chgData name="Joanna Elizabeth Dyson" userId="98ea688d-d867-4145-b441-3a296d69fb1b" providerId="ADAL" clId="{66AC9F17-1E25-4EC8-90EA-72C61701E158}" dt="2024-11-25T17:47:03.312" v="3606" actId="207"/>
        <pc:sldMkLst>
          <pc:docMk/>
          <pc:sldMk cId="801403195" sldId="296"/>
        </pc:sldMkLst>
        <pc:spChg chg="add mod">
          <ac:chgData name="Joanna Elizabeth Dyson" userId="98ea688d-d867-4145-b441-3a296d69fb1b" providerId="ADAL" clId="{66AC9F17-1E25-4EC8-90EA-72C61701E158}" dt="2024-11-25T13:21:54.136" v="289" actId="1076"/>
          <ac:spMkLst>
            <pc:docMk/>
            <pc:sldMk cId="801403195" sldId="296"/>
            <ac:spMk id="3" creationId="{1F49FE66-A67A-42F6-AAD5-39E64E56A5EC}"/>
          </ac:spMkLst>
        </pc:spChg>
        <pc:spChg chg="add del mod">
          <ac:chgData name="Joanna Elizabeth Dyson" userId="98ea688d-d867-4145-b441-3a296d69fb1b" providerId="ADAL" clId="{66AC9F17-1E25-4EC8-90EA-72C61701E158}" dt="2024-11-25T13:21:11.880" v="271" actId="478"/>
          <ac:spMkLst>
            <pc:docMk/>
            <pc:sldMk cId="801403195" sldId="296"/>
            <ac:spMk id="5" creationId="{11C63597-62E2-451F-ACB0-D9F301A50B44}"/>
          </ac:spMkLst>
        </pc:spChg>
        <pc:spChg chg="add del mod">
          <ac:chgData name="Joanna Elizabeth Dyson" userId="98ea688d-d867-4145-b441-3a296d69fb1b" providerId="ADAL" clId="{66AC9F17-1E25-4EC8-90EA-72C61701E158}" dt="2024-11-25T13:25:55.759" v="668" actId="478"/>
          <ac:spMkLst>
            <pc:docMk/>
            <pc:sldMk cId="801403195" sldId="296"/>
            <ac:spMk id="7" creationId="{FE4A3ECC-B911-49CA-8590-F3F088B7C349}"/>
          </ac:spMkLst>
        </pc:spChg>
        <pc:spChg chg="add mod">
          <ac:chgData name="Joanna Elizabeth Dyson" userId="98ea688d-d867-4145-b441-3a296d69fb1b" providerId="ADAL" clId="{66AC9F17-1E25-4EC8-90EA-72C61701E158}" dt="2024-11-25T17:45:52.606" v="3588" actId="20577"/>
          <ac:spMkLst>
            <pc:docMk/>
            <pc:sldMk cId="801403195" sldId="296"/>
            <ac:spMk id="8" creationId="{0D34FA44-CABB-4249-8CBF-3D8769B6C468}"/>
          </ac:spMkLst>
        </pc:spChg>
        <pc:spChg chg="add mod">
          <ac:chgData name="Joanna Elizabeth Dyson" userId="98ea688d-d867-4145-b441-3a296d69fb1b" providerId="ADAL" clId="{66AC9F17-1E25-4EC8-90EA-72C61701E158}" dt="2024-11-25T17:46:08.497" v="3594" actId="58"/>
          <ac:spMkLst>
            <pc:docMk/>
            <pc:sldMk cId="801403195" sldId="296"/>
            <ac:spMk id="9" creationId="{6EDB6517-73CF-4EF0-AAAF-3E59F7A6D873}"/>
          </ac:spMkLst>
        </pc:spChg>
        <pc:spChg chg="add mod">
          <ac:chgData name="Joanna Elizabeth Dyson" userId="98ea688d-d867-4145-b441-3a296d69fb1b" providerId="ADAL" clId="{66AC9F17-1E25-4EC8-90EA-72C61701E158}" dt="2024-11-25T17:47:03.312" v="3606" actId="207"/>
          <ac:spMkLst>
            <pc:docMk/>
            <pc:sldMk cId="801403195" sldId="296"/>
            <ac:spMk id="10" creationId="{CAF57769-BB92-4543-9D01-5305D456C05B}"/>
          </ac:spMkLst>
        </pc:spChg>
      </pc:sldChg>
      <pc:sldChg chg="modSp mod modAnim">
        <pc:chgData name="Joanna Elizabeth Dyson" userId="98ea688d-d867-4145-b441-3a296d69fb1b" providerId="ADAL" clId="{66AC9F17-1E25-4EC8-90EA-72C61701E158}" dt="2024-11-28T11:05:06.940" v="7361" actId="20577"/>
        <pc:sldMkLst>
          <pc:docMk/>
          <pc:sldMk cId="2596576642" sldId="298"/>
        </pc:sldMkLst>
        <pc:spChg chg="mod">
          <ac:chgData name="Joanna Elizabeth Dyson" userId="98ea688d-d867-4145-b441-3a296d69fb1b" providerId="ADAL" clId="{66AC9F17-1E25-4EC8-90EA-72C61701E158}" dt="2024-11-25T17:50:07.300" v="3627" actId="1076"/>
          <ac:spMkLst>
            <pc:docMk/>
            <pc:sldMk cId="2596576642" sldId="298"/>
            <ac:spMk id="5" creationId="{C89760A9-780C-43D7-843B-ECC9437514AC}"/>
          </ac:spMkLst>
        </pc:spChg>
        <pc:spChg chg="mod">
          <ac:chgData name="Joanna Elizabeth Dyson" userId="98ea688d-d867-4145-b441-3a296d69fb1b" providerId="ADAL" clId="{66AC9F17-1E25-4EC8-90EA-72C61701E158}" dt="2024-11-28T11:05:06.940" v="7361" actId="20577"/>
          <ac:spMkLst>
            <pc:docMk/>
            <pc:sldMk cId="2596576642" sldId="298"/>
            <ac:spMk id="7" creationId="{BB5A9C06-93BB-4479-8404-B8694452062C}"/>
          </ac:spMkLst>
        </pc:spChg>
        <pc:spChg chg="mod">
          <ac:chgData name="Joanna Elizabeth Dyson" userId="98ea688d-d867-4145-b441-3a296d69fb1b" providerId="ADAL" clId="{66AC9F17-1E25-4EC8-90EA-72C61701E158}" dt="2024-11-25T17:49:53.762" v="3626" actId="207"/>
          <ac:spMkLst>
            <pc:docMk/>
            <pc:sldMk cId="2596576642" sldId="298"/>
            <ac:spMk id="8" creationId="{97E231CC-D839-4E6C-9569-82008CCBB75A}"/>
          </ac:spMkLst>
        </pc:spChg>
      </pc:sldChg>
      <pc:sldChg chg="addSp modSp mod modAnim">
        <pc:chgData name="Joanna Elizabeth Dyson" userId="98ea688d-d867-4145-b441-3a296d69fb1b" providerId="ADAL" clId="{66AC9F17-1E25-4EC8-90EA-72C61701E158}" dt="2024-11-28T11:07:43.540" v="7430"/>
        <pc:sldMkLst>
          <pc:docMk/>
          <pc:sldMk cId="3566838305" sldId="300"/>
        </pc:sldMkLst>
        <pc:spChg chg="mod">
          <ac:chgData name="Joanna Elizabeth Dyson" userId="98ea688d-d867-4145-b441-3a296d69fb1b" providerId="ADAL" clId="{66AC9F17-1E25-4EC8-90EA-72C61701E158}" dt="2024-11-28T11:06:25.020" v="7362" actId="20577"/>
          <ac:spMkLst>
            <pc:docMk/>
            <pc:sldMk cId="3566838305" sldId="300"/>
            <ac:spMk id="5" creationId="{C83F0434-95D9-4C50-BB30-3AB29DE390AC}"/>
          </ac:spMkLst>
        </pc:spChg>
        <pc:spChg chg="add mod">
          <ac:chgData name="Joanna Elizabeth Dyson" userId="98ea688d-d867-4145-b441-3a296d69fb1b" providerId="ADAL" clId="{66AC9F17-1E25-4EC8-90EA-72C61701E158}" dt="2024-11-28T11:07:39.714" v="7429" actId="20577"/>
          <ac:spMkLst>
            <pc:docMk/>
            <pc:sldMk cId="3566838305" sldId="300"/>
            <ac:spMk id="9" creationId="{D46CCF51-A89F-495E-832A-B283396AB1BB}"/>
          </ac:spMkLst>
        </pc:spChg>
      </pc:sldChg>
      <pc:sldChg chg="modAnim">
        <pc:chgData name="Joanna Elizabeth Dyson" userId="98ea688d-d867-4145-b441-3a296d69fb1b" providerId="ADAL" clId="{66AC9F17-1E25-4EC8-90EA-72C61701E158}" dt="2024-11-28T11:08:22.731" v="7442"/>
        <pc:sldMkLst>
          <pc:docMk/>
          <pc:sldMk cId="3618809426" sldId="302"/>
        </pc:sldMkLst>
      </pc:sldChg>
      <pc:sldChg chg="addSp modSp mod modAnim">
        <pc:chgData name="Joanna Elizabeth Dyson" userId="98ea688d-d867-4145-b441-3a296d69fb1b" providerId="ADAL" clId="{66AC9F17-1E25-4EC8-90EA-72C61701E158}" dt="2024-11-28T13:34:29.695" v="8035" actId="20577"/>
        <pc:sldMkLst>
          <pc:docMk/>
          <pc:sldMk cId="3515152859" sldId="303"/>
        </pc:sldMkLst>
        <pc:spChg chg="add mod">
          <ac:chgData name="Joanna Elizabeth Dyson" userId="98ea688d-d867-4145-b441-3a296d69fb1b" providerId="ADAL" clId="{66AC9F17-1E25-4EC8-90EA-72C61701E158}" dt="2024-11-28T11:08:05.814" v="7437" actId="14100"/>
          <ac:spMkLst>
            <pc:docMk/>
            <pc:sldMk cId="3515152859" sldId="303"/>
            <ac:spMk id="8" creationId="{12235615-2C99-4145-AD35-156F5647A3B5}"/>
          </ac:spMkLst>
        </pc:spChg>
        <pc:spChg chg="mod">
          <ac:chgData name="Joanna Elizabeth Dyson" userId="98ea688d-d867-4145-b441-3a296d69fb1b" providerId="ADAL" clId="{66AC9F17-1E25-4EC8-90EA-72C61701E158}" dt="2024-11-28T13:34:29.695" v="8035" actId="20577"/>
          <ac:spMkLst>
            <pc:docMk/>
            <pc:sldMk cId="3515152859" sldId="303"/>
            <ac:spMk id="12" creationId="{A056FE33-D1A5-40EA-B3A5-4A77352FC33E}"/>
          </ac:spMkLst>
        </pc:spChg>
      </pc:sldChg>
      <pc:sldChg chg="modSp mod">
        <pc:chgData name="Joanna Elizabeth Dyson" userId="98ea688d-d867-4145-b441-3a296d69fb1b" providerId="ADAL" clId="{66AC9F17-1E25-4EC8-90EA-72C61701E158}" dt="2024-11-28T12:39:51.567" v="8012" actId="20577"/>
        <pc:sldMkLst>
          <pc:docMk/>
          <pc:sldMk cId="1613577694" sldId="304"/>
        </pc:sldMkLst>
        <pc:spChg chg="mod">
          <ac:chgData name="Joanna Elizabeth Dyson" userId="98ea688d-d867-4145-b441-3a296d69fb1b" providerId="ADAL" clId="{66AC9F17-1E25-4EC8-90EA-72C61701E158}" dt="2024-11-28T11:19:29.257" v="7579" actId="20577"/>
          <ac:spMkLst>
            <pc:docMk/>
            <pc:sldMk cId="1613577694" sldId="304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8T11:19:38.164" v="7580" actId="1076"/>
          <ac:spMkLst>
            <pc:docMk/>
            <pc:sldMk cId="1613577694" sldId="304"/>
            <ac:spMk id="5" creationId="{647F2931-9734-47B9-8177-ABFD3147AFDB}"/>
          </ac:spMkLst>
        </pc:spChg>
        <pc:spChg chg="mod">
          <ac:chgData name="Joanna Elizabeth Dyson" userId="98ea688d-d867-4145-b441-3a296d69fb1b" providerId="ADAL" clId="{66AC9F17-1E25-4EC8-90EA-72C61701E158}" dt="2024-11-28T12:39:51.567" v="8012" actId="20577"/>
          <ac:spMkLst>
            <pc:docMk/>
            <pc:sldMk cId="1613577694" sldId="304"/>
            <ac:spMk id="7" creationId="{74CE0556-BF78-4E91-9193-DE18F37A1F52}"/>
          </ac:spMkLst>
        </pc:spChg>
      </pc:sldChg>
      <pc:sldChg chg="addSp modSp mod modAnim">
        <pc:chgData name="Joanna Elizabeth Dyson" userId="98ea688d-d867-4145-b441-3a296d69fb1b" providerId="ADAL" clId="{66AC9F17-1E25-4EC8-90EA-72C61701E158}" dt="2024-11-28T11:30:11.742" v="7996"/>
        <pc:sldMkLst>
          <pc:docMk/>
          <pc:sldMk cId="4292672410" sldId="305"/>
        </pc:sldMkLst>
        <pc:spChg chg="mod">
          <ac:chgData name="Joanna Elizabeth Dyson" userId="98ea688d-d867-4145-b441-3a296d69fb1b" providerId="ADAL" clId="{66AC9F17-1E25-4EC8-90EA-72C61701E158}" dt="2024-11-28T11:29:11.302" v="7912"/>
          <ac:spMkLst>
            <pc:docMk/>
            <pc:sldMk cId="4292672410" sldId="305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8T11:29:52.371" v="7989" actId="14100"/>
          <ac:spMkLst>
            <pc:docMk/>
            <pc:sldMk cId="4292672410" sldId="305"/>
            <ac:spMk id="9" creationId="{C1D2E3B6-1293-477C-AE52-C3A09E7FE5B8}"/>
          </ac:spMkLst>
        </pc:spChg>
        <pc:spChg chg="add mod">
          <ac:chgData name="Joanna Elizabeth Dyson" userId="98ea688d-d867-4145-b441-3a296d69fb1b" providerId="ADAL" clId="{66AC9F17-1E25-4EC8-90EA-72C61701E158}" dt="2024-11-28T11:29:36.608" v="7985" actId="207"/>
          <ac:spMkLst>
            <pc:docMk/>
            <pc:sldMk cId="4292672410" sldId="305"/>
            <ac:spMk id="10" creationId="{D82F0B82-63E3-4C55-BFAD-5DBDECB89150}"/>
          </ac:spMkLst>
        </pc:spChg>
        <pc:spChg chg="add mod">
          <ac:chgData name="Joanna Elizabeth Dyson" userId="98ea688d-d867-4145-b441-3a296d69fb1b" providerId="ADAL" clId="{66AC9F17-1E25-4EC8-90EA-72C61701E158}" dt="2024-11-28T11:30:07.872" v="7994" actId="14100"/>
          <ac:spMkLst>
            <pc:docMk/>
            <pc:sldMk cId="4292672410" sldId="305"/>
            <ac:spMk id="12" creationId="{D03FC564-A581-46B3-B986-4D21ECA84313}"/>
          </ac:spMkLst>
        </pc:spChg>
        <pc:cxnChg chg="add">
          <ac:chgData name="Joanna Elizabeth Dyson" userId="98ea688d-d867-4145-b441-3a296d69fb1b" providerId="ADAL" clId="{66AC9F17-1E25-4EC8-90EA-72C61701E158}" dt="2024-11-28T11:29:44.773" v="7986" actId="11529"/>
          <ac:cxnSpMkLst>
            <pc:docMk/>
            <pc:sldMk cId="4292672410" sldId="305"/>
            <ac:cxnSpMk id="7" creationId="{9B11EAE1-3618-4F57-8B3F-ED0DD9DF6983}"/>
          </ac:cxnSpMkLst>
        </pc:cxnChg>
      </pc:sldChg>
      <pc:sldChg chg="modSp mod modAnim">
        <pc:chgData name="Joanna Elizabeth Dyson" userId="98ea688d-d867-4145-b441-3a296d69fb1b" providerId="ADAL" clId="{66AC9F17-1E25-4EC8-90EA-72C61701E158}" dt="2024-11-25T17:48:50.560" v="3613" actId="1036"/>
        <pc:sldMkLst>
          <pc:docMk/>
          <pc:sldMk cId="1484687980" sldId="306"/>
        </pc:sldMkLst>
        <pc:spChg chg="mod">
          <ac:chgData name="Joanna Elizabeth Dyson" userId="98ea688d-d867-4145-b441-3a296d69fb1b" providerId="ADAL" clId="{66AC9F17-1E25-4EC8-90EA-72C61701E158}" dt="2024-11-25T17:48:50.560" v="3613" actId="1036"/>
          <ac:spMkLst>
            <pc:docMk/>
            <pc:sldMk cId="1484687980" sldId="306"/>
            <ac:spMk id="8" creationId="{00000000-0000-0000-0000-000000000000}"/>
          </ac:spMkLst>
        </pc:spChg>
      </pc:sldChg>
      <pc:sldChg chg="modSp mod modAnim delCm">
        <pc:chgData name="Joanna Elizabeth Dyson" userId="98ea688d-d867-4145-b441-3a296d69fb1b" providerId="ADAL" clId="{66AC9F17-1E25-4EC8-90EA-72C61701E158}" dt="2024-11-28T11:14:07.766" v="7453"/>
        <pc:sldMkLst>
          <pc:docMk/>
          <pc:sldMk cId="289233429" sldId="308"/>
        </pc:sldMkLst>
        <pc:graphicFrameChg chg="modGraphic">
          <ac:chgData name="Joanna Elizabeth Dyson" userId="98ea688d-d867-4145-b441-3a296d69fb1b" providerId="ADAL" clId="{66AC9F17-1E25-4EC8-90EA-72C61701E158}" dt="2024-11-28T11:13:25.605" v="7450" actId="20577"/>
          <ac:graphicFrameMkLst>
            <pc:docMk/>
            <pc:sldMk cId="289233429" sldId="308"/>
            <ac:graphicFrameMk id="5" creationId="{B2ECB92F-8FB6-410C-920C-538D415B87E0}"/>
          </ac:graphicFrameMkLst>
        </pc:graphicFrameChg>
      </pc:sldChg>
      <pc:sldChg chg="modSp mod modAnim">
        <pc:chgData name="Joanna Elizabeth Dyson" userId="98ea688d-d867-4145-b441-3a296d69fb1b" providerId="ADAL" clId="{66AC9F17-1E25-4EC8-90EA-72C61701E158}" dt="2024-11-25T17:47:55.895" v="3610"/>
        <pc:sldMkLst>
          <pc:docMk/>
          <pc:sldMk cId="3305504301" sldId="309"/>
        </pc:sldMkLst>
        <pc:spChg chg="mod">
          <ac:chgData name="Joanna Elizabeth Dyson" userId="98ea688d-d867-4145-b441-3a296d69fb1b" providerId="ADAL" clId="{66AC9F17-1E25-4EC8-90EA-72C61701E158}" dt="2024-11-25T17:47:49.500" v="3608" actId="404"/>
          <ac:spMkLst>
            <pc:docMk/>
            <pc:sldMk cId="3305504301" sldId="309"/>
            <ac:spMk id="10" creationId="{89605297-112D-49E9-99E8-B1C73A69CA8F}"/>
          </ac:spMkLst>
        </pc:spChg>
        <pc:picChg chg="mod">
          <ac:chgData name="Joanna Elizabeth Dyson" userId="98ea688d-d867-4145-b441-3a296d69fb1b" providerId="ADAL" clId="{66AC9F17-1E25-4EC8-90EA-72C61701E158}" dt="2024-11-25T17:47:51.089" v="3609" actId="1076"/>
          <ac:picMkLst>
            <pc:docMk/>
            <pc:sldMk cId="3305504301" sldId="309"/>
            <ac:picMk id="5" creationId="{83E0A6DB-D630-4CDC-8ACC-EA3A63A752F8}"/>
          </ac:picMkLst>
        </pc:picChg>
      </pc:sldChg>
      <pc:sldChg chg="modAnim">
        <pc:chgData name="Joanna Elizabeth Dyson" userId="98ea688d-d867-4145-b441-3a296d69fb1b" providerId="ADAL" clId="{66AC9F17-1E25-4EC8-90EA-72C61701E158}" dt="2024-11-28T11:10:27.059" v="7447"/>
        <pc:sldMkLst>
          <pc:docMk/>
          <pc:sldMk cId="2727100333" sldId="310"/>
        </pc:sldMkLst>
      </pc:sldChg>
      <pc:sldChg chg="addSp modSp add mod">
        <pc:chgData name="Joanna Elizabeth Dyson" userId="98ea688d-d867-4145-b441-3a296d69fb1b" providerId="ADAL" clId="{66AC9F17-1E25-4EC8-90EA-72C61701E158}" dt="2024-11-25T13:16:16.638" v="55" actId="1076"/>
        <pc:sldMkLst>
          <pc:docMk/>
          <pc:sldMk cId="3724828257" sldId="957"/>
        </pc:sldMkLst>
        <pc:spChg chg="mod">
          <ac:chgData name="Joanna Elizabeth Dyson" userId="98ea688d-d867-4145-b441-3a296d69fb1b" providerId="ADAL" clId="{66AC9F17-1E25-4EC8-90EA-72C61701E158}" dt="2024-11-25T13:15:54.364" v="1" actId="1076"/>
          <ac:spMkLst>
            <pc:docMk/>
            <pc:sldMk cId="3724828257" sldId="957"/>
            <ac:spMk id="3" creationId="{B8E068FE-DCDD-4567-96BA-C709ACB9BE65}"/>
          </ac:spMkLst>
        </pc:spChg>
        <pc:spChg chg="add mod">
          <ac:chgData name="Joanna Elizabeth Dyson" userId="98ea688d-d867-4145-b441-3a296d69fb1b" providerId="ADAL" clId="{66AC9F17-1E25-4EC8-90EA-72C61701E158}" dt="2024-11-25T13:16:16.638" v="55" actId="1076"/>
          <ac:spMkLst>
            <pc:docMk/>
            <pc:sldMk cId="3724828257" sldId="957"/>
            <ac:spMk id="9" creationId="{22D775DE-63EB-45D8-9177-C7EE6208EAC9}"/>
          </ac:spMkLst>
        </pc:spChg>
      </pc:sldChg>
      <pc:sldChg chg="addSp modSp add del mod">
        <pc:chgData name="Joanna Elizabeth Dyson" userId="98ea688d-d867-4145-b441-3a296d69fb1b" providerId="ADAL" clId="{66AC9F17-1E25-4EC8-90EA-72C61701E158}" dt="2024-11-26T13:28:06.493" v="7140" actId="47"/>
        <pc:sldMkLst>
          <pc:docMk/>
          <pc:sldMk cId="1296377688" sldId="982"/>
        </pc:sldMkLst>
        <pc:spChg chg="add mod">
          <ac:chgData name="Joanna Elizabeth Dyson" userId="98ea688d-d867-4145-b441-3a296d69fb1b" providerId="ADAL" clId="{66AC9F17-1E25-4EC8-90EA-72C61701E158}" dt="2024-11-26T08:29:50.031" v="3976" actId="20577"/>
          <ac:spMkLst>
            <pc:docMk/>
            <pc:sldMk cId="1296377688" sldId="982"/>
            <ac:spMk id="9" creationId="{4E4BDB35-CEF2-477C-AB79-01DCB2FAA653}"/>
          </ac:spMkLst>
        </pc:spChg>
      </pc:sldChg>
      <pc:sldChg chg="add del">
        <pc:chgData name="Joanna Elizabeth Dyson" userId="98ea688d-d867-4145-b441-3a296d69fb1b" providerId="ADAL" clId="{66AC9F17-1E25-4EC8-90EA-72C61701E158}" dt="2024-11-26T13:10:25.135" v="5898" actId="47"/>
        <pc:sldMkLst>
          <pc:docMk/>
          <pc:sldMk cId="4087578582" sldId="997"/>
        </pc:sldMkLst>
      </pc:sldChg>
      <pc:sldChg chg="addSp modSp add mod ord modAnim">
        <pc:chgData name="Joanna Elizabeth Dyson" userId="98ea688d-d867-4145-b441-3a296d69fb1b" providerId="ADAL" clId="{66AC9F17-1E25-4EC8-90EA-72C61701E158}" dt="2024-11-28T11:10:20.513" v="7446"/>
        <pc:sldMkLst>
          <pc:docMk/>
          <pc:sldMk cId="4195858512" sldId="1017"/>
        </pc:sldMkLst>
        <pc:spChg chg="mod">
          <ac:chgData name="Joanna Elizabeth Dyson" userId="98ea688d-d867-4145-b441-3a296d69fb1b" providerId="ADAL" clId="{66AC9F17-1E25-4EC8-90EA-72C61701E158}" dt="2024-11-25T13:19:00.169" v="109" actId="2710"/>
          <ac:spMkLst>
            <pc:docMk/>
            <pc:sldMk cId="4195858512" sldId="1017"/>
            <ac:spMk id="2" creationId="{55079259-A441-44A8-A553-7655A5CCCA89}"/>
          </ac:spMkLst>
        </pc:spChg>
        <pc:spChg chg="mod">
          <ac:chgData name="Joanna Elizabeth Dyson" userId="98ea688d-d867-4145-b441-3a296d69fb1b" providerId="ADAL" clId="{66AC9F17-1E25-4EC8-90EA-72C61701E158}" dt="2024-11-25T13:19:33.559" v="129" actId="5793"/>
          <ac:spMkLst>
            <pc:docMk/>
            <pc:sldMk cId="4195858512" sldId="1017"/>
            <ac:spMk id="3" creationId="{441CC129-8DC0-435D-B5B6-7634EFED58E1}"/>
          </ac:spMkLst>
        </pc:spChg>
        <pc:spChg chg="add mod">
          <ac:chgData name="Joanna Elizabeth Dyson" userId="98ea688d-d867-4145-b441-3a296d69fb1b" providerId="ADAL" clId="{66AC9F17-1E25-4EC8-90EA-72C61701E158}" dt="2024-11-25T13:19:25.586" v="115" actId="208"/>
          <ac:spMkLst>
            <pc:docMk/>
            <pc:sldMk cId="4195858512" sldId="1017"/>
            <ac:spMk id="7" creationId="{5B97719D-7061-49C9-88D7-5B1D9460F820}"/>
          </ac:spMkLst>
        </pc:spChg>
        <pc:spChg chg="add mod">
          <ac:chgData name="Joanna Elizabeth Dyson" userId="98ea688d-d867-4145-b441-3a296d69fb1b" providerId="ADAL" clId="{66AC9F17-1E25-4EC8-90EA-72C61701E158}" dt="2024-11-25T13:19:01.869" v="110" actId="1076"/>
          <ac:spMkLst>
            <pc:docMk/>
            <pc:sldMk cId="4195858512" sldId="1017"/>
            <ac:spMk id="15" creationId="{B4EB44B5-230E-43FD-AA88-9394B1241651}"/>
          </ac:spMkLst>
        </pc:spChg>
        <pc:spChg chg="add mod">
          <ac:chgData name="Joanna Elizabeth Dyson" userId="98ea688d-d867-4145-b441-3a296d69fb1b" providerId="ADAL" clId="{66AC9F17-1E25-4EC8-90EA-72C61701E158}" dt="2024-11-25T13:20:21.140" v="181" actId="1076"/>
          <ac:spMkLst>
            <pc:docMk/>
            <pc:sldMk cId="4195858512" sldId="1017"/>
            <ac:spMk id="17" creationId="{D5887F61-9A57-48C3-B35F-65BA27D2EAC1}"/>
          </ac:spMkLst>
        </pc:spChg>
        <pc:grpChg chg="mod">
          <ac:chgData name="Joanna Elizabeth Dyson" userId="98ea688d-d867-4145-b441-3a296d69fb1b" providerId="ADAL" clId="{66AC9F17-1E25-4EC8-90EA-72C61701E158}" dt="2024-11-25T13:19:07.214" v="111" actId="1076"/>
          <ac:grpSpMkLst>
            <pc:docMk/>
            <pc:sldMk cId="4195858512" sldId="1017"/>
            <ac:grpSpMk id="4" creationId="{34442B22-6EB4-4926-B71E-DC1E0A2F564B}"/>
          </ac:grpSpMkLst>
        </pc:grpChg>
      </pc:sldChg>
      <pc:sldChg chg="addSp modSp add mod">
        <pc:chgData name="Joanna Elizabeth Dyson" userId="98ea688d-d867-4145-b441-3a296d69fb1b" providerId="ADAL" clId="{66AC9F17-1E25-4EC8-90EA-72C61701E158}" dt="2024-11-26T08:28:21.340" v="3962" actId="1076"/>
        <pc:sldMkLst>
          <pc:docMk/>
          <pc:sldMk cId="1857791402" sldId="1018"/>
        </pc:sldMkLst>
        <pc:spChg chg="add mod">
          <ac:chgData name="Joanna Elizabeth Dyson" userId="98ea688d-d867-4145-b441-3a296d69fb1b" providerId="ADAL" clId="{66AC9F17-1E25-4EC8-90EA-72C61701E158}" dt="2024-11-26T08:28:21.340" v="3962" actId="1076"/>
          <ac:spMkLst>
            <pc:docMk/>
            <pc:sldMk cId="1857791402" sldId="1018"/>
            <ac:spMk id="6" creationId="{5AFD7EF5-8BD5-4D7C-AD8A-D3A631982F87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5T17:36:23.145" v="3358" actId="47"/>
        <pc:sldMkLst>
          <pc:docMk/>
          <pc:sldMk cId="3651606674" sldId="1018"/>
        </pc:sldMkLst>
        <pc:spChg chg="mod">
          <ac:chgData name="Joanna Elizabeth Dyson" userId="98ea688d-d867-4145-b441-3a296d69fb1b" providerId="ADAL" clId="{66AC9F17-1E25-4EC8-90EA-72C61701E158}" dt="2024-11-25T17:16:30.161" v="1576" actId="1076"/>
          <ac:spMkLst>
            <pc:docMk/>
            <pc:sldMk cId="3651606674" sldId="1018"/>
            <ac:spMk id="8" creationId="{0D34FA44-CABB-4249-8CBF-3D8769B6C468}"/>
          </ac:spMkLst>
        </pc:spChg>
        <pc:spChg chg="mod">
          <ac:chgData name="Joanna Elizabeth Dyson" userId="98ea688d-d867-4145-b441-3a296d69fb1b" providerId="ADAL" clId="{66AC9F17-1E25-4EC8-90EA-72C61701E158}" dt="2024-11-25T17:16:23.565" v="1574" actId="113"/>
          <ac:spMkLst>
            <pc:docMk/>
            <pc:sldMk cId="3651606674" sldId="1018"/>
            <ac:spMk id="9" creationId="{6EDB6517-73CF-4EF0-AAAF-3E59F7A6D873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5T17:19:46.872" v="1787" actId="47"/>
        <pc:sldMkLst>
          <pc:docMk/>
          <pc:sldMk cId="1236680287" sldId="1019"/>
        </pc:sldMkLst>
        <pc:spChg chg="mod">
          <ac:chgData name="Joanna Elizabeth Dyson" userId="98ea688d-d867-4145-b441-3a296d69fb1b" providerId="ADAL" clId="{66AC9F17-1E25-4EC8-90EA-72C61701E158}" dt="2024-11-25T17:19:39.632" v="1786" actId="20577"/>
          <ac:spMkLst>
            <pc:docMk/>
            <pc:sldMk cId="1236680287" sldId="1019"/>
            <ac:spMk id="8" creationId="{0D34FA44-CABB-4249-8CBF-3D8769B6C468}"/>
          </ac:spMkLst>
        </pc:spChg>
        <pc:spChg chg="mod">
          <ac:chgData name="Joanna Elizabeth Dyson" userId="98ea688d-d867-4145-b441-3a296d69fb1b" providerId="ADAL" clId="{66AC9F17-1E25-4EC8-90EA-72C61701E158}" dt="2024-11-25T17:16:57.941" v="1584" actId="1076"/>
          <ac:spMkLst>
            <pc:docMk/>
            <pc:sldMk cId="1236680287" sldId="1019"/>
            <ac:spMk id="9" creationId="{6EDB6517-73CF-4EF0-AAAF-3E59F7A6D873}"/>
          </ac:spMkLst>
        </pc:spChg>
        <pc:spChg chg="mod">
          <ac:chgData name="Joanna Elizabeth Dyson" userId="98ea688d-d867-4145-b441-3a296d69fb1b" providerId="ADAL" clId="{66AC9F17-1E25-4EC8-90EA-72C61701E158}" dt="2024-11-25T17:17:17.048" v="1593" actId="404"/>
          <ac:spMkLst>
            <pc:docMk/>
            <pc:sldMk cId="1236680287" sldId="1019"/>
            <ac:spMk id="10" creationId="{CAF57769-BB92-4543-9D01-5305D456C05B}"/>
          </ac:spMkLst>
        </pc:spChg>
      </pc:sldChg>
      <pc:sldChg chg="delSp modSp add mod delAnim modAnim">
        <pc:chgData name="Joanna Elizabeth Dyson" userId="98ea688d-d867-4145-b441-3a296d69fb1b" providerId="ADAL" clId="{66AC9F17-1E25-4EC8-90EA-72C61701E158}" dt="2024-11-25T17:45:41.522" v="3570" actId="207"/>
        <pc:sldMkLst>
          <pc:docMk/>
          <pc:sldMk cId="1949420674" sldId="1020"/>
        </pc:sldMkLst>
        <pc:spChg chg="del">
          <ac:chgData name="Joanna Elizabeth Dyson" userId="98ea688d-d867-4145-b441-3a296d69fb1b" providerId="ADAL" clId="{66AC9F17-1E25-4EC8-90EA-72C61701E158}" dt="2024-11-25T17:17:31.537" v="1595" actId="478"/>
          <ac:spMkLst>
            <pc:docMk/>
            <pc:sldMk cId="1949420674" sldId="1020"/>
            <ac:spMk id="8" creationId="{0D34FA44-CABB-4249-8CBF-3D8769B6C468}"/>
          </ac:spMkLst>
        </pc:spChg>
        <pc:spChg chg="del">
          <ac:chgData name="Joanna Elizabeth Dyson" userId="98ea688d-d867-4145-b441-3a296d69fb1b" providerId="ADAL" clId="{66AC9F17-1E25-4EC8-90EA-72C61701E158}" dt="2024-11-25T17:17:33.072" v="1596" actId="478"/>
          <ac:spMkLst>
            <pc:docMk/>
            <pc:sldMk cId="1949420674" sldId="1020"/>
            <ac:spMk id="9" creationId="{6EDB6517-73CF-4EF0-AAAF-3E59F7A6D873}"/>
          </ac:spMkLst>
        </pc:spChg>
        <pc:spChg chg="mod">
          <ac:chgData name="Joanna Elizabeth Dyson" userId="98ea688d-d867-4145-b441-3a296d69fb1b" providerId="ADAL" clId="{66AC9F17-1E25-4EC8-90EA-72C61701E158}" dt="2024-11-25T17:45:41.522" v="3570" actId="207"/>
          <ac:spMkLst>
            <pc:docMk/>
            <pc:sldMk cId="1949420674" sldId="1020"/>
            <ac:spMk id="10" creationId="{CAF57769-BB92-4543-9D01-5305D456C05B}"/>
          </ac:spMkLst>
        </pc:spChg>
      </pc:sldChg>
      <pc:sldChg chg="addSp modSp add mod modAnim">
        <pc:chgData name="Joanna Elizabeth Dyson" userId="98ea688d-d867-4145-b441-3a296d69fb1b" providerId="ADAL" clId="{66AC9F17-1E25-4EC8-90EA-72C61701E158}" dt="2024-11-25T17:46:49.984" v="3604" actId="20577"/>
        <pc:sldMkLst>
          <pc:docMk/>
          <pc:sldMk cId="3444816225" sldId="1021"/>
        </pc:sldMkLst>
        <pc:spChg chg="add mod">
          <ac:chgData name="Joanna Elizabeth Dyson" userId="98ea688d-d867-4145-b441-3a296d69fb1b" providerId="ADAL" clId="{66AC9F17-1E25-4EC8-90EA-72C61701E158}" dt="2024-11-25T17:46:49.984" v="3604" actId="20577"/>
          <ac:spMkLst>
            <pc:docMk/>
            <pc:sldMk cId="3444816225" sldId="1021"/>
            <ac:spMk id="5" creationId="{A3A585FE-E8B9-47B8-B538-0BDCE710E43A}"/>
          </ac:spMkLst>
        </pc:spChg>
        <pc:spChg chg="mod">
          <ac:chgData name="Joanna Elizabeth Dyson" userId="98ea688d-d867-4145-b441-3a296d69fb1b" providerId="ADAL" clId="{66AC9F17-1E25-4EC8-90EA-72C61701E158}" dt="2024-11-25T17:46:41.089" v="3601" actId="20577"/>
          <ac:spMkLst>
            <pc:docMk/>
            <pc:sldMk cId="3444816225" sldId="1021"/>
            <ac:spMk id="10" creationId="{CAF57769-BB92-4543-9D01-5305D456C05B}"/>
          </ac:spMkLst>
        </pc:spChg>
      </pc:sldChg>
      <pc:sldChg chg="addSp delSp modSp add del mod delAnim">
        <pc:chgData name="Joanna Elizabeth Dyson" userId="98ea688d-d867-4145-b441-3a296d69fb1b" providerId="ADAL" clId="{66AC9F17-1E25-4EC8-90EA-72C61701E158}" dt="2024-11-25T17:40:09.566" v="3510" actId="47"/>
        <pc:sldMkLst>
          <pc:docMk/>
          <pc:sldMk cId="255045920" sldId="1022"/>
        </pc:sldMkLst>
        <pc:spChg chg="del">
          <ac:chgData name="Joanna Elizabeth Dyson" userId="98ea688d-d867-4145-b441-3a296d69fb1b" providerId="ADAL" clId="{66AC9F17-1E25-4EC8-90EA-72C61701E158}" dt="2024-11-25T17:36:52.275" v="3367" actId="478"/>
          <ac:spMkLst>
            <pc:docMk/>
            <pc:sldMk cId="255045920" sldId="1022"/>
            <ac:spMk id="8" creationId="{0D34FA44-CABB-4249-8CBF-3D8769B6C468}"/>
          </ac:spMkLst>
        </pc:spChg>
        <pc:spChg chg="del">
          <ac:chgData name="Joanna Elizabeth Dyson" userId="98ea688d-d867-4145-b441-3a296d69fb1b" providerId="ADAL" clId="{66AC9F17-1E25-4EC8-90EA-72C61701E158}" dt="2024-11-25T17:36:50.665" v="3366" actId="478"/>
          <ac:spMkLst>
            <pc:docMk/>
            <pc:sldMk cId="255045920" sldId="1022"/>
            <ac:spMk id="9" creationId="{6EDB6517-73CF-4EF0-AAAF-3E59F7A6D873}"/>
          </ac:spMkLst>
        </pc:spChg>
        <pc:spChg chg="mod">
          <ac:chgData name="Joanna Elizabeth Dyson" userId="98ea688d-d867-4145-b441-3a296d69fb1b" providerId="ADAL" clId="{66AC9F17-1E25-4EC8-90EA-72C61701E158}" dt="2024-11-25T17:36:57.124" v="3369" actId="1076"/>
          <ac:spMkLst>
            <pc:docMk/>
            <pc:sldMk cId="255045920" sldId="1022"/>
            <ac:spMk id="10" creationId="{CAF57769-BB92-4543-9D01-5305D456C05B}"/>
          </ac:spMkLst>
        </pc:spChg>
        <pc:spChg chg="add mod">
          <ac:chgData name="Joanna Elizabeth Dyson" userId="98ea688d-d867-4145-b441-3a296d69fb1b" providerId="ADAL" clId="{66AC9F17-1E25-4EC8-90EA-72C61701E158}" dt="2024-11-25T17:38:58.706" v="3494" actId="113"/>
          <ac:spMkLst>
            <pc:docMk/>
            <pc:sldMk cId="255045920" sldId="1022"/>
            <ac:spMk id="11" creationId="{F25942DF-5A35-4A77-A722-278749F7527C}"/>
          </ac:spMkLst>
        </pc:spChg>
      </pc:sldChg>
      <pc:sldChg chg="addSp delSp modSp add del mod">
        <pc:chgData name="Joanna Elizabeth Dyson" userId="98ea688d-d867-4145-b441-3a296d69fb1b" providerId="ADAL" clId="{66AC9F17-1E25-4EC8-90EA-72C61701E158}" dt="2024-11-26T13:09:23.200" v="5893" actId="47"/>
        <pc:sldMkLst>
          <pc:docMk/>
          <pc:sldMk cId="2009466592" sldId="1022"/>
        </pc:sldMkLst>
        <pc:spChg chg="mod">
          <ac:chgData name="Joanna Elizabeth Dyson" userId="98ea688d-d867-4145-b441-3a296d69fb1b" providerId="ADAL" clId="{66AC9F17-1E25-4EC8-90EA-72C61701E158}" dt="2024-11-26T08:27:11.165" v="3923" actId="5793"/>
          <ac:spMkLst>
            <pc:docMk/>
            <pc:sldMk cId="2009466592" sldId="1022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6T08:24:44.068" v="3915" actId="20577"/>
          <ac:spMkLst>
            <pc:docMk/>
            <pc:sldMk cId="2009466592" sldId="1022"/>
            <ac:spMk id="4" creationId="{00000000-0000-0000-0000-000000000000}"/>
          </ac:spMkLst>
        </pc:spChg>
        <pc:picChg chg="add del">
          <ac:chgData name="Joanna Elizabeth Dyson" userId="98ea688d-d867-4145-b441-3a296d69fb1b" providerId="ADAL" clId="{66AC9F17-1E25-4EC8-90EA-72C61701E158}" dt="2024-11-26T09:14:07.899" v="4589" actId="478"/>
          <ac:picMkLst>
            <pc:docMk/>
            <pc:sldMk cId="2009466592" sldId="1022"/>
            <ac:picMk id="1026" creationId="{D484F1AE-83B5-4C7D-8506-0BAD5BF8F847}"/>
          </ac:picMkLst>
        </pc:picChg>
      </pc:sldChg>
      <pc:sldChg chg="addSp delSp modSp add mod delAnim">
        <pc:chgData name="Joanna Elizabeth Dyson" userId="98ea688d-d867-4145-b441-3a296d69fb1b" providerId="ADAL" clId="{66AC9F17-1E25-4EC8-90EA-72C61701E158}" dt="2024-11-26T13:11:47.821" v="5991" actId="113"/>
        <pc:sldMkLst>
          <pc:docMk/>
          <pc:sldMk cId="1355607732" sldId="1027"/>
        </pc:sldMkLst>
        <pc:spChg chg="mod">
          <ac:chgData name="Joanna Elizabeth Dyson" userId="98ea688d-d867-4145-b441-3a296d69fb1b" providerId="ADAL" clId="{66AC9F17-1E25-4EC8-90EA-72C61701E158}" dt="2024-11-26T13:11:24.778" v="5941" actId="2711"/>
          <ac:spMkLst>
            <pc:docMk/>
            <pc:sldMk cId="1355607732" sldId="1027"/>
            <ac:spMk id="3" creationId="{46C0B1B3-FE3D-4485-97FD-73723CC58C4B}"/>
          </ac:spMkLst>
        </pc:spChg>
        <pc:spChg chg="mod">
          <ac:chgData name="Joanna Elizabeth Dyson" userId="98ea688d-d867-4145-b441-3a296d69fb1b" providerId="ADAL" clId="{66AC9F17-1E25-4EC8-90EA-72C61701E158}" dt="2024-11-26T13:11:24.778" v="5941" actId="2711"/>
          <ac:spMkLst>
            <pc:docMk/>
            <pc:sldMk cId="1355607732" sldId="1027"/>
            <ac:spMk id="10" creationId="{744FA1FC-34D2-4F5C-B0CB-E2B8F0A6EEAE}"/>
          </ac:spMkLst>
        </pc:spChg>
        <pc:spChg chg="mod">
          <ac:chgData name="Joanna Elizabeth Dyson" userId="98ea688d-d867-4145-b441-3a296d69fb1b" providerId="ADAL" clId="{66AC9F17-1E25-4EC8-90EA-72C61701E158}" dt="2024-11-26T13:11:19.907" v="5940" actId="113"/>
          <ac:spMkLst>
            <pc:docMk/>
            <pc:sldMk cId="1355607732" sldId="1027"/>
            <ac:spMk id="14" creationId="{93814CC8-F3BC-416D-91E1-AFF62A86D1ED}"/>
          </ac:spMkLst>
        </pc:spChg>
        <pc:spChg chg="mod">
          <ac:chgData name="Joanna Elizabeth Dyson" userId="98ea688d-d867-4145-b441-3a296d69fb1b" providerId="ADAL" clId="{66AC9F17-1E25-4EC8-90EA-72C61701E158}" dt="2024-11-26T13:11:47.821" v="5991" actId="113"/>
          <ac:spMkLst>
            <pc:docMk/>
            <pc:sldMk cId="1355607732" sldId="1027"/>
            <ac:spMk id="19" creationId="{26146A8E-CE0E-4719-8E70-E16AC550941A}"/>
          </ac:spMkLst>
        </pc:spChg>
        <pc:spChg chg="del">
          <ac:chgData name="Joanna Elizabeth Dyson" userId="98ea688d-d867-4145-b441-3a296d69fb1b" providerId="ADAL" clId="{66AC9F17-1E25-4EC8-90EA-72C61701E158}" dt="2024-11-26T13:10:54.009" v="5900" actId="478"/>
          <ac:spMkLst>
            <pc:docMk/>
            <pc:sldMk cId="1355607732" sldId="1027"/>
            <ac:spMk id="20" creationId="{F58DDF60-606B-47E6-A072-36738C5A5771}"/>
          </ac:spMkLst>
        </pc:spChg>
        <pc:spChg chg="add mod">
          <ac:chgData name="Joanna Elizabeth Dyson" userId="98ea688d-d867-4145-b441-3a296d69fb1b" providerId="ADAL" clId="{66AC9F17-1E25-4EC8-90EA-72C61701E158}" dt="2024-11-26T08:29:12.170" v="3969" actId="1076"/>
          <ac:spMkLst>
            <pc:docMk/>
            <pc:sldMk cId="1355607732" sldId="1027"/>
            <ac:spMk id="21" creationId="{C4F767EE-BC2E-44F9-991A-8B1B2C94BACF}"/>
          </ac:spMkLst>
        </pc:spChg>
      </pc:sldChg>
      <pc:sldChg chg="addSp delSp modSp add mod delAnim modAnim">
        <pc:chgData name="Joanna Elizabeth Dyson" userId="98ea688d-d867-4145-b441-3a296d69fb1b" providerId="ADAL" clId="{66AC9F17-1E25-4EC8-90EA-72C61701E158}" dt="2024-11-26T13:23:11.649" v="6702" actId="207"/>
        <pc:sldMkLst>
          <pc:docMk/>
          <pc:sldMk cId="3088477701" sldId="1028"/>
        </pc:sldMkLst>
        <pc:spChg chg="mod">
          <ac:chgData name="Joanna Elizabeth Dyson" userId="98ea688d-d867-4145-b441-3a296d69fb1b" providerId="ADAL" clId="{66AC9F17-1E25-4EC8-90EA-72C61701E158}" dt="2024-11-26T13:16:37.382" v="6096" actId="1076"/>
          <ac:spMkLst>
            <pc:docMk/>
            <pc:sldMk cId="3088477701" sldId="1028"/>
            <ac:spMk id="2" creationId="{5F6F2250-5876-478A-B155-749C73B5E408}"/>
          </ac:spMkLst>
        </pc:spChg>
        <pc:spChg chg="del mod">
          <ac:chgData name="Joanna Elizabeth Dyson" userId="98ea688d-d867-4145-b441-3a296d69fb1b" providerId="ADAL" clId="{66AC9F17-1E25-4EC8-90EA-72C61701E158}" dt="2024-11-26T13:21:59.152" v="6679" actId="478"/>
          <ac:spMkLst>
            <pc:docMk/>
            <pc:sldMk cId="3088477701" sldId="1028"/>
            <ac:spMk id="3" creationId="{4980E226-1EBE-48F7-B213-6306CB3AB653}"/>
          </ac:spMkLst>
        </pc:spChg>
        <pc:spChg chg="add del mod">
          <ac:chgData name="Joanna Elizabeth Dyson" userId="98ea688d-d867-4145-b441-3a296d69fb1b" providerId="ADAL" clId="{66AC9F17-1E25-4EC8-90EA-72C61701E158}" dt="2024-11-26T13:13:20.527" v="6016" actId="478"/>
          <ac:spMkLst>
            <pc:docMk/>
            <pc:sldMk cId="3088477701" sldId="1028"/>
            <ac:spMk id="4" creationId="{71DFB158-0B77-4DE8-A37B-7842D5D1ECCC}"/>
          </ac:spMkLst>
        </pc:spChg>
        <pc:spChg chg="add mod">
          <ac:chgData name="Joanna Elizabeth Dyson" userId="98ea688d-d867-4145-b441-3a296d69fb1b" providerId="ADAL" clId="{66AC9F17-1E25-4EC8-90EA-72C61701E158}" dt="2024-11-26T13:18:56.410" v="6312" actId="1076"/>
          <ac:spMkLst>
            <pc:docMk/>
            <pc:sldMk cId="3088477701" sldId="1028"/>
            <ac:spMk id="5" creationId="{9B573FC6-F82C-49B5-B1C1-68CAEE6028FE}"/>
          </ac:spMkLst>
        </pc:spChg>
        <pc:spChg chg="add del mod">
          <ac:chgData name="Joanna Elizabeth Dyson" userId="98ea688d-d867-4145-b441-3a296d69fb1b" providerId="ADAL" clId="{66AC9F17-1E25-4EC8-90EA-72C61701E158}" dt="2024-11-26T13:15:49.286" v="6078" actId="478"/>
          <ac:spMkLst>
            <pc:docMk/>
            <pc:sldMk cId="3088477701" sldId="1028"/>
            <ac:spMk id="7" creationId="{D0B11A8F-A6F4-4983-9E9E-93CEBE159355}"/>
          </ac:spMkLst>
        </pc:spChg>
        <pc:spChg chg="add del">
          <ac:chgData name="Joanna Elizabeth Dyson" userId="98ea688d-d867-4145-b441-3a296d69fb1b" providerId="ADAL" clId="{66AC9F17-1E25-4EC8-90EA-72C61701E158}" dt="2024-11-26T13:15:19.639" v="6028" actId="478"/>
          <ac:spMkLst>
            <pc:docMk/>
            <pc:sldMk cId="3088477701" sldId="1028"/>
            <ac:spMk id="8" creationId="{2C5F4B58-40D9-40DF-9D0D-29344005ED14}"/>
          </ac:spMkLst>
        </pc:spChg>
        <pc:spChg chg="add del mod">
          <ac:chgData name="Joanna Elizabeth Dyson" userId="98ea688d-d867-4145-b441-3a296d69fb1b" providerId="ADAL" clId="{66AC9F17-1E25-4EC8-90EA-72C61701E158}" dt="2024-11-26T13:13:12.969" v="6015" actId="478"/>
          <ac:spMkLst>
            <pc:docMk/>
            <pc:sldMk cId="3088477701" sldId="1028"/>
            <ac:spMk id="9" creationId="{7B7C4E2F-F3E2-4D30-8CE1-B5EBBF75DCC5}"/>
          </ac:spMkLst>
        </pc:spChg>
        <pc:spChg chg="add mod">
          <ac:chgData name="Joanna Elizabeth Dyson" userId="98ea688d-d867-4145-b441-3a296d69fb1b" providerId="ADAL" clId="{66AC9F17-1E25-4EC8-90EA-72C61701E158}" dt="2024-11-26T13:18:37.440" v="6286" actId="207"/>
          <ac:spMkLst>
            <pc:docMk/>
            <pc:sldMk cId="3088477701" sldId="1028"/>
            <ac:spMk id="14" creationId="{166618F4-E576-4A50-B60A-F9CF5818081E}"/>
          </ac:spMkLst>
        </pc:spChg>
        <pc:spChg chg="add mod">
          <ac:chgData name="Joanna Elizabeth Dyson" userId="98ea688d-d867-4145-b441-3a296d69fb1b" providerId="ADAL" clId="{66AC9F17-1E25-4EC8-90EA-72C61701E158}" dt="2024-11-26T13:18:50.679" v="6302" actId="1036"/>
          <ac:spMkLst>
            <pc:docMk/>
            <pc:sldMk cId="3088477701" sldId="1028"/>
            <ac:spMk id="15" creationId="{706794D8-60F7-41F2-9EAC-31CEF58135DF}"/>
          </ac:spMkLst>
        </pc:spChg>
        <pc:spChg chg="add mod">
          <ac:chgData name="Joanna Elizabeth Dyson" userId="98ea688d-d867-4145-b441-3a296d69fb1b" providerId="ADAL" clId="{66AC9F17-1E25-4EC8-90EA-72C61701E158}" dt="2024-11-26T13:20:52.947" v="6549" actId="207"/>
          <ac:spMkLst>
            <pc:docMk/>
            <pc:sldMk cId="3088477701" sldId="1028"/>
            <ac:spMk id="16" creationId="{47E47479-82BF-4E64-8CFC-2DB64B41AC5B}"/>
          </ac:spMkLst>
        </pc:spChg>
        <pc:spChg chg="add mod">
          <ac:chgData name="Joanna Elizabeth Dyson" userId="98ea688d-d867-4145-b441-3a296d69fb1b" providerId="ADAL" clId="{66AC9F17-1E25-4EC8-90EA-72C61701E158}" dt="2024-11-26T13:23:11.649" v="6702" actId="207"/>
          <ac:spMkLst>
            <pc:docMk/>
            <pc:sldMk cId="3088477701" sldId="1028"/>
            <ac:spMk id="17" creationId="{F5833728-D539-4B26-BFAE-6FB4A2871367}"/>
          </ac:spMkLst>
        </pc:spChg>
        <pc:spChg chg="add mod">
          <ac:chgData name="Joanna Elizabeth Dyson" userId="98ea688d-d867-4145-b441-3a296d69fb1b" providerId="ADAL" clId="{66AC9F17-1E25-4EC8-90EA-72C61701E158}" dt="2024-11-26T13:22:35.083" v="6688" actId="1076"/>
          <ac:spMkLst>
            <pc:docMk/>
            <pc:sldMk cId="3088477701" sldId="1028"/>
            <ac:spMk id="18" creationId="{0DB8899F-30A1-4BCD-B5F7-924D523E199A}"/>
          </ac:spMkLst>
        </pc:spChg>
        <pc:spChg chg="add mod">
          <ac:chgData name="Joanna Elizabeth Dyson" userId="98ea688d-d867-4145-b441-3a296d69fb1b" providerId="ADAL" clId="{66AC9F17-1E25-4EC8-90EA-72C61701E158}" dt="2024-11-26T13:22:20.921" v="6684" actId="1076"/>
          <ac:spMkLst>
            <pc:docMk/>
            <pc:sldMk cId="3088477701" sldId="1028"/>
            <ac:spMk id="19" creationId="{FFA9AE86-A6CB-4BA3-A0DA-AABA56DFAF03}"/>
          </ac:spMkLst>
        </pc:spChg>
        <pc:spChg chg="add mod">
          <ac:chgData name="Joanna Elizabeth Dyson" userId="98ea688d-d867-4145-b441-3a296d69fb1b" providerId="ADAL" clId="{66AC9F17-1E25-4EC8-90EA-72C61701E158}" dt="2024-11-26T13:22:44.336" v="6692" actId="1076"/>
          <ac:spMkLst>
            <pc:docMk/>
            <pc:sldMk cId="3088477701" sldId="1028"/>
            <ac:spMk id="20" creationId="{400AEC26-0416-463D-AFD7-FF52E8947AA8}"/>
          </ac:spMkLst>
        </pc:spChg>
        <pc:spChg chg="add mod">
          <ac:chgData name="Joanna Elizabeth Dyson" userId="98ea688d-d867-4145-b441-3a296d69fb1b" providerId="ADAL" clId="{66AC9F17-1E25-4EC8-90EA-72C61701E158}" dt="2024-11-26T13:23:09.193" v="6701" actId="207"/>
          <ac:spMkLst>
            <pc:docMk/>
            <pc:sldMk cId="3088477701" sldId="1028"/>
            <ac:spMk id="21" creationId="{6E78A637-0265-4192-88B1-4F4043E71217}"/>
          </ac:spMkLst>
        </pc:spChg>
        <pc:spChg chg="add del mod">
          <ac:chgData name="Joanna Elizabeth Dyson" userId="98ea688d-d867-4145-b441-3a296d69fb1b" providerId="ADAL" clId="{66AC9F17-1E25-4EC8-90EA-72C61701E158}" dt="2024-11-26T13:22:01.647" v="6680" actId="478"/>
          <ac:spMkLst>
            <pc:docMk/>
            <pc:sldMk cId="3088477701" sldId="1028"/>
            <ac:spMk id="23" creationId="{F4F75A97-4449-43E9-BBE1-6C26258C15C9}"/>
          </ac:spMkLst>
        </pc:spChg>
        <pc:grpChg chg="add mod ord">
          <ac:chgData name="Joanna Elizabeth Dyson" userId="98ea688d-d867-4145-b441-3a296d69fb1b" providerId="ADAL" clId="{66AC9F17-1E25-4EC8-90EA-72C61701E158}" dt="2024-11-26T13:18:20.034" v="6269" actId="1076"/>
          <ac:grpSpMkLst>
            <pc:docMk/>
            <pc:sldMk cId="3088477701" sldId="1028"/>
            <ac:grpSpMk id="13" creationId="{592DDF1A-BE09-426A-A722-0BD2D0873ECC}"/>
          </ac:grpSpMkLst>
        </pc:grpChg>
        <pc:picChg chg="add mod ord modCrop">
          <ac:chgData name="Joanna Elizabeth Dyson" userId="98ea688d-d867-4145-b441-3a296d69fb1b" providerId="ADAL" clId="{66AC9F17-1E25-4EC8-90EA-72C61701E158}" dt="2024-11-26T13:15:33.760" v="6073" actId="164"/>
          <ac:picMkLst>
            <pc:docMk/>
            <pc:sldMk cId="3088477701" sldId="1028"/>
            <ac:picMk id="11" creationId="{C93FD788-C406-413D-9BB1-04C102859848}"/>
          </ac:picMkLst>
        </pc:picChg>
        <pc:picChg chg="add mod modCrop">
          <ac:chgData name="Joanna Elizabeth Dyson" userId="98ea688d-d867-4145-b441-3a296d69fb1b" providerId="ADAL" clId="{66AC9F17-1E25-4EC8-90EA-72C61701E158}" dt="2024-11-26T13:15:33.760" v="6073" actId="164"/>
          <ac:picMkLst>
            <pc:docMk/>
            <pc:sldMk cId="3088477701" sldId="1028"/>
            <ac:picMk id="12" creationId="{DACF875E-80ED-4391-994E-4579901BFD12}"/>
          </ac:picMkLst>
        </pc:picChg>
      </pc:sldChg>
      <pc:sldChg chg="addSp modSp add del mod">
        <pc:chgData name="Joanna Elizabeth Dyson" userId="98ea688d-d867-4145-b441-3a296d69fb1b" providerId="ADAL" clId="{66AC9F17-1E25-4EC8-90EA-72C61701E158}" dt="2024-11-26T13:28:02.160" v="7139" actId="47"/>
        <pc:sldMkLst>
          <pc:docMk/>
          <pc:sldMk cId="533800694" sldId="1029"/>
        </pc:sldMkLst>
        <pc:spChg chg="add mod">
          <ac:chgData name="Joanna Elizabeth Dyson" userId="98ea688d-d867-4145-b441-3a296d69fb1b" providerId="ADAL" clId="{66AC9F17-1E25-4EC8-90EA-72C61701E158}" dt="2024-11-26T08:29:58.793" v="3978" actId="20577"/>
          <ac:spMkLst>
            <pc:docMk/>
            <pc:sldMk cId="533800694" sldId="1029"/>
            <ac:spMk id="5" creationId="{A898F448-D857-4550-A60E-32F705892D36}"/>
          </ac:spMkLst>
        </pc:spChg>
      </pc:sldChg>
      <pc:sldChg chg="add del">
        <pc:chgData name="Joanna Elizabeth Dyson" userId="98ea688d-d867-4145-b441-3a296d69fb1b" providerId="ADAL" clId="{66AC9F17-1E25-4EC8-90EA-72C61701E158}" dt="2024-11-26T13:10:34.488" v="5899" actId="47"/>
        <pc:sldMkLst>
          <pc:docMk/>
          <pc:sldMk cId="1866793074" sldId="1030"/>
        </pc:sldMkLst>
      </pc:sldChg>
      <pc:sldChg chg="add del">
        <pc:chgData name="Joanna Elizabeth Dyson" userId="98ea688d-d867-4145-b441-3a296d69fb1b" providerId="ADAL" clId="{66AC9F17-1E25-4EC8-90EA-72C61701E158}" dt="2024-11-26T13:09:49.853" v="5897" actId="47"/>
        <pc:sldMkLst>
          <pc:docMk/>
          <pc:sldMk cId="3955801095" sldId="1037"/>
        </pc:sldMkLst>
      </pc:sldChg>
      <pc:sldChg chg="add del">
        <pc:chgData name="Joanna Elizabeth Dyson" userId="98ea688d-d867-4145-b441-3a296d69fb1b" providerId="ADAL" clId="{66AC9F17-1E25-4EC8-90EA-72C61701E158}" dt="2024-11-26T13:09:46.652" v="5896" actId="47"/>
        <pc:sldMkLst>
          <pc:docMk/>
          <pc:sldMk cId="2107838694" sldId="1038"/>
        </pc:sldMkLst>
      </pc:sldChg>
      <pc:sldChg chg="addSp delSp modSp add mod modAnim">
        <pc:chgData name="Joanna Elizabeth Dyson" userId="98ea688d-d867-4145-b441-3a296d69fb1b" providerId="ADAL" clId="{66AC9F17-1E25-4EC8-90EA-72C61701E158}" dt="2024-11-28T11:16:56.540" v="7462" actId="207"/>
        <pc:sldMkLst>
          <pc:docMk/>
          <pc:sldMk cId="2124809353" sldId="1039"/>
        </pc:sldMkLst>
        <pc:spChg chg="del">
          <ac:chgData name="Joanna Elizabeth Dyson" userId="98ea688d-d867-4145-b441-3a296d69fb1b" providerId="ADAL" clId="{66AC9F17-1E25-4EC8-90EA-72C61701E158}" dt="2024-11-26T08:33:31.519" v="3987" actId="478"/>
          <ac:spMkLst>
            <pc:docMk/>
            <pc:sldMk cId="2124809353" sldId="1039"/>
            <ac:spMk id="2" creationId="{00000000-0000-0000-0000-000000000000}"/>
          </ac:spMkLst>
        </pc:spChg>
        <pc:spChg chg="mod">
          <ac:chgData name="Joanna Elizabeth Dyson" userId="98ea688d-d867-4145-b441-3a296d69fb1b" providerId="ADAL" clId="{66AC9F17-1E25-4EC8-90EA-72C61701E158}" dt="2024-11-26T08:34:24.219" v="4063" actId="14100"/>
          <ac:spMkLst>
            <pc:docMk/>
            <pc:sldMk cId="2124809353" sldId="1039"/>
            <ac:spMk id="4" creationId="{00000000-0000-0000-0000-000000000000}"/>
          </ac:spMkLst>
        </pc:spChg>
        <pc:spChg chg="add del mod">
          <ac:chgData name="Joanna Elizabeth Dyson" userId="98ea688d-d867-4145-b441-3a296d69fb1b" providerId="ADAL" clId="{66AC9F17-1E25-4EC8-90EA-72C61701E158}" dt="2024-11-26T13:07:31.318" v="5866" actId="478"/>
          <ac:spMkLst>
            <pc:docMk/>
            <pc:sldMk cId="2124809353" sldId="1039"/>
            <ac:spMk id="5" creationId="{007110BA-91EE-494D-AE1E-D3C32AC71C7D}"/>
          </ac:spMkLst>
        </pc:spChg>
        <pc:spChg chg="add del mod">
          <ac:chgData name="Joanna Elizabeth Dyson" userId="98ea688d-d867-4145-b441-3a296d69fb1b" providerId="ADAL" clId="{66AC9F17-1E25-4EC8-90EA-72C61701E158}" dt="2024-11-26T12:36:29.741" v="4609" actId="478"/>
          <ac:spMkLst>
            <pc:docMk/>
            <pc:sldMk cId="2124809353" sldId="1039"/>
            <ac:spMk id="6" creationId="{DABF75D6-A9B1-4C9A-9AA2-7371A739445B}"/>
          </ac:spMkLst>
        </pc:spChg>
        <pc:spChg chg="add mod">
          <ac:chgData name="Joanna Elizabeth Dyson" userId="98ea688d-d867-4145-b441-3a296d69fb1b" providerId="ADAL" clId="{66AC9F17-1E25-4EC8-90EA-72C61701E158}" dt="2024-11-26T12:56:02.832" v="5240" actId="14100"/>
          <ac:spMkLst>
            <pc:docMk/>
            <pc:sldMk cId="2124809353" sldId="1039"/>
            <ac:spMk id="8" creationId="{8ED06E45-58F2-4EEB-A824-187E52FB5ECF}"/>
          </ac:spMkLst>
        </pc:spChg>
        <pc:spChg chg="add del mod">
          <ac:chgData name="Joanna Elizabeth Dyson" userId="98ea688d-d867-4145-b441-3a296d69fb1b" providerId="ADAL" clId="{66AC9F17-1E25-4EC8-90EA-72C61701E158}" dt="2024-11-26T12:40:18.381" v="4612"/>
          <ac:spMkLst>
            <pc:docMk/>
            <pc:sldMk cId="2124809353" sldId="1039"/>
            <ac:spMk id="9" creationId="{DD6FFFB2-4FA1-4CAE-99ED-AEBE92B34636}"/>
          </ac:spMkLst>
        </pc:spChg>
        <pc:spChg chg="add mod">
          <ac:chgData name="Joanna Elizabeth Dyson" userId="98ea688d-d867-4145-b441-3a296d69fb1b" providerId="ADAL" clId="{66AC9F17-1E25-4EC8-90EA-72C61701E158}" dt="2024-11-28T11:16:48.056" v="7460" actId="207"/>
          <ac:spMkLst>
            <pc:docMk/>
            <pc:sldMk cId="2124809353" sldId="1039"/>
            <ac:spMk id="10" creationId="{1CF2492A-89EE-475C-B902-B7E12D8E5BA6}"/>
          </ac:spMkLst>
        </pc:spChg>
        <pc:spChg chg="add mod">
          <ac:chgData name="Joanna Elizabeth Dyson" userId="98ea688d-d867-4145-b441-3a296d69fb1b" providerId="ADAL" clId="{66AC9F17-1E25-4EC8-90EA-72C61701E158}" dt="2024-11-26T13:07:38.143" v="5869" actId="1076"/>
          <ac:spMkLst>
            <pc:docMk/>
            <pc:sldMk cId="2124809353" sldId="1039"/>
            <ac:spMk id="11" creationId="{68AF82BB-2833-42C7-B3D2-11F49C1481AA}"/>
          </ac:spMkLst>
        </pc:spChg>
        <pc:spChg chg="add mod">
          <ac:chgData name="Joanna Elizabeth Dyson" userId="98ea688d-d867-4145-b441-3a296d69fb1b" providerId="ADAL" clId="{66AC9F17-1E25-4EC8-90EA-72C61701E158}" dt="2024-11-28T11:16:31.945" v="7456" actId="207"/>
          <ac:spMkLst>
            <pc:docMk/>
            <pc:sldMk cId="2124809353" sldId="1039"/>
            <ac:spMk id="13" creationId="{CF6F4BCD-65FE-4761-AEB6-2C3C1E7E0F0D}"/>
          </ac:spMkLst>
        </pc:spChg>
        <pc:spChg chg="add mod">
          <ac:chgData name="Joanna Elizabeth Dyson" userId="98ea688d-d867-4145-b441-3a296d69fb1b" providerId="ADAL" clId="{66AC9F17-1E25-4EC8-90EA-72C61701E158}" dt="2024-11-28T11:16:40.570" v="7458" actId="207"/>
          <ac:spMkLst>
            <pc:docMk/>
            <pc:sldMk cId="2124809353" sldId="1039"/>
            <ac:spMk id="14" creationId="{A8F41AE7-BCD1-48E1-9597-E4AD20D36877}"/>
          </ac:spMkLst>
        </pc:spChg>
        <pc:spChg chg="add mod">
          <ac:chgData name="Joanna Elizabeth Dyson" userId="98ea688d-d867-4145-b441-3a296d69fb1b" providerId="ADAL" clId="{66AC9F17-1E25-4EC8-90EA-72C61701E158}" dt="2024-11-28T11:16:56.540" v="7462" actId="207"/>
          <ac:spMkLst>
            <pc:docMk/>
            <pc:sldMk cId="2124809353" sldId="1039"/>
            <ac:spMk id="15" creationId="{4AA01918-B84C-4838-B8F0-8DF664421EED}"/>
          </ac:spMkLst>
        </pc:spChg>
        <pc:spChg chg="add mod">
          <ac:chgData name="Joanna Elizabeth Dyson" userId="98ea688d-d867-4145-b441-3a296d69fb1b" providerId="ADAL" clId="{66AC9F17-1E25-4EC8-90EA-72C61701E158}" dt="2024-11-28T11:16:52.061" v="7461" actId="207"/>
          <ac:spMkLst>
            <pc:docMk/>
            <pc:sldMk cId="2124809353" sldId="1039"/>
            <ac:spMk id="16" creationId="{1AF7A9BD-C6CE-42AC-8F83-6C704ED8D460}"/>
          </ac:spMkLst>
        </pc:spChg>
        <pc:spChg chg="add mod">
          <ac:chgData name="Joanna Elizabeth Dyson" userId="98ea688d-d867-4145-b441-3a296d69fb1b" providerId="ADAL" clId="{66AC9F17-1E25-4EC8-90EA-72C61701E158}" dt="2024-11-26T13:07:12.329" v="5863" actId="1037"/>
          <ac:spMkLst>
            <pc:docMk/>
            <pc:sldMk cId="2124809353" sldId="1039"/>
            <ac:spMk id="17" creationId="{BFBEE60F-CFDF-41DB-B456-B6535BEBB4E8}"/>
          </ac:spMkLst>
        </pc:spChg>
        <pc:spChg chg="add del mod ord">
          <ac:chgData name="Joanna Elizabeth Dyson" userId="98ea688d-d867-4145-b441-3a296d69fb1b" providerId="ADAL" clId="{66AC9F17-1E25-4EC8-90EA-72C61701E158}" dt="2024-11-26T12:54:26.101" v="5177" actId="478"/>
          <ac:spMkLst>
            <pc:docMk/>
            <pc:sldMk cId="2124809353" sldId="1039"/>
            <ac:spMk id="18" creationId="{10F90E7F-6E04-4EB3-8F61-EEAF92433C9B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19" creationId="{CEBA1E49-B36F-4355-B839-83ABF0942B03}"/>
          </ac:spMkLst>
        </pc:spChg>
        <pc:spChg chg="add mod ord">
          <ac:chgData name="Joanna Elizabeth Dyson" userId="98ea688d-d867-4145-b441-3a296d69fb1b" providerId="ADAL" clId="{66AC9F17-1E25-4EC8-90EA-72C61701E158}" dt="2024-11-26T12:56:15.264" v="5243" actId="1076"/>
          <ac:spMkLst>
            <pc:docMk/>
            <pc:sldMk cId="2124809353" sldId="1039"/>
            <ac:spMk id="20" creationId="{0BDA1668-B4F4-457C-ABCE-007043A16B56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1" creationId="{FB3873BB-4223-490C-A05B-E23A7B5F7D92}"/>
          </ac:spMkLst>
        </pc:spChg>
        <pc:spChg chg="add mod ord">
          <ac:chgData name="Joanna Elizabeth Dyson" userId="98ea688d-d867-4145-b441-3a296d69fb1b" providerId="ADAL" clId="{66AC9F17-1E25-4EC8-90EA-72C61701E158}" dt="2024-11-26T12:56:18.508" v="5244" actId="1076"/>
          <ac:spMkLst>
            <pc:docMk/>
            <pc:sldMk cId="2124809353" sldId="1039"/>
            <ac:spMk id="22" creationId="{AC91F8CE-34DB-49B2-BEBF-324633EDD1BF}"/>
          </ac:spMkLst>
        </pc:spChg>
        <pc:spChg chg="add mod ord">
          <ac:chgData name="Joanna Elizabeth Dyson" userId="98ea688d-d867-4145-b441-3a296d69fb1b" providerId="ADAL" clId="{66AC9F17-1E25-4EC8-90EA-72C61701E158}" dt="2024-11-26T12:56:12.063" v="5242" actId="1076"/>
          <ac:spMkLst>
            <pc:docMk/>
            <pc:sldMk cId="2124809353" sldId="1039"/>
            <ac:spMk id="23" creationId="{E0112F3E-32FB-4D45-BD47-E36F0CA14CC8}"/>
          </ac:spMkLst>
        </pc:spChg>
        <pc:spChg chg="add mod ord">
          <ac:chgData name="Joanna Elizabeth Dyson" userId="98ea688d-d867-4145-b441-3a296d69fb1b" providerId="ADAL" clId="{66AC9F17-1E25-4EC8-90EA-72C61701E158}" dt="2024-11-26T12:56:21.697" v="5245" actId="1076"/>
          <ac:spMkLst>
            <pc:docMk/>
            <pc:sldMk cId="2124809353" sldId="1039"/>
            <ac:spMk id="24" creationId="{E074A660-453A-4FC8-B9F6-79DA8AE4041E}"/>
          </ac:spMkLst>
        </pc:spChg>
        <pc:spChg chg="add mod ord">
          <ac:chgData name="Joanna Elizabeth Dyson" userId="98ea688d-d867-4145-b441-3a296d69fb1b" providerId="ADAL" clId="{66AC9F17-1E25-4EC8-90EA-72C61701E158}" dt="2024-11-26T12:55:52.435" v="5238" actId="167"/>
          <ac:spMkLst>
            <pc:docMk/>
            <pc:sldMk cId="2124809353" sldId="1039"/>
            <ac:spMk id="25" creationId="{B7A42BA5-60B8-4188-977F-4301B9BB3D36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7" creationId="{7F7F574B-7DEC-4636-848B-5E895FDE7FE1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8" creationId="{13B36D0D-3CF7-433A-9FCA-CD6F9ADB25B0}"/>
          </ac:spMkLst>
        </pc:spChg>
        <pc:spChg chg="add mod or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29" creationId="{86CB2BAD-BCDF-49EE-8BEC-FA524EFA5C68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31" creationId="{0470D952-57AA-405F-BABA-AEF4A171E7C8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33" creationId="{E35085C1-776F-4541-BF04-E20F1B0CAC9D}"/>
          </ac:spMkLst>
        </pc:spChg>
        <pc:spChg chg="add mod topLvl">
          <ac:chgData name="Joanna Elizabeth Dyson" userId="98ea688d-d867-4145-b441-3a296d69fb1b" providerId="ADAL" clId="{66AC9F17-1E25-4EC8-90EA-72C61701E158}" dt="2024-11-26T13:07:48.651" v="5873" actId="165"/>
          <ac:spMkLst>
            <pc:docMk/>
            <pc:sldMk cId="2124809353" sldId="1039"/>
            <ac:spMk id="35" creationId="{E06E09A7-3033-4A4C-A9F4-35079755A5A7}"/>
          </ac:spMkLst>
        </pc:spChg>
        <pc:spChg chg="add del mod">
          <ac:chgData name="Joanna Elizabeth Dyson" userId="98ea688d-d867-4145-b441-3a296d69fb1b" providerId="ADAL" clId="{66AC9F17-1E25-4EC8-90EA-72C61701E158}" dt="2024-11-26T13:07:33.849" v="5867" actId="478"/>
          <ac:spMkLst>
            <pc:docMk/>
            <pc:sldMk cId="2124809353" sldId="1039"/>
            <ac:spMk id="37" creationId="{B23A75C9-636D-43FA-B3A5-0025C518C67D}"/>
          </ac:spMkLst>
        </pc:spChg>
        <pc:grpChg chg="add del mod">
          <ac:chgData name="Joanna Elizabeth Dyson" userId="98ea688d-d867-4145-b441-3a296d69fb1b" providerId="ADAL" clId="{66AC9F17-1E25-4EC8-90EA-72C61701E158}" dt="2024-11-26T13:07:48.651" v="5873" actId="165"/>
          <ac:grpSpMkLst>
            <pc:docMk/>
            <pc:sldMk cId="2124809353" sldId="1039"/>
            <ac:grpSpMk id="34" creationId="{D6583622-9329-4677-8ACA-3FA980D90768}"/>
          </ac:grpSpMkLst>
        </pc:grpChg>
        <pc:picChg chg="mod">
          <ac:chgData name="Joanna Elizabeth Dyson" userId="98ea688d-d867-4145-b441-3a296d69fb1b" providerId="ADAL" clId="{66AC9F17-1E25-4EC8-90EA-72C61701E158}" dt="2024-11-26T13:07:42.422" v="5872" actId="1076"/>
          <ac:picMkLst>
            <pc:docMk/>
            <pc:sldMk cId="2124809353" sldId="1039"/>
            <ac:picMk id="1026" creationId="{D484F1AE-83B5-4C7D-8506-0BAD5BF8F847}"/>
          </ac:picMkLst>
        </pc:picChg>
      </pc:sldChg>
      <pc:sldChg chg="addSp delSp modSp new mod modAnim">
        <pc:chgData name="Joanna Elizabeth Dyson" userId="98ea688d-d867-4145-b441-3a296d69fb1b" providerId="ADAL" clId="{66AC9F17-1E25-4EC8-90EA-72C61701E158}" dt="2024-11-26T13:31:51.841" v="7152" actId="20577"/>
        <pc:sldMkLst>
          <pc:docMk/>
          <pc:sldMk cId="987723609" sldId="1040"/>
        </pc:sldMkLst>
        <pc:spChg chg="del">
          <ac:chgData name="Joanna Elizabeth Dyson" userId="98ea688d-d867-4145-b441-3a296d69fb1b" providerId="ADAL" clId="{66AC9F17-1E25-4EC8-90EA-72C61701E158}" dt="2024-11-26T09:09:47.305" v="4520" actId="478"/>
          <ac:spMkLst>
            <pc:docMk/>
            <pc:sldMk cId="987723609" sldId="1040"/>
            <ac:spMk id="2" creationId="{C726D16E-0BB1-4E94-A33B-BE994CFE27FF}"/>
          </ac:spMkLst>
        </pc:spChg>
        <pc:spChg chg="del">
          <ac:chgData name="Joanna Elizabeth Dyson" userId="98ea688d-d867-4145-b441-3a296d69fb1b" providerId="ADAL" clId="{66AC9F17-1E25-4EC8-90EA-72C61701E158}" dt="2024-11-26T08:37:07.963" v="4070" actId="478"/>
          <ac:spMkLst>
            <pc:docMk/>
            <pc:sldMk cId="987723609" sldId="1040"/>
            <ac:spMk id="3" creationId="{80517E3D-9451-44C3-9A14-6FD220FCA74F}"/>
          </ac:spMkLst>
        </pc:spChg>
        <pc:spChg chg="add mod">
          <ac:chgData name="Joanna Elizabeth Dyson" userId="98ea688d-d867-4145-b441-3a296d69fb1b" providerId="ADAL" clId="{66AC9F17-1E25-4EC8-90EA-72C61701E158}" dt="2024-11-26T12:33:05.515" v="4590" actId="1076"/>
          <ac:spMkLst>
            <pc:docMk/>
            <pc:sldMk cId="987723609" sldId="1040"/>
            <ac:spMk id="6" creationId="{EEBF7F34-375C-4F85-991E-6C076D05628C}"/>
          </ac:spMkLst>
        </pc:spChg>
        <pc:spChg chg="add mod">
          <ac:chgData name="Joanna Elizabeth Dyson" userId="98ea688d-d867-4145-b441-3a296d69fb1b" providerId="ADAL" clId="{66AC9F17-1E25-4EC8-90EA-72C61701E158}" dt="2024-11-26T13:31:51.841" v="7152" actId="20577"/>
          <ac:spMkLst>
            <pc:docMk/>
            <pc:sldMk cId="987723609" sldId="1040"/>
            <ac:spMk id="7" creationId="{2B619F35-33D7-488A-BF3C-2E590960D5DF}"/>
          </ac:spMkLst>
        </pc:spChg>
      </pc:sldChg>
      <pc:sldChg chg="addSp delSp modSp new mod modAnim">
        <pc:chgData name="Joanna Elizabeth Dyson" userId="98ea688d-d867-4145-b441-3a296d69fb1b" providerId="ADAL" clId="{66AC9F17-1E25-4EC8-90EA-72C61701E158}" dt="2024-11-26T09:06:39.052" v="4484"/>
        <pc:sldMkLst>
          <pc:docMk/>
          <pc:sldMk cId="870971560" sldId="1041"/>
        </pc:sldMkLst>
        <pc:spChg chg="del">
          <ac:chgData name="Joanna Elizabeth Dyson" userId="98ea688d-d867-4145-b441-3a296d69fb1b" providerId="ADAL" clId="{66AC9F17-1E25-4EC8-90EA-72C61701E158}" dt="2024-11-26T08:40:56.424" v="4197" actId="478"/>
          <ac:spMkLst>
            <pc:docMk/>
            <pc:sldMk cId="870971560" sldId="1041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40:59.003" v="4198" actId="478"/>
          <ac:spMkLst>
            <pc:docMk/>
            <pc:sldMk cId="870971560" sldId="1041"/>
            <ac:spMk id="3" creationId="{0C89D556-03EF-47B0-8A1D-33A0B9B435C2}"/>
          </ac:spMkLst>
        </pc:spChg>
        <pc:spChg chg="add mod">
          <ac:chgData name="Joanna Elizabeth Dyson" userId="98ea688d-d867-4145-b441-3a296d69fb1b" providerId="ADAL" clId="{66AC9F17-1E25-4EC8-90EA-72C61701E158}" dt="2024-11-26T09:06:31.137" v="4482" actId="20577"/>
          <ac:spMkLst>
            <pc:docMk/>
            <pc:sldMk cId="870971560" sldId="1041"/>
            <ac:spMk id="6" creationId="{9DE2F64A-7019-4DB8-B33E-B74E8ADA9B67}"/>
          </ac:spMkLst>
        </pc:spChg>
        <pc:spChg chg="add mod">
          <ac:chgData name="Joanna Elizabeth Dyson" userId="98ea688d-d867-4145-b441-3a296d69fb1b" providerId="ADAL" clId="{66AC9F17-1E25-4EC8-90EA-72C61701E158}" dt="2024-11-26T08:39:07.866" v="4110" actId="14100"/>
          <ac:spMkLst>
            <pc:docMk/>
            <pc:sldMk cId="870971560" sldId="1041"/>
            <ac:spMk id="7" creationId="{EEC493E3-6310-4E41-976C-07D20CE3A5F3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6:49.970" v="4488"/>
        <pc:sldMkLst>
          <pc:docMk/>
          <pc:sldMk cId="2497118411" sldId="1042"/>
        </pc:sldMkLst>
        <pc:spChg chg="del">
          <ac:chgData name="Joanna Elizabeth Dyson" userId="98ea688d-d867-4145-b441-3a296d69fb1b" providerId="ADAL" clId="{66AC9F17-1E25-4EC8-90EA-72C61701E158}" dt="2024-11-26T08:39:44.063" v="4147" actId="478"/>
          <ac:spMkLst>
            <pc:docMk/>
            <pc:sldMk cId="2497118411" sldId="1042"/>
            <ac:spMk id="2" creationId="{267583DE-BB82-4680-83EB-C94D0ECD5C8D}"/>
          </ac:spMkLst>
        </pc:spChg>
        <pc:spChg chg="mod">
          <ac:chgData name="Joanna Elizabeth Dyson" userId="98ea688d-d867-4145-b441-3a296d69fb1b" providerId="ADAL" clId="{66AC9F17-1E25-4EC8-90EA-72C61701E158}" dt="2024-11-26T08:47:05.720" v="4284" actId="20577"/>
          <ac:spMkLst>
            <pc:docMk/>
            <pc:sldMk cId="2497118411" sldId="1042"/>
            <ac:spMk id="6" creationId="{9DE2F64A-7019-4DB8-B33E-B74E8ADA9B67}"/>
          </ac:spMkLst>
        </pc:spChg>
        <pc:spChg chg="mod">
          <ac:chgData name="Joanna Elizabeth Dyson" userId="98ea688d-d867-4145-b441-3a296d69fb1b" providerId="ADAL" clId="{66AC9F17-1E25-4EC8-90EA-72C61701E158}" dt="2024-11-26T08:39:17.906" v="4137" actId="20577"/>
          <ac:spMkLst>
            <pc:docMk/>
            <pc:sldMk cId="2497118411" sldId="1042"/>
            <ac:spMk id="7" creationId="{EEC493E3-6310-4E41-976C-07D20CE3A5F3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7:02.060" v="4492"/>
        <pc:sldMkLst>
          <pc:docMk/>
          <pc:sldMk cId="1873182535" sldId="1043"/>
        </pc:sldMkLst>
        <pc:spChg chg="del">
          <ac:chgData name="Joanna Elizabeth Dyson" userId="98ea688d-d867-4145-b441-3a296d69fb1b" providerId="ADAL" clId="{66AC9F17-1E25-4EC8-90EA-72C61701E158}" dt="2024-11-26T08:48:37.312" v="4307" actId="478"/>
          <ac:spMkLst>
            <pc:docMk/>
            <pc:sldMk cId="1873182535" sldId="1043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48:39.810" v="4308" actId="478"/>
          <ac:spMkLst>
            <pc:docMk/>
            <pc:sldMk cId="1873182535" sldId="1043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51:24.854" v="4338" actId="20577"/>
          <ac:spMkLst>
            <pc:docMk/>
            <pc:sldMk cId="1873182535" sldId="1043"/>
            <ac:spMk id="6" creationId="{9DE2F64A-7019-4DB8-B33E-B74E8ADA9B67}"/>
          </ac:spMkLst>
        </pc:spChg>
        <pc:spChg chg="mod">
          <ac:chgData name="Joanna Elizabeth Dyson" userId="98ea688d-d867-4145-b441-3a296d69fb1b" providerId="ADAL" clId="{66AC9F17-1E25-4EC8-90EA-72C61701E158}" dt="2024-11-26T08:39:24.275" v="4145" actId="20577"/>
          <ac:spMkLst>
            <pc:docMk/>
            <pc:sldMk cId="1873182535" sldId="1043"/>
            <ac:spMk id="7" creationId="{EEC493E3-6310-4E41-976C-07D20CE3A5F3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13:30:25.349" v="7144" actId="207"/>
        <pc:sldMkLst>
          <pc:docMk/>
          <pc:sldMk cId="863469318" sldId="1044"/>
        </pc:sldMkLst>
        <pc:spChg chg="del">
          <ac:chgData name="Joanna Elizabeth Dyson" userId="98ea688d-d867-4145-b441-3a296d69fb1b" providerId="ADAL" clId="{66AC9F17-1E25-4EC8-90EA-72C61701E158}" dt="2024-11-26T08:51:53.614" v="4343" actId="478"/>
          <ac:spMkLst>
            <pc:docMk/>
            <pc:sldMk cId="863469318" sldId="1044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51:57.125" v="4344" actId="478"/>
          <ac:spMkLst>
            <pc:docMk/>
            <pc:sldMk cId="863469318" sldId="1044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13:30:25.349" v="7144" actId="207"/>
          <ac:spMkLst>
            <pc:docMk/>
            <pc:sldMk cId="863469318" sldId="1044"/>
            <ac:spMk id="6" creationId="{9DE2F64A-7019-4DB8-B33E-B74E8ADA9B67}"/>
          </ac:spMkLst>
        </pc:spChg>
        <pc:spChg chg="mod">
          <ac:chgData name="Joanna Elizabeth Dyson" userId="98ea688d-d867-4145-b441-3a296d69fb1b" providerId="ADAL" clId="{66AC9F17-1E25-4EC8-90EA-72C61701E158}" dt="2024-11-26T08:40:15.920" v="4192" actId="14100"/>
          <ac:spMkLst>
            <pc:docMk/>
            <pc:sldMk cId="863469318" sldId="1044"/>
            <ac:spMk id="7" creationId="{EEC493E3-6310-4E41-976C-07D20CE3A5F3}"/>
          </ac:spMkLst>
        </pc:spChg>
      </pc:sldChg>
      <pc:sldChg chg="addSp delSp modSp new mod modAnim">
        <pc:chgData name="Joanna Elizabeth Dyson" userId="98ea688d-d867-4145-b441-3a296d69fb1b" providerId="ADAL" clId="{66AC9F17-1E25-4EC8-90EA-72C61701E158}" dt="2024-11-26T09:07:37.257" v="4501"/>
        <pc:sldMkLst>
          <pc:docMk/>
          <pc:sldMk cId="2379214572" sldId="1045"/>
        </pc:sldMkLst>
        <pc:spChg chg="del">
          <ac:chgData name="Joanna Elizabeth Dyson" userId="98ea688d-d867-4145-b441-3a296d69fb1b" providerId="ADAL" clId="{66AC9F17-1E25-4EC8-90EA-72C61701E158}" dt="2024-11-26T08:55:03.087" v="4391" actId="478"/>
          <ac:spMkLst>
            <pc:docMk/>
            <pc:sldMk cId="2379214572" sldId="1045"/>
            <ac:spMk id="2" creationId="{6DC08F88-E05A-4BB2-90BC-45B9400F3762}"/>
          </ac:spMkLst>
        </pc:spChg>
        <pc:spChg chg="del">
          <ac:chgData name="Joanna Elizabeth Dyson" userId="98ea688d-d867-4145-b441-3a296d69fb1b" providerId="ADAL" clId="{66AC9F17-1E25-4EC8-90EA-72C61701E158}" dt="2024-11-26T08:55:05.582" v="4392" actId="478"/>
          <ac:spMkLst>
            <pc:docMk/>
            <pc:sldMk cId="2379214572" sldId="1045"/>
            <ac:spMk id="3" creationId="{92FB8311-C2D1-49D5-B49E-15D67CEE8C12}"/>
          </ac:spMkLst>
        </pc:spChg>
        <pc:spChg chg="add mod">
          <ac:chgData name="Joanna Elizabeth Dyson" userId="98ea688d-d867-4145-b441-3a296d69fb1b" providerId="ADAL" clId="{66AC9F17-1E25-4EC8-90EA-72C61701E158}" dt="2024-11-26T08:59:15.559" v="4420" actId="20577"/>
          <ac:spMkLst>
            <pc:docMk/>
            <pc:sldMk cId="2379214572" sldId="1045"/>
            <ac:spMk id="6" creationId="{6CA030B1-7A9E-476D-9461-9BE78175A2A5}"/>
          </ac:spMkLst>
        </pc:spChg>
      </pc:sldChg>
      <pc:sldChg chg="addSp delSp modSp add mod modAnim">
        <pc:chgData name="Joanna Elizabeth Dyson" userId="98ea688d-d867-4145-b441-3a296d69fb1b" providerId="ADAL" clId="{66AC9F17-1E25-4EC8-90EA-72C61701E158}" dt="2024-11-26T09:06:44.365" v="4486"/>
        <pc:sldMkLst>
          <pc:docMk/>
          <pc:sldMk cId="4204783670" sldId="1046"/>
        </pc:sldMkLst>
        <pc:spChg chg="mod">
          <ac:chgData name="Joanna Elizabeth Dyson" userId="98ea688d-d867-4145-b441-3a296d69fb1b" providerId="ADAL" clId="{66AC9F17-1E25-4EC8-90EA-72C61701E158}" dt="2024-11-26T08:44:05.081" v="4240" actId="1036"/>
          <ac:spMkLst>
            <pc:docMk/>
            <pc:sldMk cId="4204783670" sldId="1046"/>
            <ac:spMk id="6" creationId="{9DE2F64A-7019-4DB8-B33E-B74E8ADA9B67}"/>
          </ac:spMkLst>
        </pc:spChg>
        <pc:spChg chg="add del">
          <ac:chgData name="Joanna Elizabeth Dyson" userId="98ea688d-d867-4145-b441-3a296d69fb1b" providerId="ADAL" clId="{66AC9F17-1E25-4EC8-90EA-72C61701E158}" dt="2024-11-26T08:43:31.990" v="4232" actId="478"/>
          <ac:spMkLst>
            <pc:docMk/>
            <pc:sldMk cId="4204783670" sldId="1046"/>
            <ac:spMk id="8" creationId="{2A14960C-2B19-4A91-8596-06C8C4AC3F34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42:51.705" v="4221" actId="207"/>
        <pc:sldMkLst>
          <pc:docMk/>
          <pc:sldMk cId="2227035921" sldId="1047"/>
        </pc:sldMkLst>
        <pc:spChg chg="mod">
          <ac:chgData name="Joanna Elizabeth Dyson" userId="98ea688d-d867-4145-b441-3a296d69fb1b" providerId="ADAL" clId="{66AC9F17-1E25-4EC8-90EA-72C61701E158}" dt="2024-11-26T08:42:51.705" v="4221" actId="207"/>
          <ac:spMkLst>
            <pc:docMk/>
            <pc:sldMk cId="2227035921" sldId="1047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44:22.774" v="4243" actId="207"/>
        <pc:sldMkLst>
          <pc:docMk/>
          <pc:sldMk cId="141033349" sldId="1048"/>
        </pc:sldMkLst>
        <pc:spChg chg="mod">
          <ac:chgData name="Joanna Elizabeth Dyson" userId="98ea688d-d867-4145-b441-3a296d69fb1b" providerId="ADAL" clId="{66AC9F17-1E25-4EC8-90EA-72C61701E158}" dt="2024-11-26T08:44:22.774" v="4243" actId="207"/>
          <ac:spMkLst>
            <pc:docMk/>
            <pc:sldMk cId="141033349" sldId="1048"/>
            <ac:spMk id="6" creationId="{9DE2F64A-7019-4DB8-B33E-B74E8ADA9B67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6:55.693" v="4490"/>
        <pc:sldMkLst>
          <pc:docMk/>
          <pc:sldMk cId="3953536641" sldId="1049"/>
        </pc:sldMkLst>
        <pc:spChg chg="del">
          <ac:chgData name="Joanna Elizabeth Dyson" userId="98ea688d-d867-4145-b441-3a296d69fb1b" providerId="ADAL" clId="{66AC9F17-1E25-4EC8-90EA-72C61701E158}" dt="2024-11-26T08:48:05.979" v="4296" actId="478"/>
          <ac:spMkLst>
            <pc:docMk/>
            <pc:sldMk cId="3953536641" sldId="1049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48:02.820" v="4295" actId="20577"/>
          <ac:spMkLst>
            <pc:docMk/>
            <pc:sldMk cId="3953536641" sldId="1049"/>
            <ac:spMk id="6" creationId="{9DE2F64A-7019-4DB8-B33E-B74E8ADA9B67}"/>
          </ac:spMkLst>
        </pc:spChg>
      </pc:sldChg>
      <pc:sldChg chg="add del">
        <pc:chgData name="Joanna Elizabeth Dyson" userId="98ea688d-d867-4145-b441-3a296d69fb1b" providerId="ADAL" clId="{66AC9F17-1E25-4EC8-90EA-72C61701E158}" dt="2024-11-26T08:44:43.516" v="4245" actId="47"/>
        <pc:sldMkLst>
          <pc:docMk/>
          <pc:sldMk cId="4186600253" sldId="1049"/>
        </pc:sldMkLst>
      </pc:sldChg>
      <pc:sldChg chg="delSp modSp add mod">
        <pc:chgData name="Joanna Elizabeth Dyson" userId="98ea688d-d867-4145-b441-3a296d69fb1b" providerId="ADAL" clId="{66AC9F17-1E25-4EC8-90EA-72C61701E158}" dt="2024-11-26T08:47:53.269" v="4293" actId="20577"/>
        <pc:sldMkLst>
          <pc:docMk/>
          <pc:sldMk cId="345277369" sldId="1050"/>
        </pc:sldMkLst>
        <pc:spChg chg="del">
          <ac:chgData name="Joanna Elizabeth Dyson" userId="98ea688d-d867-4145-b441-3a296d69fb1b" providerId="ADAL" clId="{66AC9F17-1E25-4EC8-90EA-72C61701E158}" dt="2024-11-26T08:47:50.580" v="4292" actId="478"/>
          <ac:spMkLst>
            <pc:docMk/>
            <pc:sldMk cId="345277369" sldId="1050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47:53.269" v="4293" actId="20577"/>
          <ac:spMkLst>
            <pc:docMk/>
            <pc:sldMk cId="345277369" sldId="1050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47:02.134" v="4283" actId="207"/>
        <pc:sldMkLst>
          <pc:docMk/>
          <pc:sldMk cId="3014032891" sldId="1051"/>
        </pc:sldMkLst>
        <pc:spChg chg="mod">
          <ac:chgData name="Joanna Elizabeth Dyson" userId="98ea688d-d867-4145-b441-3a296d69fb1b" providerId="ADAL" clId="{66AC9F17-1E25-4EC8-90EA-72C61701E158}" dt="2024-11-26T08:47:02.134" v="4283" actId="207"/>
          <ac:spMkLst>
            <pc:docMk/>
            <pc:sldMk cId="3014032891" sldId="1051"/>
            <ac:spMk id="6" creationId="{9DE2F64A-7019-4DB8-B33E-B74E8ADA9B67}"/>
          </ac:spMkLst>
        </pc:spChg>
      </pc:sldChg>
      <pc:sldChg chg="modSp add mod modAnim">
        <pc:chgData name="Joanna Elizabeth Dyson" userId="98ea688d-d867-4145-b441-3a296d69fb1b" providerId="ADAL" clId="{66AC9F17-1E25-4EC8-90EA-72C61701E158}" dt="2024-11-26T09:07:09.539" v="4494"/>
        <pc:sldMkLst>
          <pc:docMk/>
          <pc:sldMk cId="2612898107" sldId="1052"/>
        </pc:sldMkLst>
        <pc:spChg chg="mod">
          <ac:chgData name="Joanna Elizabeth Dyson" userId="98ea688d-d867-4145-b441-3a296d69fb1b" providerId="ADAL" clId="{66AC9F17-1E25-4EC8-90EA-72C61701E158}" dt="2024-11-26T08:49:42.353" v="4326" actId="20577"/>
          <ac:spMkLst>
            <pc:docMk/>
            <pc:sldMk cId="2612898107" sldId="1052"/>
            <ac:spMk id="6" creationId="{9DE2F64A-7019-4DB8-B33E-B74E8ADA9B67}"/>
          </ac:spMkLst>
        </pc:spChg>
      </pc:sldChg>
      <pc:sldChg chg="add del">
        <pc:chgData name="Joanna Elizabeth Dyson" userId="98ea688d-d867-4145-b441-3a296d69fb1b" providerId="ADAL" clId="{66AC9F17-1E25-4EC8-90EA-72C61701E158}" dt="2024-11-26T08:51:33.664" v="4339" actId="47"/>
        <pc:sldMkLst>
          <pc:docMk/>
          <pc:sldMk cId="3545231249" sldId="1053"/>
        </pc:sldMkLst>
      </pc:sldChg>
      <pc:sldChg chg="modSp add mod">
        <pc:chgData name="Joanna Elizabeth Dyson" userId="98ea688d-d867-4145-b441-3a296d69fb1b" providerId="ADAL" clId="{66AC9F17-1E25-4EC8-90EA-72C61701E158}" dt="2024-11-26T13:29:43.364" v="7141" actId="207"/>
        <pc:sldMkLst>
          <pc:docMk/>
          <pc:sldMk cId="2312161984" sldId="1054"/>
        </pc:sldMkLst>
        <pc:spChg chg="mod">
          <ac:chgData name="Joanna Elizabeth Dyson" userId="98ea688d-d867-4145-b441-3a296d69fb1b" providerId="ADAL" clId="{66AC9F17-1E25-4EC8-90EA-72C61701E158}" dt="2024-11-26T13:29:43.364" v="7141" actId="207"/>
          <ac:spMkLst>
            <pc:docMk/>
            <pc:sldMk cId="2312161984" sldId="1054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51:20.940" v="4337" actId="207"/>
        <pc:sldMkLst>
          <pc:docMk/>
          <pc:sldMk cId="2198871152" sldId="1055"/>
        </pc:sldMkLst>
        <pc:spChg chg="mod">
          <ac:chgData name="Joanna Elizabeth Dyson" userId="98ea688d-d867-4145-b441-3a296d69fb1b" providerId="ADAL" clId="{66AC9F17-1E25-4EC8-90EA-72C61701E158}" dt="2024-11-26T08:51:20.940" v="4337" actId="207"/>
          <ac:spMkLst>
            <pc:docMk/>
            <pc:sldMk cId="2198871152" sldId="1055"/>
            <ac:spMk id="6" creationId="{9DE2F64A-7019-4DB8-B33E-B74E8ADA9B67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07:28.374" v="4499"/>
        <pc:sldMkLst>
          <pc:docMk/>
          <pc:sldMk cId="3390966203" sldId="1056"/>
        </pc:sldMkLst>
        <pc:spChg chg="del">
          <ac:chgData name="Joanna Elizabeth Dyson" userId="98ea688d-d867-4145-b441-3a296d69fb1b" providerId="ADAL" clId="{66AC9F17-1E25-4EC8-90EA-72C61701E158}" dt="2024-11-26T08:53:36.465" v="4376" actId="478"/>
          <ac:spMkLst>
            <pc:docMk/>
            <pc:sldMk cId="3390966203" sldId="1056"/>
            <ac:spMk id="2" creationId="{267583DE-BB82-4680-83EB-C94D0ECD5C8D}"/>
          </ac:spMkLst>
        </pc:spChg>
        <pc:spChg chg="del">
          <ac:chgData name="Joanna Elizabeth Dyson" userId="98ea688d-d867-4145-b441-3a296d69fb1b" providerId="ADAL" clId="{66AC9F17-1E25-4EC8-90EA-72C61701E158}" dt="2024-11-26T08:53:39.695" v="4377" actId="478"/>
          <ac:spMkLst>
            <pc:docMk/>
            <pc:sldMk cId="3390966203" sldId="1056"/>
            <ac:spMk id="3" creationId="{0C89D556-03EF-47B0-8A1D-33A0B9B435C2}"/>
          </ac:spMkLst>
        </pc:spChg>
        <pc:spChg chg="mod">
          <ac:chgData name="Joanna Elizabeth Dyson" userId="98ea688d-d867-4145-b441-3a296d69fb1b" providerId="ADAL" clId="{66AC9F17-1E25-4EC8-90EA-72C61701E158}" dt="2024-11-26T08:54:55.626" v="4390" actId="20577"/>
          <ac:spMkLst>
            <pc:docMk/>
            <pc:sldMk cId="3390966203" sldId="1056"/>
            <ac:spMk id="6" creationId="{9DE2F64A-7019-4DB8-B33E-B74E8ADA9B67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6T09:07:22.628" v="4497" actId="47"/>
        <pc:sldMkLst>
          <pc:docMk/>
          <pc:sldMk cId="1292859523" sldId="1057"/>
        </pc:sldMkLst>
        <pc:spChg chg="mod">
          <ac:chgData name="Joanna Elizabeth Dyson" userId="98ea688d-d867-4145-b441-3a296d69fb1b" providerId="ADAL" clId="{66AC9F17-1E25-4EC8-90EA-72C61701E158}" dt="2024-11-26T08:53:22.325" v="4374" actId="20577"/>
          <ac:spMkLst>
            <pc:docMk/>
            <pc:sldMk cId="1292859523" sldId="1057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53:17.794" v="4373" actId="207"/>
        <pc:sldMkLst>
          <pc:docMk/>
          <pc:sldMk cId="1893900982" sldId="1058"/>
        </pc:sldMkLst>
        <pc:spChg chg="mod">
          <ac:chgData name="Joanna Elizabeth Dyson" userId="98ea688d-d867-4145-b441-3a296d69fb1b" providerId="ADAL" clId="{66AC9F17-1E25-4EC8-90EA-72C61701E158}" dt="2024-11-26T08:53:17.794" v="4373" actId="207"/>
          <ac:spMkLst>
            <pc:docMk/>
            <pc:sldMk cId="1893900982" sldId="1058"/>
            <ac:spMk id="6" creationId="{9DE2F64A-7019-4DB8-B33E-B74E8ADA9B67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8:54:49.337" v="4389" actId="207"/>
        <pc:sldMkLst>
          <pc:docMk/>
          <pc:sldMk cId="1021405051" sldId="1059"/>
        </pc:sldMkLst>
        <pc:spChg chg="mod">
          <ac:chgData name="Joanna Elizabeth Dyson" userId="98ea688d-d867-4145-b441-3a296d69fb1b" providerId="ADAL" clId="{66AC9F17-1E25-4EC8-90EA-72C61701E158}" dt="2024-11-26T08:54:49.337" v="4389" actId="207"/>
          <ac:spMkLst>
            <pc:docMk/>
            <pc:sldMk cId="1021405051" sldId="1059"/>
            <ac:spMk id="6" creationId="{9DE2F64A-7019-4DB8-B33E-B74E8ADA9B67}"/>
          </ac:spMkLst>
        </pc:spChg>
      </pc:sldChg>
      <pc:sldChg chg="modSp add del mod">
        <pc:chgData name="Joanna Elizabeth Dyson" userId="98ea688d-d867-4145-b441-3a296d69fb1b" providerId="ADAL" clId="{66AC9F17-1E25-4EC8-90EA-72C61701E158}" dt="2024-11-26T09:01:31.863" v="4438" actId="47"/>
        <pc:sldMkLst>
          <pc:docMk/>
          <pc:sldMk cId="2692870944" sldId="1060"/>
        </pc:sldMkLst>
        <pc:spChg chg="mod">
          <ac:chgData name="Joanna Elizabeth Dyson" userId="98ea688d-d867-4145-b441-3a296d69fb1b" providerId="ADAL" clId="{66AC9F17-1E25-4EC8-90EA-72C61701E158}" dt="2024-11-26T08:59:36.503" v="4427" actId="1076"/>
          <ac:spMkLst>
            <pc:docMk/>
            <pc:sldMk cId="2692870944" sldId="1060"/>
            <ac:spMk id="6" creationId="{6CA030B1-7A9E-476D-9461-9BE78175A2A5}"/>
          </ac:spMkLst>
        </pc:spChg>
      </pc:sldChg>
      <pc:sldChg chg="modSp add mod modAnim">
        <pc:chgData name="Joanna Elizabeth Dyson" userId="98ea688d-d867-4145-b441-3a296d69fb1b" providerId="ADAL" clId="{66AC9F17-1E25-4EC8-90EA-72C61701E158}" dt="2024-11-26T09:07:47.966" v="4505"/>
        <pc:sldMkLst>
          <pc:docMk/>
          <pc:sldMk cId="2216025317" sldId="1061"/>
        </pc:sldMkLst>
        <pc:spChg chg="mod">
          <ac:chgData name="Joanna Elizabeth Dyson" userId="98ea688d-d867-4145-b441-3a296d69fb1b" providerId="ADAL" clId="{66AC9F17-1E25-4EC8-90EA-72C61701E158}" dt="2024-11-26T09:02:54.884" v="4463" actId="20577"/>
          <ac:spMkLst>
            <pc:docMk/>
            <pc:sldMk cId="2216025317" sldId="1061"/>
            <ac:spMk id="6" creationId="{6CA030B1-7A9E-476D-9461-9BE78175A2A5}"/>
          </ac:spMkLst>
        </pc:spChg>
      </pc:sldChg>
      <pc:sldChg chg="modSp add mod modAnim">
        <pc:chgData name="Joanna Elizabeth Dyson" userId="98ea688d-d867-4145-b441-3a296d69fb1b" providerId="ADAL" clId="{66AC9F17-1E25-4EC8-90EA-72C61701E158}" dt="2024-11-26T09:07:54.663" v="4507"/>
        <pc:sldMkLst>
          <pc:docMk/>
          <pc:sldMk cId="2239201811" sldId="1062"/>
        </pc:sldMkLst>
        <pc:spChg chg="mod">
          <ac:chgData name="Joanna Elizabeth Dyson" userId="98ea688d-d867-4145-b441-3a296d69fb1b" providerId="ADAL" clId="{66AC9F17-1E25-4EC8-90EA-72C61701E158}" dt="2024-11-26T09:06:17.662" v="4481" actId="20577"/>
          <ac:spMkLst>
            <pc:docMk/>
            <pc:sldMk cId="2239201811" sldId="1062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2:12.595" v="4442" actId="207"/>
        <pc:sldMkLst>
          <pc:docMk/>
          <pc:sldMk cId="656813580" sldId="1063"/>
        </pc:sldMkLst>
        <pc:spChg chg="mod">
          <ac:chgData name="Joanna Elizabeth Dyson" userId="98ea688d-d867-4145-b441-3a296d69fb1b" providerId="ADAL" clId="{66AC9F17-1E25-4EC8-90EA-72C61701E158}" dt="2024-11-26T09:02:12.595" v="4442" actId="207"/>
          <ac:spMkLst>
            <pc:docMk/>
            <pc:sldMk cId="656813580" sldId="1063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1:24.535" v="4434" actId="1076"/>
        <pc:sldMkLst>
          <pc:docMk/>
          <pc:sldMk cId="1464822435" sldId="1064"/>
        </pc:sldMkLst>
        <pc:spChg chg="mod">
          <ac:chgData name="Joanna Elizabeth Dyson" userId="98ea688d-d867-4145-b441-3a296d69fb1b" providerId="ADAL" clId="{66AC9F17-1E25-4EC8-90EA-72C61701E158}" dt="2024-11-26T09:01:24.535" v="4434" actId="1076"/>
          <ac:spMkLst>
            <pc:docMk/>
            <pc:sldMk cId="1464822435" sldId="1064"/>
            <ac:spMk id="6" creationId="{6CA030B1-7A9E-476D-9461-9BE78175A2A5}"/>
          </ac:spMkLst>
        </pc:spChg>
      </pc:sldChg>
      <pc:sldChg chg="modSp add mod ord modAnim">
        <pc:chgData name="Joanna Elizabeth Dyson" userId="98ea688d-d867-4145-b441-3a296d69fb1b" providerId="ADAL" clId="{66AC9F17-1E25-4EC8-90EA-72C61701E158}" dt="2024-11-26T09:07:42.866" v="4503"/>
        <pc:sldMkLst>
          <pc:docMk/>
          <pc:sldMk cId="2427661014" sldId="1065"/>
        </pc:sldMkLst>
        <pc:spChg chg="mod">
          <ac:chgData name="Joanna Elizabeth Dyson" userId="98ea688d-d867-4145-b441-3a296d69fb1b" providerId="ADAL" clId="{66AC9F17-1E25-4EC8-90EA-72C61701E158}" dt="2024-11-26T09:02:23.222" v="4443" actId="207"/>
          <ac:spMkLst>
            <pc:docMk/>
            <pc:sldMk cId="2427661014" sldId="1065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4:09.057" v="4466" actId="207"/>
        <pc:sldMkLst>
          <pc:docMk/>
          <pc:sldMk cId="708495431" sldId="1066"/>
        </pc:sldMkLst>
        <pc:spChg chg="mod">
          <ac:chgData name="Joanna Elizabeth Dyson" userId="98ea688d-d867-4145-b441-3a296d69fb1b" providerId="ADAL" clId="{66AC9F17-1E25-4EC8-90EA-72C61701E158}" dt="2024-11-26T09:04:09.057" v="4466" actId="207"/>
          <ac:spMkLst>
            <pc:docMk/>
            <pc:sldMk cId="708495431" sldId="1066"/>
            <ac:spMk id="6" creationId="{6CA030B1-7A9E-476D-9461-9BE78175A2A5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06:14.369" v="4480" actId="207"/>
        <pc:sldMkLst>
          <pc:docMk/>
          <pc:sldMk cId="2626664332" sldId="1067"/>
        </pc:sldMkLst>
        <pc:spChg chg="mod">
          <ac:chgData name="Joanna Elizabeth Dyson" userId="98ea688d-d867-4145-b441-3a296d69fb1b" providerId="ADAL" clId="{66AC9F17-1E25-4EC8-90EA-72C61701E158}" dt="2024-11-26T09:06:14.369" v="4480" actId="207"/>
          <ac:spMkLst>
            <pc:docMk/>
            <pc:sldMk cId="2626664332" sldId="1067"/>
            <ac:spMk id="6" creationId="{6CA030B1-7A9E-476D-9461-9BE78175A2A5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09:12:25.862" v="4566"/>
        <pc:sldMkLst>
          <pc:docMk/>
          <pc:sldMk cId="741444509" sldId="1068"/>
        </pc:sldMkLst>
        <pc:spChg chg="del">
          <ac:chgData name="Joanna Elizabeth Dyson" userId="98ea688d-d867-4145-b441-3a296d69fb1b" providerId="ADAL" clId="{66AC9F17-1E25-4EC8-90EA-72C61701E158}" dt="2024-11-26T09:10:37.198" v="4533" actId="478"/>
          <ac:spMkLst>
            <pc:docMk/>
            <pc:sldMk cId="741444509" sldId="1068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09:11:19.373" v="4546" actId="20577"/>
          <ac:spMkLst>
            <pc:docMk/>
            <pc:sldMk cId="741444509" sldId="1068"/>
            <ac:spMk id="6" creationId="{EEBF7F34-375C-4F85-991E-6C076D05628C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13:33:09.355" v="7238" actId="20577"/>
        <pc:sldMkLst>
          <pc:docMk/>
          <pc:sldMk cId="2017806511" sldId="1069"/>
        </pc:sldMkLst>
        <pc:spChg chg="del">
          <ac:chgData name="Joanna Elizabeth Dyson" userId="98ea688d-d867-4145-b441-3a296d69fb1b" providerId="ADAL" clId="{66AC9F17-1E25-4EC8-90EA-72C61701E158}" dt="2024-11-26T09:11:25.141" v="4547" actId="478"/>
          <ac:spMkLst>
            <pc:docMk/>
            <pc:sldMk cId="2017806511" sldId="1069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13:33:09.355" v="7238" actId="20577"/>
          <ac:spMkLst>
            <pc:docMk/>
            <pc:sldMk cId="2017806511" sldId="1069"/>
            <ac:spMk id="6" creationId="{EEBF7F34-375C-4F85-991E-6C076D05628C}"/>
          </ac:spMkLst>
        </pc:spChg>
      </pc:sldChg>
      <pc:sldChg chg="delSp modSp add mod modAnim">
        <pc:chgData name="Joanna Elizabeth Dyson" userId="98ea688d-d867-4145-b441-3a296d69fb1b" providerId="ADAL" clId="{66AC9F17-1E25-4EC8-90EA-72C61701E158}" dt="2024-11-26T13:33:24.242" v="7240" actId="20577"/>
        <pc:sldMkLst>
          <pc:docMk/>
          <pc:sldMk cId="834415248" sldId="1070"/>
        </pc:sldMkLst>
        <pc:spChg chg="del">
          <ac:chgData name="Joanna Elizabeth Dyson" userId="98ea688d-d867-4145-b441-3a296d69fb1b" providerId="ADAL" clId="{66AC9F17-1E25-4EC8-90EA-72C61701E158}" dt="2024-11-26T09:12:36.812" v="4569" actId="478"/>
          <ac:spMkLst>
            <pc:docMk/>
            <pc:sldMk cId="834415248" sldId="1070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13:33:24.242" v="7240" actId="20577"/>
          <ac:spMkLst>
            <pc:docMk/>
            <pc:sldMk cId="834415248" sldId="1070"/>
            <ac:spMk id="6" creationId="{EEBF7F34-375C-4F85-991E-6C076D05628C}"/>
          </ac:spMkLst>
        </pc:spChg>
      </pc:sldChg>
      <pc:sldChg chg="delSp modSp add del mod">
        <pc:chgData name="Joanna Elizabeth Dyson" userId="98ea688d-d867-4145-b441-3a296d69fb1b" providerId="ADAL" clId="{66AC9F17-1E25-4EC8-90EA-72C61701E158}" dt="2024-11-26T09:13:53.108" v="4588" actId="47"/>
        <pc:sldMkLst>
          <pc:docMk/>
          <pc:sldMk cId="1357959024" sldId="1071"/>
        </pc:sldMkLst>
        <pc:spChg chg="del">
          <ac:chgData name="Joanna Elizabeth Dyson" userId="98ea688d-d867-4145-b441-3a296d69fb1b" providerId="ADAL" clId="{66AC9F17-1E25-4EC8-90EA-72C61701E158}" dt="2024-11-26T09:13:40.033" v="4587" actId="478"/>
          <ac:spMkLst>
            <pc:docMk/>
            <pc:sldMk cId="1357959024" sldId="1071"/>
            <ac:spMk id="2" creationId="{C726D16E-0BB1-4E94-A33B-BE994CFE27FF}"/>
          </ac:spMkLst>
        </pc:spChg>
        <pc:spChg chg="mod">
          <ac:chgData name="Joanna Elizabeth Dyson" userId="98ea688d-d867-4145-b441-3a296d69fb1b" providerId="ADAL" clId="{66AC9F17-1E25-4EC8-90EA-72C61701E158}" dt="2024-11-26T09:09:31.935" v="4519" actId="20577"/>
          <ac:spMkLst>
            <pc:docMk/>
            <pc:sldMk cId="1357959024" sldId="1071"/>
            <ac:spMk id="6" creationId="{EEBF7F34-375C-4F85-991E-6C076D05628C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10:20.892" v="4531" actId="20577"/>
        <pc:sldMkLst>
          <pc:docMk/>
          <pc:sldMk cId="1933605227" sldId="1072"/>
        </pc:sldMkLst>
        <pc:spChg chg="mod">
          <ac:chgData name="Joanna Elizabeth Dyson" userId="98ea688d-d867-4145-b441-3a296d69fb1b" providerId="ADAL" clId="{66AC9F17-1E25-4EC8-90EA-72C61701E158}" dt="2024-11-26T09:10:20.892" v="4531" actId="20577"/>
          <ac:spMkLst>
            <pc:docMk/>
            <pc:sldMk cId="1933605227" sldId="1072"/>
            <ac:spMk id="6" creationId="{EEBF7F34-375C-4F85-991E-6C076D05628C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11:13.368" v="4545" actId="207"/>
        <pc:sldMkLst>
          <pc:docMk/>
          <pc:sldMk cId="1084836763" sldId="1073"/>
        </pc:sldMkLst>
        <pc:spChg chg="mod">
          <ac:chgData name="Joanna Elizabeth Dyson" userId="98ea688d-d867-4145-b441-3a296d69fb1b" providerId="ADAL" clId="{66AC9F17-1E25-4EC8-90EA-72C61701E158}" dt="2024-11-26T09:11:13.368" v="4545" actId="207"/>
          <ac:spMkLst>
            <pc:docMk/>
            <pc:sldMk cId="1084836763" sldId="1073"/>
            <ac:spMk id="6" creationId="{EEBF7F34-375C-4F85-991E-6C076D05628C}"/>
          </ac:spMkLst>
        </pc:spChg>
      </pc:sldChg>
      <pc:sldChg chg="modSp add mod">
        <pc:chgData name="Joanna Elizabeth Dyson" userId="98ea688d-d867-4145-b441-3a296d69fb1b" providerId="ADAL" clId="{66AC9F17-1E25-4EC8-90EA-72C61701E158}" dt="2024-11-26T09:12:10.157" v="4561" actId="207"/>
        <pc:sldMkLst>
          <pc:docMk/>
          <pc:sldMk cId="1627971896" sldId="1074"/>
        </pc:sldMkLst>
        <pc:spChg chg="mod">
          <ac:chgData name="Joanna Elizabeth Dyson" userId="98ea688d-d867-4145-b441-3a296d69fb1b" providerId="ADAL" clId="{66AC9F17-1E25-4EC8-90EA-72C61701E158}" dt="2024-11-26T09:12:10.157" v="4561" actId="207"/>
          <ac:spMkLst>
            <pc:docMk/>
            <pc:sldMk cId="1627971896" sldId="1074"/>
            <ac:spMk id="6" creationId="{EEBF7F34-375C-4F85-991E-6C076D05628C}"/>
          </ac:spMkLst>
        </pc:spChg>
      </pc:sldChg>
      <pc:sldChg chg="modSp add">
        <pc:chgData name="Joanna Elizabeth Dyson" userId="98ea688d-d867-4145-b441-3a296d69fb1b" providerId="ADAL" clId="{66AC9F17-1E25-4EC8-90EA-72C61701E158}" dt="2024-11-26T09:13:31.272" v="4586" actId="207"/>
        <pc:sldMkLst>
          <pc:docMk/>
          <pc:sldMk cId="1428612690" sldId="1075"/>
        </pc:sldMkLst>
        <pc:spChg chg="mod">
          <ac:chgData name="Joanna Elizabeth Dyson" userId="98ea688d-d867-4145-b441-3a296d69fb1b" providerId="ADAL" clId="{66AC9F17-1E25-4EC8-90EA-72C61701E158}" dt="2024-11-26T09:13:31.272" v="4586" actId="207"/>
          <ac:spMkLst>
            <pc:docMk/>
            <pc:sldMk cId="1428612690" sldId="1075"/>
            <ac:spMk id="6" creationId="{EEBF7F34-375C-4F85-991E-6C076D05628C}"/>
          </ac:spMkLst>
        </pc:spChg>
      </pc:sldChg>
      <pc:sldChg chg="addSp delSp modSp add mod delAnim modAnim">
        <pc:chgData name="Joanna Elizabeth Dyson" userId="98ea688d-d867-4145-b441-3a296d69fb1b" providerId="ADAL" clId="{66AC9F17-1E25-4EC8-90EA-72C61701E158}" dt="2024-11-26T13:27:59.340" v="7138"/>
        <pc:sldMkLst>
          <pc:docMk/>
          <pc:sldMk cId="3620117386" sldId="1076"/>
        </pc:sldMkLst>
        <pc:spChg chg="mod">
          <ac:chgData name="Joanna Elizabeth Dyson" userId="98ea688d-d867-4145-b441-3a296d69fb1b" providerId="ADAL" clId="{66AC9F17-1E25-4EC8-90EA-72C61701E158}" dt="2024-11-26T13:24:26.077" v="6733" actId="1076"/>
          <ac:spMkLst>
            <pc:docMk/>
            <pc:sldMk cId="3620117386" sldId="1076"/>
            <ac:spMk id="2" creationId="{5F6F2250-5876-478A-B155-749C73B5E408}"/>
          </ac:spMkLst>
        </pc:spChg>
        <pc:spChg chg="mod">
          <ac:chgData name="Joanna Elizabeth Dyson" userId="98ea688d-d867-4145-b441-3a296d69fb1b" providerId="ADAL" clId="{66AC9F17-1E25-4EC8-90EA-72C61701E158}" dt="2024-11-26T13:24:06.734" v="6725" actId="20577"/>
          <ac:spMkLst>
            <pc:docMk/>
            <pc:sldMk cId="3620117386" sldId="1076"/>
            <ac:spMk id="5" creationId="{9B573FC6-F82C-49B5-B1C1-68CAEE6028FE}"/>
          </ac:spMkLst>
        </pc:spChg>
        <pc:spChg chg="del">
          <ac:chgData name="Joanna Elizabeth Dyson" userId="98ea688d-d867-4145-b441-3a296d69fb1b" providerId="ADAL" clId="{66AC9F17-1E25-4EC8-90EA-72C61701E158}" dt="2024-11-26T13:24:00.879" v="6720" actId="478"/>
          <ac:spMkLst>
            <pc:docMk/>
            <pc:sldMk cId="3620117386" sldId="1076"/>
            <ac:spMk id="14" creationId="{166618F4-E576-4A50-B60A-F9CF5818081E}"/>
          </ac:spMkLst>
        </pc:spChg>
        <pc:spChg chg="del">
          <ac:chgData name="Joanna Elizabeth Dyson" userId="98ea688d-d867-4145-b441-3a296d69fb1b" providerId="ADAL" clId="{66AC9F17-1E25-4EC8-90EA-72C61701E158}" dt="2024-11-26T13:24:02.094" v="6721" actId="478"/>
          <ac:spMkLst>
            <pc:docMk/>
            <pc:sldMk cId="3620117386" sldId="1076"/>
            <ac:spMk id="15" creationId="{706794D8-60F7-41F2-9EAC-31CEF58135DF}"/>
          </ac:spMkLst>
        </pc:spChg>
        <pc:spChg chg="del">
          <ac:chgData name="Joanna Elizabeth Dyson" userId="98ea688d-d867-4145-b441-3a296d69fb1b" providerId="ADAL" clId="{66AC9F17-1E25-4EC8-90EA-72C61701E158}" dt="2024-11-26T13:24:04.669" v="6723" actId="478"/>
          <ac:spMkLst>
            <pc:docMk/>
            <pc:sldMk cId="3620117386" sldId="1076"/>
            <ac:spMk id="16" creationId="{47E47479-82BF-4E64-8CFC-2DB64B41AC5B}"/>
          </ac:spMkLst>
        </pc:spChg>
        <pc:spChg chg="del">
          <ac:chgData name="Joanna Elizabeth Dyson" userId="98ea688d-d867-4145-b441-3a296d69fb1b" providerId="ADAL" clId="{66AC9F17-1E25-4EC8-90EA-72C61701E158}" dt="2024-11-26T13:24:03.153" v="6722" actId="478"/>
          <ac:spMkLst>
            <pc:docMk/>
            <pc:sldMk cId="3620117386" sldId="1076"/>
            <ac:spMk id="17" creationId="{F5833728-D539-4B26-BFAE-6FB4A2871367}"/>
          </ac:spMkLst>
        </pc:spChg>
        <pc:spChg chg="mod">
          <ac:chgData name="Joanna Elizabeth Dyson" userId="98ea688d-d867-4145-b441-3a296d69fb1b" providerId="ADAL" clId="{66AC9F17-1E25-4EC8-90EA-72C61701E158}" dt="2024-11-26T13:27:11.156" v="7122" actId="207"/>
          <ac:spMkLst>
            <pc:docMk/>
            <pc:sldMk cId="3620117386" sldId="1076"/>
            <ac:spMk id="18" creationId="{0DB8899F-30A1-4BCD-B5F7-924D523E199A}"/>
          </ac:spMkLst>
        </pc:spChg>
        <pc:spChg chg="mod">
          <ac:chgData name="Joanna Elizabeth Dyson" userId="98ea688d-d867-4145-b441-3a296d69fb1b" providerId="ADAL" clId="{66AC9F17-1E25-4EC8-90EA-72C61701E158}" dt="2024-11-26T13:26:33.257" v="6996" actId="1076"/>
          <ac:spMkLst>
            <pc:docMk/>
            <pc:sldMk cId="3620117386" sldId="1076"/>
            <ac:spMk id="19" creationId="{FFA9AE86-A6CB-4BA3-A0DA-AABA56DFAF03}"/>
          </ac:spMkLst>
        </pc:spChg>
        <pc:spChg chg="mod">
          <ac:chgData name="Joanna Elizabeth Dyson" userId="98ea688d-d867-4145-b441-3a296d69fb1b" providerId="ADAL" clId="{66AC9F17-1E25-4EC8-90EA-72C61701E158}" dt="2024-11-26T13:27:15.287" v="7123" actId="207"/>
          <ac:spMkLst>
            <pc:docMk/>
            <pc:sldMk cId="3620117386" sldId="1076"/>
            <ac:spMk id="20" creationId="{400AEC26-0416-463D-AFD7-FF52E8947AA8}"/>
          </ac:spMkLst>
        </pc:spChg>
        <pc:spChg chg="del">
          <ac:chgData name="Joanna Elizabeth Dyson" userId="98ea688d-d867-4145-b441-3a296d69fb1b" providerId="ADAL" clId="{66AC9F17-1E25-4EC8-90EA-72C61701E158}" dt="2024-11-26T13:26:01.464" v="6903" actId="478"/>
          <ac:spMkLst>
            <pc:docMk/>
            <pc:sldMk cId="3620117386" sldId="1076"/>
            <ac:spMk id="21" creationId="{6E78A637-0265-4192-88B1-4F4043E71217}"/>
          </ac:spMkLst>
        </pc:spChg>
        <pc:spChg chg="add mod">
          <ac:chgData name="Joanna Elizabeth Dyson" userId="98ea688d-d867-4145-b441-3a296d69fb1b" providerId="ADAL" clId="{66AC9F17-1E25-4EC8-90EA-72C61701E158}" dt="2024-11-26T13:24:56.027" v="6760" actId="1035"/>
          <ac:spMkLst>
            <pc:docMk/>
            <pc:sldMk cId="3620117386" sldId="1076"/>
            <ac:spMk id="23" creationId="{027BB2B1-D67E-4473-BEAA-0B1E5FDEBA4F}"/>
          </ac:spMkLst>
        </pc:spChg>
        <pc:spChg chg="add del mod">
          <ac:chgData name="Joanna Elizabeth Dyson" userId="98ea688d-d867-4145-b441-3a296d69fb1b" providerId="ADAL" clId="{66AC9F17-1E25-4EC8-90EA-72C61701E158}" dt="2024-11-26T13:27:16.577" v="7124" actId="478"/>
          <ac:spMkLst>
            <pc:docMk/>
            <pc:sldMk cId="3620117386" sldId="1076"/>
            <ac:spMk id="24" creationId="{F4D8B0D1-4B0A-4383-98E0-E4CF10239119}"/>
          </ac:spMkLst>
        </pc:spChg>
        <pc:spChg chg="add mod">
          <ac:chgData name="Joanna Elizabeth Dyson" userId="98ea688d-d867-4145-b441-3a296d69fb1b" providerId="ADAL" clId="{66AC9F17-1E25-4EC8-90EA-72C61701E158}" dt="2024-11-26T13:25:25.441" v="6811" actId="207"/>
          <ac:spMkLst>
            <pc:docMk/>
            <pc:sldMk cId="3620117386" sldId="1076"/>
            <ac:spMk id="25" creationId="{25382347-81E9-427C-AB6F-910311DDAA9B}"/>
          </ac:spMkLst>
        </pc:spChg>
        <pc:spChg chg="add mod">
          <ac:chgData name="Joanna Elizabeth Dyson" userId="98ea688d-d867-4145-b441-3a296d69fb1b" providerId="ADAL" clId="{66AC9F17-1E25-4EC8-90EA-72C61701E158}" dt="2024-11-26T13:25:28.501" v="6812" actId="207"/>
          <ac:spMkLst>
            <pc:docMk/>
            <pc:sldMk cId="3620117386" sldId="1076"/>
            <ac:spMk id="26" creationId="{EB5565AA-4C8E-405A-BF3D-5A78D0CE1DC5}"/>
          </ac:spMkLst>
        </pc:spChg>
        <pc:grpChg chg="del">
          <ac:chgData name="Joanna Elizabeth Dyson" userId="98ea688d-d867-4145-b441-3a296d69fb1b" providerId="ADAL" clId="{66AC9F17-1E25-4EC8-90EA-72C61701E158}" dt="2024-11-26T13:23:59.680" v="6719" actId="478"/>
          <ac:grpSpMkLst>
            <pc:docMk/>
            <pc:sldMk cId="3620117386" sldId="1076"/>
            <ac:grpSpMk id="13" creationId="{592DDF1A-BE09-426A-A722-0BD2D0873ECC}"/>
          </ac:grpSpMkLst>
        </pc:grpChg>
        <pc:picChg chg="mod">
          <ac:chgData name="Joanna Elizabeth Dyson" userId="98ea688d-d867-4145-b441-3a296d69fb1b" providerId="ADAL" clId="{66AC9F17-1E25-4EC8-90EA-72C61701E158}" dt="2024-11-26T13:23:36.199" v="6711" actId="1076"/>
          <ac:picMkLst>
            <pc:docMk/>
            <pc:sldMk cId="3620117386" sldId="1076"/>
            <ac:picMk id="12" creationId="{DACF875E-80ED-4391-994E-4579901BFD12}"/>
          </ac:picMkLst>
        </pc:picChg>
        <pc:picChg chg="add mod ord modCrop">
          <ac:chgData name="Joanna Elizabeth Dyson" userId="98ea688d-d867-4145-b441-3a296d69fb1b" providerId="ADAL" clId="{66AC9F17-1E25-4EC8-90EA-72C61701E158}" dt="2024-11-26T13:24:20.656" v="6731" actId="1076"/>
          <ac:picMkLst>
            <pc:docMk/>
            <pc:sldMk cId="3620117386" sldId="1076"/>
            <ac:picMk id="22" creationId="{B5A05FF4-D43F-4165-9F68-33CC1DC61705}"/>
          </ac:picMkLst>
        </pc:picChg>
      </pc:sldChg>
      <pc:sldChg chg="addSp delSp modSp new del mod">
        <pc:chgData name="Joanna Elizabeth Dyson" userId="98ea688d-d867-4145-b441-3a296d69fb1b" providerId="ADAL" clId="{66AC9F17-1E25-4EC8-90EA-72C61701E158}" dt="2024-11-28T11:18:05.694" v="7470" actId="47"/>
        <pc:sldMkLst>
          <pc:docMk/>
          <pc:sldMk cId="236912372" sldId="1077"/>
        </pc:sldMkLst>
        <pc:spChg chg="add del">
          <ac:chgData name="Joanna Elizabeth Dyson" userId="98ea688d-d867-4145-b441-3a296d69fb1b" providerId="ADAL" clId="{66AC9F17-1E25-4EC8-90EA-72C61701E158}" dt="2024-11-28T11:17:37.217" v="7465"/>
          <ac:spMkLst>
            <pc:docMk/>
            <pc:sldMk cId="236912372" sldId="1077"/>
            <ac:spMk id="5" creationId="{54E5524E-5DCC-4AD5-8E04-B40EB0AE9F22}"/>
          </ac:spMkLst>
        </pc:spChg>
        <pc:spChg chg="add del mod">
          <ac:chgData name="Joanna Elizabeth Dyson" userId="98ea688d-d867-4145-b441-3a296d69fb1b" providerId="ADAL" clId="{66AC9F17-1E25-4EC8-90EA-72C61701E158}" dt="2024-11-28T11:17:51.827" v="7469"/>
          <ac:spMkLst>
            <pc:docMk/>
            <pc:sldMk cId="236912372" sldId="1077"/>
            <ac:spMk id="6" creationId="{D15306E2-19C9-474F-BEF6-B1DC7821763A}"/>
          </ac:spMkLst>
        </pc:spChg>
        <pc:spChg chg="add">
          <ac:chgData name="Joanna Elizabeth Dyson" userId="98ea688d-d867-4145-b441-3a296d69fb1b" providerId="ADAL" clId="{66AC9F17-1E25-4EC8-90EA-72C61701E158}" dt="2024-11-28T11:17:41.705" v="7467"/>
          <ac:spMkLst>
            <pc:docMk/>
            <pc:sldMk cId="236912372" sldId="1077"/>
            <ac:spMk id="7" creationId="{62DECE2E-6BD8-44AD-84B9-118A8FD498E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28.11.2024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28/11/2024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4364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92075" y="673100"/>
            <a:ext cx="6996113" cy="3937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https://ecochain.com/blog/the-criteria-for-high-standard-carbon-offsetting-projects/</a:t>
            </a:r>
            <a:endParaRPr lang="en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3B9203-7A45-FC4F-A2CD-BB78943AE561}" type="datetime1">
              <a:rPr lang="fr-CH" smtClean="0"/>
              <a:t>28.11.2024</a:t>
            </a:fld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542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92075" y="673100"/>
            <a:ext cx="6996113" cy="3937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https://twitter.com/hausfath/status/1183813162795032577</a:t>
            </a:r>
            <a:endParaRPr lang="en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3B9203-7A45-FC4F-A2CD-BB78943AE561}" type="datetime1">
              <a:rPr lang="fr-CH" smtClean="0"/>
              <a:t>28.11.2024</a:t>
            </a:fld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78087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Show slide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6747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003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05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469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9078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92075" y="673100"/>
            <a:ext cx="6996113" cy="3937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https://www.vecteezy.com/vector-art/27117761-model-of-carbon-dioxide-co2-molecule-and-chemical-formulas-geometric-structures-and-illustration-on-white-background-educational-and-study-content-of-chimestry-students-vector-illustration</a:t>
            </a:r>
            <a:endParaRPr lang="en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3B9203-7A45-FC4F-A2CD-BB78943AE561}" type="datetime1">
              <a:rPr lang="fr-CH" smtClean="0"/>
              <a:t>28.11.2024</a:t>
            </a:fld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82615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-92075" y="673100"/>
            <a:ext cx="6996113" cy="3937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https://ecochain.com/blog/the-criteria-for-high-standard-carbon-offsetting-projects/</a:t>
            </a:r>
            <a:endParaRPr lang="en-CH" dirty="0"/>
          </a:p>
        </p:txBody>
      </p:sp>
      <p:sp>
        <p:nvSpPr>
          <p:cNvPr id="4" name="Kopfzeilenplatzhalt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fr-FR"/>
              <a:t>NAME EVENT / NAME PRESENTATION</a:t>
            </a:r>
            <a:endParaRPr lang="fr-FR" dirty="0"/>
          </a:p>
        </p:txBody>
      </p:sp>
      <p:sp>
        <p:nvSpPr>
          <p:cNvPr id="5" name="Datumsplatzhalt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D3B9203-7A45-FC4F-A2CD-BB78943AE561}" type="datetime1">
              <a:rPr lang="fr-CH" smtClean="0"/>
              <a:t>28.11.2024</a:t>
            </a:fld>
            <a:endParaRPr lang="fr-FR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r-FR"/>
              <a:t>Speaker</a:t>
            </a:r>
            <a:endParaRPr lang="fr-FR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605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A267F-8174-4FFA-9D49-A63DE039A728}" type="datetime1">
              <a:rPr lang="fr-CH" smtClean="0"/>
              <a:t>28.11.2024</a:t>
            </a:fld>
            <a:endParaRPr lang="fr-CH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7648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E033B-3F76-4D78-87B3-63CBFB6DAADF}" type="datetime8">
              <a:rPr lang="en-CH" smtClean="0"/>
              <a:t>11/28/2024 11:59</a:t>
            </a:fld>
            <a:endParaRPr lang="fr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2633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/>
              <a:t>NAME EVENT / NAME PRESENTATION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Speaker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  <p:sldLayoutId id="2147483683" r:id="rId16"/>
    <p:sldLayoutId id="2147483684" r:id="rId17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A5C923-5A79-224D-A6A6-8267C64759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7661" y="282439"/>
            <a:ext cx="2356339" cy="2338387"/>
          </a:xfrm>
        </p:spPr>
        <p:txBody>
          <a:bodyPr>
            <a:normAutofit/>
          </a:bodyPr>
          <a:lstStyle/>
          <a:p>
            <a:pPr algn="ctr"/>
            <a:r>
              <a:rPr lang="fr-FR" sz="2800" dirty="0" err="1"/>
              <a:t>Exercise</a:t>
            </a:r>
            <a:r>
              <a:rPr lang="fr-FR" sz="2800" dirty="0"/>
              <a:t> session #11</a:t>
            </a:r>
            <a:br>
              <a:rPr lang="fr-FR" sz="2800" dirty="0"/>
            </a:br>
            <a:r>
              <a:rPr lang="fr-FR" sz="2800" dirty="0"/>
              <a:t>28th </a:t>
            </a:r>
            <a:r>
              <a:rPr lang="fr-FR" sz="2800" dirty="0" err="1"/>
              <a:t>November</a:t>
            </a:r>
            <a:endParaRPr lang="fr-FR" sz="2800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8A3154D-FCB0-A34B-BBBC-167C625558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23.11.2023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156447" y="1379748"/>
            <a:ext cx="49716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b="1" dirty="0"/>
              <a:t>Science of </a:t>
            </a:r>
            <a:r>
              <a:rPr lang="fr-CH" sz="3600" b="1" dirty="0" err="1"/>
              <a:t>Climate</a:t>
            </a:r>
            <a:r>
              <a:rPr lang="fr-CH" sz="3600" b="1" dirty="0"/>
              <a:t> Change</a:t>
            </a:r>
          </a:p>
          <a:p>
            <a:pPr algn="ctr"/>
            <a:endParaRPr lang="fr-CH" sz="3600" b="1" dirty="0"/>
          </a:p>
          <a:p>
            <a:pPr algn="ctr"/>
            <a:r>
              <a:rPr lang="fr-CH" sz="3600" b="1" dirty="0">
                <a:solidFill>
                  <a:schemeClr val="accent1"/>
                </a:solidFill>
              </a:rPr>
              <a:t>CO2 </a:t>
            </a:r>
            <a:r>
              <a:rPr lang="fr-CH" sz="3600" b="1" dirty="0" err="1">
                <a:solidFill>
                  <a:schemeClr val="accent1"/>
                </a:solidFill>
              </a:rPr>
              <a:t>equivalent</a:t>
            </a:r>
            <a:r>
              <a:rPr lang="fr-CH" sz="3600" b="1" dirty="0">
                <a:solidFill>
                  <a:schemeClr val="accent1"/>
                </a:solidFill>
              </a:rPr>
              <a:t> </a:t>
            </a:r>
            <a:r>
              <a:rPr lang="fr-CH" sz="3600" b="1" dirty="0" err="1">
                <a:solidFill>
                  <a:schemeClr val="accent1"/>
                </a:solidFill>
              </a:rPr>
              <a:t>metrics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7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Calculate</a:t>
            </a:r>
            <a:r>
              <a:rPr lang="fr-CH" dirty="0"/>
              <a:t> GWP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3F0434-95D9-4C50-BB30-3AB29DE39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3" y="795592"/>
            <a:ext cx="8841873" cy="672146"/>
          </a:xfrm>
        </p:spPr>
        <p:txBody>
          <a:bodyPr/>
          <a:lstStyle/>
          <a:p>
            <a:pPr marL="0" indent="0">
              <a:buNone/>
            </a:pPr>
            <a:r>
              <a:rPr lang="fr-CH" dirty="0"/>
              <a:t>The UK </a:t>
            </a:r>
            <a:r>
              <a:rPr lang="fr-CH" dirty="0" err="1"/>
              <a:t>government</a:t>
            </a:r>
            <a:r>
              <a:rPr lang="fr-CH" dirty="0"/>
              <a:t> </a:t>
            </a:r>
            <a:r>
              <a:rPr lang="fr-CH" dirty="0" err="1"/>
              <a:t>requires</a:t>
            </a:r>
            <a:r>
              <a:rPr lang="fr-CH" dirty="0"/>
              <a:t> </a:t>
            </a:r>
            <a:r>
              <a:rPr lang="fr-CH" dirty="0" err="1"/>
              <a:t>that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</a:t>
            </a:r>
            <a:r>
              <a:rPr lang="fr-CH" dirty="0" err="1"/>
              <a:t>calculate</a:t>
            </a:r>
            <a:r>
              <a:rPr lang="fr-CH" dirty="0"/>
              <a:t> the CO</a:t>
            </a:r>
            <a:r>
              <a:rPr lang="fr-CH" baseline="-25000" dirty="0"/>
              <a:t>2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 mass if </a:t>
            </a:r>
            <a:r>
              <a:rPr lang="fr-CH" dirty="0" err="1"/>
              <a:t>you</a:t>
            </a:r>
            <a:r>
              <a:rPr lang="fr-CH" dirty="0"/>
              <a:t>, import or </a:t>
            </a:r>
            <a:r>
              <a:rPr lang="fr-CH" dirty="0" err="1"/>
              <a:t>produce</a:t>
            </a:r>
            <a:r>
              <a:rPr lang="fr-CH" dirty="0"/>
              <a:t> F gas </a:t>
            </a:r>
            <a:r>
              <a:rPr lang="fr-CH" dirty="0" err="1"/>
              <a:t>into</a:t>
            </a:r>
            <a:r>
              <a:rPr lang="fr-CH" dirty="0"/>
              <a:t> the UK 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24B76-3BEB-4B60-AE5F-55ABB3D53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231" y="1472173"/>
            <a:ext cx="4071465" cy="24418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83E2FE-191B-428C-952F-942DEE683FAC}"/>
              </a:ext>
            </a:extLst>
          </p:cNvPr>
          <p:cNvSpPr txBox="1"/>
          <p:nvPr/>
        </p:nvSpPr>
        <p:spPr>
          <a:xfrm>
            <a:off x="647395" y="4750834"/>
            <a:ext cx="74066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https://www.gov.uk/guidance/fluorinated-gases-f-gases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6FE33-D1A5-40EA-B3A5-4A77352FC33E}"/>
              </a:ext>
            </a:extLst>
          </p:cNvPr>
          <p:cNvSpPr txBox="1"/>
          <p:nvPr/>
        </p:nvSpPr>
        <p:spPr>
          <a:xfrm>
            <a:off x="4718306" y="1725506"/>
            <a:ext cx="39904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600" dirty="0"/>
              <a:t>You </a:t>
            </a:r>
            <a:r>
              <a:rPr lang="fr-CH" sz="1600" dirty="0" err="1"/>
              <a:t>work</a:t>
            </a:r>
            <a:r>
              <a:rPr lang="fr-CH" sz="1600" dirty="0"/>
              <a:t> for a </a:t>
            </a:r>
            <a:r>
              <a:rPr lang="fr-CH" sz="1600" dirty="0" err="1"/>
              <a:t>refridgerant</a:t>
            </a:r>
            <a:r>
              <a:rPr lang="fr-CH" sz="1600" dirty="0"/>
              <a:t> </a:t>
            </a:r>
            <a:r>
              <a:rPr lang="fr-CH" sz="1600" dirty="0" err="1"/>
              <a:t>company</a:t>
            </a:r>
            <a:r>
              <a:rPr lang="fr-CH" sz="1600" dirty="0"/>
              <a:t> and have </a:t>
            </a:r>
            <a:r>
              <a:rPr lang="fr-CH" sz="1600" dirty="0" err="1"/>
              <a:t>produced</a:t>
            </a:r>
            <a:r>
              <a:rPr lang="fr-CH" sz="1600" dirty="0"/>
              <a:t> 15 kg of </a:t>
            </a:r>
            <a:r>
              <a:rPr lang="fr-CH" sz="1600" dirty="0" err="1"/>
              <a:t>hydrofluorocrabon</a:t>
            </a:r>
            <a:r>
              <a:rPr lang="fr-CH" sz="1600" dirty="0"/>
              <a:t> 404a and 10kg of HFC-407a. </a:t>
            </a:r>
          </a:p>
          <a:p>
            <a:pPr marL="0" indent="0">
              <a:buNone/>
            </a:pPr>
            <a:endParaRPr lang="fr-CH" sz="1600" dirty="0"/>
          </a:p>
          <a:p>
            <a:pPr marL="0" indent="0">
              <a:buNone/>
            </a:pPr>
            <a:r>
              <a:rPr lang="fr-CH" sz="1600" dirty="0"/>
              <a:t>If the GWP of HFC-404A </a:t>
            </a:r>
            <a:r>
              <a:rPr lang="fr-CH" sz="1600" dirty="0" err="1"/>
              <a:t>is</a:t>
            </a:r>
            <a:r>
              <a:rPr lang="fr-CH" sz="1600" dirty="0"/>
              <a:t> 3922 and the GWP of HFC-407a </a:t>
            </a:r>
            <a:r>
              <a:rPr lang="fr-CH" sz="1600" dirty="0" err="1"/>
              <a:t>is</a:t>
            </a:r>
            <a:r>
              <a:rPr lang="fr-CH" sz="1600" dirty="0"/>
              <a:t> 2107, </a:t>
            </a:r>
            <a:r>
              <a:rPr lang="fr-CH" sz="1600" dirty="0" err="1"/>
              <a:t>calculate</a:t>
            </a:r>
            <a:r>
              <a:rPr lang="fr-CH" sz="1600" dirty="0"/>
              <a:t> the </a:t>
            </a:r>
            <a:r>
              <a:rPr lang="fr-CH" sz="1600" dirty="0" err="1"/>
              <a:t>equivalent</a:t>
            </a:r>
            <a:r>
              <a:rPr lang="fr-CH" sz="1600" dirty="0"/>
              <a:t> tonnes of CO</a:t>
            </a:r>
            <a:r>
              <a:rPr lang="fr-CH" sz="1600" baseline="-25000" dirty="0"/>
              <a:t>2</a:t>
            </a:r>
            <a:r>
              <a:rPr lang="fr-CH" sz="1600" dirty="0"/>
              <a:t>.</a:t>
            </a:r>
            <a:endParaRPr lang="en-GB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CCF51-A89F-495E-832A-B283396AB1BB}"/>
              </a:ext>
            </a:extLst>
          </p:cNvPr>
          <p:cNvSpPr txBox="1"/>
          <p:nvPr/>
        </p:nvSpPr>
        <p:spPr>
          <a:xfrm>
            <a:off x="4609474" y="3870740"/>
            <a:ext cx="45720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400" i="1" dirty="0" err="1">
                <a:solidFill>
                  <a:schemeClr val="accent1"/>
                </a:solidFill>
              </a:rPr>
              <a:t>Hint</a:t>
            </a:r>
            <a:r>
              <a:rPr lang="fr-CH" sz="1400" i="1" dirty="0">
                <a:solidFill>
                  <a:schemeClr val="accent1"/>
                </a:solidFill>
              </a:rPr>
              <a:t>:</a:t>
            </a:r>
          </a:p>
          <a:p>
            <a:pPr marL="0" indent="0">
              <a:buNone/>
            </a:pPr>
            <a:r>
              <a:rPr lang="fr-CH" sz="1400" i="1" dirty="0">
                <a:solidFill>
                  <a:schemeClr val="accent1"/>
                </a:solidFill>
              </a:rPr>
              <a:t>First </a:t>
            </a:r>
            <a:r>
              <a:rPr lang="fr-CH" sz="1400" i="1" dirty="0" err="1">
                <a:solidFill>
                  <a:schemeClr val="accent1"/>
                </a:solidFill>
              </a:rPr>
              <a:t>we</a:t>
            </a:r>
            <a:r>
              <a:rPr lang="fr-CH" sz="1400" i="1" dirty="0">
                <a:solidFill>
                  <a:schemeClr val="accent1"/>
                </a:solidFill>
              </a:rPr>
              <a:t> </a:t>
            </a:r>
            <a:r>
              <a:rPr lang="fr-CH" sz="1400" i="1" dirty="0" err="1">
                <a:solidFill>
                  <a:schemeClr val="accent1"/>
                </a:solidFill>
              </a:rPr>
              <a:t>want</a:t>
            </a:r>
            <a:r>
              <a:rPr lang="fr-CH" sz="1400" i="1" dirty="0">
                <a:solidFill>
                  <a:schemeClr val="accent1"/>
                </a:solidFill>
              </a:rPr>
              <a:t> the mass of the HFCs in tonnes</a:t>
            </a:r>
          </a:p>
          <a:p>
            <a:pPr marL="0" indent="0">
              <a:buNone/>
            </a:pPr>
            <a:r>
              <a:rPr lang="fr-CH" sz="1400" i="1" dirty="0" err="1">
                <a:solidFill>
                  <a:schemeClr val="accent1"/>
                </a:solidFill>
              </a:rPr>
              <a:t>Then</a:t>
            </a:r>
            <a:r>
              <a:rPr lang="fr-CH" sz="1400" i="1" dirty="0">
                <a:solidFill>
                  <a:schemeClr val="accent1"/>
                </a:solidFill>
              </a:rPr>
              <a:t> </a:t>
            </a:r>
            <a:r>
              <a:rPr lang="fr-CH" sz="1400" i="1" dirty="0" err="1">
                <a:solidFill>
                  <a:schemeClr val="accent1"/>
                </a:solidFill>
              </a:rPr>
              <a:t>we</a:t>
            </a:r>
            <a:r>
              <a:rPr lang="fr-CH" sz="1400" i="1" dirty="0">
                <a:solidFill>
                  <a:schemeClr val="accent1"/>
                </a:solidFill>
              </a:rPr>
              <a:t> </a:t>
            </a:r>
            <a:r>
              <a:rPr lang="fr-CH" sz="1400" i="1" dirty="0" err="1">
                <a:solidFill>
                  <a:schemeClr val="accent1"/>
                </a:solidFill>
              </a:rPr>
              <a:t>want</a:t>
            </a:r>
            <a:r>
              <a:rPr lang="fr-CH" sz="1400" i="1" dirty="0">
                <a:solidFill>
                  <a:schemeClr val="accent1"/>
                </a:solidFill>
              </a:rPr>
              <a:t> to </a:t>
            </a:r>
            <a:r>
              <a:rPr lang="fr-CH" sz="1400" i="1" dirty="0" err="1">
                <a:solidFill>
                  <a:schemeClr val="accent1"/>
                </a:solidFill>
              </a:rPr>
              <a:t>take</a:t>
            </a:r>
            <a:r>
              <a:rPr lang="fr-CH" sz="1400" i="1" dirty="0">
                <a:solidFill>
                  <a:schemeClr val="accent1"/>
                </a:solidFill>
              </a:rPr>
              <a:t> </a:t>
            </a:r>
            <a:r>
              <a:rPr lang="fr-CH" sz="1400" i="1" dirty="0" err="1">
                <a:solidFill>
                  <a:schemeClr val="accent1"/>
                </a:solidFill>
              </a:rPr>
              <a:t>into</a:t>
            </a:r>
            <a:r>
              <a:rPr lang="fr-CH" sz="1400" i="1" dirty="0">
                <a:solidFill>
                  <a:schemeClr val="accent1"/>
                </a:solidFill>
              </a:rPr>
              <a:t> </a:t>
            </a:r>
            <a:r>
              <a:rPr lang="fr-CH" sz="1400" i="1" dirty="0" err="1">
                <a:solidFill>
                  <a:schemeClr val="accent1"/>
                </a:solidFill>
              </a:rPr>
              <a:t>account</a:t>
            </a:r>
            <a:r>
              <a:rPr lang="fr-CH" sz="1400" i="1" dirty="0">
                <a:solidFill>
                  <a:schemeClr val="accent1"/>
                </a:solidFill>
              </a:rPr>
              <a:t> the GWP of </a:t>
            </a:r>
            <a:r>
              <a:rPr lang="fr-CH" sz="1400" i="1" dirty="0" err="1">
                <a:solidFill>
                  <a:schemeClr val="accent1"/>
                </a:solidFill>
              </a:rPr>
              <a:t>each</a:t>
            </a:r>
            <a:endParaRPr lang="fr-CH" sz="1400" i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3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Calculate</a:t>
            </a:r>
            <a:r>
              <a:rPr lang="fr-CH" dirty="0"/>
              <a:t> GWP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83E2FE-191B-428C-952F-942DEE683FAC}"/>
              </a:ext>
            </a:extLst>
          </p:cNvPr>
          <p:cNvSpPr txBox="1"/>
          <p:nvPr/>
        </p:nvSpPr>
        <p:spPr>
          <a:xfrm>
            <a:off x="647395" y="4750834"/>
            <a:ext cx="740664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https://www.gov.uk/guidance/fluorinated-gases-f-gases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56FE33-D1A5-40EA-B3A5-4A77352FC33E}"/>
              </a:ext>
            </a:extLst>
          </p:cNvPr>
          <p:cNvSpPr txBox="1"/>
          <p:nvPr/>
        </p:nvSpPr>
        <p:spPr>
          <a:xfrm>
            <a:off x="384962" y="2245691"/>
            <a:ext cx="837407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600" i="1" dirty="0">
                <a:solidFill>
                  <a:schemeClr val="accent1"/>
                </a:solidFill>
              </a:rPr>
              <a:t>First </a:t>
            </a:r>
            <a:r>
              <a:rPr lang="fr-CH" sz="1600" i="1" dirty="0" err="1">
                <a:solidFill>
                  <a:schemeClr val="accent1"/>
                </a:solidFill>
              </a:rPr>
              <a:t>we</a:t>
            </a:r>
            <a:r>
              <a:rPr lang="fr-CH" sz="1600" i="1" dirty="0">
                <a:solidFill>
                  <a:schemeClr val="accent1"/>
                </a:solidFill>
              </a:rPr>
              <a:t> </a:t>
            </a:r>
            <a:r>
              <a:rPr lang="fr-CH" sz="1600" i="1" dirty="0" err="1">
                <a:solidFill>
                  <a:schemeClr val="accent1"/>
                </a:solidFill>
              </a:rPr>
              <a:t>want</a:t>
            </a:r>
            <a:r>
              <a:rPr lang="fr-CH" sz="1600" i="1" dirty="0">
                <a:solidFill>
                  <a:schemeClr val="accent1"/>
                </a:solidFill>
              </a:rPr>
              <a:t> the mass of the HFCs in tonnes</a:t>
            </a:r>
          </a:p>
          <a:p>
            <a:pPr marL="0" indent="0">
              <a:buNone/>
            </a:pPr>
            <a:r>
              <a:rPr lang="fr-CH" sz="1600" dirty="0">
                <a:solidFill>
                  <a:schemeClr val="accent1"/>
                </a:solidFill>
              </a:rPr>
              <a:t>10/1000 = 0.01 tonnes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15/1000 = 0.015 tonnes</a:t>
            </a:r>
          </a:p>
          <a:p>
            <a:pPr marL="0" indent="0">
              <a:buNone/>
            </a:pPr>
            <a:endParaRPr lang="en-GB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GB" sz="1600" i="1" dirty="0">
                <a:solidFill>
                  <a:schemeClr val="accent1"/>
                </a:solidFill>
              </a:rPr>
              <a:t>Then, we multiply this by the GWP of each gas: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0.015 x 3922 = 58.8 tonnes CO</a:t>
            </a:r>
            <a:r>
              <a:rPr lang="en-GB" sz="1600" baseline="-25000" dirty="0">
                <a:solidFill>
                  <a:schemeClr val="accent1"/>
                </a:solidFill>
              </a:rPr>
              <a:t>2</a:t>
            </a:r>
            <a:r>
              <a:rPr lang="en-GB" sz="1600" dirty="0">
                <a:solidFill>
                  <a:schemeClr val="accent1"/>
                </a:solidFill>
              </a:rPr>
              <a:t> equivalent for HFC-404A</a:t>
            </a:r>
          </a:p>
          <a:p>
            <a:pPr marL="0" indent="0">
              <a:buNone/>
            </a:pPr>
            <a:r>
              <a:rPr lang="en-GB" sz="1600" dirty="0">
                <a:solidFill>
                  <a:schemeClr val="accent1"/>
                </a:solidFill>
              </a:rPr>
              <a:t>0.01 x 2107 </a:t>
            </a:r>
            <a:r>
              <a:rPr lang="en-GB" sz="1600">
                <a:solidFill>
                  <a:schemeClr val="accent1"/>
                </a:solidFill>
              </a:rPr>
              <a:t>= 21.07 tonnes </a:t>
            </a:r>
            <a:r>
              <a:rPr lang="en-GB" sz="1600" dirty="0">
                <a:solidFill>
                  <a:schemeClr val="accent1"/>
                </a:solidFill>
              </a:rPr>
              <a:t>CO</a:t>
            </a:r>
            <a:r>
              <a:rPr lang="en-GB" sz="1600" baseline="-25000" dirty="0">
                <a:solidFill>
                  <a:schemeClr val="accent1"/>
                </a:solidFill>
              </a:rPr>
              <a:t>2</a:t>
            </a:r>
            <a:r>
              <a:rPr lang="en-GB" sz="1600" dirty="0">
                <a:solidFill>
                  <a:schemeClr val="accent1"/>
                </a:solidFill>
              </a:rPr>
              <a:t> equivalent for HFC-407A</a:t>
            </a:r>
            <a:endParaRPr lang="fr-CH" sz="1600" dirty="0">
              <a:solidFill>
                <a:schemeClr val="accen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235615-2C99-4145-AD35-156F5647A3B5}"/>
              </a:ext>
            </a:extLst>
          </p:cNvPr>
          <p:cNvSpPr txBox="1"/>
          <p:nvPr/>
        </p:nvSpPr>
        <p:spPr>
          <a:xfrm>
            <a:off x="384962" y="723495"/>
            <a:ext cx="824627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CH" sz="1400" dirty="0"/>
              <a:t>You </a:t>
            </a:r>
            <a:r>
              <a:rPr lang="fr-CH" sz="1400" dirty="0" err="1"/>
              <a:t>work</a:t>
            </a:r>
            <a:r>
              <a:rPr lang="fr-CH" sz="1400" dirty="0"/>
              <a:t> for a </a:t>
            </a:r>
            <a:r>
              <a:rPr lang="fr-CH" sz="1400" dirty="0" err="1"/>
              <a:t>refridgerant</a:t>
            </a:r>
            <a:r>
              <a:rPr lang="fr-CH" sz="1400" dirty="0"/>
              <a:t> </a:t>
            </a:r>
            <a:r>
              <a:rPr lang="fr-CH" sz="1400" dirty="0" err="1"/>
              <a:t>company</a:t>
            </a:r>
            <a:r>
              <a:rPr lang="fr-CH" sz="1400" dirty="0"/>
              <a:t> and have </a:t>
            </a:r>
            <a:r>
              <a:rPr lang="fr-CH" sz="1400" dirty="0" err="1"/>
              <a:t>produced</a:t>
            </a:r>
            <a:r>
              <a:rPr lang="fr-CH" sz="1400" dirty="0"/>
              <a:t> 15 kg of </a:t>
            </a:r>
            <a:r>
              <a:rPr lang="fr-CH" sz="1400" dirty="0" err="1"/>
              <a:t>hydrofluorocrabon</a:t>
            </a:r>
            <a:r>
              <a:rPr lang="fr-CH" sz="1400" dirty="0"/>
              <a:t> 404a and 10kg of HFC-407a. </a:t>
            </a:r>
          </a:p>
          <a:p>
            <a:pPr marL="0" indent="0">
              <a:buNone/>
            </a:pPr>
            <a:endParaRPr lang="fr-CH" sz="1400" dirty="0"/>
          </a:p>
          <a:p>
            <a:pPr marL="0" indent="0">
              <a:buNone/>
            </a:pPr>
            <a:r>
              <a:rPr lang="fr-CH" sz="1400" dirty="0"/>
              <a:t>If the GWP of HFC-404A </a:t>
            </a:r>
            <a:r>
              <a:rPr lang="fr-CH" sz="1400" dirty="0" err="1"/>
              <a:t>is</a:t>
            </a:r>
            <a:r>
              <a:rPr lang="fr-CH" sz="1400" dirty="0"/>
              <a:t> 3922 and the GWP of HFC-407a </a:t>
            </a:r>
            <a:r>
              <a:rPr lang="fr-CH" sz="1400" dirty="0" err="1"/>
              <a:t>is</a:t>
            </a:r>
            <a:r>
              <a:rPr lang="fr-CH" sz="1400" dirty="0"/>
              <a:t> 2107, </a:t>
            </a:r>
            <a:r>
              <a:rPr lang="fr-CH" sz="1400" dirty="0" err="1"/>
              <a:t>calculate</a:t>
            </a:r>
            <a:r>
              <a:rPr lang="fr-CH" sz="1400" dirty="0"/>
              <a:t> the </a:t>
            </a:r>
            <a:r>
              <a:rPr lang="fr-CH" sz="1400" dirty="0" err="1"/>
              <a:t>equivalent</a:t>
            </a:r>
            <a:r>
              <a:rPr lang="fr-CH" sz="1400" dirty="0"/>
              <a:t> tonnes of CO</a:t>
            </a:r>
            <a:r>
              <a:rPr lang="fr-CH" sz="1400" baseline="-25000" dirty="0"/>
              <a:t>2</a:t>
            </a:r>
            <a:r>
              <a:rPr lang="fr-CH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515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04875" y="1563688"/>
            <a:ext cx="7670556" cy="3386772"/>
          </a:xfrm>
        </p:spPr>
        <p:txBody>
          <a:bodyPr/>
          <a:lstStyle/>
          <a:p>
            <a:pPr marL="342900" lvl="1" indent="0">
              <a:buNone/>
            </a:pPr>
            <a:endParaRPr lang="fr-CH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Limitations of GWP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9816" y="807298"/>
            <a:ext cx="9094184" cy="4654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The selected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time horizon </a:t>
            </a:r>
            <a:r>
              <a:rPr lang="en-US" sz="1600" dirty="0">
                <a:latin typeface="Franklin Gothic Medium" panose="020B0603020102020204" pitchFamily="34" charset="0"/>
              </a:rPr>
              <a:t>has a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large impact on the value </a:t>
            </a:r>
            <a:r>
              <a:rPr lang="en-US" sz="1600" dirty="0">
                <a:latin typeface="Franklin Gothic Medium" panose="020B0603020102020204" pitchFamily="34" charset="0"/>
              </a:rPr>
              <a:t>of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sz="1600" dirty="0">
                <a:latin typeface="Franklin Gothic Medium" panose="020B0603020102020204" pitchFamily="34" charset="0"/>
              </a:rPr>
              <a:t>      the metric and does not represent long or short term effects of specific GHGs.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GWP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over-simplifies complex interactions </a:t>
            </a:r>
            <a:r>
              <a:rPr lang="en-US" sz="1600" dirty="0">
                <a:latin typeface="Franklin Gothic Medium" panose="020B0603020102020204" pitchFamily="34" charset="0"/>
              </a:rPr>
              <a:t>of various gases in the atmosphere by converting them to the single metric relative to CO</a:t>
            </a:r>
            <a:r>
              <a:rPr lang="en-US" sz="1600" baseline="-25000" dirty="0">
                <a:latin typeface="Franklin Gothic Medium" panose="020B0603020102020204" pitchFamily="34" charset="0"/>
              </a:rPr>
              <a:t>2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Does not account for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indirect effects </a:t>
            </a:r>
            <a:r>
              <a:rPr lang="en-US" sz="1600" dirty="0">
                <a:latin typeface="Franklin Gothic Medium" panose="020B0603020102020204" pitchFamily="34" charset="0"/>
              </a:rPr>
              <a:t>of GHG such as their influence on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cloud formation </a:t>
            </a:r>
            <a:r>
              <a:rPr lang="en-US" sz="1600" dirty="0">
                <a:latin typeface="Franklin Gothic Medium" panose="020B0603020102020204" pitchFamily="34" charset="0"/>
              </a:rPr>
              <a:t>and the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albedo effect</a:t>
            </a:r>
            <a:r>
              <a:rPr lang="en-US" sz="1600" dirty="0">
                <a:latin typeface="Franklin Gothic Medium" panose="020B0603020102020204" pitchFamily="34" charset="0"/>
              </a:rPr>
              <a:t>. 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There is a degree of uncertainty due to the </a:t>
            </a:r>
            <a:r>
              <a:rPr lang="en-US" sz="16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uncertainty in the atmospheric models </a:t>
            </a:r>
            <a:r>
              <a:rPr lang="en-US" sz="1600" dirty="0">
                <a:latin typeface="Franklin Gothic Medium" panose="020B0603020102020204" pitchFamily="34" charset="0"/>
              </a:rPr>
              <a:t>and assumptions used in the calculation of GWP values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en-US" sz="700" dirty="0">
              <a:latin typeface="Franklin Gothic Medium" panose="020B060302010202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latin typeface="Franklin Gothic Medium" panose="020B0603020102020204" pitchFamily="34" charset="0"/>
              </a:rPr>
              <a:t>Despite its name, it does not compare gases against their effect on global temperature.</a:t>
            </a: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en-US" sz="1600" dirty="0"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</a:pPr>
            <a:endParaRPr lang="en-US" sz="1100" dirty="0">
              <a:latin typeface="Franklin Gothic Medium" panose="020B06030201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E9567-3848-4B4A-9D95-EA6B9DD38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745" y="-4945"/>
            <a:ext cx="3174255" cy="109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0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02694" cy="1072753"/>
          </a:xfrm>
        </p:spPr>
        <p:txBody>
          <a:bodyPr/>
          <a:lstStyle/>
          <a:p>
            <a:r>
              <a:rPr lang="fr-CH" dirty="0"/>
              <a:t>GWP vs GTP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312735" y="1387472"/>
            <a:ext cx="83846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800" b="1" dirty="0">
                <a:latin typeface="Franklin Gothic Medium" panose="020B0603020102020204" pitchFamily="34" charset="0"/>
              </a:rPr>
              <a:t>Global </a:t>
            </a:r>
            <a:r>
              <a:rPr lang="fr-CH" sz="1800" b="1" dirty="0" err="1">
                <a:latin typeface="Franklin Gothic Medium" panose="020B0603020102020204" pitchFamily="34" charset="0"/>
              </a:rPr>
              <a:t>Temperature</a:t>
            </a:r>
            <a:r>
              <a:rPr lang="fr-CH" sz="1800" b="1" dirty="0">
                <a:latin typeface="Franklin Gothic Medium" panose="020B0603020102020204" pitchFamily="34" charset="0"/>
              </a:rPr>
              <a:t> Change </a:t>
            </a:r>
            <a:r>
              <a:rPr lang="fr-CH" sz="1800" b="1" dirty="0" err="1">
                <a:latin typeface="Franklin Gothic Medium" panose="020B0603020102020204" pitchFamily="34" charset="0"/>
              </a:rPr>
              <a:t>Potential</a:t>
            </a:r>
            <a:r>
              <a:rPr lang="fr-CH" sz="1800" b="1" dirty="0">
                <a:latin typeface="Franklin Gothic Medium" panose="020B0603020102020204" pitchFamily="34" charset="0"/>
              </a:rPr>
              <a:t> (GTP)</a:t>
            </a:r>
          </a:p>
          <a:p>
            <a:r>
              <a:rPr lang="fr-CH" sz="1800" dirty="0">
                <a:latin typeface="Franklin Gothic Medium" panose="020B0603020102020204" pitchFamily="34" charset="0"/>
              </a:rPr>
              <a:t>… </a:t>
            </a:r>
            <a:r>
              <a:rPr lang="fr-CH" sz="1800" dirty="0" err="1">
                <a:latin typeface="Franklin Gothic Medium" panose="020B0603020102020204" pitchFamily="34" charset="0"/>
              </a:rPr>
              <a:t>estimates</a:t>
            </a:r>
            <a:r>
              <a:rPr lang="fr-CH" sz="1800" dirty="0">
                <a:latin typeface="Franklin Gothic Medium" panose="020B0603020102020204" pitchFamily="34" charset="0"/>
              </a:rPr>
              <a:t> the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potential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surface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temperature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reponse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>
                <a:latin typeface="Franklin Gothic Medium" panose="020B0603020102020204" pitchFamily="34" charset="0"/>
              </a:rPr>
              <a:t>to </a:t>
            </a:r>
            <a:r>
              <a:rPr lang="fr-CH" sz="1800" dirty="0" err="1">
                <a:latin typeface="Franklin Gothic Medium" panose="020B0603020102020204" pitchFamily="34" charset="0"/>
              </a:rPr>
              <a:t>emissions</a:t>
            </a:r>
            <a:r>
              <a:rPr lang="fr-CH" sz="1800" dirty="0">
                <a:latin typeface="Franklin Gothic Medium" panose="020B0603020102020204" pitchFamily="34" charset="0"/>
              </a:rPr>
              <a:t> of </a:t>
            </a:r>
            <a:r>
              <a:rPr lang="fr-CH" sz="1800" dirty="0" err="1">
                <a:latin typeface="Franklin Gothic Medium" panose="020B0603020102020204" pitchFamily="34" charset="0"/>
              </a:rPr>
              <a:t>different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latin typeface="Franklin Gothic Medium" panose="020B0603020102020204" pitchFamily="34" charset="0"/>
              </a:rPr>
              <a:t>gases</a:t>
            </a:r>
            <a:r>
              <a:rPr lang="fr-CH" sz="1800" dirty="0">
                <a:latin typeface="Franklin Gothic Medium" panose="020B0603020102020204" pitchFamily="34" charset="0"/>
              </a:rPr>
              <a:t> in a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specific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year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>
                <a:latin typeface="Franklin Gothic Medium" panose="020B0603020102020204" pitchFamily="34" charset="0"/>
              </a:rPr>
              <a:t>in the future as </a:t>
            </a:r>
            <a:r>
              <a:rPr lang="fr-CH" sz="1800" dirty="0" err="1">
                <a:latin typeface="Franklin Gothic Medium" panose="020B0603020102020204" pitchFamily="34" charset="0"/>
              </a:rPr>
              <a:t>opposed</a:t>
            </a:r>
            <a:r>
              <a:rPr lang="fr-CH" sz="1800" dirty="0">
                <a:latin typeface="Franklin Gothic Medium" panose="020B0603020102020204" pitchFamily="34" charset="0"/>
              </a:rPr>
              <a:t> to </a:t>
            </a:r>
            <a:r>
              <a:rPr lang="fr-CH" sz="1800" dirty="0" err="1">
                <a:latin typeface="Franklin Gothic Medium" panose="020B0603020102020204" pitchFamily="34" charset="0"/>
              </a:rPr>
              <a:t>spreading</a:t>
            </a:r>
            <a:r>
              <a:rPr lang="fr-CH" sz="1800" dirty="0">
                <a:latin typeface="Franklin Gothic Medium" panose="020B0603020102020204" pitchFamily="34" charset="0"/>
              </a:rPr>
              <a:t> the impact over </a:t>
            </a:r>
            <a:r>
              <a:rPr lang="fr-CH" sz="1800" dirty="0" err="1">
                <a:latin typeface="Franklin Gothic Medium" panose="020B0603020102020204" pitchFamily="34" charset="0"/>
              </a:rPr>
              <a:t>many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latin typeface="Franklin Gothic Medium" panose="020B0603020102020204" pitchFamily="34" charset="0"/>
              </a:rPr>
              <a:t>years</a:t>
            </a:r>
            <a:endParaRPr lang="fr-CH" sz="1800" dirty="0">
              <a:latin typeface="Franklin Gothic Medium" panose="020B0603020102020204" pitchFamily="34" charset="0"/>
            </a:endParaRPr>
          </a:p>
          <a:p>
            <a:endParaRPr lang="fr-CH" sz="1800" dirty="0">
              <a:latin typeface="Franklin Gothic Medium" panose="020B0603020102020204" pitchFamily="34" charset="0"/>
            </a:endParaRPr>
          </a:p>
          <a:p>
            <a:r>
              <a:rPr lang="fr-CH" sz="1800" dirty="0">
                <a:latin typeface="Franklin Gothic Medium" panose="020B0603020102020204" pitchFamily="34" charset="0"/>
              </a:rPr>
              <a:t>This </a:t>
            </a:r>
            <a:r>
              <a:rPr lang="fr-CH" sz="1800" dirty="0" err="1">
                <a:latin typeface="Franklin Gothic Medium" panose="020B0603020102020204" pitchFamily="34" charset="0"/>
              </a:rPr>
              <a:t>is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latin typeface="Franklin Gothic Medium" panose="020B0603020102020204" pitchFamily="34" charset="0"/>
              </a:rPr>
              <a:t>useful</a:t>
            </a:r>
            <a:r>
              <a:rPr lang="fr-CH" sz="1800" dirty="0">
                <a:latin typeface="Franklin Gothic Medium" panose="020B0603020102020204" pitchFamily="34" charset="0"/>
              </a:rPr>
              <a:t> for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target-based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climate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policies</a:t>
            </a:r>
            <a:r>
              <a:rPr lang="fr-CH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dirty="0">
                <a:latin typeface="Franklin Gothic Medium" panose="020B0603020102020204" pitchFamily="34" charset="0"/>
              </a:rPr>
              <a:t>like the Paris agreement. </a:t>
            </a:r>
          </a:p>
          <a:p>
            <a:r>
              <a:rPr lang="fr-CH" sz="1800" dirty="0" err="1">
                <a:latin typeface="Franklin Gothic Medium" panose="020B0603020102020204" pitchFamily="34" charset="0"/>
              </a:rPr>
              <a:t>Both</a:t>
            </a:r>
            <a:r>
              <a:rPr lang="fr-CH" sz="1800" dirty="0">
                <a:latin typeface="Franklin Gothic Medium" panose="020B0603020102020204" pitchFamily="34" charset="0"/>
              </a:rPr>
              <a:t> GTP and GWP assume </a:t>
            </a:r>
            <a:r>
              <a:rPr lang="fr-CH" sz="1800" dirty="0" err="1">
                <a:latin typeface="Franklin Gothic Medium" panose="020B0603020102020204" pitchFamily="34" charset="0"/>
              </a:rPr>
              <a:t>that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latin typeface="Franklin Gothic Medium" panose="020B0603020102020204" pitchFamily="34" charset="0"/>
              </a:rPr>
              <a:t>there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latin typeface="Franklin Gothic Medium" panose="020B0603020102020204" pitchFamily="34" charset="0"/>
              </a:rPr>
              <a:t>is</a:t>
            </a:r>
            <a:r>
              <a:rPr lang="fr-CH" sz="1800" dirty="0">
                <a:latin typeface="Franklin Gothic Medium" panose="020B0603020102020204" pitchFamily="34" charset="0"/>
              </a:rPr>
              <a:t> a single time pulse of </a:t>
            </a:r>
            <a:r>
              <a:rPr lang="fr-CH" sz="1800" dirty="0" err="1">
                <a:latin typeface="Franklin Gothic Medium" panose="020B0603020102020204" pitchFamily="34" charset="0"/>
              </a:rPr>
              <a:t>emissions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 err="1">
                <a:latin typeface="Franklin Gothic Medium" panose="020B0603020102020204" pitchFamily="34" charset="0"/>
              </a:rPr>
              <a:t>into</a:t>
            </a:r>
            <a:r>
              <a:rPr lang="fr-CH" sz="1800" dirty="0">
                <a:latin typeface="Franklin Gothic Medium" panose="020B0603020102020204" pitchFamily="34" charset="0"/>
              </a:rPr>
              <a:t> the </a:t>
            </a:r>
            <a:r>
              <a:rPr lang="fr-CH" sz="1800" dirty="0" err="1">
                <a:latin typeface="Franklin Gothic Medium" panose="020B0603020102020204" pitchFamily="34" charset="0"/>
              </a:rPr>
              <a:t>atmosphere</a:t>
            </a:r>
            <a:r>
              <a:rPr lang="fr-CH" sz="1800" dirty="0">
                <a:latin typeface="Franklin Gothic Medium" panose="020B0603020102020204" pitchFamily="34" charset="0"/>
              </a:rPr>
              <a:t>.</a:t>
            </a:r>
          </a:p>
          <a:p>
            <a:endParaRPr lang="fr-CH" sz="1800" dirty="0">
              <a:latin typeface="Franklin Gothic Medium" panose="020B06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2FE98-CF5E-45B1-9031-DCB9FBF84B84}"/>
              </a:ext>
            </a:extLst>
          </p:cNvPr>
          <p:cNvSpPr txBox="1"/>
          <p:nvPr/>
        </p:nvSpPr>
        <p:spPr>
          <a:xfrm>
            <a:off x="790354" y="4296887"/>
            <a:ext cx="589857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chrome-extension://</a:t>
            </a:r>
            <a:r>
              <a:rPr lang="en-GB" dirty="0" err="1"/>
              <a:t>efaidnbmnnnibpcajpcglclefindmkaj</a:t>
            </a:r>
            <a:r>
              <a:rPr lang="en-GB" dirty="0"/>
              <a:t>/https://transportproject.org/wp-content/uploads/2018/06/Understanding-Global-Warming-Potential.pdf</a:t>
            </a:r>
          </a:p>
        </p:txBody>
      </p:sp>
    </p:spTree>
    <p:extLst>
      <p:ext uri="{BB962C8B-B14F-4D97-AF65-F5344CB8AC3E}">
        <p14:creationId xmlns:p14="http://schemas.microsoft.com/office/powerpoint/2010/main" val="1484687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21677" y="1203785"/>
            <a:ext cx="8053754" cy="3746675"/>
          </a:xfrm>
        </p:spPr>
        <p:txBody>
          <a:bodyPr/>
          <a:lstStyle/>
          <a:p>
            <a:pPr marL="342900" lvl="1" indent="0">
              <a:buNone/>
            </a:pPr>
            <a:endParaRPr lang="fr-CH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02694" cy="1072753"/>
          </a:xfrm>
        </p:spPr>
        <p:txBody>
          <a:bodyPr/>
          <a:lstStyle/>
          <a:p>
            <a:r>
              <a:rPr lang="fr-CH" dirty="0"/>
              <a:t>GWP vs GTP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14</a:t>
            </a:fld>
            <a:endParaRPr 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0A6DB-D630-4CDC-8ACC-EA3A63A75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75" y="2622830"/>
            <a:ext cx="7194093" cy="2116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9605297-112D-49E9-99E8-B1C73A69CA8F}"/>
              </a:ext>
            </a:extLst>
          </p:cNvPr>
          <p:cNvSpPr txBox="1"/>
          <p:nvPr/>
        </p:nvSpPr>
        <p:spPr>
          <a:xfrm>
            <a:off x="137012" y="704789"/>
            <a:ext cx="86242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sz="1400" dirty="0" err="1">
                <a:latin typeface="Franklin Gothic Medium" panose="020B0603020102020204" pitchFamily="34" charset="0"/>
              </a:rPr>
              <a:t>Unlike</a:t>
            </a:r>
            <a:r>
              <a:rPr lang="fr-CH" sz="1400" dirty="0">
                <a:latin typeface="Franklin Gothic Medium" panose="020B0603020102020204" pitchFamily="34" charset="0"/>
              </a:rPr>
              <a:t> GWP, GTP </a:t>
            </a:r>
            <a:r>
              <a:rPr lang="fr-CH" sz="1400" dirty="0" err="1">
                <a:latin typeface="Franklin Gothic Medium" panose="020B0603020102020204" pitchFamily="34" charset="0"/>
              </a:rPr>
              <a:t>adds</a:t>
            </a:r>
            <a:r>
              <a:rPr lang="fr-CH" sz="1400" dirty="0">
                <a:latin typeface="Franklin Gothic Medium" panose="020B0603020102020204" pitchFamily="34" charset="0"/>
              </a:rPr>
              <a:t> in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knowledge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of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response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times </a:t>
            </a:r>
            <a:r>
              <a:rPr lang="fr-CH" sz="1400" dirty="0">
                <a:latin typeface="Franklin Gothic Medium" panose="020B0603020102020204" pitchFamily="34" charset="0"/>
              </a:rPr>
              <a:t>for the </a:t>
            </a:r>
            <a:r>
              <a:rPr lang="fr-CH" sz="1400" dirty="0" err="1">
                <a:latin typeface="Franklin Gothic Medium" panose="020B0603020102020204" pitchFamily="34" charset="0"/>
              </a:rPr>
              <a:t>climate</a:t>
            </a:r>
            <a:r>
              <a:rPr lang="fr-CH" sz="1400" dirty="0">
                <a:latin typeface="Franklin Gothic Medium" panose="020B0603020102020204" pitchFamily="34" charset="0"/>
              </a:rPr>
              <a:t> system, </a:t>
            </a:r>
            <a:r>
              <a:rPr lang="fr-CH" sz="1400" dirty="0" err="1">
                <a:latin typeface="Franklin Gothic Medium" panose="020B0603020102020204" pitchFamily="34" charset="0"/>
              </a:rPr>
              <a:t>which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is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useful</a:t>
            </a:r>
            <a:r>
              <a:rPr lang="fr-CH" sz="1400" dirty="0">
                <a:latin typeface="Franklin Gothic Medium" panose="020B0603020102020204" pitchFamily="34" charset="0"/>
              </a:rPr>
              <a:t> if the </a:t>
            </a:r>
            <a:r>
              <a:rPr lang="fr-CH" sz="1400" dirty="0" err="1">
                <a:latin typeface="Franklin Gothic Medium" panose="020B0603020102020204" pitchFamily="34" charset="0"/>
              </a:rPr>
              <a:t>lifetime</a:t>
            </a:r>
            <a:r>
              <a:rPr lang="fr-CH" sz="1400" dirty="0">
                <a:latin typeface="Franklin Gothic Medium" panose="020B0603020102020204" pitchFamily="34" charset="0"/>
              </a:rPr>
              <a:t> of X gas </a:t>
            </a:r>
            <a:r>
              <a:rPr lang="fr-CH" sz="1400" dirty="0" err="1">
                <a:latin typeface="Franklin Gothic Medium" panose="020B0603020102020204" pitchFamily="34" charset="0"/>
              </a:rPr>
              <a:t>is</a:t>
            </a:r>
            <a:r>
              <a:rPr lang="fr-CH" sz="1400" dirty="0">
                <a:latin typeface="Franklin Gothic Medium" panose="020B0603020102020204" pitchFamily="34" charset="0"/>
              </a:rPr>
              <a:t> not close to </a:t>
            </a:r>
            <a:r>
              <a:rPr lang="fr-CH" sz="1400" dirty="0" err="1">
                <a:latin typeface="Franklin Gothic Medium" panose="020B0603020102020204" pitchFamily="34" charset="0"/>
              </a:rPr>
              <a:t>that</a:t>
            </a:r>
            <a:r>
              <a:rPr lang="fr-CH" sz="1400" dirty="0">
                <a:latin typeface="Franklin Gothic Medium" panose="020B0603020102020204" pitchFamily="34" charset="0"/>
              </a:rPr>
              <a:t> of the </a:t>
            </a:r>
            <a:r>
              <a:rPr lang="fr-CH" sz="1400" dirty="0" err="1">
                <a:latin typeface="Franklin Gothic Medium" panose="020B0603020102020204" pitchFamily="34" charset="0"/>
              </a:rPr>
              <a:t>reference</a:t>
            </a:r>
            <a:r>
              <a:rPr lang="fr-CH" sz="1400" dirty="0">
                <a:latin typeface="Franklin Gothic Medium" panose="020B0603020102020204" pitchFamily="34" charset="0"/>
              </a:rPr>
              <a:t> gas. </a:t>
            </a:r>
          </a:p>
          <a:p>
            <a:endParaRPr lang="fr-CH" sz="1400" dirty="0">
              <a:latin typeface="Franklin Gothic Medium" panose="020B0603020102020204" pitchFamily="34" charset="0"/>
            </a:endParaRPr>
          </a:p>
          <a:p>
            <a:r>
              <a:rPr lang="fr-CH" sz="1400" dirty="0">
                <a:latin typeface="Franklin Gothic Medium" panose="020B0603020102020204" pitchFamily="34" charset="0"/>
              </a:rPr>
              <a:t>Due to </a:t>
            </a:r>
            <a:r>
              <a:rPr lang="fr-CH" sz="1400" dirty="0" err="1">
                <a:latin typeface="Franklin Gothic Medium" panose="020B0603020102020204" pitchFamily="34" charset="0"/>
              </a:rPr>
              <a:t>this</a:t>
            </a:r>
            <a:r>
              <a:rPr lang="fr-CH" sz="1400" dirty="0">
                <a:latin typeface="Franklin Gothic Medium" panose="020B0603020102020204" pitchFamily="34" charset="0"/>
              </a:rPr>
              <a:t>, GTP values for pulse </a:t>
            </a:r>
            <a:r>
              <a:rPr lang="fr-CH" sz="1400" dirty="0" err="1">
                <a:latin typeface="Franklin Gothic Medium" panose="020B0603020102020204" pitchFamily="34" charset="0"/>
              </a:rPr>
              <a:t>emissions</a:t>
            </a:r>
            <a:r>
              <a:rPr lang="fr-CH" sz="1400" dirty="0">
                <a:latin typeface="Franklin Gothic Medium" panose="020B0603020102020204" pitchFamily="34" charset="0"/>
              </a:rPr>
              <a:t> of </a:t>
            </a:r>
            <a:r>
              <a:rPr lang="fr-CH" sz="1400" dirty="0" err="1">
                <a:latin typeface="Franklin Gothic Medium" panose="020B0603020102020204" pitchFamily="34" charset="0"/>
              </a:rPr>
              <a:t>gases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with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shorter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lifetimes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than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the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reference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gas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will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be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solidFill>
                  <a:srgbClr val="FF0000"/>
                </a:solidFill>
                <a:latin typeface="Franklin Gothic Medium" panose="020B0603020102020204" pitchFamily="34" charset="0"/>
              </a:rPr>
              <a:t>lower</a:t>
            </a:r>
            <a:r>
              <a:rPr lang="fr-CH" sz="1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than</a:t>
            </a:r>
            <a:r>
              <a:rPr lang="fr-CH" sz="1400" dirty="0">
                <a:latin typeface="Franklin Gothic Medium" panose="020B0603020102020204" pitchFamily="34" charset="0"/>
              </a:rPr>
              <a:t> the </a:t>
            </a:r>
            <a:r>
              <a:rPr lang="fr-CH" sz="1400" dirty="0" err="1">
                <a:latin typeface="Franklin Gothic Medium" panose="020B0603020102020204" pitchFamily="34" charset="0"/>
              </a:rPr>
              <a:t>corresponding</a:t>
            </a:r>
            <a:r>
              <a:rPr lang="fr-CH" sz="1400" dirty="0">
                <a:latin typeface="Franklin Gothic Medium" panose="020B0603020102020204" pitchFamily="34" charset="0"/>
              </a:rPr>
              <a:t> GWP value.</a:t>
            </a:r>
          </a:p>
          <a:p>
            <a:endParaRPr lang="fr-CH" sz="1400" dirty="0">
              <a:latin typeface="Franklin Gothic Medium" panose="020B0603020102020204" pitchFamily="34" charset="0"/>
            </a:endParaRPr>
          </a:p>
          <a:p>
            <a:r>
              <a:rPr lang="fr-CH" sz="1400" dirty="0">
                <a:latin typeface="Franklin Gothic Medium" panose="020B0603020102020204" pitchFamily="34" charset="0"/>
              </a:rPr>
              <a:t>For </a:t>
            </a:r>
            <a:r>
              <a:rPr lang="fr-CH" sz="1400" dirty="0" err="1">
                <a:latin typeface="Franklin Gothic Medium" panose="020B0603020102020204" pitchFamily="34" charset="0"/>
              </a:rPr>
              <a:t>example</a:t>
            </a:r>
            <a:r>
              <a:rPr lang="fr-CH" sz="1400" dirty="0">
                <a:latin typeface="Franklin Gothic Medium" panose="020B0603020102020204" pitchFamily="34" charset="0"/>
              </a:rPr>
              <a:t>, the </a:t>
            </a:r>
            <a:r>
              <a:rPr lang="fr-CH" sz="1400" dirty="0" err="1">
                <a:latin typeface="Franklin Gothic Medium" panose="020B0603020102020204" pitchFamily="34" charset="0"/>
              </a:rPr>
              <a:t>lifetime</a:t>
            </a:r>
            <a:r>
              <a:rPr lang="fr-CH" sz="1400" dirty="0">
                <a:latin typeface="Franklin Gothic Medium" panose="020B0603020102020204" pitchFamily="34" charset="0"/>
              </a:rPr>
              <a:t> of </a:t>
            </a:r>
            <a:r>
              <a:rPr lang="fr-CH" sz="1400" dirty="0" err="1">
                <a:latin typeface="Franklin Gothic Medium" panose="020B0603020102020204" pitchFamily="34" charset="0"/>
              </a:rPr>
              <a:t>methane</a:t>
            </a:r>
            <a:r>
              <a:rPr lang="fr-CH" sz="1400" dirty="0">
                <a:latin typeface="Franklin Gothic Medium" panose="020B0603020102020204" pitchFamily="34" charset="0"/>
              </a:rPr>
              <a:t> in the </a:t>
            </a:r>
            <a:r>
              <a:rPr lang="fr-CH" sz="1400" dirty="0" err="1">
                <a:latin typeface="Franklin Gothic Medium" panose="020B0603020102020204" pitchFamily="34" charset="0"/>
              </a:rPr>
              <a:t>atmosphere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is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between</a:t>
            </a:r>
            <a:r>
              <a:rPr lang="fr-CH" sz="1400" dirty="0">
                <a:latin typeface="Franklin Gothic Medium" panose="020B0603020102020204" pitchFamily="34" charset="0"/>
              </a:rPr>
              <a:t> 7 – 12 </a:t>
            </a:r>
            <a:r>
              <a:rPr lang="fr-CH" sz="1400" dirty="0" err="1">
                <a:latin typeface="Franklin Gothic Medium" panose="020B0603020102020204" pitchFamily="34" charset="0"/>
              </a:rPr>
              <a:t>years</a:t>
            </a:r>
            <a:r>
              <a:rPr lang="fr-CH" sz="1400" dirty="0">
                <a:latin typeface="Franklin Gothic Medium" panose="020B0603020102020204" pitchFamily="34" charset="0"/>
              </a:rPr>
              <a:t>, </a:t>
            </a:r>
            <a:r>
              <a:rPr lang="fr-CH" sz="1400" dirty="0" err="1">
                <a:latin typeface="Franklin Gothic Medium" panose="020B0603020102020204" pitchFamily="34" charset="0"/>
              </a:rPr>
              <a:t>which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is</a:t>
            </a:r>
            <a:r>
              <a:rPr lang="fr-CH" sz="1400" dirty="0">
                <a:latin typeface="Franklin Gothic Medium" panose="020B0603020102020204" pitchFamily="34" charset="0"/>
              </a:rPr>
              <a:t> a </a:t>
            </a:r>
            <a:r>
              <a:rPr lang="fr-CH" sz="1400" dirty="0" err="1">
                <a:latin typeface="Franklin Gothic Medium" panose="020B0603020102020204" pitchFamily="34" charset="0"/>
              </a:rPr>
              <a:t>relatively</a:t>
            </a:r>
            <a:r>
              <a:rPr lang="fr-CH" sz="1400" dirty="0">
                <a:latin typeface="Franklin Gothic Medium" panose="020B0603020102020204" pitchFamily="34" charset="0"/>
              </a:rPr>
              <a:t> short </a:t>
            </a:r>
            <a:r>
              <a:rPr lang="fr-CH" sz="1400" dirty="0" err="1">
                <a:latin typeface="Franklin Gothic Medium" panose="020B0603020102020204" pitchFamily="34" charset="0"/>
              </a:rPr>
              <a:t>lifetime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compared</a:t>
            </a:r>
            <a:r>
              <a:rPr lang="fr-CH" sz="1400" dirty="0">
                <a:latin typeface="Franklin Gothic Medium" panose="020B0603020102020204" pitchFamily="34" charset="0"/>
              </a:rPr>
              <a:t> to CO</a:t>
            </a:r>
            <a:r>
              <a:rPr lang="fr-CH" sz="1400" baseline="-25000" dirty="0">
                <a:latin typeface="Franklin Gothic Medium" panose="020B0603020102020204" pitchFamily="34" charset="0"/>
              </a:rPr>
              <a:t>2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which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is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thousands</a:t>
            </a:r>
            <a:r>
              <a:rPr lang="fr-CH" sz="1400" dirty="0">
                <a:latin typeface="Franklin Gothic Medium" panose="020B0603020102020204" pitchFamily="34" charset="0"/>
              </a:rPr>
              <a:t> of </a:t>
            </a:r>
            <a:r>
              <a:rPr lang="fr-CH" sz="1400" dirty="0" err="1">
                <a:latin typeface="Franklin Gothic Medium" panose="020B0603020102020204" pitchFamily="34" charset="0"/>
              </a:rPr>
              <a:t>years</a:t>
            </a:r>
            <a:r>
              <a:rPr lang="fr-CH" sz="1400" dirty="0">
                <a:latin typeface="Franklin Gothic Medium" panose="020B06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55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5079259-A441-44A8-A553-7655A5CCCA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389" y="773676"/>
            <a:ext cx="8416086" cy="11028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400" dirty="0">
                <a:latin typeface="Franklin Gothic Medium" panose="020B0603020102020204" pitchFamily="34" charset="0"/>
              </a:rPr>
              <a:t>Under the new GWP*, the 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  <a:r>
              <a:rPr lang="en-US" sz="1400" dirty="0">
                <a:latin typeface="Franklin Gothic Medium" panose="020B0603020102020204" pitchFamily="34" charset="0"/>
              </a:rPr>
              <a:t> equivalent emission rate for short-lived species is calculated as </a:t>
            </a:r>
            <a:r>
              <a:rPr lang="en-US" sz="1400" u="sng" dirty="0">
                <a:latin typeface="Franklin Gothic Medium" panose="020B0603020102020204" pitchFamily="34" charset="0"/>
              </a:rPr>
              <a:t>the change in emission rates across the reference period</a:t>
            </a:r>
            <a:r>
              <a:rPr lang="en-US" sz="1400" dirty="0">
                <a:latin typeface="Franklin Gothic Medium" panose="020B0603020102020204" pitchFamily="34" charset="0"/>
              </a:rPr>
              <a:t> multiplied by the warming potential over the time horizon: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1CC129-8DC0-435D-B5B6-7634EFED5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838" y="92617"/>
            <a:ext cx="4576359" cy="652189"/>
          </a:xfrm>
        </p:spPr>
        <p:txBody>
          <a:bodyPr>
            <a:normAutofit/>
          </a:bodyPr>
          <a:lstStyle/>
          <a:p>
            <a:r>
              <a:rPr lang="en-US" dirty="0"/>
              <a:t>Calculating GWP*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70A91-38FF-4C0D-9B40-92C90AF7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15</a:t>
            </a:fld>
            <a:endParaRPr lang="fr-FR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4442B22-6EB4-4926-B71E-DC1E0A2F564B}"/>
              </a:ext>
            </a:extLst>
          </p:cNvPr>
          <p:cNvGrpSpPr/>
          <p:nvPr/>
        </p:nvGrpSpPr>
        <p:grpSpPr>
          <a:xfrm>
            <a:off x="1222338" y="1679638"/>
            <a:ext cx="6385560" cy="1351109"/>
            <a:chOff x="1661160" y="3543834"/>
            <a:chExt cx="6385560" cy="1351108"/>
          </a:xfrm>
        </p:grpSpPr>
        <p:cxnSp>
          <p:nvCxnSpPr>
            <p:cNvPr id="8" name="Gerade Verbindung mit Pfeil 7">
              <a:extLst>
                <a:ext uri="{FF2B5EF4-FFF2-40B4-BE49-F238E27FC236}">
                  <a16:creationId xmlns:a16="http://schemas.microsoft.com/office/drawing/2014/main" id="{39AB2DFD-D0AF-4634-9674-2DE32D8C3F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42260" y="3858983"/>
              <a:ext cx="685800" cy="1872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2A94C8F2-2E3D-448E-8110-8F6ACCCE4B21}"/>
                </a:ext>
              </a:extLst>
            </p:cNvPr>
            <p:cNvSpPr txBox="1"/>
            <p:nvPr/>
          </p:nvSpPr>
          <p:spPr>
            <a:xfrm>
              <a:off x="1661160" y="4046220"/>
              <a:ext cx="1722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CO</a:t>
              </a:r>
              <a:r>
                <a:rPr lang="de-CH" baseline="-25000" dirty="0"/>
                <a:t>2</a:t>
              </a:r>
              <a:r>
                <a:rPr lang="de-CH" dirty="0"/>
                <a:t> </a:t>
              </a:r>
              <a:r>
                <a:rPr lang="de-CH" dirty="0" err="1"/>
                <a:t>equivalents</a:t>
              </a:r>
              <a:endParaRPr lang="en-CH" dirty="0"/>
            </a:p>
          </p:txBody>
        </p:sp>
        <p:cxnSp>
          <p:nvCxnSpPr>
            <p:cNvPr id="11" name="Gerade Verbindung mit Pfeil 10">
              <a:extLst>
                <a:ext uri="{FF2B5EF4-FFF2-40B4-BE49-F238E27FC236}">
                  <a16:creationId xmlns:a16="http://schemas.microsoft.com/office/drawing/2014/main" id="{B6320558-868D-4346-AF9F-95777FBEDF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64380" y="4009025"/>
              <a:ext cx="7620" cy="38335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602A88FB-35D8-4CDB-B151-9FB04C3EFCCA}"/>
                </a:ext>
              </a:extLst>
            </p:cNvPr>
            <p:cNvSpPr txBox="1"/>
            <p:nvPr/>
          </p:nvSpPr>
          <p:spPr>
            <a:xfrm>
              <a:off x="3672840" y="4594860"/>
              <a:ext cx="210312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Change in </a:t>
              </a:r>
              <a:r>
                <a:rPr lang="de-CH" dirty="0" err="1"/>
                <a:t>emission</a:t>
              </a:r>
              <a:r>
                <a:rPr lang="de-CH" dirty="0"/>
                <a:t> rate</a:t>
              </a:r>
              <a:endParaRPr lang="en-CH" dirty="0"/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F29702AB-0272-4EFA-8D34-1595054E62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328285" y="3898988"/>
              <a:ext cx="152949" cy="2582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B73839AB-1F95-4CC6-854B-E2A7F8815A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61045" y="3694352"/>
              <a:ext cx="384535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C6AC13E-130E-4091-89AC-83161065C96E}"/>
                </a:ext>
              </a:extLst>
            </p:cNvPr>
            <p:cNvSpPr txBox="1"/>
            <p:nvPr/>
          </p:nvSpPr>
          <p:spPr>
            <a:xfrm>
              <a:off x="5481234" y="4000094"/>
              <a:ext cx="200406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/>
                <a:t>Warming</a:t>
              </a:r>
              <a:r>
                <a:rPr lang="de-CH" dirty="0"/>
                <a:t> potential </a:t>
              </a:r>
              <a:r>
                <a:rPr lang="de-CH" dirty="0" err="1"/>
                <a:t>over</a:t>
              </a:r>
              <a:r>
                <a:rPr lang="de-CH" dirty="0"/>
                <a:t> time </a:t>
              </a:r>
              <a:r>
                <a:rPr lang="de-CH" dirty="0" err="1"/>
                <a:t>horizon</a:t>
              </a:r>
              <a:endParaRPr lang="en-CH" dirty="0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8619F227-CC43-4E50-B4A6-401B2E1F2140}"/>
                </a:ext>
              </a:extLst>
            </p:cNvPr>
            <p:cNvSpPr txBox="1"/>
            <p:nvPr/>
          </p:nvSpPr>
          <p:spPr>
            <a:xfrm>
              <a:off x="6652260" y="3543834"/>
              <a:ext cx="1394460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Time </a:t>
              </a:r>
              <a:r>
                <a:rPr lang="de-CH" dirty="0" err="1"/>
                <a:t>horizon</a:t>
              </a:r>
              <a:endParaRPr lang="en-CH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EB44B5-230E-43FD-AA88-9394B1241651}"/>
                  </a:ext>
                </a:extLst>
              </p:cNvPr>
              <p:cNvSpPr txBox="1"/>
              <p:nvPr/>
            </p:nvSpPr>
            <p:spPr>
              <a:xfrm>
                <a:off x="2129118" y="1596384"/>
                <a:ext cx="4572000" cy="4826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𝐶𝑂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𝐺𝑊𝑃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dirty="0">
                  <a:latin typeface="Franklin Gothic Medium" panose="020B06030201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4EB44B5-230E-43FD-AA88-9394B12416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118" y="1596384"/>
                <a:ext cx="4572000" cy="482633"/>
              </a:xfrm>
              <a:prstGeom prst="rect">
                <a:avLst/>
              </a:prstGeom>
              <a:blipFill>
                <a:blip r:embed="rId2"/>
                <a:stretch>
                  <a:fillRect b="-12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B97719D-7061-49C9-88D7-5B1D9460F820}"/>
              </a:ext>
            </a:extLst>
          </p:cNvPr>
          <p:cNvSpPr/>
          <p:nvPr/>
        </p:nvSpPr>
        <p:spPr>
          <a:xfrm>
            <a:off x="282389" y="663388"/>
            <a:ext cx="8416086" cy="254149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D5887F61-9A57-48C3-B35F-65BA27D2EAC1}"/>
              </a:ext>
            </a:extLst>
          </p:cNvPr>
          <p:cNvSpPr txBox="1">
            <a:spLocks/>
          </p:cNvSpPr>
          <p:nvPr/>
        </p:nvSpPr>
        <p:spPr>
          <a:xfrm>
            <a:off x="6044442" y="332715"/>
            <a:ext cx="4576359" cy="65218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sz="1800" b="0" dirty="0">
                <a:highlight>
                  <a:srgbClr val="FFCD2D"/>
                </a:highlight>
              </a:rPr>
              <a:t>*from slide 28/60 of lecture 11</a:t>
            </a:r>
            <a:endParaRPr lang="en-GB" sz="1800" b="0" dirty="0">
              <a:highlight>
                <a:srgbClr val="FFCD2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9585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D4E2A514-7029-478D-9088-426F4B284EDD}"/>
              </a:ext>
            </a:extLst>
          </p:cNvPr>
          <p:cNvSpPr txBox="1"/>
          <p:nvPr/>
        </p:nvSpPr>
        <p:spPr>
          <a:xfrm>
            <a:off x="0" y="4335225"/>
            <a:ext cx="334488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1"/>
                </a:solidFill>
                <a:effectLst/>
                <a:latin typeface="Franklin Gothic Medium" panose="020B0603020102020204" pitchFamily="34" charset="0"/>
              </a:rPr>
              <a:t>GWP* - 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additional warming effects are negligible with older CH</a:t>
            </a:r>
            <a:r>
              <a:rPr lang="en-GB" sz="1200" b="0" i="0" baseline="-250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breaking down balancing out the warming impact of newly emitted CH</a:t>
            </a:r>
            <a:r>
              <a:rPr lang="en-GB" sz="1200" b="0" i="0" baseline="-250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</a:t>
            </a:r>
            <a:endParaRPr lang="en-GB" sz="1200" dirty="0">
              <a:solidFill>
                <a:schemeClr val="tx2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A94CF39-2D93-453A-AAD4-30F9F3CA6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00" t="49277" r="37170" b="9618"/>
          <a:stretch/>
        </p:blipFill>
        <p:spPr>
          <a:xfrm>
            <a:off x="3919486" y="2936799"/>
            <a:ext cx="1737836" cy="146036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75375B0-79DE-4022-8285-BB7A25053D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51" t="49277" r="63456" b="9618"/>
          <a:stretch/>
        </p:blipFill>
        <p:spPr>
          <a:xfrm>
            <a:off x="537143" y="2913192"/>
            <a:ext cx="2233147" cy="146036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A93782B-E3CD-4465-9DCD-BDCA662D5B2A}"/>
              </a:ext>
            </a:extLst>
          </p:cNvPr>
          <p:cNvSpPr txBox="1"/>
          <p:nvPr/>
        </p:nvSpPr>
        <p:spPr>
          <a:xfrm>
            <a:off x="3115960" y="4352592"/>
            <a:ext cx="334488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2"/>
                </a:solidFill>
                <a:effectLst/>
                <a:latin typeface="Franklin Gothic Medium" panose="020B0603020102020204" pitchFamily="34" charset="0"/>
              </a:rPr>
              <a:t>GWP* - 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if CH</a:t>
            </a:r>
            <a:r>
              <a:rPr lang="en-GB" sz="1200" b="0" i="0" baseline="-2500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4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 emissions noticeably decrease GWP* better takes into account this decrease in warming effect, unlike GWP100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02694" cy="1072753"/>
          </a:xfrm>
        </p:spPr>
        <p:txBody>
          <a:bodyPr/>
          <a:lstStyle/>
          <a:p>
            <a:r>
              <a:rPr lang="fr-CH" dirty="0"/>
              <a:t>GWP*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C2E9DF-EFF0-4AC2-8352-EE464841DD1B}"/>
              </a:ext>
            </a:extLst>
          </p:cNvPr>
          <p:cNvSpPr txBox="1"/>
          <p:nvPr/>
        </p:nvSpPr>
        <p:spPr>
          <a:xfrm>
            <a:off x="2436982" y="63764"/>
            <a:ext cx="87222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https://ahdb.org.uk/knowledge-library/what-is-gwp#:~:text=GWP*%20aims%20to%20better%20model,well%20below%20that%20from%20GWP100.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E47950-5225-401B-813E-3E4ACCC918AB}"/>
              </a:ext>
            </a:extLst>
          </p:cNvPr>
          <p:cNvSpPr txBox="1"/>
          <p:nvPr/>
        </p:nvSpPr>
        <p:spPr>
          <a:xfrm>
            <a:off x="74880" y="571762"/>
            <a:ext cx="8562684" cy="341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b="0" i="0" dirty="0">
                <a:solidFill>
                  <a:srgbClr val="575756"/>
                </a:solidFill>
                <a:effectLst/>
                <a:latin typeface="Franklin Gothic Medium" panose="020B0603020102020204" pitchFamily="34" charset="0"/>
              </a:rPr>
              <a:t>GWP* aims to better model the impact of methane and compare the warming effect it has</a:t>
            </a:r>
            <a:endParaRPr lang="en-GB" sz="1600" dirty="0">
              <a:latin typeface="Franklin Gothic Medium" panose="020B06030201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5CCA3A-869B-4D98-A723-F9E323A250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31" t="17393" b="48231"/>
          <a:stretch/>
        </p:blipFill>
        <p:spPr>
          <a:xfrm>
            <a:off x="6754812" y="1511721"/>
            <a:ext cx="2433637" cy="12212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1DFB8F-540D-40C8-8323-254764E7D0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56" t="50736" r="7913" b="9347"/>
          <a:stretch/>
        </p:blipFill>
        <p:spPr>
          <a:xfrm>
            <a:off x="6837362" y="2943149"/>
            <a:ext cx="1800225" cy="14181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71425EE-05A3-4E9D-8AFB-0B41AF363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518" t="16349" r="36571" b="51443"/>
          <a:stretch/>
        </p:blipFill>
        <p:spPr>
          <a:xfrm>
            <a:off x="3919486" y="1495119"/>
            <a:ext cx="1783078" cy="114429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45D898A-9385-4819-834B-E1D991FD4A58}"/>
              </a:ext>
            </a:extLst>
          </p:cNvPr>
          <p:cNvSpPr txBox="1"/>
          <p:nvPr/>
        </p:nvSpPr>
        <p:spPr>
          <a:xfrm>
            <a:off x="38098" y="867548"/>
            <a:ext cx="3284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Condition 1: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CH</a:t>
            </a:r>
            <a:r>
              <a:rPr lang="en-GB" sz="16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</a:t>
            </a:r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emissions remain constant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3D968A7-92BB-4268-A9E1-B1F30B5CB865}"/>
              </a:ext>
            </a:extLst>
          </p:cNvPr>
          <p:cNvSpPr txBox="1"/>
          <p:nvPr/>
        </p:nvSpPr>
        <p:spPr>
          <a:xfrm>
            <a:off x="2984169" y="868308"/>
            <a:ext cx="3284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Condition 2: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CH</a:t>
            </a:r>
            <a:r>
              <a:rPr lang="en-GB" sz="16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</a:t>
            </a:r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emissions decline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9FEA74-5255-44A0-A67B-5FBF935DD8F6}"/>
              </a:ext>
            </a:extLst>
          </p:cNvPr>
          <p:cNvSpPr txBox="1"/>
          <p:nvPr/>
        </p:nvSpPr>
        <p:spPr>
          <a:xfrm>
            <a:off x="6095107" y="838800"/>
            <a:ext cx="328473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  <a:latin typeface="Franklin Gothic Medium" panose="020B0603020102020204" pitchFamily="34" charset="0"/>
              </a:rPr>
              <a:t>Condition 3: </a:t>
            </a:r>
          </a:p>
          <a:p>
            <a:pPr algn="ctr"/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CH</a:t>
            </a:r>
            <a:r>
              <a:rPr lang="en-GB" sz="16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</a:t>
            </a:r>
            <a:r>
              <a:rPr lang="en-GB" sz="16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emissions increase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539EC4C-2B97-40FB-A635-92C26F35D78B}"/>
              </a:ext>
            </a:extLst>
          </p:cNvPr>
          <p:cNvCxnSpPr>
            <a:cxnSpLocks/>
          </p:cNvCxnSpPr>
          <p:nvPr/>
        </p:nvCxnSpPr>
        <p:spPr>
          <a:xfrm>
            <a:off x="1757945" y="2685712"/>
            <a:ext cx="0" cy="30513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0EAB474-789C-4221-8AA3-FAC4E5080290}"/>
              </a:ext>
            </a:extLst>
          </p:cNvPr>
          <p:cNvGrpSpPr/>
          <p:nvPr/>
        </p:nvGrpSpPr>
        <p:grpSpPr>
          <a:xfrm>
            <a:off x="563566" y="1396486"/>
            <a:ext cx="2248968" cy="1299009"/>
            <a:chOff x="563566" y="1509578"/>
            <a:chExt cx="2248968" cy="129900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997AAC0-F0A7-44C3-AD54-AA366D910F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094" t="16349" r="63456" b="51443"/>
            <a:stretch/>
          </p:blipFill>
          <p:spPr>
            <a:xfrm>
              <a:off x="831850" y="1644515"/>
              <a:ext cx="1980684" cy="1144297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13CB4717-533D-4C1C-8BE1-6B7B212E21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850" t="11995" r="89422" b="51443"/>
            <a:stretch/>
          </p:blipFill>
          <p:spPr>
            <a:xfrm>
              <a:off x="563566" y="1509578"/>
              <a:ext cx="212280" cy="1299009"/>
            </a:xfrm>
            <a:prstGeom prst="rect">
              <a:avLst/>
            </a:prstGeom>
          </p:spPr>
        </p:pic>
      </p:grp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68163A9-986F-460C-831E-28A1668383D6}"/>
              </a:ext>
            </a:extLst>
          </p:cNvPr>
          <p:cNvCxnSpPr>
            <a:cxnSpLocks/>
          </p:cNvCxnSpPr>
          <p:nvPr/>
        </p:nvCxnSpPr>
        <p:spPr>
          <a:xfrm>
            <a:off x="4788404" y="2672674"/>
            <a:ext cx="0" cy="30513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3583E2B7-F4EE-4D74-AFB2-C1083C2E61E4}"/>
              </a:ext>
            </a:extLst>
          </p:cNvPr>
          <p:cNvCxnSpPr>
            <a:cxnSpLocks/>
          </p:cNvCxnSpPr>
          <p:nvPr/>
        </p:nvCxnSpPr>
        <p:spPr>
          <a:xfrm>
            <a:off x="7765157" y="2677904"/>
            <a:ext cx="0" cy="305138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C74E8BA2-311F-4056-86CF-A7E33A617A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4" t="91936" r="55503" b="1577"/>
          <a:stretch/>
        </p:blipFill>
        <p:spPr>
          <a:xfrm>
            <a:off x="5747929" y="4927325"/>
            <a:ext cx="3403598" cy="23046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6C83478-3A15-445A-8339-7A53181AD74D}"/>
              </a:ext>
            </a:extLst>
          </p:cNvPr>
          <p:cNvSpPr txBox="1"/>
          <p:nvPr/>
        </p:nvSpPr>
        <p:spPr>
          <a:xfrm>
            <a:off x="6353259" y="4360018"/>
            <a:ext cx="27704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chemeClr val="accent5">
                    <a:lumMod val="75000"/>
                  </a:schemeClr>
                </a:solidFill>
                <a:effectLst/>
                <a:latin typeface="Franklin Gothic Medium" panose="020B0603020102020204" pitchFamily="34" charset="0"/>
              </a:rPr>
              <a:t>GWP* - </a:t>
            </a:r>
            <a:r>
              <a:rPr lang="en-GB" sz="1200" b="0" i="0" dirty="0">
                <a:solidFill>
                  <a:schemeClr val="tx2"/>
                </a:solidFill>
                <a:effectLst/>
                <a:latin typeface="Franklin Gothic Medium" panose="020B0603020102020204" pitchFamily="34" charset="0"/>
              </a:rPr>
              <a:t>methane emissions have a stronger impact than under GWP100</a:t>
            </a:r>
            <a:endParaRPr lang="en-GB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1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0" grpId="0" animBg="1"/>
      <p:bldP spid="23" grpId="0"/>
      <p:bldP spid="25" grpId="0"/>
      <p:bldP spid="26" grpId="0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02694" cy="1072753"/>
          </a:xfrm>
        </p:spPr>
        <p:txBody>
          <a:bodyPr/>
          <a:lstStyle/>
          <a:p>
            <a:r>
              <a:rPr lang="fr-CH" dirty="0"/>
              <a:t>GWP* vs GWP100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17</a:t>
            </a:fld>
            <a:endParaRPr lang="fr-FR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B2ECB92F-8FB6-410C-920C-538D415B87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477823"/>
              </p:ext>
            </p:extLst>
          </p:nvPr>
        </p:nvGraphicFramePr>
        <p:xfrm>
          <a:off x="343785" y="875650"/>
          <a:ext cx="8456430" cy="35549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150">
                  <a:extLst>
                    <a:ext uri="{9D8B030D-6E8A-4147-A177-3AD203B41FA5}">
                      <a16:colId xmlns:a16="http://schemas.microsoft.com/office/drawing/2014/main" val="290728050"/>
                    </a:ext>
                  </a:extLst>
                </a:gridCol>
                <a:gridCol w="4554280">
                  <a:extLst>
                    <a:ext uri="{9D8B030D-6E8A-4147-A177-3AD203B41FA5}">
                      <a16:colId xmlns:a16="http://schemas.microsoft.com/office/drawing/2014/main" val="1306971884"/>
                    </a:ext>
                  </a:extLst>
                </a:gridCol>
              </a:tblGrid>
              <a:tr h="350473">
                <a:tc>
                  <a:txBody>
                    <a:bodyPr/>
                    <a:lstStyle/>
                    <a:p>
                      <a:r>
                        <a:rPr lang="fr-CH" sz="2400" dirty="0"/>
                        <a:t>GWP100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2400" dirty="0"/>
                        <a:t>GWP*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227021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Includes</a:t>
                      </a:r>
                      <a:r>
                        <a:rPr lang="fr-CH" dirty="0"/>
                        <a:t> all </a:t>
                      </a:r>
                      <a:r>
                        <a:rPr lang="fr-CH" dirty="0" err="1"/>
                        <a:t>GHGs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For CH</a:t>
                      </a:r>
                      <a:r>
                        <a:rPr lang="fr-CH" baseline="-25000" dirty="0"/>
                        <a:t>4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only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possibility</a:t>
                      </a:r>
                      <a:r>
                        <a:rPr lang="fr-CH" dirty="0"/>
                        <a:t> to expand to short-</a:t>
                      </a:r>
                      <a:r>
                        <a:rPr lang="fr-CH" dirty="0" err="1"/>
                        <a:t>lived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GHGs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7905775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/>
                        <a:t>Average </a:t>
                      </a:r>
                      <a:r>
                        <a:rPr lang="fr-CH" dirty="0" err="1"/>
                        <a:t>warming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potential</a:t>
                      </a:r>
                      <a:r>
                        <a:rPr lang="fr-CH" dirty="0"/>
                        <a:t> over 100 </a:t>
                      </a:r>
                      <a:r>
                        <a:rPr lang="fr-CH" dirty="0" err="1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Warming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effect</a:t>
                      </a:r>
                      <a:r>
                        <a:rPr lang="fr-CH" dirty="0"/>
                        <a:t> over time, but </a:t>
                      </a:r>
                      <a:r>
                        <a:rPr lang="fr-CH" dirty="0" err="1"/>
                        <a:t>accounts</a:t>
                      </a:r>
                      <a:r>
                        <a:rPr lang="fr-CH" dirty="0"/>
                        <a:t> for the breakdown of CH</a:t>
                      </a:r>
                      <a:r>
                        <a:rPr lang="fr-CH" baseline="-25000" dirty="0"/>
                        <a:t>4</a:t>
                      </a:r>
                      <a:endParaRPr lang="en-GB" baseline="-25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0324297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Focuses</a:t>
                      </a:r>
                      <a:r>
                        <a:rPr lang="fr-CH" dirty="0"/>
                        <a:t> on </a:t>
                      </a:r>
                      <a:r>
                        <a:rPr lang="fr-CH" dirty="0" err="1"/>
                        <a:t>fixed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quantities</a:t>
                      </a:r>
                      <a:r>
                        <a:rPr lang="fr-CH" dirty="0"/>
                        <a:t> of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Focuses</a:t>
                      </a:r>
                      <a:r>
                        <a:rPr lang="fr-CH" dirty="0"/>
                        <a:t> on the change in the rate of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over time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4331125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/>
                        <a:t>Can use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data over </a:t>
                      </a:r>
                      <a:r>
                        <a:rPr lang="fr-CH" dirty="0" err="1"/>
                        <a:t>any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timespan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 err="1"/>
                        <a:t>Requires</a:t>
                      </a:r>
                      <a:r>
                        <a:rPr lang="fr-CH" dirty="0"/>
                        <a:t> 20 </a:t>
                      </a:r>
                      <a:r>
                        <a:rPr lang="fr-CH" dirty="0" err="1"/>
                        <a:t>years</a:t>
                      </a:r>
                      <a:r>
                        <a:rPr lang="fr-CH" dirty="0"/>
                        <a:t> of </a:t>
                      </a:r>
                      <a:r>
                        <a:rPr lang="fr-CH" dirty="0" err="1"/>
                        <a:t>emissions</a:t>
                      </a:r>
                      <a:r>
                        <a:rPr lang="fr-CH" dirty="0"/>
                        <a:t> data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143218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Less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accurate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representation</a:t>
                      </a:r>
                      <a:r>
                        <a:rPr lang="fr-CH" dirty="0"/>
                        <a:t> of CH</a:t>
                      </a:r>
                      <a:r>
                        <a:rPr lang="fr-CH" baseline="-25000" dirty="0"/>
                        <a:t>4</a:t>
                      </a:r>
                      <a:r>
                        <a:rPr lang="fr-CH" dirty="0"/>
                        <a:t> impact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More </a:t>
                      </a:r>
                      <a:r>
                        <a:rPr lang="fr-CH" dirty="0" err="1"/>
                        <a:t>accurate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representation</a:t>
                      </a:r>
                      <a:r>
                        <a:rPr lang="fr-CH" dirty="0"/>
                        <a:t> of the impact of CH</a:t>
                      </a:r>
                      <a:r>
                        <a:rPr lang="fr-CH" baseline="-25000" dirty="0"/>
                        <a:t>4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specifically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055119"/>
                  </a:ext>
                </a:extLst>
              </a:tr>
              <a:tr h="516297">
                <a:tc>
                  <a:txBody>
                    <a:bodyPr/>
                    <a:lstStyle/>
                    <a:p>
                      <a:r>
                        <a:rPr lang="fr-CH" dirty="0" err="1"/>
                        <a:t>Formally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adopted</a:t>
                      </a:r>
                      <a:r>
                        <a:rPr lang="fr-CH" dirty="0"/>
                        <a:t> in international </a:t>
                      </a:r>
                      <a:r>
                        <a:rPr lang="fr-CH" dirty="0" err="1"/>
                        <a:t>climate</a:t>
                      </a:r>
                      <a:r>
                        <a:rPr lang="fr-CH" dirty="0"/>
                        <a:t> </a:t>
                      </a:r>
                      <a:r>
                        <a:rPr lang="fr-CH" dirty="0" err="1"/>
                        <a:t>policy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dirty="0"/>
                        <a:t>Growing recognition as a </a:t>
                      </a:r>
                      <a:r>
                        <a:rPr lang="fr-CH" dirty="0" err="1"/>
                        <a:t>metric</a:t>
                      </a:r>
                      <a:r>
                        <a:rPr lang="fr-CH" dirty="0"/>
                        <a:t>, </a:t>
                      </a:r>
                      <a:r>
                        <a:rPr lang="fr-CH" dirty="0" err="1"/>
                        <a:t>recognised</a:t>
                      </a:r>
                      <a:r>
                        <a:rPr lang="fr-CH" dirty="0"/>
                        <a:t> by IPCC but </a:t>
                      </a:r>
                      <a:r>
                        <a:rPr lang="fr-CH" dirty="0" err="1"/>
                        <a:t>so</a:t>
                      </a:r>
                      <a:r>
                        <a:rPr lang="fr-CH" dirty="0"/>
                        <a:t> far no national or international </a:t>
                      </a:r>
                      <a:r>
                        <a:rPr lang="fr-CH" dirty="0" err="1"/>
                        <a:t>level</a:t>
                      </a:r>
                      <a:r>
                        <a:rPr lang="fr-CH" dirty="0"/>
                        <a:t> adoption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01402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F3C2E9DF-EFF0-4AC2-8352-EE464841DD1B}"/>
              </a:ext>
            </a:extLst>
          </p:cNvPr>
          <p:cNvSpPr txBox="1"/>
          <p:nvPr/>
        </p:nvSpPr>
        <p:spPr>
          <a:xfrm>
            <a:off x="577702" y="4712613"/>
            <a:ext cx="87222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/>
              <a:t>https://ahdb.org.uk/knowledge-library/what-is-gwp#:~:text=GWP*%20aims%20to%20better%20model,well%20below%20that%20from%20GWP100.</a:t>
            </a:r>
          </a:p>
        </p:txBody>
      </p:sp>
    </p:spTree>
    <p:extLst>
      <p:ext uri="{BB962C8B-B14F-4D97-AF65-F5344CB8AC3E}">
        <p14:creationId xmlns:p14="http://schemas.microsoft.com/office/powerpoint/2010/main" val="28923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FCD1-2A16-480F-BB4D-2E3CCE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F49FE66-A67A-42F6-AAD5-39E64E56A5EC}"/>
              </a:ext>
            </a:extLst>
          </p:cNvPr>
          <p:cNvSpPr txBox="1">
            <a:spLocks/>
          </p:cNvSpPr>
          <p:nvPr/>
        </p:nvSpPr>
        <p:spPr>
          <a:xfrm>
            <a:off x="904875" y="41385"/>
            <a:ext cx="6902694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Carbon Offset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34FA44-CABB-4249-8CBF-3D8769B6C468}"/>
              </a:ext>
            </a:extLst>
          </p:cNvPr>
          <p:cNvSpPr txBox="1"/>
          <p:nvPr/>
        </p:nvSpPr>
        <p:spPr>
          <a:xfrm>
            <a:off x="228600" y="618994"/>
            <a:ext cx="8686799" cy="1315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dirty="0">
                <a:latin typeface="Franklin Gothic Medium" panose="020B0603020102020204" pitchFamily="34" charset="0"/>
              </a:rPr>
              <a:t>You are a </a:t>
            </a:r>
            <a:r>
              <a:rPr lang="fr-CH" dirty="0" err="1">
                <a:latin typeface="Franklin Gothic Medium" panose="020B0603020102020204" pitchFamily="34" charset="0"/>
              </a:rPr>
              <a:t>cattle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farmer</a:t>
            </a:r>
            <a:r>
              <a:rPr lang="fr-CH" dirty="0">
                <a:latin typeface="Franklin Gothic Medium" panose="020B0603020102020204" pitchFamily="34" charset="0"/>
              </a:rPr>
              <a:t>, </a:t>
            </a:r>
            <a:r>
              <a:rPr lang="fr-CH" dirty="0" err="1">
                <a:latin typeface="Franklin Gothic Medium" panose="020B0603020102020204" pitchFamily="34" charset="0"/>
              </a:rPr>
              <a:t>buying</a:t>
            </a:r>
            <a:r>
              <a:rPr lang="fr-CH" dirty="0">
                <a:latin typeface="Franklin Gothic Medium" panose="020B0603020102020204" pitchFamily="34" charset="0"/>
              </a:rPr>
              <a:t> and </a:t>
            </a:r>
            <a:r>
              <a:rPr lang="fr-CH" dirty="0" err="1">
                <a:latin typeface="Franklin Gothic Medium" panose="020B0603020102020204" pitchFamily="34" charset="0"/>
              </a:rPr>
              <a:t>growing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your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herd</a:t>
            </a:r>
            <a:r>
              <a:rPr lang="fr-CH" dirty="0">
                <a:latin typeface="Franklin Gothic Medium" panose="020B0603020102020204" pitchFamily="34" charset="0"/>
              </a:rPr>
              <a:t> up </a:t>
            </a:r>
            <a:r>
              <a:rPr lang="fr-CH" dirty="0" err="1">
                <a:latin typeface="Franklin Gothic Medium" panose="020B0603020102020204" pitchFamily="34" charset="0"/>
              </a:rPr>
              <a:t>from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nothing</a:t>
            </a:r>
            <a:r>
              <a:rPr lang="fr-CH" dirty="0">
                <a:latin typeface="Franklin Gothic Medium" panose="020B0603020102020204" pitchFamily="34" charset="0"/>
              </a:rPr>
              <a:t> over a 20 </a:t>
            </a:r>
            <a:r>
              <a:rPr lang="fr-CH" dirty="0" err="1">
                <a:latin typeface="Franklin Gothic Medium" panose="020B0603020102020204" pitchFamily="34" charset="0"/>
              </a:rPr>
              <a:t>year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period</a:t>
            </a:r>
            <a:r>
              <a:rPr lang="fr-CH" dirty="0">
                <a:latin typeface="Franklin Gothic Medium" panose="020B0603020102020204" pitchFamily="34" charset="0"/>
              </a:rPr>
              <a:t>. The </a:t>
            </a:r>
            <a:r>
              <a:rPr lang="fr-CH" dirty="0" err="1">
                <a:latin typeface="Franklin Gothic Medium" panose="020B0603020102020204" pitchFamily="34" charset="0"/>
              </a:rPr>
              <a:t>growing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herd</a:t>
            </a:r>
            <a:r>
              <a:rPr lang="fr-CH" dirty="0">
                <a:latin typeface="Franklin Gothic Medium" panose="020B0603020102020204" pitchFamily="34" charset="0"/>
              </a:rPr>
              <a:t> leads to a 20 tonnes CH</a:t>
            </a:r>
            <a:r>
              <a:rPr lang="fr-CH" baseline="-25000" dirty="0">
                <a:latin typeface="Franklin Gothic Medium" panose="020B0603020102020204" pitchFamily="34" charset="0"/>
              </a:rPr>
              <a:t>4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emission</a:t>
            </a:r>
            <a:r>
              <a:rPr lang="fr-CH" dirty="0">
                <a:latin typeface="Franklin Gothic Medium" panose="020B0603020102020204" pitchFamily="34" charset="0"/>
              </a:rPr>
              <a:t> per </a:t>
            </a:r>
            <a:r>
              <a:rPr lang="fr-CH" dirty="0" err="1">
                <a:latin typeface="Franklin Gothic Medium" panose="020B0603020102020204" pitchFamily="34" charset="0"/>
              </a:rPr>
              <a:t>year</a:t>
            </a:r>
            <a:r>
              <a:rPr lang="fr-CH" dirty="0">
                <a:latin typeface="Franklin Gothic Medium" panose="020B06030201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fr-CH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dirty="0">
                <a:latin typeface="Franklin Gothic Medium" panose="020B0603020102020204" pitchFamily="34" charset="0"/>
              </a:rPr>
              <a:t>For the </a:t>
            </a:r>
            <a:r>
              <a:rPr lang="fr-CH" dirty="0" err="1">
                <a:latin typeface="Franklin Gothic Medium" panose="020B0603020102020204" pitchFamily="34" charset="0"/>
              </a:rPr>
              <a:t>ensuing</a:t>
            </a:r>
            <a:r>
              <a:rPr lang="fr-CH" dirty="0">
                <a:latin typeface="Franklin Gothic Medium" panose="020B0603020102020204" pitchFamily="34" charset="0"/>
              </a:rPr>
              <a:t> 20 </a:t>
            </a:r>
            <a:r>
              <a:rPr lang="fr-CH" dirty="0" err="1">
                <a:latin typeface="Franklin Gothic Medium" panose="020B0603020102020204" pitchFamily="34" charset="0"/>
              </a:rPr>
              <a:t>years</a:t>
            </a:r>
            <a:r>
              <a:rPr lang="fr-CH" dirty="0">
                <a:latin typeface="Franklin Gothic Medium" panose="020B0603020102020204" pitchFamily="34" charset="0"/>
              </a:rPr>
              <a:t>, </a:t>
            </a:r>
            <a:r>
              <a:rPr lang="fr-CH" dirty="0" err="1">
                <a:latin typeface="Franklin Gothic Medium" panose="020B0603020102020204" pitchFamily="34" charset="0"/>
              </a:rPr>
              <a:t>you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maintain</a:t>
            </a:r>
            <a:r>
              <a:rPr lang="fr-CH" dirty="0">
                <a:latin typeface="Franklin Gothic Medium" panose="020B0603020102020204" pitchFamily="34" charset="0"/>
              </a:rPr>
              <a:t> the </a:t>
            </a:r>
            <a:r>
              <a:rPr lang="fr-CH" dirty="0" err="1">
                <a:latin typeface="Franklin Gothic Medium" panose="020B0603020102020204" pitchFamily="34" charset="0"/>
              </a:rPr>
              <a:t>farm</a:t>
            </a:r>
            <a:r>
              <a:rPr lang="fr-CH" dirty="0">
                <a:latin typeface="Franklin Gothic Medium" panose="020B0603020102020204" pitchFamily="34" charset="0"/>
              </a:rPr>
              <a:t> running at the </a:t>
            </a:r>
            <a:r>
              <a:rPr lang="fr-CH" dirty="0" err="1">
                <a:latin typeface="Franklin Gothic Medium" panose="020B0603020102020204" pitchFamily="34" charset="0"/>
              </a:rPr>
              <a:t>same</a:t>
            </a:r>
            <a:r>
              <a:rPr lang="fr-CH" dirty="0">
                <a:latin typeface="Franklin Gothic Medium" panose="020B0603020102020204" pitchFamily="34" charset="0"/>
              </a:rPr>
              <a:t> rate for </a:t>
            </a:r>
            <a:r>
              <a:rPr lang="fr-CH" dirty="0" err="1">
                <a:latin typeface="Franklin Gothic Medium" panose="020B0603020102020204" pitchFamily="34" charset="0"/>
              </a:rPr>
              <a:t>another</a:t>
            </a:r>
            <a:r>
              <a:rPr lang="fr-CH" dirty="0">
                <a:latin typeface="Franklin Gothic Medium" panose="020B0603020102020204" pitchFamily="34" charset="0"/>
              </a:rPr>
              <a:t> 20 </a:t>
            </a:r>
            <a:r>
              <a:rPr lang="fr-CH" dirty="0" err="1">
                <a:latin typeface="Franklin Gothic Medium" panose="020B0603020102020204" pitchFamily="34" charset="0"/>
              </a:rPr>
              <a:t>years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without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growing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your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herd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anymore</a:t>
            </a:r>
            <a:r>
              <a:rPr lang="fr-CH" dirty="0">
                <a:latin typeface="Franklin Gothic Medium" panose="020B0603020102020204" pitchFamily="34" charset="0"/>
              </a:rPr>
              <a:t>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DB6517-73CF-4EF0-AAAF-3E59F7A6D873}"/>
              </a:ext>
            </a:extLst>
          </p:cNvPr>
          <p:cNvSpPr txBox="1"/>
          <p:nvPr/>
        </p:nvSpPr>
        <p:spPr>
          <a:xfrm>
            <a:off x="228600" y="2035418"/>
            <a:ext cx="8686799" cy="10665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dirty="0" err="1">
                <a:latin typeface="Franklin Gothic Medium" panose="020B0603020102020204" pitchFamily="34" charset="0"/>
              </a:rPr>
              <a:t>Your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friend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however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is</a:t>
            </a:r>
            <a:r>
              <a:rPr lang="fr-CH" dirty="0">
                <a:latin typeface="Franklin Gothic Medium" panose="020B0603020102020204" pitchFamily="34" charset="0"/>
              </a:rPr>
              <a:t> the CEO of a </a:t>
            </a:r>
            <a:r>
              <a:rPr lang="fr-CH" dirty="0" err="1">
                <a:latin typeface="Franklin Gothic Medium" panose="020B0603020102020204" pitchFamily="34" charset="0"/>
              </a:rPr>
              <a:t>small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coal-driven</a:t>
            </a:r>
            <a:r>
              <a:rPr lang="fr-CH" dirty="0">
                <a:latin typeface="Franklin Gothic Medium" panose="020B0603020102020204" pitchFamily="34" charset="0"/>
              </a:rPr>
              <a:t> power plant. </a:t>
            </a:r>
            <a:r>
              <a:rPr lang="fr-CH" dirty="0" err="1">
                <a:latin typeface="Franklin Gothic Medium" panose="020B0603020102020204" pitchFamily="34" charset="0"/>
              </a:rPr>
              <a:t>While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you</a:t>
            </a:r>
            <a:r>
              <a:rPr lang="fr-CH" dirty="0">
                <a:latin typeface="Franklin Gothic Medium" panose="020B0603020102020204" pitchFamily="34" charset="0"/>
              </a:rPr>
              <a:t> have been </a:t>
            </a:r>
            <a:r>
              <a:rPr lang="fr-CH" dirty="0" err="1">
                <a:latin typeface="Franklin Gothic Medium" panose="020B0603020102020204" pitchFamily="34" charset="0"/>
              </a:rPr>
              <a:t>growing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your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herd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they</a:t>
            </a:r>
            <a:r>
              <a:rPr lang="fr-CH" dirty="0">
                <a:latin typeface="Franklin Gothic Medium" panose="020B0603020102020204" pitchFamily="34" charset="0"/>
              </a:rPr>
              <a:t> have been running </a:t>
            </a:r>
            <a:r>
              <a:rPr lang="fr-CH" dirty="0" err="1">
                <a:latin typeface="Franklin Gothic Medium" panose="020B0603020102020204" pitchFamily="34" charset="0"/>
              </a:rPr>
              <a:t>their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small</a:t>
            </a:r>
            <a:r>
              <a:rPr lang="fr-CH" dirty="0">
                <a:latin typeface="Franklin Gothic Medium" panose="020B0603020102020204" pitchFamily="34" charset="0"/>
              </a:rPr>
              <a:t> power plant for the last 20 </a:t>
            </a:r>
            <a:r>
              <a:rPr lang="fr-CH" dirty="0" err="1">
                <a:latin typeface="Franklin Gothic Medium" panose="020B0603020102020204" pitchFamily="34" charset="0"/>
              </a:rPr>
              <a:t>years</a:t>
            </a:r>
            <a:r>
              <a:rPr lang="fr-CH" dirty="0">
                <a:latin typeface="Franklin Gothic Medium" panose="020B0603020102020204" pitchFamily="34" charset="0"/>
              </a:rPr>
              <a:t>. At the 20 </a:t>
            </a:r>
            <a:r>
              <a:rPr lang="fr-CH" dirty="0" err="1">
                <a:latin typeface="Franklin Gothic Medium" panose="020B0603020102020204" pitchFamily="34" charset="0"/>
              </a:rPr>
              <a:t>year</a:t>
            </a:r>
            <a:r>
              <a:rPr lang="fr-CH" dirty="0">
                <a:latin typeface="Franklin Gothic Medium" panose="020B0603020102020204" pitchFamily="34" charset="0"/>
              </a:rPr>
              <a:t> mark </a:t>
            </a:r>
            <a:r>
              <a:rPr lang="fr-CH" dirty="0" err="1">
                <a:latin typeface="Franklin Gothic Medium" panose="020B0603020102020204" pitchFamily="34" charset="0"/>
              </a:rPr>
              <a:t>however</a:t>
            </a:r>
            <a:r>
              <a:rPr lang="fr-CH" dirty="0">
                <a:latin typeface="Franklin Gothic Medium" panose="020B0603020102020204" pitchFamily="34" charset="0"/>
              </a:rPr>
              <a:t>, </a:t>
            </a:r>
            <a:r>
              <a:rPr lang="fr-CH" dirty="0" err="1">
                <a:latin typeface="Franklin Gothic Medium" panose="020B0603020102020204" pitchFamily="34" charset="0"/>
              </a:rPr>
              <a:t>solar</a:t>
            </a:r>
            <a:r>
              <a:rPr lang="fr-CH" dirty="0">
                <a:latin typeface="Franklin Gothic Medium" panose="020B0603020102020204" pitchFamily="34" charset="0"/>
              </a:rPr>
              <a:t> power </a:t>
            </a:r>
            <a:r>
              <a:rPr lang="fr-CH" dirty="0" err="1">
                <a:latin typeface="Franklin Gothic Medium" panose="020B0603020102020204" pitchFamily="34" charset="0"/>
              </a:rPr>
              <a:t>takes</a:t>
            </a:r>
            <a:r>
              <a:rPr lang="fr-CH" dirty="0">
                <a:latin typeface="Franklin Gothic Medium" panose="020B0603020102020204" pitchFamily="34" charset="0"/>
              </a:rPr>
              <a:t> over and </a:t>
            </a:r>
            <a:r>
              <a:rPr lang="fr-CH" dirty="0" err="1">
                <a:latin typeface="Franklin Gothic Medium" panose="020B0603020102020204" pitchFamily="34" charset="0"/>
              </a:rPr>
              <a:t>they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decide</a:t>
            </a:r>
            <a:r>
              <a:rPr lang="fr-CH" dirty="0">
                <a:latin typeface="Franklin Gothic Medium" panose="020B0603020102020204" pitchFamily="34" charset="0"/>
              </a:rPr>
              <a:t> to follow down the route of </a:t>
            </a:r>
            <a:r>
              <a:rPr lang="fr-CH" dirty="0" err="1">
                <a:latin typeface="Franklin Gothic Medium" panose="020B0603020102020204" pitchFamily="34" charset="0"/>
              </a:rPr>
              <a:t>renewable</a:t>
            </a:r>
            <a:r>
              <a:rPr lang="fr-CH" dirty="0">
                <a:latin typeface="Franklin Gothic Medium" panose="020B0603020102020204" pitchFamily="34" charset="0"/>
              </a:rPr>
              <a:t> </a:t>
            </a:r>
            <a:r>
              <a:rPr lang="fr-CH" dirty="0" err="1">
                <a:latin typeface="Franklin Gothic Medium" panose="020B0603020102020204" pitchFamily="34" charset="0"/>
              </a:rPr>
              <a:t>energy</a:t>
            </a:r>
            <a:r>
              <a:rPr lang="fr-CH" dirty="0">
                <a:latin typeface="Franklin Gothic Medium" panose="020B0603020102020204" pitchFamily="34" charset="0"/>
              </a:rPr>
              <a:t> and </a:t>
            </a:r>
            <a:r>
              <a:rPr lang="fr-CH" dirty="0" err="1">
                <a:latin typeface="Franklin Gothic Medium" panose="020B0603020102020204" pitchFamily="34" charset="0"/>
              </a:rPr>
              <a:t>subsequently</a:t>
            </a:r>
            <a:r>
              <a:rPr lang="fr-CH" dirty="0">
                <a:latin typeface="Franklin Gothic Medium" panose="020B0603020102020204" pitchFamily="34" charset="0"/>
              </a:rPr>
              <a:t> close the plant. Over the 20 running </a:t>
            </a:r>
            <a:r>
              <a:rPr lang="fr-CH" dirty="0" err="1">
                <a:latin typeface="Franklin Gothic Medium" panose="020B0603020102020204" pitchFamily="34" charset="0"/>
              </a:rPr>
              <a:t>years</a:t>
            </a:r>
            <a:r>
              <a:rPr lang="fr-CH" dirty="0">
                <a:latin typeface="Franklin Gothic Medium" panose="020B0603020102020204" pitchFamily="34" charset="0"/>
              </a:rPr>
              <a:t>, the plant </a:t>
            </a:r>
            <a:r>
              <a:rPr lang="fr-CH" dirty="0" err="1">
                <a:latin typeface="Franklin Gothic Medium" panose="020B0603020102020204" pitchFamily="34" charset="0"/>
              </a:rPr>
              <a:t>emitted</a:t>
            </a:r>
            <a:r>
              <a:rPr lang="fr-CH" dirty="0">
                <a:latin typeface="Franklin Gothic Medium" panose="020B0603020102020204" pitchFamily="34" charset="0"/>
              </a:rPr>
              <a:t> 40,000 tonnes CO</a:t>
            </a:r>
            <a:r>
              <a:rPr lang="fr-CH" baseline="-25000" dirty="0">
                <a:latin typeface="Franklin Gothic Medium" panose="020B0603020102020204" pitchFamily="34" charset="0"/>
              </a:rPr>
              <a:t>2</a:t>
            </a:r>
            <a:r>
              <a:rPr lang="fr-CH" dirty="0">
                <a:latin typeface="Franklin Gothic Medium" panose="020B0603020102020204" pitchFamily="34" charset="0"/>
              </a:rPr>
              <a:t> per </a:t>
            </a:r>
            <a:r>
              <a:rPr lang="fr-CH" dirty="0" err="1">
                <a:latin typeface="Franklin Gothic Medium" panose="020B0603020102020204" pitchFamily="34" charset="0"/>
              </a:rPr>
              <a:t>year</a:t>
            </a:r>
            <a:r>
              <a:rPr lang="fr-CH" dirty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7769-BB92-4543-9D01-5305D456C05B}"/>
              </a:ext>
            </a:extLst>
          </p:cNvPr>
          <p:cNvSpPr txBox="1"/>
          <p:nvPr/>
        </p:nvSpPr>
        <p:spPr>
          <a:xfrm>
            <a:off x="200820" y="3220902"/>
            <a:ext cx="8686799" cy="15656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Compare the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CO2 eq for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yourself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CEO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friend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with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GWP and GWP*.</a:t>
            </a:r>
          </a:p>
          <a:p>
            <a:pPr marL="0" indent="0">
              <a:lnSpc>
                <a:spcPct val="120000"/>
              </a:lnSpc>
              <a:buNone/>
            </a:pPr>
            <a:endParaRPr lang="fr-CH" i="1" dirty="0">
              <a:solidFill>
                <a:schemeClr val="tx1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2: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1 tonne of CO2</a:t>
            </a:r>
            <a:r>
              <a:rPr lang="fr-CH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costs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100 CHF. What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then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is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the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cost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of the 2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different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careers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if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carbon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emissions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are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taxed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based</a:t>
            </a:r>
            <a:r>
              <a:rPr lang="fr-CH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on GWP and GWP*?</a:t>
            </a:r>
          </a:p>
        </p:txBody>
      </p:sp>
    </p:spTree>
    <p:extLst>
      <p:ext uri="{BB962C8B-B14F-4D97-AF65-F5344CB8AC3E}">
        <p14:creationId xmlns:p14="http://schemas.microsoft.com/office/powerpoint/2010/main" val="80140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FCD1-2A16-480F-BB4D-2E3CCE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F49FE66-A67A-42F6-AAD5-39E64E56A5EC}"/>
              </a:ext>
            </a:extLst>
          </p:cNvPr>
          <p:cNvSpPr txBox="1">
            <a:spLocks/>
          </p:cNvSpPr>
          <p:nvPr/>
        </p:nvSpPr>
        <p:spPr>
          <a:xfrm>
            <a:off x="904875" y="41385"/>
            <a:ext cx="6902694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Carbon Offset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7769-BB92-4543-9D01-5305D456C05B}"/>
              </a:ext>
            </a:extLst>
          </p:cNvPr>
          <p:cNvSpPr txBox="1"/>
          <p:nvPr/>
        </p:nvSpPr>
        <p:spPr>
          <a:xfrm>
            <a:off x="228600" y="629052"/>
            <a:ext cx="8686799" cy="3174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Compare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CO</a:t>
            </a:r>
            <a:r>
              <a:rPr lang="fr-CH" sz="120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fr-CH" sz="105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for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yourself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CEO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friend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with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GWP and GWP*.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 err="1">
                <a:latin typeface="Franklin Gothic Medium" panose="020B0603020102020204" pitchFamily="34" charset="0"/>
              </a:rPr>
              <a:t>Herd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emits</a:t>
            </a:r>
            <a:r>
              <a:rPr lang="fr-CH" sz="1200" dirty="0">
                <a:latin typeface="Franklin Gothic Medium" panose="020B0603020102020204" pitchFamily="34" charset="0"/>
              </a:rPr>
              <a:t> 20 ton yr</a:t>
            </a:r>
            <a:r>
              <a:rPr lang="fr-CH" sz="1200" baseline="30000" dirty="0">
                <a:latin typeface="Franklin Gothic Medium" panose="020B0603020102020204" pitchFamily="34" charset="0"/>
              </a:rPr>
              <a:t>-1</a:t>
            </a:r>
            <a:r>
              <a:rPr lang="fr-CH" sz="1200" dirty="0">
                <a:latin typeface="Franklin Gothic Medium" panose="020B0603020102020204" pitchFamily="34" charset="0"/>
              </a:rPr>
              <a:t> if the </a:t>
            </a:r>
            <a:r>
              <a:rPr lang="fr-CH" sz="1200" dirty="0" err="1">
                <a:latin typeface="Franklin Gothic Medium" panose="020B0603020102020204" pitchFamily="34" charset="0"/>
              </a:rPr>
              <a:t>herd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number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is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maintained</a:t>
            </a:r>
            <a:r>
              <a:rPr lang="fr-CH" sz="1200" dirty="0">
                <a:latin typeface="Franklin Gothic Medium" panose="020B0603020102020204" pitchFamily="34" charset="0"/>
              </a:rPr>
              <a:t> and an </a:t>
            </a:r>
            <a:r>
              <a:rPr lang="fr-CH" sz="1200" dirty="0" err="1">
                <a:latin typeface="Franklin Gothic Medium" panose="020B0603020102020204" pitchFamily="34" charset="0"/>
              </a:rPr>
              <a:t>additional</a:t>
            </a:r>
            <a:r>
              <a:rPr lang="fr-CH" sz="1200" dirty="0">
                <a:latin typeface="Franklin Gothic Medium" panose="020B0603020102020204" pitchFamily="34" charset="0"/>
              </a:rPr>
              <a:t> 20 ton yr</a:t>
            </a:r>
            <a:r>
              <a:rPr lang="fr-CH" sz="1200" baseline="30000" dirty="0">
                <a:latin typeface="Franklin Gothic Medium" panose="020B0603020102020204" pitchFamily="34" charset="0"/>
              </a:rPr>
              <a:t>-1</a:t>
            </a:r>
            <a:r>
              <a:rPr lang="fr-CH" sz="1200" dirty="0">
                <a:latin typeface="Franklin Gothic Medium" panose="020B0603020102020204" pitchFamily="34" charset="0"/>
              </a:rPr>
              <a:t> if </a:t>
            </a:r>
            <a:r>
              <a:rPr lang="fr-CH" sz="1200" dirty="0" err="1">
                <a:latin typeface="Franklin Gothic Medium" panose="020B0603020102020204" pitchFamily="34" charset="0"/>
              </a:rPr>
              <a:t>it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grows</a:t>
            </a:r>
            <a:r>
              <a:rPr lang="fr-CH" sz="1200" dirty="0">
                <a:latin typeface="Franklin Gothic Medium" panose="020B06030201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latin typeface="Franklin Gothic Medium" panose="020B0603020102020204" pitchFamily="34" charset="0"/>
              </a:rPr>
              <a:t>So if x </a:t>
            </a:r>
            <a:r>
              <a:rPr lang="fr-CH" sz="1200" dirty="0" err="1">
                <a:latin typeface="Franklin Gothic Medium" panose="020B0603020102020204" pitchFamily="34" charset="0"/>
              </a:rPr>
              <a:t>is</a:t>
            </a:r>
            <a:r>
              <a:rPr lang="fr-CH" sz="1200" dirty="0">
                <a:latin typeface="Franklin Gothic Medium" panose="020B0603020102020204" pitchFamily="34" charset="0"/>
              </a:rPr>
              <a:t> the original </a:t>
            </a:r>
            <a:r>
              <a:rPr lang="fr-CH" sz="1200" dirty="0" err="1">
                <a:latin typeface="Franklin Gothic Medium" panose="020B0603020102020204" pitchFamily="34" charset="0"/>
              </a:rPr>
              <a:t>number</a:t>
            </a:r>
            <a:r>
              <a:rPr lang="fr-CH" sz="1200" dirty="0">
                <a:latin typeface="Franklin Gothic Medium" panose="020B0603020102020204" pitchFamily="34" charset="0"/>
              </a:rPr>
              <a:t> of </a:t>
            </a:r>
            <a:r>
              <a:rPr lang="fr-CH" sz="1200" dirty="0" err="1">
                <a:latin typeface="Franklin Gothic Medium" panose="020B0603020102020204" pitchFamily="34" charset="0"/>
              </a:rPr>
              <a:t>cows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which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</a:t>
            </a:r>
            <a:r>
              <a:rPr lang="fr-CH" sz="1200" dirty="0">
                <a:latin typeface="Franklin Gothic Medium" panose="020B0603020102020204" pitchFamily="34" charset="0"/>
              </a:rPr>
              <a:t> 20t yr</a:t>
            </a:r>
            <a:r>
              <a:rPr lang="fr-CH" sz="1200" baseline="30000" dirty="0">
                <a:latin typeface="Franklin Gothic Medium" panose="020B0603020102020204" pitchFamily="34" charset="0"/>
              </a:rPr>
              <a:t>-1</a:t>
            </a:r>
            <a:r>
              <a:rPr lang="fr-CH" sz="1200" dirty="0">
                <a:latin typeface="Franklin Gothic Medium" panose="020B0603020102020204" pitchFamily="34" charset="0"/>
              </a:rPr>
              <a:t>, and the </a:t>
            </a:r>
            <a:r>
              <a:rPr lang="fr-CH" sz="1200" dirty="0" err="1">
                <a:latin typeface="Franklin Gothic Medium" panose="020B0603020102020204" pitchFamily="34" charset="0"/>
              </a:rPr>
              <a:t>number</a:t>
            </a:r>
            <a:r>
              <a:rPr lang="fr-CH" sz="1200" dirty="0">
                <a:latin typeface="Franklin Gothic Medium" panose="020B0603020102020204" pitchFamily="34" charset="0"/>
              </a:rPr>
              <a:t> of </a:t>
            </a:r>
            <a:r>
              <a:rPr lang="fr-CH" sz="1200" dirty="0" err="1">
                <a:latin typeface="Franklin Gothic Medium" panose="020B0603020102020204" pitchFamily="34" charset="0"/>
              </a:rPr>
              <a:t>cows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grows</a:t>
            </a:r>
            <a:r>
              <a:rPr lang="fr-CH" sz="1200" dirty="0">
                <a:latin typeface="Franklin Gothic Medium" panose="020B0603020102020204" pitchFamily="34" charset="0"/>
              </a:rPr>
              <a:t> by y </a:t>
            </a:r>
            <a:r>
              <a:rPr lang="fr-CH" sz="1200" dirty="0" err="1">
                <a:latin typeface="Franklin Gothic Medium" panose="020B0603020102020204" pitchFamily="34" charset="0"/>
              </a:rPr>
              <a:t>every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endParaRPr lang="fr-CH" sz="1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latin typeface="Franklin Gothic Medium" panose="020B0603020102020204" pitchFamily="34" charset="0"/>
              </a:rPr>
              <a:t>If the original </a:t>
            </a:r>
            <a:r>
              <a:rPr lang="fr-CH" sz="1200" dirty="0" err="1">
                <a:latin typeface="Franklin Gothic Medium" panose="020B0603020102020204" pitchFamily="34" charset="0"/>
              </a:rPr>
              <a:t>herd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emits</a:t>
            </a:r>
            <a:r>
              <a:rPr lang="fr-CH" sz="1200" dirty="0">
                <a:latin typeface="Franklin Gothic Medium" panose="020B0603020102020204" pitchFamily="34" charset="0"/>
              </a:rPr>
              <a:t> x in the first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, and </a:t>
            </a:r>
            <a:r>
              <a:rPr lang="fr-CH" sz="1200" dirty="0" err="1">
                <a:latin typeface="Franklin Gothic Medium" panose="020B0603020102020204" pitchFamily="34" charset="0"/>
              </a:rPr>
              <a:t>then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grows</a:t>
            </a:r>
            <a:r>
              <a:rPr lang="fr-CH" sz="1200" dirty="0">
                <a:latin typeface="Franklin Gothic Medium" panose="020B0603020102020204" pitchFamily="34" charset="0"/>
              </a:rPr>
              <a:t> the </a:t>
            </a:r>
            <a:r>
              <a:rPr lang="fr-CH" sz="1200" dirty="0" err="1">
                <a:latin typeface="Franklin Gothic Medium" panose="020B0603020102020204" pitchFamily="34" charset="0"/>
              </a:rPr>
              <a:t>next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 releasing x </a:t>
            </a:r>
            <a:r>
              <a:rPr lang="fr-CH" sz="1200" dirty="0" err="1">
                <a:latin typeface="Franklin Gothic Medium" panose="020B0603020102020204" pitchFamily="34" charset="0"/>
              </a:rPr>
              <a:t>again</a:t>
            </a:r>
            <a:r>
              <a:rPr lang="fr-CH" sz="1200" dirty="0">
                <a:latin typeface="Franklin Gothic Medium" panose="020B0603020102020204" pitchFamily="34" charset="0"/>
              </a:rPr>
              <a:t> and an </a:t>
            </a:r>
            <a:r>
              <a:rPr lang="fr-CH" sz="1200" dirty="0" err="1">
                <a:latin typeface="Franklin Gothic Medium" panose="020B0603020102020204" pitchFamily="34" charset="0"/>
              </a:rPr>
              <a:t>additional</a:t>
            </a:r>
            <a:r>
              <a:rPr lang="fr-CH" sz="1200" dirty="0">
                <a:latin typeface="Franklin Gothic Medium" panose="020B0603020102020204" pitchFamily="34" charset="0"/>
              </a:rPr>
              <a:t> x, </a:t>
            </a:r>
            <a:r>
              <a:rPr lang="fr-CH" sz="1200" dirty="0" err="1">
                <a:latin typeface="Franklin Gothic Medium" panose="020B0603020102020204" pitchFamily="34" charset="0"/>
              </a:rPr>
              <a:t>this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means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that</a:t>
            </a:r>
            <a:r>
              <a:rPr lang="fr-CH" sz="1200" dirty="0">
                <a:latin typeface="Franklin Gothic Medium" panose="020B0603020102020204" pitchFamily="34" charset="0"/>
              </a:rPr>
              <a:t> in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 1 x </a:t>
            </a:r>
            <a:r>
              <a:rPr lang="fr-CH" sz="1200" dirty="0" err="1">
                <a:latin typeface="Franklin Gothic Medium" panose="020B0603020102020204" pitchFamily="34" charset="0"/>
              </a:rPr>
              <a:t>is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emitted</a:t>
            </a:r>
            <a:r>
              <a:rPr lang="fr-CH" sz="1200" dirty="0">
                <a:latin typeface="Franklin Gothic Medium" panose="020B0603020102020204" pitchFamily="34" charset="0"/>
              </a:rPr>
              <a:t> and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 2, 2x </a:t>
            </a:r>
            <a:r>
              <a:rPr lang="fr-CH" sz="1200" dirty="0" err="1">
                <a:latin typeface="Franklin Gothic Medium" panose="020B0603020102020204" pitchFamily="34" charset="0"/>
              </a:rPr>
              <a:t>is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emitted</a:t>
            </a:r>
            <a:r>
              <a:rPr lang="fr-CH" sz="1200" dirty="0">
                <a:latin typeface="Franklin Gothic Medium" panose="020B0603020102020204" pitchFamily="34" charset="0"/>
              </a:rPr>
              <a:t>,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 3 </a:t>
            </a:r>
            <a:r>
              <a:rPr lang="fr-CH" sz="1200" dirty="0" err="1">
                <a:latin typeface="Franklin Gothic Medium" panose="020B0603020102020204" pitchFamily="34" charset="0"/>
              </a:rPr>
              <a:t>then</a:t>
            </a:r>
            <a:r>
              <a:rPr lang="fr-CH" sz="1200" dirty="0">
                <a:latin typeface="Franklin Gothic Medium" panose="020B0603020102020204" pitchFamily="34" charset="0"/>
              </a:rPr>
              <a:t>  3x </a:t>
            </a:r>
            <a:r>
              <a:rPr lang="fr-CH" sz="1200" dirty="0" err="1">
                <a:latin typeface="Franklin Gothic Medium" panose="020B0603020102020204" pitchFamily="34" charset="0"/>
              </a:rPr>
              <a:t>will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be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emitted</a:t>
            </a:r>
            <a:r>
              <a:rPr lang="fr-CH" sz="1200" dirty="0">
                <a:latin typeface="Franklin Gothic Medium" panose="020B0603020102020204" pitchFamily="34" charset="0"/>
              </a:rPr>
              <a:t> etc… </a:t>
            </a:r>
            <a:r>
              <a:rPr lang="fr-CH" sz="1200" dirty="0" err="1">
                <a:latin typeface="Franklin Gothic Medium" panose="020B0603020102020204" pitchFamily="34" charset="0"/>
              </a:rPr>
              <a:t>leading</a:t>
            </a:r>
            <a:r>
              <a:rPr lang="fr-CH" sz="1200" dirty="0">
                <a:latin typeface="Franklin Gothic Medium" panose="020B0603020102020204" pitchFamily="34" charset="0"/>
              </a:rPr>
              <a:t> to 20x </a:t>
            </a:r>
            <a:r>
              <a:rPr lang="fr-CH" sz="1200" dirty="0" err="1">
                <a:latin typeface="Franklin Gothic Medium" panose="020B0603020102020204" pitchFamily="34" charset="0"/>
              </a:rPr>
              <a:t>being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released</a:t>
            </a:r>
            <a:r>
              <a:rPr lang="fr-CH" sz="1200" dirty="0">
                <a:latin typeface="Franklin Gothic Medium" panose="020B0603020102020204" pitchFamily="34" charset="0"/>
              </a:rPr>
              <a:t> in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 20.  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latin typeface="Franklin Gothic Medium" panose="020B0603020102020204" pitchFamily="34" charset="0"/>
              </a:rPr>
              <a:t>In total </a:t>
            </a:r>
            <a:r>
              <a:rPr lang="fr-CH" sz="1200" dirty="0" err="1">
                <a:latin typeface="Franklin Gothic Medium" panose="020B0603020102020204" pitchFamily="34" charset="0"/>
              </a:rPr>
              <a:t>this</a:t>
            </a:r>
            <a:r>
              <a:rPr lang="fr-CH" sz="1200" dirty="0">
                <a:latin typeface="Franklin Gothic Medium" panose="020B0603020102020204" pitchFamily="34" charset="0"/>
              </a:rPr>
              <a:t> leads to 4200 tonnes over 20 </a:t>
            </a:r>
            <a:r>
              <a:rPr lang="fr-CH" sz="1200" dirty="0" err="1">
                <a:latin typeface="Franklin Gothic Medium" panose="020B0603020102020204" pitchFamily="34" charset="0"/>
              </a:rPr>
              <a:t>years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while</a:t>
            </a:r>
            <a:r>
              <a:rPr lang="fr-CH" sz="1200" dirty="0">
                <a:latin typeface="Franklin Gothic Medium" panose="020B0603020102020204" pitchFamily="34" charset="0"/>
              </a:rPr>
              <a:t> the </a:t>
            </a:r>
            <a:r>
              <a:rPr lang="fr-CH" sz="1200" dirty="0" err="1">
                <a:latin typeface="Franklin Gothic Medium" panose="020B0603020102020204" pitchFamily="34" charset="0"/>
              </a:rPr>
              <a:t>herd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is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growing</a:t>
            </a:r>
            <a:r>
              <a:rPr lang="fr-CH" sz="1200" dirty="0">
                <a:latin typeface="Franklin Gothic Medium" panose="020B0603020102020204" pitchFamily="34" charset="0"/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latin typeface="Franklin Gothic Medium" panose="020B0603020102020204" pitchFamily="34" charset="0"/>
              </a:rPr>
              <a:t>As the </a:t>
            </a:r>
            <a:r>
              <a:rPr lang="fr-CH" sz="1200" dirty="0" err="1">
                <a:latin typeface="Franklin Gothic Medium" panose="020B0603020102020204" pitchFamily="34" charset="0"/>
              </a:rPr>
              <a:t>herd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then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remains</a:t>
            </a:r>
            <a:r>
              <a:rPr lang="fr-CH" sz="1200" dirty="0">
                <a:latin typeface="Franklin Gothic Medium" panose="020B0603020102020204" pitchFamily="34" charset="0"/>
              </a:rPr>
              <a:t> the </a:t>
            </a:r>
            <a:r>
              <a:rPr lang="fr-CH" sz="1200" dirty="0" err="1">
                <a:latin typeface="Franklin Gothic Medium" panose="020B0603020102020204" pitchFamily="34" charset="0"/>
              </a:rPr>
              <a:t>same</a:t>
            </a:r>
            <a:r>
              <a:rPr lang="fr-CH" sz="1200" dirty="0">
                <a:latin typeface="Franklin Gothic Medium" panose="020B0603020102020204" pitchFamily="34" charset="0"/>
              </a:rPr>
              <a:t> size as </a:t>
            </a:r>
            <a:r>
              <a:rPr lang="fr-CH" sz="1200" dirty="0" err="1">
                <a:latin typeface="Franklin Gothic Medium" panose="020B0603020102020204" pitchFamily="34" charset="0"/>
              </a:rPr>
              <a:t>it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was</a:t>
            </a:r>
            <a:r>
              <a:rPr lang="fr-CH" sz="1200" dirty="0">
                <a:latin typeface="Franklin Gothic Medium" panose="020B0603020102020204" pitchFamily="34" charset="0"/>
              </a:rPr>
              <a:t> at </a:t>
            </a:r>
            <a:r>
              <a:rPr lang="fr-CH" sz="1200" dirty="0" err="1">
                <a:latin typeface="Franklin Gothic Medium" panose="020B0603020102020204" pitchFamily="34" charset="0"/>
              </a:rPr>
              <a:t>year</a:t>
            </a:r>
            <a:r>
              <a:rPr lang="fr-CH" sz="1200" dirty="0">
                <a:latin typeface="Franklin Gothic Medium" panose="020B0603020102020204" pitchFamily="34" charset="0"/>
              </a:rPr>
              <a:t> 20 </a:t>
            </a:r>
            <a:r>
              <a:rPr lang="fr-CH" sz="1200" dirty="0" err="1">
                <a:latin typeface="Franklin Gothic Medium" panose="020B0603020102020204" pitchFamily="34" charset="0"/>
              </a:rPr>
              <a:t>it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will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emit</a:t>
            </a:r>
            <a:r>
              <a:rPr lang="fr-CH" sz="1200" dirty="0">
                <a:latin typeface="Franklin Gothic Medium" panose="020B0603020102020204" pitchFamily="34" charset="0"/>
              </a:rPr>
              <a:t> the </a:t>
            </a:r>
            <a:r>
              <a:rPr lang="fr-CH" sz="1200" dirty="0" err="1">
                <a:latin typeface="Franklin Gothic Medium" panose="020B0603020102020204" pitchFamily="34" charset="0"/>
              </a:rPr>
              <a:t>same</a:t>
            </a:r>
            <a:r>
              <a:rPr lang="fr-CH" sz="1200" dirty="0">
                <a:latin typeface="Franklin Gothic Medium" panose="020B0603020102020204" pitchFamily="34" charset="0"/>
              </a:rPr>
              <a:t> as </a:t>
            </a:r>
            <a:r>
              <a:rPr lang="fr-CH" sz="1200" dirty="0" err="1">
                <a:latin typeface="Franklin Gothic Medium" panose="020B0603020102020204" pitchFamily="34" charset="0"/>
              </a:rPr>
              <a:t>this</a:t>
            </a:r>
            <a:r>
              <a:rPr lang="fr-CH" sz="1200" dirty="0">
                <a:latin typeface="Franklin Gothic Medium" panose="020B0603020102020204" pitchFamily="34" charset="0"/>
              </a:rPr>
              <a:t>, i.e. 400 tonnes yr-1 for the </a:t>
            </a:r>
            <a:r>
              <a:rPr lang="fr-CH" sz="1200" dirty="0" err="1">
                <a:latin typeface="Franklin Gothic Medium" panose="020B0603020102020204" pitchFamily="34" charset="0"/>
              </a:rPr>
              <a:t>next</a:t>
            </a:r>
            <a:r>
              <a:rPr lang="fr-CH" sz="1200" dirty="0">
                <a:latin typeface="Franklin Gothic Medium" panose="020B0603020102020204" pitchFamily="34" charset="0"/>
              </a:rPr>
              <a:t> 20 </a:t>
            </a:r>
            <a:r>
              <a:rPr lang="fr-CH" sz="1200" dirty="0" err="1">
                <a:latin typeface="Franklin Gothic Medium" panose="020B0603020102020204" pitchFamily="34" charset="0"/>
              </a:rPr>
              <a:t>years</a:t>
            </a:r>
            <a:r>
              <a:rPr lang="fr-CH" sz="1200" dirty="0">
                <a:latin typeface="Franklin Gothic Medium" panose="020B06030201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latin typeface="Franklin Gothic Medium" panose="020B0603020102020204" pitchFamily="34" charset="0"/>
              </a:rPr>
              <a:t>Total </a:t>
            </a:r>
            <a:r>
              <a:rPr lang="fr-CH" sz="1200" dirty="0" err="1">
                <a:latin typeface="Franklin Gothic Medium" panose="020B0603020102020204" pitchFamily="34" charset="0"/>
              </a:rPr>
              <a:t>emission</a:t>
            </a:r>
            <a:r>
              <a:rPr lang="fr-CH" sz="1200" dirty="0">
                <a:latin typeface="Franklin Gothic Medium" panose="020B0603020102020204" pitchFamily="34" charset="0"/>
              </a:rPr>
              <a:t> = 4200 + (400*20) = 12,200 tonnes over 40 </a:t>
            </a:r>
            <a:r>
              <a:rPr lang="fr-CH" sz="1200" dirty="0" err="1">
                <a:latin typeface="Franklin Gothic Medium" panose="020B0603020102020204" pitchFamily="34" charset="0"/>
              </a:rPr>
              <a:t>years</a:t>
            </a:r>
            <a:endParaRPr lang="fr-CH" sz="12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42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300585" y="773730"/>
            <a:ext cx="8236384" cy="4671486"/>
          </a:xfrm>
        </p:spPr>
        <p:txBody>
          <a:bodyPr/>
          <a:lstStyle/>
          <a:p>
            <a:pPr marL="0" indent="0">
              <a:buNone/>
            </a:pPr>
            <a:r>
              <a:rPr lang="fr-CH" sz="1600" dirty="0" err="1">
                <a:latin typeface="Franklin Gothic Medium" panose="020B0603020102020204" pitchFamily="34" charset="0"/>
              </a:rPr>
              <a:t>Understand</a:t>
            </a:r>
            <a:r>
              <a:rPr lang="fr-CH" sz="1600" dirty="0">
                <a:latin typeface="Franklin Gothic Medium" panose="020B0603020102020204" pitchFamily="34" charset="0"/>
              </a:rPr>
              <a:t> the concepts of 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</a:t>
            </a:r>
            <a:r>
              <a:rPr lang="fr-CH" sz="1600" baseline="-250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2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equivalent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metrics</a:t>
            </a:r>
            <a:r>
              <a:rPr lang="fr-CH" sz="1600" dirty="0">
                <a:latin typeface="Franklin Gothic Medium" panose="020B0603020102020204" pitchFamily="34" charset="0"/>
              </a:rPr>
              <a:t> and </a:t>
            </a:r>
            <a:r>
              <a:rPr lang="fr-CH" sz="1600" dirty="0" err="1">
                <a:latin typeface="Franklin Gothic Medium" panose="020B0603020102020204" pitchFamily="34" charset="0"/>
              </a:rPr>
              <a:t>what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they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imply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for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decision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making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!</a:t>
            </a:r>
          </a:p>
          <a:p>
            <a:pPr marL="0" indent="0">
              <a:buNone/>
            </a:pPr>
            <a:endParaRPr lang="fr-CH" sz="16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fr-CH" sz="1600" u="sng" dirty="0">
                <a:latin typeface="Franklin Gothic Medium" panose="020B0603020102020204" pitchFamily="34" charset="0"/>
              </a:rPr>
              <a:t>Plan:</a:t>
            </a:r>
          </a:p>
          <a:p>
            <a:r>
              <a:rPr lang="en-US" sz="1600" dirty="0">
                <a:latin typeface="Franklin Gothic Medium" panose="020B0603020102020204" pitchFamily="34" charset="0"/>
              </a:rPr>
              <a:t>Recap Metrics and carbon offsets lecture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Moles, concentration and volume calculations recap</a:t>
            </a: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  <a:r>
              <a:rPr lang="en-US" sz="1400" dirty="0">
                <a:latin typeface="Franklin Gothic Medium" panose="020B0603020102020204" pitchFamily="34" charset="0"/>
              </a:rPr>
              <a:t> equivalent metrics</a:t>
            </a:r>
          </a:p>
          <a:p>
            <a:pPr lvl="2"/>
            <a:r>
              <a:rPr lang="en-US" sz="1400" dirty="0">
                <a:latin typeface="Franklin Gothic Medium" panose="020B0603020102020204" pitchFamily="34" charset="0"/>
              </a:rPr>
              <a:t>Global Warming Potential (GWP, GWP*, GTP)</a:t>
            </a:r>
          </a:p>
          <a:p>
            <a:pPr lvl="2"/>
            <a:r>
              <a:rPr lang="en-US" sz="1400" dirty="0">
                <a:latin typeface="Franklin Gothic Medium" panose="020B0603020102020204" pitchFamily="34" charset="0"/>
              </a:rPr>
              <a:t>Limitations and advantages</a:t>
            </a:r>
            <a:endParaRPr lang="en-US" sz="1250" dirty="0">
              <a:latin typeface="Franklin Gothic Medium" panose="020B0603020102020204" pitchFamily="34" charset="0"/>
            </a:endParaRPr>
          </a:p>
          <a:p>
            <a:pPr lvl="2"/>
            <a:r>
              <a:rPr lang="en-US" sz="1400" dirty="0">
                <a:latin typeface="Franklin Gothic Medium" panose="020B0603020102020204" pitchFamily="34" charset="0"/>
              </a:rPr>
              <a:t>Calculating and using GWP and GWP*</a:t>
            </a:r>
            <a:endParaRPr lang="en-US" sz="1600" dirty="0">
              <a:latin typeface="Franklin Gothic Medium" panose="020B0603020102020204" pitchFamily="34" charset="0"/>
            </a:endParaRPr>
          </a:p>
          <a:p>
            <a:pPr lvl="1"/>
            <a:r>
              <a:rPr lang="en-US" sz="1400" dirty="0">
                <a:latin typeface="Franklin Gothic Medium" panose="020B0603020102020204" pitchFamily="34" charset="0"/>
              </a:rPr>
              <a:t>Quiz questions for Carbon Offset and CSRD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Today’s</a:t>
            </a:r>
            <a:r>
              <a:rPr lang="fr-CH" dirty="0"/>
              <a:t> goal 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631238" y="195263"/>
            <a:ext cx="512762" cy="163512"/>
          </a:xfrm>
        </p:spPr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4961ADB-0510-4450-A125-F4C0243333C4}"/>
              </a:ext>
            </a:extLst>
          </p:cNvPr>
          <p:cNvGrpSpPr/>
          <p:nvPr/>
        </p:nvGrpSpPr>
        <p:grpSpPr>
          <a:xfrm>
            <a:off x="7478703" y="4086274"/>
            <a:ext cx="1229482" cy="815760"/>
            <a:chOff x="6701815" y="1936332"/>
            <a:chExt cx="1229482" cy="81576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1D39992-C68C-4484-AD25-7D93F44D6ACB}"/>
                </a:ext>
              </a:extLst>
            </p:cNvPr>
            <p:cNvGrpSpPr/>
            <p:nvPr/>
          </p:nvGrpSpPr>
          <p:grpSpPr>
            <a:xfrm>
              <a:off x="6706749" y="1943892"/>
              <a:ext cx="1182680" cy="276999"/>
              <a:chOff x="4557063" y="2421709"/>
              <a:chExt cx="1182680" cy="276999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E8EB74C-C63B-485C-A588-673BE758E237}"/>
                  </a:ext>
                </a:extLst>
              </p:cNvPr>
              <p:cNvSpPr txBox="1"/>
              <p:nvPr/>
            </p:nvSpPr>
            <p:spPr>
              <a:xfrm>
                <a:off x="4557063" y="2421709"/>
                <a:ext cx="38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16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349C7-E33F-41FF-8235-88914FC24E7C}"/>
                  </a:ext>
                </a:extLst>
              </p:cNvPr>
              <p:cNvSpPr txBox="1"/>
              <p:nvPr/>
            </p:nvSpPr>
            <p:spPr>
              <a:xfrm>
                <a:off x="5349779" y="2421709"/>
                <a:ext cx="38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16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72F713-81E8-4368-AD6F-5E8538E40428}"/>
                  </a:ext>
                </a:extLst>
              </p:cNvPr>
              <p:cNvSpPr txBox="1"/>
              <p:nvPr/>
            </p:nvSpPr>
            <p:spPr>
              <a:xfrm>
                <a:off x="4971888" y="2421709"/>
                <a:ext cx="38996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12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EE7156B-939B-40BF-ABBF-728944D89690}"/>
                </a:ext>
              </a:extLst>
            </p:cNvPr>
            <p:cNvGrpSpPr/>
            <p:nvPr/>
          </p:nvGrpSpPr>
          <p:grpSpPr>
            <a:xfrm>
              <a:off x="6701815" y="1936332"/>
              <a:ext cx="1229482" cy="815760"/>
              <a:chOff x="4556197" y="1247267"/>
              <a:chExt cx="1229482" cy="815760"/>
            </a:xfrm>
          </p:grpSpPr>
          <p:pic>
            <p:nvPicPr>
              <p:cNvPr id="12" name="Picture 2" descr="Ball-and-stick model of carbon dioxide">
                <a:extLst>
                  <a:ext uri="{FF2B5EF4-FFF2-40B4-BE49-F238E27FC236}">
                    <a16:creationId xmlns:a16="http://schemas.microsoft.com/office/drawing/2014/main" id="{6AA650FE-90E2-41A3-B230-474D7938ADE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09684">
                <a:off x="4585446" y="1247267"/>
                <a:ext cx="1147443" cy="8157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21FBEA-7581-421C-AEA3-B4E59964DD07}"/>
                  </a:ext>
                </a:extLst>
              </p:cNvPr>
              <p:cNvSpPr txBox="1"/>
              <p:nvPr/>
            </p:nvSpPr>
            <p:spPr>
              <a:xfrm>
                <a:off x="4556197" y="1505106"/>
                <a:ext cx="3424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8A6B-719A-458F-9BEE-CAA37B787B46}"/>
                  </a:ext>
                </a:extLst>
              </p:cNvPr>
              <p:cNvSpPr txBox="1"/>
              <p:nvPr/>
            </p:nvSpPr>
            <p:spPr>
              <a:xfrm>
                <a:off x="4994470" y="1505106"/>
                <a:ext cx="30638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4041EBE-CAA9-449A-A4F3-2EB4B421D0BC}"/>
                  </a:ext>
                </a:extLst>
              </p:cNvPr>
              <p:cNvSpPr txBox="1"/>
              <p:nvPr/>
            </p:nvSpPr>
            <p:spPr>
              <a:xfrm>
                <a:off x="5443248" y="1505106"/>
                <a:ext cx="3424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110CE25-3BF7-4786-96FE-0EFC33F2DCCC}"/>
              </a:ext>
            </a:extLst>
          </p:cNvPr>
          <p:cNvGrpSpPr/>
          <p:nvPr/>
        </p:nvGrpSpPr>
        <p:grpSpPr>
          <a:xfrm>
            <a:off x="7841303" y="3143682"/>
            <a:ext cx="838757" cy="593819"/>
            <a:chOff x="7077603" y="1943892"/>
            <a:chExt cx="838757" cy="59381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67D75D8-2657-4156-97F9-BAD87953E6D9}"/>
                </a:ext>
              </a:extLst>
            </p:cNvPr>
            <p:cNvSpPr txBox="1"/>
            <p:nvPr/>
          </p:nvSpPr>
          <p:spPr>
            <a:xfrm>
              <a:off x="7121574" y="1943892"/>
              <a:ext cx="3899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12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60247F09-4F16-43C5-9D2B-6D656E485158}"/>
                </a:ext>
              </a:extLst>
            </p:cNvPr>
            <p:cNvGrpSpPr/>
            <p:nvPr/>
          </p:nvGrpSpPr>
          <p:grpSpPr>
            <a:xfrm>
              <a:off x="7077603" y="2164816"/>
              <a:ext cx="838757" cy="372895"/>
              <a:chOff x="4931985" y="1475751"/>
              <a:chExt cx="838757" cy="372895"/>
            </a:xfrm>
          </p:grpSpPr>
          <p:pic>
            <p:nvPicPr>
              <p:cNvPr id="22" name="Picture 2" descr="Ball-and-stick model of carbon dioxide">
                <a:extLst>
                  <a:ext uri="{FF2B5EF4-FFF2-40B4-BE49-F238E27FC236}">
                    <a16:creationId xmlns:a16="http://schemas.microsoft.com/office/drawing/2014/main" id="{C6B28AD7-B42E-4D12-9505-41390EEA5C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0481" t="27829" r="29695" b="26460"/>
              <a:stretch/>
            </p:blipFill>
            <p:spPr bwMode="auto">
              <a:xfrm rot="1709684">
                <a:off x="4931985" y="1475751"/>
                <a:ext cx="456956" cy="3728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3B7F713-902A-44F2-914D-568FFE9DF0E7}"/>
                  </a:ext>
                </a:extLst>
              </p:cNvPr>
              <p:cNvSpPr txBox="1"/>
              <p:nvPr/>
            </p:nvSpPr>
            <p:spPr>
              <a:xfrm>
                <a:off x="4994470" y="1505106"/>
                <a:ext cx="30638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3698BD0-BF1C-46B8-ABDE-D9679EF5CEBC}"/>
                  </a:ext>
                </a:extLst>
              </p:cNvPr>
              <p:cNvSpPr txBox="1"/>
              <p:nvPr/>
            </p:nvSpPr>
            <p:spPr>
              <a:xfrm>
                <a:off x="5428311" y="1503709"/>
                <a:ext cx="34243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</a:t>
                </a:r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726822C-FDD2-41E8-B186-F8CE54E1A15F}"/>
              </a:ext>
            </a:extLst>
          </p:cNvPr>
          <p:cNvSpPr/>
          <p:nvPr/>
        </p:nvSpPr>
        <p:spPr>
          <a:xfrm>
            <a:off x="7597013" y="3475954"/>
            <a:ext cx="276588" cy="31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36C1A1-2FB6-4210-9525-530DC06C8206}"/>
              </a:ext>
            </a:extLst>
          </p:cNvPr>
          <p:cNvSpPr/>
          <p:nvPr/>
        </p:nvSpPr>
        <p:spPr>
          <a:xfrm>
            <a:off x="8279177" y="3465511"/>
            <a:ext cx="276588" cy="3116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E140ED1-35E4-425A-A444-EC460D7D6B5E}"/>
              </a:ext>
            </a:extLst>
          </p:cNvPr>
          <p:cNvSpPr txBox="1"/>
          <p:nvPr/>
        </p:nvSpPr>
        <p:spPr>
          <a:xfrm>
            <a:off x="7058091" y="3692646"/>
            <a:ext cx="19977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Molar mass = 12g/</a:t>
            </a:r>
            <a:r>
              <a:rPr lang="en-US" dirty="0" err="1"/>
              <a:t>mol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FC9EAE-2AA8-4E46-B5AE-B5159EEB8E65}"/>
              </a:ext>
            </a:extLst>
          </p:cNvPr>
          <p:cNvSpPr txBox="1"/>
          <p:nvPr/>
        </p:nvSpPr>
        <p:spPr>
          <a:xfrm>
            <a:off x="7020616" y="4700850"/>
            <a:ext cx="199777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Molar mass = 44g/</a:t>
            </a:r>
            <a:r>
              <a:rPr lang="en-US" dirty="0" err="1"/>
              <a:t>mol</a:t>
            </a:r>
            <a:endParaRPr lang="en-US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6F0CADE-DA38-457A-AEC6-6CCEEFCB4D0A}"/>
              </a:ext>
            </a:extLst>
          </p:cNvPr>
          <p:cNvGrpSpPr/>
          <p:nvPr/>
        </p:nvGrpSpPr>
        <p:grpSpPr>
          <a:xfrm>
            <a:off x="855574" y="3917910"/>
            <a:ext cx="4195641" cy="1152487"/>
            <a:chOff x="5625941" y="3229779"/>
            <a:chExt cx="3168137" cy="111071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949C3D9-FF3A-4C26-93D7-78AC2C0C7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5941" y="3229779"/>
              <a:ext cx="3168137" cy="83372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A6B408-76D9-4C69-8261-7532AA205599}"/>
                </a:ext>
              </a:extLst>
            </p:cNvPr>
            <p:cNvSpPr/>
            <p:nvPr/>
          </p:nvSpPr>
          <p:spPr>
            <a:xfrm>
              <a:off x="5625941" y="4063499"/>
              <a:ext cx="288037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CH" sz="600" dirty="0" err="1"/>
                <a:t>Found</a:t>
              </a:r>
              <a:r>
                <a:rPr lang="fr-CH" sz="600" dirty="0"/>
                <a:t> at: https://dannypilkenton.medium.com/what-the-heck-is-a-gigaton-of-carbon-62a1d211a15b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112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03FCD1-2A16-480F-BB4D-2E3CCE229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3" name="Titre 3">
            <a:extLst>
              <a:ext uri="{FF2B5EF4-FFF2-40B4-BE49-F238E27FC236}">
                <a16:creationId xmlns:a16="http://schemas.microsoft.com/office/drawing/2014/main" id="{1F49FE66-A67A-42F6-AAD5-39E64E56A5EC}"/>
              </a:ext>
            </a:extLst>
          </p:cNvPr>
          <p:cNvSpPr txBox="1">
            <a:spLocks/>
          </p:cNvSpPr>
          <p:nvPr/>
        </p:nvSpPr>
        <p:spPr>
          <a:xfrm>
            <a:off x="904875" y="41385"/>
            <a:ext cx="6902694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Carbon Offset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7769-BB92-4543-9D01-5305D456C05B}"/>
              </a:ext>
            </a:extLst>
          </p:cNvPr>
          <p:cNvSpPr txBox="1"/>
          <p:nvPr/>
        </p:nvSpPr>
        <p:spPr>
          <a:xfrm>
            <a:off x="125506" y="534922"/>
            <a:ext cx="4370294" cy="43011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1: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Compare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CO</a:t>
            </a:r>
            <a:r>
              <a:rPr lang="fr-CH" sz="120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fr-CH" sz="105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for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yourself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and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your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CEO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friend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,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with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GWP and GWP*, and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discuss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result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.</a:t>
            </a:r>
            <a:endParaRPr lang="fr-CH" sz="1200" dirty="0">
              <a:solidFill>
                <a:schemeClr val="tx1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solidFill>
                <a:schemeClr val="tx1">
                  <a:lumMod val="60000"/>
                  <a:lumOff val="40000"/>
                </a:schemeClr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Farmer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Total </a:t>
            </a:r>
            <a:r>
              <a:rPr lang="fr-CH" sz="1100" dirty="0" err="1">
                <a:latin typeface="Franklin Gothic Medium" panose="020B0603020102020204" pitchFamily="34" charset="0"/>
              </a:rPr>
              <a:t>emission</a:t>
            </a:r>
            <a:r>
              <a:rPr lang="fr-CH" sz="1100" dirty="0">
                <a:latin typeface="Franklin Gothic Medium" panose="020B0603020102020204" pitchFamily="34" charset="0"/>
              </a:rPr>
              <a:t> = 4200 + (400*20) = </a:t>
            </a:r>
            <a:r>
              <a:rPr lang="fr-CH" sz="1100" b="1" dirty="0">
                <a:latin typeface="Franklin Gothic Medium" panose="020B0603020102020204" pitchFamily="34" charset="0"/>
              </a:rPr>
              <a:t>12,200 tonnes </a:t>
            </a:r>
            <a:r>
              <a:rPr lang="fr-CH" sz="1100" dirty="0">
                <a:latin typeface="Franklin Gothic Medium" panose="020B0603020102020204" pitchFamily="34" charset="0"/>
              </a:rPr>
              <a:t>over 40 </a:t>
            </a:r>
            <a:r>
              <a:rPr lang="fr-CH" sz="1100" dirty="0" err="1">
                <a:latin typeface="Franklin Gothic Medium" panose="020B0603020102020204" pitchFamily="34" charset="0"/>
              </a:rPr>
              <a:t>years</a:t>
            </a: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12,200 * 81 (GWP20 of CH4) = </a:t>
            </a:r>
            <a:r>
              <a:rPr lang="fr-CH" sz="1100" b="1" dirty="0">
                <a:latin typeface="Franklin Gothic Medium" panose="020B0603020102020204" pitchFamily="34" charset="0"/>
              </a:rPr>
              <a:t>988200 tonnes CO</a:t>
            </a:r>
            <a:r>
              <a:rPr lang="fr-CH" sz="1100" b="1" baseline="-25000" dirty="0">
                <a:latin typeface="Franklin Gothic Medium" panose="020B0603020102020204" pitchFamily="34" charset="0"/>
              </a:rPr>
              <a:t>2eq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GWP*: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20 tonnes yr</a:t>
            </a:r>
            <a:r>
              <a:rPr lang="fr-CH" sz="1100" baseline="30000" dirty="0">
                <a:latin typeface="Franklin Gothic Medium" panose="020B0603020102020204" pitchFamily="34" charset="0"/>
              </a:rPr>
              <a:t>-1</a:t>
            </a:r>
            <a:r>
              <a:rPr lang="fr-CH" sz="1100" dirty="0">
                <a:latin typeface="Franklin Gothic Medium" panose="020B0603020102020204" pitchFamily="34" charset="0"/>
              </a:rPr>
              <a:t> (change in </a:t>
            </a:r>
            <a:r>
              <a:rPr lang="fr-CH" sz="1100" dirty="0" err="1">
                <a:latin typeface="Franklin Gothic Medium" panose="020B0603020102020204" pitchFamily="34" charset="0"/>
              </a:rPr>
              <a:t>emission</a:t>
            </a:r>
            <a:r>
              <a:rPr lang="fr-CH" sz="1100" dirty="0">
                <a:latin typeface="Franklin Gothic Medium" panose="020B0603020102020204" pitchFamily="34" charset="0"/>
              </a:rPr>
              <a:t> rate) * 81 (GWP20 of CH4) * 20 (time horizon) = </a:t>
            </a:r>
            <a:r>
              <a:rPr lang="fr-CH" sz="1100" b="1" dirty="0">
                <a:latin typeface="Franklin Gothic Medium" panose="020B0603020102020204" pitchFamily="34" charset="0"/>
              </a:rPr>
              <a:t>32400 tonnes CO</a:t>
            </a:r>
            <a:r>
              <a:rPr lang="fr-CH" sz="1100" b="1" baseline="-25000" dirty="0">
                <a:latin typeface="Franklin Gothic Medium" panose="020B0603020102020204" pitchFamily="34" charset="0"/>
              </a:rPr>
              <a:t>2eq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power plant CEO:</a:t>
            </a: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Use GWP as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there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is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no change in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emission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rates over the time: </a:t>
            </a: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40,000 tonnes yr</a:t>
            </a:r>
            <a:r>
              <a:rPr lang="fr-CH" sz="1100" baseline="30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-1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were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emitted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by the power plant * 20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years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 = </a:t>
            </a:r>
            <a:r>
              <a:rPr lang="fr-CH" sz="11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800,000 tonnes CO</a:t>
            </a:r>
            <a:r>
              <a:rPr lang="fr-CH" sz="1100" b="1" baseline="-250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2eq</a:t>
            </a:r>
            <a:r>
              <a:rPr lang="fr-CH" sz="11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endParaRPr lang="fr-CH" sz="1200" dirty="0">
              <a:solidFill>
                <a:schemeClr val="tx2"/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fr-CH" sz="1200" dirty="0">
              <a:latin typeface="Franklin Gothic Medium" panose="020B0603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585FE-E8B9-47B8-B538-0BDCE710E43A}"/>
              </a:ext>
            </a:extLst>
          </p:cNvPr>
          <p:cNvSpPr txBox="1"/>
          <p:nvPr/>
        </p:nvSpPr>
        <p:spPr>
          <a:xfrm>
            <a:off x="4778189" y="534922"/>
            <a:ext cx="4240305" cy="3194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Question 2: </a:t>
            </a:r>
          </a:p>
          <a:p>
            <a:pPr>
              <a:lnSpc>
                <a:spcPct val="120000"/>
              </a:lnSpc>
            </a:pP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1 tonne of CO2</a:t>
            </a:r>
            <a:r>
              <a:rPr lang="fr-CH" sz="1200" i="1" baseline="-25000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eq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costs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100 CHF. What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then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is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the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cost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of the 2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different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careers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if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carbon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emissions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are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taxed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i="1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based</a:t>
            </a:r>
            <a:r>
              <a:rPr lang="fr-CH" sz="1200" i="1" dirty="0">
                <a:solidFill>
                  <a:schemeClr val="tx1">
                    <a:lumMod val="60000"/>
                    <a:lumOff val="40000"/>
                  </a:schemeClr>
                </a:solidFill>
                <a:latin typeface="Franklin Gothic Medium" panose="020B0603020102020204" pitchFamily="34" charset="0"/>
              </a:rPr>
              <a:t> on GWP and GWP*?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Farmer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Cost</a:t>
            </a:r>
            <a:r>
              <a:rPr lang="fr-CH" sz="1100" dirty="0"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988200 tonnes CO2eq * 100CHF = </a:t>
            </a:r>
            <a:r>
              <a:rPr lang="fr-CH" sz="1100" b="1" dirty="0">
                <a:latin typeface="Franklin Gothic Medium" panose="020B0603020102020204" pitchFamily="34" charset="0"/>
              </a:rPr>
              <a:t>98,820,000 CHF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 err="1">
                <a:latin typeface="Franklin Gothic Medium" panose="020B0603020102020204" pitchFamily="34" charset="0"/>
              </a:rPr>
              <a:t>Cost</a:t>
            </a:r>
            <a:r>
              <a:rPr lang="fr-CH" sz="1100" dirty="0"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latin typeface="Franklin Gothic Medium" panose="020B0603020102020204" pitchFamily="34" charset="0"/>
              </a:rPr>
              <a:t> GWP*: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CH" sz="1100" dirty="0">
                <a:latin typeface="Franklin Gothic Medium" panose="020B0603020102020204" pitchFamily="34" charset="0"/>
              </a:rPr>
              <a:t>32400 tonnes CO2eq * 100 CHF = </a:t>
            </a:r>
            <a:r>
              <a:rPr lang="fr-CH" sz="1100" b="1" dirty="0">
                <a:latin typeface="Franklin Gothic Medium" panose="020B0603020102020204" pitchFamily="34" charset="0"/>
              </a:rPr>
              <a:t>3,240,000 CHF </a:t>
            </a:r>
          </a:p>
          <a:p>
            <a:pPr marL="0" indent="0">
              <a:lnSpc>
                <a:spcPct val="120000"/>
              </a:lnSpc>
              <a:buNone/>
            </a:pPr>
            <a:endParaRPr lang="fr-CH" sz="1100" dirty="0">
              <a:latin typeface="Franklin Gothic Medium" panose="020B0603020102020204" pitchFamily="34" charset="0"/>
            </a:endParaRP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For the power plant CEO:</a:t>
            </a:r>
          </a:p>
          <a:p>
            <a:pPr>
              <a:lnSpc>
                <a:spcPct val="120000"/>
              </a:lnSpc>
            </a:pP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Cost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1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using</a:t>
            </a: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GWP: </a:t>
            </a:r>
          </a:p>
          <a:p>
            <a:pPr>
              <a:lnSpc>
                <a:spcPct val="120000"/>
              </a:lnSpc>
            </a:pPr>
            <a:r>
              <a:rPr lang="fr-CH" sz="11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64,800,000 tonnes CO2eq * 100 CHF = </a:t>
            </a:r>
            <a:r>
              <a:rPr lang="fr-CH" sz="11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80,000,000 CHF</a:t>
            </a:r>
          </a:p>
        </p:txBody>
      </p:sp>
    </p:spTree>
    <p:extLst>
      <p:ext uri="{BB962C8B-B14F-4D97-AF65-F5344CB8AC3E}">
        <p14:creationId xmlns:p14="http://schemas.microsoft.com/office/powerpoint/2010/main" val="344481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7A42BA5-60B8-4188-977F-4301B9BB3D36}"/>
              </a:ext>
            </a:extLst>
          </p:cNvPr>
          <p:cNvSpPr/>
          <p:nvPr/>
        </p:nvSpPr>
        <p:spPr>
          <a:xfrm>
            <a:off x="6314517" y="2537910"/>
            <a:ext cx="2205848" cy="692971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074A660-453A-4FC8-B9F6-79DA8AE4041E}"/>
              </a:ext>
            </a:extLst>
          </p:cNvPr>
          <p:cNvSpPr/>
          <p:nvPr/>
        </p:nvSpPr>
        <p:spPr>
          <a:xfrm>
            <a:off x="3546469" y="2406499"/>
            <a:ext cx="1973580" cy="5866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0112F3E-32FB-4D45-BD47-E36F0CA14CC8}"/>
              </a:ext>
            </a:extLst>
          </p:cNvPr>
          <p:cNvSpPr/>
          <p:nvPr/>
        </p:nvSpPr>
        <p:spPr>
          <a:xfrm>
            <a:off x="5864049" y="1380199"/>
            <a:ext cx="2941068" cy="92319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C91F8CE-34DB-49B2-BEBF-324633EDD1BF}"/>
              </a:ext>
            </a:extLst>
          </p:cNvPr>
          <p:cNvSpPr/>
          <p:nvPr/>
        </p:nvSpPr>
        <p:spPr>
          <a:xfrm>
            <a:off x="904875" y="2616823"/>
            <a:ext cx="1973580" cy="713057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0BDA1668-B4F4-457C-ABCE-007043A16B56}"/>
              </a:ext>
            </a:extLst>
          </p:cNvPr>
          <p:cNvSpPr/>
          <p:nvPr/>
        </p:nvSpPr>
        <p:spPr>
          <a:xfrm>
            <a:off x="297685" y="1731545"/>
            <a:ext cx="1973580" cy="58661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8012102" cy="1072753"/>
          </a:xfrm>
        </p:spPr>
        <p:txBody>
          <a:bodyPr/>
          <a:lstStyle/>
          <a:p>
            <a:r>
              <a:rPr lang="fr-CH" dirty="0" err="1"/>
              <a:t>Corporate</a:t>
            </a:r>
            <a:r>
              <a:rPr lang="fr-CH" dirty="0"/>
              <a:t> </a:t>
            </a:r>
            <a:r>
              <a:rPr lang="fr-CH" dirty="0" err="1"/>
              <a:t>Sustainability</a:t>
            </a:r>
            <a:r>
              <a:rPr lang="fr-CH" dirty="0"/>
              <a:t> </a:t>
            </a:r>
            <a:r>
              <a:rPr lang="fr-CH" dirty="0" err="1"/>
              <a:t>Reporting</a:t>
            </a:r>
            <a:r>
              <a:rPr lang="fr-CH" dirty="0"/>
              <a:t> Directive (CSRD)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84F1AE-83B5-4C7D-8506-0BAD5BF8F8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t="6977" r="5595" b="7065"/>
          <a:stretch/>
        </p:blipFill>
        <p:spPr bwMode="auto">
          <a:xfrm>
            <a:off x="2513200" y="1628544"/>
            <a:ext cx="897099" cy="77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8ED06E45-58F2-4EEB-A824-187E52FB5ECF}"/>
              </a:ext>
            </a:extLst>
          </p:cNvPr>
          <p:cNvSpPr txBox="1">
            <a:spLocks/>
          </p:cNvSpPr>
          <p:nvPr/>
        </p:nvSpPr>
        <p:spPr>
          <a:xfrm>
            <a:off x="0" y="623318"/>
            <a:ext cx="9311640" cy="637999"/>
          </a:xfrm>
          <a:prstGeom prst="rect">
            <a:avLst/>
          </a:prstGeom>
        </p:spPr>
        <p:txBody>
          <a:bodyPr vert="horz" lIns="18000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accent1"/>
              </a:buClr>
              <a:buSzPct val="90000"/>
              <a:buFont typeface="Wingdings" pitchFamily="2" charset="2"/>
              <a:buChar char="§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SzPct val="90000"/>
              <a:buFont typeface="Wingdings" pitchFamily="2" charset="2"/>
              <a:buChar char="§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GB" sz="1200" dirty="0">
                <a:latin typeface="Franklin Gothic Medium" panose="020B0603020102020204" pitchFamily="34" charset="0"/>
              </a:rPr>
              <a:t>The Corporate Sustainability Reporting Directive (CSRD) is a European Union (EU) regulation aimed at </a:t>
            </a:r>
            <a:r>
              <a:rPr lang="en-GB" sz="1200" b="1" dirty="0">
                <a:latin typeface="Franklin Gothic Medium" panose="020B0603020102020204" pitchFamily="34" charset="0"/>
              </a:rPr>
              <a:t>enhancing corporate transparency </a:t>
            </a:r>
            <a:r>
              <a:rPr lang="en-GB" sz="1200" dirty="0">
                <a:latin typeface="Franklin Gothic Medium" panose="020B0603020102020204" pitchFamily="34" charset="0"/>
              </a:rPr>
              <a:t>on </a:t>
            </a:r>
            <a:r>
              <a:rPr lang="en-GB" sz="1200" b="1" dirty="0">
                <a:latin typeface="Franklin Gothic Medium" panose="020B0603020102020204" pitchFamily="34" charset="0"/>
              </a:rPr>
              <a:t>environmental, social, and governance </a:t>
            </a:r>
            <a:r>
              <a:rPr lang="en-GB" sz="1200" dirty="0">
                <a:latin typeface="Franklin Gothic Medium" panose="020B0603020102020204" pitchFamily="34" charset="0"/>
              </a:rPr>
              <a:t>(ESG) issues. It builds upon the </a:t>
            </a:r>
            <a:r>
              <a:rPr lang="en-GB" sz="1200" b="1" dirty="0">
                <a:latin typeface="Franklin Gothic Medium" panose="020B0603020102020204" pitchFamily="34" charset="0"/>
              </a:rPr>
              <a:t>Non-Financial Reporting Directive </a:t>
            </a:r>
            <a:r>
              <a:rPr lang="en-GB" sz="1200" dirty="0">
                <a:latin typeface="Franklin Gothic Medium" panose="020B0603020102020204" pitchFamily="34" charset="0"/>
              </a:rPr>
              <a:t>(NFRD) and represents a significant step in </a:t>
            </a:r>
            <a:r>
              <a:rPr lang="en-GB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integrating sustainability into corporate governance</a:t>
            </a:r>
            <a:r>
              <a:rPr lang="en-GB" sz="1200" dirty="0">
                <a:latin typeface="Franklin Gothic Medium" panose="020B0603020102020204" pitchFamily="34" charset="0"/>
              </a:rPr>
              <a:t>.</a:t>
            </a:r>
          </a:p>
        </p:txBody>
      </p:sp>
      <p:sp>
        <p:nvSpPr>
          <p:cNvPr id="11" name="Titre 3">
            <a:extLst>
              <a:ext uri="{FF2B5EF4-FFF2-40B4-BE49-F238E27FC236}">
                <a16:creationId xmlns:a16="http://schemas.microsoft.com/office/drawing/2014/main" id="{68AF82BB-2833-42C7-B3D2-11F49C1481AA}"/>
              </a:ext>
            </a:extLst>
          </p:cNvPr>
          <p:cNvSpPr txBox="1">
            <a:spLocks/>
          </p:cNvSpPr>
          <p:nvPr/>
        </p:nvSpPr>
        <p:spPr>
          <a:xfrm>
            <a:off x="3455176" y="1888183"/>
            <a:ext cx="2408873" cy="444752"/>
          </a:xfrm>
          <a:prstGeom prst="rect">
            <a:avLst/>
          </a:prstGeom>
        </p:spPr>
        <p:txBody>
          <a:bodyPr vert="horz" lIns="180000" tIns="0" rIns="72000" bIns="4680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Key </a:t>
            </a:r>
            <a:r>
              <a:rPr lang="fr-CH" dirty="0" err="1"/>
              <a:t>features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F2492A-89EE-475C-B902-B7E12D8E5BA6}"/>
              </a:ext>
            </a:extLst>
          </p:cNvPr>
          <p:cNvSpPr txBox="1"/>
          <p:nvPr/>
        </p:nvSpPr>
        <p:spPr>
          <a:xfrm>
            <a:off x="297685" y="178793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Franklin Gothic Medium" panose="020B0603020102020204" pitchFamily="34" charset="0"/>
              </a:rPr>
              <a:t>Introduces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mandatory</a:t>
            </a:r>
            <a:r>
              <a:rPr lang="fr-CH" sz="1200" dirty="0">
                <a:latin typeface="Franklin Gothic Medium" panose="020B0603020102020204" pitchFamily="34" charset="0"/>
              </a:rPr>
              <a:t> and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standardised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reporting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6F4BCD-65FE-4761-AEB6-2C3C1E7E0F0D}"/>
              </a:ext>
            </a:extLst>
          </p:cNvPr>
          <p:cNvSpPr txBox="1"/>
          <p:nvPr/>
        </p:nvSpPr>
        <p:spPr>
          <a:xfrm>
            <a:off x="5864049" y="1417085"/>
            <a:ext cx="30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Franklin Gothic Medium" panose="020B0603020102020204" pitchFamily="34" charset="0"/>
              </a:rPr>
              <a:t>Companies</a:t>
            </a:r>
            <a:r>
              <a:rPr lang="fr-CH" sz="1200" dirty="0">
                <a:latin typeface="Franklin Gothic Medium" panose="020B0603020102020204" pitchFamily="34" charset="0"/>
              </a:rPr>
              <a:t> must </a:t>
            </a:r>
            <a:r>
              <a:rPr lang="fr-CH" sz="1200" dirty="0" err="1">
                <a:latin typeface="Franklin Gothic Medium" panose="020B0603020102020204" pitchFamily="34" charset="0"/>
              </a:rPr>
              <a:t>disclose</a:t>
            </a:r>
            <a:r>
              <a:rPr lang="fr-CH" sz="1200" dirty="0">
                <a:latin typeface="Franklin Gothic Medium" panose="020B0603020102020204" pitchFamily="34" charset="0"/>
              </a:rPr>
              <a:t> how </a:t>
            </a:r>
            <a:r>
              <a:rPr lang="fr-CH" sz="1200" dirty="0" err="1">
                <a:latin typeface="Franklin Gothic Medium" panose="020B0603020102020204" pitchFamily="34" charset="0"/>
              </a:rPr>
              <a:t>sustainability</a:t>
            </a:r>
            <a:r>
              <a:rPr lang="fr-CH" sz="1200" dirty="0">
                <a:latin typeface="Franklin Gothic Medium" panose="020B0603020102020204" pitchFamily="34" charset="0"/>
              </a:rPr>
              <a:t> issues 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impact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their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business </a:t>
            </a:r>
            <a:r>
              <a:rPr lang="fr-CH" sz="1200" dirty="0">
                <a:latin typeface="Franklin Gothic Medium" panose="020B0603020102020204" pitchFamily="34" charset="0"/>
              </a:rPr>
              <a:t>and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their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own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impact </a:t>
            </a:r>
            <a:r>
              <a:rPr lang="fr-CH" sz="1200" dirty="0">
                <a:latin typeface="Franklin Gothic Medium" panose="020B0603020102020204" pitchFamily="34" charset="0"/>
              </a:rPr>
              <a:t>on the </a:t>
            </a:r>
            <a:r>
              <a:rPr lang="fr-CH" sz="1200" dirty="0" err="1">
                <a:latin typeface="Franklin Gothic Medium" panose="020B0603020102020204" pitchFamily="34" charset="0"/>
              </a:rPr>
              <a:t>environment</a:t>
            </a:r>
            <a:r>
              <a:rPr lang="fr-CH" sz="1200" dirty="0">
                <a:latin typeface="Franklin Gothic Medium" panose="020B0603020102020204" pitchFamily="34" charset="0"/>
              </a:rPr>
              <a:t> and society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F41AE7-BCD1-48E1-9597-E4AD20D36877}"/>
              </a:ext>
            </a:extLst>
          </p:cNvPr>
          <p:cNvSpPr txBox="1"/>
          <p:nvPr/>
        </p:nvSpPr>
        <p:spPr>
          <a:xfrm>
            <a:off x="904875" y="2633668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 err="1">
                <a:latin typeface="Franklin Gothic Medium" panose="020B0603020102020204" pitchFamily="34" charset="0"/>
              </a:rPr>
              <a:t>Continuous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auditing</a:t>
            </a:r>
            <a:r>
              <a:rPr lang="fr-CH" sz="1200" dirty="0">
                <a:latin typeface="Franklin Gothic Medium" panose="020B0603020102020204" pitchFamily="34" charset="0"/>
              </a:rPr>
              <a:t> and assurance </a:t>
            </a:r>
            <a:r>
              <a:rPr lang="fr-CH" sz="1200" dirty="0" err="1">
                <a:latin typeface="Franklin Gothic Medium" panose="020B0603020102020204" pitchFamily="34" charset="0"/>
              </a:rPr>
              <a:t>required</a:t>
            </a:r>
            <a:r>
              <a:rPr lang="fr-CH" sz="1200" dirty="0">
                <a:latin typeface="Franklin Gothic Medium" panose="020B0603020102020204" pitchFamily="34" charset="0"/>
              </a:rPr>
              <a:t> – standards are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maintained</a:t>
            </a:r>
            <a:endParaRPr lang="en-GB" sz="12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A01918-B84C-4838-B8F0-8DF664421EED}"/>
              </a:ext>
            </a:extLst>
          </p:cNvPr>
          <p:cNvSpPr txBox="1"/>
          <p:nvPr/>
        </p:nvSpPr>
        <p:spPr>
          <a:xfrm>
            <a:off x="6314517" y="2554684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Data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accessbility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increased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dirty="0">
                <a:latin typeface="Franklin Gothic Medium" panose="020B0603020102020204" pitchFamily="34" charset="0"/>
              </a:rPr>
              <a:t>by digital format of </a:t>
            </a:r>
            <a:r>
              <a:rPr lang="fr-CH" sz="1200" dirty="0" err="1">
                <a:latin typeface="Franklin Gothic Medium" panose="020B0603020102020204" pitchFamily="34" charset="0"/>
              </a:rPr>
              <a:t>mandatory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sustainability</a:t>
            </a:r>
            <a:r>
              <a:rPr lang="fr-CH" sz="1200" dirty="0">
                <a:latin typeface="Franklin Gothic Medium" panose="020B0603020102020204" pitchFamily="34" charset="0"/>
              </a:rPr>
              <a:t> reports.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F7A9BD-C6CE-42AC-8F83-6C704ED8D460}"/>
              </a:ext>
            </a:extLst>
          </p:cNvPr>
          <p:cNvSpPr txBox="1"/>
          <p:nvPr/>
        </p:nvSpPr>
        <p:spPr>
          <a:xfrm>
            <a:off x="3588620" y="2468977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Wide scope </a:t>
            </a:r>
            <a:r>
              <a:rPr lang="fr-CH" sz="1200" dirty="0">
                <a:latin typeface="Franklin Gothic Medium" panose="020B0603020102020204" pitchFamily="34" charset="0"/>
              </a:rPr>
              <a:t>of </a:t>
            </a:r>
            <a:r>
              <a:rPr lang="fr-CH" sz="1200" dirty="0" err="1">
                <a:latin typeface="Franklin Gothic Medium" panose="020B0603020102020204" pitchFamily="34" charset="0"/>
              </a:rPr>
              <a:t>companies</a:t>
            </a:r>
            <a:r>
              <a:rPr lang="fr-CH" sz="1200" dirty="0"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latin typeface="Franklin Gothic Medium" panose="020B0603020102020204" pitchFamily="34" charset="0"/>
              </a:rPr>
              <a:t>included</a:t>
            </a:r>
            <a:endParaRPr lang="en-GB" sz="1200" dirty="0">
              <a:latin typeface="Franklin Gothic Medium" panose="020B0603020102020204" pitchFamily="34" charset="0"/>
            </a:endParaRPr>
          </a:p>
        </p:txBody>
      </p:sp>
      <p:sp>
        <p:nvSpPr>
          <p:cNvPr id="17" name="Titre 3">
            <a:extLst>
              <a:ext uri="{FF2B5EF4-FFF2-40B4-BE49-F238E27FC236}">
                <a16:creationId xmlns:a16="http://schemas.microsoft.com/office/drawing/2014/main" id="{BFBEE60F-CFDF-41DB-B456-B6535BEBB4E8}"/>
              </a:ext>
            </a:extLst>
          </p:cNvPr>
          <p:cNvSpPr txBox="1">
            <a:spLocks/>
          </p:cNvSpPr>
          <p:nvPr/>
        </p:nvSpPr>
        <p:spPr>
          <a:xfrm rot="16200000">
            <a:off x="-887648" y="3622198"/>
            <a:ext cx="2408873" cy="444752"/>
          </a:xfrm>
          <a:prstGeom prst="rect">
            <a:avLst/>
          </a:prstGeom>
        </p:spPr>
        <p:txBody>
          <a:bodyPr vert="horz" lIns="180000" tIns="0" rIns="72000" bIns="46800" rtlCol="0" anchor="t">
            <a:normAutofit fontScale="92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3600" dirty="0">
                <a:solidFill>
                  <a:schemeClr val="accent2"/>
                </a:solidFill>
              </a:rPr>
              <a:t>GOALS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86CB2BAD-BCDF-49EE-8BEC-FA524EFA5C68}"/>
              </a:ext>
            </a:extLst>
          </p:cNvPr>
          <p:cNvSpPr/>
          <p:nvPr/>
        </p:nvSpPr>
        <p:spPr>
          <a:xfrm>
            <a:off x="5628341" y="3597640"/>
            <a:ext cx="3515659" cy="1516380"/>
          </a:xfrm>
          <a:prstGeom prst="rightArrow">
            <a:avLst>
              <a:gd name="adj1" fmla="val 62256"/>
              <a:gd name="adj2" fmla="val 2849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13B36D0D-3CF7-433A-9FCA-CD6F9ADB25B0}"/>
              </a:ext>
            </a:extLst>
          </p:cNvPr>
          <p:cNvSpPr/>
          <p:nvPr/>
        </p:nvSpPr>
        <p:spPr>
          <a:xfrm>
            <a:off x="3213614" y="3590307"/>
            <a:ext cx="3328513" cy="1516380"/>
          </a:xfrm>
          <a:prstGeom prst="rightArrow">
            <a:avLst>
              <a:gd name="adj1" fmla="val 62256"/>
              <a:gd name="adj2" fmla="val 31006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7F7F574B-7DEC-4636-848B-5E895FDE7FE1}"/>
              </a:ext>
            </a:extLst>
          </p:cNvPr>
          <p:cNvSpPr/>
          <p:nvPr/>
        </p:nvSpPr>
        <p:spPr>
          <a:xfrm>
            <a:off x="1735447" y="3591838"/>
            <a:ext cx="2040391" cy="1516380"/>
          </a:xfrm>
          <a:prstGeom prst="rightArrow">
            <a:avLst>
              <a:gd name="adj1" fmla="val 62256"/>
              <a:gd name="adj2" fmla="val 3201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FB3873BB-4223-490C-A05B-E23A7B5F7D92}"/>
              </a:ext>
            </a:extLst>
          </p:cNvPr>
          <p:cNvSpPr/>
          <p:nvPr/>
        </p:nvSpPr>
        <p:spPr>
          <a:xfrm>
            <a:off x="424538" y="3595490"/>
            <a:ext cx="1799133" cy="1516380"/>
          </a:xfrm>
          <a:prstGeom prst="rightArrow">
            <a:avLst>
              <a:gd name="adj1" fmla="val 62256"/>
              <a:gd name="adj2" fmla="val 3000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BA1E49-B36F-4355-B839-83ABF0942B03}"/>
              </a:ext>
            </a:extLst>
          </p:cNvPr>
          <p:cNvSpPr txBox="1"/>
          <p:nvPr/>
        </p:nvSpPr>
        <p:spPr>
          <a:xfrm>
            <a:off x="432905" y="3954772"/>
            <a:ext cx="17620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Promote accountability for ESG performance.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470D952-57AA-405F-BABA-AEF4A171E7C8}"/>
              </a:ext>
            </a:extLst>
          </p:cNvPr>
          <p:cNvSpPr txBox="1"/>
          <p:nvPr/>
        </p:nvSpPr>
        <p:spPr>
          <a:xfrm>
            <a:off x="2226630" y="3871443"/>
            <a:ext cx="18934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Encourage sustainable </a:t>
            </a:r>
          </a:p>
          <a:p>
            <a:r>
              <a:rPr lang="en-GB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business </a:t>
            </a:r>
          </a:p>
          <a:p>
            <a:r>
              <a:rPr lang="en-GB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practices.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5085C1-776F-4541-BF04-E20F1B0CAC9D}"/>
              </a:ext>
            </a:extLst>
          </p:cNvPr>
          <p:cNvSpPr txBox="1"/>
          <p:nvPr/>
        </p:nvSpPr>
        <p:spPr>
          <a:xfrm>
            <a:off x="3700065" y="3970277"/>
            <a:ext cx="270123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Empower investors, consumers, and stakeholders with comprehensive ESG data.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6E09A7-3033-4A4C-A9F4-35079755A5A7}"/>
              </a:ext>
            </a:extLst>
          </p:cNvPr>
          <p:cNvSpPr txBox="1"/>
          <p:nvPr/>
        </p:nvSpPr>
        <p:spPr>
          <a:xfrm>
            <a:off x="6542127" y="3983420"/>
            <a:ext cx="229485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Help achieve the EU's climate and sustainability objectives.</a:t>
            </a:r>
          </a:p>
        </p:txBody>
      </p:sp>
    </p:spTree>
    <p:extLst>
      <p:ext uri="{BB962C8B-B14F-4D97-AF65-F5344CB8AC3E}">
        <p14:creationId xmlns:p14="http://schemas.microsoft.com/office/powerpoint/2010/main" val="21248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4" grpId="0" animBg="1"/>
      <p:bldP spid="23" grpId="0" animBg="1"/>
      <p:bldP spid="22" grpId="0" animBg="1"/>
      <p:bldP spid="20" grpId="0" animBg="1"/>
      <p:bldP spid="8" grpId="0"/>
      <p:bldP spid="11" grpId="0"/>
      <p:bldP spid="10" grpId="0"/>
      <p:bldP spid="13" grpId="0"/>
      <p:bldP spid="14" grpId="0"/>
      <p:bldP spid="15" grpId="0"/>
      <p:bldP spid="16" grpId="0"/>
      <p:bldP spid="17" grpId="0"/>
      <p:bldP spid="29" grpId="0" animBg="1"/>
      <p:bldP spid="28" grpId="0" animBg="1"/>
      <p:bldP spid="27" grpId="0" animBg="1"/>
      <p:bldP spid="21" grpId="0" animBg="1"/>
      <p:bldP spid="19" grpId="0"/>
      <p:bldP spid="31" grpId="0"/>
      <p:bldP spid="33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275330" y="837358"/>
            <a:ext cx="8461853" cy="336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Franklin Gothic Medium" panose="020B0603020102020204" pitchFamily="34" charset="0"/>
              </a:rPr>
              <a:t>Q1: What is the main purpose of the Corporate Sustainability Reporting Directive (CSRD)?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To regulate the financial statements of companies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To enhance transparency on sustainability issues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To simplify tax reporting requirements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To create a new stock exchange for sustainable companies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id="{2B619F35-33D7-488A-BF3C-2E590960D5DF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8012102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dirty="0"/>
              <a:t>CSRD Quiz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489642" y="854448"/>
            <a:ext cx="8461853" cy="3365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Franklin Gothic Medium" panose="020B0603020102020204" pitchFamily="34" charset="0"/>
              </a:rPr>
              <a:t>Q1: What is the main purpose of the Corporate Sustainability Reporting Directive (CSRD)?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regulate the financial statements of companies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To enhance transparency on sustainability issues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simplify tax reporting requirements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create a new stock exchange for sustainable companies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6052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211756" y="1096731"/>
            <a:ext cx="9009246" cy="295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Franklin Gothic Medium" panose="020B0603020102020204" pitchFamily="34" charset="0"/>
              </a:rPr>
              <a:t>Q2: How does the CSRD differ from the Non-Financial Reporting Directive (NFRD)?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It reduces the scope of companies required to report.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It introduces mandatory assurance of sustainability information.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It removes requirements for ESG disclosures.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It eliminates materiality considerations.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44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211756" y="1096731"/>
            <a:ext cx="9009246" cy="29500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b="1" dirty="0">
                <a:latin typeface="Franklin Gothic Medium" panose="020B0603020102020204" pitchFamily="34" charset="0"/>
              </a:rPr>
              <a:t>Q2: How does the CSRD differ from the Non-Financial Reporting Directive (NFRD)?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It reduces the scope of companies required to report.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It introduces mandatory assurance of sustainability information.</a:t>
            </a:r>
            <a:b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It removes requirements for ESG disclosures.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It eliminates materiality considerations.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83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163630" y="819732"/>
            <a:ext cx="8980370" cy="4058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Q3: An advantage of CSRD is the aspect of "double materiality“. What do you think this means? 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Companies must report on both financial and tax matters.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Companies must disclose both opportunities and risks.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Companies must address the impact of sustainability on their business and their business's impact on sustainability.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Companies must double their sustainability budgets annually.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0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163630" y="819732"/>
            <a:ext cx="8980370" cy="3504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Q3: What does "double materiality" mean under the CSRD?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Companies must report on both financial and tax matters.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Companies must disclose both opportunities and risks.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Companies must address the impact of sustainability on their business and their business's impact on sustainability.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Companies must double their sustainability budgets annually.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971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28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125129" y="958231"/>
            <a:ext cx="9018872" cy="322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Q4: When will listed small and medium-sized enterprises (SMEs) start reporting under the CSRD?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 2024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 2025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 2026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 2027</a:t>
            </a: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41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11F88-4913-499E-9A5E-7D1F834E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BF7F34-375C-4F85-991E-6C076D05628C}"/>
              </a:ext>
            </a:extLst>
          </p:cNvPr>
          <p:cNvSpPr txBox="1"/>
          <p:nvPr/>
        </p:nvSpPr>
        <p:spPr>
          <a:xfrm>
            <a:off x="125129" y="958231"/>
            <a:ext cx="9018872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Q4: When will listed small and medium-sized enterprises (SMEs) start reporting under the CSRD?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 2024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 2025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C. 2026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 2027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61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38295" y="963693"/>
            <a:ext cx="7726363" cy="3386772"/>
          </a:xfrm>
        </p:spPr>
        <p:txBody>
          <a:bodyPr>
            <a:normAutofit/>
          </a:bodyPr>
          <a:lstStyle/>
          <a:p>
            <a:pPr marL="342900" indent="-342900">
              <a:buAutoNum type="alphaLcParenR"/>
            </a:pPr>
            <a:r>
              <a:rPr lang="fr-CH" sz="1400" dirty="0" err="1">
                <a:latin typeface="Franklin Gothic Medium" panose="020B0603020102020204" pitchFamily="34" charset="0"/>
              </a:rPr>
              <a:t>Calculate</a:t>
            </a:r>
            <a:r>
              <a:rPr lang="fr-CH" sz="1400" dirty="0">
                <a:latin typeface="Franklin Gothic Medium" panose="020B0603020102020204" pitchFamily="34" charset="0"/>
              </a:rPr>
              <a:t> the </a:t>
            </a:r>
            <a:r>
              <a:rPr lang="fr-CH" sz="1400" dirty="0" err="1">
                <a:latin typeface="Franklin Gothic Medium" panose="020B0603020102020204" pitchFamily="34" charset="0"/>
              </a:rPr>
              <a:t>number</a:t>
            </a:r>
            <a:r>
              <a:rPr lang="fr-CH" sz="1400" dirty="0">
                <a:latin typeface="Franklin Gothic Medium" panose="020B0603020102020204" pitchFamily="34" charset="0"/>
              </a:rPr>
              <a:t> of moles in 1Gt of C and 1 Gt of </a:t>
            </a:r>
            <a:r>
              <a:rPr lang="en-US" sz="1400" dirty="0">
                <a:latin typeface="Franklin Gothic Medium" panose="020B0603020102020204" pitchFamily="34" charset="0"/>
              </a:rPr>
              <a:t>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</a:p>
          <a:p>
            <a:pPr marL="342900" indent="-342900">
              <a:buAutoNum type="alphaLcParenR"/>
            </a:pPr>
            <a:r>
              <a:rPr lang="fr-CH" sz="1400" dirty="0" err="1">
                <a:latin typeface="Franklin Gothic Medium" panose="020B0603020102020204" pitchFamily="34" charset="0"/>
              </a:rPr>
              <a:t>Calculate</a:t>
            </a:r>
            <a:r>
              <a:rPr lang="fr-CH" sz="1400" dirty="0">
                <a:latin typeface="Franklin Gothic Medium" panose="020B0603020102020204" pitchFamily="34" charset="0"/>
              </a:rPr>
              <a:t> the volume at standard </a:t>
            </a:r>
            <a:r>
              <a:rPr lang="fr-CH" sz="1400" dirty="0" err="1">
                <a:latin typeface="Franklin Gothic Medium" panose="020B0603020102020204" pitchFamily="34" charset="0"/>
              </a:rPr>
              <a:t>temperature</a:t>
            </a:r>
            <a:r>
              <a:rPr lang="fr-CH" sz="1400" dirty="0">
                <a:latin typeface="Franklin Gothic Medium" panose="020B0603020102020204" pitchFamily="34" charset="0"/>
              </a:rPr>
              <a:t> and pressure of 1 Gt of CO</a:t>
            </a:r>
            <a:r>
              <a:rPr lang="fr-CH" sz="1400" baseline="-25000" dirty="0">
                <a:latin typeface="Franklin Gothic Medium" panose="020B0603020102020204" pitchFamily="34" charset="0"/>
              </a:rPr>
              <a:t>2</a:t>
            </a:r>
            <a:r>
              <a:rPr lang="fr-CH" sz="1400" dirty="0">
                <a:latin typeface="Franklin Gothic Medium" panose="020B0603020102020204" pitchFamily="34" charset="0"/>
              </a:rPr>
              <a:t> and the total </a:t>
            </a:r>
            <a:r>
              <a:rPr lang="fr-CH" sz="1400" dirty="0" err="1">
                <a:latin typeface="Franklin Gothic Medium" panose="020B0603020102020204" pitchFamily="34" charset="0"/>
              </a:rPr>
              <a:t>yearly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emissions</a:t>
            </a:r>
            <a:r>
              <a:rPr lang="fr-CH" sz="1400" dirty="0">
                <a:latin typeface="Franklin Gothic Medium" panose="020B0603020102020204" pitchFamily="34" charset="0"/>
              </a:rPr>
              <a:t> in 2021. </a:t>
            </a:r>
          </a:p>
          <a:p>
            <a:pPr marL="0" indent="0">
              <a:buNone/>
            </a:pPr>
            <a:endParaRPr lang="fr-CH" sz="1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fr-CH" sz="1400" dirty="0" err="1">
                <a:latin typeface="Franklin Gothic Medium" panose="020B0603020102020204" pitchFamily="34" charset="0"/>
              </a:rPr>
              <a:t>Give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your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answer</a:t>
            </a:r>
            <a:r>
              <a:rPr lang="fr-CH" sz="1400" dirty="0">
                <a:latin typeface="Franklin Gothic Medium" panose="020B0603020102020204" pitchFamily="34" charset="0"/>
              </a:rPr>
              <a:t> in </a:t>
            </a:r>
            <a:r>
              <a:rPr lang="fr-CH" sz="1400" dirty="0" err="1">
                <a:latin typeface="Franklin Gothic Medium" panose="020B0603020102020204" pitchFamily="34" charset="0"/>
              </a:rPr>
              <a:t>cubic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meters</a:t>
            </a:r>
            <a:r>
              <a:rPr lang="fr-CH" sz="1400" dirty="0">
                <a:latin typeface="Franklin Gothic Medium" panose="020B0603020102020204" pitchFamily="34" charset="0"/>
              </a:rPr>
              <a:t> (m</a:t>
            </a:r>
            <a:r>
              <a:rPr lang="fr-CH" sz="1400" baseline="30000" dirty="0">
                <a:latin typeface="Franklin Gothic Medium" panose="020B0603020102020204" pitchFamily="34" charset="0"/>
              </a:rPr>
              <a:t>3</a:t>
            </a:r>
            <a:r>
              <a:rPr lang="fr-CH" sz="1400" dirty="0">
                <a:latin typeface="Franklin Gothic Medium" panose="020B0603020102020204" pitchFamily="34" charset="0"/>
              </a:rPr>
              <a:t>) and </a:t>
            </a:r>
            <a:r>
              <a:rPr lang="fr-CH" sz="1400" dirty="0" err="1">
                <a:latin typeface="Franklin Gothic Medium" panose="020B0603020102020204" pitchFamily="34" charset="0"/>
              </a:rPr>
              <a:t>convert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it</a:t>
            </a:r>
            <a:r>
              <a:rPr lang="fr-CH" sz="1400" dirty="0">
                <a:latin typeface="Franklin Gothic Medium" panose="020B0603020102020204" pitchFamily="34" charset="0"/>
              </a:rPr>
              <a:t> to </a:t>
            </a:r>
            <a:r>
              <a:rPr lang="fr-CH" sz="1400" dirty="0" err="1">
                <a:latin typeface="Franklin Gothic Medium" panose="020B0603020102020204" pitchFamily="34" charset="0"/>
              </a:rPr>
              <a:t>number</a:t>
            </a:r>
            <a:r>
              <a:rPr lang="fr-CH" sz="1400" dirty="0">
                <a:latin typeface="Franklin Gothic Medium" panose="020B0603020102020204" pitchFamily="34" charset="0"/>
              </a:rPr>
              <a:t> of</a:t>
            </a:r>
          </a:p>
          <a:p>
            <a:pPr marL="0" indent="0">
              <a:buNone/>
            </a:pPr>
            <a:r>
              <a:rPr lang="fr-CH" sz="1400" dirty="0">
                <a:latin typeface="Franklin Gothic Medium" panose="020B0603020102020204" pitchFamily="34" charset="0"/>
              </a:rPr>
              <a:t>Léman </a:t>
            </a:r>
            <a:r>
              <a:rPr lang="fr-CH" sz="1400" dirty="0" err="1">
                <a:latin typeface="Franklin Gothic Medium" panose="020B0603020102020204" pitchFamily="34" charset="0"/>
              </a:rPr>
              <a:t>lakes</a:t>
            </a:r>
            <a:r>
              <a:rPr lang="fr-CH" sz="1400" dirty="0">
                <a:latin typeface="Franklin Gothic Medium" panose="020B0603020102020204" pitchFamily="34" charset="0"/>
              </a:rPr>
              <a:t>. </a:t>
            </a:r>
          </a:p>
          <a:p>
            <a:pPr marL="0" indent="0">
              <a:buNone/>
            </a:pPr>
            <a:endParaRPr lang="fr-CH" sz="1400" i="1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fr-CH" sz="1400" i="1" dirty="0">
                <a:latin typeface="Franklin Gothic Medium" panose="020B0603020102020204" pitchFamily="34" charset="0"/>
              </a:rPr>
              <a:t>HINT:</a:t>
            </a:r>
          </a:p>
          <a:p>
            <a:r>
              <a:rPr lang="fr-CH" sz="1400" dirty="0">
                <a:latin typeface="Franklin Gothic Medium" panose="020B0603020102020204" pitchFamily="34" charset="0"/>
              </a:rPr>
              <a:t>At STP: 1 mol of gas = 22.41 L </a:t>
            </a:r>
          </a:p>
          <a:p>
            <a:r>
              <a:rPr lang="fr-CH" sz="1400" dirty="0">
                <a:latin typeface="Franklin Gothic Medium" panose="020B0603020102020204" pitchFamily="34" charset="0"/>
              </a:rPr>
              <a:t>2021 CO</a:t>
            </a:r>
            <a:r>
              <a:rPr lang="fr-CH" sz="1400" baseline="-25000" dirty="0">
                <a:latin typeface="Franklin Gothic Medium" panose="020B0603020102020204" pitchFamily="34" charset="0"/>
              </a:rPr>
              <a:t>2 </a:t>
            </a:r>
            <a:r>
              <a:rPr lang="fr-CH" sz="1400" dirty="0" err="1">
                <a:latin typeface="Franklin Gothic Medium" panose="020B0603020102020204" pitchFamily="34" charset="0"/>
              </a:rPr>
              <a:t>emissions</a:t>
            </a:r>
            <a:r>
              <a:rPr lang="fr-CH" sz="1400" dirty="0">
                <a:latin typeface="Franklin Gothic Medium" panose="020B0603020102020204" pitchFamily="34" charset="0"/>
              </a:rPr>
              <a:t>: 37.9 Gt</a:t>
            </a:r>
          </a:p>
          <a:p>
            <a:r>
              <a:rPr lang="fr-CH" sz="1400" dirty="0">
                <a:latin typeface="Franklin Gothic Medium" panose="020B0603020102020204" pitchFamily="34" charset="0"/>
              </a:rPr>
              <a:t>Volume of Lake Léman: 89 km</a:t>
            </a:r>
            <a:r>
              <a:rPr lang="fr-CH" sz="1400" baseline="30000" dirty="0">
                <a:latin typeface="Franklin Gothic Medium" panose="020B0603020102020204" pitchFamily="34" charset="0"/>
              </a:rPr>
              <a:t>3</a:t>
            </a:r>
            <a:endParaRPr lang="en-US" sz="1400" dirty="0">
              <a:latin typeface="Franklin Gothic Medium" panose="020B06030201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6593205" cy="691928"/>
          </a:xfrm>
        </p:spPr>
        <p:txBody>
          <a:bodyPr>
            <a:normAutofit fontScale="90000"/>
          </a:bodyPr>
          <a:lstStyle/>
          <a:p>
            <a:r>
              <a:rPr lang="fr-CH" dirty="0"/>
              <a:t>Mole, conc, volume </a:t>
            </a:r>
            <a:r>
              <a:rPr lang="fr-CH" dirty="0" err="1"/>
              <a:t>calculations</a:t>
            </a:r>
            <a:br>
              <a:rPr lang="fr-CH" dirty="0"/>
            </a:b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246" y="3023017"/>
            <a:ext cx="3079772" cy="17753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F65011-94B4-4C22-AA43-906E2E690E38}"/>
              </a:ext>
            </a:extLst>
          </p:cNvPr>
          <p:cNvSpPr txBox="1"/>
          <p:nvPr/>
        </p:nvSpPr>
        <p:spPr>
          <a:xfrm>
            <a:off x="338295" y="4443317"/>
            <a:ext cx="12875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>
                <a:solidFill>
                  <a:schemeClr val="accent2"/>
                </a:solidFill>
              </a:rPr>
              <a:t>Time : 5 mins</a:t>
            </a:r>
            <a:endParaRPr lang="en-GB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82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F103C41A-83C6-4B45-B613-9D1DF77C0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12" y="1011627"/>
            <a:ext cx="2807541" cy="33867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CH" dirty="0"/>
              <a:t>A </a:t>
            </a:r>
            <a:r>
              <a:rPr lang="de-CH" dirty="0" err="1"/>
              <a:t>carbon</a:t>
            </a:r>
            <a:r>
              <a:rPr lang="de-CH" dirty="0"/>
              <a:t> </a:t>
            </a:r>
            <a:r>
              <a:rPr lang="de-CH" dirty="0" err="1"/>
              <a:t>offset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b="1" dirty="0" err="1"/>
              <a:t>avoidance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b="1" dirty="0" err="1"/>
              <a:t>sequestration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carbon</a:t>
            </a:r>
            <a:r>
              <a:rPr lang="de-CH" dirty="0"/>
              <a:t> </a:t>
            </a:r>
            <a:r>
              <a:rPr lang="de-CH" dirty="0" err="1"/>
              <a:t>dioxide</a:t>
            </a:r>
            <a:r>
              <a:rPr lang="de-CH" dirty="0"/>
              <a:t> </a:t>
            </a:r>
            <a:r>
              <a:rPr lang="de-CH" dirty="0" err="1"/>
              <a:t>or</a:t>
            </a:r>
            <a:r>
              <a:rPr lang="de-CH" dirty="0"/>
              <a:t> </a:t>
            </a:r>
            <a:r>
              <a:rPr lang="de-CH" dirty="0" err="1"/>
              <a:t>other</a:t>
            </a:r>
            <a:r>
              <a:rPr lang="de-CH" dirty="0"/>
              <a:t> </a:t>
            </a:r>
            <a:r>
              <a:rPr lang="de-CH" dirty="0" err="1"/>
              <a:t>greenhouse</a:t>
            </a:r>
            <a:r>
              <a:rPr lang="de-CH" dirty="0"/>
              <a:t> </a:t>
            </a:r>
            <a:r>
              <a:rPr lang="de-CH" dirty="0" err="1"/>
              <a:t>gases</a:t>
            </a:r>
            <a:r>
              <a:rPr lang="de-CH" dirty="0"/>
              <a:t> </a:t>
            </a:r>
            <a:r>
              <a:rPr lang="de-CH" dirty="0" err="1"/>
              <a:t>emissions</a:t>
            </a:r>
            <a:r>
              <a:rPr lang="de-CH" dirty="0"/>
              <a:t> </a:t>
            </a:r>
            <a:r>
              <a:rPr lang="de-CH" dirty="0" err="1"/>
              <a:t>to</a:t>
            </a:r>
            <a:r>
              <a:rPr lang="de-CH" dirty="0"/>
              <a:t> </a:t>
            </a:r>
            <a:r>
              <a:rPr lang="de-CH" dirty="0" err="1"/>
              <a:t>compensate</a:t>
            </a:r>
            <a:r>
              <a:rPr lang="de-CH" dirty="0"/>
              <a:t> for (</a:t>
            </a:r>
            <a:r>
              <a:rPr lang="de-CH" dirty="0" err="1"/>
              <a:t>offset</a:t>
            </a:r>
            <a:r>
              <a:rPr lang="de-CH" dirty="0"/>
              <a:t>) </a:t>
            </a:r>
            <a:r>
              <a:rPr lang="de-CH" dirty="0" err="1"/>
              <a:t>emissions</a:t>
            </a:r>
            <a:r>
              <a:rPr lang="de-CH" dirty="0"/>
              <a:t> </a:t>
            </a:r>
            <a:r>
              <a:rPr lang="de-CH" dirty="0" err="1"/>
              <a:t>produced</a:t>
            </a:r>
            <a:r>
              <a:rPr lang="de-CH" dirty="0"/>
              <a:t> </a:t>
            </a:r>
            <a:r>
              <a:rPr lang="de-CH" dirty="0" err="1"/>
              <a:t>elsewhere</a:t>
            </a:r>
            <a:r>
              <a:rPr lang="de-CH" dirty="0"/>
              <a:t>. </a:t>
            </a:r>
            <a:endParaRPr lang="en-CH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6B563FD-C454-416F-973A-29C44AEAC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79553"/>
            <a:ext cx="4151621" cy="1072753"/>
          </a:xfrm>
        </p:spPr>
        <p:txBody>
          <a:bodyPr/>
          <a:lstStyle/>
          <a:p>
            <a:r>
              <a:rPr lang="de-CH" dirty="0" err="1"/>
              <a:t>What</a:t>
            </a:r>
            <a:r>
              <a:rPr lang="de-CH" dirty="0"/>
              <a:t> </a:t>
            </a:r>
            <a:r>
              <a:rPr lang="de-CH" dirty="0" err="1"/>
              <a:t>is</a:t>
            </a:r>
            <a:r>
              <a:rPr lang="de-CH" dirty="0"/>
              <a:t> a </a:t>
            </a:r>
            <a:r>
              <a:rPr lang="de-CH" dirty="0" err="1"/>
              <a:t>carbon</a:t>
            </a:r>
            <a:r>
              <a:rPr lang="de-CH" dirty="0"/>
              <a:t> </a:t>
            </a:r>
            <a:r>
              <a:rPr lang="de-CH" dirty="0" err="1"/>
              <a:t>offset</a:t>
            </a:r>
            <a:r>
              <a:rPr lang="de-CH" dirty="0"/>
              <a:t>?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8F6211-7E50-4734-962E-440AC11F2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30</a:t>
            </a:fld>
            <a:endParaRPr lang="fr-FR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539DBB5-AE0E-4ED9-AF60-8B3EDBFAF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253" y="1011628"/>
            <a:ext cx="5655366" cy="355669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itel 2">
            <a:extLst>
              <a:ext uri="{FF2B5EF4-FFF2-40B4-BE49-F238E27FC236}">
                <a16:creationId xmlns:a16="http://schemas.microsoft.com/office/drawing/2014/main" id="{5AFD7EF5-8BD5-4D7C-AD8A-D3A631982F87}"/>
              </a:ext>
            </a:extLst>
          </p:cNvPr>
          <p:cNvSpPr txBox="1">
            <a:spLocks/>
          </p:cNvSpPr>
          <p:nvPr/>
        </p:nvSpPr>
        <p:spPr>
          <a:xfrm>
            <a:off x="6448094" y="4684759"/>
            <a:ext cx="4151621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2000" dirty="0">
                <a:highlight>
                  <a:srgbClr val="FFCD2D"/>
                </a:highlight>
              </a:rPr>
              <a:t>*</a:t>
            </a:r>
            <a:r>
              <a:rPr lang="de-CH" sz="2000" dirty="0" err="1">
                <a:highlight>
                  <a:srgbClr val="FFCD2D"/>
                </a:highlight>
              </a:rPr>
              <a:t>slide</a:t>
            </a:r>
            <a:r>
              <a:rPr lang="de-CH" sz="2000" dirty="0">
                <a:highlight>
                  <a:srgbClr val="FFCD2D"/>
                </a:highlight>
              </a:rPr>
              <a:t> 39/60 </a:t>
            </a:r>
            <a:r>
              <a:rPr lang="de-CH" sz="2000" dirty="0" err="1">
                <a:highlight>
                  <a:srgbClr val="FFCD2D"/>
                </a:highlight>
              </a:rPr>
              <a:t>of</a:t>
            </a:r>
            <a:r>
              <a:rPr lang="de-CH" sz="2000" dirty="0">
                <a:highlight>
                  <a:srgbClr val="FFCD2D"/>
                </a:highlight>
              </a:rPr>
              <a:t> </a:t>
            </a:r>
            <a:r>
              <a:rPr lang="de-CH" sz="2000" dirty="0" err="1">
                <a:highlight>
                  <a:srgbClr val="FFCD2D"/>
                </a:highlight>
              </a:rPr>
              <a:t>lecture</a:t>
            </a:r>
            <a:r>
              <a:rPr lang="de-CH" sz="2000" dirty="0">
                <a:highlight>
                  <a:srgbClr val="FFCD2D"/>
                </a:highlight>
              </a:rPr>
              <a:t> 11</a:t>
            </a:r>
            <a:endParaRPr lang="en-CH" sz="2000" dirty="0">
              <a:highlight>
                <a:srgbClr val="FFCD2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5779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EBD81-62A2-4B63-A602-B1B46E664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79553"/>
            <a:ext cx="5495925" cy="1072753"/>
          </a:xfrm>
        </p:spPr>
        <p:txBody>
          <a:bodyPr/>
          <a:lstStyle/>
          <a:p>
            <a:r>
              <a:rPr lang="de-CH" dirty="0"/>
              <a:t>Offset </a:t>
            </a:r>
            <a:r>
              <a:rPr lang="de-CH" dirty="0" err="1"/>
              <a:t>strategies</a:t>
            </a:r>
            <a:r>
              <a:rPr lang="de-CH" dirty="0"/>
              <a:t> and </a:t>
            </a:r>
            <a:r>
              <a:rPr lang="de-CH" dirty="0" err="1"/>
              <a:t>sectors</a:t>
            </a:r>
            <a:endParaRPr lang="en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C0B1B3-FE3D-4485-97FD-73723CC58C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6" y="976837"/>
            <a:ext cx="7726363" cy="442533"/>
          </a:xfrm>
        </p:spPr>
        <p:txBody>
          <a:bodyPr/>
          <a:lstStyle/>
          <a:p>
            <a:r>
              <a:rPr lang="de-CH" dirty="0" err="1">
                <a:latin typeface="Franklin Gothic Medium" panose="020B0603020102020204" pitchFamily="34" charset="0"/>
              </a:rPr>
              <a:t>There</a:t>
            </a:r>
            <a:r>
              <a:rPr lang="de-CH" dirty="0">
                <a:latin typeface="Franklin Gothic Medium" panose="020B0603020102020204" pitchFamily="34" charset="0"/>
              </a:rPr>
              <a:t> </a:t>
            </a:r>
            <a:r>
              <a:rPr lang="de-CH" dirty="0" err="1">
                <a:latin typeface="Franklin Gothic Medium" panose="020B0603020102020204" pitchFamily="34" charset="0"/>
              </a:rPr>
              <a:t>are</a:t>
            </a:r>
            <a:r>
              <a:rPr lang="de-CH" dirty="0">
                <a:latin typeface="Franklin Gothic Medium" panose="020B0603020102020204" pitchFamily="34" charset="0"/>
              </a:rPr>
              <a:t> </a:t>
            </a:r>
            <a:r>
              <a:rPr lang="de-CH" dirty="0" err="1">
                <a:latin typeface="Franklin Gothic Medium" panose="020B0603020102020204" pitchFamily="34" charset="0"/>
              </a:rPr>
              <a:t>two</a:t>
            </a:r>
            <a:r>
              <a:rPr lang="de-CH" dirty="0">
                <a:latin typeface="Franklin Gothic Medium" panose="020B0603020102020204" pitchFamily="34" charset="0"/>
              </a:rPr>
              <a:t> </a:t>
            </a:r>
            <a:r>
              <a:rPr lang="de-CH" dirty="0" err="1">
                <a:latin typeface="Franklin Gothic Medium" panose="020B0603020102020204" pitchFamily="34" charset="0"/>
              </a:rPr>
              <a:t>strategies</a:t>
            </a:r>
            <a:r>
              <a:rPr lang="de-CH" dirty="0">
                <a:latin typeface="Franklin Gothic Medium" panose="020B0603020102020204" pitchFamily="34" charset="0"/>
              </a:rPr>
              <a:t> </a:t>
            </a:r>
            <a:r>
              <a:rPr lang="de-CH" dirty="0" err="1">
                <a:latin typeface="Franklin Gothic Medium" panose="020B0603020102020204" pitchFamily="34" charset="0"/>
              </a:rPr>
              <a:t>that</a:t>
            </a:r>
            <a:r>
              <a:rPr lang="de-CH" dirty="0">
                <a:latin typeface="Franklin Gothic Medium" panose="020B0603020102020204" pitchFamily="34" charset="0"/>
              </a:rPr>
              <a:t> </a:t>
            </a:r>
            <a:r>
              <a:rPr lang="de-CH" dirty="0" err="1">
                <a:latin typeface="Franklin Gothic Medium" panose="020B0603020102020204" pitchFamily="34" charset="0"/>
              </a:rPr>
              <a:t>work</a:t>
            </a:r>
            <a:r>
              <a:rPr lang="de-CH" dirty="0">
                <a:latin typeface="Franklin Gothic Medium" panose="020B0603020102020204" pitchFamily="34" charset="0"/>
              </a:rPr>
              <a:t> </a:t>
            </a:r>
            <a:r>
              <a:rPr lang="de-CH" dirty="0" err="1">
                <a:latin typeface="Franklin Gothic Medium" panose="020B0603020102020204" pitchFamily="34" charset="0"/>
              </a:rPr>
              <a:t>with</a:t>
            </a:r>
            <a:r>
              <a:rPr lang="de-CH" dirty="0">
                <a:latin typeface="Franklin Gothic Medium" panose="020B0603020102020204" pitchFamily="34" charset="0"/>
              </a:rPr>
              <a:t> different </a:t>
            </a:r>
            <a:r>
              <a:rPr lang="de-CH" dirty="0" err="1">
                <a:latin typeface="Franklin Gothic Medium" panose="020B0603020102020204" pitchFamily="34" charset="0"/>
              </a:rPr>
              <a:t>sectors</a:t>
            </a:r>
            <a:r>
              <a:rPr lang="de-CH" dirty="0">
                <a:latin typeface="Franklin Gothic Medium" panose="020B0603020102020204" pitchFamily="34" charset="0"/>
              </a:rPr>
              <a:t>.</a:t>
            </a:r>
            <a:endParaRPr lang="en-CH" dirty="0">
              <a:latin typeface="Franklin Gothic Medium" panose="020B0603020102020204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8CAA64-734C-4DB1-BDCE-16E708F8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31</a:t>
            </a:fld>
            <a:endParaRPr lang="fr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44FA1FC-34D2-4F5C-B0CB-E2B8F0A6EEAE}"/>
              </a:ext>
            </a:extLst>
          </p:cNvPr>
          <p:cNvSpPr txBox="1"/>
          <p:nvPr/>
        </p:nvSpPr>
        <p:spPr>
          <a:xfrm>
            <a:off x="1453488" y="1562143"/>
            <a:ext cx="18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Avoidance</a:t>
            </a:r>
            <a:endParaRPr lang="en-CH" sz="2400" b="1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F0C1B507-258C-44B0-AE60-CB52F4F1674A}"/>
              </a:ext>
            </a:extLst>
          </p:cNvPr>
          <p:cNvGrpSpPr/>
          <p:nvPr/>
        </p:nvGrpSpPr>
        <p:grpSpPr>
          <a:xfrm>
            <a:off x="1453488" y="2207850"/>
            <a:ext cx="2324737" cy="2053202"/>
            <a:chOff x="1453487" y="2207849"/>
            <a:chExt cx="2324737" cy="2053202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8C500D4-A7A3-472A-A9A2-5C9B4A8EA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37944" y="2374925"/>
              <a:ext cx="1075493" cy="1022442"/>
            </a:xfrm>
            <a:prstGeom prst="rect">
              <a:avLst/>
            </a:prstGeom>
          </p:spPr>
        </p:pic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AD9907CC-9674-4E19-884B-B9835D533441}"/>
                </a:ext>
              </a:extLst>
            </p:cNvPr>
            <p:cNvCxnSpPr/>
            <p:nvPr/>
          </p:nvCxnSpPr>
          <p:spPr>
            <a:xfrm>
              <a:off x="1603612" y="2226862"/>
              <a:ext cx="1321558" cy="13215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7BD0EE63-0883-4A68-B760-76839814243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614911" y="2207849"/>
              <a:ext cx="1321558" cy="1321558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93814CC8-F3BC-416D-91E1-AFF62A86D1ED}"/>
                </a:ext>
              </a:extLst>
            </p:cNvPr>
            <p:cNvSpPr txBox="1"/>
            <p:nvPr/>
          </p:nvSpPr>
          <p:spPr>
            <a:xfrm>
              <a:off x="1453487" y="3753220"/>
              <a:ext cx="232473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/>
                <a:t>We</a:t>
              </a:r>
              <a:r>
                <a:rPr lang="de-CH" dirty="0"/>
                <a:t> </a:t>
              </a:r>
              <a:r>
                <a:rPr lang="de-CH" b="1" dirty="0" err="1"/>
                <a:t>avoid</a:t>
              </a:r>
              <a:r>
                <a:rPr lang="de-CH" b="1" dirty="0"/>
                <a:t> </a:t>
              </a:r>
              <a:r>
                <a:rPr lang="de-CH" dirty="0" err="1"/>
                <a:t>emitting</a:t>
              </a:r>
              <a:r>
                <a:rPr lang="de-CH" dirty="0"/>
                <a:t> CO2 all </a:t>
              </a:r>
              <a:r>
                <a:rPr lang="de-CH" dirty="0" err="1"/>
                <a:t>together</a:t>
              </a:r>
              <a:endParaRPr lang="en-CH" dirty="0"/>
            </a:p>
          </p:txBody>
        </p:sp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E04B138F-D6EF-428C-BBB9-4266F2D01895}"/>
              </a:ext>
            </a:extLst>
          </p:cNvPr>
          <p:cNvSpPr txBox="1"/>
          <p:nvPr/>
        </p:nvSpPr>
        <p:spPr>
          <a:xfrm>
            <a:off x="4956414" y="1566452"/>
            <a:ext cx="1883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err="1">
                <a:solidFill>
                  <a:schemeClr val="accent1"/>
                </a:solidFill>
              </a:rPr>
              <a:t>Removal</a:t>
            </a:r>
            <a:r>
              <a:rPr lang="de-CH" sz="2400" b="1" dirty="0">
                <a:solidFill>
                  <a:schemeClr val="accent1"/>
                </a:solidFill>
              </a:rPr>
              <a:t> </a:t>
            </a:r>
            <a:endParaRPr lang="en-CH" sz="2400" b="1" dirty="0">
              <a:solidFill>
                <a:schemeClr val="accent1"/>
              </a:solidFill>
            </a:endParaRP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53D30DD9-894B-49E9-A831-F33B882CEC4A}"/>
              </a:ext>
            </a:extLst>
          </p:cNvPr>
          <p:cNvGrpSpPr/>
          <p:nvPr/>
        </p:nvGrpSpPr>
        <p:grpSpPr>
          <a:xfrm>
            <a:off x="4281547" y="2292782"/>
            <a:ext cx="4023117" cy="1970629"/>
            <a:chOff x="4281546" y="2292781"/>
            <a:chExt cx="4023117" cy="197062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2DC730E-73AC-4504-9D2C-17B4A7A3C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85880" y="2357406"/>
              <a:ext cx="1075493" cy="1022442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BE8CB74-0BCB-4435-8E66-777D82B844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40526" y="2292781"/>
              <a:ext cx="1075493" cy="1022442"/>
            </a:xfrm>
            <a:prstGeom prst="rect">
              <a:avLst/>
            </a:prstGeom>
          </p:spPr>
        </p:pic>
        <p:sp>
          <p:nvSpPr>
            <p:cNvPr id="17" name="Pfeil: nach rechts 16">
              <a:extLst>
                <a:ext uri="{FF2B5EF4-FFF2-40B4-BE49-F238E27FC236}">
                  <a16:creationId xmlns:a16="http://schemas.microsoft.com/office/drawing/2014/main" id="{CD5CF904-D385-44CE-AB56-63C6AA1B5EB0}"/>
                </a:ext>
              </a:extLst>
            </p:cNvPr>
            <p:cNvSpPr/>
            <p:nvPr/>
          </p:nvSpPr>
          <p:spPr>
            <a:xfrm rot="16200000">
              <a:off x="3944042" y="2652782"/>
              <a:ext cx="1024078" cy="34907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8" name="Pfeil: nach rechts 17">
              <a:extLst>
                <a:ext uri="{FF2B5EF4-FFF2-40B4-BE49-F238E27FC236}">
                  <a16:creationId xmlns:a16="http://schemas.microsoft.com/office/drawing/2014/main" id="{A21FA15A-3C2A-4C0E-9A51-CE51D249C9E3}"/>
                </a:ext>
              </a:extLst>
            </p:cNvPr>
            <p:cNvSpPr/>
            <p:nvPr/>
          </p:nvSpPr>
          <p:spPr>
            <a:xfrm rot="5400000">
              <a:off x="7448099" y="2652782"/>
              <a:ext cx="1024078" cy="34907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26146A8E-CE0E-4719-8E70-E16AC550941A}"/>
                </a:ext>
              </a:extLst>
            </p:cNvPr>
            <p:cNvSpPr txBox="1"/>
            <p:nvPr/>
          </p:nvSpPr>
          <p:spPr>
            <a:xfrm>
              <a:off x="5460866" y="3755579"/>
              <a:ext cx="2843797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CO</a:t>
              </a:r>
              <a:r>
                <a:rPr lang="de-CH" baseline="-25000" dirty="0"/>
                <a:t>2</a:t>
              </a:r>
              <a:r>
                <a:rPr lang="de-CH" dirty="0"/>
                <a:t> </a:t>
              </a:r>
              <a:r>
                <a:rPr lang="de-CH" dirty="0" err="1"/>
                <a:t>is</a:t>
              </a:r>
              <a:r>
                <a:rPr lang="de-CH" dirty="0"/>
                <a:t> </a:t>
              </a:r>
              <a:r>
                <a:rPr lang="de-CH" dirty="0" err="1"/>
                <a:t>emitted</a:t>
              </a:r>
              <a:r>
                <a:rPr lang="de-CH" dirty="0"/>
                <a:t> but </a:t>
              </a:r>
              <a:r>
                <a:rPr lang="de-CH" dirty="0" err="1"/>
                <a:t>then</a:t>
              </a:r>
              <a:r>
                <a:rPr lang="de-CH" dirty="0"/>
                <a:t> </a:t>
              </a:r>
              <a:r>
                <a:rPr lang="de-CH" b="1" dirty="0" err="1"/>
                <a:t>removed</a:t>
              </a:r>
              <a:r>
                <a:rPr lang="de-CH" b="1" dirty="0"/>
                <a:t> </a:t>
              </a:r>
              <a:r>
                <a:rPr lang="de-CH" dirty="0" err="1"/>
                <a:t>from</a:t>
              </a:r>
              <a:r>
                <a:rPr lang="de-CH" dirty="0"/>
                <a:t> </a:t>
              </a:r>
              <a:r>
                <a:rPr lang="de-CH" dirty="0" err="1"/>
                <a:t>emissions</a:t>
              </a:r>
              <a:endParaRPr lang="en-CH" dirty="0"/>
            </a:p>
          </p:txBody>
        </p:sp>
      </p:grpSp>
      <p:sp>
        <p:nvSpPr>
          <p:cNvPr id="21" name="Titel 2">
            <a:extLst>
              <a:ext uri="{FF2B5EF4-FFF2-40B4-BE49-F238E27FC236}">
                <a16:creationId xmlns:a16="http://schemas.microsoft.com/office/drawing/2014/main" id="{C4F767EE-BC2E-44F9-991A-8B1B2C94BACF}"/>
              </a:ext>
            </a:extLst>
          </p:cNvPr>
          <p:cNvSpPr txBox="1">
            <a:spLocks/>
          </p:cNvSpPr>
          <p:nvPr/>
        </p:nvSpPr>
        <p:spPr>
          <a:xfrm>
            <a:off x="6555428" y="4719762"/>
            <a:ext cx="4151621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2000" dirty="0">
                <a:highlight>
                  <a:srgbClr val="FFCD2D"/>
                </a:highlight>
              </a:rPr>
              <a:t>*</a:t>
            </a:r>
            <a:r>
              <a:rPr lang="de-CH" sz="2000" dirty="0" err="1">
                <a:highlight>
                  <a:srgbClr val="FFCD2D"/>
                </a:highlight>
              </a:rPr>
              <a:t>slide</a:t>
            </a:r>
            <a:r>
              <a:rPr lang="de-CH" sz="2000" dirty="0">
                <a:highlight>
                  <a:srgbClr val="FFCD2D"/>
                </a:highlight>
              </a:rPr>
              <a:t> 54/60 </a:t>
            </a:r>
            <a:r>
              <a:rPr lang="de-CH" sz="2000" dirty="0" err="1">
                <a:highlight>
                  <a:srgbClr val="FFCD2D"/>
                </a:highlight>
              </a:rPr>
              <a:t>of</a:t>
            </a:r>
            <a:r>
              <a:rPr lang="de-CH" sz="2000" dirty="0">
                <a:highlight>
                  <a:srgbClr val="FFCD2D"/>
                </a:highlight>
              </a:rPr>
              <a:t> </a:t>
            </a:r>
            <a:r>
              <a:rPr lang="de-CH" sz="2000" dirty="0" err="1">
                <a:highlight>
                  <a:srgbClr val="FFCD2D"/>
                </a:highlight>
              </a:rPr>
              <a:t>lecture</a:t>
            </a:r>
            <a:r>
              <a:rPr lang="de-CH" sz="2000" dirty="0">
                <a:highlight>
                  <a:srgbClr val="FFCD2D"/>
                </a:highlight>
              </a:rPr>
              <a:t> 11</a:t>
            </a:r>
            <a:endParaRPr lang="en-CH" sz="2000" dirty="0">
              <a:highlight>
                <a:srgbClr val="FFCD2D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55607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92DDF1A-BE09-426A-A722-0BD2D0873ECC}"/>
              </a:ext>
            </a:extLst>
          </p:cNvPr>
          <p:cNvGrpSpPr/>
          <p:nvPr/>
        </p:nvGrpSpPr>
        <p:grpSpPr>
          <a:xfrm>
            <a:off x="2987040" y="0"/>
            <a:ext cx="6156961" cy="5143633"/>
            <a:chOff x="-3418206" y="1203785"/>
            <a:chExt cx="6664325" cy="51436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93FD788-C406-413D-9BB1-04C1028598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4287"/>
            <a:stretch/>
          </p:blipFill>
          <p:spPr>
            <a:xfrm>
              <a:off x="-162238" y="1203960"/>
              <a:ext cx="3408357" cy="51435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ACF875E-80ED-4391-994E-4579901BFD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5573"/>
            <a:stretch/>
          </p:blipFill>
          <p:spPr>
            <a:xfrm>
              <a:off x="-3418206" y="1203785"/>
              <a:ext cx="3285601" cy="5143500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5F6F2250-5876-478A-B155-749C73B5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2764" y="2259187"/>
            <a:ext cx="2039516" cy="1261039"/>
          </a:xfrm>
        </p:spPr>
        <p:txBody>
          <a:bodyPr>
            <a:normAutofit/>
          </a:bodyPr>
          <a:lstStyle/>
          <a:p>
            <a:r>
              <a:rPr lang="de-CH" sz="2400" dirty="0" err="1">
                <a:latin typeface="Bradley Hand ITC" panose="03070402050302030203" pitchFamily="66" charset="0"/>
              </a:rPr>
              <a:t>Avoidance</a:t>
            </a:r>
            <a:r>
              <a:rPr lang="de-CH" sz="2400" dirty="0">
                <a:latin typeface="Bradley Hand ITC" panose="03070402050302030203" pitchFamily="66" charset="0"/>
              </a:rPr>
              <a:t> </a:t>
            </a:r>
            <a:r>
              <a:rPr lang="de-CH" sz="2400" dirty="0" err="1">
                <a:latin typeface="Bradley Hand ITC" panose="03070402050302030203" pitchFamily="66" charset="0"/>
              </a:rPr>
              <a:t>Strategies</a:t>
            </a:r>
            <a:endParaRPr lang="en-CH" sz="2400" dirty="0">
              <a:latin typeface="Bradley Hand ITC" panose="03070402050302030203" pitchFamily="66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93430-7418-461A-8F12-85FC5A53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32</a:t>
            </a:fld>
            <a:endParaRPr lang="fr-CH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9B573FC6-F82C-49B5-B1C1-68CAEE6028FE}"/>
              </a:ext>
            </a:extLst>
          </p:cNvPr>
          <p:cNvSpPr txBox="1">
            <a:spLocks/>
          </p:cNvSpPr>
          <p:nvPr/>
        </p:nvSpPr>
        <p:spPr>
          <a:xfrm>
            <a:off x="5618959" y="4773794"/>
            <a:ext cx="4151621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2000" dirty="0">
                <a:highlight>
                  <a:srgbClr val="FFCD2D"/>
                </a:highlight>
              </a:rPr>
              <a:t>*</a:t>
            </a:r>
            <a:r>
              <a:rPr lang="de-CH" sz="2000" dirty="0" err="1">
                <a:highlight>
                  <a:srgbClr val="FFCD2D"/>
                </a:highlight>
              </a:rPr>
              <a:t>based</a:t>
            </a:r>
            <a:r>
              <a:rPr lang="de-CH" sz="2000" dirty="0">
                <a:highlight>
                  <a:srgbClr val="FFCD2D"/>
                </a:highlight>
              </a:rPr>
              <a:t> on </a:t>
            </a:r>
            <a:r>
              <a:rPr lang="de-CH" sz="2000" dirty="0" err="1">
                <a:highlight>
                  <a:srgbClr val="FFCD2D"/>
                </a:highlight>
              </a:rPr>
              <a:t>slide</a:t>
            </a:r>
            <a:r>
              <a:rPr lang="de-CH" sz="2000" dirty="0">
                <a:highlight>
                  <a:srgbClr val="FFCD2D"/>
                </a:highlight>
              </a:rPr>
              <a:t> 55/60 </a:t>
            </a:r>
            <a:r>
              <a:rPr lang="de-CH" sz="2000" dirty="0" err="1">
                <a:highlight>
                  <a:srgbClr val="FFCD2D"/>
                </a:highlight>
              </a:rPr>
              <a:t>of</a:t>
            </a:r>
            <a:r>
              <a:rPr lang="de-CH" sz="2000" dirty="0">
                <a:highlight>
                  <a:srgbClr val="FFCD2D"/>
                </a:highlight>
              </a:rPr>
              <a:t> </a:t>
            </a:r>
            <a:r>
              <a:rPr lang="de-CH" sz="2000" dirty="0" err="1">
                <a:highlight>
                  <a:srgbClr val="FFCD2D"/>
                </a:highlight>
              </a:rPr>
              <a:t>lecture</a:t>
            </a:r>
            <a:r>
              <a:rPr lang="de-CH" sz="2000" dirty="0">
                <a:highlight>
                  <a:srgbClr val="FFCD2D"/>
                </a:highlight>
              </a:rPr>
              <a:t> 11</a:t>
            </a:r>
            <a:endParaRPr lang="en-CH" sz="2000" dirty="0">
              <a:highlight>
                <a:srgbClr val="FFCD2D"/>
              </a:highlight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166618F4-E576-4A50-B60A-F9CF5818081E}"/>
              </a:ext>
            </a:extLst>
          </p:cNvPr>
          <p:cNvSpPr txBox="1">
            <a:spLocks/>
          </p:cNvSpPr>
          <p:nvPr/>
        </p:nvSpPr>
        <p:spPr>
          <a:xfrm>
            <a:off x="6816437" y="795699"/>
            <a:ext cx="1756666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20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Renewable</a:t>
            </a:r>
            <a:r>
              <a:rPr lang="de-CH" sz="20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20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energy</a:t>
            </a:r>
            <a:endParaRPr lang="en-CH" sz="20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706794D8-60F7-41F2-9EAC-31CEF58135DF}"/>
              </a:ext>
            </a:extLst>
          </p:cNvPr>
          <p:cNvSpPr txBox="1">
            <a:spLocks/>
          </p:cNvSpPr>
          <p:nvPr/>
        </p:nvSpPr>
        <p:spPr>
          <a:xfrm>
            <a:off x="3791320" y="716255"/>
            <a:ext cx="1903723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Energy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efficiency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and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fuel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switching</a:t>
            </a:r>
            <a:endParaRPr lang="en-CH" sz="18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47E47479-82BF-4E64-8CFC-2DB64B41AC5B}"/>
              </a:ext>
            </a:extLst>
          </p:cNvPr>
          <p:cNvSpPr txBox="1">
            <a:spLocks/>
          </p:cNvSpPr>
          <p:nvPr/>
        </p:nvSpPr>
        <p:spPr>
          <a:xfrm>
            <a:off x="3972622" y="3784679"/>
            <a:ext cx="1666178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20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household</a:t>
            </a:r>
            <a:r>
              <a:rPr lang="de-CH" sz="20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20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devices</a:t>
            </a:r>
            <a:endParaRPr lang="en-CH" sz="2000" dirty="0">
              <a:solidFill>
                <a:schemeClr val="accent6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7" name="Titel 1">
            <a:extLst>
              <a:ext uri="{FF2B5EF4-FFF2-40B4-BE49-F238E27FC236}">
                <a16:creationId xmlns:a16="http://schemas.microsoft.com/office/drawing/2014/main" id="{F5833728-D539-4B26-BFAE-6FB4A2871367}"/>
              </a:ext>
            </a:extLst>
          </p:cNvPr>
          <p:cNvSpPr txBox="1">
            <a:spLocks/>
          </p:cNvSpPr>
          <p:nvPr/>
        </p:nvSpPr>
        <p:spPr>
          <a:xfrm>
            <a:off x="6660511" y="3754662"/>
            <a:ext cx="2039516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Water</a:t>
            </a:r>
            <a:r>
              <a:rPr lang="de-CH" sz="20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20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management</a:t>
            </a:r>
            <a:endParaRPr lang="en-CH" sz="2000" dirty="0">
              <a:solidFill>
                <a:schemeClr val="tx1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DB8899F-30A1-4BCD-B5F7-924D523E199A}"/>
              </a:ext>
            </a:extLst>
          </p:cNvPr>
          <p:cNvSpPr txBox="1">
            <a:spLocks/>
          </p:cNvSpPr>
          <p:nvPr/>
        </p:nvSpPr>
        <p:spPr>
          <a:xfrm>
            <a:off x="554554" y="1641909"/>
            <a:ext cx="1903723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Hydro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, Solar, wind,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nuclear</a:t>
            </a:r>
            <a:endParaRPr lang="en-CH" sz="18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FA9AE86-A6CB-4BA3-A0DA-AABA56DFAF03}"/>
              </a:ext>
            </a:extLst>
          </p:cNvPr>
          <p:cNvSpPr txBox="1">
            <a:spLocks/>
          </p:cNvSpPr>
          <p:nvPr/>
        </p:nvSpPr>
        <p:spPr>
          <a:xfrm>
            <a:off x="197404" y="616699"/>
            <a:ext cx="2745375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Energy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saving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measures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to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reduce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CO2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emissions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and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replace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fossil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fuels</a:t>
            </a:r>
            <a:endParaRPr lang="en-CH" sz="18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00AEC26-0416-463D-AFD7-FF52E8947AA8}"/>
              </a:ext>
            </a:extLst>
          </p:cNvPr>
          <p:cNvSpPr txBox="1">
            <a:spLocks/>
          </p:cNvSpPr>
          <p:nvPr/>
        </p:nvSpPr>
        <p:spPr>
          <a:xfrm>
            <a:off x="133727" y="2493623"/>
            <a:ext cx="2745375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Increase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energy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efficiency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of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household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devices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,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reduce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fossil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fuel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burning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in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cookstoves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for</a:t>
            </a:r>
            <a:r>
              <a:rPr lang="de-CH" sz="1800" dirty="0">
                <a:solidFill>
                  <a:schemeClr val="accent6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6"/>
                </a:solidFill>
                <a:latin typeface="Bradley Hand ITC" panose="03070402050302030203" pitchFamily="66" charset="0"/>
              </a:rPr>
              <a:t>example</a:t>
            </a:r>
            <a:endParaRPr lang="en-CH" sz="1800" dirty="0">
              <a:solidFill>
                <a:schemeClr val="accent6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1" name="Titel 1">
            <a:extLst>
              <a:ext uri="{FF2B5EF4-FFF2-40B4-BE49-F238E27FC236}">
                <a16:creationId xmlns:a16="http://schemas.microsoft.com/office/drawing/2014/main" id="{6E78A637-0265-4192-88B1-4F4043E71217}"/>
              </a:ext>
            </a:extLst>
          </p:cNvPr>
          <p:cNvSpPr txBox="1">
            <a:spLocks/>
          </p:cNvSpPr>
          <p:nvPr/>
        </p:nvSpPr>
        <p:spPr>
          <a:xfrm>
            <a:off x="210630" y="3882419"/>
            <a:ext cx="2500796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Invest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in clean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water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supply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and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reduce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need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to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boil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water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for</a:t>
            </a:r>
            <a:r>
              <a:rPr lang="de-CH" sz="1800" dirty="0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tx1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sanitation</a:t>
            </a:r>
            <a:endParaRPr lang="en-CH" sz="1800" dirty="0">
              <a:solidFill>
                <a:schemeClr val="tx1">
                  <a:lumMod val="60000"/>
                  <a:lumOff val="40000"/>
                </a:schemeClr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47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5A05FF4-D43F-4165-9F68-33CC1DC617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40849" r="447"/>
          <a:stretch/>
        </p:blipFill>
        <p:spPr>
          <a:xfrm>
            <a:off x="830579" y="1898"/>
            <a:ext cx="8313421" cy="28814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F6F2250-5876-478A-B155-749C73B5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954" y="279292"/>
            <a:ext cx="3379413" cy="1261039"/>
          </a:xfrm>
        </p:spPr>
        <p:txBody>
          <a:bodyPr>
            <a:normAutofit/>
          </a:bodyPr>
          <a:lstStyle/>
          <a:p>
            <a:r>
              <a:rPr lang="de-CH" sz="2400" dirty="0" err="1">
                <a:latin typeface="Bradley Hand ITC" panose="03070402050302030203" pitchFamily="66" charset="0"/>
              </a:rPr>
              <a:t>Removal</a:t>
            </a:r>
            <a:r>
              <a:rPr lang="de-CH" sz="2400" dirty="0">
                <a:latin typeface="Bradley Hand ITC" panose="03070402050302030203" pitchFamily="66" charset="0"/>
              </a:rPr>
              <a:t> </a:t>
            </a:r>
            <a:r>
              <a:rPr lang="de-CH" sz="2400" dirty="0" err="1">
                <a:latin typeface="Bradley Hand ITC" panose="03070402050302030203" pitchFamily="66" charset="0"/>
              </a:rPr>
              <a:t>Strategies</a:t>
            </a:r>
            <a:endParaRPr lang="en-CH" sz="2400" dirty="0">
              <a:latin typeface="Bradley Hand ITC" panose="03070402050302030203" pitchFamily="66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E93430-7418-461A-8F12-85FC5A539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92987-AE4B-47E8-BF09-5E096906286C}" type="slidenum">
              <a:rPr lang="fr-CH" smtClean="0"/>
              <a:t>33</a:t>
            </a:fld>
            <a:endParaRPr lang="fr-CH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9B573FC6-F82C-49B5-B1C1-68CAEE6028FE}"/>
              </a:ext>
            </a:extLst>
          </p:cNvPr>
          <p:cNvSpPr txBox="1">
            <a:spLocks/>
          </p:cNvSpPr>
          <p:nvPr/>
        </p:nvSpPr>
        <p:spPr>
          <a:xfrm>
            <a:off x="5618959" y="4773794"/>
            <a:ext cx="4151621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2000" dirty="0">
                <a:highlight>
                  <a:srgbClr val="FFCD2D"/>
                </a:highlight>
              </a:rPr>
              <a:t>*</a:t>
            </a:r>
            <a:r>
              <a:rPr lang="de-CH" sz="2000" dirty="0" err="1">
                <a:highlight>
                  <a:srgbClr val="FFCD2D"/>
                </a:highlight>
              </a:rPr>
              <a:t>based</a:t>
            </a:r>
            <a:r>
              <a:rPr lang="de-CH" sz="2000" dirty="0">
                <a:highlight>
                  <a:srgbClr val="FFCD2D"/>
                </a:highlight>
              </a:rPr>
              <a:t> on </a:t>
            </a:r>
            <a:r>
              <a:rPr lang="de-CH" sz="2000" dirty="0" err="1">
                <a:highlight>
                  <a:srgbClr val="FFCD2D"/>
                </a:highlight>
              </a:rPr>
              <a:t>slide</a:t>
            </a:r>
            <a:r>
              <a:rPr lang="de-CH" sz="2000" dirty="0">
                <a:highlight>
                  <a:srgbClr val="FFCD2D"/>
                </a:highlight>
              </a:rPr>
              <a:t> 56/60 </a:t>
            </a:r>
            <a:r>
              <a:rPr lang="de-CH" sz="2000" dirty="0" err="1">
                <a:highlight>
                  <a:srgbClr val="FFCD2D"/>
                </a:highlight>
              </a:rPr>
              <a:t>of</a:t>
            </a:r>
            <a:r>
              <a:rPr lang="de-CH" sz="2000" dirty="0">
                <a:highlight>
                  <a:srgbClr val="FFCD2D"/>
                </a:highlight>
              </a:rPr>
              <a:t> </a:t>
            </a:r>
            <a:r>
              <a:rPr lang="de-CH" sz="2000" dirty="0" err="1">
                <a:highlight>
                  <a:srgbClr val="FFCD2D"/>
                </a:highlight>
              </a:rPr>
              <a:t>lecture</a:t>
            </a:r>
            <a:r>
              <a:rPr lang="de-CH" sz="2000" dirty="0">
                <a:highlight>
                  <a:srgbClr val="FFCD2D"/>
                </a:highlight>
              </a:rPr>
              <a:t> 11</a:t>
            </a:r>
            <a:endParaRPr lang="en-CH" sz="2000" dirty="0">
              <a:highlight>
                <a:srgbClr val="FFCD2D"/>
              </a:highlight>
            </a:endParaRPr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DB8899F-30A1-4BCD-B5F7-924D523E199A}"/>
              </a:ext>
            </a:extLst>
          </p:cNvPr>
          <p:cNvSpPr txBox="1">
            <a:spLocks/>
          </p:cNvSpPr>
          <p:nvPr/>
        </p:nvSpPr>
        <p:spPr>
          <a:xfrm>
            <a:off x="6601903" y="3232117"/>
            <a:ext cx="2542097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Increase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controls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on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landfill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sites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e.g. </a:t>
            </a:r>
          </a:p>
          <a:p>
            <a:pPr algn="ctr"/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Capture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methane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emissions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released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from</a:t>
            </a:r>
            <a:r>
              <a:rPr lang="de-CH" sz="18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waste</a:t>
            </a:r>
            <a:endParaRPr lang="en-CH" sz="1800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FFA9AE86-A6CB-4BA3-A0DA-AABA56DFAF03}"/>
              </a:ext>
            </a:extLst>
          </p:cNvPr>
          <p:cNvSpPr txBox="1">
            <a:spLocks/>
          </p:cNvSpPr>
          <p:nvPr/>
        </p:nvSpPr>
        <p:spPr>
          <a:xfrm>
            <a:off x="3780916" y="3283915"/>
            <a:ext cx="2745375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Protect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existing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forested</a:t>
            </a:r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areas</a:t>
            </a:r>
            <a:endParaRPr lang="de-CH" sz="18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Reforestation</a:t>
            </a:r>
            <a:endParaRPr lang="de-CH" sz="18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CH" sz="18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Fight </a:t>
            </a:r>
            <a:r>
              <a:rPr lang="de-CH" sz="18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deforestation</a:t>
            </a:r>
            <a:endParaRPr lang="en-CH" sz="18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0" name="Titel 1">
            <a:extLst>
              <a:ext uri="{FF2B5EF4-FFF2-40B4-BE49-F238E27FC236}">
                <a16:creationId xmlns:a16="http://schemas.microsoft.com/office/drawing/2014/main" id="{400AEC26-0416-463D-AFD7-FF52E8947AA8}"/>
              </a:ext>
            </a:extLst>
          </p:cNvPr>
          <p:cNvSpPr txBox="1">
            <a:spLocks/>
          </p:cNvSpPr>
          <p:nvPr/>
        </p:nvSpPr>
        <p:spPr>
          <a:xfrm>
            <a:off x="664762" y="3285914"/>
            <a:ext cx="2745375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Increase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agricultural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practises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that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store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carbon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in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soil</a:t>
            </a:r>
            <a:endParaRPr lang="de-CH" sz="18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  <a:p>
            <a:pPr algn="ctr"/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Improve</a:t>
            </a:r>
            <a:r>
              <a:rPr lang="de-CH" sz="1800" dirty="0">
                <a:solidFill>
                  <a:schemeClr val="accent2"/>
                </a:solidFill>
                <a:latin typeface="Bradley Hand ITC" panose="03070402050302030203" pitchFamily="66" charset="0"/>
              </a:rPr>
              <a:t> </a:t>
            </a:r>
            <a:r>
              <a:rPr lang="de-CH" sz="18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biodiversity</a:t>
            </a:r>
            <a:endParaRPr lang="en-CH" sz="18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027BB2B1-D67E-4473-BEAA-0B1E5FDEBA4F}"/>
              </a:ext>
            </a:extLst>
          </p:cNvPr>
          <p:cNvSpPr txBox="1">
            <a:spLocks/>
          </p:cNvSpPr>
          <p:nvPr/>
        </p:nvSpPr>
        <p:spPr>
          <a:xfrm>
            <a:off x="1506414" y="1643906"/>
            <a:ext cx="1903723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2400" dirty="0" err="1">
                <a:solidFill>
                  <a:schemeClr val="accent2"/>
                </a:solidFill>
                <a:latin typeface="Bradley Hand ITC" panose="03070402050302030203" pitchFamily="66" charset="0"/>
              </a:rPr>
              <a:t>Agriculture</a:t>
            </a:r>
            <a:endParaRPr lang="en-CH" sz="2400" dirty="0">
              <a:solidFill>
                <a:schemeClr val="accent2"/>
              </a:solidFill>
              <a:latin typeface="Bradley Hand ITC" panose="03070402050302030203" pitchFamily="66" charset="0"/>
            </a:endParaRPr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25382347-81E9-427C-AB6F-910311DDAA9B}"/>
              </a:ext>
            </a:extLst>
          </p:cNvPr>
          <p:cNvSpPr txBox="1">
            <a:spLocks/>
          </p:cNvSpPr>
          <p:nvPr/>
        </p:nvSpPr>
        <p:spPr>
          <a:xfrm>
            <a:off x="4201743" y="1587661"/>
            <a:ext cx="1903723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20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Forestry</a:t>
            </a:r>
            <a:r>
              <a:rPr lang="de-CH" sz="2000" dirty="0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 and Land </a:t>
            </a:r>
            <a:r>
              <a:rPr lang="de-CH" sz="2000" dirty="0" err="1">
                <a:solidFill>
                  <a:schemeClr val="accent5">
                    <a:lumMod val="75000"/>
                  </a:schemeClr>
                </a:solidFill>
                <a:latin typeface="Bradley Hand ITC" panose="03070402050302030203" pitchFamily="66" charset="0"/>
              </a:rPr>
              <a:t>use</a:t>
            </a:r>
            <a:endParaRPr lang="en-CH" sz="2000" dirty="0">
              <a:solidFill>
                <a:schemeClr val="accent5">
                  <a:lumMod val="75000"/>
                </a:schemeClr>
              </a:solidFill>
              <a:latin typeface="Bradley Hand ITC" panose="03070402050302030203" pitchFamily="66" charset="0"/>
            </a:endParaRP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EB5565AA-4C8E-405A-BF3D-5A78D0CE1DC5}"/>
              </a:ext>
            </a:extLst>
          </p:cNvPr>
          <p:cNvSpPr txBox="1">
            <a:spLocks/>
          </p:cNvSpPr>
          <p:nvPr/>
        </p:nvSpPr>
        <p:spPr>
          <a:xfrm>
            <a:off x="6804161" y="1581308"/>
            <a:ext cx="1903723" cy="1261039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de-CH" sz="20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Waste</a:t>
            </a:r>
            <a:r>
              <a:rPr lang="de-CH" sz="2000" dirty="0">
                <a:solidFill>
                  <a:schemeClr val="accent1"/>
                </a:solidFill>
                <a:latin typeface="Bradley Hand ITC" panose="03070402050302030203" pitchFamily="66" charset="0"/>
              </a:rPr>
              <a:t> </a:t>
            </a:r>
            <a:r>
              <a:rPr lang="de-CH" sz="2000" dirty="0" err="1">
                <a:solidFill>
                  <a:schemeClr val="accent1"/>
                </a:solidFill>
                <a:latin typeface="Bradley Hand ITC" panose="03070402050302030203" pitchFamily="66" charset="0"/>
              </a:rPr>
              <a:t>management</a:t>
            </a:r>
            <a:endParaRPr lang="en-CH" sz="2000" dirty="0">
              <a:solidFill>
                <a:schemeClr val="accent1"/>
              </a:solidFill>
              <a:latin typeface="Bradley Hand ITC" panose="0307040205030203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11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3" grpId="0"/>
      <p:bldP spid="25" grpId="0"/>
      <p:bldP spid="2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34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347724" y="831556"/>
            <a:ext cx="8064755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Q1:  What are carbon offsets?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Investments in renewable energy to reduce emissions globally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Actions to compensate for emissions by reducing or removing CO₂ elsewhere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Government-mandated reductions in carbon emissions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Taxes imposed on high-emission industries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Quiz Questions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7097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347724" y="831556"/>
            <a:ext cx="8064755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Q1:  What are carbon offsets?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Investments in renewable energy to reduce emissions globally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Actions to compensate for emissions by reducing or removing CO₂ elsewhere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Government-mandated reductions in carbon emissions</a:t>
            </a:r>
            <a:br>
              <a:rPr lang="en-GB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 Taxes imposed on high-emission industries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Quiz Questions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270359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221599" y="1092445"/>
            <a:ext cx="8682765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Q2: Why are carbon offsets considered important in climate change mitigation?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They completely eliminate the need for reducing emissions at the source.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They address emissions from activities that are hard to decarbonize.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They replace the need for renewable energy sources.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They reduce costs for fossil fuel industries.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Quiz Questions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20478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221599" y="1086139"/>
            <a:ext cx="8682765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Q2: Why are carbon offsets considered important in climate change mitigation?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They completely eliminate the need for reducing emissions at the source.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They address emissions from activities that are hard to decarbonize.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They replace the need for renewable energy sources.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They reduce costs for fossil fuel industries.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Quiz Questions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41033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9D556-03EF-47B0-8A1D-33A0B9B4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360337" y="825681"/>
            <a:ext cx="7878788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Q3: Which of the following is an example of a carbon offset focused on avoidance?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Planting trees to absorb CO₂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Capturing CO₂ directly from the air and storing it underground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Investing in wind or solar energy projects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Enhancing soil carbon sequestration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49711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89D556-03EF-47B0-8A1D-33A0B9B43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Speaker </a:t>
            </a:r>
            <a:endParaRPr lang="fr-F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360337" y="825681"/>
            <a:ext cx="7878788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Q3: Which of the following is an example of a carbon offset focused on avoidance?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Planting trees to absorb CO₂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Capturing CO₂ directly from the air and storing it underground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Investing in wind or solar energy projects</a:t>
            </a:r>
            <a:b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Enhancing soil carbon sequestration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014032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8689" y="878364"/>
            <a:ext cx="8799106" cy="1347385"/>
          </a:xfrm>
        </p:spPr>
        <p:txBody>
          <a:bodyPr>
            <a:normAutofit lnSpcReduction="10000"/>
          </a:bodyPr>
          <a:lstStyle/>
          <a:p>
            <a:pPr marL="342900" indent="-342900">
              <a:buAutoNum type="alphaLcParenR"/>
            </a:pPr>
            <a:r>
              <a:rPr lang="fr-CH" sz="1400" dirty="0" err="1">
                <a:latin typeface="Franklin Gothic Medium" panose="020B0603020102020204" pitchFamily="34" charset="0"/>
              </a:rPr>
              <a:t>Calculate</a:t>
            </a:r>
            <a:r>
              <a:rPr lang="fr-CH" sz="1400" dirty="0">
                <a:latin typeface="Franklin Gothic Medium" panose="020B0603020102020204" pitchFamily="34" charset="0"/>
              </a:rPr>
              <a:t> the </a:t>
            </a:r>
            <a:r>
              <a:rPr lang="fr-CH" sz="1400" dirty="0" err="1">
                <a:latin typeface="Franklin Gothic Medium" panose="020B0603020102020204" pitchFamily="34" charset="0"/>
              </a:rPr>
              <a:t>number</a:t>
            </a:r>
            <a:r>
              <a:rPr lang="fr-CH" sz="1400" dirty="0">
                <a:latin typeface="Franklin Gothic Medium" panose="020B0603020102020204" pitchFamily="34" charset="0"/>
              </a:rPr>
              <a:t> of moles in 1Gt of C and 1 Gt of </a:t>
            </a:r>
            <a:r>
              <a:rPr lang="en-US" sz="1400" dirty="0">
                <a:latin typeface="Franklin Gothic Medium" panose="020B0603020102020204" pitchFamily="34" charset="0"/>
              </a:rPr>
              <a:t>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</a:p>
          <a:p>
            <a:pPr marL="0" indent="0">
              <a:buNone/>
            </a:pPr>
            <a:endParaRPr lang="en-US" sz="1400" baseline="-250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Franklin Gothic Medium" panose="020B0603020102020204" pitchFamily="34" charset="0"/>
              </a:rPr>
              <a:t>1 </a:t>
            </a:r>
            <a:r>
              <a:rPr lang="en-US" sz="1400" dirty="0" err="1">
                <a:latin typeface="Franklin Gothic Medium" panose="020B0603020102020204" pitchFamily="34" charset="0"/>
              </a:rPr>
              <a:t>gigatonne</a:t>
            </a:r>
            <a:r>
              <a:rPr lang="en-US" sz="1400" dirty="0">
                <a:latin typeface="Franklin Gothic Medium" panose="020B0603020102020204" pitchFamily="34" charset="0"/>
              </a:rPr>
              <a:t> = 10</a:t>
            </a:r>
            <a:r>
              <a:rPr lang="en-US" sz="1400" baseline="30000" dirty="0">
                <a:latin typeface="Franklin Gothic Medium" panose="020B0603020102020204" pitchFamily="34" charset="0"/>
              </a:rPr>
              <a:t>9</a:t>
            </a:r>
            <a:r>
              <a:rPr lang="en-US" sz="1400" dirty="0">
                <a:latin typeface="Franklin Gothic Medium" panose="020B0603020102020204" pitchFamily="34" charset="0"/>
              </a:rPr>
              <a:t> </a:t>
            </a:r>
            <a:r>
              <a:rPr lang="en-US" sz="1400" dirty="0" err="1">
                <a:latin typeface="Franklin Gothic Medium" panose="020B0603020102020204" pitchFamily="34" charset="0"/>
              </a:rPr>
              <a:t>tonnes</a:t>
            </a:r>
            <a:r>
              <a:rPr lang="en-US" sz="1400" dirty="0">
                <a:latin typeface="Franklin Gothic Medium" panose="020B0603020102020204" pitchFamily="34" charset="0"/>
              </a:rPr>
              <a:t> = 10</a:t>
            </a:r>
            <a:r>
              <a:rPr lang="en-US" sz="1400" baseline="30000" dirty="0">
                <a:latin typeface="Franklin Gothic Medium" panose="020B0603020102020204" pitchFamily="34" charset="0"/>
              </a:rPr>
              <a:t>12</a:t>
            </a:r>
            <a:r>
              <a:rPr lang="en-US" sz="1400" dirty="0">
                <a:latin typeface="Franklin Gothic Medium" panose="020B0603020102020204" pitchFamily="34" charset="0"/>
              </a:rPr>
              <a:t> kg</a:t>
            </a:r>
          </a:p>
          <a:p>
            <a:pPr marL="0" indent="0">
              <a:buNone/>
            </a:pPr>
            <a:r>
              <a:rPr lang="en-US" sz="1400" dirty="0">
                <a:latin typeface="Franklin Gothic Medium" panose="020B0603020102020204" pitchFamily="34" charset="0"/>
              </a:rPr>
              <a:t>Molar mass of C = 12.01 gmol</a:t>
            </a:r>
            <a:r>
              <a:rPr lang="en-US" sz="1400" baseline="30000" dirty="0">
                <a:latin typeface="Franklin Gothic Medium" panose="020B0603020102020204" pitchFamily="34" charset="0"/>
              </a:rPr>
              <a:t>-1</a:t>
            </a:r>
          </a:p>
          <a:p>
            <a:pPr marL="0" indent="0">
              <a:buNone/>
            </a:pPr>
            <a:r>
              <a:rPr lang="en-US" sz="1400" dirty="0">
                <a:latin typeface="Franklin Gothic Medium" panose="020B0603020102020204" pitchFamily="34" charset="0"/>
              </a:rPr>
              <a:t>Molar mass of CO</a:t>
            </a:r>
            <a:r>
              <a:rPr lang="en-US" sz="1400" baseline="-25000" dirty="0">
                <a:latin typeface="Franklin Gothic Medium" panose="020B0603020102020204" pitchFamily="34" charset="0"/>
              </a:rPr>
              <a:t>2</a:t>
            </a:r>
            <a:r>
              <a:rPr lang="en-US" sz="1400" dirty="0">
                <a:latin typeface="Franklin Gothic Medium" panose="020B0603020102020204" pitchFamily="34" charset="0"/>
              </a:rPr>
              <a:t> = 44.01 gmol</a:t>
            </a:r>
            <a:r>
              <a:rPr lang="en-US" sz="1400" baseline="30000" dirty="0">
                <a:latin typeface="Franklin Gothic Medium" panose="020B0603020102020204" pitchFamily="34" charset="0"/>
              </a:rPr>
              <a:t>-1</a:t>
            </a:r>
          </a:p>
          <a:p>
            <a:pPr marL="0" indent="0">
              <a:buNone/>
            </a:pPr>
            <a:endParaRPr lang="fr-CH" sz="1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fr-CH" sz="1400" dirty="0">
              <a:latin typeface="Franklin Gothic Medium" panose="020B06030201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6593205" cy="691928"/>
          </a:xfrm>
        </p:spPr>
        <p:txBody>
          <a:bodyPr>
            <a:normAutofit fontScale="90000"/>
          </a:bodyPr>
          <a:lstStyle/>
          <a:p>
            <a:r>
              <a:rPr lang="fr-CH" dirty="0"/>
              <a:t>Mole, conc, volume </a:t>
            </a:r>
            <a:r>
              <a:rPr lang="fr-CH" dirty="0" err="1"/>
              <a:t>calculations</a:t>
            </a:r>
            <a:br>
              <a:rPr lang="fr-CH" dirty="0"/>
            </a:b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7F2931-9734-47B9-8177-ABFD3147AFDB}"/>
                  </a:ext>
                </a:extLst>
              </p:cNvPr>
              <p:cNvSpPr txBox="1"/>
              <p:nvPr/>
            </p:nvSpPr>
            <p:spPr>
              <a:xfrm>
                <a:off x="267902" y="2380425"/>
                <a:ext cx="7726364" cy="537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𝑚𝑜𝑙𝑒𝑠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num>
                        <m:den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𝑚𝑜𝑙𝑎𝑟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0.012 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fr-CH" sz="1600" b="0" i="0" smtClean="0">
                          <a:latin typeface="Cambria Math" panose="02040503050406030204" pitchFamily="18" charset="0"/>
                        </a:rPr>
                        <m:t>=8.33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fr-CH" sz="16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47F2931-9734-47B9-8177-ABFD3147A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2" y="2380425"/>
                <a:ext cx="7726364" cy="5373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E0556-BF78-4E91-9193-DE18F37A1F52}"/>
                  </a:ext>
                </a:extLst>
              </p:cNvPr>
              <p:cNvSpPr txBox="1"/>
              <p:nvPr/>
            </p:nvSpPr>
            <p:spPr>
              <a:xfrm>
                <a:off x="267902" y="3152533"/>
                <a:ext cx="7726364" cy="53732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𝑚𝑜𝑙𝑒𝑠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num>
                        <m:den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𝑚𝑜𝑙𝑎𝑟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𝑚𝑎𝑠𝑠</m:t>
                          </m:r>
                        </m:den>
                      </m:f>
                      <m:r>
                        <a:rPr lang="fr-CH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r-CH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sSup>
                            <m:sSup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0.044 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𝑘𝑔</m:t>
                          </m:r>
                          <m:r>
                            <a:rPr lang="fr-CH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</m:e>
                            <m:sup>
                              <m:r>
                                <a:rPr lang="fr-CH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fr-CH" sz="1600" b="0" i="0" smtClean="0">
                          <a:latin typeface="Cambria Math" panose="02040503050406030204" pitchFamily="18" charset="0"/>
                        </a:rPr>
                        <m:t>=2.27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×10</m:t>
                      </m:r>
                      <m:r>
                        <a:rPr lang="fr-CH" sz="1600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13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𝑚𝑜𝑙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𝑜𝑓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fr-CH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fr-CH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16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4CE0556-BF78-4E91-9193-DE18F37A1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902" y="3152533"/>
                <a:ext cx="7726364" cy="5373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3577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297274" y="1203785"/>
            <a:ext cx="9042218" cy="322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Q4: How do avoidance offsets contribute to emissions reduction?</a:t>
            </a:r>
          </a:p>
          <a:p>
            <a:pPr>
              <a:lnSpc>
                <a:spcPct val="150000"/>
              </a:lnSpc>
            </a:pPr>
            <a:br>
              <a:rPr lang="en-GB" sz="24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By capturing and storing existing atmospheric carbon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By preventing the release of CO₂ through sustainable energy or efficiency projects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By removing carbon from industrial processes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By using chemical reactions to neutralize CO₂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9535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297274" y="1203785"/>
            <a:ext cx="8903482" cy="32270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Q4: How do avoidance offsets contribute to emissions reduction?</a:t>
            </a:r>
          </a:p>
          <a:p>
            <a:pPr>
              <a:lnSpc>
                <a:spcPct val="150000"/>
              </a:lnSpc>
            </a:pPr>
            <a:br>
              <a:rPr lang="en-GB" sz="24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By capturing and storing existing atmospheric carbon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By preventing the release of CO₂ through sustainable energy or efficiency projects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By removing carbon from industrial processes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By using chemical reactions to neutralize CO₂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5277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42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417093" y="895050"/>
            <a:ext cx="8821500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Q5: What is the primary goal of carbon removal offsets?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To actively capture and store existing atmospheric CO₂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To prevent new emissions from being released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To increase energy efficiency in factories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To subsidize fossil fuel companies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7318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417093" y="895050"/>
            <a:ext cx="8821500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Q5: What is the primary goal of carbon removal offsets?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To actively capture and store existing atmospheric CO₂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prevent new emissions from being released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increase energy efficiency in factories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subsidize fossil fuel companies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1988711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44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417093" y="895050"/>
            <a:ext cx="8821500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Q6: Which of the following is an example of a carbon removal strategy?</a:t>
            </a:r>
          </a:p>
          <a:p>
            <a:pPr>
              <a:lnSpc>
                <a:spcPct val="150000"/>
              </a:lnSpc>
            </a:pPr>
            <a:br>
              <a:rPr lang="en-GB" sz="1800" dirty="0"/>
            </a:br>
            <a:r>
              <a:rPr lang="en-GB" sz="1800" b="1" dirty="0"/>
              <a:t>A.</a:t>
            </a:r>
            <a:r>
              <a:rPr lang="en-GB" sz="1800" dirty="0"/>
              <a:t> Installing energy-efficient appliances</a:t>
            </a:r>
            <a:br>
              <a:rPr lang="en-GB" sz="1800" dirty="0"/>
            </a:br>
            <a:r>
              <a:rPr lang="en-GB" sz="1800" b="1" dirty="0"/>
              <a:t>B.</a:t>
            </a:r>
            <a:r>
              <a:rPr lang="en-GB" sz="1800" dirty="0"/>
              <a:t> Protecting forests from deforestation</a:t>
            </a:r>
            <a:br>
              <a:rPr lang="en-GB" sz="1800" dirty="0"/>
            </a:br>
            <a:r>
              <a:rPr lang="en-GB" sz="1800" b="1" dirty="0"/>
              <a:t>C.</a:t>
            </a:r>
            <a:r>
              <a:rPr lang="en-GB" sz="1800" dirty="0"/>
              <a:t> Direct air capture with underground storage</a:t>
            </a:r>
            <a:br>
              <a:rPr lang="en-GB" sz="1800" dirty="0"/>
            </a:br>
            <a:r>
              <a:rPr lang="en-GB" sz="1800" b="1" dirty="0"/>
              <a:t>D.</a:t>
            </a:r>
            <a:r>
              <a:rPr lang="en-GB" sz="1800" dirty="0"/>
              <a:t> Shifting to electric vehicles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61289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417093" y="895050"/>
            <a:ext cx="8821500" cy="3642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/>
              <a:t>Q6: Which of the following is an example of a carbon removal strategy?</a:t>
            </a:r>
          </a:p>
          <a:p>
            <a:pPr>
              <a:lnSpc>
                <a:spcPct val="150000"/>
              </a:lnSpc>
            </a:pPr>
            <a:br>
              <a:rPr lang="en-GB" sz="1800" dirty="0"/>
            </a:br>
            <a:r>
              <a:rPr lang="en-GB" sz="1800" b="1" dirty="0">
                <a:solidFill>
                  <a:schemeClr val="accent1"/>
                </a:solidFill>
              </a:rPr>
              <a:t>A.</a:t>
            </a:r>
            <a:r>
              <a:rPr lang="en-GB" sz="1800" dirty="0">
                <a:solidFill>
                  <a:schemeClr val="accent1"/>
                </a:solidFill>
              </a:rPr>
              <a:t> Installing energy-efficient appliances</a:t>
            </a:r>
            <a:br>
              <a:rPr lang="en-GB" sz="1800" dirty="0">
                <a:solidFill>
                  <a:schemeClr val="accent1"/>
                </a:solidFill>
              </a:rPr>
            </a:br>
            <a:r>
              <a:rPr lang="en-GB" sz="1800" b="1" dirty="0">
                <a:solidFill>
                  <a:srgbClr val="92D050"/>
                </a:solidFill>
              </a:rPr>
              <a:t>B.</a:t>
            </a:r>
            <a:r>
              <a:rPr lang="en-GB" sz="1800" dirty="0">
                <a:solidFill>
                  <a:srgbClr val="92D050"/>
                </a:solidFill>
              </a:rPr>
              <a:t> Protecting forests from deforestation</a:t>
            </a:r>
            <a:br>
              <a:rPr lang="en-GB" sz="1800" dirty="0"/>
            </a:br>
            <a:r>
              <a:rPr lang="en-GB" sz="1800" b="1" dirty="0">
                <a:solidFill>
                  <a:srgbClr val="92D050"/>
                </a:solidFill>
              </a:rPr>
              <a:t>C.</a:t>
            </a:r>
            <a:r>
              <a:rPr lang="en-GB" sz="1800" dirty="0">
                <a:solidFill>
                  <a:srgbClr val="92D050"/>
                </a:solidFill>
              </a:rPr>
              <a:t> Direct air capture with underground storage</a:t>
            </a:r>
            <a:br>
              <a:rPr lang="en-GB" sz="1800" dirty="0"/>
            </a:br>
            <a:r>
              <a:rPr lang="en-GB" sz="1800" b="1" dirty="0">
                <a:solidFill>
                  <a:schemeClr val="accent1"/>
                </a:solidFill>
              </a:rPr>
              <a:t>D.</a:t>
            </a:r>
            <a:r>
              <a:rPr lang="en-GB" sz="1800" dirty="0">
                <a:solidFill>
                  <a:schemeClr val="accent1"/>
                </a:solidFill>
              </a:rPr>
              <a:t> Shifting to electric vehicles</a:t>
            </a:r>
            <a:br>
              <a:rPr lang="en-GB" sz="1800" dirty="0"/>
            </a:br>
            <a:endParaRPr lang="en-GB" sz="1800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539216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/>
              <a:t>Carbon </a:t>
            </a:r>
            <a:r>
              <a:rPr lang="de-CH" dirty="0" err="1"/>
              <a:t>Offet</a:t>
            </a:r>
            <a:r>
              <a:rPr lang="de-CH" dirty="0"/>
              <a:t>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3121619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192243" y="794149"/>
            <a:ext cx="8695376" cy="3689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Q7: What is a key difference between carbon avoidance and removal strategies?</a:t>
            </a:r>
          </a:p>
          <a:p>
            <a:pPr>
              <a:lnSpc>
                <a:spcPct val="150000"/>
              </a:lnSpc>
            </a:pPr>
            <a:br>
              <a:rPr lang="en-GB" sz="24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Avoidance focuses on energy efficiency, while removal focuses on renewable energy.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Avoidance is always more effective than removal.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Avoidance reduces emissions intensity, while removal stops deforestation.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Avoidance prevents new emissions, while removal captures and stores existing CO₂.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744454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Comparing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and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86346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192243" y="794149"/>
            <a:ext cx="8695376" cy="41049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Q7: What is a key difference between carbon avoidance and removal strategies?</a:t>
            </a:r>
          </a:p>
          <a:p>
            <a:pPr>
              <a:lnSpc>
                <a:spcPct val="150000"/>
              </a:lnSpc>
            </a:pPr>
            <a:br>
              <a:rPr lang="en-GB" sz="24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Avoidance focuses on energy efficiency, while removal focuses on renewable energy.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Avoidance is always more effective than removal.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Avoidance reduces emissions intensity, while removal stops deforestation.</a:t>
            </a:r>
          </a:p>
          <a:p>
            <a:pPr>
              <a:lnSpc>
                <a:spcPct val="150000"/>
              </a:lnSpc>
            </a:pP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Avoidance prevents new emissions, while removal captures and stores existing CO₂.</a:t>
            </a:r>
            <a:b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</a:br>
            <a:endParaRPr lang="en-GB" sz="1800" dirty="0">
              <a:solidFill>
                <a:srgbClr val="92D050"/>
              </a:solidFill>
              <a:latin typeface="Franklin Gothic Medium" panose="020B0603020102020204" pitchFamily="34" charset="0"/>
            </a:endParaRPr>
          </a:p>
          <a:p>
            <a:pPr>
              <a:lnSpc>
                <a:spcPct val="150000"/>
              </a:lnSpc>
            </a:pPr>
            <a:endParaRPr lang="en-GB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744454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Comparing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and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893900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48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170268" y="768925"/>
            <a:ext cx="8866525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Q8: Why are removal strategies considered essential despite their higher cost compared to avoidance strategies?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They directly reduce the concentration of atmospheric CO₂.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They are more profitable for businesses.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They rely on fossil fuel consumption to work effectively.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They completely replace the need for renewable energy.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744454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Comparing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and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909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23945B-F69F-41A9-BEC4-4BC204418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49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E2F64A-7019-4DB8-B33E-B74E8ADA9B67}"/>
              </a:ext>
            </a:extLst>
          </p:cNvPr>
          <p:cNvSpPr txBox="1"/>
          <p:nvPr/>
        </p:nvSpPr>
        <p:spPr>
          <a:xfrm>
            <a:off x="170268" y="768925"/>
            <a:ext cx="8866525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Q8: Why are removal strategies considered essential despite their higher cost compared to avoidance strategies?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They directly reduce the concentration of atmospheric CO₂.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They are more profitable for businesses.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They rely on fossil fuel consumption to work effectively.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They completely replace the need for renewable energy.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EEC493E3-6310-4E41-976C-07D20CE3A5F3}"/>
              </a:ext>
            </a:extLst>
          </p:cNvPr>
          <p:cNvSpPr txBox="1">
            <a:spLocks/>
          </p:cNvSpPr>
          <p:nvPr/>
        </p:nvSpPr>
        <p:spPr>
          <a:xfrm>
            <a:off x="904875" y="131032"/>
            <a:ext cx="7444543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dirty="0" err="1"/>
              <a:t>Comparing</a:t>
            </a:r>
            <a:r>
              <a:rPr lang="de-CH" dirty="0"/>
              <a:t> </a:t>
            </a:r>
            <a:r>
              <a:rPr lang="de-CH" dirty="0" err="1"/>
              <a:t>Avoidance</a:t>
            </a:r>
            <a:r>
              <a:rPr lang="de-CH" dirty="0"/>
              <a:t> and </a:t>
            </a:r>
            <a:r>
              <a:rPr lang="de-CH" dirty="0" err="1"/>
              <a:t>Removal</a:t>
            </a:r>
            <a:r>
              <a:rPr lang="de-CH" dirty="0"/>
              <a:t> </a:t>
            </a:r>
            <a:r>
              <a:rPr lang="de-CH" dirty="0" err="1"/>
              <a:t>Strategies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021405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2447" y="846614"/>
            <a:ext cx="8799106" cy="13473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CH" sz="1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b) </a:t>
            </a:r>
            <a:r>
              <a:rPr lang="fr-CH" sz="1400" dirty="0" err="1">
                <a:latin typeface="Franklin Gothic Medium" panose="020B0603020102020204" pitchFamily="34" charset="0"/>
              </a:rPr>
              <a:t>Calculate</a:t>
            </a:r>
            <a:r>
              <a:rPr lang="fr-CH" sz="1400" dirty="0">
                <a:latin typeface="Franklin Gothic Medium" panose="020B0603020102020204" pitchFamily="34" charset="0"/>
              </a:rPr>
              <a:t> the volume at standard </a:t>
            </a:r>
            <a:r>
              <a:rPr lang="fr-CH" sz="1400" dirty="0" err="1">
                <a:latin typeface="Franklin Gothic Medium" panose="020B0603020102020204" pitchFamily="34" charset="0"/>
              </a:rPr>
              <a:t>temperature</a:t>
            </a:r>
            <a:r>
              <a:rPr lang="fr-CH" sz="1400" dirty="0">
                <a:latin typeface="Franklin Gothic Medium" panose="020B0603020102020204" pitchFamily="34" charset="0"/>
              </a:rPr>
              <a:t> and pressure of 1 Gt of CO</a:t>
            </a:r>
            <a:r>
              <a:rPr lang="fr-CH" sz="1400" baseline="-25000" dirty="0">
                <a:latin typeface="Franklin Gothic Medium" panose="020B0603020102020204" pitchFamily="34" charset="0"/>
              </a:rPr>
              <a:t>2</a:t>
            </a:r>
            <a:r>
              <a:rPr lang="fr-CH" sz="1400" dirty="0">
                <a:latin typeface="Franklin Gothic Medium" panose="020B0603020102020204" pitchFamily="34" charset="0"/>
              </a:rPr>
              <a:t> and the total </a:t>
            </a:r>
            <a:r>
              <a:rPr lang="fr-CH" sz="1400" dirty="0" err="1">
                <a:latin typeface="Franklin Gothic Medium" panose="020B0603020102020204" pitchFamily="34" charset="0"/>
              </a:rPr>
              <a:t>yearly</a:t>
            </a:r>
            <a:r>
              <a:rPr lang="fr-CH" sz="1400" dirty="0">
                <a:latin typeface="Franklin Gothic Medium" panose="020B0603020102020204" pitchFamily="34" charset="0"/>
              </a:rPr>
              <a:t> </a:t>
            </a:r>
            <a:r>
              <a:rPr lang="fr-CH" sz="1400" dirty="0" err="1">
                <a:latin typeface="Franklin Gothic Medium" panose="020B0603020102020204" pitchFamily="34" charset="0"/>
              </a:rPr>
              <a:t>emissions</a:t>
            </a:r>
            <a:r>
              <a:rPr lang="fr-CH" sz="1400" dirty="0">
                <a:latin typeface="Franklin Gothic Medium" panose="020B0603020102020204" pitchFamily="34" charset="0"/>
              </a:rPr>
              <a:t> in 2021. </a:t>
            </a:r>
          </a:p>
          <a:p>
            <a:pPr marL="0" indent="0">
              <a:buNone/>
            </a:pP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We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know </a:t>
            </a: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that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:</a:t>
            </a:r>
          </a:p>
          <a:p>
            <a:pPr marL="0" indent="0">
              <a:buNone/>
            </a:pP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From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part a) </a:t>
            </a: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we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calculated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that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</a:t>
            </a: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there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are 2.27 x 10</a:t>
            </a:r>
            <a:r>
              <a:rPr lang="fr-CH" sz="1400" i="1" baseline="30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13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mol of CO</a:t>
            </a:r>
            <a:r>
              <a:rPr lang="fr-CH" sz="1400" i="1" baseline="-25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2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in 1 Gt</a:t>
            </a:r>
          </a:p>
          <a:p>
            <a:pPr marL="0" indent="0">
              <a:buNone/>
            </a:pP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At STP, 1 mol of gas </a:t>
            </a:r>
            <a:r>
              <a:rPr lang="fr-CH" sz="1400" i="1" dirty="0" err="1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occupies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22.41 L or 22.41 x 10</a:t>
            </a:r>
            <a:r>
              <a:rPr lang="fr-CH" sz="1400" i="1" baseline="30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-3</a:t>
            </a:r>
            <a:r>
              <a:rPr lang="fr-CH" sz="1400" i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 m</a:t>
            </a:r>
            <a:r>
              <a:rPr lang="fr-CH" sz="1400" i="1" baseline="30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3</a:t>
            </a:r>
          </a:p>
          <a:p>
            <a:pPr marL="0" indent="0">
              <a:buNone/>
            </a:pPr>
            <a:endParaRPr lang="fr-CH" sz="1400" dirty="0">
              <a:latin typeface="Franklin Gothic Medium" panose="020B0603020102020204" pitchFamily="34" charset="0"/>
            </a:endParaRPr>
          </a:p>
          <a:p>
            <a:pPr marL="0" indent="0">
              <a:buNone/>
            </a:pPr>
            <a:endParaRPr lang="fr-CH" sz="1400" dirty="0">
              <a:latin typeface="Franklin Gothic Medium" panose="020B06030201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904875" y="131033"/>
            <a:ext cx="6593205" cy="691928"/>
          </a:xfrm>
        </p:spPr>
        <p:txBody>
          <a:bodyPr>
            <a:normAutofit fontScale="90000"/>
          </a:bodyPr>
          <a:lstStyle/>
          <a:p>
            <a:r>
              <a:rPr lang="fr-CH" dirty="0"/>
              <a:t>Mole, conc, volume </a:t>
            </a:r>
            <a:r>
              <a:rPr lang="fr-CH" dirty="0" err="1"/>
              <a:t>calculations</a:t>
            </a:r>
            <a:br>
              <a:rPr lang="fr-CH" dirty="0"/>
            </a:b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90A32-47F8-4C43-9094-0561A8CDC294}"/>
              </a:ext>
            </a:extLst>
          </p:cNvPr>
          <p:cNvSpPr txBox="1"/>
          <p:nvPr/>
        </p:nvSpPr>
        <p:spPr>
          <a:xfrm>
            <a:off x="5654750" y="50886"/>
            <a:ext cx="4603896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H" i="1" dirty="0"/>
              <a:t>HINT:</a:t>
            </a:r>
          </a:p>
          <a:p>
            <a:r>
              <a:rPr lang="fr-CH" dirty="0"/>
              <a:t>At STP: 1 mol of gas = 22.41 L </a:t>
            </a:r>
          </a:p>
          <a:p>
            <a:r>
              <a:rPr lang="fr-CH" dirty="0"/>
              <a:t>2021 CO</a:t>
            </a:r>
            <a:r>
              <a:rPr lang="fr-CH" baseline="-25000" dirty="0"/>
              <a:t>2 </a:t>
            </a:r>
            <a:r>
              <a:rPr lang="fr-CH" dirty="0" err="1"/>
              <a:t>emissions</a:t>
            </a:r>
            <a:r>
              <a:rPr lang="fr-CH" dirty="0"/>
              <a:t>: 37.9 Gt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Espace réservé du contenu 1">
                <a:extLst>
                  <a:ext uri="{FF2B5EF4-FFF2-40B4-BE49-F238E27FC236}">
                    <a16:creationId xmlns:a16="http://schemas.microsoft.com/office/drawing/2014/main" id="{C1D2E3B6-1293-477C-AE52-C3A09E7FE5B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2447" y="2281152"/>
                <a:ext cx="8799106" cy="1281198"/>
              </a:xfrm>
              <a:prstGeom prst="rect">
                <a:avLst/>
              </a:prstGeom>
            </p:spPr>
            <p:txBody>
              <a:bodyPr vert="horz" lIns="180000" tIns="45720" rIns="91440" bIns="45720" rtlCol="0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Clr>
                    <a:schemeClr val="accent1"/>
                  </a:buClr>
                  <a:buSzPct val="90000"/>
                  <a:buFont typeface="Wingdings" pitchFamily="2" charset="2"/>
                  <a:buChar char="§"/>
                  <a:defRPr sz="18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Clr>
                    <a:schemeClr val="accent1"/>
                  </a:buClr>
                  <a:buSzPct val="100000"/>
                  <a:buFont typeface="Arial" panose="020B0604020202020204" pitchFamily="34" charset="0"/>
                  <a:buChar char="•"/>
                  <a:defRPr sz="16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SzPct val="90000"/>
                  <a:buFont typeface="Wingdings" pitchFamily="2" charset="2"/>
                  <a:buChar char="§"/>
                  <a:defRPr sz="1500" b="0" i="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 pitchFamily="2" charset="2"/>
                  <a:buNone/>
                </a:pPr>
                <a:r>
                  <a:rPr lang="fr-CH" sz="1400" dirty="0">
                    <a:latin typeface="Franklin Gothic Medium" panose="020B0603020102020204" pitchFamily="34" charset="0"/>
                  </a:rPr>
                  <a:t>First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we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need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to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convert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this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to volume:  </a:t>
                </a:r>
              </a:p>
              <a:p>
                <a:pPr marL="0" indent="0">
                  <a:buFont typeface="Wingdings" pitchFamily="2" charset="2"/>
                  <a:buNone/>
                </a:pP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𝑚𝑜𝑙𝑎𝑟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𝑣𝑜𝑙𝑢𝑚𝑒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𝑚𝑜𝑙𝑒𝑠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×22.41×</m:t>
                    </m:r>
                    <m:f>
                      <m:f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−3</m:t>
                            </m:r>
                          </m:sup>
                        </m:sSup>
                        <m:sSup>
                          <m:sSup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𝑚𝑜𝑙</m:t>
                        </m:r>
                      </m:den>
                    </m:f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=5.09×</m:t>
                    </m:r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CH" sz="1400" dirty="0">
                    <a:latin typeface="Franklin Gothic Medium" panose="020B0603020102020204" pitchFamily="34" charset="0"/>
                  </a:rPr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fr-CH" sz="1400" baseline="30000" dirty="0">
                  <a:latin typeface="Franklin Gothic Medium" panose="020B060302010202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fr-CH" sz="1400" dirty="0" err="1">
                    <a:latin typeface="Franklin Gothic Medium" panose="020B0603020102020204" pitchFamily="34" charset="0"/>
                  </a:rPr>
                  <a:t>Lastly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we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need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to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scale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up the volume of 1 Gt of CO</a:t>
                </a:r>
                <a:r>
                  <a:rPr lang="fr-CH" sz="1400" baseline="-25000" dirty="0">
                    <a:latin typeface="Franklin Gothic Medium" panose="020B0603020102020204" pitchFamily="34" charset="0"/>
                  </a:rPr>
                  <a:t>2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by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multiplying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by 37.9 Gt:</a:t>
                </a:r>
              </a:p>
              <a:p>
                <a:pPr marL="0" indent="0">
                  <a:buNone/>
                </a:pPr>
                <a:endParaRPr lang="fr-CH" sz="1400" b="0" i="1" dirty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9" name="Espace réservé du contenu 1">
                <a:extLst>
                  <a:ext uri="{FF2B5EF4-FFF2-40B4-BE49-F238E27FC236}">
                    <a16:creationId xmlns:a16="http://schemas.microsoft.com/office/drawing/2014/main" id="{C1D2E3B6-1293-477C-AE52-C3A09E7FE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47" y="2281152"/>
                <a:ext cx="8799106" cy="1281198"/>
              </a:xfrm>
              <a:prstGeom prst="rect">
                <a:avLst/>
              </a:prstGeom>
              <a:blipFill>
                <a:blip r:embed="rId2"/>
                <a:stretch>
                  <a:fillRect t="-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D82F0B82-63E3-4C55-BFAD-5DBDECB89150}"/>
              </a:ext>
            </a:extLst>
          </p:cNvPr>
          <p:cNvSpPr txBox="1"/>
          <p:nvPr/>
        </p:nvSpPr>
        <p:spPr>
          <a:xfrm>
            <a:off x="6710680" y="2118505"/>
            <a:ext cx="13525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Wingdings" pitchFamily="2" charset="2"/>
              <a:buNone/>
            </a:pP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Remember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that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2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we</a:t>
            </a:r>
            <a:r>
              <a:rPr lang="fr-CH" sz="12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know the mol of CO2 in 1 Gigatonne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11EAE1-3618-4F57-8B3F-ED0DD9DF6983}"/>
              </a:ext>
            </a:extLst>
          </p:cNvPr>
          <p:cNvCxnSpPr/>
          <p:nvPr/>
        </p:nvCxnSpPr>
        <p:spPr>
          <a:xfrm flipH="1" flipV="1">
            <a:off x="5791200" y="1822077"/>
            <a:ext cx="787400" cy="3955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3FC564-A581-46B3-B986-4D21ECA84313}"/>
                  </a:ext>
                </a:extLst>
              </p:cNvPr>
              <p:cNvSpPr txBox="1"/>
              <p:nvPr/>
            </p:nvSpPr>
            <p:spPr>
              <a:xfrm>
                <a:off x="285750" y="3730299"/>
                <a:ext cx="8799106" cy="8595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𝑦𝑒𝑎𝑟𝑙𝑦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400" i="1">
                        <a:latin typeface="Cambria Math" panose="02040503050406030204" pitchFamily="18" charset="0"/>
                      </a:rPr>
                      <m:t>𝑣𝑜𝑙𝑢𝑚𝑒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2021=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𝑒𝑚𝑖𝑠𝑠𝑖𝑜𝑛𝑠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𝐶𝑂</m:t>
                    </m:r>
                    <m:r>
                      <a:rPr lang="fr-CH" sz="1400" b="0" i="1" smtClean="0">
                        <a:latin typeface="Cambria Math" panose="02040503050406030204" pitchFamily="18" charset="0"/>
                      </a:rPr>
                      <m:t>2 </m:t>
                    </m:r>
                    <m:d>
                      <m:dPr>
                        <m:ctrlPr>
                          <a:rPr lang="fr-CH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37.9 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𝐺𝑡</m:t>
                        </m:r>
                      </m:e>
                    </m:d>
                    <m:r>
                      <a:rPr lang="fr-CH" sz="1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fr-CH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5.09×</m:t>
                    </m:r>
                    <m:sSup>
                      <m:sSupPr>
                        <m:ctrlP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</m:sup>
                    </m:sSup>
                    <m:sSup>
                      <m:sSupPr>
                        <m:ctrlP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fr-CH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=1.93</m:t>
                    </m:r>
                    <m:r>
                      <a:rPr lang="fr-CH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fr-CH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CH" sz="1400" dirty="0">
                    <a:latin typeface="Franklin Gothic Medium" panose="020B0603020102020204" pitchFamily="34" charset="0"/>
                  </a:rPr>
                  <a:t> </a:t>
                </a:r>
              </a:p>
              <a:p>
                <a:pPr marL="0" indent="0">
                  <a:buFont typeface="Wingdings" pitchFamily="2" charset="2"/>
                  <a:buNone/>
                </a:pPr>
                <a:endParaRPr lang="fr-CH" sz="1400" dirty="0">
                  <a:latin typeface="Franklin Gothic Medium" panose="020B0603020102020204" pitchFamily="34" charset="0"/>
                </a:endParaRPr>
              </a:p>
              <a:p>
                <a:pPr marL="0" indent="0">
                  <a:buFont typeface="Wingdings" pitchFamily="2" charset="2"/>
                  <a:buNone/>
                </a:pPr>
                <a:r>
                  <a:rPr lang="fr-CH" sz="1400" dirty="0" err="1">
                    <a:latin typeface="Franklin Gothic Medium" panose="020B0603020102020204" pitchFamily="34" charset="0"/>
                  </a:rPr>
                  <a:t>Number</a:t>
                </a:r>
                <a:r>
                  <a:rPr lang="fr-CH" sz="1400" dirty="0">
                    <a:latin typeface="Franklin Gothic Medium" panose="020B0603020102020204" pitchFamily="34" charset="0"/>
                  </a:rPr>
                  <a:t> of Lake Léman volumes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H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1.93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  <m:sSup>
                          <m:sSup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13</m:t>
                            </m:r>
                          </m:sup>
                        </m:sSup>
                      </m:num>
                      <m:den>
                        <m:r>
                          <a:rPr lang="fr-CH" sz="1400" b="0" i="1" smtClean="0">
                            <a:latin typeface="Cambria Math" panose="02040503050406030204" pitchFamily="18" charset="0"/>
                          </a:rPr>
                          <m:t>89</m:t>
                        </m:r>
                        <m:r>
                          <a:rPr lang="fr-CH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sSup>
                          <m:sSupPr>
                            <m:ctrlP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fr-CH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9</m:t>
                            </m:r>
                          </m:sup>
                        </m:sSup>
                      </m:den>
                    </m:f>
                    <m:r>
                      <a:rPr lang="fr-CH" sz="14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fr-CH" sz="1400" dirty="0">
                    <a:latin typeface="Franklin Gothic Medium" panose="020B0603020102020204" pitchFamily="34" charset="0"/>
                  </a:rPr>
                  <a:t> 217 </a:t>
                </a:r>
                <a:r>
                  <a:rPr lang="fr-CH" sz="1400" dirty="0" err="1">
                    <a:latin typeface="Franklin Gothic Medium" panose="020B0603020102020204" pitchFamily="34" charset="0"/>
                  </a:rPr>
                  <a:t>lakes</a:t>
                </a:r>
                <a:endParaRPr lang="fr-CH" sz="1400" dirty="0">
                  <a:latin typeface="Franklin Gothic Medium" panose="020B06030201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03FC564-A581-46B3-B986-4D21ECA84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3730299"/>
                <a:ext cx="8799106" cy="859531"/>
              </a:xfrm>
              <a:prstGeom prst="rect">
                <a:avLst/>
              </a:prstGeom>
              <a:blipFill>
                <a:blip r:embed="rId3"/>
                <a:stretch>
                  <a:fillRect l="-2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267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9" grpId="0" build="p"/>
      <p:bldP spid="10" grpId="0"/>
      <p:bldP spid="12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50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200471" y="743826"/>
            <a:ext cx="9136034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Q9: What is the primary challenge associated with carbon removal strategies like direct air capture?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Lack of demand for the technology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High costs and energy requirements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Limited public awareness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Difficulty in measuring CO₂ removal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21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51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200471" y="743826"/>
            <a:ext cx="9136034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Q9: What is the primary challenge associated with carbon removal strategies like direct air capture?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Lack of demand for the technology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High costs and energy requirements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Limited public awareness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Difficulty in measuring CO₂ removal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813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52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190844" y="1099960"/>
            <a:ext cx="9617299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Q10: Which sector is most likely to benefit from avoidance offsets?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Heavy industry with high energy demand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Forestry and agriculture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Technology </a:t>
            </a:r>
            <a:r>
              <a:rPr lang="en-GB" sz="1800" dirty="0" err="1">
                <a:solidFill>
                  <a:schemeClr val="tx2"/>
                </a:solidFill>
                <a:latin typeface="Franklin Gothic Medium" panose="020B0603020102020204" pitchFamily="34" charset="0"/>
              </a:rPr>
              <a:t>startups</a:t>
            </a:r>
            <a:b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tx2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tx2"/>
                </a:solidFill>
                <a:latin typeface="Franklin Gothic Medium" panose="020B0603020102020204" pitchFamily="34" charset="0"/>
              </a:rPr>
              <a:t> Aviation and transportation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6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53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190844" y="1099960"/>
            <a:ext cx="9617299" cy="308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Q10: Which sector is most likely to benefit from avoidance offsets?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Heavy industry with high energy demand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Forestry and agriculture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Technology </a:t>
            </a:r>
            <a:r>
              <a:rPr lang="en-GB" sz="18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startups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Aviation and transportation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82243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54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56091" y="750482"/>
            <a:ext cx="9232288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Q11: How can combining avoidance and removal strategies improve a company’s sustainability approach?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By achieving net-zero emissions more effectively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By reducing costs associated with carbon taxes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By eliminating the need for regulatory compliance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By focusing solely on carbon avoidance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025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55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56091" y="750482"/>
            <a:ext cx="9232288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Q11: How can combining avoidance and removal strategies improve a company’s sustainability approach?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By achieving net-zero emissions more effectively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By reducing costs associated with carbon taxes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By eliminating the need for regulatory compliance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By focusing solely on carbon avoidance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49543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56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117345" y="609072"/>
            <a:ext cx="8770274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Q12: Why is it important to ensure the quality of carbon offsets, whether avoidance or removal?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latin typeface="Franklin Gothic Medium" panose="020B0603020102020204" pitchFamily="34" charset="0"/>
              </a:rPr>
              <a:t> To guarantee they are affordable for businesses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latin typeface="Franklin Gothic Medium" panose="020B0603020102020204" pitchFamily="34" charset="0"/>
              </a:rPr>
              <a:t> To ensure they deliver real, measurable, and permanent climate benefits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latin typeface="Franklin Gothic Medium" panose="020B0603020102020204" pitchFamily="34" charset="0"/>
              </a:rPr>
              <a:t> To comply with international trade laws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latin typeface="Franklin Gothic Medium" panose="020B0603020102020204" pitchFamily="34" charset="0"/>
              </a:rPr>
              <a:t> To improve energy efficiency in factories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20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1D8398-85BE-4E11-B3B8-5B28DDC8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57</a:t>
            </a:fld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A030B1-7A9E-476D-9461-9BE78175A2A5}"/>
              </a:ext>
            </a:extLst>
          </p:cNvPr>
          <p:cNvSpPr txBox="1"/>
          <p:nvPr/>
        </p:nvSpPr>
        <p:spPr>
          <a:xfrm>
            <a:off x="117345" y="609072"/>
            <a:ext cx="8770274" cy="3642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b="1" dirty="0">
                <a:latin typeface="Franklin Gothic Medium" panose="020B0603020102020204" pitchFamily="34" charset="0"/>
              </a:rPr>
              <a:t>Q12: Why is it important to ensure the quality of carbon offsets, whether avoidance or removal?</a:t>
            </a:r>
          </a:p>
          <a:p>
            <a:pPr>
              <a:lnSpc>
                <a:spcPct val="150000"/>
              </a:lnSpc>
            </a:pP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guarantee they are affordable for businesses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B.</a:t>
            </a:r>
            <a: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  <a:t> To ensure they deliver real, measurable, and permanent climate benefits</a:t>
            </a:r>
            <a:br>
              <a:rPr lang="en-GB" sz="1800" dirty="0">
                <a:solidFill>
                  <a:srgbClr val="92D050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comply with international trade laws</a:t>
            </a:r>
            <a:b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</a:br>
            <a:r>
              <a:rPr lang="en-GB" sz="18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D.</a:t>
            </a:r>
            <a:r>
              <a:rPr lang="en-GB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improve energy efficiency in factories</a:t>
            </a:r>
            <a:br>
              <a:rPr lang="en-GB" sz="1800" dirty="0">
                <a:latin typeface="Franklin Gothic Medium" panose="020B0603020102020204" pitchFamily="34" charset="0"/>
              </a:rPr>
            </a:br>
            <a:endParaRPr lang="en-GB" sz="18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6643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04875" y="1022773"/>
            <a:ext cx="7670556" cy="3927687"/>
          </a:xfrm>
        </p:spPr>
        <p:txBody>
          <a:bodyPr/>
          <a:lstStyle/>
          <a:p>
            <a:r>
              <a:rPr lang="fr-CH" b="1" dirty="0"/>
              <a:t>There are </a:t>
            </a:r>
            <a:r>
              <a:rPr lang="fr-CH" b="1" dirty="0" err="1"/>
              <a:t>several</a:t>
            </a:r>
            <a:r>
              <a:rPr lang="fr-CH" b="1" dirty="0"/>
              <a:t> </a:t>
            </a:r>
            <a:r>
              <a:rPr lang="fr-CH" b="1" dirty="0" err="1"/>
              <a:t>different</a:t>
            </a:r>
            <a:r>
              <a:rPr lang="fr-CH" b="1" dirty="0"/>
              <a:t> </a:t>
            </a:r>
            <a:r>
              <a:rPr lang="fr-CH" b="1" dirty="0" err="1"/>
              <a:t>metrics</a:t>
            </a:r>
            <a:r>
              <a:rPr lang="fr-CH" b="1" dirty="0"/>
              <a:t> to compare </a:t>
            </a:r>
            <a:r>
              <a:rPr lang="fr-CH" b="1" dirty="0" err="1"/>
              <a:t>gas</a:t>
            </a:r>
            <a:r>
              <a:rPr lang="fr-CH" b="1" dirty="0"/>
              <a:t> </a:t>
            </a:r>
            <a:r>
              <a:rPr lang="fr-CH" b="1" dirty="0" err="1"/>
              <a:t>emissions</a:t>
            </a:r>
            <a:r>
              <a:rPr lang="fr-CH" b="1" dirty="0"/>
              <a:t> -&gt; </a:t>
            </a:r>
            <a:r>
              <a:rPr lang="fr-CH" b="1" dirty="0" err="1"/>
              <a:t>there’s</a:t>
            </a:r>
            <a:r>
              <a:rPr lang="fr-CH" b="1" dirty="0"/>
              <a:t> no </a:t>
            </a:r>
            <a:r>
              <a:rPr lang="fr-CH" b="1" dirty="0" err="1"/>
              <a:t>perfect</a:t>
            </a:r>
            <a:r>
              <a:rPr lang="fr-CH" b="1" dirty="0"/>
              <a:t> one.</a:t>
            </a:r>
          </a:p>
          <a:p>
            <a:r>
              <a:rPr lang="fr-CH" b="1" dirty="0"/>
              <a:t>Mitigation </a:t>
            </a:r>
            <a:r>
              <a:rPr lang="fr-CH" b="1" dirty="0" err="1"/>
              <a:t>strategies</a:t>
            </a:r>
            <a:r>
              <a:rPr lang="fr-CH" b="1" dirty="0"/>
              <a:t> and </a:t>
            </a:r>
            <a:r>
              <a:rPr lang="fr-CH" b="1" dirty="0" err="1"/>
              <a:t>political</a:t>
            </a:r>
            <a:r>
              <a:rPr lang="fr-CH" b="1" dirty="0"/>
              <a:t> </a:t>
            </a:r>
            <a:r>
              <a:rPr lang="fr-CH" b="1" dirty="0" err="1"/>
              <a:t>decisions</a:t>
            </a:r>
            <a:r>
              <a:rPr lang="fr-CH" b="1" dirty="0"/>
              <a:t> </a:t>
            </a:r>
            <a:r>
              <a:rPr lang="fr-CH" b="1" dirty="0" err="1"/>
              <a:t>depend</a:t>
            </a:r>
            <a:r>
              <a:rPr lang="fr-CH" b="1" dirty="0"/>
              <a:t> on the </a:t>
            </a:r>
            <a:r>
              <a:rPr lang="fr-CH" b="1" dirty="0" err="1"/>
              <a:t>metrics</a:t>
            </a:r>
            <a:r>
              <a:rPr lang="fr-CH" b="1" dirty="0"/>
              <a:t> </a:t>
            </a:r>
            <a:r>
              <a:rPr lang="fr-CH" b="1" dirty="0" err="1"/>
              <a:t>used</a:t>
            </a:r>
            <a:r>
              <a:rPr lang="fr-CH" b="1" dirty="0"/>
              <a:t> -&gt; the </a:t>
            </a:r>
            <a:r>
              <a:rPr lang="fr-CH" b="1" dirty="0" err="1"/>
              <a:t>outcomes</a:t>
            </a:r>
            <a:r>
              <a:rPr lang="fr-CH" b="1" dirty="0"/>
              <a:t> </a:t>
            </a:r>
            <a:r>
              <a:rPr lang="fr-CH" b="1" dirty="0" err="1"/>
              <a:t>can</a:t>
            </a:r>
            <a:r>
              <a:rPr lang="fr-CH" b="1" dirty="0"/>
              <a:t> </a:t>
            </a:r>
            <a:r>
              <a:rPr lang="fr-CH" b="1" dirty="0" err="1"/>
              <a:t>be</a:t>
            </a:r>
            <a:r>
              <a:rPr lang="fr-CH" b="1" dirty="0"/>
              <a:t> </a:t>
            </a:r>
            <a:r>
              <a:rPr lang="fr-CH" b="1" dirty="0" err="1"/>
              <a:t>very</a:t>
            </a:r>
            <a:r>
              <a:rPr lang="fr-CH" b="1" dirty="0"/>
              <a:t> </a:t>
            </a:r>
            <a:r>
              <a:rPr lang="fr-CH" b="1" dirty="0" err="1"/>
              <a:t>different</a:t>
            </a:r>
            <a:r>
              <a:rPr lang="fr-CH" b="1" dirty="0"/>
              <a:t> if </a:t>
            </a:r>
            <a:r>
              <a:rPr lang="fr-CH" b="1" dirty="0" err="1"/>
              <a:t>we</a:t>
            </a:r>
            <a:r>
              <a:rPr lang="fr-CH" b="1" dirty="0"/>
              <a:t> look at one or </a:t>
            </a:r>
            <a:r>
              <a:rPr lang="fr-CH" b="1" dirty="0" err="1"/>
              <a:t>another</a:t>
            </a:r>
            <a:r>
              <a:rPr lang="fr-CH" b="1" dirty="0"/>
              <a:t> </a:t>
            </a:r>
            <a:r>
              <a:rPr lang="fr-CH" b="1" dirty="0" err="1"/>
              <a:t>metric</a:t>
            </a:r>
            <a:r>
              <a:rPr lang="fr-CH" b="1" dirty="0"/>
              <a:t>.</a:t>
            </a:r>
          </a:p>
          <a:p>
            <a:r>
              <a:rPr lang="fr-CH" b="1" dirty="0"/>
              <a:t>Mitigation </a:t>
            </a:r>
            <a:r>
              <a:rPr lang="fr-CH" b="1" dirty="0" err="1"/>
              <a:t>strategies</a:t>
            </a:r>
            <a:r>
              <a:rPr lang="fr-CH" b="1" dirty="0"/>
              <a:t> on long-</a:t>
            </a:r>
            <a:r>
              <a:rPr lang="fr-CH" b="1" dirty="0" err="1"/>
              <a:t>lived</a:t>
            </a:r>
            <a:r>
              <a:rPr lang="fr-CH" b="1" dirty="0"/>
              <a:t> or short-</a:t>
            </a:r>
            <a:r>
              <a:rPr lang="fr-CH" b="1" dirty="0" err="1"/>
              <a:t>lived</a:t>
            </a:r>
            <a:r>
              <a:rPr lang="fr-CH" b="1" dirty="0"/>
              <a:t> </a:t>
            </a:r>
            <a:r>
              <a:rPr lang="fr-CH" b="1" dirty="0" err="1"/>
              <a:t>species</a:t>
            </a:r>
            <a:r>
              <a:rPr lang="fr-CH" b="1" dirty="0"/>
              <a:t> </a:t>
            </a:r>
            <a:r>
              <a:rPr lang="fr-CH" b="1" dirty="0" err="1"/>
              <a:t>will</a:t>
            </a:r>
            <a:r>
              <a:rPr lang="fr-CH" b="1" dirty="0"/>
              <a:t> not have the </a:t>
            </a:r>
            <a:r>
              <a:rPr lang="fr-CH" b="1" dirty="0" err="1"/>
              <a:t>same</a:t>
            </a:r>
            <a:r>
              <a:rPr lang="fr-CH" b="1" dirty="0"/>
              <a:t> </a:t>
            </a:r>
            <a:r>
              <a:rPr lang="fr-CH" b="1" dirty="0" err="1"/>
              <a:t>effect</a:t>
            </a:r>
            <a:r>
              <a:rPr lang="fr-CH" b="1" dirty="0"/>
              <a:t> on the </a:t>
            </a:r>
            <a:r>
              <a:rPr lang="fr-CH" b="1" dirty="0" err="1"/>
              <a:t>temperature</a:t>
            </a:r>
            <a:r>
              <a:rPr lang="fr-CH" b="1" dirty="0"/>
              <a:t> </a:t>
            </a:r>
            <a:r>
              <a:rPr lang="fr-CH" b="1" dirty="0" err="1"/>
              <a:t>response</a:t>
            </a:r>
            <a:r>
              <a:rPr lang="fr-CH" b="1" dirty="0"/>
              <a:t>.</a:t>
            </a:r>
          </a:p>
          <a:p>
            <a:r>
              <a:rPr lang="fr-CH" b="1" dirty="0" err="1"/>
              <a:t>These</a:t>
            </a:r>
            <a:r>
              <a:rPr lang="fr-CH" b="1" dirty="0"/>
              <a:t> </a:t>
            </a:r>
            <a:r>
              <a:rPr lang="fr-CH" b="1" dirty="0" err="1"/>
              <a:t>metrics</a:t>
            </a:r>
            <a:r>
              <a:rPr lang="fr-CH" b="1" dirty="0"/>
              <a:t> </a:t>
            </a:r>
            <a:r>
              <a:rPr lang="fr-CH" b="1" dirty="0" err="1"/>
              <a:t>can</a:t>
            </a:r>
            <a:r>
              <a:rPr lang="fr-CH" b="1" dirty="0"/>
              <a:t> </a:t>
            </a:r>
            <a:r>
              <a:rPr lang="fr-CH" b="1" dirty="0" err="1"/>
              <a:t>seem</a:t>
            </a:r>
            <a:r>
              <a:rPr lang="fr-CH" b="1" dirty="0"/>
              <a:t> </a:t>
            </a:r>
            <a:r>
              <a:rPr lang="fr-CH" b="1" dirty="0" err="1"/>
              <a:t>pretty</a:t>
            </a:r>
            <a:r>
              <a:rPr lang="fr-CH" b="1" dirty="0"/>
              <a:t> </a:t>
            </a:r>
            <a:r>
              <a:rPr lang="fr-CH" b="1" dirty="0" err="1"/>
              <a:t>straightforward</a:t>
            </a:r>
            <a:r>
              <a:rPr lang="fr-CH" b="1" dirty="0"/>
              <a:t> </a:t>
            </a:r>
            <a:r>
              <a:rPr lang="fr-CH" b="1" dirty="0" err="1"/>
              <a:t>during</a:t>
            </a:r>
            <a:r>
              <a:rPr lang="fr-CH" b="1" dirty="0"/>
              <a:t> </a:t>
            </a:r>
            <a:r>
              <a:rPr lang="fr-CH" b="1" dirty="0" err="1"/>
              <a:t>political</a:t>
            </a:r>
            <a:r>
              <a:rPr lang="fr-CH" b="1" dirty="0"/>
              <a:t> </a:t>
            </a:r>
            <a:r>
              <a:rPr lang="fr-CH" b="1" dirty="0" err="1"/>
              <a:t>debates</a:t>
            </a:r>
            <a:r>
              <a:rPr lang="fr-CH" b="1" dirty="0"/>
              <a:t> but </a:t>
            </a:r>
            <a:r>
              <a:rPr lang="fr-CH" b="1" dirty="0" err="1"/>
              <a:t>there’s</a:t>
            </a:r>
            <a:r>
              <a:rPr lang="fr-CH" b="1" dirty="0"/>
              <a:t> </a:t>
            </a:r>
            <a:r>
              <a:rPr lang="fr-CH" b="1" dirty="0" err="1"/>
              <a:t>often</a:t>
            </a:r>
            <a:r>
              <a:rPr lang="fr-CH" b="1" dirty="0"/>
              <a:t> a </a:t>
            </a:r>
            <a:r>
              <a:rPr lang="fr-CH" b="1" dirty="0" err="1"/>
              <a:t>misunderstanding</a:t>
            </a:r>
            <a:r>
              <a:rPr lang="fr-CH" b="1" dirty="0"/>
              <a:t> of the </a:t>
            </a:r>
            <a:r>
              <a:rPr lang="fr-CH" b="1" dirty="0" err="1"/>
              <a:t>underlying</a:t>
            </a:r>
            <a:r>
              <a:rPr lang="fr-CH" b="1" dirty="0"/>
              <a:t> </a:t>
            </a:r>
            <a:r>
              <a:rPr lang="fr-CH" b="1" dirty="0" err="1"/>
              <a:t>complexity</a:t>
            </a:r>
            <a:r>
              <a:rPr lang="fr-CH" b="1" dirty="0"/>
              <a:t> and </a:t>
            </a:r>
            <a:r>
              <a:rPr lang="fr-CH" b="1" dirty="0" err="1"/>
              <a:t>assumptions</a:t>
            </a:r>
            <a:r>
              <a:rPr lang="fr-CH" b="1" dirty="0"/>
              <a:t>.</a:t>
            </a:r>
            <a:endParaRPr lang="en-US" b="1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904875" y="131032"/>
            <a:ext cx="6932002" cy="1072753"/>
          </a:xfrm>
        </p:spPr>
        <p:txBody>
          <a:bodyPr/>
          <a:lstStyle/>
          <a:p>
            <a:r>
              <a:rPr lang="fr-CH" dirty="0" err="1"/>
              <a:t>Take</a:t>
            </a:r>
            <a:r>
              <a:rPr lang="fr-CH" dirty="0"/>
              <a:t> home message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926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876980" y="277039"/>
            <a:ext cx="7390039" cy="2064200"/>
          </a:xfrm>
        </p:spPr>
        <p:txBody>
          <a:bodyPr>
            <a:normAutofit fontScale="90000"/>
          </a:bodyPr>
          <a:lstStyle/>
          <a:p>
            <a:r>
              <a:rPr lang="fr-CH" dirty="0"/>
              <a:t>Global </a:t>
            </a:r>
            <a:r>
              <a:rPr lang="fr-CH" dirty="0" err="1"/>
              <a:t>warming</a:t>
            </a:r>
            <a:r>
              <a:rPr lang="fr-CH" dirty="0"/>
              <a:t> </a:t>
            </a:r>
            <a:r>
              <a:rPr lang="fr-CH" dirty="0" err="1"/>
              <a:t>potential</a:t>
            </a:r>
            <a:r>
              <a:rPr lang="fr-CH" dirty="0"/>
              <a:t>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calculated</a:t>
            </a:r>
            <a:r>
              <a:rPr lang="fr-CH" dirty="0"/>
              <a:t> relative to CO</a:t>
            </a:r>
            <a:r>
              <a:rPr lang="fr-CH" baseline="-25000" dirty="0"/>
              <a:t>2</a:t>
            </a:r>
            <a:r>
              <a:rPr lang="fr-CH" dirty="0"/>
              <a:t>. So…</a:t>
            </a:r>
            <a:br>
              <a:rPr lang="fr-CH" dirty="0"/>
            </a:br>
            <a:br>
              <a:rPr lang="fr-CH" dirty="0"/>
            </a:br>
            <a:r>
              <a:rPr lang="fr-CH" dirty="0"/>
              <a:t>How do </a:t>
            </a:r>
            <a:r>
              <a:rPr lang="fr-CH" dirty="0" err="1"/>
              <a:t>we</a:t>
            </a:r>
            <a:r>
              <a:rPr lang="fr-CH" dirty="0"/>
              <a:t> </a:t>
            </a:r>
            <a:r>
              <a:rPr lang="fr-CH" dirty="0" err="1"/>
              <a:t>convert</a:t>
            </a:r>
            <a:r>
              <a:rPr lang="fr-CH" dirty="0"/>
              <a:t> </a:t>
            </a:r>
            <a:r>
              <a:rPr lang="fr-CH" dirty="0" err="1"/>
              <a:t>other</a:t>
            </a:r>
            <a:r>
              <a:rPr lang="fr-CH" dirty="0"/>
              <a:t> </a:t>
            </a:r>
            <a:r>
              <a:rPr lang="fr-CH" dirty="0" err="1"/>
              <a:t>species</a:t>
            </a:r>
            <a:r>
              <a:rPr lang="fr-CH" dirty="0"/>
              <a:t> to CO</a:t>
            </a:r>
            <a:r>
              <a:rPr lang="fr-CH" baseline="-25000" dirty="0"/>
              <a:t>2</a:t>
            </a:r>
            <a:r>
              <a:rPr lang="fr-CH" dirty="0"/>
              <a:t> </a:t>
            </a:r>
            <a:r>
              <a:rPr lang="fr-CH" dirty="0" err="1"/>
              <a:t>equivalent</a:t>
            </a:r>
            <a:r>
              <a:rPr lang="fr-CH" dirty="0"/>
              <a:t>? 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  <p:pic>
        <p:nvPicPr>
          <p:cNvPr id="4" name="Image 2">
            <a:extLst>
              <a:ext uri="{FF2B5EF4-FFF2-40B4-BE49-F238E27FC236}">
                <a16:creationId xmlns:a16="http://schemas.microsoft.com/office/drawing/2014/main" id="{6520BE8B-00D6-4A6C-B927-A14297AB88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71" y="2395870"/>
            <a:ext cx="7776455" cy="226224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62792136-A1BF-406D-B854-85B2D47952A5}"/>
              </a:ext>
            </a:extLst>
          </p:cNvPr>
          <p:cNvSpPr txBox="1">
            <a:spLocks/>
          </p:cNvSpPr>
          <p:nvPr/>
        </p:nvSpPr>
        <p:spPr>
          <a:xfrm>
            <a:off x="6480036" y="4726248"/>
            <a:ext cx="2766171" cy="38094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1800" dirty="0">
                <a:highlight>
                  <a:srgbClr val="FFFF00"/>
                </a:highlight>
              </a:rPr>
              <a:t>*Slide 20/60 in </a:t>
            </a:r>
            <a:r>
              <a:rPr lang="de-CH" sz="1800" dirty="0" err="1">
                <a:highlight>
                  <a:srgbClr val="FFFF00"/>
                </a:highlight>
              </a:rPr>
              <a:t>Lecture</a:t>
            </a:r>
            <a:r>
              <a:rPr lang="de-CH" sz="1800" dirty="0">
                <a:highlight>
                  <a:srgbClr val="FFFF00"/>
                </a:highlight>
              </a:rPr>
              <a:t> 11</a:t>
            </a:r>
            <a:endParaRPr lang="en-CH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6598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5428" y="177875"/>
            <a:ext cx="7390039" cy="580135"/>
          </a:xfrm>
        </p:spPr>
        <p:txBody>
          <a:bodyPr>
            <a:normAutofit/>
          </a:bodyPr>
          <a:lstStyle/>
          <a:p>
            <a:r>
              <a:rPr lang="fr-CH" sz="2400" dirty="0"/>
              <a:t>Or more </a:t>
            </a:r>
            <a:r>
              <a:rPr lang="fr-CH" sz="2400" dirty="0" err="1"/>
              <a:t>simply</a:t>
            </a:r>
            <a:r>
              <a:rPr lang="fr-CH" sz="2400" dirty="0"/>
              <a:t>...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C89760A9-780C-43D7-843B-ECC9437514AC}"/>
              </a:ext>
            </a:extLst>
          </p:cNvPr>
          <p:cNvSpPr txBox="1">
            <a:spLocks/>
          </p:cNvSpPr>
          <p:nvPr/>
        </p:nvSpPr>
        <p:spPr>
          <a:xfrm>
            <a:off x="249659" y="614644"/>
            <a:ext cx="8654903" cy="212946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fr-CH" sz="1600" b="0" dirty="0">
                <a:latin typeface="Franklin Gothic Medium" panose="020B0603020102020204" pitchFamily="34" charset="0"/>
              </a:rPr>
              <a:t>GWP </a:t>
            </a:r>
            <a:r>
              <a:rPr lang="fr-CH" sz="1600" b="0" dirty="0" err="1">
                <a:latin typeface="Franklin Gothic Medium" panose="020B0603020102020204" pitchFamily="34" charset="0"/>
              </a:rPr>
              <a:t>is</a:t>
            </a:r>
            <a:r>
              <a:rPr lang="fr-CH" sz="1600" b="0" dirty="0">
                <a:latin typeface="Franklin Gothic Medium" panose="020B0603020102020204" pitchFamily="34" charset="0"/>
              </a:rPr>
              <a:t> a component of </a:t>
            </a:r>
            <a:r>
              <a:rPr lang="fr-CH" sz="1600" b="0" dirty="0" err="1">
                <a:latin typeface="Franklin Gothic Medium" panose="020B0603020102020204" pitchFamily="34" charset="0"/>
              </a:rPr>
              <a:t>carbon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accounting</a:t>
            </a:r>
            <a:r>
              <a:rPr lang="fr-CH" sz="1600" b="0" dirty="0">
                <a:latin typeface="Franklin Gothic Medium" panose="020B0603020102020204" pitchFamily="34" charset="0"/>
              </a:rPr>
              <a:t> and </a:t>
            </a:r>
            <a:r>
              <a:rPr lang="fr-CH" sz="1600" b="0" dirty="0" err="1">
                <a:latin typeface="Franklin Gothic Medium" panose="020B0603020102020204" pitchFamily="34" charset="0"/>
              </a:rPr>
              <a:t>provides</a:t>
            </a:r>
            <a:r>
              <a:rPr lang="fr-CH" sz="1600" b="0" dirty="0">
                <a:latin typeface="Franklin Gothic Medium" panose="020B0603020102020204" pitchFamily="34" charset="0"/>
              </a:rPr>
              <a:t> a </a:t>
            </a:r>
            <a:r>
              <a:rPr lang="fr-CH" sz="1600" b="0" dirty="0" err="1">
                <a:latin typeface="Franklin Gothic Medium" panose="020B0603020102020204" pitchFamily="34" charset="0"/>
              </a:rPr>
              <a:t>way</a:t>
            </a:r>
            <a:r>
              <a:rPr lang="fr-CH" sz="1600" b="0" dirty="0">
                <a:latin typeface="Franklin Gothic Medium" panose="020B0603020102020204" pitchFamily="34" charset="0"/>
              </a:rPr>
              <a:t> to </a:t>
            </a:r>
            <a:r>
              <a:rPr lang="fr-CH" sz="1600" b="0" dirty="0" err="1">
                <a:latin typeface="Franklin Gothic Medium" panose="020B0603020102020204" pitchFamily="34" charset="0"/>
              </a:rPr>
              <a:t>quantify</a:t>
            </a:r>
            <a:r>
              <a:rPr lang="fr-CH" sz="1600" b="0" dirty="0">
                <a:latin typeface="Franklin Gothic Medium" panose="020B0603020102020204" pitchFamily="34" charset="0"/>
              </a:rPr>
              <a:t> and intercompare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effect</a:t>
            </a:r>
            <a:r>
              <a:rPr lang="fr-CH" sz="1600" b="0" dirty="0">
                <a:latin typeface="Franklin Gothic Medium" panose="020B0603020102020204" pitchFamily="34" charset="0"/>
              </a:rPr>
              <a:t> of GHG </a:t>
            </a:r>
            <a:r>
              <a:rPr lang="fr-CH" sz="1600" b="0" dirty="0" err="1">
                <a:latin typeface="Franklin Gothic Medium" panose="020B0603020102020204" pitchFamily="34" charset="0"/>
              </a:rPr>
              <a:t>emissions</a:t>
            </a:r>
            <a:r>
              <a:rPr lang="fr-CH" sz="1600" b="0" dirty="0">
                <a:latin typeface="Franklin Gothic Medium" panose="020B0603020102020204" pitchFamily="34" charset="0"/>
              </a:rPr>
              <a:t>. </a:t>
            </a:r>
          </a:p>
          <a:p>
            <a:endParaRPr lang="fr-CH" sz="1600" b="0" dirty="0">
              <a:latin typeface="Franklin Gothic Medium" panose="020B0603020102020204" pitchFamily="34" charset="0"/>
            </a:endParaRPr>
          </a:p>
          <a:p>
            <a:r>
              <a:rPr lang="fr-CH" sz="1600" b="0" dirty="0">
                <a:latin typeface="Franklin Gothic Medium" panose="020B0603020102020204" pitchFamily="34" charset="0"/>
              </a:rPr>
              <a:t>GWP </a:t>
            </a:r>
            <a:r>
              <a:rPr lang="fr-CH" sz="1600" b="0" dirty="0" err="1">
                <a:latin typeface="Franklin Gothic Medium" panose="020B0603020102020204" pitchFamily="34" charset="0"/>
              </a:rPr>
              <a:t>is</a:t>
            </a:r>
            <a:r>
              <a:rPr lang="fr-CH" sz="1600" b="0" dirty="0">
                <a:latin typeface="Franklin Gothic Medium" panose="020B0603020102020204" pitchFamily="34" charset="0"/>
              </a:rPr>
              <a:t> a </a:t>
            </a:r>
            <a:r>
              <a:rPr lang="fr-CH" sz="1600" b="0" dirty="0" err="1">
                <a:latin typeface="Franklin Gothic Medium" panose="020B0603020102020204" pitchFamily="34" charset="0"/>
              </a:rPr>
              <a:t>calculation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which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requires</a:t>
            </a:r>
            <a:r>
              <a:rPr lang="fr-CH" sz="1600" b="0" dirty="0">
                <a:latin typeface="Franklin Gothic Medium" panose="020B0603020102020204" pitchFamily="34" charset="0"/>
              </a:rPr>
              <a:t> us to </a:t>
            </a:r>
            <a:r>
              <a:rPr lang="fr-CH" sz="1600" b="0" dirty="0" err="1">
                <a:latin typeface="Franklin Gothic Medium" panose="020B0603020102020204" pitchFamily="34" charset="0"/>
              </a:rPr>
              <a:t>take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into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consideration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several</a:t>
            </a:r>
            <a:r>
              <a:rPr lang="fr-CH" sz="1600" b="0" dirty="0">
                <a:latin typeface="Franklin Gothic Medium" panose="020B0603020102020204" pitchFamily="34" charset="0"/>
              </a:rPr>
              <a:t> components:</a:t>
            </a:r>
          </a:p>
          <a:p>
            <a:pPr marL="457200" indent="-457200">
              <a:buFont typeface="+mj-lt"/>
              <a:buAutoNum type="arabicPeriod"/>
            </a:pP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Time horizon </a:t>
            </a:r>
            <a:r>
              <a:rPr lang="fr-CH" sz="1600" b="0" dirty="0">
                <a:latin typeface="Franklin Gothic Medium" panose="020B0603020102020204" pitchFamily="34" charset="0"/>
              </a:rPr>
              <a:t>i.e. the time over </a:t>
            </a:r>
            <a:r>
              <a:rPr lang="fr-CH" sz="1600" b="0" dirty="0" err="1">
                <a:latin typeface="Franklin Gothic Medium" panose="020B0603020102020204" pitchFamily="34" charset="0"/>
              </a:rPr>
              <a:t>which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you</a:t>
            </a:r>
            <a:r>
              <a:rPr lang="fr-CH" sz="1600" b="0" dirty="0">
                <a:latin typeface="Franklin Gothic Medium" panose="020B0603020102020204" pitchFamily="34" charset="0"/>
              </a:rPr>
              <a:t> are </a:t>
            </a:r>
            <a:r>
              <a:rPr lang="fr-CH" sz="1600" b="0" dirty="0" err="1">
                <a:latin typeface="Franklin Gothic Medium" panose="020B0603020102020204" pitchFamily="34" charset="0"/>
              </a:rPr>
              <a:t>calculating</a:t>
            </a:r>
            <a:r>
              <a:rPr lang="fr-CH" sz="1600" b="0" dirty="0">
                <a:latin typeface="Franklin Gothic Medium" panose="020B0603020102020204" pitchFamily="34" charset="0"/>
              </a:rPr>
              <a:t>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metric</a:t>
            </a:r>
            <a:endParaRPr lang="fr-CH" sz="1600" b="0" dirty="0">
              <a:latin typeface="Franklin Gothic Medium" panose="020B0603020102020204" pitchFamily="34" charset="0"/>
            </a:endParaRP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fr-CH" sz="1600" dirty="0" err="1">
                <a:latin typeface="Franklin Gothic Medium" panose="020B0603020102020204" pitchFamily="34" charset="0"/>
              </a:rPr>
              <a:t>Usually</a:t>
            </a:r>
            <a:r>
              <a:rPr lang="fr-CH" sz="1600" dirty="0">
                <a:latin typeface="Franklin Gothic Medium" panose="020B0603020102020204" pitchFamily="34" charset="0"/>
              </a:rPr>
              <a:t> 20,100 or 500 </a:t>
            </a:r>
            <a:r>
              <a:rPr lang="fr-CH" sz="1600" dirty="0" err="1">
                <a:latin typeface="Franklin Gothic Medium" panose="020B0603020102020204" pitchFamily="34" charset="0"/>
              </a:rPr>
              <a:t>years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marL="800100" lvl="1" indent="-457200">
              <a:buFont typeface="Arial" panose="020B0604020202020204" pitchFamily="34" charset="0"/>
              <a:buChar char="•"/>
            </a:pPr>
            <a:r>
              <a:rPr lang="fr-CH" sz="1600" b="0" dirty="0">
                <a:latin typeface="Franklin Gothic Medium" panose="020B0603020102020204" pitchFamily="34" charset="0"/>
              </a:rPr>
              <a:t>This </a:t>
            </a:r>
            <a:r>
              <a:rPr lang="fr-CH" sz="1600" b="0" dirty="0" err="1">
                <a:latin typeface="Franklin Gothic Medium" panose="020B0603020102020204" pitchFamily="34" charset="0"/>
              </a:rPr>
              <a:t>is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dependant</a:t>
            </a:r>
            <a:r>
              <a:rPr lang="fr-CH" sz="1600" b="0" dirty="0">
                <a:latin typeface="Franklin Gothic Medium" panose="020B0603020102020204" pitchFamily="34" charset="0"/>
              </a:rPr>
              <a:t> on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residence</a:t>
            </a:r>
            <a:r>
              <a:rPr lang="fr-CH" sz="1600" b="0" dirty="0">
                <a:latin typeface="Franklin Gothic Medium" panose="020B0603020102020204" pitchFamily="34" charset="0"/>
              </a:rPr>
              <a:t> time of </a:t>
            </a:r>
            <a:r>
              <a:rPr lang="fr-CH" sz="1600" b="0" dirty="0" err="1">
                <a:latin typeface="Franklin Gothic Medium" panose="020B0603020102020204" pitchFamily="34" charset="0"/>
              </a:rPr>
              <a:t>gases</a:t>
            </a:r>
            <a:r>
              <a:rPr lang="fr-CH" sz="1600" b="0" dirty="0">
                <a:latin typeface="Franklin Gothic Medium" panose="020B0603020102020204" pitchFamily="34" charset="0"/>
              </a:rPr>
              <a:t> in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atmosphere</a:t>
            </a:r>
            <a:r>
              <a:rPr lang="fr-CH" sz="1600" b="0" dirty="0">
                <a:latin typeface="Franklin Gothic Medium" panose="020B0603020102020204" pitchFamily="34" charset="0"/>
              </a:rPr>
              <a:t>. i.e. how long </a:t>
            </a:r>
            <a:r>
              <a:rPr lang="fr-CH" sz="1600" b="0" dirty="0" err="1">
                <a:latin typeface="Franklin Gothic Medium" panose="020B0603020102020204" pitchFamily="34" charset="0"/>
              </a:rPr>
              <a:t>they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dirty="0">
                <a:latin typeface="Franklin Gothic Medium" panose="020B0603020102020204" pitchFamily="34" charset="0"/>
              </a:rPr>
              <a:t>stick </a:t>
            </a:r>
            <a:r>
              <a:rPr lang="fr-CH" sz="1600" dirty="0" err="1">
                <a:latin typeface="Franklin Gothic Medium" panose="020B0603020102020204" pitchFamily="34" charset="0"/>
              </a:rPr>
              <a:t>around</a:t>
            </a:r>
            <a:r>
              <a:rPr lang="fr-CH" sz="1600" dirty="0">
                <a:latin typeface="Franklin Gothic Medium" panose="020B0603020102020204" pitchFamily="34" charset="0"/>
              </a:rPr>
              <a:t> and can impact </a:t>
            </a:r>
            <a:r>
              <a:rPr lang="fr-CH" sz="1600" dirty="0" err="1">
                <a:latin typeface="Franklin Gothic Medium" panose="020B0603020102020204" pitchFamily="34" charset="0"/>
              </a:rPr>
              <a:t>our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atmosphere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lvl="1"/>
            <a:endParaRPr lang="fr-CH" sz="1600" b="0" dirty="0">
              <a:latin typeface="Franklin Gothic Medium" panose="020B0603020102020204" pitchFamily="34" charset="0"/>
            </a:endParaRPr>
          </a:p>
        </p:txBody>
      </p:sp>
      <p:sp>
        <p:nvSpPr>
          <p:cNvPr id="7" name="Titre 2">
            <a:extLst>
              <a:ext uri="{FF2B5EF4-FFF2-40B4-BE49-F238E27FC236}">
                <a16:creationId xmlns:a16="http://schemas.microsoft.com/office/drawing/2014/main" id="{BB5A9C06-93BB-4479-8404-B8694452062C}"/>
              </a:ext>
            </a:extLst>
          </p:cNvPr>
          <p:cNvSpPr txBox="1">
            <a:spLocks/>
          </p:cNvSpPr>
          <p:nvPr/>
        </p:nvSpPr>
        <p:spPr>
          <a:xfrm>
            <a:off x="-72861" y="2571750"/>
            <a:ext cx="9046740" cy="212946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pPr marL="685800" lvl="1" indent="-342900">
              <a:buFont typeface="+mj-lt"/>
              <a:buAutoNum type="arabicPeriod" startAt="2"/>
            </a:pP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Radiative </a:t>
            </a:r>
            <a:r>
              <a:rPr lang="fr-CH" sz="1600" b="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efficiency</a:t>
            </a:r>
            <a:r>
              <a:rPr lang="fr-CH" sz="16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dirty="0">
                <a:latin typeface="Franklin Gothic Medium" panose="020B0603020102020204" pitchFamily="34" charset="0"/>
              </a:rPr>
              <a:t>– how </a:t>
            </a:r>
            <a:r>
              <a:rPr lang="fr-CH" sz="1600" dirty="0" err="1">
                <a:latin typeface="Franklin Gothic Medium" panose="020B0603020102020204" pitchFamily="34" charset="0"/>
              </a:rPr>
              <a:t>effectively</a:t>
            </a:r>
            <a:r>
              <a:rPr lang="fr-CH" sz="1600" dirty="0">
                <a:latin typeface="Franklin Gothic Medium" panose="020B0603020102020204" pitchFamily="34" charset="0"/>
              </a:rPr>
              <a:t> a gas </a:t>
            </a:r>
            <a:r>
              <a:rPr lang="fr-CH" sz="1600" dirty="0" err="1">
                <a:latin typeface="Franklin Gothic Medium" panose="020B0603020102020204" pitchFamily="34" charset="0"/>
              </a:rPr>
              <a:t>absorbs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energy</a:t>
            </a:r>
            <a:r>
              <a:rPr lang="fr-CH" sz="1600" dirty="0">
                <a:latin typeface="Franklin Gothic Medium" panose="020B0603020102020204" pitchFamily="34" charset="0"/>
              </a:rPr>
              <a:t> in the </a:t>
            </a:r>
            <a:r>
              <a:rPr lang="fr-CH" sz="1600" dirty="0" err="1">
                <a:latin typeface="Franklin Gothic Medium" panose="020B0603020102020204" pitchFamily="34" charset="0"/>
              </a:rPr>
              <a:t>form</a:t>
            </a:r>
            <a:r>
              <a:rPr lang="fr-CH" sz="1600" dirty="0">
                <a:latin typeface="Franklin Gothic Medium" panose="020B0603020102020204" pitchFamily="34" charset="0"/>
              </a:rPr>
              <a:t> of </a:t>
            </a:r>
            <a:r>
              <a:rPr lang="fr-CH" sz="1600" dirty="0" err="1">
                <a:latin typeface="Franklin Gothic Medium" panose="020B0603020102020204" pitchFamily="34" charset="0"/>
              </a:rPr>
              <a:t>heat</a:t>
            </a:r>
            <a:r>
              <a:rPr lang="fr-CH" sz="1600" dirty="0">
                <a:latin typeface="Franklin Gothic Medium" panose="020B0603020102020204" pitchFamily="34" charset="0"/>
              </a:rPr>
              <a:t> and re-</a:t>
            </a:r>
            <a:r>
              <a:rPr lang="fr-CH" sz="1600" dirty="0" err="1">
                <a:latin typeface="Franklin Gothic Medium" panose="020B0603020102020204" pitchFamily="34" charset="0"/>
              </a:rPr>
              <a:t>emits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it</a:t>
            </a:r>
            <a:r>
              <a:rPr lang="fr-CH" sz="1600" dirty="0">
                <a:latin typeface="Franklin Gothic Medium" panose="020B0603020102020204" pitchFamily="34" charset="0"/>
              </a:rPr>
              <a:t> back </a:t>
            </a:r>
            <a:r>
              <a:rPr lang="fr-CH" sz="1600" dirty="0" err="1">
                <a:latin typeface="Franklin Gothic Medium" panose="020B0603020102020204" pitchFamily="34" charset="0"/>
              </a:rPr>
              <a:t>towards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earth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lvl="1"/>
            <a:endParaRPr lang="fr-CH" sz="1600" dirty="0">
              <a:latin typeface="Franklin Gothic Medium" panose="020B0603020102020204" pitchFamily="34" charset="0"/>
            </a:endParaRPr>
          </a:p>
          <a:p>
            <a:pPr marL="685800" lvl="1" indent="-342900">
              <a:buFont typeface="+mj-lt"/>
              <a:buAutoNum type="arabicPeriod" startAt="3"/>
            </a:pP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Atmospheric </a:t>
            </a:r>
            <a:r>
              <a:rPr lang="fr-CH" sz="1600" b="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lifetime</a:t>
            </a:r>
            <a:r>
              <a:rPr lang="fr-CH" sz="1600" b="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600" b="0" dirty="0">
                <a:latin typeface="Franklin Gothic Medium" panose="020B0603020102020204" pitchFamily="34" charset="0"/>
              </a:rPr>
              <a:t>– the average time a gas phase </a:t>
            </a:r>
            <a:r>
              <a:rPr lang="fr-CH" sz="1600" b="0" dirty="0" err="1">
                <a:latin typeface="Franklin Gothic Medium" panose="020B0603020102020204" pitchFamily="34" charset="0"/>
              </a:rPr>
              <a:t>molecule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will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remain</a:t>
            </a:r>
            <a:r>
              <a:rPr lang="fr-CH" sz="1600" b="0" dirty="0">
                <a:latin typeface="Franklin Gothic Medium" panose="020B0603020102020204" pitchFamily="34" charset="0"/>
              </a:rPr>
              <a:t> in the </a:t>
            </a:r>
            <a:r>
              <a:rPr lang="fr-CH" sz="1600" b="0" dirty="0" err="1">
                <a:latin typeface="Franklin Gothic Medium" panose="020B0603020102020204" pitchFamily="34" charset="0"/>
              </a:rPr>
              <a:t>atmosphere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without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being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removed</a:t>
            </a:r>
            <a:r>
              <a:rPr lang="fr-CH" sz="1600" b="0" dirty="0">
                <a:latin typeface="Franklin Gothic Medium" panose="020B0603020102020204" pitchFamily="34" charset="0"/>
              </a:rPr>
              <a:t> by </a:t>
            </a:r>
            <a:r>
              <a:rPr lang="fr-CH" sz="1600" b="0" dirty="0" err="1">
                <a:latin typeface="Franklin Gothic Medium" panose="020B0603020102020204" pitchFamily="34" charset="0"/>
              </a:rPr>
              <a:t>chemical</a:t>
            </a:r>
            <a:r>
              <a:rPr lang="fr-CH" sz="1600" b="0" dirty="0">
                <a:latin typeface="Franklin Gothic Medium" panose="020B0603020102020204" pitchFamily="34" charset="0"/>
              </a:rPr>
              <a:t> </a:t>
            </a:r>
            <a:r>
              <a:rPr lang="fr-CH" sz="1600" b="0" dirty="0" err="1">
                <a:latin typeface="Franklin Gothic Medium" panose="020B0603020102020204" pitchFamily="34" charset="0"/>
              </a:rPr>
              <a:t>reaction</a:t>
            </a:r>
            <a:r>
              <a:rPr lang="fr-CH" sz="1600" dirty="0">
                <a:latin typeface="Franklin Gothic Medium" panose="020B0603020102020204" pitchFamily="34" charset="0"/>
              </a:rPr>
              <a:t> or </a:t>
            </a:r>
            <a:r>
              <a:rPr lang="fr-CH" sz="1600" dirty="0" err="1">
                <a:latin typeface="Franklin Gothic Medium" panose="020B0603020102020204" pitchFamily="34" charset="0"/>
              </a:rPr>
              <a:t>other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processes</a:t>
            </a:r>
            <a:r>
              <a:rPr lang="fr-CH" sz="1600" dirty="0">
                <a:latin typeface="Franklin Gothic Medium" panose="020B0603020102020204" pitchFamily="34" charset="0"/>
              </a:rPr>
              <a:t>. </a:t>
            </a:r>
          </a:p>
          <a:p>
            <a:pPr marL="971550" lvl="2" indent="-285750">
              <a:buFont typeface="Arial" panose="020B0604020202020204" pitchFamily="34" charset="0"/>
              <a:buChar char="•"/>
            </a:pPr>
            <a:r>
              <a:rPr lang="fr-CH" sz="1600" b="0" dirty="0">
                <a:latin typeface="Franklin Gothic Medium" panose="020B0603020102020204" pitchFamily="34" charset="0"/>
              </a:rPr>
              <a:t>If a gas has a longer </a:t>
            </a:r>
            <a:r>
              <a:rPr lang="fr-CH" sz="1600" b="0" dirty="0" err="1">
                <a:latin typeface="Franklin Gothic Medium" panose="020B0603020102020204" pitchFamily="34" charset="0"/>
              </a:rPr>
              <a:t>lifetime</a:t>
            </a:r>
            <a:r>
              <a:rPr lang="fr-CH" sz="1600" dirty="0">
                <a:latin typeface="Franklin Gothic Medium" panose="020B0603020102020204" pitchFamily="34" charset="0"/>
              </a:rPr>
              <a:t>, </a:t>
            </a:r>
            <a:r>
              <a:rPr lang="fr-CH" sz="1600" dirty="0" err="1">
                <a:latin typeface="Franklin Gothic Medium" panose="020B0603020102020204" pitchFamily="34" charset="0"/>
              </a:rPr>
              <a:t>it</a:t>
            </a:r>
            <a:r>
              <a:rPr lang="fr-CH" sz="1600" dirty="0">
                <a:latin typeface="Franklin Gothic Medium" panose="020B0603020102020204" pitchFamily="34" charset="0"/>
              </a:rPr>
              <a:t> can </a:t>
            </a:r>
            <a:r>
              <a:rPr lang="fr-CH" sz="1600" dirty="0" err="1">
                <a:latin typeface="Franklin Gothic Medium" panose="020B0603020102020204" pitchFamily="34" charset="0"/>
              </a:rPr>
              <a:t>exert</a:t>
            </a:r>
            <a:r>
              <a:rPr lang="fr-CH" sz="1600" dirty="0">
                <a:latin typeface="Franklin Gothic Medium" panose="020B0603020102020204" pitchFamily="34" charset="0"/>
              </a:rPr>
              <a:t> more of a </a:t>
            </a:r>
            <a:r>
              <a:rPr lang="fr-CH" sz="1600" dirty="0" err="1">
                <a:latin typeface="Franklin Gothic Medium" panose="020B0603020102020204" pitchFamily="34" charset="0"/>
              </a:rPr>
              <a:t>warming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effect</a:t>
            </a:r>
            <a:r>
              <a:rPr lang="fr-CH" sz="1600" dirty="0">
                <a:latin typeface="Franklin Gothic Medium" panose="020B0603020102020204" pitchFamily="34" charset="0"/>
              </a:rPr>
              <a:t> on the </a:t>
            </a:r>
            <a:r>
              <a:rPr lang="fr-CH" sz="1600" dirty="0" err="1">
                <a:latin typeface="Franklin Gothic Medium" panose="020B0603020102020204" pitchFamily="34" charset="0"/>
              </a:rPr>
              <a:t>atmosphere</a:t>
            </a:r>
            <a:r>
              <a:rPr lang="fr-CH" sz="1600" dirty="0">
                <a:latin typeface="Franklin Gothic Medium" panose="020B0603020102020204" pitchFamily="34" charset="0"/>
              </a:rPr>
              <a:t> but </a:t>
            </a:r>
            <a:r>
              <a:rPr lang="fr-CH" sz="1600" dirty="0" err="1">
                <a:latin typeface="Franklin Gothic Medium" panose="020B0603020102020204" pitchFamily="34" charset="0"/>
              </a:rPr>
              <a:t>this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also</a:t>
            </a:r>
            <a:r>
              <a:rPr lang="fr-CH" sz="1600" dirty="0">
                <a:latin typeface="Franklin Gothic Medium" panose="020B0603020102020204" pitchFamily="34" charset="0"/>
              </a:rPr>
              <a:t> </a:t>
            </a:r>
            <a:r>
              <a:rPr lang="fr-CH" sz="1600" dirty="0" err="1">
                <a:latin typeface="Franklin Gothic Medium" panose="020B0603020102020204" pitchFamily="34" charset="0"/>
              </a:rPr>
              <a:t>depends</a:t>
            </a:r>
            <a:r>
              <a:rPr lang="fr-CH" sz="1600" dirty="0">
                <a:latin typeface="Franklin Gothic Medium" panose="020B0603020102020204" pitchFamily="34" charset="0"/>
              </a:rPr>
              <a:t> on </a:t>
            </a:r>
            <a:r>
              <a:rPr lang="fr-CH" sz="1600" dirty="0" err="1">
                <a:latin typeface="Franklin Gothic Medium" panose="020B0603020102020204" pitchFamily="34" charset="0"/>
              </a:rPr>
              <a:t>its</a:t>
            </a:r>
            <a:r>
              <a:rPr lang="fr-CH" sz="1600" dirty="0">
                <a:latin typeface="Franklin Gothic Medium" panose="020B0603020102020204" pitchFamily="34" charset="0"/>
              </a:rPr>
              <a:t> radiative </a:t>
            </a:r>
            <a:r>
              <a:rPr lang="fr-CH" sz="1600" dirty="0" err="1">
                <a:latin typeface="Franklin Gothic Medium" panose="020B0603020102020204" pitchFamily="34" charset="0"/>
              </a:rPr>
              <a:t>efficiency</a:t>
            </a:r>
            <a:endParaRPr lang="fr-CH" sz="1600" dirty="0">
              <a:latin typeface="Franklin Gothic Medium" panose="020B0603020102020204" pitchFamily="34" charset="0"/>
            </a:endParaRPr>
          </a:p>
          <a:p>
            <a:pPr lvl="2"/>
            <a:endParaRPr lang="fr-CH" sz="1600" dirty="0">
              <a:latin typeface="Franklin Gothic Medium" panose="020B06030201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231CC-D839-4E6C-9569-82008CCBB75A}"/>
              </a:ext>
            </a:extLst>
          </p:cNvPr>
          <p:cNvSpPr txBox="1"/>
          <p:nvPr/>
        </p:nvSpPr>
        <p:spPr>
          <a:xfrm>
            <a:off x="0" y="4392659"/>
            <a:ext cx="86549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fr-CH" sz="1800" b="0" dirty="0">
                <a:latin typeface="Franklin Gothic Medium" panose="020B0603020102020204" pitchFamily="34" charset="0"/>
              </a:rPr>
              <a:t>Simply put …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we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are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interested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in the total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energy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absorbed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by a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specific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quantity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of GHG over a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chosen</a:t>
            </a:r>
            <a:r>
              <a:rPr lang="fr-CH" sz="1800" b="1" dirty="0">
                <a:solidFill>
                  <a:schemeClr val="accent2"/>
                </a:solidFill>
                <a:latin typeface="Franklin Gothic Medium" panose="020B0603020102020204" pitchFamily="34" charset="0"/>
              </a:rPr>
              <a:t> </a:t>
            </a:r>
            <a:r>
              <a:rPr lang="fr-CH" sz="1800" b="1" dirty="0" err="1">
                <a:solidFill>
                  <a:schemeClr val="accent2"/>
                </a:solidFill>
                <a:latin typeface="Franklin Gothic Medium" panose="020B0603020102020204" pitchFamily="34" charset="0"/>
              </a:rPr>
              <a:t>period</a:t>
            </a:r>
            <a:r>
              <a:rPr lang="fr-CH" sz="1800" dirty="0">
                <a:latin typeface="Franklin Gothic Medium" panose="020B0603020102020204" pitchFamily="34" charset="0"/>
              </a:rPr>
              <a:t>….</a:t>
            </a:r>
            <a:r>
              <a:rPr lang="fr-CH" sz="1800" dirty="0" err="1">
                <a:latin typeface="Franklin Gothic Medium" panose="020B0603020102020204" pitchFamily="34" charset="0"/>
              </a:rPr>
              <a:t>we</a:t>
            </a:r>
            <a:r>
              <a:rPr lang="fr-CH" sz="1800" dirty="0">
                <a:latin typeface="Franklin Gothic Medium" panose="020B0603020102020204" pitchFamily="34" charset="0"/>
              </a:rPr>
              <a:t> can </a:t>
            </a:r>
            <a:r>
              <a:rPr lang="fr-CH" sz="1800" dirty="0" err="1">
                <a:latin typeface="Franklin Gothic Medium" panose="020B0603020102020204" pitchFamily="34" charset="0"/>
              </a:rPr>
              <a:t>then</a:t>
            </a:r>
            <a:r>
              <a:rPr lang="fr-CH" sz="1800" dirty="0">
                <a:latin typeface="Franklin Gothic Medium" panose="020B0603020102020204" pitchFamily="34" charset="0"/>
              </a:rPr>
              <a:t> </a:t>
            </a:r>
            <a:r>
              <a:rPr lang="fr-CH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compare </a:t>
            </a:r>
            <a:r>
              <a:rPr lang="fr-CH" sz="1800" dirty="0" err="1">
                <a:solidFill>
                  <a:schemeClr val="accent1"/>
                </a:solidFill>
                <a:latin typeface="Franklin Gothic Medium" panose="020B0603020102020204" pitchFamily="34" charset="0"/>
              </a:rPr>
              <a:t>this</a:t>
            </a:r>
            <a:r>
              <a:rPr lang="fr-CH" sz="18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 to CO</a:t>
            </a:r>
            <a:r>
              <a:rPr lang="fr-CH" sz="1800" baseline="-250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2</a:t>
            </a:r>
            <a:endParaRPr lang="fr-CH" sz="1800" b="0" baseline="-25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5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745428" y="177875"/>
            <a:ext cx="7390039" cy="580135"/>
          </a:xfrm>
        </p:spPr>
        <p:txBody>
          <a:bodyPr>
            <a:normAutofit/>
          </a:bodyPr>
          <a:lstStyle/>
          <a:p>
            <a:r>
              <a:rPr lang="fr-CH" sz="2400" dirty="0"/>
              <a:t>If </a:t>
            </a:r>
            <a:r>
              <a:rPr lang="fr-CH" sz="2400" dirty="0" err="1"/>
              <a:t>we</a:t>
            </a:r>
            <a:r>
              <a:rPr lang="fr-CH" sz="2400" dirty="0"/>
              <a:t> look at the </a:t>
            </a:r>
            <a:r>
              <a:rPr lang="fr-CH" sz="2400" dirty="0" err="1"/>
              <a:t>most</a:t>
            </a:r>
            <a:r>
              <a:rPr lang="fr-CH" sz="2400" dirty="0"/>
              <a:t> </a:t>
            </a:r>
            <a:r>
              <a:rPr lang="fr-CH" sz="2400" dirty="0" err="1"/>
              <a:t>known</a:t>
            </a:r>
            <a:r>
              <a:rPr lang="fr-CH" sz="2400" dirty="0"/>
              <a:t> </a:t>
            </a:r>
            <a:r>
              <a:rPr lang="fr-CH" sz="2400" dirty="0" err="1"/>
              <a:t>GHGs</a:t>
            </a:r>
            <a:r>
              <a:rPr lang="fr-CH" sz="2400" dirty="0"/>
              <a:t> </a:t>
            </a:r>
            <a:r>
              <a:rPr lang="fr-CH" sz="2400" dirty="0" err="1"/>
              <a:t>we</a:t>
            </a:r>
            <a:r>
              <a:rPr lang="fr-CH" sz="2400" dirty="0"/>
              <a:t> can </a:t>
            </a:r>
            <a:r>
              <a:rPr lang="fr-CH" sz="2400" dirty="0" err="1"/>
              <a:t>see</a:t>
            </a:r>
            <a:r>
              <a:rPr lang="fr-CH" sz="2400" dirty="0"/>
              <a:t> </a:t>
            </a:r>
            <a:r>
              <a:rPr lang="fr-CH" sz="2400" dirty="0" err="1"/>
              <a:t>that</a:t>
            </a:r>
            <a:r>
              <a:rPr lang="fr-CH" sz="2400" dirty="0"/>
              <a:t>:</a:t>
            </a:r>
            <a:endParaRPr lang="en-US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0F44946-CED0-4228-AC3A-EFD56C3963F6}"/>
              </a:ext>
            </a:extLst>
          </p:cNvPr>
          <p:cNvSpPr txBox="1"/>
          <p:nvPr/>
        </p:nvSpPr>
        <p:spPr>
          <a:xfrm>
            <a:off x="4157329" y="4815584"/>
            <a:ext cx="7332921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https://www.minimum.com/resources/global-warming-potential</a:t>
            </a:r>
          </a:p>
        </p:txBody>
      </p:sp>
      <p:graphicFrame>
        <p:nvGraphicFramePr>
          <p:cNvPr id="2" name="Table 4">
            <a:extLst>
              <a:ext uri="{FF2B5EF4-FFF2-40B4-BE49-F238E27FC236}">
                <a16:creationId xmlns:a16="http://schemas.microsoft.com/office/drawing/2014/main" id="{54204647-9200-49DB-A4B4-DF11C737A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21406"/>
              </p:ext>
            </p:extLst>
          </p:nvPr>
        </p:nvGraphicFramePr>
        <p:xfrm>
          <a:off x="431429" y="874802"/>
          <a:ext cx="8456190" cy="339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4954">
                  <a:extLst>
                    <a:ext uri="{9D8B030D-6E8A-4147-A177-3AD203B41FA5}">
                      <a16:colId xmlns:a16="http://schemas.microsoft.com/office/drawing/2014/main" val="3873569805"/>
                    </a:ext>
                  </a:extLst>
                </a:gridCol>
                <a:gridCol w="3852506">
                  <a:extLst>
                    <a:ext uri="{9D8B030D-6E8A-4147-A177-3AD203B41FA5}">
                      <a16:colId xmlns:a16="http://schemas.microsoft.com/office/drawing/2014/main" val="1518080388"/>
                    </a:ext>
                  </a:extLst>
                </a:gridCol>
                <a:gridCol w="2818730">
                  <a:extLst>
                    <a:ext uri="{9D8B030D-6E8A-4147-A177-3AD203B41FA5}">
                      <a16:colId xmlns:a16="http://schemas.microsoft.com/office/drawing/2014/main" val="2662447307"/>
                    </a:ext>
                  </a:extLst>
                </a:gridCol>
              </a:tblGrid>
              <a:tr h="285367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Greenhouse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Role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GWP over 100 years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876103"/>
                  </a:ext>
                </a:extLst>
              </a:tr>
              <a:tr h="936678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Primary GHG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Responsible for most of Earths warming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Remains in the atmosphere longer than other GHG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672908"/>
                  </a:ext>
                </a:extLst>
              </a:tr>
              <a:tr h="76463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CH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More effective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 at trapping heat in the atmosphere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Breaks down much faster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28 - 36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173304"/>
                  </a:ext>
                </a:extLst>
              </a:tr>
              <a:tr h="592592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N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Over 100 year period N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O has a much greater impact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Also depletes stratospheric 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298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110805"/>
                  </a:ext>
                </a:extLst>
              </a:tr>
              <a:tr h="764635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Fluorinated gases</a:t>
                      </a:r>
                    </a:p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(HFCs,PFCs,SF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6</a:t>
                      </a: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Synthetic gases that have a higher GWB than CO</a:t>
                      </a:r>
                      <a:r>
                        <a:rPr lang="en-GB" sz="1200" baseline="-25000" dirty="0">
                          <a:latin typeface="Franklin Gothic Medium" panose="020B0603020102020204" pitchFamily="34" charset="0"/>
                        </a:rPr>
                        <a:t>2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Used in various industrial applications such as </a:t>
                      </a:r>
                      <a:r>
                        <a:rPr lang="en-GB" sz="1200" dirty="0" err="1">
                          <a:latin typeface="Franklin Gothic Medium" panose="020B0603020102020204" pitchFamily="34" charset="0"/>
                        </a:rPr>
                        <a:t>refridgeration</a:t>
                      </a:r>
                      <a:endParaRPr lang="en-GB" sz="1200" dirty="0">
                        <a:latin typeface="Franklin Gothic Medium" panose="020B0603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Franklin Gothic Medium" panose="020B0603020102020204" pitchFamily="34" charset="0"/>
                        </a:rPr>
                        <a:t>Varies a lot, but can be up to and over 23,000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289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472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307F3B87-C5F0-4601-A457-29BA1497F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8900" b="14826"/>
          <a:stretch/>
        </p:blipFill>
        <p:spPr>
          <a:xfrm>
            <a:off x="458948" y="1145068"/>
            <a:ext cx="5865653" cy="388746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B8E068FE-DCDD-4567-96BA-C709ACB9B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41" y="72315"/>
            <a:ext cx="7309485" cy="1072753"/>
          </a:xfrm>
        </p:spPr>
        <p:txBody>
          <a:bodyPr/>
          <a:lstStyle/>
          <a:p>
            <a:r>
              <a:rPr lang="de-CH" dirty="0"/>
              <a:t>Different </a:t>
            </a:r>
            <a:r>
              <a:rPr lang="de-CH" dirty="0" err="1"/>
              <a:t>greenhouse</a:t>
            </a:r>
            <a:r>
              <a:rPr lang="de-CH" dirty="0"/>
              <a:t> </a:t>
            </a:r>
            <a:r>
              <a:rPr lang="de-CH" dirty="0" err="1"/>
              <a:t>gases</a:t>
            </a:r>
            <a:r>
              <a:rPr lang="de-CH" dirty="0"/>
              <a:t> </a:t>
            </a:r>
            <a:r>
              <a:rPr lang="de-CH" dirty="0" err="1"/>
              <a:t>have</a:t>
            </a:r>
            <a:r>
              <a:rPr lang="de-CH" dirty="0"/>
              <a:t> different </a:t>
            </a:r>
            <a:r>
              <a:rPr lang="de-CH" dirty="0" err="1"/>
              <a:t>effects</a:t>
            </a:r>
            <a:endParaRPr lang="en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2672E2-9EAD-412C-B7C6-9A840DFB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4417A5C3-C585-45D1-BE17-EA5D2EB2A9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5731"/>
          <a:stretch/>
        </p:blipFill>
        <p:spPr>
          <a:xfrm>
            <a:off x="4280536" y="4923752"/>
            <a:ext cx="4863465" cy="20764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A9AC4219-0CB1-4F73-83B7-1B10A13CA123}"/>
              </a:ext>
            </a:extLst>
          </p:cNvPr>
          <p:cNvSpPr txBox="1"/>
          <p:nvPr/>
        </p:nvSpPr>
        <p:spPr>
          <a:xfrm>
            <a:off x="6141720" y="982981"/>
            <a:ext cx="28575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Difference</a:t>
            </a:r>
            <a:r>
              <a:rPr lang="de-CH" dirty="0"/>
              <a:t> </a:t>
            </a:r>
            <a:r>
              <a:rPr lang="de-CH" dirty="0" err="1"/>
              <a:t>depends</a:t>
            </a:r>
            <a:r>
              <a:rPr lang="de-CH" dirty="0"/>
              <a:t> on: </a:t>
            </a:r>
          </a:p>
          <a:p>
            <a:endParaRPr lang="de-CH" dirty="0"/>
          </a:p>
          <a:p>
            <a:pPr marL="285743" indent="-285743">
              <a:buFontTx/>
              <a:buChar char="-"/>
            </a:pPr>
            <a:r>
              <a:rPr lang="de-CH" dirty="0" err="1"/>
              <a:t>Efficacy</a:t>
            </a:r>
            <a:r>
              <a:rPr lang="de-CH" dirty="0"/>
              <a:t>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greenhouse</a:t>
            </a:r>
            <a:r>
              <a:rPr lang="de-CH" dirty="0"/>
              <a:t> gas (</a:t>
            </a:r>
            <a:r>
              <a:rPr lang="de-CH" dirty="0" err="1"/>
              <a:t>how</a:t>
            </a:r>
            <a:r>
              <a:rPr lang="de-CH" dirty="0"/>
              <a:t> powerful </a:t>
            </a:r>
            <a:r>
              <a:rPr lang="de-CH" dirty="0" err="1"/>
              <a:t>is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gas?)</a:t>
            </a:r>
          </a:p>
          <a:p>
            <a:pPr marL="285743" indent="-285743">
              <a:buFontTx/>
              <a:buChar char="-"/>
            </a:pPr>
            <a:endParaRPr lang="de-CH" dirty="0"/>
          </a:p>
          <a:p>
            <a:pPr marL="285743" indent="-285743">
              <a:buFontTx/>
              <a:buChar char="-"/>
            </a:pPr>
            <a:r>
              <a:rPr lang="de-CH" dirty="0"/>
              <a:t>Lifetime </a:t>
            </a:r>
            <a:r>
              <a:rPr lang="de-CH" dirty="0" err="1"/>
              <a:t>of</a:t>
            </a:r>
            <a:r>
              <a:rPr lang="de-CH" dirty="0"/>
              <a:t> </a:t>
            </a:r>
            <a:r>
              <a:rPr lang="de-CH" dirty="0" err="1"/>
              <a:t>the</a:t>
            </a:r>
            <a:r>
              <a:rPr lang="de-CH" dirty="0"/>
              <a:t> gas in </a:t>
            </a:r>
            <a:r>
              <a:rPr lang="de-CH" dirty="0" err="1"/>
              <a:t>the</a:t>
            </a:r>
            <a:r>
              <a:rPr lang="de-CH" dirty="0"/>
              <a:t> </a:t>
            </a:r>
            <a:r>
              <a:rPr lang="de-CH" dirty="0" err="1"/>
              <a:t>atmosphere</a:t>
            </a:r>
            <a:endParaRPr lang="de-CH" dirty="0"/>
          </a:p>
          <a:p>
            <a:pPr marL="628634" lvl="1" indent="-285743">
              <a:buFontTx/>
              <a:buChar char="-"/>
            </a:pPr>
            <a:r>
              <a:rPr lang="de-CH" dirty="0"/>
              <a:t>CH</a:t>
            </a:r>
            <a:r>
              <a:rPr lang="de-CH" baseline="-25000" dirty="0"/>
              <a:t>4</a:t>
            </a:r>
            <a:r>
              <a:rPr lang="de-CH" dirty="0"/>
              <a:t>: ~12 </a:t>
            </a:r>
            <a:r>
              <a:rPr lang="de-CH" dirty="0" err="1"/>
              <a:t>years</a:t>
            </a:r>
            <a:endParaRPr lang="de-CH" dirty="0"/>
          </a:p>
          <a:p>
            <a:pPr marL="628634" lvl="1" indent="-285743">
              <a:buFontTx/>
              <a:buChar char="-"/>
            </a:pPr>
            <a:r>
              <a:rPr lang="de-CH" dirty="0"/>
              <a:t>CO</a:t>
            </a:r>
            <a:r>
              <a:rPr lang="de-CH" baseline="-25000" dirty="0"/>
              <a:t>2</a:t>
            </a:r>
            <a:r>
              <a:rPr lang="de-CH" dirty="0"/>
              <a:t>: ~100 </a:t>
            </a:r>
            <a:r>
              <a:rPr lang="de-CH" dirty="0" err="1"/>
              <a:t>years</a:t>
            </a:r>
            <a:endParaRPr lang="de-CH" dirty="0"/>
          </a:p>
          <a:p>
            <a:pPr marL="285743" indent="-285743">
              <a:buFontTx/>
              <a:buChar char="-"/>
            </a:pPr>
            <a:endParaRPr lang="en-CH" dirty="0"/>
          </a:p>
        </p:txBody>
      </p:sp>
      <p:sp>
        <p:nvSpPr>
          <p:cNvPr id="9" name="Titel 2">
            <a:extLst>
              <a:ext uri="{FF2B5EF4-FFF2-40B4-BE49-F238E27FC236}">
                <a16:creationId xmlns:a16="http://schemas.microsoft.com/office/drawing/2014/main" id="{22D775DE-63EB-45D8-9177-C7EE6208EAC9}"/>
              </a:ext>
            </a:extLst>
          </p:cNvPr>
          <p:cNvSpPr txBox="1">
            <a:spLocks/>
          </p:cNvSpPr>
          <p:nvPr/>
        </p:nvSpPr>
        <p:spPr>
          <a:xfrm>
            <a:off x="6712268" y="560353"/>
            <a:ext cx="2766171" cy="380942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de-CH" sz="1800" dirty="0">
                <a:highlight>
                  <a:srgbClr val="FFFF00"/>
                </a:highlight>
              </a:rPr>
              <a:t>*Slide 16/60 in </a:t>
            </a:r>
            <a:r>
              <a:rPr lang="de-CH" sz="1800" dirty="0" err="1">
                <a:highlight>
                  <a:srgbClr val="FFFF00"/>
                </a:highlight>
              </a:rPr>
              <a:t>Lecture</a:t>
            </a:r>
            <a:r>
              <a:rPr lang="de-CH" sz="1800" dirty="0">
                <a:highlight>
                  <a:srgbClr val="FFFF00"/>
                </a:highlight>
              </a:rPr>
              <a:t> 11</a:t>
            </a:r>
            <a:endParaRPr lang="en-CH" sz="1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482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0df9aaaf-660b-4e87-8fc7-6b981a9b88d4"/>
  <p:tag name="TPVERSION" val="8"/>
  <p:tag name="TPFULLVERSION" val="8.9.5.12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8A6C70-7FF5-480A-B09B-7D0A19B2F431}">
  <ds:schemaRefs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8093</TotalTime>
  <Words>4643</Words>
  <Application>Microsoft Office PowerPoint</Application>
  <PresentationFormat>On-screen Show (16:9)</PresentationFormat>
  <Paragraphs>471</Paragraphs>
  <Slides>58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Bradley Hand ITC</vt:lpstr>
      <vt:lpstr>Cambria Math</vt:lpstr>
      <vt:lpstr>Franklin Gothic Demi Cond</vt:lpstr>
      <vt:lpstr>Franklin Gothic Medium</vt:lpstr>
      <vt:lpstr>Wingdings</vt:lpstr>
      <vt:lpstr>Thème Office</vt:lpstr>
      <vt:lpstr>Exercise session #11 28th November</vt:lpstr>
      <vt:lpstr>Today’s goal </vt:lpstr>
      <vt:lpstr>Mole, conc, volume calculations </vt:lpstr>
      <vt:lpstr>Mole, conc, volume calculations </vt:lpstr>
      <vt:lpstr>Mole, conc, volume calculations </vt:lpstr>
      <vt:lpstr>Global warming potential is calculated relative to CO2. So…  How do we convert other species to CO2 equivalent? </vt:lpstr>
      <vt:lpstr>Or more simply...</vt:lpstr>
      <vt:lpstr>If we look at the most known GHGs we can see that:</vt:lpstr>
      <vt:lpstr>Different greenhouse gases have different effects</vt:lpstr>
      <vt:lpstr>Calculate GWP</vt:lpstr>
      <vt:lpstr>Calculate GWP</vt:lpstr>
      <vt:lpstr>Limitations of GWP</vt:lpstr>
      <vt:lpstr>GWP vs GTP</vt:lpstr>
      <vt:lpstr>GWP vs GTP</vt:lpstr>
      <vt:lpstr>Calculating GWP*</vt:lpstr>
      <vt:lpstr>GWP*</vt:lpstr>
      <vt:lpstr>GWP* vs GWP100</vt:lpstr>
      <vt:lpstr>PowerPoint Presentation</vt:lpstr>
      <vt:lpstr>PowerPoint Presentation</vt:lpstr>
      <vt:lpstr>PowerPoint Presentation</vt:lpstr>
      <vt:lpstr>Corporate Sustainability Reporting Directive (CSRD)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a carbon offset?</vt:lpstr>
      <vt:lpstr>Offset strategies and sectors</vt:lpstr>
      <vt:lpstr>Avoidance Strategies</vt:lpstr>
      <vt:lpstr>Removal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 home message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Joanna Elizabeth Dyson</cp:lastModifiedBy>
  <cp:revision>183</cp:revision>
  <dcterms:created xsi:type="dcterms:W3CDTF">2019-04-02T06:24:35Z</dcterms:created>
  <dcterms:modified xsi:type="dcterms:W3CDTF">2024-11-28T13:34:31Z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