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compatMode="1" strictFirstAndLastChars="0" saveSubsetFonts="1" autoCompressPictures="0">
  <p:sldMasterIdLst>
    <p:sldMasterId id="2147483650" r:id="rId1"/>
  </p:sldMasterIdLst>
  <p:notesMasterIdLst>
    <p:notesMasterId r:id="rId24"/>
  </p:notesMasterIdLst>
  <p:handoutMasterIdLst>
    <p:handoutMasterId r:id="rId25"/>
  </p:handoutMasterIdLst>
  <p:sldIdLst>
    <p:sldId id="600" r:id="rId2"/>
    <p:sldId id="602" r:id="rId3"/>
    <p:sldId id="601" r:id="rId4"/>
    <p:sldId id="603" r:id="rId5"/>
    <p:sldId id="604" r:id="rId6"/>
    <p:sldId id="606" r:id="rId7"/>
    <p:sldId id="605" r:id="rId8"/>
    <p:sldId id="607" r:id="rId9"/>
    <p:sldId id="608" r:id="rId10"/>
    <p:sldId id="609" r:id="rId11"/>
    <p:sldId id="611" r:id="rId12"/>
    <p:sldId id="612" r:id="rId13"/>
    <p:sldId id="610" r:id="rId14"/>
    <p:sldId id="614" r:id="rId15"/>
    <p:sldId id="617" r:id="rId16"/>
    <p:sldId id="613" r:id="rId17"/>
    <p:sldId id="615" r:id="rId18"/>
    <p:sldId id="616" r:id="rId19"/>
    <p:sldId id="618" r:id="rId20"/>
    <p:sldId id="619" r:id="rId21"/>
    <p:sldId id="620" r:id="rId22"/>
    <p:sldId id="621" r:id="rId23"/>
  </p:sldIdLst>
  <p:sldSz cx="9144000" cy="6858000" type="screen4x3"/>
  <p:notesSz cx="6718300" cy="9867900"/>
  <p:defaultTextStyle>
    <a:defPPr>
      <a:defRPr lang="it-IT"/>
    </a:defPPr>
    <a:lvl1pPr algn="l" rtl="0" eaLnBrk="0" fontAlgn="base" hangingPunct="0">
      <a:spcBef>
        <a:spcPct val="0"/>
      </a:spcBef>
      <a:spcAft>
        <a:spcPct val="0"/>
      </a:spcAft>
      <a:defRPr sz="2400" kern="1200">
        <a:solidFill>
          <a:schemeClr val="folHlink"/>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folHlink"/>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folHlink"/>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folHlink"/>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folHlink"/>
        </a:solidFill>
        <a:latin typeface="Times New Roman" panose="02020603050405020304" pitchFamily="18" charset="0"/>
        <a:ea typeface="+mn-ea"/>
        <a:cs typeface="+mn-cs"/>
      </a:defRPr>
    </a:lvl5pPr>
    <a:lvl6pPr marL="2286000" algn="l" defTabSz="914400" rtl="0" eaLnBrk="1" latinLnBrk="0" hangingPunct="1">
      <a:defRPr sz="2400" kern="1200">
        <a:solidFill>
          <a:schemeClr val="folHlink"/>
        </a:solidFill>
        <a:latin typeface="Times New Roman" panose="02020603050405020304" pitchFamily="18" charset="0"/>
        <a:ea typeface="+mn-ea"/>
        <a:cs typeface="+mn-cs"/>
      </a:defRPr>
    </a:lvl6pPr>
    <a:lvl7pPr marL="2743200" algn="l" defTabSz="914400" rtl="0" eaLnBrk="1" latinLnBrk="0" hangingPunct="1">
      <a:defRPr sz="2400" kern="1200">
        <a:solidFill>
          <a:schemeClr val="folHlink"/>
        </a:solidFill>
        <a:latin typeface="Times New Roman" panose="02020603050405020304" pitchFamily="18" charset="0"/>
        <a:ea typeface="+mn-ea"/>
        <a:cs typeface="+mn-cs"/>
      </a:defRPr>
    </a:lvl7pPr>
    <a:lvl8pPr marL="3200400" algn="l" defTabSz="914400" rtl="0" eaLnBrk="1" latinLnBrk="0" hangingPunct="1">
      <a:defRPr sz="2400" kern="1200">
        <a:solidFill>
          <a:schemeClr val="folHlink"/>
        </a:solidFill>
        <a:latin typeface="Times New Roman" panose="02020603050405020304" pitchFamily="18" charset="0"/>
        <a:ea typeface="+mn-ea"/>
        <a:cs typeface="+mn-cs"/>
      </a:defRPr>
    </a:lvl8pPr>
    <a:lvl9pPr marL="3657600" algn="l" defTabSz="914400" rtl="0" eaLnBrk="1" latinLnBrk="0" hangingPunct="1">
      <a:defRPr sz="2400" kern="1200">
        <a:solidFill>
          <a:schemeClr val="folHlink"/>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8">
          <p15:clr>
            <a:srgbClr val="A4A3A4"/>
          </p15:clr>
        </p15:guide>
        <p15:guide id="2" pos="211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autoAdjust="0"/>
    <p:restoredTop sz="94694" autoAdjust="0"/>
  </p:normalViewPr>
  <p:slideViewPr>
    <p:cSldViewPr snapToGrid="0">
      <p:cViewPr varScale="1">
        <p:scale>
          <a:sx n="117" d="100"/>
          <a:sy n="117" d="100"/>
        </p:scale>
        <p:origin x="1928"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29" d="100"/>
          <a:sy n="29" d="100"/>
        </p:scale>
        <p:origin x="-1190" y="-58"/>
      </p:cViewPr>
      <p:guideLst>
        <p:guide orient="horz" pos="3108"/>
        <p:guide pos="211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212EC2C3-CA4C-A0DC-710D-EA75A456057C}"/>
              </a:ext>
            </a:extLst>
          </p:cNvPr>
          <p:cNvSpPr>
            <a:spLocks noGrp="1" noChangeArrowheads="1"/>
          </p:cNvSpPr>
          <p:nvPr>
            <p:ph type="hdr" sz="quarter"/>
          </p:nvPr>
        </p:nvSpPr>
        <p:spPr bwMode="auto">
          <a:xfrm>
            <a:off x="0" y="0"/>
            <a:ext cx="2911475"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7616" tIns="0" rIns="17616" bIns="0" numCol="1" anchor="t" anchorCtr="0" compatLnSpc="1">
            <a:prstTxWarp prst="textNoShape">
              <a:avLst/>
            </a:prstTxWarp>
          </a:bodyPr>
          <a:lstStyle>
            <a:lvl1pPr defTabSz="846138">
              <a:defRPr sz="900" i="1">
                <a:solidFill>
                  <a:schemeClr val="tx1"/>
                </a:solidFill>
              </a:defRPr>
            </a:lvl1pPr>
          </a:lstStyle>
          <a:p>
            <a:endParaRPr lang="it-IT" altLang="en-CH"/>
          </a:p>
        </p:txBody>
      </p:sp>
      <p:sp>
        <p:nvSpPr>
          <p:cNvPr id="2051" name="Rectangle 3">
            <a:extLst>
              <a:ext uri="{FF2B5EF4-FFF2-40B4-BE49-F238E27FC236}">
                <a16:creationId xmlns:a16="http://schemas.microsoft.com/office/drawing/2014/main" id="{053D4F32-CCB0-3855-195B-767691FD0EC7}"/>
              </a:ext>
            </a:extLst>
          </p:cNvPr>
          <p:cNvSpPr>
            <a:spLocks noGrp="1" noChangeArrowheads="1"/>
          </p:cNvSpPr>
          <p:nvPr>
            <p:ph type="dt" idx="1"/>
          </p:nvPr>
        </p:nvSpPr>
        <p:spPr bwMode="auto">
          <a:xfrm>
            <a:off x="3806825" y="0"/>
            <a:ext cx="2911475"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7616" tIns="0" rIns="17616" bIns="0" numCol="1" anchor="t" anchorCtr="0" compatLnSpc="1">
            <a:prstTxWarp prst="textNoShape">
              <a:avLst/>
            </a:prstTxWarp>
          </a:bodyPr>
          <a:lstStyle>
            <a:lvl1pPr algn="r" defTabSz="846138">
              <a:defRPr sz="900" i="1">
                <a:solidFill>
                  <a:schemeClr val="tx1"/>
                </a:solidFill>
              </a:defRPr>
            </a:lvl1pPr>
          </a:lstStyle>
          <a:p>
            <a:endParaRPr lang="it-IT" altLang="en-CH"/>
          </a:p>
        </p:txBody>
      </p:sp>
      <p:sp>
        <p:nvSpPr>
          <p:cNvPr id="2052" name="Rectangle 4">
            <a:extLst>
              <a:ext uri="{FF2B5EF4-FFF2-40B4-BE49-F238E27FC236}">
                <a16:creationId xmlns:a16="http://schemas.microsoft.com/office/drawing/2014/main" id="{4847F6AA-CC4E-3CA9-703B-9FB8F1E29A37}"/>
              </a:ext>
            </a:extLst>
          </p:cNvPr>
          <p:cNvSpPr>
            <a:spLocks noChangeArrowheads="1" noTextEdit="1"/>
          </p:cNvSpPr>
          <p:nvPr>
            <p:ph type="sldImg" idx="2"/>
          </p:nvPr>
        </p:nvSpPr>
        <p:spPr bwMode="auto">
          <a:xfrm>
            <a:off x="901700" y="746125"/>
            <a:ext cx="4918075" cy="3687763"/>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3" name="Rectangle 5">
            <a:extLst>
              <a:ext uri="{FF2B5EF4-FFF2-40B4-BE49-F238E27FC236}">
                <a16:creationId xmlns:a16="http://schemas.microsoft.com/office/drawing/2014/main" id="{56FA70CE-A810-DD30-FD67-841D484E927B}"/>
              </a:ext>
            </a:extLst>
          </p:cNvPr>
          <p:cNvSpPr>
            <a:spLocks noGrp="1" noChangeArrowheads="1"/>
          </p:cNvSpPr>
          <p:nvPr>
            <p:ph type="body" sz="quarter" idx="3"/>
          </p:nvPr>
        </p:nvSpPr>
        <p:spPr bwMode="auto">
          <a:xfrm>
            <a:off x="893763" y="4687888"/>
            <a:ext cx="4930775" cy="4440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5142" tIns="42573" rIns="85142" bIns="42573" numCol="1" anchor="t" anchorCtr="0" compatLnSpc="1">
            <a:prstTxWarp prst="textNoShape">
              <a:avLst/>
            </a:prstTxWarp>
          </a:bodyPr>
          <a:lstStyle/>
          <a:p>
            <a:pPr lvl="0"/>
            <a:r>
              <a:rPr lang="it-IT" altLang="en-CH"/>
              <a:t>Fare clic per modificare gli stili del testo dello schema</a:t>
            </a:r>
          </a:p>
          <a:p>
            <a:pPr lvl="1"/>
            <a:r>
              <a:rPr lang="it-IT" altLang="en-CH"/>
              <a:t>Secondo livello</a:t>
            </a:r>
          </a:p>
          <a:p>
            <a:pPr lvl="2"/>
            <a:r>
              <a:rPr lang="it-IT" altLang="en-CH"/>
              <a:t>Terzo livello</a:t>
            </a:r>
          </a:p>
          <a:p>
            <a:pPr lvl="3"/>
            <a:r>
              <a:rPr lang="it-IT" altLang="en-CH"/>
              <a:t>Quarto livello</a:t>
            </a:r>
          </a:p>
          <a:p>
            <a:pPr lvl="4"/>
            <a:r>
              <a:rPr lang="it-IT" altLang="en-CH"/>
              <a:t>Quinto livello</a:t>
            </a:r>
          </a:p>
        </p:txBody>
      </p:sp>
      <p:sp>
        <p:nvSpPr>
          <p:cNvPr id="2054" name="Rectangle 6">
            <a:extLst>
              <a:ext uri="{FF2B5EF4-FFF2-40B4-BE49-F238E27FC236}">
                <a16:creationId xmlns:a16="http://schemas.microsoft.com/office/drawing/2014/main" id="{AD0FB0BE-8B26-7FBB-D74C-32776B08B41C}"/>
              </a:ext>
            </a:extLst>
          </p:cNvPr>
          <p:cNvSpPr>
            <a:spLocks noGrp="1" noChangeArrowheads="1"/>
          </p:cNvSpPr>
          <p:nvPr>
            <p:ph type="ftr" sz="quarter" idx="4"/>
          </p:nvPr>
        </p:nvSpPr>
        <p:spPr bwMode="auto">
          <a:xfrm>
            <a:off x="0" y="9375775"/>
            <a:ext cx="2911475"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7616" tIns="0" rIns="17616" bIns="0" numCol="1" anchor="b" anchorCtr="0" compatLnSpc="1">
            <a:prstTxWarp prst="textNoShape">
              <a:avLst/>
            </a:prstTxWarp>
          </a:bodyPr>
          <a:lstStyle>
            <a:lvl1pPr defTabSz="846138">
              <a:defRPr sz="900" i="1">
                <a:solidFill>
                  <a:schemeClr val="tx1"/>
                </a:solidFill>
              </a:defRPr>
            </a:lvl1pPr>
          </a:lstStyle>
          <a:p>
            <a:endParaRPr lang="it-IT" altLang="en-CH"/>
          </a:p>
        </p:txBody>
      </p:sp>
      <p:sp>
        <p:nvSpPr>
          <p:cNvPr id="2055" name="Rectangle 7">
            <a:extLst>
              <a:ext uri="{FF2B5EF4-FFF2-40B4-BE49-F238E27FC236}">
                <a16:creationId xmlns:a16="http://schemas.microsoft.com/office/drawing/2014/main" id="{8DC3428C-EE52-D1B2-F183-360648CE08E9}"/>
              </a:ext>
            </a:extLst>
          </p:cNvPr>
          <p:cNvSpPr>
            <a:spLocks noGrp="1" noChangeArrowheads="1"/>
          </p:cNvSpPr>
          <p:nvPr>
            <p:ph type="sldNum" sz="quarter" idx="5"/>
          </p:nvPr>
        </p:nvSpPr>
        <p:spPr bwMode="auto">
          <a:xfrm>
            <a:off x="3806825" y="9375775"/>
            <a:ext cx="2911475"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7616" tIns="0" rIns="17616" bIns="0" numCol="1" anchor="b" anchorCtr="0" compatLnSpc="1">
            <a:prstTxWarp prst="textNoShape">
              <a:avLst/>
            </a:prstTxWarp>
          </a:bodyPr>
          <a:lstStyle>
            <a:lvl1pPr algn="r" defTabSz="846138">
              <a:defRPr sz="900" i="1">
                <a:solidFill>
                  <a:schemeClr val="tx1"/>
                </a:solidFill>
              </a:defRPr>
            </a:lvl1pPr>
          </a:lstStyle>
          <a:p>
            <a:fld id="{1311B006-9E7E-F149-BD11-38AA844913F9}" type="slidenum">
              <a:rPr lang="it-IT" altLang="en-CH"/>
              <a:pPr/>
              <a:t>‹#›</a:t>
            </a:fld>
            <a:endParaRPr lang="it-IT" altLang="en-CH"/>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CDAD323-E926-B91A-3FED-F0F2B882B60F}"/>
              </a:ext>
            </a:extLst>
          </p:cNvPr>
          <p:cNvSpPr>
            <a:spLocks noGrp="1" noChangeArrowheads="1"/>
          </p:cNvSpPr>
          <p:nvPr>
            <p:ph type="sldNum" sz="quarter" idx="5"/>
          </p:nvPr>
        </p:nvSpPr>
        <p:spPr>
          <a:ln/>
        </p:spPr>
        <p:txBody>
          <a:bodyPr/>
          <a:lstStyle/>
          <a:p>
            <a:fld id="{27EFD9C4-1A29-1D47-A2D5-88CDC1A014F9}" type="slidenum">
              <a:rPr lang="it-IT" altLang="en-CH"/>
              <a:pPr/>
              <a:t>1</a:t>
            </a:fld>
            <a:endParaRPr lang="it-IT" altLang="en-CH"/>
          </a:p>
        </p:txBody>
      </p:sp>
      <p:sp>
        <p:nvSpPr>
          <p:cNvPr id="754690" name="Rectangle 2">
            <a:extLst>
              <a:ext uri="{FF2B5EF4-FFF2-40B4-BE49-F238E27FC236}">
                <a16:creationId xmlns:a16="http://schemas.microsoft.com/office/drawing/2014/main" id="{F773E1BE-FBBA-1537-A226-675FC6A028EF}"/>
              </a:ext>
            </a:extLst>
          </p:cNvPr>
          <p:cNvSpPr>
            <a:spLocks noChangeArrowheads="1" noTextEdit="1"/>
          </p:cNvSpPr>
          <p:nvPr>
            <p:ph type="sldImg"/>
          </p:nvPr>
        </p:nvSpPr>
        <p:spPr>
          <a:ln/>
        </p:spPr>
      </p:sp>
      <p:sp>
        <p:nvSpPr>
          <p:cNvPr id="754691" name="Rectangle 3">
            <a:extLst>
              <a:ext uri="{FF2B5EF4-FFF2-40B4-BE49-F238E27FC236}">
                <a16:creationId xmlns:a16="http://schemas.microsoft.com/office/drawing/2014/main" id="{9CD9A9E6-FB70-2F88-D2F6-D14A1A80F350}"/>
              </a:ext>
            </a:extLst>
          </p:cNvPr>
          <p:cNvSpPr>
            <a:spLocks noGrp="1" noChangeArrowheads="1"/>
          </p:cNvSpPr>
          <p:nvPr>
            <p:ph type="body" idx="1"/>
          </p:nvPr>
        </p:nvSpPr>
        <p:spPr/>
        <p:txBody>
          <a:bodyPr/>
          <a:lstStyle/>
          <a:p>
            <a:endParaRPr lang="en-US" altLang="en-CH"/>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50D1563-58DA-F06C-0066-CFB58318F71E}"/>
              </a:ext>
            </a:extLst>
          </p:cNvPr>
          <p:cNvSpPr>
            <a:spLocks noGrp="1" noChangeArrowheads="1"/>
          </p:cNvSpPr>
          <p:nvPr>
            <p:ph type="sldNum" sz="quarter" idx="5"/>
          </p:nvPr>
        </p:nvSpPr>
        <p:spPr>
          <a:ln/>
        </p:spPr>
        <p:txBody>
          <a:bodyPr/>
          <a:lstStyle/>
          <a:p>
            <a:fld id="{9BA324B7-A284-204C-9676-7E9E381F1D8F}" type="slidenum">
              <a:rPr lang="it-IT" altLang="en-CH"/>
              <a:pPr/>
              <a:t>10</a:t>
            </a:fld>
            <a:endParaRPr lang="it-IT" altLang="en-CH"/>
          </a:p>
        </p:txBody>
      </p:sp>
      <p:sp>
        <p:nvSpPr>
          <p:cNvPr id="783362" name="Rectangle 2">
            <a:extLst>
              <a:ext uri="{FF2B5EF4-FFF2-40B4-BE49-F238E27FC236}">
                <a16:creationId xmlns:a16="http://schemas.microsoft.com/office/drawing/2014/main" id="{EFF70294-1573-4DF1-0372-2BA6E53C0399}"/>
              </a:ext>
            </a:extLst>
          </p:cNvPr>
          <p:cNvSpPr>
            <a:spLocks noChangeArrowheads="1" noTextEdit="1"/>
          </p:cNvSpPr>
          <p:nvPr>
            <p:ph type="sldImg"/>
          </p:nvPr>
        </p:nvSpPr>
        <p:spPr>
          <a:ln/>
        </p:spPr>
      </p:sp>
      <p:sp>
        <p:nvSpPr>
          <p:cNvPr id="783363" name="Rectangle 3">
            <a:extLst>
              <a:ext uri="{FF2B5EF4-FFF2-40B4-BE49-F238E27FC236}">
                <a16:creationId xmlns:a16="http://schemas.microsoft.com/office/drawing/2014/main" id="{542DEEEE-15CE-E52D-E743-24689AB4503E}"/>
              </a:ext>
            </a:extLst>
          </p:cNvPr>
          <p:cNvSpPr>
            <a:spLocks noGrp="1" noChangeArrowheads="1"/>
          </p:cNvSpPr>
          <p:nvPr>
            <p:ph type="body" idx="1"/>
          </p:nvPr>
        </p:nvSpPr>
        <p:spPr/>
        <p:txBody>
          <a:bodyPr/>
          <a:lstStyle/>
          <a:p>
            <a:endParaRPr lang="en-US" altLang="en-CH"/>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AA8C6B7-A6BD-437C-C507-2260C164F55A}"/>
              </a:ext>
            </a:extLst>
          </p:cNvPr>
          <p:cNvSpPr>
            <a:spLocks noGrp="1" noChangeArrowheads="1"/>
          </p:cNvSpPr>
          <p:nvPr>
            <p:ph type="sldNum" sz="quarter" idx="5"/>
          </p:nvPr>
        </p:nvSpPr>
        <p:spPr>
          <a:ln/>
        </p:spPr>
        <p:txBody>
          <a:bodyPr/>
          <a:lstStyle/>
          <a:p>
            <a:fld id="{37F40B6E-CFB0-DD4A-9C85-4BBAD9AE0B5C}" type="slidenum">
              <a:rPr lang="it-IT" altLang="en-CH"/>
              <a:pPr/>
              <a:t>11</a:t>
            </a:fld>
            <a:endParaRPr lang="it-IT" altLang="en-CH"/>
          </a:p>
        </p:txBody>
      </p:sp>
      <p:sp>
        <p:nvSpPr>
          <p:cNvPr id="789506" name="Rectangle 2">
            <a:extLst>
              <a:ext uri="{FF2B5EF4-FFF2-40B4-BE49-F238E27FC236}">
                <a16:creationId xmlns:a16="http://schemas.microsoft.com/office/drawing/2014/main" id="{B178A09C-D837-E0F7-9B45-1977EEC6969F}"/>
              </a:ext>
            </a:extLst>
          </p:cNvPr>
          <p:cNvSpPr>
            <a:spLocks noChangeArrowheads="1" noTextEdit="1"/>
          </p:cNvSpPr>
          <p:nvPr>
            <p:ph type="sldImg"/>
          </p:nvPr>
        </p:nvSpPr>
        <p:spPr>
          <a:ln/>
        </p:spPr>
      </p:sp>
      <p:sp>
        <p:nvSpPr>
          <p:cNvPr id="789507" name="Rectangle 3">
            <a:extLst>
              <a:ext uri="{FF2B5EF4-FFF2-40B4-BE49-F238E27FC236}">
                <a16:creationId xmlns:a16="http://schemas.microsoft.com/office/drawing/2014/main" id="{32701DA1-EC43-C58E-3B8E-589E46D46F3F}"/>
              </a:ext>
            </a:extLst>
          </p:cNvPr>
          <p:cNvSpPr>
            <a:spLocks noGrp="1" noChangeArrowheads="1"/>
          </p:cNvSpPr>
          <p:nvPr>
            <p:ph type="body" idx="1"/>
          </p:nvPr>
        </p:nvSpPr>
        <p:spPr/>
        <p:txBody>
          <a:bodyPr/>
          <a:lstStyle/>
          <a:p>
            <a:endParaRPr lang="en-US" altLang="en-CH"/>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347BD34-2203-B68E-89FD-F278ED92FF55}"/>
              </a:ext>
            </a:extLst>
          </p:cNvPr>
          <p:cNvSpPr>
            <a:spLocks noGrp="1" noChangeArrowheads="1"/>
          </p:cNvSpPr>
          <p:nvPr>
            <p:ph type="sldNum" sz="quarter" idx="5"/>
          </p:nvPr>
        </p:nvSpPr>
        <p:spPr>
          <a:ln/>
        </p:spPr>
        <p:txBody>
          <a:bodyPr/>
          <a:lstStyle/>
          <a:p>
            <a:fld id="{011ECF3F-FBD9-1142-91E5-A4E88FCBF404}" type="slidenum">
              <a:rPr lang="it-IT" altLang="en-CH"/>
              <a:pPr/>
              <a:t>12</a:t>
            </a:fld>
            <a:endParaRPr lang="it-IT" altLang="en-CH"/>
          </a:p>
        </p:txBody>
      </p:sp>
      <p:sp>
        <p:nvSpPr>
          <p:cNvPr id="791554" name="Rectangle 2">
            <a:extLst>
              <a:ext uri="{FF2B5EF4-FFF2-40B4-BE49-F238E27FC236}">
                <a16:creationId xmlns:a16="http://schemas.microsoft.com/office/drawing/2014/main" id="{3E198C21-1233-8013-E680-7A057E8564F4}"/>
              </a:ext>
            </a:extLst>
          </p:cNvPr>
          <p:cNvSpPr>
            <a:spLocks noChangeArrowheads="1" noTextEdit="1"/>
          </p:cNvSpPr>
          <p:nvPr>
            <p:ph type="sldImg"/>
          </p:nvPr>
        </p:nvSpPr>
        <p:spPr>
          <a:ln/>
        </p:spPr>
      </p:sp>
      <p:sp>
        <p:nvSpPr>
          <p:cNvPr id="791555" name="Rectangle 3">
            <a:extLst>
              <a:ext uri="{FF2B5EF4-FFF2-40B4-BE49-F238E27FC236}">
                <a16:creationId xmlns:a16="http://schemas.microsoft.com/office/drawing/2014/main" id="{DFFEE126-6654-2BD4-C4EA-045A3C746199}"/>
              </a:ext>
            </a:extLst>
          </p:cNvPr>
          <p:cNvSpPr>
            <a:spLocks noGrp="1" noChangeArrowheads="1"/>
          </p:cNvSpPr>
          <p:nvPr>
            <p:ph type="body" idx="1"/>
          </p:nvPr>
        </p:nvSpPr>
        <p:spPr/>
        <p:txBody>
          <a:bodyPr/>
          <a:lstStyle/>
          <a:p>
            <a:endParaRPr lang="en-US" altLang="en-CH"/>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41BC7B8-61B6-397C-CC68-2B786ED75D5F}"/>
              </a:ext>
            </a:extLst>
          </p:cNvPr>
          <p:cNvSpPr>
            <a:spLocks noGrp="1" noChangeArrowheads="1"/>
          </p:cNvSpPr>
          <p:nvPr>
            <p:ph type="sldNum" sz="quarter" idx="5"/>
          </p:nvPr>
        </p:nvSpPr>
        <p:spPr>
          <a:ln/>
        </p:spPr>
        <p:txBody>
          <a:bodyPr/>
          <a:lstStyle/>
          <a:p>
            <a:fld id="{8BB1FE2D-56AC-7242-AD10-F2A8CBF024E7}" type="slidenum">
              <a:rPr lang="it-IT" altLang="en-CH"/>
              <a:pPr/>
              <a:t>13</a:t>
            </a:fld>
            <a:endParaRPr lang="it-IT" altLang="en-CH"/>
          </a:p>
        </p:txBody>
      </p:sp>
      <p:sp>
        <p:nvSpPr>
          <p:cNvPr id="785410" name="Rectangle 2">
            <a:extLst>
              <a:ext uri="{FF2B5EF4-FFF2-40B4-BE49-F238E27FC236}">
                <a16:creationId xmlns:a16="http://schemas.microsoft.com/office/drawing/2014/main" id="{ECCCE3C4-E228-7257-0F6C-DA45549788CF}"/>
              </a:ext>
            </a:extLst>
          </p:cNvPr>
          <p:cNvSpPr>
            <a:spLocks noChangeArrowheads="1" noTextEdit="1"/>
          </p:cNvSpPr>
          <p:nvPr>
            <p:ph type="sldImg"/>
          </p:nvPr>
        </p:nvSpPr>
        <p:spPr>
          <a:ln/>
        </p:spPr>
      </p:sp>
      <p:sp>
        <p:nvSpPr>
          <p:cNvPr id="785411" name="Rectangle 3">
            <a:extLst>
              <a:ext uri="{FF2B5EF4-FFF2-40B4-BE49-F238E27FC236}">
                <a16:creationId xmlns:a16="http://schemas.microsoft.com/office/drawing/2014/main" id="{353E8E34-2825-8BD1-BE9B-2D3FA0F0C0A3}"/>
              </a:ext>
            </a:extLst>
          </p:cNvPr>
          <p:cNvSpPr>
            <a:spLocks noGrp="1" noChangeArrowheads="1"/>
          </p:cNvSpPr>
          <p:nvPr>
            <p:ph type="body" idx="1"/>
          </p:nvPr>
        </p:nvSpPr>
        <p:spPr/>
        <p:txBody>
          <a:bodyPr/>
          <a:lstStyle/>
          <a:p>
            <a:endParaRPr lang="en-US" altLang="en-CH"/>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08EC453-9AC0-E37B-CF2B-94B8AA071423}"/>
              </a:ext>
            </a:extLst>
          </p:cNvPr>
          <p:cNvSpPr>
            <a:spLocks noGrp="1" noChangeArrowheads="1"/>
          </p:cNvSpPr>
          <p:nvPr>
            <p:ph type="sldNum" sz="quarter" idx="5"/>
          </p:nvPr>
        </p:nvSpPr>
        <p:spPr>
          <a:ln/>
        </p:spPr>
        <p:txBody>
          <a:bodyPr/>
          <a:lstStyle/>
          <a:p>
            <a:fld id="{CB0E9D58-FF47-1347-8F48-8A2AE41F2C6A}" type="slidenum">
              <a:rPr lang="it-IT" altLang="en-CH"/>
              <a:pPr/>
              <a:t>14</a:t>
            </a:fld>
            <a:endParaRPr lang="it-IT" altLang="en-CH"/>
          </a:p>
        </p:txBody>
      </p:sp>
      <p:sp>
        <p:nvSpPr>
          <p:cNvPr id="795650" name="Rectangle 2">
            <a:extLst>
              <a:ext uri="{FF2B5EF4-FFF2-40B4-BE49-F238E27FC236}">
                <a16:creationId xmlns:a16="http://schemas.microsoft.com/office/drawing/2014/main" id="{39942AD8-C878-0F8A-815F-00FE7DAB033D}"/>
              </a:ext>
            </a:extLst>
          </p:cNvPr>
          <p:cNvSpPr>
            <a:spLocks noChangeArrowheads="1" noTextEdit="1"/>
          </p:cNvSpPr>
          <p:nvPr>
            <p:ph type="sldImg"/>
          </p:nvPr>
        </p:nvSpPr>
        <p:spPr>
          <a:ln/>
        </p:spPr>
      </p:sp>
      <p:sp>
        <p:nvSpPr>
          <p:cNvPr id="795651" name="Rectangle 3">
            <a:extLst>
              <a:ext uri="{FF2B5EF4-FFF2-40B4-BE49-F238E27FC236}">
                <a16:creationId xmlns:a16="http://schemas.microsoft.com/office/drawing/2014/main" id="{DCE17753-2E66-E838-001F-28966D823A96}"/>
              </a:ext>
            </a:extLst>
          </p:cNvPr>
          <p:cNvSpPr>
            <a:spLocks noGrp="1" noChangeArrowheads="1"/>
          </p:cNvSpPr>
          <p:nvPr>
            <p:ph type="body" idx="1"/>
          </p:nvPr>
        </p:nvSpPr>
        <p:spPr/>
        <p:txBody>
          <a:bodyPr/>
          <a:lstStyle/>
          <a:p>
            <a:endParaRPr lang="en-US" altLang="en-CH"/>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9E09172-8588-37F6-A4B2-6DD10A8E59BB}"/>
              </a:ext>
            </a:extLst>
          </p:cNvPr>
          <p:cNvSpPr>
            <a:spLocks noGrp="1" noChangeArrowheads="1"/>
          </p:cNvSpPr>
          <p:nvPr>
            <p:ph type="sldNum" sz="quarter" idx="5"/>
          </p:nvPr>
        </p:nvSpPr>
        <p:spPr>
          <a:ln/>
        </p:spPr>
        <p:txBody>
          <a:bodyPr/>
          <a:lstStyle/>
          <a:p>
            <a:fld id="{C29AC453-C1E4-D249-B556-4A34EE7A5337}" type="slidenum">
              <a:rPr lang="it-IT" altLang="en-CH"/>
              <a:pPr/>
              <a:t>15</a:t>
            </a:fld>
            <a:endParaRPr lang="it-IT" altLang="en-CH"/>
          </a:p>
        </p:txBody>
      </p:sp>
      <p:sp>
        <p:nvSpPr>
          <p:cNvPr id="801794" name="Rectangle 2">
            <a:extLst>
              <a:ext uri="{FF2B5EF4-FFF2-40B4-BE49-F238E27FC236}">
                <a16:creationId xmlns:a16="http://schemas.microsoft.com/office/drawing/2014/main" id="{337526E0-4631-6311-FC71-5699DFE2FA1E}"/>
              </a:ext>
            </a:extLst>
          </p:cNvPr>
          <p:cNvSpPr>
            <a:spLocks noChangeArrowheads="1" noTextEdit="1"/>
          </p:cNvSpPr>
          <p:nvPr>
            <p:ph type="sldImg"/>
          </p:nvPr>
        </p:nvSpPr>
        <p:spPr>
          <a:ln/>
        </p:spPr>
      </p:sp>
      <p:sp>
        <p:nvSpPr>
          <p:cNvPr id="801795" name="Rectangle 3">
            <a:extLst>
              <a:ext uri="{FF2B5EF4-FFF2-40B4-BE49-F238E27FC236}">
                <a16:creationId xmlns:a16="http://schemas.microsoft.com/office/drawing/2014/main" id="{68E7A383-48AC-484A-7636-3B16C3AE6F90}"/>
              </a:ext>
            </a:extLst>
          </p:cNvPr>
          <p:cNvSpPr>
            <a:spLocks noGrp="1" noChangeArrowheads="1"/>
          </p:cNvSpPr>
          <p:nvPr>
            <p:ph type="body" idx="1"/>
          </p:nvPr>
        </p:nvSpPr>
        <p:spPr/>
        <p:txBody>
          <a:bodyPr/>
          <a:lstStyle/>
          <a:p>
            <a:endParaRPr lang="en-US" altLang="en-CH"/>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E911045-A48B-B46E-8065-821A13145050}"/>
              </a:ext>
            </a:extLst>
          </p:cNvPr>
          <p:cNvSpPr>
            <a:spLocks noGrp="1" noChangeArrowheads="1"/>
          </p:cNvSpPr>
          <p:nvPr>
            <p:ph type="sldNum" sz="quarter" idx="5"/>
          </p:nvPr>
        </p:nvSpPr>
        <p:spPr>
          <a:ln/>
        </p:spPr>
        <p:txBody>
          <a:bodyPr/>
          <a:lstStyle/>
          <a:p>
            <a:fld id="{28AB58EE-C3B6-BB42-B550-80207D2BCEB8}" type="slidenum">
              <a:rPr lang="it-IT" altLang="en-CH"/>
              <a:pPr/>
              <a:t>16</a:t>
            </a:fld>
            <a:endParaRPr lang="it-IT" altLang="en-CH"/>
          </a:p>
        </p:txBody>
      </p:sp>
      <p:sp>
        <p:nvSpPr>
          <p:cNvPr id="793602" name="Rectangle 2">
            <a:extLst>
              <a:ext uri="{FF2B5EF4-FFF2-40B4-BE49-F238E27FC236}">
                <a16:creationId xmlns:a16="http://schemas.microsoft.com/office/drawing/2014/main" id="{94EA9EBF-F7CE-2160-B4E1-C4670374C783}"/>
              </a:ext>
            </a:extLst>
          </p:cNvPr>
          <p:cNvSpPr>
            <a:spLocks noChangeArrowheads="1" noTextEdit="1"/>
          </p:cNvSpPr>
          <p:nvPr>
            <p:ph type="sldImg"/>
          </p:nvPr>
        </p:nvSpPr>
        <p:spPr>
          <a:ln/>
        </p:spPr>
      </p:sp>
      <p:sp>
        <p:nvSpPr>
          <p:cNvPr id="793603" name="Rectangle 3">
            <a:extLst>
              <a:ext uri="{FF2B5EF4-FFF2-40B4-BE49-F238E27FC236}">
                <a16:creationId xmlns:a16="http://schemas.microsoft.com/office/drawing/2014/main" id="{855EE0F7-9F79-DAD5-8DE3-29A9146BE9B2}"/>
              </a:ext>
            </a:extLst>
          </p:cNvPr>
          <p:cNvSpPr>
            <a:spLocks noGrp="1" noChangeArrowheads="1"/>
          </p:cNvSpPr>
          <p:nvPr>
            <p:ph type="body" idx="1"/>
          </p:nvPr>
        </p:nvSpPr>
        <p:spPr/>
        <p:txBody>
          <a:bodyPr/>
          <a:lstStyle/>
          <a:p>
            <a:endParaRPr lang="en-US" altLang="en-CH"/>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0B1FB2A-CEE6-D8DF-1AC3-904AB7C05A8E}"/>
              </a:ext>
            </a:extLst>
          </p:cNvPr>
          <p:cNvSpPr>
            <a:spLocks noGrp="1" noChangeArrowheads="1"/>
          </p:cNvSpPr>
          <p:nvPr>
            <p:ph type="sldNum" sz="quarter" idx="5"/>
          </p:nvPr>
        </p:nvSpPr>
        <p:spPr>
          <a:ln/>
        </p:spPr>
        <p:txBody>
          <a:bodyPr/>
          <a:lstStyle/>
          <a:p>
            <a:fld id="{87BDDE9D-D545-894A-BB07-C140719F343E}" type="slidenum">
              <a:rPr lang="it-IT" altLang="en-CH"/>
              <a:pPr/>
              <a:t>17</a:t>
            </a:fld>
            <a:endParaRPr lang="it-IT" altLang="en-CH"/>
          </a:p>
        </p:txBody>
      </p:sp>
      <p:sp>
        <p:nvSpPr>
          <p:cNvPr id="797698" name="Rectangle 2">
            <a:extLst>
              <a:ext uri="{FF2B5EF4-FFF2-40B4-BE49-F238E27FC236}">
                <a16:creationId xmlns:a16="http://schemas.microsoft.com/office/drawing/2014/main" id="{E3CC5A64-A8E4-5AF3-E044-B49677CA8DCA}"/>
              </a:ext>
            </a:extLst>
          </p:cNvPr>
          <p:cNvSpPr>
            <a:spLocks noChangeArrowheads="1" noTextEdit="1"/>
          </p:cNvSpPr>
          <p:nvPr>
            <p:ph type="sldImg"/>
          </p:nvPr>
        </p:nvSpPr>
        <p:spPr>
          <a:ln/>
        </p:spPr>
      </p:sp>
      <p:sp>
        <p:nvSpPr>
          <p:cNvPr id="797699" name="Rectangle 3">
            <a:extLst>
              <a:ext uri="{FF2B5EF4-FFF2-40B4-BE49-F238E27FC236}">
                <a16:creationId xmlns:a16="http://schemas.microsoft.com/office/drawing/2014/main" id="{57B13BB4-4AE7-9118-45B1-61FF84D22AA9}"/>
              </a:ext>
            </a:extLst>
          </p:cNvPr>
          <p:cNvSpPr>
            <a:spLocks noGrp="1" noChangeArrowheads="1"/>
          </p:cNvSpPr>
          <p:nvPr>
            <p:ph type="body" idx="1"/>
          </p:nvPr>
        </p:nvSpPr>
        <p:spPr/>
        <p:txBody>
          <a:bodyPr/>
          <a:lstStyle/>
          <a:p>
            <a:endParaRPr lang="en-US" altLang="en-CH"/>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5934F46-FC51-B775-D473-B28E720796B8}"/>
              </a:ext>
            </a:extLst>
          </p:cNvPr>
          <p:cNvSpPr>
            <a:spLocks noGrp="1" noChangeArrowheads="1"/>
          </p:cNvSpPr>
          <p:nvPr>
            <p:ph type="sldNum" sz="quarter" idx="5"/>
          </p:nvPr>
        </p:nvSpPr>
        <p:spPr>
          <a:ln/>
        </p:spPr>
        <p:txBody>
          <a:bodyPr/>
          <a:lstStyle/>
          <a:p>
            <a:fld id="{9CFEB460-1705-E440-B2EC-6F3AC589C087}" type="slidenum">
              <a:rPr lang="it-IT" altLang="en-CH"/>
              <a:pPr/>
              <a:t>18</a:t>
            </a:fld>
            <a:endParaRPr lang="it-IT" altLang="en-CH"/>
          </a:p>
        </p:txBody>
      </p:sp>
      <p:sp>
        <p:nvSpPr>
          <p:cNvPr id="799746" name="Rectangle 2">
            <a:extLst>
              <a:ext uri="{FF2B5EF4-FFF2-40B4-BE49-F238E27FC236}">
                <a16:creationId xmlns:a16="http://schemas.microsoft.com/office/drawing/2014/main" id="{B966EF36-8D13-70DA-4B19-B285B7ADA561}"/>
              </a:ext>
            </a:extLst>
          </p:cNvPr>
          <p:cNvSpPr>
            <a:spLocks noChangeArrowheads="1" noTextEdit="1"/>
          </p:cNvSpPr>
          <p:nvPr>
            <p:ph type="sldImg"/>
          </p:nvPr>
        </p:nvSpPr>
        <p:spPr>
          <a:ln/>
        </p:spPr>
      </p:sp>
      <p:sp>
        <p:nvSpPr>
          <p:cNvPr id="799747" name="Rectangle 3">
            <a:extLst>
              <a:ext uri="{FF2B5EF4-FFF2-40B4-BE49-F238E27FC236}">
                <a16:creationId xmlns:a16="http://schemas.microsoft.com/office/drawing/2014/main" id="{BB4C866D-27B3-6524-24FE-99CE8D16B07C}"/>
              </a:ext>
            </a:extLst>
          </p:cNvPr>
          <p:cNvSpPr>
            <a:spLocks noGrp="1" noChangeArrowheads="1"/>
          </p:cNvSpPr>
          <p:nvPr>
            <p:ph type="body" idx="1"/>
          </p:nvPr>
        </p:nvSpPr>
        <p:spPr/>
        <p:txBody>
          <a:bodyPr/>
          <a:lstStyle/>
          <a:p>
            <a:endParaRPr lang="en-US" altLang="en-CH"/>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17FEB9E-C6B4-BE1B-95DD-0C89F53B0F98}"/>
              </a:ext>
            </a:extLst>
          </p:cNvPr>
          <p:cNvSpPr>
            <a:spLocks noGrp="1" noChangeArrowheads="1"/>
          </p:cNvSpPr>
          <p:nvPr>
            <p:ph type="sldNum" sz="quarter" idx="5"/>
          </p:nvPr>
        </p:nvSpPr>
        <p:spPr>
          <a:ln/>
        </p:spPr>
        <p:txBody>
          <a:bodyPr/>
          <a:lstStyle/>
          <a:p>
            <a:fld id="{1C0DD2E4-8F32-A048-9DD8-A40CB85029A5}" type="slidenum">
              <a:rPr lang="it-IT" altLang="en-CH"/>
              <a:pPr/>
              <a:t>19</a:t>
            </a:fld>
            <a:endParaRPr lang="it-IT" altLang="en-CH"/>
          </a:p>
        </p:txBody>
      </p:sp>
      <p:sp>
        <p:nvSpPr>
          <p:cNvPr id="803842" name="Rectangle 2">
            <a:extLst>
              <a:ext uri="{FF2B5EF4-FFF2-40B4-BE49-F238E27FC236}">
                <a16:creationId xmlns:a16="http://schemas.microsoft.com/office/drawing/2014/main" id="{338C7614-2EA1-B5F5-CEB1-8B0CE56B2D35}"/>
              </a:ext>
            </a:extLst>
          </p:cNvPr>
          <p:cNvSpPr>
            <a:spLocks noChangeArrowheads="1" noTextEdit="1"/>
          </p:cNvSpPr>
          <p:nvPr>
            <p:ph type="sldImg"/>
          </p:nvPr>
        </p:nvSpPr>
        <p:spPr>
          <a:ln/>
        </p:spPr>
      </p:sp>
      <p:sp>
        <p:nvSpPr>
          <p:cNvPr id="803843" name="Rectangle 3">
            <a:extLst>
              <a:ext uri="{FF2B5EF4-FFF2-40B4-BE49-F238E27FC236}">
                <a16:creationId xmlns:a16="http://schemas.microsoft.com/office/drawing/2014/main" id="{9B43233A-12F5-7FAD-2AF6-046AE5F4FB27}"/>
              </a:ext>
            </a:extLst>
          </p:cNvPr>
          <p:cNvSpPr>
            <a:spLocks noGrp="1" noChangeArrowheads="1"/>
          </p:cNvSpPr>
          <p:nvPr>
            <p:ph type="body" idx="1"/>
          </p:nvPr>
        </p:nvSpPr>
        <p:spPr/>
        <p:txBody>
          <a:bodyPr/>
          <a:lstStyle/>
          <a:p>
            <a:endParaRPr lang="en-US" altLang="en-CH"/>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03B9BC8-2235-BD19-14B1-836185674CA3}"/>
              </a:ext>
            </a:extLst>
          </p:cNvPr>
          <p:cNvSpPr>
            <a:spLocks noGrp="1" noChangeArrowheads="1"/>
          </p:cNvSpPr>
          <p:nvPr>
            <p:ph type="sldNum" sz="quarter" idx="5"/>
          </p:nvPr>
        </p:nvSpPr>
        <p:spPr>
          <a:ln/>
        </p:spPr>
        <p:txBody>
          <a:bodyPr/>
          <a:lstStyle/>
          <a:p>
            <a:fld id="{A16AE20D-F3E6-4545-8D9D-557135F137D0}" type="slidenum">
              <a:rPr lang="it-IT" altLang="en-CH"/>
              <a:pPr/>
              <a:t>2</a:t>
            </a:fld>
            <a:endParaRPr lang="it-IT" altLang="en-CH"/>
          </a:p>
        </p:txBody>
      </p:sp>
      <p:sp>
        <p:nvSpPr>
          <p:cNvPr id="769026" name="Rectangle 2">
            <a:extLst>
              <a:ext uri="{FF2B5EF4-FFF2-40B4-BE49-F238E27FC236}">
                <a16:creationId xmlns:a16="http://schemas.microsoft.com/office/drawing/2014/main" id="{58AEB151-BA65-F71D-2CC2-9252AB7F9E13}"/>
              </a:ext>
            </a:extLst>
          </p:cNvPr>
          <p:cNvSpPr>
            <a:spLocks noChangeArrowheads="1" noTextEdit="1"/>
          </p:cNvSpPr>
          <p:nvPr>
            <p:ph type="sldImg"/>
          </p:nvPr>
        </p:nvSpPr>
        <p:spPr>
          <a:ln/>
        </p:spPr>
      </p:sp>
      <p:sp>
        <p:nvSpPr>
          <p:cNvPr id="769027" name="Rectangle 3">
            <a:extLst>
              <a:ext uri="{FF2B5EF4-FFF2-40B4-BE49-F238E27FC236}">
                <a16:creationId xmlns:a16="http://schemas.microsoft.com/office/drawing/2014/main" id="{42E5DD77-3543-70FC-F2F1-41C6802CF7DB}"/>
              </a:ext>
            </a:extLst>
          </p:cNvPr>
          <p:cNvSpPr>
            <a:spLocks noGrp="1" noChangeArrowheads="1"/>
          </p:cNvSpPr>
          <p:nvPr>
            <p:ph type="body" idx="1"/>
          </p:nvPr>
        </p:nvSpPr>
        <p:spPr/>
        <p:txBody>
          <a:bodyPr/>
          <a:lstStyle/>
          <a:p>
            <a:endParaRPr lang="en-US" altLang="en-CH"/>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FE0F3D7-CE5B-F6B2-72CC-48B9C6A2374E}"/>
              </a:ext>
            </a:extLst>
          </p:cNvPr>
          <p:cNvSpPr>
            <a:spLocks noGrp="1" noChangeArrowheads="1"/>
          </p:cNvSpPr>
          <p:nvPr>
            <p:ph type="sldNum" sz="quarter" idx="5"/>
          </p:nvPr>
        </p:nvSpPr>
        <p:spPr>
          <a:ln/>
        </p:spPr>
        <p:txBody>
          <a:bodyPr/>
          <a:lstStyle/>
          <a:p>
            <a:fld id="{3A7062BE-AEBD-3F45-9A06-24FAF149A54A}" type="slidenum">
              <a:rPr lang="it-IT" altLang="en-CH"/>
              <a:pPr/>
              <a:t>20</a:t>
            </a:fld>
            <a:endParaRPr lang="it-IT" altLang="en-CH"/>
          </a:p>
        </p:txBody>
      </p:sp>
      <p:sp>
        <p:nvSpPr>
          <p:cNvPr id="805890" name="Rectangle 2">
            <a:extLst>
              <a:ext uri="{FF2B5EF4-FFF2-40B4-BE49-F238E27FC236}">
                <a16:creationId xmlns:a16="http://schemas.microsoft.com/office/drawing/2014/main" id="{5C9AC57B-AEA6-F509-73D6-925A582CF051}"/>
              </a:ext>
            </a:extLst>
          </p:cNvPr>
          <p:cNvSpPr>
            <a:spLocks noChangeArrowheads="1" noTextEdit="1"/>
          </p:cNvSpPr>
          <p:nvPr>
            <p:ph type="sldImg"/>
          </p:nvPr>
        </p:nvSpPr>
        <p:spPr>
          <a:ln/>
        </p:spPr>
      </p:sp>
      <p:sp>
        <p:nvSpPr>
          <p:cNvPr id="805891" name="Rectangle 3">
            <a:extLst>
              <a:ext uri="{FF2B5EF4-FFF2-40B4-BE49-F238E27FC236}">
                <a16:creationId xmlns:a16="http://schemas.microsoft.com/office/drawing/2014/main" id="{F1D4A6FD-BDA6-A151-3CBC-25D0B2E5DB17}"/>
              </a:ext>
            </a:extLst>
          </p:cNvPr>
          <p:cNvSpPr>
            <a:spLocks noGrp="1" noChangeArrowheads="1"/>
          </p:cNvSpPr>
          <p:nvPr>
            <p:ph type="body" idx="1"/>
          </p:nvPr>
        </p:nvSpPr>
        <p:spPr/>
        <p:txBody>
          <a:bodyPr/>
          <a:lstStyle/>
          <a:p>
            <a:endParaRPr lang="en-US" altLang="en-CH"/>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623B0C5-2460-F0EE-6891-7C1F25E1BA4F}"/>
              </a:ext>
            </a:extLst>
          </p:cNvPr>
          <p:cNvSpPr>
            <a:spLocks noGrp="1" noChangeArrowheads="1"/>
          </p:cNvSpPr>
          <p:nvPr>
            <p:ph type="sldNum" sz="quarter" idx="5"/>
          </p:nvPr>
        </p:nvSpPr>
        <p:spPr>
          <a:ln/>
        </p:spPr>
        <p:txBody>
          <a:bodyPr/>
          <a:lstStyle/>
          <a:p>
            <a:fld id="{5270AD58-980A-4F41-AEF7-5DECFE2E436E}" type="slidenum">
              <a:rPr lang="it-IT" altLang="en-CH"/>
              <a:pPr/>
              <a:t>21</a:t>
            </a:fld>
            <a:endParaRPr lang="it-IT" altLang="en-CH"/>
          </a:p>
        </p:txBody>
      </p:sp>
      <p:sp>
        <p:nvSpPr>
          <p:cNvPr id="807938" name="Rectangle 2">
            <a:extLst>
              <a:ext uri="{FF2B5EF4-FFF2-40B4-BE49-F238E27FC236}">
                <a16:creationId xmlns:a16="http://schemas.microsoft.com/office/drawing/2014/main" id="{0A81E46E-BD9A-72DD-C7BB-DB388E567170}"/>
              </a:ext>
            </a:extLst>
          </p:cNvPr>
          <p:cNvSpPr>
            <a:spLocks noChangeArrowheads="1" noTextEdit="1"/>
          </p:cNvSpPr>
          <p:nvPr>
            <p:ph type="sldImg"/>
          </p:nvPr>
        </p:nvSpPr>
        <p:spPr>
          <a:ln/>
        </p:spPr>
      </p:sp>
      <p:sp>
        <p:nvSpPr>
          <p:cNvPr id="807939" name="Rectangle 3">
            <a:extLst>
              <a:ext uri="{FF2B5EF4-FFF2-40B4-BE49-F238E27FC236}">
                <a16:creationId xmlns:a16="http://schemas.microsoft.com/office/drawing/2014/main" id="{54F802AD-00CD-A26A-A471-156BE907BCCC}"/>
              </a:ext>
            </a:extLst>
          </p:cNvPr>
          <p:cNvSpPr>
            <a:spLocks noGrp="1" noChangeArrowheads="1"/>
          </p:cNvSpPr>
          <p:nvPr>
            <p:ph type="body" idx="1"/>
          </p:nvPr>
        </p:nvSpPr>
        <p:spPr/>
        <p:txBody>
          <a:bodyPr/>
          <a:lstStyle/>
          <a:p>
            <a:endParaRPr lang="en-US" altLang="en-CH"/>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FAB49C2-1AA2-F0C1-A6E0-3BF8F4229692}"/>
              </a:ext>
            </a:extLst>
          </p:cNvPr>
          <p:cNvSpPr>
            <a:spLocks noGrp="1" noChangeArrowheads="1"/>
          </p:cNvSpPr>
          <p:nvPr>
            <p:ph type="sldNum" sz="quarter" idx="5"/>
          </p:nvPr>
        </p:nvSpPr>
        <p:spPr>
          <a:ln/>
        </p:spPr>
        <p:txBody>
          <a:bodyPr/>
          <a:lstStyle/>
          <a:p>
            <a:fld id="{AC714CAB-7572-E34C-B134-20DC27F62DCD}" type="slidenum">
              <a:rPr lang="it-IT" altLang="en-CH"/>
              <a:pPr/>
              <a:t>22</a:t>
            </a:fld>
            <a:endParaRPr lang="it-IT" altLang="en-CH"/>
          </a:p>
        </p:txBody>
      </p:sp>
      <p:sp>
        <p:nvSpPr>
          <p:cNvPr id="809986" name="Rectangle 2">
            <a:extLst>
              <a:ext uri="{FF2B5EF4-FFF2-40B4-BE49-F238E27FC236}">
                <a16:creationId xmlns:a16="http://schemas.microsoft.com/office/drawing/2014/main" id="{FD72731C-B2F9-E4F3-8025-51805BEE9A70}"/>
              </a:ext>
            </a:extLst>
          </p:cNvPr>
          <p:cNvSpPr>
            <a:spLocks noChangeArrowheads="1" noTextEdit="1"/>
          </p:cNvSpPr>
          <p:nvPr>
            <p:ph type="sldImg"/>
          </p:nvPr>
        </p:nvSpPr>
        <p:spPr>
          <a:ln/>
        </p:spPr>
      </p:sp>
      <p:sp>
        <p:nvSpPr>
          <p:cNvPr id="809987" name="Rectangle 3">
            <a:extLst>
              <a:ext uri="{FF2B5EF4-FFF2-40B4-BE49-F238E27FC236}">
                <a16:creationId xmlns:a16="http://schemas.microsoft.com/office/drawing/2014/main" id="{8DF91A68-9C8B-6711-E47A-84DA1C3D7271}"/>
              </a:ext>
            </a:extLst>
          </p:cNvPr>
          <p:cNvSpPr>
            <a:spLocks noGrp="1" noChangeArrowheads="1"/>
          </p:cNvSpPr>
          <p:nvPr>
            <p:ph type="body" idx="1"/>
          </p:nvPr>
        </p:nvSpPr>
        <p:spPr/>
        <p:txBody>
          <a:bodyPr/>
          <a:lstStyle/>
          <a:p>
            <a:endParaRPr lang="en-US" altLang="en-CH"/>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6330968-AAE5-BBB7-12DA-9E15C53622C3}"/>
              </a:ext>
            </a:extLst>
          </p:cNvPr>
          <p:cNvSpPr>
            <a:spLocks noGrp="1" noChangeArrowheads="1"/>
          </p:cNvSpPr>
          <p:nvPr>
            <p:ph type="sldNum" sz="quarter" idx="5"/>
          </p:nvPr>
        </p:nvSpPr>
        <p:spPr>
          <a:ln/>
        </p:spPr>
        <p:txBody>
          <a:bodyPr/>
          <a:lstStyle/>
          <a:p>
            <a:fld id="{B25581D0-D9F5-C640-A796-E12A1B4B5EAA}" type="slidenum">
              <a:rPr lang="it-IT" altLang="en-CH"/>
              <a:pPr/>
              <a:t>3</a:t>
            </a:fld>
            <a:endParaRPr lang="it-IT" altLang="en-CH"/>
          </a:p>
        </p:txBody>
      </p:sp>
      <p:sp>
        <p:nvSpPr>
          <p:cNvPr id="766978" name="Rectangle 2">
            <a:extLst>
              <a:ext uri="{FF2B5EF4-FFF2-40B4-BE49-F238E27FC236}">
                <a16:creationId xmlns:a16="http://schemas.microsoft.com/office/drawing/2014/main" id="{074FA3B4-4BDB-A000-ECF4-8DF55DF09B80}"/>
              </a:ext>
            </a:extLst>
          </p:cNvPr>
          <p:cNvSpPr>
            <a:spLocks noChangeArrowheads="1" noTextEdit="1"/>
          </p:cNvSpPr>
          <p:nvPr>
            <p:ph type="sldImg"/>
          </p:nvPr>
        </p:nvSpPr>
        <p:spPr>
          <a:ln/>
        </p:spPr>
      </p:sp>
      <p:sp>
        <p:nvSpPr>
          <p:cNvPr id="766979" name="Rectangle 3">
            <a:extLst>
              <a:ext uri="{FF2B5EF4-FFF2-40B4-BE49-F238E27FC236}">
                <a16:creationId xmlns:a16="http://schemas.microsoft.com/office/drawing/2014/main" id="{157B4B2A-3410-2684-85A8-44E933D25A7F}"/>
              </a:ext>
            </a:extLst>
          </p:cNvPr>
          <p:cNvSpPr>
            <a:spLocks noGrp="1" noChangeArrowheads="1"/>
          </p:cNvSpPr>
          <p:nvPr>
            <p:ph type="body" idx="1"/>
          </p:nvPr>
        </p:nvSpPr>
        <p:spPr/>
        <p:txBody>
          <a:bodyPr/>
          <a:lstStyle/>
          <a:p>
            <a:endParaRPr lang="en-US" altLang="en-CH"/>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F441BBD-B862-05AD-2549-5F0D28DA4947}"/>
              </a:ext>
            </a:extLst>
          </p:cNvPr>
          <p:cNvSpPr>
            <a:spLocks noGrp="1" noChangeArrowheads="1"/>
          </p:cNvSpPr>
          <p:nvPr>
            <p:ph type="sldNum" sz="quarter" idx="5"/>
          </p:nvPr>
        </p:nvSpPr>
        <p:spPr>
          <a:ln/>
        </p:spPr>
        <p:txBody>
          <a:bodyPr/>
          <a:lstStyle/>
          <a:p>
            <a:fld id="{6A28B5D3-9506-D44B-B749-5F7BFE5987B2}" type="slidenum">
              <a:rPr lang="it-IT" altLang="en-CH"/>
              <a:pPr/>
              <a:t>4</a:t>
            </a:fld>
            <a:endParaRPr lang="it-IT" altLang="en-CH"/>
          </a:p>
        </p:txBody>
      </p:sp>
      <p:sp>
        <p:nvSpPr>
          <p:cNvPr id="771074" name="Rectangle 2">
            <a:extLst>
              <a:ext uri="{FF2B5EF4-FFF2-40B4-BE49-F238E27FC236}">
                <a16:creationId xmlns:a16="http://schemas.microsoft.com/office/drawing/2014/main" id="{5E42DCF3-B102-9523-E9BB-882D0BB27261}"/>
              </a:ext>
            </a:extLst>
          </p:cNvPr>
          <p:cNvSpPr>
            <a:spLocks noChangeArrowheads="1" noTextEdit="1"/>
          </p:cNvSpPr>
          <p:nvPr>
            <p:ph type="sldImg"/>
          </p:nvPr>
        </p:nvSpPr>
        <p:spPr>
          <a:ln/>
        </p:spPr>
      </p:sp>
      <p:sp>
        <p:nvSpPr>
          <p:cNvPr id="771075" name="Rectangle 3">
            <a:extLst>
              <a:ext uri="{FF2B5EF4-FFF2-40B4-BE49-F238E27FC236}">
                <a16:creationId xmlns:a16="http://schemas.microsoft.com/office/drawing/2014/main" id="{CE7C25D0-D30E-73E8-E5DC-38028E5FD03B}"/>
              </a:ext>
            </a:extLst>
          </p:cNvPr>
          <p:cNvSpPr>
            <a:spLocks noGrp="1" noChangeArrowheads="1"/>
          </p:cNvSpPr>
          <p:nvPr>
            <p:ph type="body" idx="1"/>
          </p:nvPr>
        </p:nvSpPr>
        <p:spPr/>
        <p:txBody>
          <a:bodyPr/>
          <a:lstStyle/>
          <a:p>
            <a:endParaRPr lang="en-US" altLang="en-CH"/>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3A274FF-54A6-AF90-5619-792DC8DE3F1F}"/>
              </a:ext>
            </a:extLst>
          </p:cNvPr>
          <p:cNvSpPr>
            <a:spLocks noGrp="1" noChangeArrowheads="1"/>
          </p:cNvSpPr>
          <p:nvPr>
            <p:ph type="sldNum" sz="quarter" idx="5"/>
          </p:nvPr>
        </p:nvSpPr>
        <p:spPr>
          <a:ln/>
        </p:spPr>
        <p:txBody>
          <a:bodyPr/>
          <a:lstStyle/>
          <a:p>
            <a:fld id="{A8B07DC1-FF74-D542-87FB-6C66156B3960}" type="slidenum">
              <a:rPr lang="it-IT" altLang="en-CH"/>
              <a:pPr/>
              <a:t>5</a:t>
            </a:fld>
            <a:endParaRPr lang="it-IT" altLang="en-CH"/>
          </a:p>
        </p:txBody>
      </p:sp>
      <p:sp>
        <p:nvSpPr>
          <p:cNvPr id="773122" name="Rectangle 2">
            <a:extLst>
              <a:ext uri="{FF2B5EF4-FFF2-40B4-BE49-F238E27FC236}">
                <a16:creationId xmlns:a16="http://schemas.microsoft.com/office/drawing/2014/main" id="{67959789-9251-ADEB-8A28-67B5E7E658C7}"/>
              </a:ext>
            </a:extLst>
          </p:cNvPr>
          <p:cNvSpPr>
            <a:spLocks noChangeArrowheads="1" noTextEdit="1"/>
          </p:cNvSpPr>
          <p:nvPr>
            <p:ph type="sldImg"/>
          </p:nvPr>
        </p:nvSpPr>
        <p:spPr>
          <a:ln/>
        </p:spPr>
      </p:sp>
      <p:sp>
        <p:nvSpPr>
          <p:cNvPr id="773123" name="Rectangle 3">
            <a:extLst>
              <a:ext uri="{FF2B5EF4-FFF2-40B4-BE49-F238E27FC236}">
                <a16:creationId xmlns:a16="http://schemas.microsoft.com/office/drawing/2014/main" id="{E2631FF3-83B4-30B8-365D-035608BC1EC4}"/>
              </a:ext>
            </a:extLst>
          </p:cNvPr>
          <p:cNvSpPr>
            <a:spLocks noGrp="1" noChangeArrowheads="1"/>
          </p:cNvSpPr>
          <p:nvPr>
            <p:ph type="body" idx="1"/>
          </p:nvPr>
        </p:nvSpPr>
        <p:spPr/>
        <p:txBody>
          <a:bodyPr/>
          <a:lstStyle/>
          <a:p>
            <a:endParaRPr lang="en-US" altLang="en-CH"/>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8FAC3F6-696F-F76F-1EAB-BAFBCEE1F3DF}"/>
              </a:ext>
            </a:extLst>
          </p:cNvPr>
          <p:cNvSpPr>
            <a:spLocks noGrp="1" noChangeArrowheads="1"/>
          </p:cNvSpPr>
          <p:nvPr>
            <p:ph type="sldNum" sz="quarter" idx="5"/>
          </p:nvPr>
        </p:nvSpPr>
        <p:spPr>
          <a:ln/>
        </p:spPr>
        <p:txBody>
          <a:bodyPr/>
          <a:lstStyle/>
          <a:p>
            <a:fld id="{1650E291-C035-C345-B3C9-F2490426B060}" type="slidenum">
              <a:rPr lang="it-IT" altLang="en-CH"/>
              <a:pPr/>
              <a:t>6</a:t>
            </a:fld>
            <a:endParaRPr lang="it-IT" altLang="en-CH"/>
          </a:p>
        </p:txBody>
      </p:sp>
      <p:sp>
        <p:nvSpPr>
          <p:cNvPr id="777218" name="Rectangle 2">
            <a:extLst>
              <a:ext uri="{FF2B5EF4-FFF2-40B4-BE49-F238E27FC236}">
                <a16:creationId xmlns:a16="http://schemas.microsoft.com/office/drawing/2014/main" id="{C8C77D6C-83F7-75F3-41F6-DCDAF84E9D9B}"/>
              </a:ext>
            </a:extLst>
          </p:cNvPr>
          <p:cNvSpPr>
            <a:spLocks noChangeArrowheads="1" noTextEdit="1"/>
          </p:cNvSpPr>
          <p:nvPr>
            <p:ph type="sldImg"/>
          </p:nvPr>
        </p:nvSpPr>
        <p:spPr>
          <a:ln/>
        </p:spPr>
      </p:sp>
      <p:sp>
        <p:nvSpPr>
          <p:cNvPr id="777219" name="Rectangle 3">
            <a:extLst>
              <a:ext uri="{FF2B5EF4-FFF2-40B4-BE49-F238E27FC236}">
                <a16:creationId xmlns:a16="http://schemas.microsoft.com/office/drawing/2014/main" id="{3E61C0B3-099B-D7BD-350C-F24A590D1EB2}"/>
              </a:ext>
            </a:extLst>
          </p:cNvPr>
          <p:cNvSpPr>
            <a:spLocks noGrp="1" noChangeArrowheads="1"/>
          </p:cNvSpPr>
          <p:nvPr>
            <p:ph type="body" idx="1"/>
          </p:nvPr>
        </p:nvSpPr>
        <p:spPr/>
        <p:txBody>
          <a:bodyPr/>
          <a:lstStyle/>
          <a:p>
            <a:endParaRPr lang="en-US" altLang="en-CH"/>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2C3F95C-57E5-72B6-1C2C-B73E95DB2538}"/>
              </a:ext>
            </a:extLst>
          </p:cNvPr>
          <p:cNvSpPr>
            <a:spLocks noGrp="1" noChangeArrowheads="1"/>
          </p:cNvSpPr>
          <p:nvPr>
            <p:ph type="sldNum" sz="quarter" idx="5"/>
          </p:nvPr>
        </p:nvSpPr>
        <p:spPr>
          <a:ln/>
        </p:spPr>
        <p:txBody>
          <a:bodyPr/>
          <a:lstStyle/>
          <a:p>
            <a:fld id="{807149C6-CA77-1A4C-A1A0-FB4BCFE8E142}" type="slidenum">
              <a:rPr lang="it-IT" altLang="en-CH"/>
              <a:pPr/>
              <a:t>7</a:t>
            </a:fld>
            <a:endParaRPr lang="it-IT" altLang="en-CH"/>
          </a:p>
        </p:txBody>
      </p:sp>
      <p:sp>
        <p:nvSpPr>
          <p:cNvPr id="775170" name="Rectangle 2">
            <a:extLst>
              <a:ext uri="{FF2B5EF4-FFF2-40B4-BE49-F238E27FC236}">
                <a16:creationId xmlns:a16="http://schemas.microsoft.com/office/drawing/2014/main" id="{BF874C49-14F2-4752-4C41-B265623C0C65}"/>
              </a:ext>
            </a:extLst>
          </p:cNvPr>
          <p:cNvSpPr>
            <a:spLocks noChangeArrowheads="1" noTextEdit="1"/>
          </p:cNvSpPr>
          <p:nvPr>
            <p:ph type="sldImg"/>
          </p:nvPr>
        </p:nvSpPr>
        <p:spPr>
          <a:ln/>
        </p:spPr>
      </p:sp>
      <p:sp>
        <p:nvSpPr>
          <p:cNvPr id="775171" name="Rectangle 3">
            <a:extLst>
              <a:ext uri="{FF2B5EF4-FFF2-40B4-BE49-F238E27FC236}">
                <a16:creationId xmlns:a16="http://schemas.microsoft.com/office/drawing/2014/main" id="{47719FA9-3589-3C2E-EF64-0540B5E222EE}"/>
              </a:ext>
            </a:extLst>
          </p:cNvPr>
          <p:cNvSpPr>
            <a:spLocks noGrp="1" noChangeArrowheads="1"/>
          </p:cNvSpPr>
          <p:nvPr>
            <p:ph type="body" idx="1"/>
          </p:nvPr>
        </p:nvSpPr>
        <p:spPr/>
        <p:txBody>
          <a:bodyPr/>
          <a:lstStyle/>
          <a:p>
            <a:endParaRPr lang="en-US" altLang="en-CH"/>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26BFA9D-0536-5F46-934E-5231DCCCD838}"/>
              </a:ext>
            </a:extLst>
          </p:cNvPr>
          <p:cNvSpPr>
            <a:spLocks noGrp="1" noChangeArrowheads="1"/>
          </p:cNvSpPr>
          <p:nvPr>
            <p:ph type="sldNum" sz="quarter" idx="5"/>
          </p:nvPr>
        </p:nvSpPr>
        <p:spPr>
          <a:ln/>
        </p:spPr>
        <p:txBody>
          <a:bodyPr/>
          <a:lstStyle/>
          <a:p>
            <a:fld id="{074DD05C-355D-384F-805A-41FA8F9EB15F}" type="slidenum">
              <a:rPr lang="it-IT" altLang="en-CH"/>
              <a:pPr/>
              <a:t>8</a:t>
            </a:fld>
            <a:endParaRPr lang="it-IT" altLang="en-CH"/>
          </a:p>
        </p:txBody>
      </p:sp>
      <p:sp>
        <p:nvSpPr>
          <p:cNvPr id="779266" name="Rectangle 2">
            <a:extLst>
              <a:ext uri="{FF2B5EF4-FFF2-40B4-BE49-F238E27FC236}">
                <a16:creationId xmlns:a16="http://schemas.microsoft.com/office/drawing/2014/main" id="{50D5A760-B858-CD3D-11D4-DBABE95FF9AB}"/>
              </a:ext>
            </a:extLst>
          </p:cNvPr>
          <p:cNvSpPr>
            <a:spLocks noChangeArrowheads="1" noTextEdit="1"/>
          </p:cNvSpPr>
          <p:nvPr>
            <p:ph type="sldImg"/>
          </p:nvPr>
        </p:nvSpPr>
        <p:spPr>
          <a:ln/>
        </p:spPr>
      </p:sp>
      <p:sp>
        <p:nvSpPr>
          <p:cNvPr id="779267" name="Rectangle 3">
            <a:extLst>
              <a:ext uri="{FF2B5EF4-FFF2-40B4-BE49-F238E27FC236}">
                <a16:creationId xmlns:a16="http://schemas.microsoft.com/office/drawing/2014/main" id="{59DD06A0-FF44-D6D9-D43F-AF9E24E9D631}"/>
              </a:ext>
            </a:extLst>
          </p:cNvPr>
          <p:cNvSpPr>
            <a:spLocks noGrp="1" noChangeArrowheads="1"/>
          </p:cNvSpPr>
          <p:nvPr>
            <p:ph type="body" idx="1"/>
          </p:nvPr>
        </p:nvSpPr>
        <p:spPr/>
        <p:txBody>
          <a:bodyPr/>
          <a:lstStyle/>
          <a:p>
            <a:endParaRPr lang="en-US" altLang="en-CH"/>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D2B3F0C-083A-39B7-A81C-2F4B45676FA7}"/>
              </a:ext>
            </a:extLst>
          </p:cNvPr>
          <p:cNvSpPr>
            <a:spLocks noGrp="1" noChangeArrowheads="1"/>
          </p:cNvSpPr>
          <p:nvPr>
            <p:ph type="sldNum" sz="quarter" idx="5"/>
          </p:nvPr>
        </p:nvSpPr>
        <p:spPr>
          <a:ln/>
        </p:spPr>
        <p:txBody>
          <a:bodyPr/>
          <a:lstStyle/>
          <a:p>
            <a:fld id="{37BE35AC-BE76-F440-B73E-D8E098B15394}" type="slidenum">
              <a:rPr lang="it-IT" altLang="en-CH"/>
              <a:pPr/>
              <a:t>9</a:t>
            </a:fld>
            <a:endParaRPr lang="it-IT" altLang="en-CH"/>
          </a:p>
        </p:txBody>
      </p:sp>
      <p:sp>
        <p:nvSpPr>
          <p:cNvPr id="781314" name="Rectangle 2">
            <a:extLst>
              <a:ext uri="{FF2B5EF4-FFF2-40B4-BE49-F238E27FC236}">
                <a16:creationId xmlns:a16="http://schemas.microsoft.com/office/drawing/2014/main" id="{FB1777EC-0D88-F8BF-9249-873943661B09}"/>
              </a:ext>
            </a:extLst>
          </p:cNvPr>
          <p:cNvSpPr>
            <a:spLocks noChangeArrowheads="1" noTextEdit="1"/>
          </p:cNvSpPr>
          <p:nvPr>
            <p:ph type="sldImg"/>
          </p:nvPr>
        </p:nvSpPr>
        <p:spPr>
          <a:ln/>
        </p:spPr>
      </p:sp>
      <p:sp>
        <p:nvSpPr>
          <p:cNvPr id="781315" name="Rectangle 3">
            <a:extLst>
              <a:ext uri="{FF2B5EF4-FFF2-40B4-BE49-F238E27FC236}">
                <a16:creationId xmlns:a16="http://schemas.microsoft.com/office/drawing/2014/main" id="{54222E8B-B792-2BCA-9E16-5CE843D11E3F}"/>
              </a:ext>
            </a:extLst>
          </p:cNvPr>
          <p:cNvSpPr>
            <a:spLocks noGrp="1" noChangeArrowheads="1"/>
          </p:cNvSpPr>
          <p:nvPr>
            <p:ph type="body" idx="1"/>
          </p:nvPr>
        </p:nvSpPr>
        <p:spPr/>
        <p:txBody>
          <a:bodyPr/>
          <a:lstStyle/>
          <a:p>
            <a:endParaRPr lang="en-US" altLang="en-CH"/>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77186" name="Rectangle 2">
            <a:extLst>
              <a:ext uri="{FF2B5EF4-FFF2-40B4-BE49-F238E27FC236}">
                <a16:creationId xmlns:a16="http://schemas.microsoft.com/office/drawing/2014/main" id="{E7FC2A94-14A3-BCAC-CA4B-EB3D31A86147}"/>
              </a:ext>
            </a:extLst>
          </p:cNvPr>
          <p:cNvSpPr>
            <a:spLocks noGrp="1" noChangeArrowheads="1"/>
          </p:cNvSpPr>
          <p:nvPr>
            <p:ph type="ctrTitle"/>
          </p:nvPr>
        </p:nvSpPr>
        <p:spPr>
          <a:xfrm>
            <a:off x="1528763" y="2286000"/>
            <a:ext cx="6962775" cy="1143000"/>
          </a:xfrm>
        </p:spPr>
        <p:txBody>
          <a:bodyPr/>
          <a:lstStyle>
            <a:lvl1pPr algn="ctr">
              <a:defRPr/>
            </a:lvl1pPr>
          </a:lstStyle>
          <a:p>
            <a:pPr lvl="0"/>
            <a:r>
              <a:rPr lang="en-US" altLang="en-CH" noProof="0"/>
              <a:t>Click to edit Master title style</a:t>
            </a:r>
          </a:p>
        </p:txBody>
      </p:sp>
      <p:sp>
        <p:nvSpPr>
          <p:cNvPr id="477187" name="Rectangle 3">
            <a:extLst>
              <a:ext uri="{FF2B5EF4-FFF2-40B4-BE49-F238E27FC236}">
                <a16:creationId xmlns:a16="http://schemas.microsoft.com/office/drawing/2014/main" id="{3D3FA11B-3694-31AE-0C60-56C5ECBAAA95}"/>
              </a:ext>
            </a:extLst>
          </p:cNvPr>
          <p:cNvSpPr>
            <a:spLocks noChangeArrowheads="1"/>
          </p:cNvSpPr>
          <p:nvPr/>
        </p:nvSpPr>
        <p:spPr bwMode="auto">
          <a:xfrm>
            <a:off x="0" y="0"/>
            <a:ext cx="685800" cy="6858000"/>
          </a:xfrm>
          <a:prstGeom prst="rect">
            <a:avLst/>
          </a:prstGeom>
          <a:gradFill rotWithShape="0">
            <a:gsLst>
              <a:gs pos="0">
                <a:srgbClr val="3399FF"/>
              </a:gs>
              <a:gs pos="100000">
                <a:srgbClr val="3399FF">
                  <a:gamma/>
                  <a:tint val="0"/>
                  <a:invGamma/>
                </a:srgbClr>
              </a:gs>
            </a:gsLst>
            <a:lin ang="5400000" scaled="1"/>
          </a:gradFill>
          <a:ln>
            <a:noFill/>
          </a:ln>
          <a:effectLst/>
          <a:extLs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Tree>
  </p:cSld>
  <p:clrMapOvr>
    <a:masterClrMapping/>
  </p:clrMapOvr>
  <p:transition spd="med">
    <p:random/>
    <p:sndAc>
      <p:end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AA5AD-DC65-721F-8FE5-87393F3A5EDF}"/>
              </a:ext>
            </a:extLst>
          </p:cNvPr>
          <p:cNvSpPr>
            <a:spLocks noGrp="1"/>
          </p:cNvSpPr>
          <p:nvPr>
            <p:ph type="title"/>
          </p:nvPr>
        </p:nvSpPr>
        <p:spPr/>
        <p:txBody>
          <a:bodyPr/>
          <a:lstStyle/>
          <a:p>
            <a:r>
              <a:rPr lang="en-GB"/>
              <a:t>Click to edit Master title style</a:t>
            </a:r>
            <a:endParaRPr lang="fr-FR"/>
          </a:p>
        </p:txBody>
      </p:sp>
      <p:sp>
        <p:nvSpPr>
          <p:cNvPr id="3" name="Vertical Text Placeholder 2">
            <a:extLst>
              <a:ext uri="{FF2B5EF4-FFF2-40B4-BE49-F238E27FC236}">
                <a16:creationId xmlns:a16="http://schemas.microsoft.com/office/drawing/2014/main" id="{1285C5DB-0357-288A-68B3-A2C564F9113E}"/>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Tree>
    <p:extLst>
      <p:ext uri="{BB962C8B-B14F-4D97-AF65-F5344CB8AC3E}">
        <p14:creationId xmlns:p14="http://schemas.microsoft.com/office/powerpoint/2010/main" val="3875654139"/>
      </p:ext>
    </p:extLst>
  </p:cSld>
  <p:clrMapOvr>
    <a:masterClrMapping/>
  </p:clrMapOvr>
  <p:transition spd="med">
    <p:random/>
    <p:sndAc>
      <p:end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51C8E82-572A-04C7-1B9C-6088FA2449B6}"/>
              </a:ext>
            </a:extLst>
          </p:cNvPr>
          <p:cNvSpPr>
            <a:spLocks noGrp="1"/>
          </p:cNvSpPr>
          <p:nvPr>
            <p:ph type="title" orient="vert"/>
          </p:nvPr>
        </p:nvSpPr>
        <p:spPr>
          <a:xfrm>
            <a:off x="6584950" y="306388"/>
            <a:ext cx="1863725" cy="5119687"/>
          </a:xfrm>
        </p:spPr>
        <p:txBody>
          <a:bodyPr vert="eaVert"/>
          <a:lstStyle/>
          <a:p>
            <a:r>
              <a:rPr lang="en-GB"/>
              <a:t>Click to edit Master title style</a:t>
            </a:r>
            <a:endParaRPr lang="fr-FR"/>
          </a:p>
        </p:txBody>
      </p:sp>
      <p:sp>
        <p:nvSpPr>
          <p:cNvPr id="3" name="Vertical Text Placeholder 2">
            <a:extLst>
              <a:ext uri="{FF2B5EF4-FFF2-40B4-BE49-F238E27FC236}">
                <a16:creationId xmlns:a16="http://schemas.microsoft.com/office/drawing/2014/main" id="{E23F488A-8863-78DB-2E87-750E24C3BF8E}"/>
              </a:ext>
            </a:extLst>
          </p:cNvPr>
          <p:cNvSpPr>
            <a:spLocks noGrp="1"/>
          </p:cNvSpPr>
          <p:nvPr>
            <p:ph type="body" orient="vert" idx="1"/>
          </p:nvPr>
        </p:nvSpPr>
        <p:spPr>
          <a:xfrm>
            <a:off x="990600" y="306388"/>
            <a:ext cx="5441950" cy="511968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Tree>
    <p:extLst>
      <p:ext uri="{BB962C8B-B14F-4D97-AF65-F5344CB8AC3E}">
        <p14:creationId xmlns:p14="http://schemas.microsoft.com/office/powerpoint/2010/main" val="2536302004"/>
      </p:ext>
    </p:extLst>
  </p:cSld>
  <p:clrMapOvr>
    <a:masterClrMapping/>
  </p:clrMapOvr>
  <p:transition spd="med">
    <p:random/>
    <p:sndAc>
      <p:end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341161-4630-8BD0-41FF-37EFB4C3D77A}"/>
              </a:ext>
            </a:extLst>
          </p:cNvPr>
          <p:cNvSpPr>
            <a:spLocks noGrp="1"/>
          </p:cNvSpPr>
          <p:nvPr>
            <p:ph type="title"/>
          </p:nvPr>
        </p:nvSpPr>
        <p:spPr/>
        <p:txBody>
          <a:bodyPr/>
          <a:lstStyle/>
          <a:p>
            <a:r>
              <a:rPr lang="en-GB"/>
              <a:t>Click to edit Master title style</a:t>
            </a:r>
            <a:endParaRPr lang="fr-FR"/>
          </a:p>
        </p:txBody>
      </p:sp>
      <p:sp>
        <p:nvSpPr>
          <p:cNvPr id="3" name="Content Placeholder 2">
            <a:extLst>
              <a:ext uri="{FF2B5EF4-FFF2-40B4-BE49-F238E27FC236}">
                <a16:creationId xmlns:a16="http://schemas.microsoft.com/office/drawing/2014/main" id="{D56BEFF8-4B0B-15B1-D193-72C3AF1C7FE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Tree>
    <p:extLst>
      <p:ext uri="{BB962C8B-B14F-4D97-AF65-F5344CB8AC3E}">
        <p14:creationId xmlns:p14="http://schemas.microsoft.com/office/powerpoint/2010/main" val="86109879"/>
      </p:ext>
    </p:extLst>
  </p:cSld>
  <p:clrMapOvr>
    <a:masterClrMapping/>
  </p:clrMapOvr>
  <p:transition spd="med">
    <p:random/>
    <p:sndAc>
      <p:end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0F427-F56A-906E-D41C-A52C9BB31B78}"/>
              </a:ext>
            </a:extLst>
          </p:cNvPr>
          <p:cNvSpPr>
            <a:spLocks noGrp="1"/>
          </p:cNvSpPr>
          <p:nvPr>
            <p:ph type="title"/>
          </p:nvPr>
        </p:nvSpPr>
        <p:spPr>
          <a:xfrm>
            <a:off x="623888" y="1709738"/>
            <a:ext cx="7886700" cy="2852737"/>
          </a:xfrm>
        </p:spPr>
        <p:txBody>
          <a:bodyPr anchor="b"/>
          <a:lstStyle>
            <a:lvl1pPr>
              <a:defRPr sz="6000"/>
            </a:lvl1pPr>
          </a:lstStyle>
          <a:p>
            <a:r>
              <a:rPr lang="en-GB"/>
              <a:t>Click to edit Master title style</a:t>
            </a:r>
            <a:endParaRPr lang="fr-FR"/>
          </a:p>
        </p:txBody>
      </p:sp>
      <p:sp>
        <p:nvSpPr>
          <p:cNvPr id="3" name="Text Placeholder 2">
            <a:extLst>
              <a:ext uri="{FF2B5EF4-FFF2-40B4-BE49-F238E27FC236}">
                <a16:creationId xmlns:a16="http://schemas.microsoft.com/office/drawing/2014/main" id="{E807FB21-9588-CF9D-7C1D-BB58D7FD1B92}"/>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GB"/>
              <a:t>Click to edit Master text styles</a:t>
            </a:r>
          </a:p>
        </p:txBody>
      </p:sp>
    </p:spTree>
    <p:extLst>
      <p:ext uri="{BB962C8B-B14F-4D97-AF65-F5344CB8AC3E}">
        <p14:creationId xmlns:p14="http://schemas.microsoft.com/office/powerpoint/2010/main" val="1143070715"/>
      </p:ext>
    </p:extLst>
  </p:cSld>
  <p:clrMapOvr>
    <a:masterClrMapping/>
  </p:clrMapOvr>
  <p:transition spd="med">
    <p:random/>
    <p:sndAc>
      <p:end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EA4BF-7002-0A61-9B73-D8EA1F708C25}"/>
              </a:ext>
            </a:extLst>
          </p:cNvPr>
          <p:cNvSpPr>
            <a:spLocks noGrp="1"/>
          </p:cNvSpPr>
          <p:nvPr>
            <p:ph type="title"/>
          </p:nvPr>
        </p:nvSpPr>
        <p:spPr/>
        <p:txBody>
          <a:bodyPr/>
          <a:lstStyle/>
          <a:p>
            <a:r>
              <a:rPr lang="en-GB"/>
              <a:t>Click to edit Master title style</a:t>
            </a:r>
            <a:endParaRPr lang="fr-FR"/>
          </a:p>
        </p:txBody>
      </p:sp>
      <p:sp>
        <p:nvSpPr>
          <p:cNvPr id="3" name="Content Placeholder 2">
            <a:extLst>
              <a:ext uri="{FF2B5EF4-FFF2-40B4-BE49-F238E27FC236}">
                <a16:creationId xmlns:a16="http://schemas.microsoft.com/office/drawing/2014/main" id="{ABDA8902-A250-DE8E-B973-A5C9CA8DC919}"/>
              </a:ext>
            </a:extLst>
          </p:cNvPr>
          <p:cNvSpPr>
            <a:spLocks noGrp="1"/>
          </p:cNvSpPr>
          <p:nvPr>
            <p:ph sz="half" idx="1"/>
          </p:nvPr>
        </p:nvSpPr>
        <p:spPr>
          <a:xfrm>
            <a:off x="990600" y="1447800"/>
            <a:ext cx="3630613" cy="39782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Content Placeholder 3">
            <a:extLst>
              <a:ext uri="{FF2B5EF4-FFF2-40B4-BE49-F238E27FC236}">
                <a16:creationId xmlns:a16="http://schemas.microsoft.com/office/drawing/2014/main" id="{F6DCAA7B-874C-3C7F-DDDB-F24D52FF28BA}"/>
              </a:ext>
            </a:extLst>
          </p:cNvPr>
          <p:cNvSpPr>
            <a:spLocks noGrp="1"/>
          </p:cNvSpPr>
          <p:nvPr>
            <p:ph sz="half" idx="2"/>
          </p:nvPr>
        </p:nvSpPr>
        <p:spPr>
          <a:xfrm>
            <a:off x="4773613" y="1447800"/>
            <a:ext cx="3630612" cy="39782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Tree>
    <p:extLst>
      <p:ext uri="{BB962C8B-B14F-4D97-AF65-F5344CB8AC3E}">
        <p14:creationId xmlns:p14="http://schemas.microsoft.com/office/powerpoint/2010/main" val="4183043594"/>
      </p:ext>
    </p:extLst>
  </p:cSld>
  <p:clrMapOvr>
    <a:masterClrMapping/>
  </p:clrMapOvr>
  <p:transition spd="med">
    <p:random/>
    <p:sndAc>
      <p:end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1A7E8-326E-88B1-14BE-2266355F739A}"/>
              </a:ext>
            </a:extLst>
          </p:cNvPr>
          <p:cNvSpPr>
            <a:spLocks noGrp="1"/>
          </p:cNvSpPr>
          <p:nvPr>
            <p:ph type="title"/>
          </p:nvPr>
        </p:nvSpPr>
        <p:spPr>
          <a:xfrm>
            <a:off x="630238" y="365125"/>
            <a:ext cx="7886700" cy="1325563"/>
          </a:xfrm>
        </p:spPr>
        <p:txBody>
          <a:bodyPr/>
          <a:lstStyle/>
          <a:p>
            <a:r>
              <a:rPr lang="en-GB"/>
              <a:t>Click to edit Master title style</a:t>
            </a:r>
            <a:endParaRPr lang="fr-FR"/>
          </a:p>
        </p:txBody>
      </p:sp>
      <p:sp>
        <p:nvSpPr>
          <p:cNvPr id="3" name="Text Placeholder 2">
            <a:extLst>
              <a:ext uri="{FF2B5EF4-FFF2-40B4-BE49-F238E27FC236}">
                <a16:creationId xmlns:a16="http://schemas.microsoft.com/office/drawing/2014/main" id="{BBB8C2A6-5FE9-9239-E2F6-B3B281F93E1D}"/>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DF42A7A-F99F-FF52-FD3E-592EA7CA04CF}"/>
              </a:ext>
            </a:extLst>
          </p:cNvPr>
          <p:cNvSpPr>
            <a:spLocks noGrp="1"/>
          </p:cNvSpPr>
          <p:nvPr>
            <p:ph sz="half" idx="2"/>
          </p:nvPr>
        </p:nvSpPr>
        <p:spPr>
          <a:xfrm>
            <a:off x="630238" y="2505075"/>
            <a:ext cx="386873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5" name="Text Placeholder 4">
            <a:extLst>
              <a:ext uri="{FF2B5EF4-FFF2-40B4-BE49-F238E27FC236}">
                <a16:creationId xmlns:a16="http://schemas.microsoft.com/office/drawing/2014/main" id="{1BB8A2A4-CEF3-8BAA-FB79-ACB0788ADB50}"/>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67784271-F419-DA58-240D-F26FFC874983}"/>
              </a:ext>
            </a:extLst>
          </p:cNvPr>
          <p:cNvSpPr>
            <a:spLocks noGrp="1"/>
          </p:cNvSpPr>
          <p:nvPr>
            <p:ph sz="quarter" idx="4"/>
          </p:nvPr>
        </p:nvSpPr>
        <p:spPr>
          <a:xfrm>
            <a:off x="4629150" y="2505075"/>
            <a:ext cx="38877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Tree>
    <p:extLst>
      <p:ext uri="{BB962C8B-B14F-4D97-AF65-F5344CB8AC3E}">
        <p14:creationId xmlns:p14="http://schemas.microsoft.com/office/powerpoint/2010/main" val="471246646"/>
      </p:ext>
    </p:extLst>
  </p:cSld>
  <p:clrMapOvr>
    <a:masterClrMapping/>
  </p:clrMapOvr>
  <p:transition spd="med">
    <p:random/>
    <p:sndAc>
      <p:end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A715E-C97E-C397-CC34-CA601C898D87}"/>
              </a:ext>
            </a:extLst>
          </p:cNvPr>
          <p:cNvSpPr>
            <a:spLocks noGrp="1"/>
          </p:cNvSpPr>
          <p:nvPr>
            <p:ph type="title"/>
          </p:nvPr>
        </p:nvSpPr>
        <p:spPr/>
        <p:txBody>
          <a:bodyPr/>
          <a:lstStyle/>
          <a:p>
            <a:r>
              <a:rPr lang="en-GB"/>
              <a:t>Click to edit Master title style</a:t>
            </a:r>
            <a:endParaRPr lang="fr-FR"/>
          </a:p>
        </p:txBody>
      </p:sp>
    </p:spTree>
    <p:extLst>
      <p:ext uri="{BB962C8B-B14F-4D97-AF65-F5344CB8AC3E}">
        <p14:creationId xmlns:p14="http://schemas.microsoft.com/office/powerpoint/2010/main" val="1182971718"/>
      </p:ext>
    </p:extLst>
  </p:cSld>
  <p:clrMapOvr>
    <a:masterClrMapping/>
  </p:clrMapOvr>
  <p:transition spd="med">
    <p:random/>
    <p:sndAc>
      <p:end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96655182"/>
      </p:ext>
    </p:extLst>
  </p:cSld>
  <p:clrMapOvr>
    <a:masterClrMapping/>
  </p:clrMapOvr>
  <p:transition spd="med">
    <p:random/>
    <p:sndAc>
      <p:end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1D4AC-74E8-A7B6-7644-7E674259FEA3}"/>
              </a:ext>
            </a:extLst>
          </p:cNvPr>
          <p:cNvSpPr>
            <a:spLocks noGrp="1"/>
          </p:cNvSpPr>
          <p:nvPr>
            <p:ph type="title"/>
          </p:nvPr>
        </p:nvSpPr>
        <p:spPr>
          <a:xfrm>
            <a:off x="630238" y="457200"/>
            <a:ext cx="2949575" cy="1600200"/>
          </a:xfrm>
        </p:spPr>
        <p:txBody>
          <a:bodyPr anchor="b"/>
          <a:lstStyle>
            <a:lvl1pPr>
              <a:defRPr sz="3200"/>
            </a:lvl1pPr>
          </a:lstStyle>
          <a:p>
            <a:r>
              <a:rPr lang="en-GB"/>
              <a:t>Click to edit Master title style</a:t>
            </a:r>
            <a:endParaRPr lang="fr-FR"/>
          </a:p>
        </p:txBody>
      </p:sp>
      <p:sp>
        <p:nvSpPr>
          <p:cNvPr id="3" name="Content Placeholder 2">
            <a:extLst>
              <a:ext uri="{FF2B5EF4-FFF2-40B4-BE49-F238E27FC236}">
                <a16:creationId xmlns:a16="http://schemas.microsoft.com/office/drawing/2014/main" id="{29064B5C-EF1A-9678-AEA1-5FD60DC94B1B}"/>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Text Placeholder 3">
            <a:extLst>
              <a:ext uri="{FF2B5EF4-FFF2-40B4-BE49-F238E27FC236}">
                <a16:creationId xmlns:a16="http://schemas.microsoft.com/office/drawing/2014/main" id="{A467BDE6-086E-3641-F1DD-96D64ACDAD4E}"/>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3819641172"/>
      </p:ext>
    </p:extLst>
  </p:cSld>
  <p:clrMapOvr>
    <a:masterClrMapping/>
  </p:clrMapOvr>
  <p:transition spd="med">
    <p:random/>
    <p:sndAc>
      <p:end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F8CFC5-B610-AFA3-CCBE-E390A437811B}"/>
              </a:ext>
            </a:extLst>
          </p:cNvPr>
          <p:cNvSpPr>
            <a:spLocks noGrp="1"/>
          </p:cNvSpPr>
          <p:nvPr>
            <p:ph type="title"/>
          </p:nvPr>
        </p:nvSpPr>
        <p:spPr>
          <a:xfrm>
            <a:off x="630238" y="457200"/>
            <a:ext cx="2949575" cy="1600200"/>
          </a:xfrm>
        </p:spPr>
        <p:txBody>
          <a:bodyPr anchor="b"/>
          <a:lstStyle>
            <a:lvl1pPr>
              <a:defRPr sz="3200"/>
            </a:lvl1pPr>
          </a:lstStyle>
          <a:p>
            <a:r>
              <a:rPr lang="en-GB"/>
              <a:t>Click to edit Master title style</a:t>
            </a:r>
            <a:endParaRPr lang="fr-FR"/>
          </a:p>
        </p:txBody>
      </p:sp>
      <p:sp>
        <p:nvSpPr>
          <p:cNvPr id="3" name="Picture Placeholder 2">
            <a:extLst>
              <a:ext uri="{FF2B5EF4-FFF2-40B4-BE49-F238E27FC236}">
                <a16:creationId xmlns:a16="http://schemas.microsoft.com/office/drawing/2014/main" id="{8BAEE111-7D28-4FDB-50C9-D9D685F7DC11}"/>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a:extLst>
              <a:ext uri="{FF2B5EF4-FFF2-40B4-BE49-F238E27FC236}">
                <a16:creationId xmlns:a16="http://schemas.microsoft.com/office/drawing/2014/main" id="{522CBCAA-67EA-B552-676C-33B2065DFEC8}"/>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428866967"/>
      </p:ext>
    </p:extLst>
  </p:cSld>
  <p:clrMapOvr>
    <a:masterClrMapping/>
  </p:clrMapOvr>
  <p:transition spd="med">
    <p:random/>
    <p:sndAc>
      <p:end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476163" name="Rectangle 3">
            <a:extLst>
              <a:ext uri="{FF2B5EF4-FFF2-40B4-BE49-F238E27FC236}">
                <a16:creationId xmlns:a16="http://schemas.microsoft.com/office/drawing/2014/main" id="{ED8920E1-5FF9-C3C8-A0CE-45FBA73EEE4B}"/>
              </a:ext>
            </a:extLst>
          </p:cNvPr>
          <p:cNvSpPr>
            <a:spLocks noGrp="1" noChangeArrowheads="1"/>
          </p:cNvSpPr>
          <p:nvPr>
            <p:ph type="title"/>
          </p:nvPr>
        </p:nvSpPr>
        <p:spPr bwMode="auto">
          <a:xfrm>
            <a:off x="1036638" y="306388"/>
            <a:ext cx="7412037" cy="755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CH"/>
              <a:t>Click to edit Master title style</a:t>
            </a:r>
          </a:p>
        </p:txBody>
      </p:sp>
      <p:sp>
        <p:nvSpPr>
          <p:cNvPr id="476164" name="Rectangle 4">
            <a:extLst>
              <a:ext uri="{FF2B5EF4-FFF2-40B4-BE49-F238E27FC236}">
                <a16:creationId xmlns:a16="http://schemas.microsoft.com/office/drawing/2014/main" id="{F59796D7-28E9-7ECC-AF7F-67732ECBF157}"/>
              </a:ext>
            </a:extLst>
          </p:cNvPr>
          <p:cNvSpPr>
            <a:spLocks noGrp="1" noChangeArrowheads="1"/>
          </p:cNvSpPr>
          <p:nvPr>
            <p:ph type="body" idx="1"/>
          </p:nvPr>
        </p:nvSpPr>
        <p:spPr bwMode="auto">
          <a:xfrm>
            <a:off x="990600" y="1447800"/>
            <a:ext cx="7413625" cy="3978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CH"/>
              <a:t>Click to edit Master text styles</a:t>
            </a:r>
          </a:p>
          <a:p>
            <a:pPr lvl="1"/>
            <a:r>
              <a:rPr lang="en-US" altLang="en-CH"/>
              <a:t>Second level</a:t>
            </a:r>
          </a:p>
          <a:p>
            <a:pPr lvl="2"/>
            <a:r>
              <a:rPr lang="en-US" altLang="en-CH"/>
              <a:t>Third level</a:t>
            </a:r>
          </a:p>
          <a:p>
            <a:pPr lvl="3"/>
            <a:r>
              <a:rPr lang="en-US" altLang="en-CH"/>
              <a:t>Fourth level</a:t>
            </a:r>
          </a:p>
          <a:p>
            <a:pPr lvl="4"/>
            <a:r>
              <a:rPr lang="en-US" altLang="en-CH"/>
              <a:t>Fifth level</a:t>
            </a:r>
          </a:p>
        </p:txBody>
      </p:sp>
      <p:sp>
        <p:nvSpPr>
          <p:cNvPr id="476171" name="Rectangle 11">
            <a:extLst>
              <a:ext uri="{FF2B5EF4-FFF2-40B4-BE49-F238E27FC236}">
                <a16:creationId xmlns:a16="http://schemas.microsoft.com/office/drawing/2014/main" id="{AB8BE2CA-EB98-78F0-2012-E95BD0F0BD9C}"/>
              </a:ext>
            </a:extLst>
          </p:cNvPr>
          <p:cNvSpPr>
            <a:spLocks noChangeArrowheads="1"/>
          </p:cNvSpPr>
          <p:nvPr userDrawn="1"/>
        </p:nvSpPr>
        <p:spPr bwMode="auto">
          <a:xfrm>
            <a:off x="0" y="898525"/>
            <a:ext cx="8816975" cy="95250"/>
          </a:xfrm>
          <a:prstGeom prst="rect">
            <a:avLst/>
          </a:prstGeom>
          <a:gradFill rotWithShape="1">
            <a:gsLst>
              <a:gs pos="0">
                <a:srgbClr val="FF00FF"/>
              </a:gs>
              <a:gs pos="100000">
                <a:srgbClr val="FFFFFF"/>
              </a:gs>
            </a:gsLst>
            <a:lin ang="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76172" name="Rectangle 12">
            <a:extLst>
              <a:ext uri="{FF2B5EF4-FFF2-40B4-BE49-F238E27FC236}">
                <a16:creationId xmlns:a16="http://schemas.microsoft.com/office/drawing/2014/main" id="{D9B678EE-2FF3-8D21-FE31-2FB19DBB51CD}"/>
              </a:ext>
            </a:extLst>
          </p:cNvPr>
          <p:cNvSpPr>
            <a:spLocks noChangeArrowheads="1"/>
          </p:cNvSpPr>
          <p:nvPr userDrawn="1"/>
        </p:nvSpPr>
        <p:spPr bwMode="auto">
          <a:xfrm>
            <a:off x="0" y="6362700"/>
            <a:ext cx="8816975" cy="95250"/>
          </a:xfrm>
          <a:prstGeom prst="rect">
            <a:avLst/>
          </a:prstGeom>
          <a:gradFill rotWithShape="1">
            <a:gsLst>
              <a:gs pos="0">
                <a:srgbClr val="FFFFFF"/>
              </a:gs>
              <a:gs pos="100000">
                <a:srgbClr val="FF00FF"/>
              </a:gs>
            </a:gsLst>
            <a:lin ang="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76174" name="Text Box 14">
            <a:extLst>
              <a:ext uri="{FF2B5EF4-FFF2-40B4-BE49-F238E27FC236}">
                <a16:creationId xmlns:a16="http://schemas.microsoft.com/office/drawing/2014/main" id="{EEBB39DD-BFA4-B931-E552-F536F514681C}"/>
              </a:ext>
            </a:extLst>
          </p:cNvPr>
          <p:cNvSpPr txBox="1">
            <a:spLocks noChangeArrowheads="1"/>
          </p:cNvSpPr>
          <p:nvPr userDrawn="1"/>
        </p:nvSpPr>
        <p:spPr bwMode="auto">
          <a:xfrm>
            <a:off x="6710363" y="6427788"/>
            <a:ext cx="201453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fr-CH" altLang="en-CH" sz="1400">
                <a:solidFill>
                  <a:schemeClr val="tx1"/>
                </a:solidFill>
                <a:latin typeface="Tahoma" panose="020B0604030504040204" pitchFamily="34" charset="0"/>
              </a:rPr>
              <a:t>GMD-GMR	    </a:t>
            </a:r>
            <a:r>
              <a:rPr lang="fr-CH" altLang="en-CH" sz="1400" i="1">
                <a:solidFill>
                  <a:schemeClr val="tx1"/>
                </a:solidFill>
                <a:latin typeface="Tahoma" panose="020B0604030504040204" pitchFamily="34" charset="0"/>
              </a:rPr>
              <a:t>Slide</a:t>
            </a:r>
            <a:r>
              <a:rPr lang="fr-CH" altLang="en-CH" sz="1400">
                <a:solidFill>
                  <a:schemeClr val="tx1"/>
                </a:solidFill>
                <a:latin typeface="Tahoma" panose="020B0604030504040204" pitchFamily="34" charset="0"/>
              </a:rPr>
              <a:t> </a:t>
            </a:r>
            <a:fld id="{0F233BEC-37FC-C249-8A65-FA3FA7536BED}" type="slidenum">
              <a:rPr lang="fr-CH" altLang="en-CH" sz="1400" i="1">
                <a:solidFill>
                  <a:schemeClr val="tx1"/>
                </a:solidFill>
                <a:latin typeface="Tahoma" panose="020B0604030504040204" pitchFamily="34" charset="0"/>
              </a:rPr>
              <a:pPr eaLnBrk="1" hangingPunct="1"/>
              <a:t>‹#›</a:t>
            </a:fld>
            <a:endParaRPr lang="en-US" altLang="en-CH" sz="1400" i="1">
              <a:solidFill>
                <a:schemeClr val="tx1"/>
              </a:solidFill>
              <a:latin typeface="Tahoma" panose="020B0604030504040204" pitchFamily="34" charset="0"/>
            </a:endParaRP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spd="med">
    <p:random/>
    <p:sndAc>
      <p:endSnd/>
    </p:sndAc>
  </p:transition>
  <p:txStyles>
    <p:titleStyle>
      <a:lvl1pPr algn="l" rtl="0" fontAlgn="base">
        <a:lnSpc>
          <a:spcPct val="90000"/>
        </a:lnSpc>
        <a:spcBef>
          <a:spcPct val="0"/>
        </a:spcBef>
        <a:spcAft>
          <a:spcPct val="0"/>
        </a:spcAft>
        <a:defRPr kumimoji="1" sz="3200" kern="1200">
          <a:solidFill>
            <a:schemeClr val="tx2"/>
          </a:solidFill>
          <a:latin typeface="+mj-lt"/>
          <a:ea typeface="+mj-ea"/>
          <a:cs typeface="+mj-cs"/>
        </a:defRPr>
      </a:lvl1pPr>
      <a:lvl2pPr algn="l" rtl="0" fontAlgn="base">
        <a:lnSpc>
          <a:spcPct val="90000"/>
        </a:lnSpc>
        <a:spcBef>
          <a:spcPct val="0"/>
        </a:spcBef>
        <a:spcAft>
          <a:spcPct val="0"/>
        </a:spcAft>
        <a:defRPr kumimoji="1" sz="3200">
          <a:solidFill>
            <a:schemeClr val="tx2"/>
          </a:solidFill>
          <a:latin typeface="Arial" panose="020B0604020202020204" pitchFamily="34" charset="0"/>
        </a:defRPr>
      </a:lvl2pPr>
      <a:lvl3pPr algn="l" rtl="0" fontAlgn="base">
        <a:lnSpc>
          <a:spcPct val="90000"/>
        </a:lnSpc>
        <a:spcBef>
          <a:spcPct val="0"/>
        </a:spcBef>
        <a:spcAft>
          <a:spcPct val="0"/>
        </a:spcAft>
        <a:defRPr kumimoji="1" sz="3200">
          <a:solidFill>
            <a:schemeClr val="tx2"/>
          </a:solidFill>
          <a:latin typeface="Arial" panose="020B0604020202020204" pitchFamily="34" charset="0"/>
        </a:defRPr>
      </a:lvl3pPr>
      <a:lvl4pPr algn="l" rtl="0" fontAlgn="base">
        <a:lnSpc>
          <a:spcPct val="90000"/>
        </a:lnSpc>
        <a:spcBef>
          <a:spcPct val="0"/>
        </a:spcBef>
        <a:spcAft>
          <a:spcPct val="0"/>
        </a:spcAft>
        <a:defRPr kumimoji="1" sz="3200">
          <a:solidFill>
            <a:schemeClr val="tx2"/>
          </a:solidFill>
          <a:latin typeface="Arial" panose="020B0604020202020204" pitchFamily="34" charset="0"/>
        </a:defRPr>
      </a:lvl4pPr>
      <a:lvl5pPr algn="l" rtl="0" fontAlgn="base">
        <a:lnSpc>
          <a:spcPct val="90000"/>
        </a:lnSpc>
        <a:spcBef>
          <a:spcPct val="0"/>
        </a:spcBef>
        <a:spcAft>
          <a:spcPct val="0"/>
        </a:spcAft>
        <a:defRPr kumimoji="1" sz="3200">
          <a:solidFill>
            <a:schemeClr val="tx2"/>
          </a:solidFill>
          <a:latin typeface="Arial" panose="020B0604020202020204" pitchFamily="34" charset="0"/>
        </a:defRPr>
      </a:lvl5pPr>
      <a:lvl6pPr marL="457200" algn="l" rtl="0" fontAlgn="base">
        <a:lnSpc>
          <a:spcPct val="90000"/>
        </a:lnSpc>
        <a:spcBef>
          <a:spcPct val="0"/>
        </a:spcBef>
        <a:spcAft>
          <a:spcPct val="0"/>
        </a:spcAft>
        <a:defRPr kumimoji="1" sz="3200">
          <a:solidFill>
            <a:schemeClr val="tx2"/>
          </a:solidFill>
          <a:latin typeface="Arial" panose="020B0604020202020204" pitchFamily="34" charset="0"/>
        </a:defRPr>
      </a:lvl6pPr>
      <a:lvl7pPr marL="914400" algn="l" rtl="0" fontAlgn="base">
        <a:lnSpc>
          <a:spcPct val="90000"/>
        </a:lnSpc>
        <a:spcBef>
          <a:spcPct val="0"/>
        </a:spcBef>
        <a:spcAft>
          <a:spcPct val="0"/>
        </a:spcAft>
        <a:defRPr kumimoji="1" sz="3200">
          <a:solidFill>
            <a:schemeClr val="tx2"/>
          </a:solidFill>
          <a:latin typeface="Arial" panose="020B0604020202020204" pitchFamily="34" charset="0"/>
        </a:defRPr>
      </a:lvl7pPr>
      <a:lvl8pPr marL="1371600" algn="l" rtl="0" fontAlgn="base">
        <a:lnSpc>
          <a:spcPct val="90000"/>
        </a:lnSpc>
        <a:spcBef>
          <a:spcPct val="0"/>
        </a:spcBef>
        <a:spcAft>
          <a:spcPct val="0"/>
        </a:spcAft>
        <a:defRPr kumimoji="1" sz="3200">
          <a:solidFill>
            <a:schemeClr val="tx2"/>
          </a:solidFill>
          <a:latin typeface="Arial" panose="020B0604020202020204" pitchFamily="34" charset="0"/>
        </a:defRPr>
      </a:lvl8pPr>
      <a:lvl9pPr marL="1828800" algn="l" rtl="0" fontAlgn="base">
        <a:lnSpc>
          <a:spcPct val="90000"/>
        </a:lnSpc>
        <a:spcBef>
          <a:spcPct val="0"/>
        </a:spcBef>
        <a:spcAft>
          <a:spcPct val="0"/>
        </a:spcAft>
        <a:defRPr kumimoji="1" sz="3200">
          <a:solidFill>
            <a:schemeClr val="tx2"/>
          </a:solidFill>
          <a:latin typeface="Arial" panose="020B0604020202020204" pitchFamily="34" charset="0"/>
        </a:defRPr>
      </a:lvl9pPr>
    </p:titleStyle>
    <p:bodyStyle>
      <a:lvl1pPr marL="182563" indent="-182563" algn="l" rtl="0" fontAlgn="base">
        <a:spcBef>
          <a:spcPct val="20000"/>
        </a:spcBef>
        <a:spcAft>
          <a:spcPct val="0"/>
        </a:spcAft>
        <a:buClr>
          <a:schemeClr val="accent1"/>
        </a:buClr>
        <a:buFont typeface="Wingdings" pitchFamily="2" charset="2"/>
        <a:buChar char=""/>
        <a:defRPr kumimoji="1" sz="2400" kern="1200">
          <a:solidFill>
            <a:schemeClr val="tx1"/>
          </a:solidFill>
          <a:latin typeface="+mn-lt"/>
          <a:ea typeface="+mn-ea"/>
          <a:cs typeface="+mn-cs"/>
        </a:defRPr>
      </a:lvl1pPr>
      <a:lvl2pPr marL="476250" indent="-179388" algn="l" rtl="0" fontAlgn="base">
        <a:spcBef>
          <a:spcPct val="20000"/>
        </a:spcBef>
        <a:spcAft>
          <a:spcPct val="0"/>
        </a:spcAft>
        <a:buClr>
          <a:schemeClr val="accent1"/>
        </a:buClr>
        <a:buChar char="–"/>
        <a:defRPr kumimoji="1" sz="2200" kern="1200">
          <a:solidFill>
            <a:schemeClr val="tx1"/>
          </a:solidFill>
          <a:latin typeface="+mn-lt"/>
          <a:ea typeface="+mn-ea"/>
          <a:cs typeface="+mn-cs"/>
        </a:defRPr>
      </a:lvl2pPr>
      <a:lvl3pPr marL="750888" indent="-160338" algn="l" rtl="0" fontAlgn="base">
        <a:spcBef>
          <a:spcPct val="20000"/>
        </a:spcBef>
        <a:spcAft>
          <a:spcPct val="0"/>
        </a:spcAft>
        <a:buClr>
          <a:schemeClr val="accent1"/>
        </a:buClr>
        <a:buFont typeface="Wingdings" pitchFamily="2" charset="2"/>
        <a:buChar char=""/>
        <a:defRPr kumimoji="1" sz="2000" kern="1200">
          <a:solidFill>
            <a:schemeClr val="tx1"/>
          </a:solidFill>
          <a:latin typeface="+mn-lt"/>
          <a:ea typeface="+mn-ea"/>
          <a:cs typeface="+mn-cs"/>
        </a:defRPr>
      </a:lvl3pPr>
      <a:lvl4pPr marL="1035050" indent="-169863" algn="l" rtl="0" fontAlgn="base">
        <a:spcBef>
          <a:spcPct val="20000"/>
        </a:spcBef>
        <a:spcAft>
          <a:spcPct val="0"/>
        </a:spcAft>
        <a:buClr>
          <a:schemeClr val="accent1"/>
        </a:buClr>
        <a:buChar char="–"/>
        <a:defRPr kumimoji="1" kern="1200">
          <a:solidFill>
            <a:schemeClr val="tx1"/>
          </a:solidFill>
          <a:latin typeface="+mn-lt"/>
          <a:ea typeface="+mn-ea"/>
          <a:cs typeface="+mn-cs"/>
        </a:defRPr>
      </a:lvl4pPr>
      <a:lvl5pPr marL="1319213" indent="-109538" algn="l" rtl="0" fontAlgn="base">
        <a:spcBef>
          <a:spcPct val="20000"/>
        </a:spcBef>
        <a:spcAft>
          <a:spcPct val="0"/>
        </a:spcAft>
        <a:buClr>
          <a:schemeClr val="accent1"/>
        </a:buClr>
        <a:buFont typeface="Wingdings" pitchFamily="2" charset="2"/>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11.emf"/><Relationship Id="rId4" Type="http://schemas.openxmlformats.org/officeDocument/2006/relationships/oleObject" Target="../embeddings/oleObject10.bin"/></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13.bin"/><Relationship Id="rId3" Type="http://schemas.openxmlformats.org/officeDocument/2006/relationships/image" Target="../media/image13.emf"/><Relationship Id="rId7" Type="http://schemas.openxmlformats.org/officeDocument/2006/relationships/image" Target="../media/image15.emf"/><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oleObject" Target="../embeddings/oleObject12.bin"/><Relationship Id="rId11" Type="http://schemas.openxmlformats.org/officeDocument/2006/relationships/image" Target="../media/image17.emf"/><Relationship Id="rId5" Type="http://schemas.openxmlformats.org/officeDocument/2006/relationships/image" Target="../media/image14.emf"/><Relationship Id="rId10" Type="http://schemas.openxmlformats.org/officeDocument/2006/relationships/oleObject" Target="../embeddings/oleObject14.bin"/><Relationship Id="rId4" Type="http://schemas.openxmlformats.org/officeDocument/2006/relationships/oleObject" Target="../embeddings/oleObject11.bin"/><Relationship Id="rId9" Type="http://schemas.openxmlformats.org/officeDocument/2006/relationships/image" Target="../media/image16.emf"/></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17.bin"/><Relationship Id="rId3" Type="http://schemas.openxmlformats.org/officeDocument/2006/relationships/image" Target="../media/image13.emf"/><Relationship Id="rId7" Type="http://schemas.openxmlformats.org/officeDocument/2006/relationships/image" Target="../media/image19.emf"/><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oleObject" Target="../embeddings/oleObject16.bin"/><Relationship Id="rId11" Type="http://schemas.openxmlformats.org/officeDocument/2006/relationships/image" Target="../media/image21.emf"/><Relationship Id="rId5" Type="http://schemas.openxmlformats.org/officeDocument/2006/relationships/image" Target="../media/image18.emf"/><Relationship Id="rId10" Type="http://schemas.openxmlformats.org/officeDocument/2006/relationships/oleObject" Target="../embeddings/oleObject18.bin"/><Relationship Id="rId4" Type="http://schemas.openxmlformats.org/officeDocument/2006/relationships/oleObject" Target="../embeddings/oleObject15.bin"/><Relationship Id="rId9" Type="http://schemas.openxmlformats.org/officeDocument/2006/relationships/image" Target="../media/image20.e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22.emf"/></Relationships>
</file>

<file path=ppt/slides/_rels/slide15.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1.emf"/></Relationships>
</file>

<file path=ppt/slides/_rels/slide16.xml.rels><?xml version="1.0" encoding="UTF-8" standalone="yes"?>
<Relationships xmlns="http://schemas.openxmlformats.org/package/2006/relationships"><Relationship Id="rId8" Type="http://schemas.openxmlformats.org/officeDocument/2006/relationships/image" Target="../media/image26.e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image" Target="../media/image25.emf"/><Relationship Id="rId5" Type="http://schemas.openxmlformats.org/officeDocument/2006/relationships/oleObject" Target="../embeddings/oleObject21.bin"/><Relationship Id="rId4" Type="http://schemas.openxmlformats.org/officeDocument/2006/relationships/image" Target="../media/image24.emf"/><Relationship Id="rId9" Type="http://schemas.openxmlformats.org/officeDocument/2006/relationships/image" Target="../media/image23.e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22.bin"/><Relationship Id="rId7" Type="http://schemas.openxmlformats.org/officeDocument/2006/relationships/image" Target="../media/image27.emf"/><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oleObject" Target="../embeddings/oleObject23.bin"/><Relationship Id="rId5" Type="http://schemas.openxmlformats.org/officeDocument/2006/relationships/image" Target="../media/image23.emf"/><Relationship Id="rId4" Type="http://schemas.openxmlformats.org/officeDocument/2006/relationships/image" Target="../media/image26.emf"/></Relationships>
</file>

<file path=ppt/slides/_rels/slide18.xml.rels><?xml version="1.0" encoding="UTF-8" standalone="yes"?>
<Relationships xmlns="http://schemas.openxmlformats.org/package/2006/relationships"><Relationship Id="rId3" Type="http://schemas.openxmlformats.org/officeDocument/2006/relationships/image" Target="../media/image28.emf"/><Relationship Id="rId7" Type="http://schemas.openxmlformats.org/officeDocument/2006/relationships/image" Target="../media/image11.emf"/><Relationship Id="rId2" Type="http://schemas.openxmlformats.org/officeDocument/2006/relationships/notesSlide" Target="../notesSlides/notesSlide18.xml"/><Relationship Id="rId1" Type="http://schemas.openxmlformats.org/officeDocument/2006/relationships/slideLayout" Target="../slideLayouts/slideLayout7.xml"/><Relationship Id="rId6" Type="http://schemas.openxmlformats.org/officeDocument/2006/relationships/oleObject" Target="../embeddings/oleObject10.bin"/><Relationship Id="rId5" Type="http://schemas.openxmlformats.org/officeDocument/2006/relationships/image" Target="../media/image29.emf"/><Relationship Id="rId4" Type="http://schemas.openxmlformats.org/officeDocument/2006/relationships/oleObject" Target="../embeddings/oleObject24.bin"/></Relationships>
</file>

<file path=ppt/slides/_rels/slide19.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notesSlide" Target="../notesSlides/notesSlide20.xml"/><Relationship Id="rId1" Type="http://schemas.openxmlformats.org/officeDocument/2006/relationships/slideLayout" Target="../slideLayouts/slideLayout7.xml"/><Relationship Id="rId5" Type="http://schemas.openxmlformats.org/officeDocument/2006/relationships/image" Target="../media/image32.emf"/><Relationship Id="rId4" Type="http://schemas.openxmlformats.org/officeDocument/2006/relationships/oleObject" Target="../embeddings/oleObject25.bin"/></Relationships>
</file>

<file path=ppt/slides/_rels/slide21.xml.rels><?xml version="1.0" encoding="UTF-8" standalone="yes"?>
<Relationships xmlns="http://schemas.openxmlformats.org/package/2006/relationships"><Relationship Id="rId3" Type="http://schemas.openxmlformats.org/officeDocument/2006/relationships/image" Target="../media/image31.emf"/><Relationship Id="rId7" Type="http://schemas.openxmlformats.org/officeDocument/2006/relationships/image" Target="../media/image33.emf"/><Relationship Id="rId2" Type="http://schemas.openxmlformats.org/officeDocument/2006/relationships/notesSlide" Target="../notesSlides/notesSlide21.xml"/><Relationship Id="rId1" Type="http://schemas.openxmlformats.org/officeDocument/2006/relationships/slideLayout" Target="../slideLayouts/slideLayout7.xml"/><Relationship Id="rId6" Type="http://schemas.openxmlformats.org/officeDocument/2006/relationships/oleObject" Target="../embeddings/oleObject26.bin"/><Relationship Id="rId5" Type="http://schemas.openxmlformats.org/officeDocument/2006/relationships/image" Target="../media/image32.emf"/><Relationship Id="rId4" Type="http://schemas.openxmlformats.org/officeDocument/2006/relationships/oleObject" Target="../embeddings/oleObject25.bin"/></Relationships>
</file>

<file path=ppt/slides/_rels/slide22.xml.rels><?xml version="1.0" encoding="UTF-8" standalone="yes"?>
<Relationships xmlns="http://schemas.openxmlformats.org/package/2006/relationships"><Relationship Id="rId3" Type="http://schemas.openxmlformats.org/officeDocument/2006/relationships/image" Target="../media/image31.emf"/><Relationship Id="rId7" Type="http://schemas.openxmlformats.org/officeDocument/2006/relationships/image" Target="../media/image35.emf"/><Relationship Id="rId2" Type="http://schemas.openxmlformats.org/officeDocument/2006/relationships/notesSlide" Target="../notesSlides/notesSlide22.xml"/><Relationship Id="rId1" Type="http://schemas.openxmlformats.org/officeDocument/2006/relationships/slideLayout" Target="../slideLayouts/slideLayout7.xml"/><Relationship Id="rId6" Type="http://schemas.openxmlformats.org/officeDocument/2006/relationships/oleObject" Target="../embeddings/oleObject28.bin"/><Relationship Id="rId5" Type="http://schemas.openxmlformats.org/officeDocument/2006/relationships/image" Target="../media/image34.emf"/><Relationship Id="rId4" Type="http://schemas.openxmlformats.org/officeDocument/2006/relationships/oleObject" Target="../embeddings/oleObject27.bin"/></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7"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oleObject" Target="../embeddings/oleObject2.bin"/><Relationship Id="rId5" Type="http://schemas.openxmlformats.org/officeDocument/2006/relationships/image" Target="../media/image1.emf"/><Relationship Id="rId4" Type="http://schemas.openxmlformats.org/officeDocument/2006/relationships/image" Target="../media/image2.emf"/></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4.emf"/><Relationship Id="rId4" Type="http://schemas.openxmlformats.org/officeDocument/2006/relationships/oleObject" Target="../embeddings/oleObject3.bin"/></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7" Type="http://schemas.openxmlformats.org/officeDocument/2006/relationships/image" Target="../media/image6.emf"/><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oleObject" Target="../embeddings/oleObject5.bin"/><Relationship Id="rId5" Type="http://schemas.openxmlformats.org/officeDocument/2006/relationships/image" Target="../media/image5.emf"/><Relationship Id="rId4" Type="http://schemas.openxmlformats.org/officeDocument/2006/relationships/oleObject" Target="../embeddings/oleObject4.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image" Target="../media/image1.emf"/><Relationship Id="rId7" Type="http://schemas.openxmlformats.org/officeDocument/2006/relationships/image" Target="../media/image8.emf"/><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oleObject" Target="../embeddings/oleObject7.bin"/><Relationship Id="rId5" Type="http://schemas.openxmlformats.org/officeDocument/2006/relationships/image" Target="../media/image7.emf"/><Relationship Id="rId4" Type="http://schemas.openxmlformats.org/officeDocument/2006/relationships/oleObject" Target="../embeddings/oleObject6.bin"/><Relationship Id="rId9" Type="http://schemas.openxmlformats.org/officeDocument/2006/relationships/image" Target="../media/image9.emf"/></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10.emf"/><Relationship Id="rId4" Type="http://schemas.openxmlformats.org/officeDocument/2006/relationships/oleObject" Target="../embeddings/oleObject9.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2050" name="Rectangle 2">
            <a:extLst>
              <a:ext uri="{FF2B5EF4-FFF2-40B4-BE49-F238E27FC236}">
                <a16:creationId xmlns:a16="http://schemas.microsoft.com/office/drawing/2014/main" id="{C4858F79-F374-12CB-FA3F-1FD791A88294}"/>
              </a:ext>
            </a:extLst>
          </p:cNvPr>
          <p:cNvSpPr>
            <a:spLocks noChangeArrowheads="1"/>
          </p:cNvSpPr>
          <p:nvPr/>
        </p:nvSpPr>
        <p:spPr bwMode="auto">
          <a:xfrm>
            <a:off x="341313" y="360363"/>
            <a:ext cx="6567487"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CH" sz="3200">
                <a:solidFill>
                  <a:schemeClr val="tx1"/>
                </a:solidFill>
                <a:latin typeface="Arial" panose="020B0604020202020204" pitchFamily="34" charset="0"/>
                <a:cs typeface="Times New Roman" panose="02020603050405020304" pitchFamily="18" charset="0"/>
              </a:rPr>
              <a:t>Geometrical Mean Distance/Radius</a:t>
            </a:r>
            <a:endParaRPr lang="it-IT" altLang="en-CH" sz="3200">
              <a:solidFill>
                <a:schemeClr val="tx1"/>
              </a:solidFill>
              <a:latin typeface="Arial" panose="020B0604020202020204" pitchFamily="34" charset="0"/>
              <a:cs typeface="Times New Roman" panose="02020603050405020304" pitchFamily="18" charset="0"/>
            </a:endParaRPr>
          </a:p>
        </p:txBody>
      </p:sp>
      <p:sp>
        <p:nvSpPr>
          <p:cNvPr id="642053" name="Rectangle 5">
            <a:extLst>
              <a:ext uri="{FF2B5EF4-FFF2-40B4-BE49-F238E27FC236}">
                <a16:creationId xmlns:a16="http://schemas.microsoft.com/office/drawing/2014/main" id="{D1796ED6-17E4-9AC1-85C2-FA2ECEAC33CF}"/>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sp>
        <p:nvSpPr>
          <p:cNvPr id="642055" name="Rectangle 7">
            <a:extLst>
              <a:ext uri="{FF2B5EF4-FFF2-40B4-BE49-F238E27FC236}">
                <a16:creationId xmlns:a16="http://schemas.microsoft.com/office/drawing/2014/main" id="{BA443739-CBC1-4431-C608-9C30AEB4130D}"/>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sp>
        <p:nvSpPr>
          <p:cNvPr id="642057" name="Rectangle 9">
            <a:extLst>
              <a:ext uri="{FF2B5EF4-FFF2-40B4-BE49-F238E27FC236}">
                <a16:creationId xmlns:a16="http://schemas.microsoft.com/office/drawing/2014/main" id="{4F69F312-8FA5-2C1B-2C2D-9153D369E409}"/>
              </a:ext>
            </a:extLst>
          </p:cNvPr>
          <p:cNvSpPr>
            <a:spLocks noChangeArrowheads="1"/>
          </p:cNvSpPr>
          <p:nvPr/>
        </p:nvSpPr>
        <p:spPr bwMode="auto">
          <a:xfrm>
            <a:off x="327025" y="1138238"/>
            <a:ext cx="7954963" cy="3714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182563" indent="-182563">
              <a:spcBef>
                <a:spcPct val="20000"/>
              </a:spcBef>
              <a:buClr>
                <a:schemeClr val="accent1"/>
              </a:buClr>
              <a:buFont typeface="Wingdings" pitchFamily="2" charset="2"/>
              <a:buChar char=""/>
              <a:defRPr kumimoji="1" sz="2400">
                <a:solidFill>
                  <a:schemeClr val="tx1"/>
                </a:solidFill>
                <a:latin typeface="Times New Roman" panose="02020603050405020304" pitchFamily="18" charset="0"/>
              </a:defRPr>
            </a:lvl1pPr>
            <a:lvl2pPr marL="476250" indent="-179388">
              <a:spcBef>
                <a:spcPct val="20000"/>
              </a:spcBef>
              <a:buClr>
                <a:schemeClr val="accent1"/>
              </a:buClr>
              <a:buChar char="–"/>
              <a:defRPr kumimoji="1" sz="2200">
                <a:solidFill>
                  <a:schemeClr val="tx1"/>
                </a:solidFill>
                <a:latin typeface="Times New Roman" panose="02020603050405020304" pitchFamily="18" charset="0"/>
              </a:defRPr>
            </a:lvl2pPr>
            <a:lvl3pPr marL="750888" indent="-160338">
              <a:spcBef>
                <a:spcPct val="20000"/>
              </a:spcBef>
              <a:buClr>
                <a:schemeClr val="accent1"/>
              </a:buClr>
              <a:buFont typeface="Wingdings" pitchFamily="2" charset="2"/>
              <a:buChar char=""/>
              <a:defRPr kumimoji="1" sz="2000">
                <a:solidFill>
                  <a:schemeClr val="tx1"/>
                </a:solidFill>
                <a:latin typeface="Times New Roman" panose="02020603050405020304" pitchFamily="18" charset="0"/>
              </a:defRPr>
            </a:lvl3pPr>
            <a:lvl4pPr marL="1035050" indent="-169863">
              <a:spcBef>
                <a:spcPct val="20000"/>
              </a:spcBef>
              <a:buClr>
                <a:schemeClr val="accent1"/>
              </a:buClr>
              <a:buChar char="–"/>
              <a:defRPr kumimoji="1">
                <a:solidFill>
                  <a:schemeClr val="tx1"/>
                </a:solidFill>
                <a:latin typeface="Times New Roman" panose="02020603050405020304" pitchFamily="18" charset="0"/>
              </a:defRPr>
            </a:lvl4pPr>
            <a:lvl5pPr marL="1319213" indent="-109538">
              <a:spcBef>
                <a:spcPct val="20000"/>
              </a:spcBef>
              <a:buClr>
                <a:schemeClr val="accent1"/>
              </a:buClr>
              <a:buFont typeface="Wingdings" pitchFamily="2" charset="2"/>
              <a:buChar char=""/>
              <a:defRPr kumimoji="1">
                <a:solidFill>
                  <a:schemeClr val="tx1"/>
                </a:solidFill>
                <a:latin typeface="Times New Roman" panose="02020603050405020304" pitchFamily="18" charset="0"/>
              </a:defRPr>
            </a:lvl5pPr>
            <a:lvl6pPr marL="17764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6pPr>
            <a:lvl7pPr marL="22336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7pPr>
            <a:lvl8pPr marL="26908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8pPr>
            <a:lvl9pPr marL="31480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9pPr>
          </a:lstStyle>
          <a:p>
            <a:pPr eaLnBrk="1" hangingPunct="1"/>
            <a:r>
              <a:rPr lang="en-US" altLang="en-CH" sz="2800">
                <a:effectLst>
                  <a:outerShdw blurRad="38100" dist="38100" dir="2700000" algn="tl">
                    <a:srgbClr val="C0C0C0"/>
                  </a:outerShdw>
                </a:effectLst>
              </a:rPr>
              <a:t>In this section we shall present an approach which can be applied to conductors with dimensions of the same order of magnitude as the distances between them, using the concept of the geometrical mean distance (GMD) and the geometrical mean radius (GMR), introduced by Maxwell*.</a:t>
            </a:r>
          </a:p>
          <a:p>
            <a:pPr eaLnBrk="1" hangingPunct="1">
              <a:buFont typeface="Wingdings" pitchFamily="2" charset="2"/>
              <a:buNone/>
            </a:pPr>
            <a:endParaRPr lang="en-US" altLang="en-CH" sz="2800">
              <a:effectLst>
                <a:outerShdw blurRad="38100" dist="38100" dir="2700000" algn="tl">
                  <a:srgbClr val="C0C0C0"/>
                </a:outerShdw>
              </a:effectLst>
            </a:endParaRPr>
          </a:p>
          <a:p>
            <a:pPr eaLnBrk="1" hangingPunct="1">
              <a:buFont typeface="Wingdings" pitchFamily="2" charset="2"/>
              <a:buNone/>
            </a:pPr>
            <a:endParaRPr lang="en-US" altLang="en-CH">
              <a:effectLst>
                <a:outerShdw blurRad="38100" dist="38100" dir="2700000" algn="tl">
                  <a:srgbClr val="C0C0C0"/>
                </a:outerShdw>
              </a:effectLst>
            </a:endParaRPr>
          </a:p>
          <a:p>
            <a:pPr eaLnBrk="1" hangingPunct="1">
              <a:buFont typeface="Wingdings" pitchFamily="2" charset="2"/>
              <a:buNone/>
            </a:pPr>
            <a:endParaRPr lang="en-US" altLang="en-CH">
              <a:effectLst>
                <a:outerShdw blurRad="38100" dist="38100" dir="2700000" algn="tl">
                  <a:srgbClr val="C0C0C0"/>
                </a:outerShdw>
              </a:effectLst>
            </a:endParaRPr>
          </a:p>
          <a:p>
            <a:pPr eaLnBrk="1" hangingPunct="1">
              <a:buFont typeface="Wingdings" pitchFamily="2" charset="2"/>
              <a:buNone/>
            </a:pPr>
            <a:endParaRPr lang="en-US" altLang="en-CH">
              <a:effectLst>
                <a:outerShdw blurRad="38100" dist="38100" dir="2700000" algn="tl">
                  <a:srgbClr val="C0C0C0"/>
                </a:outerShdw>
              </a:effectLst>
            </a:endParaRPr>
          </a:p>
          <a:p>
            <a:pPr eaLnBrk="1" hangingPunct="1">
              <a:buFont typeface="Wingdings" pitchFamily="2" charset="2"/>
              <a:buNone/>
            </a:pPr>
            <a:r>
              <a:rPr lang="en-US" altLang="en-CH" sz="1800">
                <a:effectLst>
                  <a:outerShdw blurRad="38100" dist="38100" dir="2700000" algn="tl">
                    <a:srgbClr val="C0C0C0"/>
                  </a:outerShdw>
                </a:effectLst>
              </a:rPr>
              <a:t>* Maxwell, J. C., A Treatise on Electricity and Magnetism, 3rd ed., Oxford University Press, London, 1959.</a:t>
            </a:r>
            <a:endParaRPr lang="it-IT" altLang="en-CH" sz="1800">
              <a:effectLst>
                <a:outerShdw blurRad="38100" dist="38100" dir="2700000" algn="tl">
                  <a:srgbClr val="C0C0C0"/>
                </a:outerShdw>
              </a:effectLst>
            </a:endParaRPr>
          </a:p>
        </p:txBody>
      </p:sp>
    </p:spTree>
  </p:cSld>
  <p:clrMapOvr>
    <a:masterClrMapping/>
  </p:clrMapOvr>
  <p:transition spd="med">
    <p:random/>
    <p:sndAc>
      <p:endSnd/>
    </p:sndAc>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2338" name="Rectangle 2">
            <a:extLst>
              <a:ext uri="{FF2B5EF4-FFF2-40B4-BE49-F238E27FC236}">
                <a16:creationId xmlns:a16="http://schemas.microsoft.com/office/drawing/2014/main" id="{41A4D384-8BE6-507B-9B68-E280748D89E6}"/>
              </a:ext>
            </a:extLst>
          </p:cNvPr>
          <p:cNvSpPr>
            <a:spLocks noChangeArrowheads="1"/>
          </p:cNvSpPr>
          <p:nvPr/>
        </p:nvSpPr>
        <p:spPr bwMode="auto">
          <a:xfrm>
            <a:off x="341313" y="360363"/>
            <a:ext cx="652145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CH" sz="3200">
                <a:solidFill>
                  <a:schemeClr val="tx1"/>
                </a:solidFill>
                <a:latin typeface="Arial" panose="020B0604020202020204" pitchFamily="34" charset="0"/>
                <a:cs typeface="Times New Roman" panose="02020603050405020304" pitchFamily="18" charset="0"/>
              </a:rPr>
              <a:t>Geometrical Mean Distance (GMD)</a:t>
            </a:r>
            <a:endParaRPr lang="it-IT" altLang="en-CH" sz="3200">
              <a:solidFill>
                <a:schemeClr val="tx1"/>
              </a:solidFill>
              <a:latin typeface="Arial" panose="020B0604020202020204" pitchFamily="34" charset="0"/>
              <a:cs typeface="Times New Roman" panose="02020603050405020304" pitchFamily="18" charset="0"/>
            </a:endParaRPr>
          </a:p>
        </p:txBody>
      </p:sp>
      <p:sp>
        <p:nvSpPr>
          <p:cNvPr id="782339" name="Rectangle 3">
            <a:extLst>
              <a:ext uri="{FF2B5EF4-FFF2-40B4-BE49-F238E27FC236}">
                <a16:creationId xmlns:a16="http://schemas.microsoft.com/office/drawing/2014/main" id="{60583815-A87F-D387-D066-AFEA4652EE72}"/>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sp>
        <p:nvSpPr>
          <p:cNvPr id="782340" name="Rectangle 4">
            <a:extLst>
              <a:ext uri="{FF2B5EF4-FFF2-40B4-BE49-F238E27FC236}">
                <a16:creationId xmlns:a16="http://schemas.microsoft.com/office/drawing/2014/main" id="{BDB8D999-AB91-965A-3ED9-4088E0F401E9}"/>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sp>
        <p:nvSpPr>
          <p:cNvPr id="782341" name="Rectangle 5">
            <a:extLst>
              <a:ext uri="{FF2B5EF4-FFF2-40B4-BE49-F238E27FC236}">
                <a16:creationId xmlns:a16="http://schemas.microsoft.com/office/drawing/2014/main" id="{ADFBE5AD-80D3-A0EF-FED8-DA06AFFA88A2}"/>
              </a:ext>
            </a:extLst>
          </p:cNvPr>
          <p:cNvSpPr>
            <a:spLocks noChangeArrowheads="1"/>
          </p:cNvSpPr>
          <p:nvPr/>
        </p:nvSpPr>
        <p:spPr bwMode="auto">
          <a:xfrm>
            <a:off x="327025" y="1138238"/>
            <a:ext cx="4646613" cy="3714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182563" indent="-182563">
              <a:spcBef>
                <a:spcPct val="20000"/>
              </a:spcBef>
              <a:buClr>
                <a:schemeClr val="accent1"/>
              </a:buClr>
              <a:buFont typeface="Wingdings" pitchFamily="2" charset="2"/>
              <a:buChar char=""/>
              <a:defRPr kumimoji="1" sz="2400">
                <a:solidFill>
                  <a:schemeClr val="tx1"/>
                </a:solidFill>
                <a:latin typeface="Times New Roman" panose="02020603050405020304" pitchFamily="18" charset="0"/>
              </a:defRPr>
            </a:lvl1pPr>
            <a:lvl2pPr marL="476250" indent="-179388">
              <a:spcBef>
                <a:spcPct val="20000"/>
              </a:spcBef>
              <a:buClr>
                <a:schemeClr val="accent1"/>
              </a:buClr>
              <a:buChar char="–"/>
              <a:defRPr kumimoji="1" sz="2200">
                <a:solidFill>
                  <a:schemeClr val="tx1"/>
                </a:solidFill>
                <a:latin typeface="Times New Roman" panose="02020603050405020304" pitchFamily="18" charset="0"/>
              </a:defRPr>
            </a:lvl2pPr>
            <a:lvl3pPr marL="750888" indent="-160338">
              <a:spcBef>
                <a:spcPct val="20000"/>
              </a:spcBef>
              <a:buClr>
                <a:schemeClr val="accent1"/>
              </a:buClr>
              <a:buFont typeface="Wingdings" pitchFamily="2" charset="2"/>
              <a:buChar char=""/>
              <a:defRPr kumimoji="1" sz="2000">
                <a:solidFill>
                  <a:schemeClr val="tx1"/>
                </a:solidFill>
                <a:latin typeface="Times New Roman" panose="02020603050405020304" pitchFamily="18" charset="0"/>
              </a:defRPr>
            </a:lvl3pPr>
            <a:lvl4pPr marL="1035050" indent="-169863">
              <a:spcBef>
                <a:spcPct val="20000"/>
              </a:spcBef>
              <a:buClr>
                <a:schemeClr val="accent1"/>
              </a:buClr>
              <a:buChar char="–"/>
              <a:defRPr kumimoji="1">
                <a:solidFill>
                  <a:schemeClr val="tx1"/>
                </a:solidFill>
                <a:latin typeface="Times New Roman" panose="02020603050405020304" pitchFamily="18" charset="0"/>
              </a:defRPr>
            </a:lvl4pPr>
            <a:lvl5pPr marL="1319213" indent="-109538">
              <a:spcBef>
                <a:spcPct val="20000"/>
              </a:spcBef>
              <a:buClr>
                <a:schemeClr val="accent1"/>
              </a:buClr>
              <a:buFont typeface="Wingdings" pitchFamily="2" charset="2"/>
              <a:buChar char=""/>
              <a:defRPr kumimoji="1">
                <a:solidFill>
                  <a:schemeClr val="tx1"/>
                </a:solidFill>
                <a:latin typeface="Times New Roman" panose="02020603050405020304" pitchFamily="18" charset="0"/>
              </a:defRPr>
            </a:lvl5pPr>
            <a:lvl6pPr marL="17764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6pPr>
            <a:lvl7pPr marL="22336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7pPr>
            <a:lvl8pPr marL="26908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8pPr>
            <a:lvl9pPr marL="31480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9pPr>
          </a:lstStyle>
          <a:p>
            <a:pPr eaLnBrk="1" hangingPunct="1"/>
            <a:r>
              <a:rPr lang="en-US" altLang="en-CH">
                <a:effectLst>
                  <a:outerShdw blurRad="38100" dist="38100" dir="2700000" algn="tl">
                    <a:srgbClr val="C0C0C0"/>
                  </a:outerShdw>
                </a:effectLst>
              </a:rPr>
              <a:t>Using the geometrical mean distance as defined earlier, the analytical expression of the mutual inductance between two circuits </a:t>
            </a:r>
            <a:r>
              <a:rPr lang="en-US" altLang="en-CH" i="1">
                <a:effectLst>
                  <a:outerShdw blurRad="38100" dist="38100" dir="2700000" algn="tl">
                    <a:srgbClr val="C0C0C0"/>
                  </a:outerShdw>
                </a:effectLst>
              </a:rPr>
              <a:t>a</a:t>
            </a:r>
            <a:r>
              <a:rPr lang="en-US" altLang="en-CH">
                <a:effectLst>
                  <a:outerShdw blurRad="38100" dist="38100" dir="2700000" algn="tl">
                    <a:srgbClr val="C0C0C0"/>
                  </a:outerShdw>
                </a:effectLst>
              </a:rPr>
              <a:t> and</a:t>
            </a:r>
            <a:r>
              <a:rPr lang="en-US" altLang="en-CH" i="1">
                <a:effectLst>
                  <a:outerShdw blurRad="38100" dist="38100" dir="2700000" algn="tl">
                    <a:srgbClr val="C0C0C0"/>
                  </a:outerShdw>
                </a:effectLst>
              </a:rPr>
              <a:t> b </a:t>
            </a:r>
            <a:r>
              <a:rPr lang="en-US" altLang="en-CH">
                <a:effectLst>
                  <a:outerShdw blurRad="38100" dist="38100" dir="2700000" algn="tl">
                    <a:srgbClr val="C0C0C0"/>
                  </a:outerShdw>
                </a:effectLst>
              </a:rPr>
              <a:t>becomes</a:t>
            </a:r>
          </a:p>
        </p:txBody>
      </p:sp>
      <p:pic>
        <p:nvPicPr>
          <p:cNvPr id="782342" name="Picture 6">
            <a:extLst>
              <a:ext uri="{FF2B5EF4-FFF2-40B4-BE49-F238E27FC236}">
                <a16:creationId xmlns:a16="http://schemas.microsoft.com/office/drawing/2014/main" id="{32151276-DB3D-FBCD-43D2-E3DD4A7B809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2413" y="1266825"/>
            <a:ext cx="3602037" cy="274796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82345" name="Object 9">
            <a:extLst>
              <a:ext uri="{FF2B5EF4-FFF2-40B4-BE49-F238E27FC236}">
                <a16:creationId xmlns:a16="http://schemas.microsoft.com/office/drawing/2014/main" id="{BF7BE11A-94EC-B9CD-1A47-2C1C13FC2369}"/>
              </a:ext>
            </a:extLst>
          </p:cNvPr>
          <p:cNvGraphicFramePr>
            <a:graphicFrameLocks noChangeAspect="1"/>
          </p:cNvGraphicFramePr>
          <p:nvPr/>
        </p:nvGraphicFramePr>
        <p:xfrm>
          <a:off x="1309688" y="3586163"/>
          <a:ext cx="2881312" cy="857250"/>
        </p:xfrm>
        <a:graphic>
          <a:graphicData uri="http://schemas.openxmlformats.org/presentationml/2006/ole">
            <mc:AlternateContent xmlns:mc="http://schemas.openxmlformats.org/markup-compatibility/2006">
              <mc:Choice xmlns:v="urn:schemas-microsoft-com:vml" Requires="v">
                <p:oleObj r:id="rId4" imgW="47104300" imgH="14046200" progId="Equation.3">
                  <p:embed/>
                </p:oleObj>
              </mc:Choice>
              <mc:Fallback>
                <p:oleObj r:id="rId4" imgW="47104300" imgH="14046200" progId="Equation.3">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09688" y="3586163"/>
                        <a:ext cx="2881312" cy="857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spd="med">
    <p:random/>
    <p:sndAc>
      <p:endSnd/>
    </p:sndAc>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82" name="Rectangle 2">
            <a:extLst>
              <a:ext uri="{FF2B5EF4-FFF2-40B4-BE49-F238E27FC236}">
                <a16:creationId xmlns:a16="http://schemas.microsoft.com/office/drawing/2014/main" id="{94AAD433-8057-2B3B-15A6-850FC78FF9F5}"/>
              </a:ext>
            </a:extLst>
          </p:cNvPr>
          <p:cNvSpPr>
            <a:spLocks noChangeArrowheads="1"/>
          </p:cNvSpPr>
          <p:nvPr/>
        </p:nvSpPr>
        <p:spPr bwMode="auto">
          <a:xfrm>
            <a:off x="341313" y="360363"/>
            <a:ext cx="543877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CH" sz="3200">
                <a:solidFill>
                  <a:schemeClr val="tx1"/>
                </a:solidFill>
                <a:latin typeface="Arial" panose="020B0604020202020204" pitchFamily="34" charset="0"/>
                <a:cs typeface="Times New Roman" panose="02020603050405020304" pitchFamily="18" charset="0"/>
              </a:rPr>
              <a:t>GMD for usual configurations</a:t>
            </a:r>
            <a:endParaRPr lang="it-IT" altLang="en-CH" sz="3200">
              <a:solidFill>
                <a:schemeClr val="tx1"/>
              </a:solidFill>
              <a:latin typeface="Arial" panose="020B0604020202020204" pitchFamily="34" charset="0"/>
              <a:cs typeface="Times New Roman" panose="02020603050405020304" pitchFamily="18" charset="0"/>
            </a:endParaRPr>
          </a:p>
        </p:txBody>
      </p:sp>
      <p:sp>
        <p:nvSpPr>
          <p:cNvPr id="788483" name="Rectangle 3">
            <a:extLst>
              <a:ext uri="{FF2B5EF4-FFF2-40B4-BE49-F238E27FC236}">
                <a16:creationId xmlns:a16="http://schemas.microsoft.com/office/drawing/2014/main" id="{52F32F05-FDAB-E3FA-4762-6AC8D4054BC8}"/>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sp>
        <p:nvSpPr>
          <p:cNvPr id="788484" name="Rectangle 4">
            <a:extLst>
              <a:ext uri="{FF2B5EF4-FFF2-40B4-BE49-F238E27FC236}">
                <a16:creationId xmlns:a16="http://schemas.microsoft.com/office/drawing/2014/main" id="{C2A65403-358D-693C-97C9-46A18D1572DA}"/>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pic>
        <p:nvPicPr>
          <p:cNvPr id="788488" name="Picture 8">
            <a:extLst>
              <a:ext uri="{FF2B5EF4-FFF2-40B4-BE49-F238E27FC236}">
                <a16:creationId xmlns:a16="http://schemas.microsoft.com/office/drawing/2014/main" id="{5991E5A6-C8C0-B985-BDDD-122ACB46D71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8488" y="1004888"/>
            <a:ext cx="4676775" cy="5257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random/>
    <p:sndAc>
      <p:endSnd/>
    </p:sndAc>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0530" name="Rectangle 2">
            <a:extLst>
              <a:ext uri="{FF2B5EF4-FFF2-40B4-BE49-F238E27FC236}">
                <a16:creationId xmlns:a16="http://schemas.microsoft.com/office/drawing/2014/main" id="{CA8A7748-207A-6A65-AACB-5F095D3B34C9}"/>
              </a:ext>
            </a:extLst>
          </p:cNvPr>
          <p:cNvSpPr>
            <a:spLocks noChangeArrowheads="1"/>
          </p:cNvSpPr>
          <p:nvPr/>
        </p:nvSpPr>
        <p:spPr bwMode="auto">
          <a:xfrm>
            <a:off x="341313" y="360363"/>
            <a:ext cx="293687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CH" sz="3200">
                <a:solidFill>
                  <a:schemeClr val="tx1"/>
                </a:solidFill>
                <a:latin typeface="Arial" panose="020B0604020202020204" pitchFamily="34" charset="0"/>
                <a:cs typeface="Times New Roman" panose="02020603050405020304" pitchFamily="18" charset="0"/>
              </a:rPr>
              <a:t>GMD: Example</a:t>
            </a:r>
            <a:endParaRPr lang="it-IT" altLang="en-CH" sz="3200">
              <a:solidFill>
                <a:schemeClr val="tx1"/>
              </a:solidFill>
              <a:latin typeface="Arial" panose="020B0604020202020204" pitchFamily="34" charset="0"/>
              <a:cs typeface="Times New Roman" panose="02020603050405020304" pitchFamily="18" charset="0"/>
            </a:endParaRPr>
          </a:p>
        </p:txBody>
      </p:sp>
      <p:sp>
        <p:nvSpPr>
          <p:cNvPr id="790531" name="Rectangle 3">
            <a:extLst>
              <a:ext uri="{FF2B5EF4-FFF2-40B4-BE49-F238E27FC236}">
                <a16:creationId xmlns:a16="http://schemas.microsoft.com/office/drawing/2014/main" id="{0303153B-4EF3-B1A3-8E9C-B4EF51C54A37}"/>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sp>
        <p:nvSpPr>
          <p:cNvPr id="790532" name="Rectangle 4">
            <a:extLst>
              <a:ext uri="{FF2B5EF4-FFF2-40B4-BE49-F238E27FC236}">
                <a16:creationId xmlns:a16="http://schemas.microsoft.com/office/drawing/2014/main" id="{DF458BF7-7F8D-54A9-9375-EE4D652AF9DF}"/>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pic>
        <p:nvPicPr>
          <p:cNvPr id="790533" name="Picture 5">
            <a:extLst>
              <a:ext uri="{FF2B5EF4-FFF2-40B4-BE49-F238E27FC236}">
                <a16:creationId xmlns:a16="http://schemas.microsoft.com/office/drawing/2014/main" id="{7C6A8500-C75E-6580-BFC3-266BBC5E983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9538" y="1089025"/>
            <a:ext cx="6629400" cy="259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90539" name="Rectangle 11">
            <a:extLst>
              <a:ext uri="{FF2B5EF4-FFF2-40B4-BE49-F238E27FC236}">
                <a16:creationId xmlns:a16="http://schemas.microsoft.com/office/drawing/2014/main" id="{834C1391-16FE-30B9-D3AA-AE68EF75167A}"/>
              </a:ext>
            </a:extLst>
          </p:cNvPr>
          <p:cNvSpPr>
            <a:spLocks noChangeArrowheads="1"/>
          </p:cNvSpPr>
          <p:nvPr/>
        </p:nvSpPr>
        <p:spPr bwMode="auto">
          <a:xfrm>
            <a:off x="914400" y="4114800"/>
            <a:ext cx="6400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US" altLang="en-CH" sz="1800">
                <a:solidFill>
                  <a:srgbClr val="000000"/>
                </a:solidFill>
                <a:cs typeface="Times New Roman" panose="02020603050405020304" pitchFamily="18" charset="0"/>
              </a:rPr>
              <a:t>If </a:t>
            </a:r>
            <a:r>
              <a:rPr lang="en-US" altLang="en-CH" sz="1800" i="1">
                <a:solidFill>
                  <a:srgbClr val="000000"/>
                </a:solidFill>
                <a:cs typeface="Times New Roman" panose="02020603050405020304" pitchFamily="18" charset="0"/>
              </a:rPr>
              <a:t>d</a:t>
            </a:r>
            <a:r>
              <a:rPr lang="en-US" altLang="en-CH" sz="1400" i="1" baseline="-20000">
                <a:solidFill>
                  <a:srgbClr val="000000"/>
                </a:solidFill>
                <a:cs typeface="Times New Roman" panose="02020603050405020304" pitchFamily="18" charset="0"/>
              </a:rPr>
              <a:t>a</a:t>
            </a:r>
            <a:r>
              <a:rPr lang="en-US" altLang="en-CH" sz="1800" i="1">
                <a:solidFill>
                  <a:srgbClr val="000000"/>
                </a:solidFill>
                <a:cs typeface="Times New Roman" panose="02020603050405020304" pitchFamily="18" charset="0"/>
              </a:rPr>
              <a:t> </a:t>
            </a:r>
            <a:r>
              <a:rPr lang="en-US" altLang="en-CH" sz="1800">
                <a:solidFill>
                  <a:srgbClr val="000000"/>
                </a:solidFill>
                <a:cs typeface="Times New Roman" panose="02020603050405020304" pitchFamily="18" charset="0"/>
              </a:rPr>
              <a:t>and </a:t>
            </a:r>
            <a:r>
              <a:rPr lang="en-US" altLang="en-CH" sz="1800" i="1">
                <a:solidFill>
                  <a:srgbClr val="000000"/>
                </a:solidFill>
                <a:cs typeface="Times New Roman" panose="02020603050405020304" pitchFamily="18" charset="0"/>
              </a:rPr>
              <a:t>d</a:t>
            </a:r>
            <a:r>
              <a:rPr lang="en-US" altLang="en-CH" sz="1400" i="1" baseline="-20000">
                <a:solidFill>
                  <a:srgbClr val="000000"/>
                </a:solidFill>
                <a:cs typeface="Times New Roman" panose="02020603050405020304" pitchFamily="18" charset="0"/>
              </a:rPr>
              <a:t>b</a:t>
            </a:r>
            <a:r>
              <a:rPr lang="en-US" altLang="en-CH" sz="1800">
                <a:solidFill>
                  <a:srgbClr val="000000"/>
                </a:solidFill>
                <a:cs typeface="Times New Roman" panose="02020603050405020304" pitchFamily="18" charset="0"/>
              </a:rPr>
              <a:t> &lt;&lt; </a:t>
            </a:r>
            <a:r>
              <a:rPr lang="en-US" altLang="en-CH" sz="1800" i="1">
                <a:solidFill>
                  <a:srgbClr val="000000"/>
                </a:solidFill>
                <a:cs typeface="Times New Roman" panose="02020603050405020304" pitchFamily="18" charset="0"/>
              </a:rPr>
              <a:t>D</a:t>
            </a:r>
            <a:r>
              <a:rPr lang="en-US" altLang="en-CH" sz="1800">
                <a:solidFill>
                  <a:srgbClr val="000000"/>
                </a:solidFill>
                <a:cs typeface="Times New Roman" panose="02020603050405020304" pitchFamily="18" charset="0"/>
              </a:rPr>
              <a:t>, the GMDs have the following values:</a:t>
            </a:r>
          </a:p>
        </p:txBody>
      </p:sp>
      <p:graphicFrame>
        <p:nvGraphicFramePr>
          <p:cNvPr id="790540" name="Object 12">
            <a:extLst>
              <a:ext uri="{FF2B5EF4-FFF2-40B4-BE49-F238E27FC236}">
                <a16:creationId xmlns:a16="http://schemas.microsoft.com/office/drawing/2014/main" id="{97A189F4-9B9A-211E-060B-10EA5C5BEC53}"/>
              </a:ext>
            </a:extLst>
          </p:cNvPr>
          <p:cNvGraphicFramePr>
            <a:graphicFrameLocks noChangeAspect="1"/>
          </p:cNvGraphicFramePr>
          <p:nvPr/>
        </p:nvGraphicFramePr>
        <p:xfrm>
          <a:off x="1150938" y="4935538"/>
          <a:ext cx="2438400" cy="276225"/>
        </p:xfrm>
        <a:graphic>
          <a:graphicData uri="http://schemas.openxmlformats.org/presentationml/2006/ole">
            <mc:AlternateContent xmlns:mc="http://schemas.openxmlformats.org/markup-compatibility/2006">
              <mc:Choice xmlns:v="urn:schemas-microsoft-com:vml" Requires="v">
                <p:oleObj r:id="rId4" imgW="56172100" imgH="6438900" progId="Equation.3">
                  <p:embed/>
                </p:oleObj>
              </mc:Choice>
              <mc:Fallback>
                <p:oleObj r:id="rId4" imgW="56172100" imgH="6438900" progId="Equation.3">
                  <p:embed/>
                  <p:pic>
                    <p:nvPicPr>
                      <p:cNvPr id="0" name="Object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50938" y="4935538"/>
                        <a:ext cx="2438400" cy="276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90541" name="Object 13">
            <a:extLst>
              <a:ext uri="{FF2B5EF4-FFF2-40B4-BE49-F238E27FC236}">
                <a16:creationId xmlns:a16="http://schemas.microsoft.com/office/drawing/2014/main" id="{9A51C8C3-1002-20D7-FEE3-5DD6BF2CA9A5}"/>
              </a:ext>
            </a:extLst>
          </p:cNvPr>
          <p:cNvGraphicFramePr>
            <a:graphicFrameLocks noChangeAspect="1"/>
          </p:cNvGraphicFramePr>
          <p:nvPr/>
        </p:nvGraphicFramePr>
        <p:xfrm>
          <a:off x="1120775" y="5503863"/>
          <a:ext cx="2486025" cy="276225"/>
        </p:xfrm>
        <a:graphic>
          <a:graphicData uri="http://schemas.openxmlformats.org/presentationml/2006/ole">
            <mc:AlternateContent xmlns:mc="http://schemas.openxmlformats.org/markup-compatibility/2006">
              <mc:Choice xmlns:v="urn:schemas-microsoft-com:vml" Requires="v">
                <p:oleObj r:id="rId6" imgW="57340500" imgH="6438900" progId="Equation.3">
                  <p:embed/>
                </p:oleObj>
              </mc:Choice>
              <mc:Fallback>
                <p:oleObj r:id="rId6" imgW="57340500" imgH="6438900" progId="Equation.3">
                  <p:embed/>
                  <p:pic>
                    <p:nvPicPr>
                      <p:cNvPr id="0" name="Object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20775" y="5503863"/>
                        <a:ext cx="2486025" cy="276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90542" name="Object 14">
            <a:extLst>
              <a:ext uri="{FF2B5EF4-FFF2-40B4-BE49-F238E27FC236}">
                <a16:creationId xmlns:a16="http://schemas.microsoft.com/office/drawing/2014/main" id="{06D55C47-CA01-1A5A-751D-9A787040B64A}"/>
              </a:ext>
            </a:extLst>
          </p:cNvPr>
          <p:cNvGraphicFramePr>
            <a:graphicFrameLocks noChangeAspect="1"/>
          </p:cNvGraphicFramePr>
          <p:nvPr/>
        </p:nvGraphicFramePr>
        <p:xfrm>
          <a:off x="4184650" y="4973638"/>
          <a:ext cx="2476500" cy="276225"/>
        </p:xfrm>
        <a:graphic>
          <a:graphicData uri="http://schemas.openxmlformats.org/presentationml/2006/ole">
            <mc:AlternateContent xmlns:mc="http://schemas.openxmlformats.org/markup-compatibility/2006">
              <mc:Choice xmlns:v="urn:schemas-microsoft-com:vml" Requires="v">
                <p:oleObj r:id="rId8" imgW="57048400" imgH="6438900" progId="Equation.3">
                  <p:embed/>
                </p:oleObj>
              </mc:Choice>
              <mc:Fallback>
                <p:oleObj r:id="rId8" imgW="57048400" imgH="6438900" progId="Equation.3">
                  <p:embed/>
                  <p:pic>
                    <p:nvPicPr>
                      <p:cNvPr id="0" name="Object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84650" y="4973638"/>
                        <a:ext cx="2476500" cy="276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90543" name="Object 15">
            <a:extLst>
              <a:ext uri="{FF2B5EF4-FFF2-40B4-BE49-F238E27FC236}">
                <a16:creationId xmlns:a16="http://schemas.microsoft.com/office/drawing/2014/main" id="{5E71F02D-D1FB-D708-05BE-DA7AD2F2589D}"/>
              </a:ext>
            </a:extLst>
          </p:cNvPr>
          <p:cNvGraphicFramePr>
            <a:graphicFrameLocks noChangeAspect="1"/>
          </p:cNvGraphicFramePr>
          <p:nvPr/>
        </p:nvGraphicFramePr>
        <p:xfrm>
          <a:off x="4184650" y="5486400"/>
          <a:ext cx="2428875" cy="276225"/>
        </p:xfrm>
        <a:graphic>
          <a:graphicData uri="http://schemas.openxmlformats.org/presentationml/2006/ole">
            <mc:AlternateContent xmlns:mc="http://schemas.openxmlformats.org/markup-compatibility/2006">
              <mc:Choice xmlns:v="urn:schemas-microsoft-com:vml" Requires="v">
                <p:oleObj r:id="rId10" imgW="55880000" imgH="6438900" progId="Equation.3">
                  <p:embed/>
                </p:oleObj>
              </mc:Choice>
              <mc:Fallback>
                <p:oleObj r:id="rId10" imgW="55880000" imgH="6438900" progId="Equation.3">
                  <p:embed/>
                  <p:pic>
                    <p:nvPicPr>
                      <p:cNvPr id="0" name="Object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184650" y="5486400"/>
                        <a:ext cx="2428875" cy="276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spd="med">
    <p:random/>
    <p:sndAc>
      <p:endSnd/>
    </p:sndAc>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4386" name="Rectangle 2">
            <a:extLst>
              <a:ext uri="{FF2B5EF4-FFF2-40B4-BE49-F238E27FC236}">
                <a16:creationId xmlns:a16="http://schemas.microsoft.com/office/drawing/2014/main" id="{E0D387CF-B24E-757A-05CF-9089B071C042}"/>
              </a:ext>
            </a:extLst>
          </p:cNvPr>
          <p:cNvSpPr>
            <a:spLocks noChangeArrowheads="1"/>
          </p:cNvSpPr>
          <p:nvPr/>
        </p:nvSpPr>
        <p:spPr bwMode="auto">
          <a:xfrm>
            <a:off x="341313" y="360363"/>
            <a:ext cx="293687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CH" sz="3200">
                <a:solidFill>
                  <a:schemeClr val="tx1"/>
                </a:solidFill>
                <a:latin typeface="Arial" panose="020B0604020202020204" pitchFamily="34" charset="0"/>
                <a:cs typeface="Times New Roman" panose="02020603050405020304" pitchFamily="18" charset="0"/>
              </a:rPr>
              <a:t>GMD: Example</a:t>
            </a:r>
            <a:endParaRPr lang="it-IT" altLang="en-CH" sz="3200">
              <a:solidFill>
                <a:schemeClr val="tx1"/>
              </a:solidFill>
              <a:latin typeface="Arial" panose="020B0604020202020204" pitchFamily="34" charset="0"/>
              <a:cs typeface="Times New Roman" panose="02020603050405020304" pitchFamily="18" charset="0"/>
            </a:endParaRPr>
          </a:p>
        </p:txBody>
      </p:sp>
      <p:sp>
        <p:nvSpPr>
          <p:cNvPr id="784387" name="Rectangle 3">
            <a:extLst>
              <a:ext uri="{FF2B5EF4-FFF2-40B4-BE49-F238E27FC236}">
                <a16:creationId xmlns:a16="http://schemas.microsoft.com/office/drawing/2014/main" id="{60CA0A72-6BC7-D9A0-FB99-C4AF17167602}"/>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sp>
        <p:nvSpPr>
          <p:cNvPr id="784388" name="Rectangle 4">
            <a:extLst>
              <a:ext uri="{FF2B5EF4-FFF2-40B4-BE49-F238E27FC236}">
                <a16:creationId xmlns:a16="http://schemas.microsoft.com/office/drawing/2014/main" id="{55686744-3145-C28C-436D-789C1D22D962}"/>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pic>
        <p:nvPicPr>
          <p:cNvPr id="784392" name="Picture 8">
            <a:extLst>
              <a:ext uri="{FF2B5EF4-FFF2-40B4-BE49-F238E27FC236}">
                <a16:creationId xmlns:a16="http://schemas.microsoft.com/office/drawing/2014/main" id="{8C289197-E22C-5A2B-C83C-1BE80CFC83F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9538" y="1089025"/>
            <a:ext cx="6629400" cy="259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84393" name="Object 9">
            <a:extLst>
              <a:ext uri="{FF2B5EF4-FFF2-40B4-BE49-F238E27FC236}">
                <a16:creationId xmlns:a16="http://schemas.microsoft.com/office/drawing/2014/main" id="{12EF6370-2A2B-1746-7150-FE1D608293CC}"/>
              </a:ext>
            </a:extLst>
          </p:cNvPr>
          <p:cNvGraphicFramePr>
            <a:graphicFrameLocks noChangeAspect="1"/>
          </p:cNvGraphicFramePr>
          <p:nvPr/>
        </p:nvGraphicFramePr>
        <p:xfrm>
          <a:off x="1066800" y="4648200"/>
          <a:ext cx="1377950" cy="354013"/>
        </p:xfrm>
        <a:graphic>
          <a:graphicData uri="http://schemas.openxmlformats.org/presentationml/2006/ole">
            <mc:AlternateContent xmlns:mc="http://schemas.openxmlformats.org/markup-compatibility/2006">
              <mc:Choice xmlns:v="urn:schemas-microsoft-com:vml" Requires="v">
                <p:oleObj r:id="rId4" imgW="23990300" imgH="6146800" progId="Equation.3">
                  <p:embed/>
                </p:oleObj>
              </mc:Choice>
              <mc:Fallback>
                <p:oleObj r:id="rId4" imgW="23990300" imgH="6146800" progId="Equation.3">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4648200"/>
                        <a:ext cx="1377950" cy="3540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84394" name="Object 10">
            <a:extLst>
              <a:ext uri="{FF2B5EF4-FFF2-40B4-BE49-F238E27FC236}">
                <a16:creationId xmlns:a16="http://schemas.microsoft.com/office/drawing/2014/main" id="{F6B94D6F-4B45-EC52-33B2-DB9154CF44F6}"/>
              </a:ext>
            </a:extLst>
          </p:cNvPr>
          <p:cNvGraphicFramePr>
            <a:graphicFrameLocks noChangeAspect="1"/>
          </p:cNvGraphicFramePr>
          <p:nvPr/>
        </p:nvGraphicFramePr>
        <p:xfrm>
          <a:off x="4648200" y="4648200"/>
          <a:ext cx="1392238" cy="363538"/>
        </p:xfrm>
        <a:graphic>
          <a:graphicData uri="http://schemas.openxmlformats.org/presentationml/2006/ole">
            <mc:AlternateContent xmlns:mc="http://schemas.openxmlformats.org/markup-compatibility/2006">
              <mc:Choice xmlns:v="urn:schemas-microsoft-com:vml" Requires="v">
                <p:oleObj r:id="rId6" imgW="24282400" imgH="6438900" progId="Equation.3">
                  <p:embed/>
                </p:oleObj>
              </mc:Choice>
              <mc:Fallback>
                <p:oleObj r:id="rId6" imgW="24282400" imgH="6438900" progId="Equation.3">
                  <p:embed/>
                  <p:pic>
                    <p:nvPicPr>
                      <p:cNvPr id="0"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48200" y="4648200"/>
                        <a:ext cx="1392238" cy="3635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84395" name="Object 11">
            <a:extLst>
              <a:ext uri="{FF2B5EF4-FFF2-40B4-BE49-F238E27FC236}">
                <a16:creationId xmlns:a16="http://schemas.microsoft.com/office/drawing/2014/main" id="{56C4CEC7-CDEE-43B6-23B0-3C82891B83AF}"/>
              </a:ext>
            </a:extLst>
          </p:cNvPr>
          <p:cNvGraphicFramePr>
            <a:graphicFrameLocks noChangeAspect="1"/>
          </p:cNvGraphicFramePr>
          <p:nvPr/>
        </p:nvGraphicFramePr>
        <p:xfrm>
          <a:off x="2819400" y="4648200"/>
          <a:ext cx="1638300" cy="349250"/>
        </p:xfrm>
        <a:graphic>
          <a:graphicData uri="http://schemas.openxmlformats.org/presentationml/2006/ole">
            <mc:AlternateContent xmlns:mc="http://schemas.openxmlformats.org/markup-compatibility/2006">
              <mc:Choice xmlns:v="urn:schemas-microsoft-com:vml" Requires="v">
                <p:oleObj r:id="rId8" imgW="29845000" imgH="6438900" progId="Equation.3">
                  <p:embed/>
                </p:oleObj>
              </mc:Choice>
              <mc:Fallback>
                <p:oleObj r:id="rId8" imgW="29845000" imgH="6438900" progId="Equation.3">
                  <p:embed/>
                  <p:pic>
                    <p:nvPicPr>
                      <p:cNvPr id="0" name="Object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19400" y="4648200"/>
                        <a:ext cx="1638300" cy="349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84396" name="Object 12">
            <a:extLst>
              <a:ext uri="{FF2B5EF4-FFF2-40B4-BE49-F238E27FC236}">
                <a16:creationId xmlns:a16="http://schemas.microsoft.com/office/drawing/2014/main" id="{D4584E92-D0BC-42BA-B706-6AAF02E4C057}"/>
              </a:ext>
            </a:extLst>
          </p:cNvPr>
          <p:cNvGraphicFramePr>
            <a:graphicFrameLocks noChangeAspect="1"/>
          </p:cNvGraphicFramePr>
          <p:nvPr/>
        </p:nvGraphicFramePr>
        <p:xfrm>
          <a:off x="2755900" y="5334000"/>
          <a:ext cx="2924175" cy="928688"/>
        </p:xfrm>
        <a:graphic>
          <a:graphicData uri="http://schemas.openxmlformats.org/presentationml/2006/ole">
            <mc:AlternateContent xmlns:mc="http://schemas.openxmlformats.org/markup-compatibility/2006">
              <mc:Choice xmlns:v="urn:schemas-microsoft-com:vml" Requires="v">
                <p:oleObj r:id="rId10" imgW="1447800" imgH="457200" progId="Equation.3">
                  <p:embed/>
                </p:oleObj>
              </mc:Choice>
              <mc:Fallback>
                <p:oleObj r:id="rId10" imgW="1447800" imgH="457200" progId="Equation.3">
                  <p:embed/>
                  <p:pic>
                    <p:nvPicPr>
                      <p:cNvPr id="0" name="Object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55900" y="5334000"/>
                        <a:ext cx="2924175" cy="9286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84397" name="AutoShape 13">
            <a:extLst>
              <a:ext uri="{FF2B5EF4-FFF2-40B4-BE49-F238E27FC236}">
                <a16:creationId xmlns:a16="http://schemas.microsoft.com/office/drawing/2014/main" id="{B0384930-88EE-ABEB-6029-00C2819C268D}"/>
              </a:ext>
            </a:extLst>
          </p:cNvPr>
          <p:cNvSpPr>
            <a:spLocks noChangeArrowheads="1"/>
          </p:cNvSpPr>
          <p:nvPr/>
        </p:nvSpPr>
        <p:spPr bwMode="auto">
          <a:xfrm>
            <a:off x="1647825" y="5694363"/>
            <a:ext cx="685800" cy="228600"/>
          </a:xfrm>
          <a:prstGeom prst="rightArrow">
            <a:avLst>
              <a:gd name="adj1" fmla="val 50000"/>
              <a:gd name="adj2" fmla="val 7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784398" name="Rectangle 14">
            <a:extLst>
              <a:ext uri="{FF2B5EF4-FFF2-40B4-BE49-F238E27FC236}">
                <a16:creationId xmlns:a16="http://schemas.microsoft.com/office/drawing/2014/main" id="{0FC92AA8-2B2F-EB36-06E0-13C3857EF1C6}"/>
              </a:ext>
            </a:extLst>
          </p:cNvPr>
          <p:cNvSpPr>
            <a:spLocks noChangeArrowheads="1"/>
          </p:cNvSpPr>
          <p:nvPr/>
        </p:nvSpPr>
        <p:spPr bwMode="auto">
          <a:xfrm>
            <a:off x="914400" y="4114800"/>
            <a:ext cx="6400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US" altLang="en-CH" sz="1800">
                <a:solidFill>
                  <a:srgbClr val="000000"/>
                </a:solidFill>
                <a:cs typeface="Times New Roman" panose="02020603050405020304" pitchFamily="18" charset="0"/>
              </a:rPr>
              <a:t>If the circuits are identical, </a:t>
            </a:r>
            <a:r>
              <a:rPr lang="en-US" altLang="en-CH" sz="1800" i="1">
                <a:solidFill>
                  <a:srgbClr val="000000"/>
                </a:solidFill>
                <a:cs typeface="Times New Roman" panose="02020603050405020304" pitchFamily="18" charset="0"/>
              </a:rPr>
              <a:t>d</a:t>
            </a:r>
            <a:r>
              <a:rPr lang="en-US" altLang="en-CH" sz="1800" i="1" baseline="-20000">
                <a:solidFill>
                  <a:srgbClr val="000000"/>
                </a:solidFill>
                <a:cs typeface="Times New Roman" panose="02020603050405020304" pitchFamily="18" charset="0"/>
              </a:rPr>
              <a:t>a</a:t>
            </a:r>
            <a:r>
              <a:rPr lang="en-US" altLang="en-CH" sz="1800" i="1">
                <a:solidFill>
                  <a:srgbClr val="000000"/>
                </a:solidFill>
                <a:cs typeface="Times New Roman" panose="02020603050405020304" pitchFamily="18" charset="0"/>
              </a:rPr>
              <a:t> = d</a:t>
            </a:r>
            <a:r>
              <a:rPr lang="en-US" altLang="en-CH" sz="1800" i="1" baseline="-20000">
                <a:solidFill>
                  <a:srgbClr val="000000"/>
                </a:solidFill>
                <a:cs typeface="Times New Roman" panose="02020603050405020304" pitchFamily="18" charset="0"/>
              </a:rPr>
              <a:t>b</a:t>
            </a:r>
            <a:r>
              <a:rPr lang="en-US" altLang="en-CH" sz="1800" i="1">
                <a:solidFill>
                  <a:srgbClr val="000000"/>
                </a:solidFill>
                <a:cs typeface="Times New Roman" panose="02020603050405020304" pitchFamily="18" charset="0"/>
              </a:rPr>
              <a:t> = d</a:t>
            </a:r>
            <a:r>
              <a:rPr lang="en-US" altLang="en-CH" sz="1800">
                <a:solidFill>
                  <a:srgbClr val="000000"/>
                </a:solidFill>
                <a:cs typeface="Times New Roman" panose="02020603050405020304" pitchFamily="18" charset="0"/>
              </a:rPr>
              <a:t>, we have</a:t>
            </a:r>
            <a:endParaRPr lang="en-US" altLang="en-CH" sz="1800">
              <a:solidFill>
                <a:schemeClr val="tx1"/>
              </a:solidFill>
              <a:cs typeface="Times New Roman" panose="02020603050405020304" pitchFamily="18" charset="0"/>
            </a:endParaRPr>
          </a:p>
        </p:txBody>
      </p:sp>
    </p:spTree>
  </p:cSld>
  <p:clrMapOvr>
    <a:masterClrMapping/>
  </p:clrMapOvr>
  <p:transition spd="med">
    <p:random/>
    <p:sndAc>
      <p:endSnd/>
    </p:sndAc>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4626" name="Rectangle 2">
            <a:extLst>
              <a:ext uri="{FF2B5EF4-FFF2-40B4-BE49-F238E27FC236}">
                <a16:creationId xmlns:a16="http://schemas.microsoft.com/office/drawing/2014/main" id="{24A7BAC8-8C93-ED00-2410-713220C724C1}"/>
              </a:ext>
            </a:extLst>
          </p:cNvPr>
          <p:cNvSpPr>
            <a:spLocks noChangeArrowheads="1"/>
          </p:cNvSpPr>
          <p:nvPr/>
        </p:nvSpPr>
        <p:spPr bwMode="auto">
          <a:xfrm>
            <a:off x="341313" y="360363"/>
            <a:ext cx="588962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CH" sz="3200">
                <a:solidFill>
                  <a:schemeClr val="tx1"/>
                </a:solidFill>
                <a:latin typeface="Arial" panose="020B0604020202020204" pitchFamily="34" charset="0"/>
                <a:cs typeface="Times New Roman" panose="02020603050405020304" pitchFamily="18" charset="0"/>
              </a:rPr>
              <a:t>Geometric Mean Radius (GMR)</a:t>
            </a:r>
            <a:endParaRPr lang="it-IT" altLang="en-CH" sz="3200">
              <a:solidFill>
                <a:schemeClr val="tx1"/>
              </a:solidFill>
              <a:latin typeface="Arial" panose="020B0604020202020204" pitchFamily="34" charset="0"/>
              <a:cs typeface="Times New Roman" panose="02020603050405020304" pitchFamily="18" charset="0"/>
            </a:endParaRPr>
          </a:p>
        </p:txBody>
      </p:sp>
      <p:sp>
        <p:nvSpPr>
          <p:cNvPr id="794627" name="Rectangle 3">
            <a:extLst>
              <a:ext uri="{FF2B5EF4-FFF2-40B4-BE49-F238E27FC236}">
                <a16:creationId xmlns:a16="http://schemas.microsoft.com/office/drawing/2014/main" id="{04225BD5-A216-6BDF-F1FB-3DA18F179AF1}"/>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sp>
        <p:nvSpPr>
          <p:cNvPr id="794628" name="Rectangle 4">
            <a:extLst>
              <a:ext uri="{FF2B5EF4-FFF2-40B4-BE49-F238E27FC236}">
                <a16:creationId xmlns:a16="http://schemas.microsoft.com/office/drawing/2014/main" id="{BE4B3848-B1D3-A57C-6CA4-7728324E33D6}"/>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sp>
        <p:nvSpPr>
          <p:cNvPr id="794629" name="Rectangle 5">
            <a:extLst>
              <a:ext uri="{FF2B5EF4-FFF2-40B4-BE49-F238E27FC236}">
                <a16:creationId xmlns:a16="http://schemas.microsoft.com/office/drawing/2014/main" id="{02F912A8-A74A-8846-B2EA-0C4E456F6EFF}"/>
              </a:ext>
            </a:extLst>
          </p:cNvPr>
          <p:cNvSpPr>
            <a:spLocks noChangeArrowheads="1"/>
          </p:cNvSpPr>
          <p:nvPr/>
        </p:nvSpPr>
        <p:spPr bwMode="auto">
          <a:xfrm>
            <a:off x="368300" y="1223963"/>
            <a:ext cx="8013700" cy="3714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182563" indent="-182563">
              <a:spcBef>
                <a:spcPct val="20000"/>
              </a:spcBef>
              <a:buClr>
                <a:schemeClr val="accent1"/>
              </a:buClr>
              <a:buFont typeface="Wingdings" pitchFamily="2" charset="2"/>
              <a:buChar char=""/>
              <a:defRPr kumimoji="1" sz="2400">
                <a:solidFill>
                  <a:schemeClr val="tx1"/>
                </a:solidFill>
                <a:latin typeface="Times New Roman" panose="02020603050405020304" pitchFamily="18" charset="0"/>
              </a:defRPr>
            </a:lvl1pPr>
            <a:lvl2pPr marL="476250" indent="-179388">
              <a:spcBef>
                <a:spcPct val="20000"/>
              </a:spcBef>
              <a:buClr>
                <a:schemeClr val="accent1"/>
              </a:buClr>
              <a:buChar char="–"/>
              <a:defRPr kumimoji="1" sz="2200">
                <a:solidFill>
                  <a:schemeClr val="tx1"/>
                </a:solidFill>
                <a:latin typeface="Times New Roman" panose="02020603050405020304" pitchFamily="18" charset="0"/>
              </a:defRPr>
            </a:lvl2pPr>
            <a:lvl3pPr marL="750888" indent="-160338">
              <a:spcBef>
                <a:spcPct val="20000"/>
              </a:spcBef>
              <a:buClr>
                <a:schemeClr val="accent1"/>
              </a:buClr>
              <a:buFont typeface="Wingdings" pitchFamily="2" charset="2"/>
              <a:buChar char=""/>
              <a:defRPr kumimoji="1" sz="2000">
                <a:solidFill>
                  <a:schemeClr val="tx1"/>
                </a:solidFill>
                <a:latin typeface="Times New Roman" panose="02020603050405020304" pitchFamily="18" charset="0"/>
              </a:defRPr>
            </a:lvl3pPr>
            <a:lvl4pPr marL="1035050" indent="-169863">
              <a:spcBef>
                <a:spcPct val="20000"/>
              </a:spcBef>
              <a:buClr>
                <a:schemeClr val="accent1"/>
              </a:buClr>
              <a:buChar char="–"/>
              <a:defRPr kumimoji="1">
                <a:solidFill>
                  <a:schemeClr val="tx1"/>
                </a:solidFill>
                <a:latin typeface="Times New Roman" panose="02020603050405020304" pitchFamily="18" charset="0"/>
              </a:defRPr>
            </a:lvl4pPr>
            <a:lvl5pPr marL="1319213" indent="-109538">
              <a:spcBef>
                <a:spcPct val="20000"/>
              </a:spcBef>
              <a:buClr>
                <a:schemeClr val="accent1"/>
              </a:buClr>
              <a:buFont typeface="Wingdings" pitchFamily="2" charset="2"/>
              <a:buChar char=""/>
              <a:defRPr kumimoji="1">
                <a:solidFill>
                  <a:schemeClr val="tx1"/>
                </a:solidFill>
                <a:latin typeface="Times New Roman" panose="02020603050405020304" pitchFamily="18" charset="0"/>
              </a:defRPr>
            </a:lvl5pPr>
            <a:lvl6pPr marL="17764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6pPr>
            <a:lvl7pPr marL="22336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7pPr>
            <a:lvl8pPr marL="26908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8pPr>
            <a:lvl9pPr marL="31480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9pPr>
          </a:lstStyle>
          <a:p>
            <a:pPr eaLnBrk="1" hangingPunct="1"/>
            <a:r>
              <a:rPr lang="en-US" altLang="en-CH">
                <a:solidFill>
                  <a:srgbClr val="000000"/>
                </a:solidFill>
                <a:cs typeface="Times New Roman" panose="02020603050405020304" pitchFamily="18" charset="0"/>
              </a:rPr>
              <a:t>In order to determine the self-inductance of a circuit, we need to define the Geometric Mean Radius (GMR) of a conductor </a:t>
            </a:r>
            <a:r>
              <a:rPr lang="en-US" altLang="en-CH" i="1">
                <a:solidFill>
                  <a:srgbClr val="000000"/>
                </a:solidFill>
                <a:cs typeface="Times New Roman" panose="02020603050405020304" pitchFamily="18" charset="0"/>
              </a:rPr>
              <a:t>i</a:t>
            </a:r>
            <a:r>
              <a:rPr lang="en-US" altLang="en-CH">
                <a:solidFill>
                  <a:srgbClr val="000000"/>
                </a:solidFill>
                <a:cs typeface="Times New Roman" panose="02020603050405020304" pitchFamily="18" charset="0"/>
              </a:rPr>
              <a:t>, which is defined as the geometrical mean distance of a surface S</a:t>
            </a:r>
            <a:r>
              <a:rPr lang="en-US" altLang="en-CH" sz="2000" baseline="-20000">
                <a:solidFill>
                  <a:srgbClr val="000000"/>
                </a:solidFill>
                <a:cs typeface="Times New Roman" panose="02020603050405020304" pitchFamily="18" charset="0"/>
              </a:rPr>
              <a:t>i</a:t>
            </a:r>
            <a:r>
              <a:rPr lang="en-US" altLang="en-CH" sz="2000">
                <a:solidFill>
                  <a:srgbClr val="000000"/>
                </a:solidFill>
                <a:cs typeface="Times New Roman" panose="02020603050405020304" pitchFamily="18" charset="0"/>
              </a:rPr>
              <a:t> </a:t>
            </a:r>
            <a:r>
              <a:rPr lang="en-US" altLang="en-CH">
                <a:solidFill>
                  <a:srgbClr val="000000"/>
                </a:solidFill>
                <a:cs typeface="Times New Roman" panose="02020603050405020304" pitchFamily="18" charset="0"/>
              </a:rPr>
              <a:t>to itself:</a:t>
            </a:r>
          </a:p>
        </p:txBody>
      </p:sp>
      <p:graphicFrame>
        <p:nvGraphicFramePr>
          <p:cNvPr id="794639" name="Object 15">
            <a:extLst>
              <a:ext uri="{FF2B5EF4-FFF2-40B4-BE49-F238E27FC236}">
                <a16:creationId xmlns:a16="http://schemas.microsoft.com/office/drawing/2014/main" id="{09548478-4A88-0E7E-6ED7-CC2FD02509B6}"/>
              </a:ext>
            </a:extLst>
          </p:cNvPr>
          <p:cNvGraphicFramePr>
            <a:graphicFrameLocks noChangeAspect="1"/>
          </p:cNvGraphicFramePr>
          <p:nvPr/>
        </p:nvGraphicFramePr>
        <p:xfrm>
          <a:off x="2119313" y="3033713"/>
          <a:ext cx="4114800" cy="1109662"/>
        </p:xfrm>
        <a:graphic>
          <a:graphicData uri="http://schemas.openxmlformats.org/presentationml/2006/ole">
            <mc:AlternateContent xmlns:mc="http://schemas.openxmlformats.org/markup-compatibility/2006">
              <mc:Choice xmlns:v="urn:schemas-microsoft-com:vml" Requires="v">
                <p:oleObj r:id="rId3" imgW="52959000" imgH="14338300" progId="Equation.3">
                  <p:embed/>
                </p:oleObj>
              </mc:Choice>
              <mc:Fallback>
                <p:oleObj r:id="rId3" imgW="52959000" imgH="14338300" progId="Equation.3">
                  <p:embed/>
                  <p:pic>
                    <p:nvPicPr>
                      <p:cNvPr id="0" name="Object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19313" y="3033713"/>
                        <a:ext cx="4114800" cy="11096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spd="med">
    <p:random/>
    <p:sndAc>
      <p:endSnd/>
    </p:sndAc>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0770" name="Rectangle 2">
            <a:extLst>
              <a:ext uri="{FF2B5EF4-FFF2-40B4-BE49-F238E27FC236}">
                <a16:creationId xmlns:a16="http://schemas.microsoft.com/office/drawing/2014/main" id="{7E61AEC3-520A-D3B2-E899-C945307C7ADD}"/>
              </a:ext>
            </a:extLst>
          </p:cNvPr>
          <p:cNvSpPr>
            <a:spLocks noChangeArrowheads="1"/>
          </p:cNvSpPr>
          <p:nvPr/>
        </p:nvSpPr>
        <p:spPr bwMode="auto">
          <a:xfrm>
            <a:off x="341313" y="360363"/>
            <a:ext cx="893445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CH" sz="3200">
                <a:solidFill>
                  <a:schemeClr val="tx1"/>
                </a:solidFill>
                <a:latin typeface="Arial" panose="020B0604020202020204" pitchFamily="34" charset="0"/>
                <a:cs typeface="Times New Roman" panose="02020603050405020304" pitchFamily="18" charset="0"/>
              </a:rPr>
              <a:t>Self-Inductance: Geometric Mean Radius (GMR)</a:t>
            </a:r>
            <a:endParaRPr lang="it-IT" altLang="en-CH" sz="3200">
              <a:solidFill>
                <a:schemeClr val="tx1"/>
              </a:solidFill>
              <a:latin typeface="Arial" panose="020B0604020202020204" pitchFamily="34" charset="0"/>
              <a:cs typeface="Times New Roman" panose="02020603050405020304" pitchFamily="18" charset="0"/>
            </a:endParaRPr>
          </a:p>
        </p:txBody>
      </p:sp>
      <p:sp>
        <p:nvSpPr>
          <p:cNvPr id="800771" name="Rectangle 3">
            <a:extLst>
              <a:ext uri="{FF2B5EF4-FFF2-40B4-BE49-F238E27FC236}">
                <a16:creationId xmlns:a16="http://schemas.microsoft.com/office/drawing/2014/main" id="{9E93328C-EBC9-ED9B-DEF3-1F346064A77F}"/>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sp>
        <p:nvSpPr>
          <p:cNvPr id="800772" name="Rectangle 4">
            <a:extLst>
              <a:ext uri="{FF2B5EF4-FFF2-40B4-BE49-F238E27FC236}">
                <a16:creationId xmlns:a16="http://schemas.microsoft.com/office/drawing/2014/main" id="{4A8C7F74-E30A-879D-B940-25BB93AF3CC6}"/>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sp>
        <p:nvSpPr>
          <p:cNvPr id="800773" name="Rectangle 5">
            <a:extLst>
              <a:ext uri="{FF2B5EF4-FFF2-40B4-BE49-F238E27FC236}">
                <a16:creationId xmlns:a16="http://schemas.microsoft.com/office/drawing/2014/main" id="{81999379-2FBF-F7DD-FC4A-2B867911BADD}"/>
              </a:ext>
            </a:extLst>
          </p:cNvPr>
          <p:cNvSpPr>
            <a:spLocks noChangeArrowheads="1"/>
          </p:cNvSpPr>
          <p:nvPr/>
        </p:nvSpPr>
        <p:spPr bwMode="auto">
          <a:xfrm>
            <a:off x="368300" y="1223963"/>
            <a:ext cx="8013700" cy="3714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182563" indent="-182563">
              <a:spcBef>
                <a:spcPct val="20000"/>
              </a:spcBef>
              <a:buClr>
                <a:schemeClr val="accent1"/>
              </a:buClr>
              <a:buFont typeface="Wingdings" pitchFamily="2" charset="2"/>
              <a:buChar char=""/>
              <a:defRPr kumimoji="1" sz="2400">
                <a:solidFill>
                  <a:schemeClr val="tx1"/>
                </a:solidFill>
                <a:latin typeface="Times New Roman" panose="02020603050405020304" pitchFamily="18" charset="0"/>
              </a:defRPr>
            </a:lvl1pPr>
            <a:lvl2pPr marL="476250" indent="-179388">
              <a:spcBef>
                <a:spcPct val="20000"/>
              </a:spcBef>
              <a:buClr>
                <a:schemeClr val="accent1"/>
              </a:buClr>
              <a:buChar char="–"/>
              <a:defRPr kumimoji="1" sz="2200">
                <a:solidFill>
                  <a:schemeClr val="tx1"/>
                </a:solidFill>
                <a:latin typeface="Times New Roman" panose="02020603050405020304" pitchFamily="18" charset="0"/>
              </a:defRPr>
            </a:lvl2pPr>
            <a:lvl3pPr marL="750888" indent="-160338">
              <a:spcBef>
                <a:spcPct val="20000"/>
              </a:spcBef>
              <a:buClr>
                <a:schemeClr val="accent1"/>
              </a:buClr>
              <a:buFont typeface="Wingdings" pitchFamily="2" charset="2"/>
              <a:buChar char=""/>
              <a:defRPr kumimoji="1" sz="2000">
                <a:solidFill>
                  <a:schemeClr val="tx1"/>
                </a:solidFill>
                <a:latin typeface="Times New Roman" panose="02020603050405020304" pitchFamily="18" charset="0"/>
              </a:defRPr>
            </a:lvl3pPr>
            <a:lvl4pPr marL="1035050" indent="-169863">
              <a:spcBef>
                <a:spcPct val="20000"/>
              </a:spcBef>
              <a:buClr>
                <a:schemeClr val="accent1"/>
              </a:buClr>
              <a:buChar char="–"/>
              <a:defRPr kumimoji="1">
                <a:solidFill>
                  <a:schemeClr val="tx1"/>
                </a:solidFill>
                <a:latin typeface="Times New Roman" panose="02020603050405020304" pitchFamily="18" charset="0"/>
              </a:defRPr>
            </a:lvl4pPr>
            <a:lvl5pPr marL="1319213" indent="-109538">
              <a:spcBef>
                <a:spcPct val="20000"/>
              </a:spcBef>
              <a:buClr>
                <a:schemeClr val="accent1"/>
              </a:buClr>
              <a:buFont typeface="Wingdings" pitchFamily="2" charset="2"/>
              <a:buChar char=""/>
              <a:defRPr kumimoji="1">
                <a:solidFill>
                  <a:schemeClr val="tx1"/>
                </a:solidFill>
                <a:latin typeface="Times New Roman" panose="02020603050405020304" pitchFamily="18" charset="0"/>
              </a:defRPr>
            </a:lvl5pPr>
            <a:lvl6pPr marL="17764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6pPr>
            <a:lvl7pPr marL="22336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7pPr>
            <a:lvl8pPr marL="26908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8pPr>
            <a:lvl9pPr marL="31480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9pPr>
          </a:lstStyle>
          <a:p>
            <a:pPr eaLnBrk="1" hangingPunct="1"/>
            <a:r>
              <a:rPr lang="en-US" altLang="en-CH"/>
              <a:t>The self inductance is defined as the flux linking a circuit due to the current flowing in the circuit divided by the same current. Therefore, the expression of the self inductance can be found by superposing the circuits </a:t>
            </a:r>
            <a:r>
              <a:rPr lang="en-US" altLang="en-CH" i="1"/>
              <a:t>a</a:t>
            </a:r>
            <a:r>
              <a:rPr lang="en-US" altLang="en-CH"/>
              <a:t> and </a:t>
            </a:r>
            <a:r>
              <a:rPr lang="en-US" altLang="en-CH" i="1"/>
              <a:t>b</a:t>
            </a:r>
            <a:endParaRPr lang="en-US" altLang="en-CH"/>
          </a:p>
        </p:txBody>
      </p:sp>
      <p:pic>
        <p:nvPicPr>
          <p:cNvPr id="800774" name="Picture 6">
            <a:extLst>
              <a:ext uri="{FF2B5EF4-FFF2-40B4-BE49-F238E27FC236}">
                <a16:creationId xmlns:a16="http://schemas.microsoft.com/office/drawing/2014/main" id="{2E96D7E5-0D23-B668-49A7-23CABEB6C90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05100" y="4143375"/>
            <a:ext cx="6162675" cy="2171700"/>
          </a:xfrm>
          <a:prstGeom prst="rect">
            <a:avLst/>
          </a:prstGeom>
          <a:noFill/>
          <a:extLst>
            <a:ext uri="{909E8E84-426E-40DD-AFC4-6F175D3DCCD1}">
              <a14:hiddenFill xmlns:a14="http://schemas.microsoft.com/office/drawing/2010/main">
                <a:solidFill>
                  <a:srgbClr val="FFFFFF"/>
                </a:solidFill>
              </a14:hiddenFill>
            </a:ext>
          </a:extLst>
        </p:spPr>
      </p:pic>
      <p:pic>
        <p:nvPicPr>
          <p:cNvPr id="800775" name="Picture 7">
            <a:extLst>
              <a:ext uri="{FF2B5EF4-FFF2-40B4-BE49-F238E27FC236}">
                <a16:creationId xmlns:a16="http://schemas.microsoft.com/office/drawing/2014/main" id="{D0988F79-299F-C48B-1D59-8BF46E64B04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3538" y="2759075"/>
            <a:ext cx="2667000" cy="2035175"/>
          </a:xfrm>
          <a:prstGeom prst="rect">
            <a:avLst/>
          </a:prstGeom>
          <a:noFill/>
          <a:extLst>
            <a:ext uri="{909E8E84-426E-40DD-AFC4-6F175D3DCCD1}">
              <a14:hiddenFill xmlns:a14="http://schemas.microsoft.com/office/drawing/2010/main">
                <a:solidFill>
                  <a:srgbClr val="FFFFFF"/>
                </a:solidFill>
              </a14:hiddenFill>
            </a:ext>
          </a:extLst>
        </p:spPr>
      </p:pic>
      <p:sp>
        <p:nvSpPr>
          <p:cNvPr id="800776" name="AutoShape 8">
            <a:extLst>
              <a:ext uri="{FF2B5EF4-FFF2-40B4-BE49-F238E27FC236}">
                <a16:creationId xmlns:a16="http://schemas.microsoft.com/office/drawing/2014/main" id="{9974496D-A796-17B3-1244-0ACC396CBF34}"/>
              </a:ext>
            </a:extLst>
          </p:cNvPr>
          <p:cNvSpPr>
            <a:spLocks noChangeArrowheads="1"/>
          </p:cNvSpPr>
          <p:nvPr/>
        </p:nvSpPr>
        <p:spPr bwMode="auto">
          <a:xfrm rot="5400000">
            <a:off x="3801269" y="3585369"/>
            <a:ext cx="581025" cy="566737"/>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rgbClr val="FF3300"/>
          </a:solidFill>
          <a:ln w="9525" algn="ctr">
            <a:solidFill>
              <a:srgbClr val="FF33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endParaRPr lang="fr-FR"/>
          </a:p>
        </p:txBody>
      </p:sp>
      <p:sp>
        <p:nvSpPr>
          <p:cNvPr id="800777" name="Text Box 9">
            <a:extLst>
              <a:ext uri="{FF2B5EF4-FFF2-40B4-BE49-F238E27FC236}">
                <a16:creationId xmlns:a16="http://schemas.microsoft.com/office/drawing/2014/main" id="{7EC8F228-8FA0-13B9-EA0A-61006D25E225}"/>
              </a:ext>
            </a:extLst>
          </p:cNvPr>
          <p:cNvSpPr txBox="1">
            <a:spLocks noChangeArrowheads="1"/>
          </p:cNvSpPr>
          <p:nvPr/>
        </p:nvSpPr>
        <p:spPr bwMode="auto">
          <a:xfrm>
            <a:off x="3473450" y="4138613"/>
            <a:ext cx="1949450" cy="366712"/>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r>
              <a:rPr lang="fr-CH" altLang="en-CH" sz="1800">
                <a:solidFill>
                  <a:schemeClr val="tx1"/>
                </a:solidFill>
                <a:latin typeface="Arial" panose="020B0604020202020204" pitchFamily="34" charset="0"/>
                <a:cs typeface="Arial" panose="020B0604020202020204" pitchFamily="34" charset="0"/>
              </a:rPr>
              <a:t>Conductors 1 &amp; 3</a:t>
            </a:r>
          </a:p>
        </p:txBody>
      </p:sp>
      <p:sp>
        <p:nvSpPr>
          <p:cNvPr id="800778" name="Text Box 10">
            <a:extLst>
              <a:ext uri="{FF2B5EF4-FFF2-40B4-BE49-F238E27FC236}">
                <a16:creationId xmlns:a16="http://schemas.microsoft.com/office/drawing/2014/main" id="{3A0BCBB3-02B6-4E5D-E790-2EE0BF46C318}"/>
              </a:ext>
            </a:extLst>
          </p:cNvPr>
          <p:cNvSpPr txBox="1">
            <a:spLocks noChangeArrowheads="1"/>
          </p:cNvSpPr>
          <p:nvPr/>
        </p:nvSpPr>
        <p:spPr bwMode="auto">
          <a:xfrm>
            <a:off x="6286500" y="4106863"/>
            <a:ext cx="1949450" cy="366712"/>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r>
              <a:rPr lang="fr-CH" altLang="en-CH" sz="1800">
                <a:solidFill>
                  <a:schemeClr val="tx1"/>
                </a:solidFill>
                <a:latin typeface="Arial" panose="020B0604020202020204" pitchFamily="34" charset="0"/>
                <a:cs typeface="Arial" panose="020B0604020202020204" pitchFamily="34" charset="0"/>
              </a:rPr>
              <a:t>Conductors 2 &amp; 4</a:t>
            </a:r>
          </a:p>
        </p:txBody>
      </p:sp>
      <p:sp>
        <p:nvSpPr>
          <p:cNvPr id="800779" name="Text Box 11">
            <a:extLst>
              <a:ext uri="{FF2B5EF4-FFF2-40B4-BE49-F238E27FC236}">
                <a16:creationId xmlns:a16="http://schemas.microsoft.com/office/drawing/2014/main" id="{68AB9321-07DC-F515-9BF6-399A6D772732}"/>
              </a:ext>
            </a:extLst>
          </p:cNvPr>
          <p:cNvSpPr txBox="1">
            <a:spLocks noChangeArrowheads="1"/>
          </p:cNvSpPr>
          <p:nvPr/>
        </p:nvSpPr>
        <p:spPr bwMode="auto">
          <a:xfrm>
            <a:off x="3717925" y="5953125"/>
            <a:ext cx="1073150" cy="366713"/>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r>
              <a:rPr lang="fr-CH" altLang="en-CH" sz="1800">
                <a:solidFill>
                  <a:schemeClr val="tx1"/>
                </a:solidFill>
                <a:latin typeface="Arial" panose="020B0604020202020204" pitchFamily="34" charset="0"/>
                <a:cs typeface="Arial" panose="020B0604020202020204" pitchFamily="34" charset="0"/>
              </a:rPr>
              <a:t>Current I</a:t>
            </a:r>
          </a:p>
        </p:txBody>
      </p:sp>
      <p:sp>
        <p:nvSpPr>
          <p:cNvPr id="800780" name="Text Box 12">
            <a:extLst>
              <a:ext uri="{FF2B5EF4-FFF2-40B4-BE49-F238E27FC236}">
                <a16:creationId xmlns:a16="http://schemas.microsoft.com/office/drawing/2014/main" id="{0094416C-EE5F-EBAC-39AB-A540AF3F5BCA}"/>
              </a:ext>
            </a:extLst>
          </p:cNvPr>
          <p:cNvSpPr txBox="1">
            <a:spLocks noChangeArrowheads="1"/>
          </p:cNvSpPr>
          <p:nvPr/>
        </p:nvSpPr>
        <p:spPr bwMode="auto">
          <a:xfrm>
            <a:off x="7170738" y="5951538"/>
            <a:ext cx="1149350" cy="366712"/>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r>
              <a:rPr lang="fr-CH" altLang="en-CH" sz="1800">
                <a:solidFill>
                  <a:schemeClr val="tx1"/>
                </a:solidFill>
                <a:latin typeface="Arial" panose="020B0604020202020204" pitchFamily="34" charset="0"/>
                <a:cs typeface="Arial" panose="020B0604020202020204" pitchFamily="34" charset="0"/>
              </a:rPr>
              <a:t>Current -I</a:t>
            </a:r>
          </a:p>
        </p:txBody>
      </p:sp>
      <p:sp>
        <p:nvSpPr>
          <p:cNvPr id="800781" name="Text Box 13">
            <a:extLst>
              <a:ext uri="{FF2B5EF4-FFF2-40B4-BE49-F238E27FC236}">
                <a16:creationId xmlns:a16="http://schemas.microsoft.com/office/drawing/2014/main" id="{D4CB2CFB-5162-B90F-A758-FF0D865DFE28}"/>
              </a:ext>
            </a:extLst>
          </p:cNvPr>
          <p:cNvSpPr txBox="1">
            <a:spLocks noChangeArrowheads="1"/>
          </p:cNvSpPr>
          <p:nvPr/>
        </p:nvSpPr>
        <p:spPr bwMode="auto">
          <a:xfrm>
            <a:off x="2613025" y="4849813"/>
            <a:ext cx="666750" cy="366712"/>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r>
              <a:rPr lang="fr-CH" altLang="en-CH" sz="1800">
                <a:solidFill>
                  <a:schemeClr val="tx1"/>
                </a:solidFill>
                <a:latin typeface="Arial" panose="020B0604020202020204" pitchFamily="34" charset="0"/>
                <a:cs typeface="Arial" panose="020B0604020202020204" pitchFamily="34" charset="0"/>
              </a:rPr>
              <a:t>Area</a:t>
            </a:r>
          </a:p>
        </p:txBody>
      </p:sp>
      <p:sp>
        <p:nvSpPr>
          <p:cNvPr id="800782" name="Text Box 14">
            <a:extLst>
              <a:ext uri="{FF2B5EF4-FFF2-40B4-BE49-F238E27FC236}">
                <a16:creationId xmlns:a16="http://schemas.microsoft.com/office/drawing/2014/main" id="{2CA1DACD-9CDA-9DCB-4C47-267CE9B5DC78}"/>
              </a:ext>
            </a:extLst>
          </p:cNvPr>
          <p:cNvSpPr txBox="1">
            <a:spLocks noChangeArrowheads="1"/>
          </p:cNvSpPr>
          <p:nvPr/>
        </p:nvSpPr>
        <p:spPr bwMode="auto">
          <a:xfrm>
            <a:off x="7866063" y="4892675"/>
            <a:ext cx="666750" cy="366713"/>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r>
              <a:rPr lang="fr-CH" altLang="en-CH" sz="1800">
                <a:solidFill>
                  <a:schemeClr val="tx1"/>
                </a:solidFill>
                <a:latin typeface="Arial" panose="020B0604020202020204" pitchFamily="34" charset="0"/>
                <a:cs typeface="Arial" panose="020B0604020202020204" pitchFamily="34" charset="0"/>
              </a:rPr>
              <a:t>Area</a:t>
            </a:r>
          </a:p>
        </p:txBody>
      </p:sp>
    </p:spTree>
  </p:cSld>
  <p:clrMapOvr>
    <a:masterClrMapping/>
  </p:clrMapOvr>
  <p:transition spd="med">
    <p:random/>
    <p:sndAc>
      <p:endSnd/>
    </p:sndAc>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2578" name="Rectangle 2">
            <a:extLst>
              <a:ext uri="{FF2B5EF4-FFF2-40B4-BE49-F238E27FC236}">
                <a16:creationId xmlns:a16="http://schemas.microsoft.com/office/drawing/2014/main" id="{67969ED6-CF66-8C54-0581-9EA63625AE71}"/>
              </a:ext>
            </a:extLst>
          </p:cNvPr>
          <p:cNvSpPr>
            <a:spLocks noChangeArrowheads="1"/>
          </p:cNvSpPr>
          <p:nvPr/>
        </p:nvSpPr>
        <p:spPr bwMode="auto">
          <a:xfrm>
            <a:off x="341313" y="360363"/>
            <a:ext cx="893445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CH" sz="3200">
                <a:solidFill>
                  <a:schemeClr val="tx1"/>
                </a:solidFill>
                <a:latin typeface="Arial" panose="020B0604020202020204" pitchFamily="34" charset="0"/>
                <a:cs typeface="Times New Roman" panose="02020603050405020304" pitchFamily="18" charset="0"/>
              </a:rPr>
              <a:t>Self-Inductance: Geometric Mean Radius (GMR)</a:t>
            </a:r>
            <a:endParaRPr lang="it-IT" altLang="en-CH" sz="3200">
              <a:solidFill>
                <a:schemeClr val="tx1"/>
              </a:solidFill>
              <a:latin typeface="Arial" panose="020B0604020202020204" pitchFamily="34" charset="0"/>
              <a:cs typeface="Times New Roman" panose="02020603050405020304" pitchFamily="18" charset="0"/>
            </a:endParaRPr>
          </a:p>
        </p:txBody>
      </p:sp>
      <p:sp>
        <p:nvSpPr>
          <p:cNvPr id="792579" name="Rectangle 3">
            <a:extLst>
              <a:ext uri="{FF2B5EF4-FFF2-40B4-BE49-F238E27FC236}">
                <a16:creationId xmlns:a16="http://schemas.microsoft.com/office/drawing/2014/main" id="{F280F07B-1248-50D7-1A80-FF79FAC04ADA}"/>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sp>
        <p:nvSpPr>
          <p:cNvPr id="792580" name="Rectangle 4">
            <a:extLst>
              <a:ext uri="{FF2B5EF4-FFF2-40B4-BE49-F238E27FC236}">
                <a16:creationId xmlns:a16="http://schemas.microsoft.com/office/drawing/2014/main" id="{11F29FE4-1CF2-B524-79DC-033E8818C6DE}"/>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graphicFrame>
        <p:nvGraphicFramePr>
          <p:cNvPr id="792600" name="Object 24">
            <a:extLst>
              <a:ext uri="{FF2B5EF4-FFF2-40B4-BE49-F238E27FC236}">
                <a16:creationId xmlns:a16="http://schemas.microsoft.com/office/drawing/2014/main" id="{80564C6B-1491-A946-E7F6-E17B9C16F539}"/>
              </a:ext>
            </a:extLst>
          </p:cNvPr>
          <p:cNvGraphicFramePr>
            <a:graphicFrameLocks noChangeAspect="1"/>
          </p:cNvGraphicFramePr>
          <p:nvPr/>
        </p:nvGraphicFramePr>
        <p:xfrm>
          <a:off x="1295400" y="3876675"/>
          <a:ext cx="812800" cy="990600"/>
        </p:xfrm>
        <a:graphic>
          <a:graphicData uri="http://schemas.openxmlformats.org/presentationml/2006/ole">
            <mc:AlternateContent xmlns:mc="http://schemas.openxmlformats.org/markup-compatibility/2006">
              <mc:Choice xmlns:v="urn:schemas-microsoft-com:vml" Requires="v">
                <p:oleObj name="Equation" r:id="rId3" imgW="16675100" imgH="20485100" progId="Equation.3">
                  <p:embed/>
                </p:oleObj>
              </mc:Choice>
              <mc:Fallback>
                <p:oleObj name="Equation" r:id="rId3" imgW="16675100" imgH="20485100" progId="Equation.3">
                  <p:embed/>
                  <p:pic>
                    <p:nvPicPr>
                      <p:cNvPr id="0" name="Object 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3876675"/>
                        <a:ext cx="8128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92601" name="Object 25">
            <a:extLst>
              <a:ext uri="{FF2B5EF4-FFF2-40B4-BE49-F238E27FC236}">
                <a16:creationId xmlns:a16="http://schemas.microsoft.com/office/drawing/2014/main" id="{3264A932-36AA-73AE-EBD6-A7BE6E9C74D5}"/>
              </a:ext>
            </a:extLst>
          </p:cNvPr>
          <p:cNvGraphicFramePr>
            <a:graphicFrameLocks noChangeAspect="1"/>
          </p:cNvGraphicFramePr>
          <p:nvPr/>
        </p:nvGraphicFramePr>
        <p:xfrm>
          <a:off x="4038600" y="4029075"/>
          <a:ext cx="2286000" cy="684213"/>
        </p:xfrm>
        <a:graphic>
          <a:graphicData uri="http://schemas.openxmlformats.org/presentationml/2006/ole">
            <mc:AlternateContent xmlns:mc="http://schemas.openxmlformats.org/markup-compatibility/2006">
              <mc:Choice xmlns:v="urn:schemas-microsoft-com:vml" Requires="v">
                <p:oleObj name="Equation" r:id="rId5" imgW="44475400" imgH="13462000" progId="Equation.3">
                  <p:embed/>
                </p:oleObj>
              </mc:Choice>
              <mc:Fallback>
                <p:oleObj name="Equation" r:id="rId5" imgW="44475400" imgH="13462000" progId="Equation.3">
                  <p:embed/>
                  <p:pic>
                    <p:nvPicPr>
                      <p:cNvPr id="0" name="Object 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38600" y="4029075"/>
                        <a:ext cx="2286000" cy="6842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92602" name="AutoShape 26">
            <a:extLst>
              <a:ext uri="{FF2B5EF4-FFF2-40B4-BE49-F238E27FC236}">
                <a16:creationId xmlns:a16="http://schemas.microsoft.com/office/drawing/2014/main" id="{E02B0FAC-60D6-3AA8-1D25-A4B0DB1BB276}"/>
              </a:ext>
            </a:extLst>
          </p:cNvPr>
          <p:cNvSpPr>
            <a:spLocks noChangeArrowheads="1"/>
          </p:cNvSpPr>
          <p:nvPr/>
        </p:nvSpPr>
        <p:spPr bwMode="auto">
          <a:xfrm>
            <a:off x="2514600" y="4181475"/>
            <a:ext cx="838200" cy="304800"/>
          </a:xfrm>
          <a:prstGeom prst="rightArrow">
            <a:avLst>
              <a:gd name="adj1" fmla="val 50000"/>
              <a:gd name="adj2" fmla="val 6875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graphicFrame>
        <p:nvGraphicFramePr>
          <p:cNvPr id="792603" name="Object 27">
            <a:extLst>
              <a:ext uri="{FF2B5EF4-FFF2-40B4-BE49-F238E27FC236}">
                <a16:creationId xmlns:a16="http://schemas.microsoft.com/office/drawing/2014/main" id="{196ED206-F5D1-3A2A-322E-11D0E254B7B0}"/>
              </a:ext>
            </a:extLst>
          </p:cNvPr>
          <p:cNvGraphicFramePr>
            <a:graphicFrameLocks noChangeAspect="1"/>
          </p:cNvGraphicFramePr>
          <p:nvPr/>
        </p:nvGraphicFramePr>
        <p:xfrm>
          <a:off x="3886200" y="5400675"/>
          <a:ext cx="2590800" cy="912813"/>
        </p:xfrm>
        <a:graphic>
          <a:graphicData uri="http://schemas.openxmlformats.org/presentationml/2006/ole">
            <mc:AlternateContent xmlns:mc="http://schemas.openxmlformats.org/markup-compatibility/2006">
              <mc:Choice xmlns:v="urn:schemas-microsoft-com:vml" Requires="v">
                <p:oleObj r:id="rId7" imgW="46812200" imgH="16383000" progId="Equation.3">
                  <p:embed/>
                </p:oleObj>
              </mc:Choice>
              <mc:Fallback>
                <p:oleObj r:id="rId7" imgW="46812200" imgH="16383000" progId="Equation.3">
                  <p:embed/>
                  <p:pic>
                    <p:nvPicPr>
                      <p:cNvPr id="0" name="Object 2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86200" y="5400675"/>
                        <a:ext cx="2590800" cy="9128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92604" name="AutoShape 28">
            <a:extLst>
              <a:ext uri="{FF2B5EF4-FFF2-40B4-BE49-F238E27FC236}">
                <a16:creationId xmlns:a16="http://schemas.microsoft.com/office/drawing/2014/main" id="{BE4F8DD3-7765-2E66-0330-52A7AEAABA2E}"/>
              </a:ext>
            </a:extLst>
          </p:cNvPr>
          <p:cNvSpPr>
            <a:spLocks noChangeArrowheads="1"/>
          </p:cNvSpPr>
          <p:nvPr/>
        </p:nvSpPr>
        <p:spPr bwMode="auto">
          <a:xfrm>
            <a:off x="1905000" y="5705475"/>
            <a:ext cx="838200" cy="304800"/>
          </a:xfrm>
          <a:prstGeom prst="rightArrow">
            <a:avLst>
              <a:gd name="adj1" fmla="val 50000"/>
              <a:gd name="adj2" fmla="val 6875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pic>
        <p:nvPicPr>
          <p:cNvPr id="792605" name="Picture 29">
            <a:extLst>
              <a:ext uri="{FF2B5EF4-FFF2-40B4-BE49-F238E27FC236}">
                <a16:creationId xmlns:a16="http://schemas.microsoft.com/office/drawing/2014/main" id="{DDA78A09-2C8A-BA16-9363-612A8B4C60EE}"/>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11275" y="1585913"/>
            <a:ext cx="6162675" cy="2171700"/>
          </a:xfrm>
          <a:prstGeom prst="rect">
            <a:avLst/>
          </a:prstGeom>
          <a:noFill/>
          <a:extLst>
            <a:ext uri="{909E8E84-426E-40DD-AFC4-6F175D3DCCD1}">
              <a14:hiddenFill xmlns:a14="http://schemas.microsoft.com/office/drawing/2010/main">
                <a:solidFill>
                  <a:srgbClr val="FFFFFF"/>
                </a:solidFill>
              </a14:hiddenFill>
            </a:ext>
          </a:extLst>
        </p:spPr>
      </p:pic>
      <p:sp>
        <p:nvSpPr>
          <p:cNvPr id="792607" name="Text Box 31">
            <a:extLst>
              <a:ext uri="{FF2B5EF4-FFF2-40B4-BE49-F238E27FC236}">
                <a16:creationId xmlns:a16="http://schemas.microsoft.com/office/drawing/2014/main" id="{A5443992-3327-A3CE-B829-4EE18BAF3516}"/>
              </a:ext>
            </a:extLst>
          </p:cNvPr>
          <p:cNvSpPr txBox="1">
            <a:spLocks noChangeArrowheads="1"/>
          </p:cNvSpPr>
          <p:nvPr/>
        </p:nvSpPr>
        <p:spPr bwMode="auto">
          <a:xfrm>
            <a:off x="2079625" y="1581150"/>
            <a:ext cx="1949450" cy="366713"/>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r>
              <a:rPr lang="fr-CH" altLang="en-CH" sz="1800">
                <a:solidFill>
                  <a:schemeClr val="tx1"/>
                </a:solidFill>
                <a:latin typeface="Arial" panose="020B0604020202020204" pitchFamily="34" charset="0"/>
                <a:cs typeface="Arial" panose="020B0604020202020204" pitchFamily="34" charset="0"/>
              </a:rPr>
              <a:t>Conductors 1 &amp; 3</a:t>
            </a:r>
          </a:p>
        </p:txBody>
      </p:sp>
      <p:sp>
        <p:nvSpPr>
          <p:cNvPr id="792608" name="Text Box 32">
            <a:extLst>
              <a:ext uri="{FF2B5EF4-FFF2-40B4-BE49-F238E27FC236}">
                <a16:creationId xmlns:a16="http://schemas.microsoft.com/office/drawing/2014/main" id="{B5C7163D-4DA7-78CA-F3E2-817CA86744D0}"/>
              </a:ext>
            </a:extLst>
          </p:cNvPr>
          <p:cNvSpPr txBox="1">
            <a:spLocks noChangeArrowheads="1"/>
          </p:cNvSpPr>
          <p:nvPr/>
        </p:nvSpPr>
        <p:spPr bwMode="auto">
          <a:xfrm>
            <a:off x="4892675" y="1549400"/>
            <a:ext cx="1949450" cy="366713"/>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r>
              <a:rPr lang="fr-CH" altLang="en-CH" sz="1800">
                <a:solidFill>
                  <a:schemeClr val="tx1"/>
                </a:solidFill>
                <a:latin typeface="Arial" panose="020B0604020202020204" pitchFamily="34" charset="0"/>
                <a:cs typeface="Arial" panose="020B0604020202020204" pitchFamily="34" charset="0"/>
              </a:rPr>
              <a:t>Conductors 2 &amp; 4</a:t>
            </a:r>
          </a:p>
        </p:txBody>
      </p:sp>
      <p:sp>
        <p:nvSpPr>
          <p:cNvPr id="792609" name="Text Box 33">
            <a:extLst>
              <a:ext uri="{FF2B5EF4-FFF2-40B4-BE49-F238E27FC236}">
                <a16:creationId xmlns:a16="http://schemas.microsoft.com/office/drawing/2014/main" id="{06F9DA8A-3963-BE46-A067-BB183D444987}"/>
              </a:ext>
            </a:extLst>
          </p:cNvPr>
          <p:cNvSpPr txBox="1">
            <a:spLocks noChangeArrowheads="1"/>
          </p:cNvSpPr>
          <p:nvPr/>
        </p:nvSpPr>
        <p:spPr bwMode="auto">
          <a:xfrm>
            <a:off x="2324100" y="3395663"/>
            <a:ext cx="1073150" cy="366712"/>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r>
              <a:rPr lang="fr-CH" altLang="en-CH" sz="1800">
                <a:solidFill>
                  <a:schemeClr val="tx1"/>
                </a:solidFill>
                <a:latin typeface="Arial" panose="020B0604020202020204" pitchFamily="34" charset="0"/>
                <a:cs typeface="Arial" panose="020B0604020202020204" pitchFamily="34" charset="0"/>
              </a:rPr>
              <a:t>Current I</a:t>
            </a:r>
          </a:p>
        </p:txBody>
      </p:sp>
      <p:sp>
        <p:nvSpPr>
          <p:cNvPr id="792610" name="Text Box 34">
            <a:extLst>
              <a:ext uri="{FF2B5EF4-FFF2-40B4-BE49-F238E27FC236}">
                <a16:creationId xmlns:a16="http://schemas.microsoft.com/office/drawing/2014/main" id="{6D783724-793C-96F5-23BC-0DBD9E6831DE}"/>
              </a:ext>
            </a:extLst>
          </p:cNvPr>
          <p:cNvSpPr txBox="1">
            <a:spLocks noChangeArrowheads="1"/>
          </p:cNvSpPr>
          <p:nvPr/>
        </p:nvSpPr>
        <p:spPr bwMode="auto">
          <a:xfrm>
            <a:off x="5776913" y="3394075"/>
            <a:ext cx="1149350" cy="366713"/>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r>
              <a:rPr lang="fr-CH" altLang="en-CH" sz="1800">
                <a:solidFill>
                  <a:schemeClr val="tx1"/>
                </a:solidFill>
                <a:latin typeface="Arial" panose="020B0604020202020204" pitchFamily="34" charset="0"/>
                <a:cs typeface="Arial" panose="020B0604020202020204" pitchFamily="34" charset="0"/>
              </a:rPr>
              <a:t>Current -I</a:t>
            </a:r>
          </a:p>
        </p:txBody>
      </p:sp>
      <p:sp>
        <p:nvSpPr>
          <p:cNvPr id="792611" name="Text Box 35">
            <a:extLst>
              <a:ext uri="{FF2B5EF4-FFF2-40B4-BE49-F238E27FC236}">
                <a16:creationId xmlns:a16="http://schemas.microsoft.com/office/drawing/2014/main" id="{9341DFF4-C4DB-EDF8-BFC1-4F572293C321}"/>
              </a:ext>
            </a:extLst>
          </p:cNvPr>
          <p:cNvSpPr txBox="1">
            <a:spLocks noChangeArrowheads="1"/>
          </p:cNvSpPr>
          <p:nvPr/>
        </p:nvSpPr>
        <p:spPr bwMode="auto">
          <a:xfrm>
            <a:off x="1219200" y="2292350"/>
            <a:ext cx="666750" cy="366713"/>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r>
              <a:rPr lang="fr-CH" altLang="en-CH" sz="1800">
                <a:solidFill>
                  <a:schemeClr val="tx1"/>
                </a:solidFill>
                <a:latin typeface="Arial" panose="020B0604020202020204" pitchFamily="34" charset="0"/>
                <a:cs typeface="Arial" panose="020B0604020202020204" pitchFamily="34" charset="0"/>
              </a:rPr>
              <a:t>Area</a:t>
            </a:r>
          </a:p>
        </p:txBody>
      </p:sp>
      <p:sp>
        <p:nvSpPr>
          <p:cNvPr id="792612" name="Text Box 36">
            <a:extLst>
              <a:ext uri="{FF2B5EF4-FFF2-40B4-BE49-F238E27FC236}">
                <a16:creationId xmlns:a16="http://schemas.microsoft.com/office/drawing/2014/main" id="{869B8D5F-E4C8-71C5-AD6C-556F33EFB0FE}"/>
              </a:ext>
            </a:extLst>
          </p:cNvPr>
          <p:cNvSpPr txBox="1">
            <a:spLocks noChangeArrowheads="1"/>
          </p:cNvSpPr>
          <p:nvPr/>
        </p:nvSpPr>
        <p:spPr bwMode="auto">
          <a:xfrm>
            <a:off x="6472238" y="2335213"/>
            <a:ext cx="666750" cy="366712"/>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r>
              <a:rPr lang="fr-CH" altLang="en-CH" sz="1800">
                <a:solidFill>
                  <a:schemeClr val="tx1"/>
                </a:solidFill>
                <a:latin typeface="Arial" panose="020B0604020202020204" pitchFamily="34" charset="0"/>
                <a:cs typeface="Arial" panose="020B0604020202020204" pitchFamily="34" charset="0"/>
              </a:rPr>
              <a:t>Area</a:t>
            </a:r>
          </a:p>
        </p:txBody>
      </p:sp>
    </p:spTree>
  </p:cSld>
  <p:clrMapOvr>
    <a:masterClrMapping/>
  </p:clrMapOvr>
  <p:transition spd="med">
    <p:random/>
    <p:sndAc>
      <p:endSnd/>
    </p:sndAc>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6674" name="Rectangle 2">
            <a:extLst>
              <a:ext uri="{FF2B5EF4-FFF2-40B4-BE49-F238E27FC236}">
                <a16:creationId xmlns:a16="http://schemas.microsoft.com/office/drawing/2014/main" id="{930E8F24-DCEE-F628-92B8-E8BFFB38E0A2}"/>
              </a:ext>
            </a:extLst>
          </p:cNvPr>
          <p:cNvSpPr>
            <a:spLocks noChangeArrowheads="1"/>
          </p:cNvSpPr>
          <p:nvPr/>
        </p:nvSpPr>
        <p:spPr bwMode="auto">
          <a:xfrm>
            <a:off x="341313" y="360363"/>
            <a:ext cx="893445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CH" sz="3200">
                <a:solidFill>
                  <a:schemeClr val="tx1"/>
                </a:solidFill>
                <a:latin typeface="Arial" panose="020B0604020202020204" pitchFamily="34" charset="0"/>
                <a:cs typeface="Times New Roman" panose="02020603050405020304" pitchFamily="18" charset="0"/>
              </a:rPr>
              <a:t>Self-Inductance: Geometric Mean Radius (GMR)</a:t>
            </a:r>
            <a:endParaRPr lang="it-IT" altLang="en-CH" sz="3200">
              <a:solidFill>
                <a:schemeClr val="tx1"/>
              </a:solidFill>
              <a:latin typeface="Arial" panose="020B0604020202020204" pitchFamily="34" charset="0"/>
              <a:cs typeface="Times New Roman" panose="02020603050405020304" pitchFamily="18" charset="0"/>
            </a:endParaRPr>
          </a:p>
        </p:txBody>
      </p:sp>
      <p:sp>
        <p:nvSpPr>
          <p:cNvPr id="796675" name="Rectangle 3">
            <a:extLst>
              <a:ext uri="{FF2B5EF4-FFF2-40B4-BE49-F238E27FC236}">
                <a16:creationId xmlns:a16="http://schemas.microsoft.com/office/drawing/2014/main" id="{2CD7D80E-095D-0326-648B-0BE53ED45C64}"/>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sp>
        <p:nvSpPr>
          <p:cNvPr id="796676" name="Rectangle 4">
            <a:extLst>
              <a:ext uri="{FF2B5EF4-FFF2-40B4-BE49-F238E27FC236}">
                <a16:creationId xmlns:a16="http://schemas.microsoft.com/office/drawing/2014/main" id="{57006F03-F2B0-D960-3039-FD4CA348E7FB}"/>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graphicFrame>
        <p:nvGraphicFramePr>
          <p:cNvPr id="796680" name="Object 8">
            <a:extLst>
              <a:ext uri="{FF2B5EF4-FFF2-40B4-BE49-F238E27FC236}">
                <a16:creationId xmlns:a16="http://schemas.microsoft.com/office/drawing/2014/main" id="{BBC82904-F37D-E70A-815C-79B4EE3CBD18}"/>
              </a:ext>
            </a:extLst>
          </p:cNvPr>
          <p:cNvGraphicFramePr>
            <a:graphicFrameLocks noChangeAspect="1"/>
          </p:cNvGraphicFramePr>
          <p:nvPr/>
        </p:nvGraphicFramePr>
        <p:xfrm>
          <a:off x="2624138" y="3587750"/>
          <a:ext cx="2590800" cy="912813"/>
        </p:xfrm>
        <a:graphic>
          <a:graphicData uri="http://schemas.openxmlformats.org/presentationml/2006/ole">
            <mc:AlternateContent xmlns:mc="http://schemas.openxmlformats.org/markup-compatibility/2006">
              <mc:Choice xmlns:v="urn:schemas-microsoft-com:vml" Requires="v">
                <p:oleObj r:id="rId3" imgW="46812200" imgH="16383000" progId="Equation.3">
                  <p:embed/>
                </p:oleObj>
              </mc:Choice>
              <mc:Fallback>
                <p:oleObj r:id="rId3" imgW="46812200" imgH="16383000" progId="Equation.3">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4138" y="3587750"/>
                        <a:ext cx="2590800" cy="9128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796682" name="Picture 10">
            <a:extLst>
              <a:ext uri="{FF2B5EF4-FFF2-40B4-BE49-F238E27FC236}">
                <a16:creationId xmlns:a16="http://schemas.microsoft.com/office/drawing/2014/main" id="{BD632B86-570B-E00D-64D5-9B63C3D0B27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8375" y="1328738"/>
            <a:ext cx="6162675" cy="2171700"/>
          </a:xfrm>
          <a:prstGeom prst="rect">
            <a:avLst/>
          </a:prstGeom>
          <a:noFill/>
          <a:extLst>
            <a:ext uri="{909E8E84-426E-40DD-AFC4-6F175D3DCCD1}">
              <a14:hiddenFill xmlns:a14="http://schemas.microsoft.com/office/drawing/2010/main">
                <a:solidFill>
                  <a:srgbClr val="FFFFFF"/>
                </a:solidFill>
              </a14:hiddenFill>
            </a:ext>
          </a:extLst>
        </p:spPr>
      </p:pic>
      <p:sp>
        <p:nvSpPr>
          <p:cNvPr id="796683" name="Text Box 11">
            <a:extLst>
              <a:ext uri="{FF2B5EF4-FFF2-40B4-BE49-F238E27FC236}">
                <a16:creationId xmlns:a16="http://schemas.microsoft.com/office/drawing/2014/main" id="{799A4AFC-3ADC-36F6-F429-0387417046C3}"/>
              </a:ext>
            </a:extLst>
          </p:cNvPr>
          <p:cNvSpPr txBox="1">
            <a:spLocks noChangeArrowheads="1"/>
          </p:cNvSpPr>
          <p:nvPr/>
        </p:nvSpPr>
        <p:spPr bwMode="auto">
          <a:xfrm>
            <a:off x="1736725" y="1323975"/>
            <a:ext cx="1949450" cy="366713"/>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r>
              <a:rPr lang="fr-CH" altLang="en-CH" sz="1800">
                <a:solidFill>
                  <a:schemeClr val="tx1"/>
                </a:solidFill>
                <a:latin typeface="Arial" panose="020B0604020202020204" pitchFamily="34" charset="0"/>
                <a:cs typeface="Arial" panose="020B0604020202020204" pitchFamily="34" charset="0"/>
              </a:rPr>
              <a:t>Conductors 1 &amp; 3</a:t>
            </a:r>
          </a:p>
        </p:txBody>
      </p:sp>
      <p:sp>
        <p:nvSpPr>
          <p:cNvPr id="796684" name="Text Box 12">
            <a:extLst>
              <a:ext uri="{FF2B5EF4-FFF2-40B4-BE49-F238E27FC236}">
                <a16:creationId xmlns:a16="http://schemas.microsoft.com/office/drawing/2014/main" id="{711F4D6F-0CAE-2F1F-9FA9-D1CBCB26D1FC}"/>
              </a:ext>
            </a:extLst>
          </p:cNvPr>
          <p:cNvSpPr txBox="1">
            <a:spLocks noChangeArrowheads="1"/>
          </p:cNvSpPr>
          <p:nvPr/>
        </p:nvSpPr>
        <p:spPr bwMode="auto">
          <a:xfrm>
            <a:off x="4549775" y="1292225"/>
            <a:ext cx="1949450" cy="366713"/>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r>
              <a:rPr lang="fr-CH" altLang="en-CH" sz="1800">
                <a:solidFill>
                  <a:schemeClr val="tx1"/>
                </a:solidFill>
                <a:latin typeface="Arial" panose="020B0604020202020204" pitchFamily="34" charset="0"/>
                <a:cs typeface="Arial" panose="020B0604020202020204" pitchFamily="34" charset="0"/>
              </a:rPr>
              <a:t>Conductors 2 &amp; 4</a:t>
            </a:r>
          </a:p>
        </p:txBody>
      </p:sp>
      <p:sp>
        <p:nvSpPr>
          <p:cNvPr id="796685" name="Text Box 13">
            <a:extLst>
              <a:ext uri="{FF2B5EF4-FFF2-40B4-BE49-F238E27FC236}">
                <a16:creationId xmlns:a16="http://schemas.microsoft.com/office/drawing/2014/main" id="{75B6A79D-20BC-9E97-FE9B-52C5DD4B6A8C}"/>
              </a:ext>
            </a:extLst>
          </p:cNvPr>
          <p:cNvSpPr txBox="1">
            <a:spLocks noChangeArrowheads="1"/>
          </p:cNvSpPr>
          <p:nvPr/>
        </p:nvSpPr>
        <p:spPr bwMode="auto">
          <a:xfrm>
            <a:off x="1981200" y="3138488"/>
            <a:ext cx="1073150" cy="366712"/>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r>
              <a:rPr lang="fr-CH" altLang="en-CH" sz="1800">
                <a:solidFill>
                  <a:schemeClr val="tx1"/>
                </a:solidFill>
                <a:latin typeface="Arial" panose="020B0604020202020204" pitchFamily="34" charset="0"/>
                <a:cs typeface="Arial" panose="020B0604020202020204" pitchFamily="34" charset="0"/>
              </a:rPr>
              <a:t>Current I</a:t>
            </a:r>
          </a:p>
        </p:txBody>
      </p:sp>
      <p:sp>
        <p:nvSpPr>
          <p:cNvPr id="796686" name="Text Box 14">
            <a:extLst>
              <a:ext uri="{FF2B5EF4-FFF2-40B4-BE49-F238E27FC236}">
                <a16:creationId xmlns:a16="http://schemas.microsoft.com/office/drawing/2014/main" id="{58DABF33-A08B-770D-3613-8DD5061E6434}"/>
              </a:ext>
            </a:extLst>
          </p:cNvPr>
          <p:cNvSpPr txBox="1">
            <a:spLocks noChangeArrowheads="1"/>
          </p:cNvSpPr>
          <p:nvPr/>
        </p:nvSpPr>
        <p:spPr bwMode="auto">
          <a:xfrm>
            <a:off x="5434013" y="3136900"/>
            <a:ext cx="1149350" cy="366713"/>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r>
              <a:rPr lang="fr-CH" altLang="en-CH" sz="1800">
                <a:solidFill>
                  <a:schemeClr val="tx1"/>
                </a:solidFill>
                <a:latin typeface="Arial" panose="020B0604020202020204" pitchFamily="34" charset="0"/>
                <a:cs typeface="Arial" panose="020B0604020202020204" pitchFamily="34" charset="0"/>
              </a:rPr>
              <a:t>Current -I</a:t>
            </a:r>
          </a:p>
        </p:txBody>
      </p:sp>
      <p:sp>
        <p:nvSpPr>
          <p:cNvPr id="796687" name="Text Box 15">
            <a:extLst>
              <a:ext uri="{FF2B5EF4-FFF2-40B4-BE49-F238E27FC236}">
                <a16:creationId xmlns:a16="http://schemas.microsoft.com/office/drawing/2014/main" id="{F4E064C4-5D7D-9D48-6966-8B0BD825CC64}"/>
              </a:ext>
            </a:extLst>
          </p:cNvPr>
          <p:cNvSpPr txBox="1">
            <a:spLocks noChangeArrowheads="1"/>
          </p:cNvSpPr>
          <p:nvPr/>
        </p:nvSpPr>
        <p:spPr bwMode="auto">
          <a:xfrm>
            <a:off x="876300" y="2035175"/>
            <a:ext cx="666750" cy="366713"/>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r>
              <a:rPr lang="fr-CH" altLang="en-CH" sz="1800">
                <a:solidFill>
                  <a:schemeClr val="tx1"/>
                </a:solidFill>
                <a:latin typeface="Arial" panose="020B0604020202020204" pitchFamily="34" charset="0"/>
                <a:cs typeface="Arial" panose="020B0604020202020204" pitchFamily="34" charset="0"/>
              </a:rPr>
              <a:t>Area</a:t>
            </a:r>
          </a:p>
        </p:txBody>
      </p:sp>
      <p:sp>
        <p:nvSpPr>
          <p:cNvPr id="796688" name="Text Box 16">
            <a:extLst>
              <a:ext uri="{FF2B5EF4-FFF2-40B4-BE49-F238E27FC236}">
                <a16:creationId xmlns:a16="http://schemas.microsoft.com/office/drawing/2014/main" id="{7EB8C3A2-3304-1D1A-C989-79AFA51CFD7D}"/>
              </a:ext>
            </a:extLst>
          </p:cNvPr>
          <p:cNvSpPr txBox="1">
            <a:spLocks noChangeArrowheads="1"/>
          </p:cNvSpPr>
          <p:nvPr/>
        </p:nvSpPr>
        <p:spPr bwMode="auto">
          <a:xfrm>
            <a:off x="6129338" y="2078038"/>
            <a:ext cx="666750" cy="366712"/>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r>
              <a:rPr lang="fr-CH" altLang="en-CH" sz="1800">
                <a:solidFill>
                  <a:schemeClr val="tx1"/>
                </a:solidFill>
                <a:latin typeface="Arial" panose="020B0604020202020204" pitchFamily="34" charset="0"/>
                <a:cs typeface="Arial" panose="020B0604020202020204" pitchFamily="34" charset="0"/>
              </a:rPr>
              <a:t>Area</a:t>
            </a:r>
          </a:p>
        </p:txBody>
      </p:sp>
      <p:sp>
        <p:nvSpPr>
          <p:cNvPr id="796690" name="Rectangle 18">
            <a:extLst>
              <a:ext uri="{FF2B5EF4-FFF2-40B4-BE49-F238E27FC236}">
                <a16:creationId xmlns:a16="http://schemas.microsoft.com/office/drawing/2014/main" id="{CCEAE20E-927A-D675-82BC-B197487866FD}"/>
              </a:ext>
            </a:extLst>
          </p:cNvPr>
          <p:cNvSpPr>
            <a:spLocks noChangeArrowheads="1"/>
          </p:cNvSpPr>
          <p:nvPr/>
        </p:nvSpPr>
        <p:spPr bwMode="auto">
          <a:xfrm>
            <a:off x="334963" y="4557713"/>
            <a:ext cx="9117012"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lvl1pPr>
              <a:tabLst>
                <a:tab pos="457200" algn="l"/>
                <a:tab pos="914400" algn="l"/>
                <a:tab pos="1371600" algn="l"/>
                <a:tab pos="1828800" algn="l"/>
                <a:tab pos="2286000" algn="l"/>
                <a:tab pos="2743200" algn="l"/>
                <a:tab pos="3200400" algn="l"/>
                <a:tab pos="4057650" algn="l"/>
                <a:tab pos="4749800" algn="l"/>
                <a:tab pos="5448300" algn="l"/>
                <a:tab pos="5943600" algn="r"/>
              </a:tabLst>
              <a:defRPr sz="2400">
                <a:solidFill>
                  <a:schemeClr val="tx1"/>
                </a:solidFill>
                <a:latin typeface="Times New Roman" panose="02020603050405020304" pitchFamily="18" charset="0"/>
              </a:defRPr>
            </a:lvl1pPr>
            <a:lvl2pPr>
              <a:tabLst>
                <a:tab pos="457200" algn="l"/>
                <a:tab pos="914400" algn="l"/>
                <a:tab pos="1371600" algn="l"/>
                <a:tab pos="1828800" algn="l"/>
                <a:tab pos="2286000" algn="l"/>
                <a:tab pos="2743200" algn="l"/>
                <a:tab pos="3200400" algn="l"/>
                <a:tab pos="4057650" algn="l"/>
                <a:tab pos="4749800" algn="l"/>
                <a:tab pos="5448300" algn="l"/>
                <a:tab pos="5943600" algn="r"/>
              </a:tabLst>
              <a:defRPr sz="2400">
                <a:solidFill>
                  <a:schemeClr val="tx1"/>
                </a:solidFill>
                <a:latin typeface="Times New Roman" panose="02020603050405020304" pitchFamily="18" charset="0"/>
              </a:defRPr>
            </a:lvl2pPr>
            <a:lvl3pPr>
              <a:tabLst>
                <a:tab pos="457200" algn="l"/>
                <a:tab pos="914400" algn="l"/>
                <a:tab pos="1371600" algn="l"/>
                <a:tab pos="1828800" algn="l"/>
                <a:tab pos="2286000" algn="l"/>
                <a:tab pos="2743200" algn="l"/>
                <a:tab pos="3200400" algn="l"/>
                <a:tab pos="4057650" algn="l"/>
                <a:tab pos="4749800" algn="l"/>
                <a:tab pos="5448300" algn="l"/>
                <a:tab pos="5943600" algn="r"/>
              </a:tabLst>
              <a:defRPr sz="2400">
                <a:solidFill>
                  <a:schemeClr val="tx1"/>
                </a:solidFill>
                <a:latin typeface="Times New Roman" panose="02020603050405020304" pitchFamily="18" charset="0"/>
              </a:defRPr>
            </a:lvl3pPr>
            <a:lvl4pPr>
              <a:tabLst>
                <a:tab pos="457200" algn="l"/>
                <a:tab pos="914400" algn="l"/>
                <a:tab pos="1371600" algn="l"/>
                <a:tab pos="1828800" algn="l"/>
                <a:tab pos="2286000" algn="l"/>
                <a:tab pos="2743200" algn="l"/>
                <a:tab pos="3200400" algn="l"/>
                <a:tab pos="4057650" algn="l"/>
                <a:tab pos="4749800" algn="l"/>
                <a:tab pos="5448300" algn="l"/>
                <a:tab pos="5943600" algn="r"/>
              </a:tabLst>
              <a:defRPr sz="2400">
                <a:solidFill>
                  <a:schemeClr val="tx1"/>
                </a:solidFill>
                <a:latin typeface="Times New Roman" panose="02020603050405020304" pitchFamily="18" charset="0"/>
              </a:defRPr>
            </a:lvl4pPr>
            <a:lvl5pPr>
              <a:tabLst>
                <a:tab pos="457200" algn="l"/>
                <a:tab pos="914400" algn="l"/>
                <a:tab pos="1371600" algn="l"/>
                <a:tab pos="1828800" algn="l"/>
                <a:tab pos="2286000" algn="l"/>
                <a:tab pos="2743200" algn="l"/>
                <a:tab pos="3200400" algn="l"/>
                <a:tab pos="4057650" algn="l"/>
                <a:tab pos="4749800" algn="l"/>
                <a:tab pos="5448300" algn="l"/>
                <a:tab pos="5943600" algn="r"/>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457200" algn="l"/>
                <a:tab pos="914400" algn="l"/>
                <a:tab pos="1371600" algn="l"/>
                <a:tab pos="1828800" algn="l"/>
                <a:tab pos="2286000" algn="l"/>
                <a:tab pos="2743200" algn="l"/>
                <a:tab pos="3200400" algn="l"/>
                <a:tab pos="4057650" algn="l"/>
                <a:tab pos="4749800" algn="l"/>
                <a:tab pos="5448300" algn="l"/>
                <a:tab pos="5943600" algn="r"/>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457200" algn="l"/>
                <a:tab pos="914400" algn="l"/>
                <a:tab pos="1371600" algn="l"/>
                <a:tab pos="1828800" algn="l"/>
                <a:tab pos="2286000" algn="l"/>
                <a:tab pos="2743200" algn="l"/>
                <a:tab pos="3200400" algn="l"/>
                <a:tab pos="4057650" algn="l"/>
                <a:tab pos="4749800" algn="l"/>
                <a:tab pos="5448300" algn="l"/>
                <a:tab pos="5943600" algn="r"/>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457200" algn="l"/>
                <a:tab pos="914400" algn="l"/>
                <a:tab pos="1371600" algn="l"/>
                <a:tab pos="1828800" algn="l"/>
                <a:tab pos="2286000" algn="l"/>
                <a:tab pos="2743200" algn="l"/>
                <a:tab pos="3200400" algn="l"/>
                <a:tab pos="4057650" algn="l"/>
                <a:tab pos="4749800" algn="l"/>
                <a:tab pos="5448300" algn="l"/>
                <a:tab pos="5943600" algn="r"/>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457200" algn="l"/>
                <a:tab pos="914400" algn="l"/>
                <a:tab pos="1371600" algn="l"/>
                <a:tab pos="1828800" algn="l"/>
                <a:tab pos="2286000" algn="l"/>
                <a:tab pos="2743200" algn="l"/>
                <a:tab pos="3200400" algn="l"/>
                <a:tab pos="4057650" algn="l"/>
                <a:tab pos="4749800" algn="l"/>
                <a:tab pos="5448300" algn="l"/>
                <a:tab pos="5943600" algn="r"/>
              </a:tabLst>
              <a:defRPr sz="2400">
                <a:solidFill>
                  <a:schemeClr val="tx1"/>
                </a:solidFill>
                <a:latin typeface="Times New Roman" panose="02020603050405020304" pitchFamily="18" charset="0"/>
              </a:defRPr>
            </a:lvl9pPr>
          </a:lstStyle>
          <a:p>
            <a:r>
              <a:rPr lang="en-US" altLang="en-CH">
                <a:cs typeface="Times New Roman" panose="02020603050405020304" pitchFamily="18" charset="0"/>
              </a:rPr>
              <a:t>or more generally, the per unit length self inductance of a loop comprised of conductors </a:t>
            </a:r>
            <a:r>
              <a:rPr lang="en-US" altLang="en-CH" i="1">
                <a:cs typeface="Times New Roman" panose="02020603050405020304" pitchFamily="18" charset="0"/>
              </a:rPr>
              <a:t>i </a:t>
            </a:r>
            <a:r>
              <a:rPr lang="en-US" altLang="en-CH">
                <a:cs typeface="Times New Roman" panose="02020603050405020304" pitchFamily="18" charset="0"/>
              </a:rPr>
              <a:t>and a neutral (return) conductor</a:t>
            </a:r>
            <a:r>
              <a:rPr lang="en-US" altLang="en-CH" i="1">
                <a:cs typeface="Times New Roman" panose="02020603050405020304" pitchFamily="18" charset="0"/>
              </a:rPr>
              <a:t> n </a:t>
            </a:r>
            <a:r>
              <a:rPr lang="en-US" altLang="en-CH">
                <a:cs typeface="Times New Roman" panose="02020603050405020304" pitchFamily="18" charset="0"/>
              </a:rPr>
              <a:t>is</a:t>
            </a:r>
            <a:r>
              <a:rPr lang="en-US" altLang="en-CH">
                <a:solidFill>
                  <a:schemeClr val="folHlink"/>
                </a:solidFill>
              </a:rPr>
              <a:t>  </a:t>
            </a:r>
          </a:p>
        </p:txBody>
      </p:sp>
      <p:graphicFrame>
        <p:nvGraphicFramePr>
          <p:cNvPr id="796691" name="Object 19">
            <a:extLst>
              <a:ext uri="{FF2B5EF4-FFF2-40B4-BE49-F238E27FC236}">
                <a16:creationId xmlns:a16="http://schemas.microsoft.com/office/drawing/2014/main" id="{31E06890-CB60-354A-0516-AF151F37A322}"/>
              </a:ext>
            </a:extLst>
          </p:cNvPr>
          <p:cNvGraphicFramePr>
            <a:graphicFrameLocks noChangeAspect="1"/>
          </p:cNvGraphicFramePr>
          <p:nvPr/>
        </p:nvGraphicFramePr>
        <p:xfrm>
          <a:off x="2844800" y="5381625"/>
          <a:ext cx="2286000" cy="911225"/>
        </p:xfrm>
        <a:graphic>
          <a:graphicData uri="http://schemas.openxmlformats.org/presentationml/2006/ole">
            <mc:AlternateContent xmlns:mc="http://schemas.openxmlformats.org/markup-compatibility/2006">
              <mc:Choice xmlns:v="urn:schemas-microsoft-com:vml" Requires="v">
                <p:oleObj r:id="rId6" imgW="41249600" imgH="16383000" progId="Equation.3">
                  <p:embed/>
                </p:oleObj>
              </mc:Choice>
              <mc:Fallback>
                <p:oleObj r:id="rId6" imgW="41249600" imgH="16383000" progId="Equation.3">
                  <p:embed/>
                  <p:pic>
                    <p:nvPicPr>
                      <p:cNvPr id="0" name="Object 1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44800" y="5381625"/>
                        <a:ext cx="2286000" cy="911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spd="med">
    <p:random/>
    <p:sndAc>
      <p:endSnd/>
    </p:sndAc>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22" name="Rectangle 2">
            <a:extLst>
              <a:ext uri="{FF2B5EF4-FFF2-40B4-BE49-F238E27FC236}">
                <a16:creationId xmlns:a16="http://schemas.microsoft.com/office/drawing/2014/main" id="{7B58EA2B-B345-C2E7-B1C5-DEDAA5950FA2}"/>
              </a:ext>
            </a:extLst>
          </p:cNvPr>
          <p:cNvSpPr>
            <a:spLocks noChangeArrowheads="1"/>
          </p:cNvSpPr>
          <p:nvPr/>
        </p:nvSpPr>
        <p:spPr bwMode="auto">
          <a:xfrm>
            <a:off x="341313" y="360363"/>
            <a:ext cx="293687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CH" sz="3200">
                <a:solidFill>
                  <a:schemeClr val="tx1"/>
                </a:solidFill>
                <a:latin typeface="Arial" panose="020B0604020202020204" pitchFamily="34" charset="0"/>
                <a:cs typeface="Times New Roman" panose="02020603050405020304" pitchFamily="18" charset="0"/>
              </a:rPr>
              <a:t>GMR: Example</a:t>
            </a:r>
            <a:endParaRPr lang="it-IT" altLang="en-CH" sz="3200">
              <a:solidFill>
                <a:schemeClr val="tx1"/>
              </a:solidFill>
              <a:latin typeface="Arial" panose="020B0604020202020204" pitchFamily="34" charset="0"/>
              <a:cs typeface="Times New Roman" panose="02020603050405020304" pitchFamily="18" charset="0"/>
            </a:endParaRPr>
          </a:p>
        </p:txBody>
      </p:sp>
      <p:pic>
        <p:nvPicPr>
          <p:cNvPr id="798735" name="Picture 15">
            <a:extLst>
              <a:ext uri="{FF2B5EF4-FFF2-40B4-BE49-F238E27FC236}">
                <a16:creationId xmlns:a16="http://schemas.microsoft.com/office/drawing/2014/main" id="{6334371F-41CD-DD6B-0D0B-0032FAB9F95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78038" y="2178050"/>
            <a:ext cx="4505325" cy="273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98736" name="Object 16">
            <a:extLst>
              <a:ext uri="{FF2B5EF4-FFF2-40B4-BE49-F238E27FC236}">
                <a16:creationId xmlns:a16="http://schemas.microsoft.com/office/drawing/2014/main" id="{47FF2977-8CC5-B1EA-FA21-9F888223ADA2}"/>
              </a:ext>
            </a:extLst>
          </p:cNvPr>
          <p:cNvGraphicFramePr>
            <a:graphicFrameLocks noChangeAspect="1"/>
          </p:cNvGraphicFramePr>
          <p:nvPr/>
        </p:nvGraphicFramePr>
        <p:xfrm>
          <a:off x="5137150" y="5235575"/>
          <a:ext cx="1971675" cy="685800"/>
        </p:xfrm>
        <a:graphic>
          <a:graphicData uri="http://schemas.openxmlformats.org/presentationml/2006/ole">
            <mc:AlternateContent xmlns:mc="http://schemas.openxmlformats.org/markup-compatibility/2006">
              <mc:Choice xmlns:v="urn:schemas-microsoft-com:vml" Requires="v">
                <p:oleObj r:id="rId4" imgW="45351700" imgH="15798800" progId="Equation.3">
                  <p:embed/>
                </p:oleObj>
              </mc:Choice>
              <mc:Fallback>
                <p:oleObj r:id="rId4" imgW="45351700" imgH="15798800" progId="Equation.3">
                  <p:embed/>
                  <p:pic>
                    <p:nvPicPr>
                      <p:cNvPr id="0" name="Object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37150" y="5235575"/>
                        <a:ext cx="1971675"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98737" name="Object 17">
            <a:extLst>
              <a:ext uri="{FF2B5EF4-FFF2-40B4-BE49-F238E27FC236}">
                <a16:creationId xmlns:a16="http://schemas.microsoft.com/office/drawing/2014/main" id="{CF43B837-8262-311A-DAC9-7CFCF04EFE60}"/>
              </a:ext>
            </a:extLst>
          </p:cNvPr>
          <p:cNvGraphicFramePr>
            <a:graphicFrameLocks noChangeAspect="1"/>
          </p:cNvGraphicFramePr>
          <p:nvPr/>
        </p:nvGraphicFramePr>
        <p:xfrm>
          <a:off x="946150" y="5311775"/>
          <a:ext cx="2047875" cy="609600"/>
        </p:xfrm>
        <a:graphic>
          <a:graphicData uri="http://schemas.openxmlformats.org/presentationml/2006/ole">
            <mc:AlternateContent xmlns:mc="http://schemas.openxmlformats.org/markup-compatibility/2006">
              <mc:Choice xmlns:v="urn:schemas-microsoft-com:vml" Requires="v">
                <p:oleObj r:id="rId6" imgW="47104300" imgH="14046200" progId="Equation.3">
                  <p:embed/>
                </p:oleObj>
              </mc:Choice>
              <mc:Fallback>
                <p:oleObj r:id="rId6" imgW="47104300" imgH="14046200" progId="Equation.3">
                  <p:embed/>
                  <p:pic>
                    <p:nvPicPr>
                      <p:cNvPr id="0" name="Object 1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46150" y="5311775"/>
                        <a:ext cx="2047875"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98738" name="AutoShape 18">
            <a:extLst>
              <a:ext uri="{FF2B5EF4-FFF2-40B4-BE49-F238E27FC236}">
                <a16:creationId xmlns:a16="http://schemas.microsoft.com/office/drawing/2014/main" id="{38036BC4-6B49-7A96-DF7E-D48F5A5FA9C0}"/>
              </a:ext>
            </a:extLst>
          </p:cNvPr>
          <p:cNvSpPr>
            <a:spLocks noChangeArrowheads="1"/>
          </p:cNvSpPr>
          <p:nvPr/>
        </p:nvSpPr>
        <p:spPr bwMode="auto">
          <a:xfrm>
            <a:off x="3841750" y="5464175"/>
            <a:ext cx="685800" cy="228600"/>
          </a:xfrm>
          <a:prstGeom prst="rightArrow">
            <a:avLst>
              <a:gd name="adj1" fmla="val 50000"/>
              <a:gd name="adj2" fmla="val 7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798740" name="Rectangle 20">
            <a:extLst>
              <a:ext uri="{FF2B5EF4-FFF2-40B4-BE49-F238E27FC236}">
                <a16:creationId xmlns:a16="http://schemas.microsoft.com/office/drawing/2014/main" id="{481B9E4B-F7BC-09F8-1621-E5DFDEEED407}"/>
              </a:ext>
            </a:extLst>
          </p:cNvPr>
          <p:cNvSpPr>
            <a:spLocks noChangeArrowheads="1"/>
          </p:cNvSpPr>
          <p:nvPr/>
        </p:nvSpPr>
        <p:spPr bwMode="auto">
          <a:xfrm>
            <a:off x="841375" y="1225550"/>
            <a:ext cx="6797675" cy="457200"/>
          </a:xfrm>
          <a:prstGeom prst="rect">
            <a:avLst/>
          </a:prstGeom>
          <a:noFill/>
          <a:ln>
            <a:noFill/>
          </a:ln>
          <a:effectLst/>
          <a:extLst>
            <a:ext uri="{909E8E84-426E-40DD-AFC4-6F175D3DCCD1}">
              <a14:hiddenFill xmlns:a14="http://schemas.microsoft.com/office/drawing/2010/main">
                <a:solidFill>
                  <a:srgbClr val="ECD882"/>
                </a:solidFill>
              </a14:hiddenFill>
            </a:ext>
            <a:ext uri="{91240B29-F687-4F45-9708-019B960494DF}">
              <a14:hiddenLine xmlns:a14="http://schemas.microsoft.com/office/drawing/2010/main" w="9525" algn="ctr">
                <a:solidFill>
                  <a:srgbClr val="40458C"/>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r>
              <a:rPr lang="en-US" altLang="en-CH">
                <a:solidFill>
                  <a:schemeClr val="tx1"/>
                </a:solidFill>
                <a:cs typeface="Times New Roman" panose="02020603050405020304" pitchFamily="18" charset="0"/>
              </a:rPr>
              <a:t>Two circuits with a common ground return conductor</a:t>
            </a:r>
            <a:r>
              <a:rPr lang="en-US" altLang="en-CH">
                <a:solidFill>
                  <a:schemeClr val="tx1"/>
                </a:solidFill>
              </a:rPr>
              <a:t> </a:t>
            </a:r>
          </a:p>
        </p:txBody>
      </p:sp>
    </p:spTree>
  </p:cSld>
  <p:clrMapOvr>
    <a:masterClrMapping/>
  </p:clrMapOvr>
  <p:transition spd="med">
    <p:random/>
    <p:sndAc>
      <p:endSnd/>
    </p:sndAc>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2818" name="Rectangle 2">
            <a:extLst>
              <a:ext uri="{FF2B5EF4-FFF2-40B4-BE49-F238E27FC236}">
                <a16:creationId xmlns:a16="http://schemas.microsoft.com/office/drawing/2014/main" id="{DB0C8704-98A2-4DD8-9948-0CD858F86FAE}"/>
              </a:ext>
            </a:extLst>
          </p:cNvPr>
          <p:cNvSpPr>
            <a:spLocks noChangeArrowheads="1"/>
          </p:cNvSpPr>
          <p:nvPr/>
        </p:nvSpPr>
        <p:spPr bwMode="auto">
          <a:xfrm>
            <a:off x="341313" y="360363"/>
            <a:ext cx="543877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CH" sz="3200">
                <a:solidFill>
                  <a:schemeClr val="tx1"/>
                </a:solidFill>
                <a:latin typeface="Arial" panose="020B0604020202020204" pitchFamily="34" charset="0"/>
                <a:cs typeface="Times New Roman" panose="02020603050405020304" pitchFamily="18" charset="0"/>
              </a:rPr>
              <a:t>GMR for usual configurations</a:t>
            </a:r>
            <a:endParaRPr lang="it-IT" altLang="en-CH" sz="3200">
              <a:solidFill>
                <a:schemeClr val="tx1"/>
              </a:solidFill>
              <a:latin typeface="Arial" panose="020B0604020202020204" pitchFamily="34" charset="0"/>
              <a:cs typeface="Times New Roman" panose="02020603050405020304" pitchFamily="18" charset="0"/>
            </a:endParaRPr>
          </a:p>
        </p:txBody>
      </p:sp>
      <p:pic>
        <p:nvPicPr>
          <p:cNvPr id="802824" name="Picture 8">
            <a:extLst>
              <a:ext uri="{FF2B5EF4-FFF2-40B4-BE49-F238E27FC236}">
                <a16:creationId xmlns:a16="http://schemas.microsoft.com/office/drawing/2014/main" id="{1CE9E8AC-938F-35F7-0994-2DD550AB538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93850" y="1066800"/>
            <a:ext cx="5953125" cy="49831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random/>
    <p:sndAc>
      <p:end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02" name="Rectangle 2">
            <a:extLst>
              <a:ext uri="{FF2B5EF4-FFF2-40B4-BE49-F238E27FC236}">
                <a16:creationId xmlns:a16="http://schemas.microsoft.com/office/drawing/2014/main" id="{26E68648-0908-11D0-D77F-856A8B934122}"/>
              </a:ext>
            </a:extLst>
          </p:cNvPr>
          <p:cNvSpPr>
            <a:spLocks noChangeArrowheads="1"/>
          </p:cNvSpPr>
          <p:nvPr/>
        </p:nvSpPr>
        <p:spPr bwMode="auto">
          <a:xfrm>
            <a:off x="341313" y="360363"/>
            <a:ext cx="7491412"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CH" sz="3200">
                <a:solidFill>
                  <a:schemeClr val="tx1"/>
                </a:solidFill>
                <a:latin typeface="Arial" panose="020B0604020202020204" pitchFamily="34" charset="0"/>
                <a:cs typeface="Times New Roman" panose="02020603050405020304" pitchFamily="18" charset="0"/>
              </a:rPr>
              <a:t>Mutual Inductance between Two Circuits</a:t>
            </a:r>
            <a:endParaRPr lang="it-IT" altLang="en-CH" sz="3200">
              <a:solidFill>
                <a:schemeClr val="tx1"/>
              </a:solidFill>
              <a:latin typeface="Arial" panose="020B0604020202020204" pitchFamily="34" charset="0"/>
              <a:cs typeface="Times New Roman" panose="02020603050405020304" pitchFamily="18" charset="0"/>
            </a:endParaRPr>
          </a:p>
        </p:txBody>
      </p:sp>
      <p:sp>
        <p:nvSpPr>
          <p:cNvPr id="768003" name="Rectangle 3">
            <a:extLst>
              <a:ext uri="{FF2B5EF4-FFF2-40B4-BE49-F238E27FC236}">
                <a16:creationId xmlns:a16="http://schemas.microsoft.com/office/drawing/2014/main" id="{25198D8E-63AE-6304-B029-968941E331D4}"/>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sp>
        <p:nvSpPr>
          <p:cNvPr id="768004" name="Rectangle 4">
            <a:extLst>
              <a:ext uri="{FF2B5EF4-FFF2-40B4-BE49-F238E27FC236}">
                <a16:creationId xmlns:a16="http://schemas.microsoft.com/office/drawing/2014/main" id="{ADEF1558-0686-2043-20A1-6C6A2D8F729F}"/>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pic>
        <p:nvPicPr>
          <p:cNvPr id="768005" name="Picture 5">
            <a:extLst>
              <a:ext uri="{FF2B5EF4-FFF2-40B4-BE49-F238E27FC236}">
                <a16:creationId xmlns:a16="http://schemas.microsoft.com/office/drawing/2014/main" id="{FA5BF711-3A9B-5073-FD0D-92CE1C30F28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51000" y="1223963"/>
            <a:ext cx="5486400" cy="4186237"/>
          </a:xfrm>
          <a:prstGeom prst="rect">
            <a:avLst/>
          </a:prstGeom>
          <a:noFill/>
          <a:extLst>
            <a:ext uri="{909E8E84-426E-40DD-AFC4-6F175D3DCCD1}">
              <a14:hiddenFill xmlns:a14="http://schemas.microsoft.com/office/drawing/2010/main">
                <a:solidFill>
                  <a:srgbClr val="FFFFFF"/>
                </a:solidFill>
              </a14:hiddenFill>
            </a:ext>
          </a:extLst>
        </p:spPr>
      </p:pic>
      <p:sp>
        <p:nvSpPr>
          <p:cNvPr id="768007" name="Rectangle 7">
            <a:extLst>
              <a:ext uri="{FF2B5EF4-FFF2-40B4-BE49-F238E27FC236}">
                <a16:creationId xmlns:a16="http://schemas.microsoft.com/office/drawing/2014/main" id="{FC0D612F-15A9-533C-6518-A00F507F23DC}"/>
              </a:ext>
            </a:extLst>
          </p:cNvPr>
          <p:cNvSpPr>
            <a:spLocks noChangeArrowheads="1"/>
          </p:cNvSpPr>
          <p:nvPr/>
        </p:nvSpPr>
        <p:spPr bwMode="auto">
          <a:xfrm>
            <a:off x="1504950" y="5697538"/>
            <a:ext cx="65913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r>
              <a:rPr lang="en-US" altLang="en-CH" sz="1800">
                <a:solidFill>
                  <a:schemeClr val="tx1"/>
                </a:solidFill>
                <a:cs typeface="Times New Roman" panose="02020603050405020304" pitchFamily="18" charset="0"/>
              </a:rPr>
              <a:t>Transverse cross-section of a four-conductor system for two circuits..</a:t>
            </a:r>
            <a:r>
              <a:rPr lang="en-US" altLang="en-CH" sz="1800"/>
              <a:t> </a:t>
            </a:r>
          </a:p>
        </p:txBody>
      </p:sp>
      <p:sp>
        <p:nvSpPr>
          <p:cNvPr id="768273" name="Text Box 273">
            <a:extLst>
              <a:ext uri="{FF2B5EF4-FFF2-40B4-BE49-F238E27FC236}">
                <a16:creationId xmlns:a16="http://schemas.microsoft.com/office/drawing/2014/main" id="{5C837CC5-E5F2-C447-D9DE-1866550DD1D4}"/>
              </a:ext>
            </a:extLst>
          </p:cNvPr>
          <p:cNvSpPr txBox="1">
            <a:spLocks noChangeArrowheads="1"/>
          </p:cNvSpPr>
          <p:nvPr/>
        </p:nvSpPr>
        <p:spPr bwMode="auto">
          <a:xfrm>
            <a:off x="2897188" y="4675188"/>
            <a:ext cx="774700" cy="304800"/>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r>
              <a:rPr lang="fr-CH" altLang="en-CH" sz="1400">
                <a:solidFill>
                  <a:schemeClr val="tx1"/>
                </a:solidFill>
                <a:latin typeface="Arial" panose="020B0604020202020204" pitchFamily="34" charset="0"/>
                <a:cs typeface="Arial" panose="020B0604020202020204" pitchFamily="34" charset="0"/>
              </a:rPr>
              <a:t>Current</a:t>
            </a:r>
          </a:p>
        </p:txBody>
      </p:sp>
      <p:sp>
        <p:nvSpPr>
          <p:cNvPr id="768274" name="Text Box 274">
            <a:extLst>
              <a:ext uri="{FF2B5EF4-FFF2-40B4-BE49-F238E27FC236}">
                <a16:creationId xmlns:a16="http://schemas.microsoft.com/office/drawing/2014/main" id="{50C510FF-88B8-7DA2-E612-356D7C7FCC71}"/>
              </a:ext>
            </a:extLst>
          </p:cNvPr>
          <p:cNvSpPr txBox="1">
            <a:spLocks noChangeArrowheads="1"/>
          </p:cNvSpPr>
          <p:nvPr/>
        </p:nvSpPr>
        <p:spPr bwMode="auto">
          <a:xfrm>
            <a:off x="5319713" y="4759325"/>
            <a:ext cx="774700" cy="304800"/>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r>
              <a:rPr lang="fr-CH" altLang="en-CH" sz="1400">
                <a:solidFill>
                  <a:schemeClr val="tx1"/>
                </a:solidFill>
                <a:latin typeface="Arial" panose="020B0604020202020204" pitchFamily="34" charset="0"/>
                <a:cs typeface="Arial" panose="020B0604020202020204" pitchFamily="34" charset="0"/>
              </a:rPr>
              <a:t>Current</a:t>
            </a:r>
          </a:p>
        </p:txBody>
      </p:sp>
      <p:sp>
        <p:nvSpPr>
          <p:cNvPr id="768275" name="Text Box 275">
            <a:extLst>
              <a:ext uri="{FF2B5EF4-FFF2-40B4-BE49-F238E27FC236}">
                <a16:creationId xmlns:a16="http://schemas.microsoft.com/office/drawing/2014/main" id="{8EBF8904-47B3-FF0F-BFD3-6DF0BB0F56FF}"/>
              </a:ext>
            </a:extLst>
          </p:cNvPr>
          <p:cNvSpPr txBox="1">
            <a:spLocks noChangeArrowheads="1"/>
          </p:cNvSpPr>
          <p:nvPr/>
        </p:nvSpPr>
        <p:spPr bwMode="auto">
          <a:xfrm>
            <a:off x="2808288" y="5078413"/>
            <a:ext cx="1198562" cy="304800"/>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r>
              <a:rPr lang="fr-CH" altLang="en-CH" sz="1400">
                <a:solidFill>
                  <a:schemeClr val="tx1"/>
                </a:solidFill>
                <a:latin typeface="Arial" panose="020B0604020202020204" pitchFamily="34" charset="0"/>
                <a:cs typeface="Arial" panose="020B0604020202020204" pitchFamily="34" charset="0"/>
              </a:rPr>
              <a:t>Conductor  1</a:t>
            </a:r>
          </a:p>
        </p:txBody>
      </p:sp>
      <p:sp>
        <p:nvSpPr>
          <p:cNvPr id="768276" name="Text Box 276">
            <a:extLst>
              <a:ext uri="{FF2B5EF4-FFF2-40B4-BE49-F238E27FC236}">
                <a16:creationId xmlns:a16="http://schemas.microsoft.com/office/drawing/2014/main" id="{F8C752CD-5120-36E5-E4C5-08142EFB60D2}"/>
              </a:ext>
            </a:extLst>
          </p:cNvPr>
          <p:cNvSpPr txBox="1">
            <a:spLocks noChangeArrowheads="1"/>
          </p:cNvSpPr>
          <p:nvPr/>
        </p:nvSpPr>
        <p:spPr bwMode="auto">
          <a:xfrm>
            <a:off x="5172075" y="5091113"/>
            <a:ext cx="1198563" cy="304800"/>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r>
              <a:rPr lang="fr-CH" altLang="en-CH" sz="1400">
                <a:solidFill>
                  <a:schemeClr val="tx1"/>
                </a:solidFill>
                <a:latin typeface="Arial" panose="020B0604020202020204" pitchFamily="34" charset="0"/>
                <a:cs typeface="Arial" panose="020B0604020202020204" pitchFamily="34" charset="0"/>
              </a:rPr>
              <a:t>Conductor  2</a:t>
            </a:r>
          </a:p>
        </p:txBody>
      </p:sp>
      <p:sp>
        <p:nvSpPr>
          <p:cNvPr id="768277" name="Text Box 277">
            <a:extLst>
              <a:ext uri="{FF2B5EF4-FFF2-40B4-BE49-F238E27FC236}">
                <a16:creationId xmlns:a16="http://schemas.microsoft.com/office/drawing/2014/main" id="{71090C62-7FA6-732B-2808-97BB42BEB9FF}"/>
              </a:ext>
            </a:extLst>
          </p:cNvPr>
          <p:cNvSpPr txBox="1">
            <a:spLocks noChangeArrowheads="1"/>
          </p:cNvSpPr>
          <p:nvPr/>
        </p:nvSpPr>
        <p:spPr bwMode="auto">
          <a:xfrm>
            <a:off x="2574925" y="1171575"/>
            <a:ext cx="1198563" cy="304800"/>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r>
              <a:rPr lang="fr-CH" altLang="en-CH" sz="1400">
                <a:solidFill>
                  <a:schemeClr val="tx1"/>
                </a:solidFill>
                <a:latin typeface="Arial" panose="020B0604020202020204" pitchFamily="34" charset="0"/>
                <a:cs typeface="Arial" panose="020B0604020202020204" pitchFamily="34" charset="0"/>
              </a:rPr>
              <a:t>Conductor  3</a:t>
            </a:r>
          </a:p>
        </p:txBody>
      </p:sp>
      <p:sp>
        <p:nvSpPr>
          <p:cNvPr id="768278" name="Text Box 278">
            <a:extLst>
              <a:ext uri="{FF2B5EF4-FFF2-40B4-BE49-F238E27FC236}">
                <a16:creationId xmlns:a16="http://schemas.microsoft.com/office/drawing/2014/main" id="{597D63DE-0CC0-5D38-D377-A1DC7DB10183}"/>
              </a:ext>
            </a:extLst>
          </p:cNvPr>
          <p:cNvSpPr txBox="1">
            <a:spLocks noChangeArrowheads="1"/>
          </p:cNvSpPr>
          <p:nvPr/>
        </p:nvSpPr>
        <p:spPr bwMode="auto">
          <a:xfrm>
            <a:off x="5129213" y="1171575"/>
            <a:ext cx="1198562" cy="304800"/>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r>
              <a:rPr lang="fr-CH" altLang="en-CH" sz="1400">
                <a:solidFill>
                  <a:schemeClr val="tx1"/>
                </a:solidFill>
                <a:latin typeface="Arial" panose="020B0604020202020204" pitchFamily="34" charset="0"/>
                <a:cs typeface="Arial" panose="020B0604020202020204" pitchFamily="34" charset="0"/>
              </a:rPr>
              <a:t>Conductor  4</a:t>
            </a:r>
          </a:p>
        </p:txBody>
      </p:sp>
      <p:sp>
        <p:nvSpPr>
          <p:cNvPr id="768279" name="Text Box 279">
            <a:extLst>
              <a:ext uri="{FF2B5EF4-FFF2-40B4-BE49-F238E27FC236}">
                <a16:creationId xmlns:a16="http://schemas.microsoft.com/office/drawing/2014/main" id="{70DE67A0-852A-B6B2-CF85-F08A8CF3D33A}"/>
              </a:ext>
            </a:extLst>
          </p:cNvPr>
          <p:cNvSpPr txBox="1">
            <a:spLocks noChangeArrowheads="1"/>
          </p:cNvSpPr>
          <p:nvPr/>
        </p:nvSpPr>
        <p:spPr bwMode="auto">
          <a:xfrm>
            <a:off x="2038350" y="3886200"/>
            <a:ext cx="558800" cy="304800"/>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r>
              <a:rPr lang="fr-CH" altLang="en-CH" sz="1400">
                <a:solidFill>
                  <a:schemeClr val="tx1"/>
                </a:solidFill>
                <a:latin typeface="Arial" panose="020B0604020202020204" pitchFamily="34" charset="0"/>
                <a:cs typeface="Arial" panose="020B0604020202020204" pitchFamily="34" charset="0"/>
              </a:rPr>
              <a:t>Area</a:t>
            </a:r>
          </a:p>
        </p:txBody>
      </p:sp>
      <p:sp>
        <p:nvSpPr>
          <p:cNvPr id="768280" name="Text Box 280">
            <a:extLst>
              <a:ext uri="{FF2B5EF4-FFF2-40B4-BE49-F238E27FC236}">
                <a16:creationId xmlns:a16="http://schemas.microsoft.com/office/drawing/2014/main" id="{97B453E5-DE75-7B93-5BC9-8254801DCCCE}"/>
              </a:ext>
            </a:extLst>
          </p:cNvPr>
          <p:cNvSpPr txBox="1">
            <a:spLocks noChangeArrowheads="1"/>
          </p:cNvSpPr>
          <p:nvPr/>
        </p:nvSpPr>
        <p:spPr bwMode="auto">
          <a:xfrm>
            <a:off x="1658938" y="1751013"/>
            <a:ext cx="558800" cy="304800"/>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r>
              <a:rPr lang="fr-CH" altLang="en-CH" sz="1400">
                <a:solidFill>
                  <a:schemeClr val="tx1"/>
                </a:solidFill>
                <a:latin typeface="Arial" panose="020B0604020202020204" pitchFamily="34" charset="0"/>
                <a:cs typeface="Arial" panose="020B0604020202020204" pitchFamily="34" charset="0"/>
              </a:rPr>
              <a:t>Area</a:t>
            </a:r>
          </a:p>
        </p:txBody>
      </p:sp>
      <p:sp>
        <p:nvSpPr>
          <p:cNvPr id="768281" name="Text Box 281">
            <a:extLst>
              <a:ext uri="{FF2B5EF4-FFF2-40B4-BE49-F238E27FC236}">
                <a16:creationId xmlns:a16="http://schemas.microsoft.com/office/drawing/2014/main" id="{A698B726-5AAA-B521-5116-B93CA441BA00}"/>
              </a:ext>
            </a:extLst>
          </p:cNvPr>
          <p:cNvSpPr txBox="1">
            <a:spLocks noChangeArrowheads="1"/>
          </p:cNvSpPr>
          <p:nvPr/>
        </p:nvSpPr>
        <p:spPr bwMode="auto">
          <a:xfrm>
            <a:off x="6275388" y="1736725"/>
            <a:ext cx="558800" cy="304800"/>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r>
              <a:rPr lang="fr-CH" altLang="en-CH" sz="1400">
                <a:solidFill>
                  <a:schemeClr val="tx1"/>
                </a:solidFill>
                <a:latin typeface="Arial" panose="020B0604020202020204" pitchFamily="34" charset="0"/>
                <a:cs typeface="Arial" panose="020B0604020202020204" pitchFamily="34" charset="0"/>
              </a:rPr>
              <a:t>Area</a:t>
            </a:r>
          </a:p>
        </p:txBody>
      </p:sp>
      <p:sp>
        <p:nvSpPr>
          <p:cNvPr id="768282" name="Text Box 282">
            <a:extLst>
              <a:ext uri="{FF2B5EF4-FFF2-40B4-BE49-F238E27FC236}">
                <a16:creationId xmlns:a16="http://schemas.microsoft.com/office/drawing/2014/main" id="{551788F3-0F6A-2A1F-2AD5-A4E0B9685572}"/>
              </a:ext>
            </a:extLst>
          </p:cNvPr>
          <p:cNvSpPr txBox="1">
            <a:spLocks noChangeArrowheads="1"/>
          </p:cNvSpPr>
          <p:nvPr/>
        </p:nvSpPr>
        <p:spPr bwMode="auto">
          <a:xfrm>
            <a:off x="6246813" y="4000500"/>
            <a:ext cx="558800" cy="304800"/>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r>
              <a:rPr lang="fr-CH" altLang="en-CH" sz="1400">
                <a:solidFill>
                  <a:schemeClr val="tx1"/>
                </a:solidFill>
                <a:latin typeface="Arial" panose="020B0604020202020204" pitchFamily="34" charset="0"/>
                <a:cs typeface="Arial" panose="020B0604020202020204" pitchFamily="34" charset="0"/>
              </a:rPr>
              <a:t>Area</a:t>
            </a:r>
          </a:p>
        </p:txBody>
      </p:sp>
    </p:spTree>
  </p:cSld>
  <p:clrMapOvr>
    <a:masterClrMapping/>
  </p:clrMapOvr>
  <p:transition spd="med">
    <p:random/>
    <p:sndAc>
      <p:end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path" presetSubtype="0" accel="50000" decel="50000" fill="hold" nodeType="clickEffect">
                                  <p:stCondLst>
                                    <p:cond delay="0"/>
                                  </p:stCondLst>
                                  <p:childTnLst>
                                    <p:animMotion origin="layout" path="M 4.44444E-6 4.21965E-6 L 0.25954 -0.08347 " pathEditMode="relative" rAng="0" ptsTypes="AA">
                                      <p:cBhvr>
                                        <p:cTn id="6" dur="2000" fill="hold"/>
                                        <p:tgtEl>
                                          <p:spTgt spid="768005"/>
                                        </p:tgtEl>
                                        <p:attrNameLst>
                                          <p:attrName>ppt_x</p:attrName>
                                          <p:attrName>ppt_y</p:attrName>
                                        </p:attrNameLst>
                                      </p:cBhvr>
                                      <p:rCtr x="12969" y="-4185"/>
                                    </p:animMotion>
                                  </p:childTnLst>
                                </p:cTn>
                              </p:par>
                              <p:par>
                                <p:cTn id="7" presetID="6" presetClass="emph" presetSubtype="0" fill="hold" nodeType="withEffect">
                                  <p:stCondLst>
                                    <p:cond delay="0"/>
                                  </p:stCondLst>
                                  <p:childTnLst>
                                    <p:animScale>
                                      <p:cBhvr>
                                        <p:cTn id="8" dur="2000" fill="hold"/>
                                        <p:tgtEl>
                                          <p:spTgt spid="768005"/>
                                        </p:tgtEl>
                                      </p:cBhvr>
                                      <p:by x="50000" y="50000"/>
                                    </p:animScale>
                                  </p:childTnLst>
                                </p:cTn>
                              </p:par>
                              <p:par>
                                <p:cTn id="9" presetID="1" presetClass="exit" presetSubtype="0" fill="hold" grpId="0" nodeType="withEffect">
                                  <p:stCondLst>
                                    <p:cond delay="0"/>
                                  </p:stCondLst>
                                  <p:childTnLst>
                                    <p:set>
                                      <p:cBhvr>
                                        <p:cTn id="10" dur="1" fill="hold">
                                          <p:stCondLst>
                                            <p:cond delay="0"/>
                                          </p:stCondLst>
                                        </p:cTn>
                                        <p:tgtEl>
                                          <p:spTgt spid="768273"/>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768275"/>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768276"/>
                                        </p:tgtEl>
                                        <p:attrNameLst>
                                          <p:attrName>style.visibility</p:attrName>
                                        </p:attrNameLst>
                                      </p:cBhvr>
                                      <p:to>
                                        <p:strVal val="hidden"/>
                                      </p:to>
                                    </p:set>
                                  </p:childTnLst>
                                </p:cTn>
                              </p:par>
                              <p:par>
                                <p:cTn id="15" presetID="1" presetClass="exit" presetSubtype="0" fill="hold" grpId="0" nodeType="withEffect">
                                  <p:stCondLst>
                                    <p:cond delay="0"/>
                                  </p:stCondLst>
                                  <p:childTnLst>
                                    <p:set>
                                      <p:cBhvr>
                                        <p:cTn id="16" dur="1" fill="hold">
                                          <p:stCondLst>
                                            <p:cond delay="0"/>
                                          </p:stCondLst>
                                        </p:cTn>
                                        <p:tgtEl>
                                          <p:spTgt spid="768274"/>
                                        </p:tgtEl>
                                        <p:attrNameLst>
                                          <p:attrName>style.visibility</p:attrName>
                                        </p:attrNameLst>
                                      </p:cBhvr>
                                      <p:to>
                                        <p:strVal val="hidden"/>
                                      </p:to>
                                    </p:set>
                                  </p:childTnLst>
                                </p:cTn>
                              </p:par>
                              <p:par>
                                <p:cTn id="17" presetID="1" presetClass="exit" presetSubtype="0" fill="hold" grpId="0" nodeType="withEffect">
                                  <p:stCondLst>
                                    <p:cond delay="0"/>
                                  </p:stCondLst>
                                  <p:childTnLst>
                                    <p:set>
                                      <p:cBhvr>
                                        <p:cTn id="18" dur="1" fill="hold">
                                          <p:stCondLst>
                                            <p:cond delay="0"/>
                                          </p:stCondLst>
                                        </p:cTn>
                                        <p:tgtEl>
                                          <p:spTgt spid="768279"/>
                                        </p:tgtEl>
                                        <p:attrNameLst>
                                          <p:attrName>style.visibility</p:attrName>
                                        </p:attrNameLst>
                                      </p:cBhvr>
                                      <p:to>
                                        <p:strVal val="hidden"/>
                                      </p:to>
                                    </p:set>
                                  </p:childTnLst>
                                </p:cTn>
                              </p:par>
                              <p:par>
                                <p:cTn id="19" presetID="1" presetClass="exit" presetSubtype="0" fill="hold" grpId="0" nodeType="withEffect">
                                  <p:stCondLst>
                                    <p:cond delay="0"/>
                                  </p:stCondLst>
                                  <p:childTnLst>
                                    <p:set>
                                      <p:cBhvr>
                                        <p:cTn id="20" dur="1" fill="hold">
                                          <p:stCondLst>
                                            <p:cond delay="0"/>
                                          </p:stCondLst>
                                        </p:cTn>
                                        <p:tgtEl>
                                          <p:spTgt spid="768282"/>
                                        </p:tgtEl>
                                        <p:attrNameLst>
                                          <p:attrName>style.visibility</p:attrName>
                                        </p:attrNameLst>
                                      </p:cBhvr>
                                      <p:to>
                                        <p:strVal val="hidden"/>
                                      </p:to>
                                    </p:set>
                                  </p:childTnLst>
                                </p:cTn>
                              </p:par>
                              <p:par>
                                <p:cTn id="21" presetID="1" presetClass="exit" presetSubtype="0" fill="hold" grpId="0" nodeType="withEffect">
                                  <p:stCondLst>
                                    <p:cond delay="0"/>
                                  </p:stCondLst>
                                  <p:childTnLst>
                                    <p:set>
                                      <p:cBhvr>
                                        <p:cTn id="22" dur="1" fill="hold">
                                          <p:stCondLst>
                                            <p:cond delay="0"/>
                                          </p:stCondLst>
                                        </p:cTn>
                                        <p:tgtEl>
                                          <p:spTgt spid="768278"/>
                                        </p:tgtEl>
                                        <p:attrNameLst>
                                          <p:attrName>style.visibility</p:attrName>
                                        </p:attrNameLst>
                                      </p:cBhvr>
                                      <p:to>
                                        <p:strVal val="hidden"/>
                                      </p:to>
                                    </p:set>
                                  </p:childTnLst>
                                </p:cTn>
                              </p:par>
                              <p:par>
                                <p:cTn id="23" presetID="1" presetClass="exit" presetSubtype="0" fill="hold" grpId="0" nodeType="withEffect">
                                  <p:stCondLst>
                                    <p:cond delay="0"/>
                                  </p:stCondLst>
                                  <p:childTnLst>
                                    <p:set>
                                      <p:cBhvr>
                                        <p:cTn id="24" dur="1" fill="hold">
                                          <p:stCondLst>
                                            <p:cond delay="0"/>
                                          </p:stCondLst>
                                        </p:cTn>
                                        <p:tgtEl>
                                          <p:spTgt spid="768277"/>
                                        </p:tgtEl>
                                        <p:attrNameLst>
                                          <p:attrName>style.visibility</p:attrName>
                                        </p:attrNameLst>
                                      </p:cBhvr>
                                      <p:to>
                                        <p:strVal val="hidden"/>
                                      </p:to>
                                    </p:set>
                                  </p:childTnLst>
                                </p:cTn>
                              </p:par>
                              <p:par>
                                <p:cTn id="25" presetID="1" presetClass="exit" presetSubtype="0" fill="hold" grpId="0" nodeType="withEffect">
                                  <p:stCondLst>
                                    <p:cond delay="0"/>
                                  </p:stCondLst>
                                  <p:childTnLst>
                                    <p:set>
                                      <p:cBhvr>
                                        <p:cTn id="26" dur="1" fill="hold">
                                          <p:stCondLst>
                                            <p:cond delay="0"/>
                                          </p:stCondLst>
                                        </p:cTn>
                                        <p:tgtEl>
                                          <p:spTgt spid="768280"/>
                                        </p:tgtEl>
                                        <p:attrNameLst>
                                          <p:attrName>style.visibility</p:attrName>
                                        </p:attrNameLst>
                                      </p:cBhvr>
                                      <p:to>
                                        <p:strVal val="hidden"/>
                                      </p:to>
                                    </p:set>
                                  </p:childTnLst>
                                </p:cTn>
                              </p:par>
                              <p:par>
                                <p:cTn id="27" presetID="1" presetClass="exit" presetSubtype="0" fill="hold" grpId="0" nodeType="withEffect">
                                  <p:stCondLst>
                                    <p:cond delay="0"/>
                                  </p:stCondLst>
                                  <p:childTnLst>
                                    <p:set>
                                      <p:cBhvr>
                                        <p:cTn id="28" dur="1" fill="hold">
                                          <p:stCondLst>
                                            <p:cond delay="0"/>
                                          </p:stCondLst>
                                        </p:cTn>
                                        <p:tgtEl>
                                          <p:spTgt spid="768281"/>
                                        </p:tgtEl>
                                        <p:attrNameLst>
                                          <p:attrName>style.visibility</p:attrName>
                                        </p:attrNameLst>
                                      </p:cBhvr>
                                      <p:to>
                                        <p:strVal val="hidden"/>
                                      </p:to>
                                    </p:set>
                                  </p:childTnLst>
                                </p:cTn>
                              </p:par>
                              <p:par>
                                <p:cTn id="29" presetID="1" presetClass="exit" presetSubtype="0" fill="hold" grpId="0" nodeType="withEffect">
                                  <p:stCondLst>
                                    <p:cond delay="0"/>
                                  </p:stCondLst>
                                  <p:childTnLst>
                                    <p:set>
                                      <p:cBhvr>
                                        <p:cTn id="30" dur="1" fill="hold">
                                          <p:stCondLst>
                                            <p:cond delay="0"/>
                                          </p:stCondLst>
                                        </p:cTn>
                                        <p:tgtEl>
                                          <p:spTgt spid="76800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07" grpId="0"/>
      <p:bldP spid="768273" grpId="0" animBg="1"/>
      <p:bldP spid="768274" grpId="0" animBg="1"/>
      <p:bldP spid="768275" grpId="0" animBg="1"/>
      <p:bldP spid="768276" grpId="0" animBg="1"/>
      <p:bldP spid="768277" grpId="0" animBg="1"/>
      <p:bldP spid="768278" grpId="0" animBg="1"/>
      <p:bldP spid="768279" grpId="0" animBg="1"/>
      <p:bldP spid="768280" grpId="0" animBg="1"/>
      <p:bldP spid="768281" grpId="0" animBg="1"/>
      <p:bldP spid="76828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4866" name="Rectangle 2">
            <a:extLst>
              <a:ext uri="{FF2B5EF4-FFF2-40B4-BE49-F238E27FC236}">
                <a16:creationId xmlns:a16="http://schemas.microsoft.com/office/drawing/2014/main" id="{4A2A733B-417E-1366-D6C8-856733ACED51}"/>
              </a:ext>
            </a:extLst>
          </p:cNvPr>
          <p:cNvSpPr>
            <a:spLocks noChangeArrowheads="1"/>
          </p:cNvSpPr>
          <p:nvPr/>
        </p:nvSpPr>
        <p:spPr bwMode="auto">
          <a:xfrm>
            <a:off x="341313" y="-11113"/>
            <a:ext cx="8385175" cy="9461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US" altLang="en-CH" sz="2800">
                <a:solidFill>
                  <a:schemeClr val="tx1"/>
                </a:solidFill>
                <a:latin typeface="Arial" panose="020B0604020202020204" pitchFamily="34" charset="0"/>
                <a:cs typeface="Times New Roman" panose="02020603050405020304" pitchFamily="18" charset="0"/>
              </a:rPr>
              <a:t>Mutual and Self Inductances of Lines with the Earth as a Return Conductor</a:t>
            </a:r>
            <a:endParaRPr lang="it-IT" altLang="en-CH" sz="2800">
              <a:solidFill>
                <a:schemeClr val="tx1"/>
              </a:solidFill>
              <a:latin typeface="Arial" panose="020B0604020202020204" pitchFamily="34" charset="0"/>
              <a:cs typeface="Times New Roman" panose="02020603050405020304" pitchFamily="18" charset="0"/>
            </a:endParaRPr>
          </a:p>
        </p:txBody>
      </p:sp>
      <p:pic>
        <p:nvPicPr>
          <p:cNvPr id="804868" name="Picture 4">
            <a:extLst>
              <a:ext uri="{FF2B5EF4-FFF2-40B4-BE49-F238E27FC236}">
                <a16:creationId xmlns:a16="http://schemas.microsoft.com/office/drawing/2014/main" id="{9A4A3DE1-BAA9-81C7-BE96-758E866282D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12875" y="1217613"/>
            <a:ext cx="4810125" cy="339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804869" name="Object 5">
            <a:extLst>
              <a:ext uri="{FF2B5EF4-FFF2-40B4-BE49-F238E27FC236}">
                <a16:creationId xmlns:a16="http://schemas.microsoft.com/office/drawing/2014/main" id="{9D30587A-89FA-4849-9009-201EE70D4375}"/>
              </a:ext>
            </a:extLst>
          </p:cNvPr>
          <p:cNvGraphicFramePr>
            <a:graphicFrameLocks noChangeAspect="1"/>
          </p:cNvGraphicFramePr>
          <p:nvPr/>
        </p:nvGraphicFramePr>
        <p:xfrm>
          <a:off x="2589213" y="5000625"/>
          <a:ext cx="2390775" cy="1063625"/>
        </p:xfrm>
        <a:graphic>
          <a:graphicData uri="http://schemas.openxmlformats.org/presentationml/2006/ole">
            <mc:AlternateContent xmlns:mc="http://schemas.openxmlformats.org/markup-compatibility/2006">
              <mc:Choice xmlns:v="urn:schemas-microsoft-com:vml" Requires="v">
                <p:oleObj r:id="rId4" imgW="49733200" imgH="22237700" progId="Equation.3">
                  <p:embed/>
                </p:oleObj>
              </mc:Choice>
              <mc:Fallback>
                <p:oleObj r:id="rId4" imgW="49733200" imgH="22237700"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89213" y="5000625"/>
                        <a:ext cx="2390775" cy="1063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spd="med">
    <p:random/>
    <p:sndAc>
      <p:end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path" presetSubtype="0" accel="50000" decel="50000" fill="hold" nodeType="clickEffect">
                                  <p:stCondLst>
                                    <p:cond delay="0"/>
                                  </p:stCondLst>
                                  <p:childTnLst>
                                    <p:animMotion origin="layout" path="M -4.72222E-6 1.15607E-7 L 0.39775 -0.10659 " pathEditMode="relative" rAng="0" ptsTypes="AA">
                                      <p:cBhvr>
                                        <p:cTn id="6" dur="2000" fill="hold"/>
                                        <p:tgtEl>
                                          <p:spTgt spid="804868"/>
                                        </p:tgtEl>
                                        <p:attrNameLst>
                                          <p:attrName>ppt_x</p:attrName>
                                          <p:attrName>ppt_y</p:attrName>
                                        </p:attrNameLst>
                                      </p:cBhvr>
                                      <p:rCtr x="19878" y="-5341"/>
                                    </p:animMotion>
                                  </p:childTnLst>
                                </p:cTn>
                              </p:par>
                              <p:par>
                                <p:cTn id="7" presetID="6" presetClass="emph" presetSubtype="0" fill="hold" nodeType="withEffect">
                                  <p:stCondLst>
                                    <p:cond delay="0"/>
                                  </p:stCondLst>
                                  <p:childTnLst>
                                    <p:animScale>
                                      <p:cBhvr>
                                        <p:cTn id="8" dur="2000" fill="hold"/>
                                        <p:tgtEl>
                                          <p:spTgt spid="804868"/>
                                        </p:tgtEl>
                                      </p:cBhvr>
                                      <p:by x="50000" y="50000"/>
                                    </p:animScale>
                                  </p:childTnLst>
                                </p:cTn>
                              </p:par>
                              <p:par>
                                <p:cTn id="9" presetID="56" presetClass="path" presetSubtype="0" accel="50000" decel="50000" fill="hold" nodeType="withEffect">
                                  <p:stCondLst>
                                    <p:cond delay="0"/>
                                  </p:stCondLst>
                                  <p:childTnLst>
                                    <p:animMotion origin="layout" path="M 1.11111E-6 -3.46821E-7 L -0.19288 -0.47676 " pathEditMode="relative" rAng="0" ptsTypes="AA">
                                      <p:cBhvr>
                                        <p:cTn id="10" dur="2000" fill="hold"/>
                                        <p:tgtEl>
                                          <p:spTgt spid="804869"/>
                                        </p:tgtEl>
                                        <p:attrNameLst>
                                          <p:attrName>ppt_x</p:attrName>
                                          <p:attrName>ppt_y</p:attrName>
                                        </p:attrNameLst>
                                      </p:cBhvr>
                                      <p:rCtr x="-9653" y="-2383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6914" name="Rectangle 2">
            <a:extLst>
              <a:ext uri="{FF2B5EF4-FFF2-40B4-BE49-F238E27FC236}">
                <a16:creationId xmlns:a16="http://schemas.microsoft.com/office/drawing/2014/main" id="{FA3527E3-0BAB-0C3D-12AF-C0C5F2129F90}"/>
              </a:ext>
            </a:extLst>
          </p:cNvPr>
          <p:cNvSpPr>
            <a:spLocks noChangeArrowheads="1"/>
          </p:cNvSpPr>
          <p:nvPr/>
        </p:nvSpPr>
        <p:spPr bwMode="auto">
          <a:xfrm>
            <a:off x="341313" y="-11113"/>
            <a:ext cx="8385175" cy="9461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US" altLang="en-CH" sz="2800">
                <a:solidFill>
                  <a:schemeClr val="tx1"/>
                </a:solidFill>
                <a:latin typeface="Arial" panose="020B0604020202020204" pitchFamily="34" charset="0"/>
                <a:cs typeface="Times New Roman" panose="02020603050405020304" pitchFamily="18" charset="0"/>
              </a:rPr>
              <a:t>Mutual Inductances of Lines with the Earth as a Return Conductor</a:t>
            </a:r>
            <a:endParaRPr lang="it-IT" altLang="en-CH" sz="2800">
              <a:solidFill>
                <a:schemeClr val="tx1"/>
              </a:solidFill>
              <a:latin typeface="Arial" panose="020B0604020202020204" pitchFamily="34" charset="0"/>
              <a:cs typeface="Times New Roman" panose="02020603050405020304" pitchFamily="18" charset="0"/>
            </a:endParaRPr>
          </a:p>
        </p:txBody>
      </p:sp>
      <p:pic>
        <p:nvPicPr>
          <p:cNvPr id="806917" name="Picture 5">
            <a:extLst>
              <a:ext uri="{FF2B5EF4-FFF2-40B4-BE49-F238E27FC236}">
                <a16:creationId xmlns:a16="http://schemas.microsoft.com/office/drawing/2014/main" id="{7AEFFE64-E06D-3157-26FD-393C2FD60146}"/>
              </a:ext>
            </a:extLst>
          </p:cNvPr>
          <p:cNvPicPr>
            <a:picLocks noChangeAspect="1" noChangeArrowheads="1"/>
          </p:cNvPicPr>
          <p:nvPr/>
        </p:nvPicPr>
        <p:blipFill>
          <a:blip r:embed="rId3">
            <a:lum bright="60000"/>
            <a:extLst>
              <a:ext uri="{28A0092B-C50C-407E-A947-70E740481C1C}">
                <a14:useLocalDpi xmlns:a14="http://schemas.microsoft.com/office/drawing/2010/main" val="0"/>
              </a:ext>
            </a:extLst>
          </a:blip>
          <a:srcRect/>
          <a:stretch>
            <a:fillRect/>
          </a:stretch>
        </p:blipFill>
        <p:spPr bwMode="auto">
          <a:xfrm>
            <a:off x="5959475" y="1100138"/>
            <a:ext cx="3184525" cy="225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806918" name="Object 6">
            <a:extLst>
              <a:ext uri="{FF2B5EF4-FFF2-40B4-BE49-F238E27FC236}">
                <a16:creationId xmlns:a16="http://schemas.microsoft.com/office/drawing/2014/main" id="{3ABEAAA0-288D-B017-A595-8604DB991DAC}"/>
              </a:ext>
            </a:extLst>
          </p:cNvPr>
          <p:cNvGraphicFramePr>
            <a:graphicFrameLocks noChangeAspect="1"/>
          </p:cNvGraphicFramePr>
          <p:nvPr/>
        </p:nvGraphicFramePr>
        <p:xfrm>
          <a:off x="830263" y="1671638"/>
          <a:ext cx="2390775" cy="1063625"/>
        </p:xfrm>
        <a:graphic>
          <a:graphicData uri="http://schemas.openxmlformats.org/presentationml/2006/ole">
            <mc:AlternateContent xmlns:mc="http://schemas.openxmlformats.org/markup-compatibility/2006">
              <mc:Choice xmlns:v="urn:schemas-microsoft-com:vml" Requires="v">
                <p:oleObj r:id="rId4" imgW="49733200" imgH="22237700" progId="Equation.3">
                  <p:embed/>
                </p:oleObj>
              </mc:Choice>
              <mc:Fallback>
                <p:oleObj r:id="rId4" imgW="49733200" imgH="2223770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263" y="1671638"/>
                        <a:ext cx="2390775" cy="1063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06928" name="Rectangle 16">
            <a:extLst>
              <a:ext uri="{FF2B5EF4-FFF2-40B4-BE49-F238E27FC236}">
                <a16:creationId xmlns:a16="http://schemas.microsoft.com/office/drawing/2014/main" id="{0923D1D6-A736-CB73-8287-04352018FA66}"/>
              </a:ext>
            </a:extLst>
          </p:cNvPr>
          <p:cNvSpPr>
            <a:spLocks noChangeArrowheads="1"/>
          </p:cNvSpPr>
          <p:nvPr/>
        </p:nvSpPr>
        <p:spPr bwMode="auto">
          <a:xfrm>
            <a:off x="354013" y="2965450"/>
            <a:ext cx="8013700" cy="3714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182563" indent="-182563">
              <a:spcBef>
                <a:spcPct val="20000"/>
              </a:spcBef>
              <a:buClr>
                <a:schemeClr val="accent1"/>
              </a:buClr>
              <a:buFont typeface="Wingdings" pitchFamily="2" charset="2"/>
              <a:buChar char=""/>
              <a:defRPr kumimoji="1" sz="2400">
                <a:solidFill>
                  <a:schemeClr val="tx1"/>
                </a:solidFill>
                <a:latin typeface="Times New Roman" panose="02020603050405020304" pitchFamily="18" charset="0"/>
              </a:defRPr>
            </a:lvl1pPr>
            <a:lvl2pPr marL="476250" indent="-179388">
              <a:spcBef>
                <a:spcPct val="20000"/>
              </a:spcBef>
              <a:buClr>
                <a:schemeClr val="accent1"/>
              </a:buClr>
              <a:buChar char="–"/>
              <a:defRPr kumimoji="1" sz="2200">
                <a:solidFill>
                  <a:schemeClr val="tx1"/>
                </a:solidFill>
                <a:latin typeface="Times New Roman" panose="02020603050405020304" pitchFamily="18" charset="0"/>
              </a:defRPr>
            </a:lvl2pPr>
            <a:lvl3pPr marL="750888" indent="-160338">
              <a:spcBef>
                <a:spcPct val="20000"/>
              </a:spcBef>
              <a:buClr>
                <a:schemeClr val="accent1"/>
              </a:buClr>
              <a:buFont typeface="Wingdings" pitchFamily="2" charset="2"/>
              <a:buChar char=""/>
              <a:defRPr kumimoji="1" sz="2000">
                <a:solidFill>
                  <a:schemeClr val="tx1"/>
                </a:solidFill>
                <a:latin typeface="Times New Roman" panose="02020603050405020304" pitchFamily="18" charset="0"/>
              </a:defRPr>
            </a:lvl3pPr>
            <a:lvl4pPr marL="1035050" indent="-169863">
              <a:spcBef>
                <a:spcPct val="20000"/>
              </a:spcBef>
              <a:buClr>
                <a:schemeClr val="accent1"/>
              </a:buClr>
              <a:buChar char="–"/>
              <a:defRPr kumimoji="1">
                <a:solidFill>
                  <a:schemeClr val="tx1"/>
                </a:solidFill>
                <a:latin typeface="Times New Roman" panose="02020603050405020304" pitchFamily="18" charset="0"/>
              </a:defRPr>
            </a:lvl4pPr>
            <a:lvl5pPr marL="1319213" indent="-109538">
              <a:spcBef>
                <a:spcPct val="20000"/>
              </a:spcBef>
              <a:buClr>
                <a:schemeClr val="accent1"/>
              </a:buClr>
              <a:buFont typeface="Wingdings" pitchFamily="2" charset="2"/>
              <a:buChar char=""/>
              <a:defRPr kumimoji="1">
                <a:solidFill>
                  <a:schemeClr val="tx1"/>
                </a:solidFill>
                <a:latin typeface="Times New Roman" panose="02020603050405020304" pitchFamily="18" charset="0"/>
              </a:defRPr>
            </a:lvl5pPr>
            <a:lvl6pPr marL="17764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6pPr>
            <a:lvl7pPr marL="22336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7pPr>
            <a:lvl8pPr marL="26908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8pPr>
            <a:lvl9pPr marL="31480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9pPr>
          </a:lstStyle>
          <a:p>
            <a:pPr eaLnBrk="1" hangingPunct="1"/>
            <a:r>
              <a:rPr lang="en-US" altLang="en-CH">
                <a:solidFill>
                  <a:srgbClr val="000000"/>
                </a:solidFill>
                <a:cs typeface="Times New Roman" panose="02020603050405020304" pitchFamily="18" charset="0"/>
              </a:rPr>
              <a:t>where </a:t>
            </a:r>
            <a:r>
              <a:rPr kumimoji="0" lang="fr-CH" altLang="en-CH" i="1"/>
              <a:t>g</a:t>
            </a:r>
            <a:r>
              <a:rPr kumimoji="0" lang="fr-CH" altLang="en-CH" baseline="-20000"/>
              <a:t>ik*</a:t>
            </a:r>
            <a:r>
              <a:rPr kumimoji="0" lang="fr-CH" altLang="en-CH"/>
              <a:t> </a:t>
            </a:r>
            <a:r>
              <a:rPr lang="en-US" altLang="en-CH" i="1">
                <a:solidFill>
                  <a:srgbClr val="000000"/>
                </a:solidFill>
                <a:cs typeface="Times New Roman" panose="02020603050405020304" pitchFamily="18" charset="0"/>
              </a:rPr>
              <a:t>= </a:t>
            </a:r>
            <a:r>
              <a:rPr kumimoji="0" lang="fr-CH" altLang="en-CH" i="1"/>
              <a:t>g</a:t>
            </a:r>
            <a:r>
              <a:rPr kumimoji="0" lang="fr-CH" altLang="en-CH" baseline="-20000"/>
              <a:t>ki*</a:t>
            </a:r>
            <a:r>
              <a:rPr lang="en-US" altLang="en-CH" i="1">
                <a:solidFill>
                  <a:srgbClr val="000000"/>
                </a:solidFill>
                <a:cs typeface="Times New Roman" panose="02020603050405020304" pitchFamily="18" charset="0"/>
              </a:rPr>
              <a:t> = d</a:t>
            </a:r>
            <a:r>
              <a:rPr lang="en-US" altLang="en-CH" sz="2000">
                <a:solidFill>
                  <a:srgbClr val="000000"/>
                </a:solidFill>
                <a:cs typeface="Times New Roman" panose="02020603050405020304" pitchFamily="18" charset="0"/>
              </a:rPr>
              <a:t>*</a:t>
            </a:r>
            <a:r>
              <a:rPr lang="en-US" altLang="en-CH">
                <a:solidFill>
                  <a:srgbClr val="000000"/>
                </a:solidFill>
                <a:cs typeface="Times New Roman" panose="02020603050405020304" pitchFamily="18" charset="0"/>
              </a:rPr>
              <a:t> and </a:t>
            </a:r>
            <a:r>
              <a:rPr kumimoji="0" lang="fr-CH" altLang="en-CH" i="1"/>
              <a:t>g</a:t>
            </a:r>
            <a:r>
              <a:rPr kumimoji="0" lang="fr-CH" altLang="en-CH" baseline="-20000"/>
              <a:t>ki</a:t>
            </a:r>
            <a:r>
              <a:rPr kumimoji="0" lang="fr-CH" altLang="en-CH"/>
              <a:t> </a:t>
            </a:r>
            <a:r>
              <a:rPr lang="en-US" altLang="en-CH" i="1">
                <a:solidFill>
                  <a:srgbClr val="000000"/>
                </a:solidFill>
                <a:cs typeface="Times New Roman" panose="02020603050405020304" pitchFamily="18" charset="0"/>
              </a:rPr>
              <a:t>= </a:t>
            </a:r>
            <a:r>
              <a:rPr kumimoji="0" lang="fr-CH" altLang="en-CH" i="1"/>
              <a:t>g</a:t>
            </a:r>
            <a:r>
              <a:rPr kumimoji="0" lang="fr-CH" altLang="en-CH" baseline="-20000"/>
              <a:t>k*i*</a:t>
            </a:r>
            <a:r>
              <a:rPr lang="en-US" altLang="en-CH" i="1">
                <a:solidFill>
                  <a:srgbClr val="000000"/>
                </a:solidFill>
                <a:cs typeface="Times New Roman" panose="02020603050405020304" pitchFamily="18" charset="0"/>
              </a:rPr>
              <a:t> = d</a:t>
            </a:r>
            <a:r>
              <a:rPr lang="en-US" altLang="en-CH">
                <a:solidFill>
                  <a:srgbClr val="000000"/>
                </a:solidFill>
                <a:cs typeface="Times New Roman" panose="02020603050405020304" pitchFamily="18" charset="0"/>
              </a:rPr>
              <a:t>, respectively. </a:t>
            </a:r>
          </a:p>
          <a:p>
            <a:pPr eaLnBrk="1" hangingPunct="1"/>
            <a:r>
              <a:rPr lang="en-US" altLang="en-CH">
                <a:solidFill>
                  <a:srgbClr val="000000"/>
                </a:solidFill>
                <a:cs typeface="Times New Roman" panose="02020603050405020304" pitchFamily="18" charset="0"/>
              </a:rPr>
              <a:t>Note that the leading factor of (1/2) arises from the fact that we wish to consider only the component of mutual inductance arising only from the flux </a:t>
            </a:r>
            <a:r>
              <a:rPr lang="en-US" altLang="en-CH" i="1">
                <a:solidFill>
                  <a:srgbClr val="000000"/>
                </a:solidFill>
                <a:cs typeface="Times New Roman" panose="02020603050405020304" pitchFamily="18" charset="0"/>
              </a:rPr>
              <a:t>above</a:t>
            </a:r>
            <a:r>
              <a:rPr lang="en-US" altLang="en-CH">
                <a:solidFill>
                  <a:srgbClr val="000000"/>
                </a:solidFill>
                <a:cs typeface="Times New Roman" panose="02020603050405020304" pitchFamily="18" charset="0"/>
              </a:rPr>
              <a:t> the ground plane.</a:t>
            </a:r>
            <a:r>
              <a:rPr lang="en-US" altLang="en-CH"/>
              <a:t> </a:t>
            </a:r>
          </a:p>
          <a:p>
            <a:pPr eaLnBrk="1" hangingPunct="1"/>
            <a:r>
              <a:rPr lang="en-US" altLang="en-CH"/>
              <a:t>The final expression for the mutual inductance is</a:t>
            </a:r>
          </a:p>
        </p:txBody>
      </p:sp>
      <p:graphicFrame>
        <p:nvGraphicFramePr>
          <p:cNvPr id="806929" name="Object 17">
            <a:extLst>
              <a:ext uri="{FF2B5EF4-FFF2-40B4-BE49-F238E27FC236}">
                <a16:creationId xmlns:a16="http://schemas.microsoft.com/office/drawing/2014/main" id="{BA661FD4-F4F7-BAB9-7602-4F246F145579}"/>
              </a:ext>
            </a:extLst>
          </p:cNvPr>
          <p:cNvGraphicFramePr>
            <a:graphicFrameLocks noChangeAspect="1"/>
          </p:cNvGraphicFramePr>
          <p:nvPr/>
        </p:nvGraphicFramePr>
        <p:xfrm>
          <a:off x="1651000" y="5275263"/>
          <a:ext cx="3009900" cy="1038225"/>
        </p:xfrm>
        <a:graphic>
          <a:graphicData uri="http://schemas.openxmlformats.org/presentationml/2006/ole">
            <mc:AlternateContent xmlns:mc="http://schemas.openxmlformats.org/markup-compatibility/2006">
              <mc:Choice xmlns:v="urn:schemas-microsoft-com:vml" Requires="v">
                <p:oleObj r:id="rId6" imgW="69342000" imgH="23990300" progId="Equation.3">
                  <p:embed/>
                </p:oleObj>
              </mc:Choice>
              <mc:Fallback>
                <p:oleObj r:id="rId6" imgW="69342000" imgH="23990300" progId="Equation.3">
                  <p:embed/>
                  <p:pic>
                    <p:nvPicPr>
                      <p:cNvPr id="0" name="Object 1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51000" y="5275263"/>
                        <a:ext cx="3009900" cy="1038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spd="med">
    <p:random/>
    <p:sndAc>
      <p:endSnd/>
    </p:sndAc>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62" name="Rectangle 2">
            <a:extLst>
              <a:ext uri="{FF2B5EF4-FFF2-40B4-BE49-F238E27FC236}">
                <a16:creationId xmlns:a16="http://schemas.microsoft.com/office/drawing/2014/main" id="{34DE2119-51EC-AE3B-039F-A01ED706478D}"/>
              </a:ext>
            </a:extLst>
          </p:cNvPr>
          <p:cNvSpPr>
            <a:spLocks noChangeArrowheads="1"/>
          </p:cNvSpPr>
          <p:nvPr/>
        </p:nvSpPr>
        <p:spPr bwMode="auto">
          <a:xfrm>
            <a:off x="341313" y="-11113"/>
            <a:ext cx="8385175" cy="9461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US" altLang="en-CH" sz="2800">
                <a:solidFill>
                  <a:schemeClr val="tx1"/>
                </a:solidFill>
                <a:latin typeface="Arial" panose="020B0604020202020204" pitchFamily="34" charset="0"/>
                <a:cs typeface="Times New Roman" panose="02020603050405020304" pitchFamily="18" charset="0"/>
              </a:rPr>
              <a:t>Self Inductances of Lines with the Earth as a Return Conductor</a:t>
            </a:r>
            <a:endParaRPr lang="it-IT" altLang="en-CH" sz="2800">
              <a:solidFill>
                <a:schemeClr val="tx1"/>
              </a:solidFill>
              <a:latin typeface="Arial" panose="020B0604020202020204" pitchFamily="34" charset="0"/>
              <a:cs typeface="Times New Roman" panose="02020603050405020304" pitchFamily="18" charset="0"/>
            </a:endParaRPr>
          </a:p>
        </p:txBody>
      </p:sp>
      <p:pic>
        <p:nvPicPr>
          <p:cNvPr id="808963" name="Picture 3">
            <a:extLst>
              <a:ext uri="{FF2B5EF4-FFF2-40B4-BE49-F238E27FC236}">
                <a16:creationId xmlns:a16="http://schemas.microsoft.com/office/drawing/2014/main" id="{E8231EF0-6B89-01F2-2574-9221A6D3671A}"/>
              </a:ext>
            </a:extLst>
          </p:cNvPr>
          <p:cNvPicPr>
            <a:picLocks noChangeAspect="1" noChangeArrowheads="1"/>
          </p:cNvPicPr>
          <p:nvPr/>
        </p:nvPicPr>
        <p:blipFill>
          <a:blip r:embed="rId3">
            <a:lum bright="60000"/>
            <a:extLst>
              <a:ext uri="{28A0092B-C50C-407E-A947-70E740481C1C}">
                <a14:useLocalDpi xmlns:a14="http://schemas.microsoft.com/office/drawing/2010/main" val="0"/>
              </a:ext>
            </a:extLst>
          </a:blip>
          <a:srcRect/>
          <a:stretch>
            <a:fillRect/>
          </a:stretch>
        </p:blipFill>
        <p:spPr bwMode="auto">
          <a:xfrm>
            <a:off x="5959475" y="1100138"/>
            <a:ext cx="3184525" cy="225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08965" name="Rectangle 5">
            <a:extLst>
              <a:ext uri="{FF2B5EF4-FFF2-40B4-BE49-F238E27FC236}">
                <a16:creationId xmlns:a16="http://schemas.microsoft.com/office/drawing/2014/main" id="{5A4D484C-044A-BD67-B800-3D0B458B3012}"/>
              </a:ext>
            </a:extLst>
          </p:cNvPr>
          <p:cNvSpPr>
            <a:spLocks noChangeArrowheads="1"/>
          </p:cNvSpPr>
          <p:nvPr/>
        </p:nvSpPr>
        <p:spPr bwMode="auto">
          <a:xfrm>
            <a:off x="354013" y="2965450"/>
            <a:ext cx="8013700" cy="3714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182563" indent="-182563">
              <a:spcBef>
                <a:spcPct val="20000"/>
              </a:spcBef>
              <a:buClr>
                <a:schemeClr val="accent1"/>
              </a:buClr>
              <a:buFont typeface="Wingdings" pitchFamily="2" charset="2"/>
              <a:buChar char=""/>
              <a:defRPr kumimoji="1" sz="2400">
                <a:solidFill>
                  <a:schemeClr val="tx1"/>
                </a:solidFill>
                <a:latin typeface="Times New Roman" panose="02020603050405020304" pitchFamily="18" charset="0"/>
              </a:defRPr>
            </a:lvl1pPr>
            <a:lvl2pPr marL="476250" indent="-179388">
              <a:spcBef>
                <a:spcPct val="20000"/>
              </a:spcBef>
              <a:buClr>
                <a:schemeClr val="accent1"/>
              </a:buClr>
              <a:buChar char="–"/>
              <a:defRPr kumimoji="1" sz="2200">
                <a:solidFill>
                  <a:schemeClr val="tx1"/>
                </a:solidFill>
                <a:latin typeface="Times New Roman" panose="02020603050405020304" pitchFamily="18" charset="0"/>
              </a:defRPr>
            </a:lvl2pPr>
            <a:lvl3pPr marL="750888" indent="-160338">
              <a:spcBef>
                <a:spcPct val="20000"/>
              </a:spcBef>
              <a:buClr>
                <a:schemeClr val="accent1"/>
              </a:buClr>
              <a:buFont typeface="Wingdings" pitchFamily="2" charset="2"/>
              <a:buChar char=""/>
              <a:defRPr kumimoji="1" sz="2000">
                <a:solidFill>
                  <a:schemeClr val="tx1"/>
                </a:solidFill>
                <a:latin typeface="Times New Roman" panose="02020603050405020304" pitchFamily="18" charset="0"/>
              </a:defRPr>
            </a:lvl3pPr>
            <a:lvl4pPr marL="1035050" indent="-169863">
              <a:spcBef>
                <a:spcPct val="20000"/>
              </a:spcBef>
              <a:buClr>
                <a:schemeClr val="accent1"/>
              </a:buClr>
              <a:buChar char="–"/>
              <a:defRPr kumimoji="1">
                <a:solidFill>
                  <a:schemeClr val="tx1"/>
                </a:solidFill>
                <a:latin typeface="Times New Roman" panose="02020603050405020304" pitchFamily="18" charset="0"/>
              </a:defRPr>
            </a:lvl4pPr>
            <a:lvl5pPr marL="1319213" indent="-109538">
              <a:spcBef>
                <a:spcPct val="20000"/>
              </a:spcBef>
              <a:buClr>
                <a:schemeClr val="accent1"/>
              </a:buClr>
              <a:buFont typeface="Wingdings" pitchFamily="2" charset="2"/>
              <a:buChar char=""/>
              <a:defRPr kumimoji="1">
                <a:solidFill>
                  <a:schemeClr val="tx1"/>
                </a:solidFill>
                <a:latin typeface="Times New Roman" panose="02020603050405020304" pitchFamily="18" charset="0"/>
              </a:defRPr>
            </a:lvl5pPr>
            <a:lvl6pPr marL="17764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6pPr>
            <a:lvl7pPr marL="22336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7pPr>
            <a:lvl8pPr marL="26908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8pPr>
            <a:lvl9pPr marL="31480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9pPr>
          </a:lstStyle>
          <a:p>
            <a:pPr eaLnBrk="1" hangingPunct="1">
              <a:buFont typeface="Wingdings" pitchFamily="2" charset="2"/>
              <a:buNone/>
            </a:pPr>
            <a:r>
              <a:rPr lang="en-US" altLang="en-CH">
                <a:solidFill>
                  <a:srgbClr val="000000"/>
                </a:solidFill>
                <a:cs typeface="Times New Roman" panose="02020603050405020304" pitchFamily="18" charset="0"/>
              </a:rPr>
              <a:t>	where </a:t>
            </a:r>
            <a:r>
              <a:rPr kumimoji="0" lang="fr-CH" altLang="en-CH" i="1"/>
              <a:t>g</a:t>
            </a:r>
            <a:r>
              <a:rPr kumimoji="0" lang="fr-CH" altLang="en-CH" baseline="-20000"/>
              <a:t>ii*</a:t>
            </a:r>
            <a:r>
              <a:rPr kumimoji="0" lang="fr-CH" altLang="en-CH"/>
              <a:t> </a:t>
            </a:r>
            <a:r>
              <a:rPr lang="en-US" altLang="en-CH" i="1">
                <a:solidFill>
                  <a:srgbClr val="000000"/>
                </a:solidFill>
                <a:cs typeface="Times New Roman" panose="02020603050405020304" pitchFamily="18" charset="0"/>
              </a:rPr>
              <a:t>= 2h</a:t>
            </a:r>
            <a:r>
              <a:rPr lang="en-US" altLang="en-CH" i="1" baseline="-20000">
                <a:solidFill>
                  <a:srgbClr val="000000"/>
                </a:solidFill>
                <a:cs typeface="Times New Roman" panose="02020603050405020304" pitchFamily="18" charset="0"/>
              </a:rPr>
              <a:t>i</a:t>
            </a:r>
            <a:r>
              <a:rPr lang="en-US" altLang="en-CH">
                <a:solidFill>
                  <a:srgbClr val="000000"/>
                </a:solidFill>
                <a:cs typeface="Times New Roman" panose="02020603050405020304" pitchFamily="18" charset="0"/>
              </a:rPr>
              <a:t> and </a:t>
            </a:r>
            <a:r>
              <a:rPr kumimoji="0" lang="fr-CH" altLang="en-CH" i="1"/>
              <a:t>g</a:t>
            </a:r>
            <a:r>
              <a:rPr kumimoji="0" lang="fr-CH" altLang="en-CH" baseline="-20000"/>
              <a:t>ii</a:t>
            </a:r>
            <a:r>
              <a:rPr kumimoji="0" lang="fr-CH" altLang="en-CH"/>
              <a:t> </a:t>
            </a:r>
            <a:r>
              <a:rPr lang="en-US" altLang="en-CH" i="1">
                <a:solidFill>
                  <a:srgbClr val="000000"/>
                </a:solidFill>
                <a:cs typeface="Times New Roman" panose="02020603050405020304" pitchFamily="18" charset="0"/>
              </a:rPr>
              <a:t>= </a:t>
            </a:r>
            <a:r>
              <a:rPr kumimoji="0" lang="fr-CH" altLang="en-CH" i="1"/>
              <a:t>g</a:t>
            </a:r>
            <a:r>
              <a:rPr kumimoji="0" lang="fr-CH" altLang="en-CH" baseline="-20000"/>
              <a:t>i*i*</a:t>
            </a:r>
            <a:r>
              <a:rPr lang="en-US" altLang="en-CH" i="1">
                <a:solidFill>
                  <a:srgbClr val="000000"/>
                </a:solidFill>
                <a:cs typeface="Times New Roman" panose="02020603050405020304" pitchFamily="18" charset="0"/>
              </a:rPr>
              <a:t> </a:t>
            </a:r>
            <a:r>
              <a:rPr lang="en-US" altLang="en-CH">
                <a:solidFill>
                  <a:srgbClr val="000000"/>
                </a:solidFill>
                <a:cs typeface="Times New Roman" panose="02020603050405020304" pitchFamily="18" charset="0"/>
              </a:rPr>
              <a:t>.</a:t>
            </a:r>
          </a:p>
          <a:p>
            <a:pPr eaLnBrk="1" hangingPunct="1">
              <a:buFont typeface="Wingdings" pitchFamily="2" charset="2"/>
              <a:buNone/>
            </a:pPr>
            <a:endParaRPr lang="en-US" altLang="en-CH"/>
          </a:p>
          <a:p>
            <a:pPr eaLnBrk="1" hangingPunct="1"/>
            <a:r>
              <a:rPr lang="en-US" altLang="en-CH"/>
              <a:t>The final expression for the self inductance is</a:t>
            </a:r>
          </a:p>
        </p:txBody>
      </p:sp>
      <p:graphicFrame>
        <p:nvGraphicFramePr>
          <p:cNvPr id="808967" name="Object 7">
            <a:extLst>
              <a:ext uri="{FF2B5EF4-FFF2-40B4-BE49-F238E27FC236}">
                <a16:creationId xmlns:a16="http://schemas.microsoft.com/office/drawing/2014/main" id="{B393B300-F5C8-589C-6148-116F3C4D0423}"/>
              </a:ext>
            </a:extLst>
          </p:cNvPr>
          <p:cNvGraphicFramePr>
            <a:graphicFrameLocks noChangeAspect="1"/>
          </p:cNvGraphicFramePr>
          <p:nvPr/>
        </p:nvGraphicFramePr>
        <p:xfrm>
          <a:off x="993775" y="1579563"/>
          <a:ext cx="2097088" cy="1058862"/>
        </p:xfrm>
        <a:graphic>
          <a:graphicData uri="http://schemas.openxmlformats.org/presentationml/2006/ole">
            <mc:AlternateContent xmlns:mc="http://schemas.openxmlformats.org/markup-compatibility/2006">
              <mc:Choice xmlns:v="urn:schemas-microsoft-com:vml" Requires="v">
                <p:oleObj r:id="rId4" imgW="43002200" imgH="21653500" progId="Equation.3">
                  <p:embed/>
                </p:oleObj>
              </mc:Choice>
              <mc:Fallback>
                <p:oleObj r:id="rId4" imgW="43002200" imgH="21653500" progId="Equation.3">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3775" y="1579563"/>
                        <a:ext cx="2097088" cy="10588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08968" name="Object 8">
            <a:extLst>
              <a:ext uri="{FF2B5EF4-FFF2-40B4-BE49-F238E27FC236}">
                <a16:creationId xmlns:a16="http://schemas.microsoft.com/office/drawing/2014/main" id="{E0DBAF61-1A33-6A8A-0B15-C2EB8353B314}"/>
              </a:ext>
            </a:extLst>
          </p:cNvPr>
          <p:cNvGraphicFramePr>
            <a:graphicFrameLocks noChangeAspect="1"/>
          </p:cNvGraphicFramePr>
          <p:nvPr/>
        </p:nvGraphicFramePr>
        <p:xfrm>
          <a:off x="1481138" y="4649788"/>
          <a:ext cx="3889375" cy="946150"/>
        </p:xfrm>
        <a:graphic>
          <a:graphicData uri="http://schemas.openxmlformats.org/presentationml/2006/ole">
            <mc:AlternateContent xmlns:mc="http://schemas.openxmlformats.org/markup-compatibility/2006">
              <mc:Choice xmlns:v="urn:schemas-microsoft-com:vml" Requires="v">
                <p:oleObj r:id="rId6" imgW="64947800" imgH="15798800" progId="Equation.3">
                  <p:embed/>
                </p:oleObj>
              </mc:Choice>
              <mc:Fallback>
                <p:oleObj r:id="rId6" imgW="64947800" imgH="15798800" progId="Equation.3">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81138" y="4649788"/>
                        <a:ext cx="3889375" cy="946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spd="med">
    <p:random/>
    <p:sndAc>
      <p:end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5954" name="Rectangle 2">
            <a:extLst>
              <a:ext uri="{FF2B5EF4-FFF2-40B4-BE49-F238E27FC236}">
                <a16:creationId xmlns:a16="http://schemas.microsoft.com/office/drawing/2014/main" id="{3A73CA63-652A-CD65-0CF8-41470DC6D7CA}"/>
              </a:ext>
            </a:extLst>
          </p:cNvPr>
          <p:cNvSpPr>
            <a:spLocks noChangeArrowheads="1"/>
          </p:cNvSpPr>
          <p:nvPr/>
        </p:nvSpPr>
        <p:spPr bwMode="auto">
          <a:xfrm>
            <a:off x="341313" y="360363"/>
            <a:ext cx="7491412"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CH" sz="3200">
                <a:solidFill>
                  <a:schemeClr val="tx1"/>
                </a:solidFill>
                <a:latin typeface="Arial" panose="020B0604020202020204" pitchFamily="34" charset="0"/>
                <a:cs typeface="Times New Roman" panose="02020603050405020304" pitchFamily="18" charset="0"/>
              </a:rPr>
              <a:t>Mutual Inductance between Two Circuits</a:t>
            </a:r>
            <a:endParaRPr lang="it-IT" altLang="en-CH" sz="3200">
              <a:solidFill>
                <a:schemeClr val="tx1"/>
              </a:solidFill>
              <a:latin typeface="Arial" panose="020B0604020202020204" pitchFamily="34" charset="0"/>
              <a:cs typeface="Times New Roman" panose="02020603050405020304" pitchFamily="18" charset="0"/>
            </a:endParaRPr>
          </a:p>
        </p:txBody>
      </p:sp>
      <p:sp>
        <p:nvSpPr>
          <p:cNvPr id="765955" name="Rectangle 3">
            <a:extLst>
              <a:ext uri="{FF2B5EF4-FFF2-40B4-BE49-F238E27FC236}">
                <a16:creationId xmlns:a16="http://schemas.microsoft.com/office/drawing/2014/main" id="{8A52D8B9-9F0A-FCD2-20E2-9473F5DB543C}"/>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sp>
        <p:nvSpPr>
          <p:cNvPr id="765956" name="Rectangle 4">
            <a:extLst>
              <a:ext uri="{FF2B5EF4-FFF2-40B4-BE49-F238E27FC236}">
                <a16:creationId xmlns:a16="http://schemas.microsoft.com/office/drawing/2014/main" id="{5D765C7A-366E-0E9D-D9FB-02783229C243}"/>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pic>
        <p:nvPicPr>
          <p:cNvPr id="765958" name="Picture 6">
            <a:extLst>
              <a:ext uri="{FF2B5EF4-FFF2-40B4-BE49-F238E27FC236}">
                <a16:creationId xmlns:a16="http://schemas.microsoft.com/office/drawing/2014/main" id="{0AE8E62D-4B41-7395-C253-8F6F02173AD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2413" y="1266825"/>
            <a:ext cx="3602037" cy="2747963"/>
          </a:xfrm>
          <a:prstGeom prst="rect">
            <a:avLst/>
          </a:prstGeom>
          <a:noFill/>
          <a:extLst>
            <a:ext uri="{909E8E84-426E-40DD-AFC4-6F175D3DCCD1}">
              <a14:hiddenFill xmlns:a14="http://schemas.microsoft.com/office/drawing/2010/main">
                <a:solidFill>
                  <a:srgbClr val="FFFFFF"/>
                </a:solidFill>
              </a14:hiddenFill>
            </a:ext>
          </a:extLst>
        </p:spPr>
      </p:pic>
      <p:sp>
        <p:nvSpPr>
          <p:cNvPr id="765959" name="Rectangle 7">
            <a:extLst>
              <a:ext uri="{FF2B5EF4-FFF2-40B4-BE49-F238E27FC236}">
                <a16:creationId xmlns:a16="http://schemas.microsoft.com/office/drawing/2014/main" id="{DE2D0472-1AD7-84C0-50CE-F50067A6FDC1}"/>
              </a:ext>
            </a:extLst>
          </p:cNvPr>
          <p:cNvSpPr>
            <a:spLocks noChangeArrowheads="1"/>
          </p:cNvSpPr>
          <p:nvPr/>
        </p:nvSpPr>
        <p:spPr bwMode="auto">
          <a:xfrm>
            <a:off x="327025" y="1138238"/>
            <a:ext cx="4921250" cy="3714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182563" indent="-182563">
              <a:spcBef>
                <a:spcPct val="20000"/>
              </a:spcBef>
              <a:buClr>
                <a:schemeClr val="accent1"/>
              </a:buClr>
              <a:buFont typeface="Wingdings" pitchFamily="2" charset="2"/>
              <a:buChar char=""/>
              <a:defRPr kumimoji="1" sz="2400">
                <a:solidFill>
                  <a:schemeClr val="tx1"/>
                </a:solidFill>
                <a:latin typeface="Times New Roman" panose="02020603050405020304" pitchFamily="18" charset="0"/>
              </a:defRPr>
            </a:lvl1pPr>
            <a:lvl2pPr marL="476250" indent="-179388">
              <a:spcBef>
                <a:spcPct val="20000"/>
              </a:spcBef>
              <a:buClr>
                <a:schemeClr val="accent1"/>
              </a:buClr>
              <a:buChar char="–"/>
              <a:defRPr kumimoji="1" sz="2200">
                <a:solidFill>
                  <a:schemeClr val="tx1"/>
                </a:solidFill>
                <a:latin typeface="Times New Roman" panose="02020603050405020304" pitchFamily="18" charset="0"/>
              </a:defRPr>
            </a:lvl2pPr>
            <a:lvl3pPr marL="750888" indent="-160338">
              <a:spcBef>
                <a:spcPct val="20000"/>
              </a:spcBef>
              <a:buClr>
                <a:schemeClr val="accent1"/>
              </a:buClr>
              <a:buFont typeface="Wingdings" pitchFamily="2" charset="2"/>
              <a:buChar char=""/>
              <a:defRPr kumimoji="1" sz="2000">
                <a:solidFill>
                  <a:schemeClr val="tx1"/>
                </a:solidFill>
                <a:latin typeface="Times New Roman" panose="02020603050405020304" pitchFamily="18" charset="0"/>
              </a:defRPr>
            </a:lvl3pPr>
            <a:lvl4pPr marL="1035050" indent="-169863">
              <a:spcBef>
                <a:spcPct val="20000"/>
              </a:spcBef>
              <a:buClr>
                <a:schemeClr val="accent1"/>
              </a:buClr>
              <a:buChar char="–"/>
              <a:defRPr kumimoji="1">
                <a:solidFill>
                  <a:schemeClr val="tx1"/>
                </a:solidFill>
                <a:latin typeface="Times New Roman" panose="02020603050405020304" pitchFamily="18" charset="0"/>
              </a:defRPr>
            </a:lvl4pPr>
            <a:lvl5pPr marL="1319213" indent="-109538">
              <a:spcBef>
                <a:spcPct val="20000"/>
              </a:spcBef>
              <a:buClr>
                <a:schemeClr val="accent1"/>
              </a:buClr>
              <a:buFont typeface="Wingdings" pitchFamily="2" charset="2"/>
              <a:buChar char=""/>
              <a:defRPr kumimoji="1">
                <a:solidFill>
                  <a:schemeClr val="tx1"/>
                </a:solidFill>
                <a:latin typeface="Times New Roman" panose="02020603050405020304" pitchFamily="18" charset="0"/>
              </a:defRPr>
            </a:lvl5pPr>
            <a:lvl6pPr marL="17764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6pPr>
            <a:lvl7pPr marL="22336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7pPr>
            <a:lvl8pPr marL="26908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8pPr>
            <a:lvl9pPr marL="31480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9pPr>
          </a:lstStyle>
          <a:p>
            <a:pPr eaLnBrk="1" hangingPunct="1"/>
            <a:r>
              <a:rPr lang="en-US" altLang="en-CH">
                <a:solidFill>
                  <a:srgbClr val="000000"/>
                </a:solidFill>
                <a:effectLst>
                  <a:outerShdw blurRad="38100" dist="38100" dir="2700000" algn="tl">
                    <a:srgbClr val="C0C0C0"/>
                  </a:outerShdw>
                </a:effectLst>
                <a:cs typeface="Times New Roman" panose="02020603050405020304" pitchFamily="18" charset="0"/>
              </a:rPr>
              <a:t>The current </a:t>
            </a:r>
            <a:r>
              <a:rPr lang="en-US" altLang="en-CH" i="1">
                <a:solidFill>
                  <a:srgbClr val="000000"/>
                </a:solidFill>
                <a:effectLst>
                  <a:outerShdw blurRad="38100" dist="38100" dir="2700000" algn="tl">
                    <a:srgbClr val="C0C0C0"/>
                  </a:outerShdw>
                </a:effectLst>
                <a:cs typeface="Times New Roman" panose="02020603050405020304" pitchFamily="18" charset="0"/>
              </a:rPr>
              <a:t>I</a:t>
            </a:r>
            <a:r>
              <a:rPr lang="en-US" altLang="en-CH" i="1" baseline="-20000">
                <a:solidFill>
                  <a:srgbClr val="000000"/>
                </a:solidFill>
                <a:effectLst>
                  <a:outerShdw blurRad="38100" dist="38100" dir="2700000" algn="tl">
                    <a:srgbClr val="C0C0C0"/>
                  </a:outerShdw>
                </a:effectLst>
                <a:cs typeface="Times New Roman" panose="02020603050405020304" pitchFamily="18" charset="0"/>
              </a:rPr>
              <a:t>a</a:t>
            </a:r>
            <a:r>
              <a:rPr lang="en-US" altLang="en-CH">
                <a:solidFill>
                  <a:srgbClr val="000000"/>
                </a:solidFill>
                <a:effectLst>
                  <a:outerShdw blurRad="38100" dist="38100" dir="2700000" algn="tl">
                    <a:srgbClr val="C0C0C0"/>
                  </a:outerShdw>
                </a:effectLst>
                <a:cs typeface="Times New Roman" panose="02020603050405020304" pitchFamily="18" charset="0"/>
              </a:rPr>
              <a:t> flows through circuit </a:t>
            </a:r>
            <a:r>
              <a:rPr lang="en-US" altLang="en-CH" i="1">
                <a:solidFill>
                  <a:srgbClr val="000000"/>
                </a:solidFill>
                <a:effectLst>
                  <a:outerShdw blurRad="38100" dist="38100" dir="2700000" algn="tl">
                    <a:srgbClr val="C0C0C0"/>
                  </a:outerShdw>
                </a:effectLst>
                <a:cs typeface="Times New Roman" panose="02020603050405020304" pitchFamily="18" charset="0"/>
              </a:rPr>
              <a:t>a </a:t>
            </a:r>
            <a:r>
              <a:rPr lang="en-US" altLang="en-CH">
                <a:solidFill>
                  <a:srgbClr val="000000"/>
                </a:solidFill>
                <a:effectLst>
                  <a:outerShdw blurRad="38100" dist="38100" dir="2700000" algn="tl">
                    <a:srgbClr val="C0C0C0"/>
                  </a:outerShdw>
                </a:effectLst>
                <a:cs typeface="Times New Roman" panose="02020603050405020304" pitchFamily="18" charset="0"/>
              </a:rPr>
              <a:t>formed by conductors 1 and 2 and the current </a:t>
            </a:r>
            <a:r>
              <a:rPr lang="en-US" altLang="en-CH" i="1">
                <a:solidFill>
                  <a:srgbClr val="000000"/>
                </a:solidFill>
                <a:effectLst>
                  <a:outerShdw blurRad="38100" dist="38100" dir="2700000" algn="tl">
                    <a:srgbClr val="C0C0C0"/>
                  </a:outerShdw>
                </a:effectLst>
                <a:cs typeface="Times New Roman" panose="02020603050405020304" pitchFamily="18" charset="0"/>
              </a:rPr>
              <a:t>I</a:t>
            </a:r>
            <a:r>
              <a:rPr lang="en-US" altLang="en-CH" i="1" baseline="-20000">
                <a:solidFill>
                  <a:srgbClr val="000000"/>
                </a:solidFill>
                <a:effectLst>
                  <a:outerShdw blurRad="38100" dist="38100" dir="2700000" algn="tl">
                    <a:srgbClr val="C0C0C0"/>
                  </a:outerShdw>
                </a:effectLst>
                <a:cs typeface="Times New Roman" panose="02020603050405020304" pitchFamily="18" charset="0"/>
              </a:rPr>
              <a:t>b</a:t>
            </a:r>
            <a:r>
              <a:rPr lang="en-US" altLang="en-CH">
                <a:solidFill>
                  <a:srgbClr val="000000"/>
                </a:solidFill>
                <a:effectLst>
                  <a:outerShdw blurRad="38100" dist="38100" dir="2700000" algn="tl">
                    <a:srgbClr val="C0C0C0"/>
                  </a:outerShdw>
                </a:effectLst>
                <a:cs typeface="Times New Roman" panose="02020603050405020304" pitchFamily="18" charset="0"/>
              </a:rPr>
              <a:t> through circuit </a:t>
            </a:r>
            <a:r>
              <a:rPr lang="en-US" altLang="en-CH" i="1">
                <a:solidFill>
                  <a:srgbClr val="000000"/>
                </a:solidFill>
                <a:effectLst>
                  <a:outerShdw blurRad="38100" dist="38100" dir="2700000" algn="tl">
                    <a:srgbClr val="C0C0C0"/>
                  </a:outerShdw>
                </a:effectLst>
                <a:cs typeface="Times New Roman" panose="02020603050405020304" pitchFamily="18" charset="0"/>
              </a:rPr>
              <a:t>b</a:t>
            </a:r>
            <a:r>
              <a:rPr lang="en-US" altLang="en-CH">
                <a:solidFill>
                  <a:srgbClr val="000000"/>
                </a:solidFill>
                <a:effectLst>
                  <a:outerShdw blurRad="38100" dist="38100" dir="2700000" algn="tl">
                    <a:srgbClr val="C0C0C0"/>
                  </a:outerShdw>
                </a:effectLst>
                <a:cs typeface="Times New Roman" panose="02020603050405020304" pitchFamily="18" charset="0"/>
              </a:rPr>
              <a:t> formed by conductors 3 and 4. </a:t>
            </a:r>
          </a:p>
          <a:p>
            <a:pPr eaLnBrk="1" hangingPunct="1"/>
            <a:r>
              <a:rPr lang="en-US" altLang="en-CH">
                <a:solidFill>
                  <a:srgbClr val="000000"/>
                </a:solidFill>
                <a:effectLst>
                  <a:outerShdw blurRad="38100" dist="38100" dir="2700000" algn="tl">
                    <a:srgbClr val="C0C0C0"/>
                  </a:outerShdw>
                </a:effectLst>
                <a:cs typeface="Times New Roman" panose="02020603050405020304" pitchFamily="18" charset="0"/>
              </a:rPr>
              <a:t>These currents are assumed to vary slowly enough with the time so that the skin effect and other proximity effects are negligible.</a:t>
            </a:r>
          </a:p>
          <a:p>
            <a:pPr eaLnBrk="1" hangingPunct="1">
              <a:buFont typeface="Wingdings" pitchFamily="2" charset="2"/>
              <a:buNone/>
            </a:pPr>
            <a:r>
              <a:rPr lang="en-US" altLang="en-CH">
                <a:solidFill>
                  <a:srgbClr val="000000"/>
                </a:solidFill>
                <a:effectLst>
                  <a:outerShdw blurRad="38100" dist="38100" dir="2700000" algn="tl">
                    <a:srgbClr val="C0C0C0"/>
                  </a:outerShdw>
                </a:effectLst>
                <a:cs typeface="Times New Roman" panose="02020603050405020304" pitchFamily="18" charset="0"/>
              </a:rPr>
              <a:t>	</a:t>
            </a:r>
          </a:p>
        </p:txBody>
      </p:sp>
    </p:spTree>
  </p:cSld>
  <p:clrMapOvr>
    <a:masterClrMapping/>
  </p:clrMapOvr>
  <p:transition spd="med">
    <p:random/>
    <p:sndAc>
      <p:end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0051" name="Rectangle 3">
            <a:extLst>
              <a:ext uri="{FF2B5EF4-FFF2-40B4-BE49-F238E27FC236}">
                <a16:creationId xmlns:a16="http://schemas.microsoft.com/office/drawing/2014/main" id="{52520B62-4756-6DF1-5FF7-CFAB9CB85C54}"/>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sp>
        <p:nvSpPr>
          <p:cNvPr id="770052" name="Rectangle 4">
            <a:extLst>
              <a:ext uri="{FF2B5EF4-FFF2-40B4-BE49-F238E27FC236}">
                <a16:creationId xmlns:a16="http://schemas.microsoft.com/office/drawing/2014/main" id="{ABDAA79C-1D08-52BA-9239-E63CB4957482}"/>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pic>
        <p:nvPicPr>
          <p:cNvPr id="770053" name="Picture 5">
            <a:extLst>
              <a:ext uri="{FF2B5EF4-FFF2-40B4-BE49-F238E27FC236}">
                <a16:creationId xmlns:a16="http://schemas.microsoft.com/office/drawing/2014/main" id="{ECF58C57-D418-582C-09D0-92CE327C8B8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60938" y="1266825"/>
            <a:ext cx="3602037" cy="2747963"/>
          </a:xfrm>
          <a:prstGeom prst="rect">
            <a:avLst/>
          </a:prstGeom>
          <a:noFill/>
          <a:extLst>
            <a:ext uri="{909E8E84-426E-40DD-AFC4-6F175D3DCCD1}">
              <a14:hiddenFill xmlns:a14="http://schemas.microsoft.com/office/drawing/2010/main">
                <a:solidFill>
                  <a:srgbClr val="FFFFFF"/>
                </a:solidFill>
              </a14:hiddenFill>
            </a:ext>
          </a:extLst>
        </p:spPr>
      </p:pic>
      <p:sp>
        <p:nvSpPr>
          <p:cNvPr id="770055" name="Rectangle 7">
            <a:extLst>
              <a:ext uri="{FF2B5EF4-FFF2-40B4-BE49-F238E27FC236}">
                <a16:creationId xmlns:a16="http://schemas.microsoft.com/office/drawing/2014/main" id="{CB6A6378-BDE6-CD3D-A15F-B7997C67A002}"/>
              </a:ext>
            </a:extLst>
          </p:cNvPr>
          <p:cNvSpPr>
            <a:spLocks noChangeArrowheads="1"/>
          </p:cNvSpPr>
          <p:nvPr/>
        </p:nvSpPr>
        <p:spPr bwMode="auto">
          <a:xfrm>
            <a:off x="514350" y="4200525"/>
            <a:ext cx="8013700" cy="3714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182563" indent="-182563">
              <a:spcBef>
                <a:spcPct val="20000"/>
              </a:spcBef>
              <a:buClr>
                <a:schemeClr val="accent1"/>
              </a:buClr>
              <a:buFont typeface="Wingdings" pitchFamily="2" charset="2"/>
              <a:buChar char=""/>
              <a:defRPr kumimoji="1" sz="2400">
                <a:solidFill>
                  <a:schemeClr val="tx1"/>
                </a:solidFill>
                <a:latin typeface="Times New Roman" panose="02020603050405020304" pitchFamily="18" charset="0"/>
              </a:defRPr>
            </a:lvl1pPr>
            <a:lvl2pPr marL="476250" indent="-179388">
              <a:spcBef>
                <a:spcPct val="20000"/>
              </a:spcBef>
              <a:buClr>
                <a:schemeClr val="accent1"/>
              </a:buClr>
              <a:buChar char="–"/>
              <a:defRPr kumimoji="1" sz="2200">
                <a:solidFill>
                  <a:schemeClr val="tx1"/>
                </a:solidFill>
                <a:latin typeface="Times New Roman" panose="02020603050405020304" pitchFamily="18" charset="0"/>
              </a:defRPr>
            </a:lvl2pPr>
            <a:lvl3pPr marL="750888" indent="-160338">
              <a:spcBef>
                <a:spcPct val="20000"/>
              </a:spcBef>
              <a:buClr>
                <a:schemeClr val="accent1"/>
              </a:buClr>
              <a:buFont typeface="Wingdings" pitchFamily="2" charset="2"/>
              <a:buChar char=""/>
              <a:defRPr kumimoji="1" sz="2000">
                <a:solidFill>
                  <a:schemeClr val="tx1"/>
                </a:solidFill>
                <a:latin typeface="Times New Roman" panose="02020603050405020304" pitchFamily="18" charset="0"/>
              </a:defRPr>
            </a:lvl3pPr>
            <a:lvl4pPr marL="1035050" indent="-169863">
              <a:spcBef>
                <a:spcPct val="20000"/>
              </a:spcBef>
              <a:buClr>
                <a:schemeClr val="accent1"/>
              </a:buClr>
              <a:buChar char="–"/>
              <a:defRPr kumimoji="1">
                <a:solidFill>
                  <a:schemeClr val="tx1"/>
                </a:solidFill>
                <a:latin typeface="Times New Roman" panose="02020603050405020304" pitchFamily="18" charset="0"/>
              </a:defRPr>
            </a:lvl4pPr>
            <a:lvl5pPr marL="1319213" indent="-109538">
              <a:spcBef>
                <a:spcPct val="20000"/>
              </a:spcBef>
              <a:buClr>
                <a:schemeClr val="accent1"/>
              </a:buClr>
              <a:buFont typeface="Wingdings" pitchFamily="2" charset="2"/>
              <a:buChar char=""/>
              <a:defRPr kumimoji="1">
                <a:solidFill>
                  <a:schemeClr val="tx1"/>
                </a:solidFill>
                <a:latin typeface="Times New Roman" panose="02020603050405020304" pitchFamily="18" charset="0"/>
              </a:defRPr>
            </a:lvl5pPr>
            <a:lvl6pPr marL="17764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6pPr>
            <a:lvl7pPr marL="22336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7pPr>
            <a:lvl8pPr marL="26908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8pPr>
            <a:lvl9pPr marL="31480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9pPr>
          </a:lstStyle>
          <a:p>
            <a:pPr eaLnBrk="1" hangingPunct="1"/>
            <a:r>
              <a:rPr lang="en-US" altLang="en-CH">
                <a:effectLst>
                  <a:outerShdw blurRad="38100" dist="38100" dir="2700000" algn="tl">
                    <a:srgbClr val="C0C0C0"/>
                  </a:outerShdw>
                </a:effectLst>
              </a:rPr>
              <a:t>Each filament of the circuit </a:t>
            </a:r>
            <a:r>
              <a:rPr lang="en-US" altLang="en-CH" i="1">
                <a:effectLst>
                  <a:outerShdw blurRad="38100" dist="38100" dir="2700000" algn="tl">
                    <a:srgbClr val="C0C0C0"/>
                  </a:outerShdw>
                </a:effectLst>
              </a:rPr>
              <a:t>a </a:t>
            </a:r>
            <a:r>
              <a:rPr lang="en-US" altLang="en-CH">
                <a:effectLst>
                  <a:outerShdw blurRad="38100" dist="38100" dir="2700000" algn="tl">
                    <a:srgbClr val="C0C0C0"/>
                  </a:outerShdw>
                </a:effectLst>
              </a:rPr>
              <a:t>couples its magnetic field to each element of the circuit </a:t>
            </a:r>
            <a:r>
              <a:rPr lang="en-US" altLang="en-CH" i="1">
                <a:effectLst>
                  <a:outerShdw blurRad="38100" dist="38100" dir="2700000" algn="tl">
                    <a:srgbClr val="C0C0C0"/>
                  </a:outerShdw>
                </a:effectLst>
              </a:rPr>
              <a:t>b</a:t>
            </a:r>
            <a:r>
              <a:rPr lang="en-US" altLang="en-CH">
                <a:effectLst>
                  <a:outerShdw blurRad="38100" dist="38100" dir="2700000" algn="tl">
                    <a:srgbClr val="C0C0C0"/>
                  </a:outerShdw>
                </a:effectLst>
              </a:rPr>
              <a:t>. Thus, for a filament area of </a:t>
            </a:r>
            <a:r>
              <a:rPr lang="en-US" altLang="en-CH" i="1">
                <a:effectLst>
                  <a:outerShdw blurRad="38100" dist="38100" dir="2700000" algn="tl">
                    <a:srgbClr val="C0C0C0"/>
                  </a:outerShdw>
                </a:effectLst>
              </a:rPr>
              <a:t>dS</a:t>
            </a:r>
            <a:r>
              <a:rPr lang="en-US" altLang="en-CH">
                <a:effectLst>
                  <a:outerShdw blurRad="38100" dist="38100" dir="2700000" algn="tl">
                    <a:srgbClr val="C0C0C0"/>
                  </a:outerShdw>
                </a:effectLst>
              </a:rPr>
              <a:t>1 of conductor 1, a current </a:t>
            </a:r>
            <a:r>
              <a:rPr lang="en-US" altLang="en-CH" i="1">
                <a:effectLst>
                  <a:outerShdw blurRad="38100" dist="38100" dir="2700000" algn="tl">
                    <a:srgbClr val="C0C0C0"/>
                  </a:outerShdw>
                </a:effectLst>
              </a:rPr>
              <a:t>I</a:t>
            </a:r>
            <a:r>
              <a:rPr lang="en-US" altLang="en-CH" i="1" baseline="-20000">
                <a:effectLst>
                  <a:outerShdw blurRad="38100" dist="38100" dir="2700000" algn="tl">
                    <a:srgbClr val="C0C0C0"/>
                  </a:outerShdw>
                </a:effectLst>
              </a:rPr>
              <a:t>a</a:t>
            </a:r>
            <a:r>
              <a:rPr lang="en-US" altLang="en-CH" i="1">
                <a:effectLst>
                  <a:outerShdw blurRad="38100" dist="38100" dir="2700000" algn="tl">
                    <a:srgbClr val="C0C0C0"/>
                  </a:outerShdw>
                </a:effectLst>
              </a:rPr>
              <a:t>dS</a:t>
            </a:r>
            <a:r>
              <a:rPr lang="en-US" altLang="en-CH">
                <a:effectLst>
                  <a:outerShdw blurRad="38100" dist="38100" dir="2700000" algn="tl">
                    <a:srgbClr val="C0C0C0"/>
                  </a:outerShdw>
                </a:effectLst>
              </a:rPr>
              <a:t>1/</a:t>
            </a:r>
            <a:r>
              <a:rPr lang="en-US" altLang="en-CH" i="1">
                <a:effectLst>
                  <a:outerShdw blurRad="38100" dist="38100" dir="2700000" algn="tl">
                    <a:srgbClr val="C0C0C0"/>
                  </a:outerShdw>
                </a:effectLst>
              </a:rPr>
              <a:t>S</a:t>
            </a:r>
            <a:r>
              <a:rPr lang="en-US" altLang="en-CH">
                <a:effectLst>
                  <a:outerShdw blurRad="38100" dist="38100" dir="2700000" algn="tl">
                    <a:srgbClr val="C0C0C0"/>
                  </a:outerShdw>
                </a:effectLst>
              </a:rPr>
              <a:t>1 flows, and in an element </a:t>
            </a:r>
            <a:r>
              <a:rPr lang="en-US" altLang="en-CH" i="1">
                <a:effectLst>
                  <a:outerShdw blurRad="38100" dist="38100" dir="2700000" algn="tl">
                    <a:srgbClr val="C0C0C0"/>
                  </a:outerShdw>
                </a:effectLst>
              </a:rPr>
              <a:t>dS</a:t>
            </a:r>
            <a:r>
              <a:rPr lang="en-US" altLang="en-CH">
                <a:effectLst>
                  <a:outerShdw blurRad="38100" dist="38100" dir="2700000" algn="tl">
                    <a:srgbClr val="C0C0C0"/>
                  </a:outerShdw>
                </a:effectLst>
              </a:rPr>
              <a:t>2 of conductor 2, the current is - </a:t>
            </a:r>
            <a:r>
              <a:rPr lang="en-US" altLang="en-CH" i="1">
                <a:effectLst>
                  <a:outerShdw blurRad="38100" dist="38100" dir="2700000" algn="tl">
                    <a:srgbClr val="C0C0C0"/>
                  </a:outerShdw>
                </a:effectLst>
              </a:rPr>
              <a:t>I</a:t>
            </a:r>
            <a:r>
              <a:rPr lang="en-US" altLang="en-CH" i="1" baseline="-20000">
                <a:effectLst>
                  <a:outerShdw blurRad="38100" dist="38100" dir="2700000" algn="tl">
                    <a:srgbClr val="C0C0C0"/>
                  </a:outerShdw>
                </a:effectLst>
              </a:rPr>
              <a:t>a</a:t>
            </a:r>
            <a:r>
              <a:rPr lang="en-US" altLang="en-CH" i="1">
                <a:effectLst>
                  <a:outerShdw blurRad="38100" dist="38100" dir="2700000" algn="tl">
                    <a:srgbClr val="C0C0C0"/>
                  </a:outerShdw>
                </a:effectLst>
              </a:rPr>
              <a:t>dS</a:t>
            </a:r>
            <a:r>
              <a:rPr lang="en-US" altLang="en-CH">
                <a:effectLst>
                  <a:outerShdw blurRad="38100" dist="38100" dir="2700000" algn="tl">
                    <a:srgbClr val="C0C0C0"/>
                  </a:outerShdw>
                </a:effectLst>
              </a:rPr>
              <a:t>2/</a:t>
            </a:r>
            <a:r>
              <a:rPr lang="en-US" altLang="en-CH" i="1">
                <a:effectLst>
                  <a:outerShdw blurRad="38100" dist="38100" dir="2700000" algn="tl">
                    <a:srgbClr val="C0C0C0"/>
                  </a:outerShdw>
                </a:effectLst>
              </a:rPr>
              <a:t>S</a:t>
            </a:r>
            <a:r>
              <a:rPr lang="en-US" altLang="en-CH">
                <a:effectLst>
                  <a:outerShdw blurRad="38100" dist="38100" dir="2700000" algn="tl">
                    <a:srgbClr val="C0C0C0"/>
                  </a:outerShdw>
                </a:effectLst>
              </a:rPr>
              <a:t>2.</a:t>
            </a:r>
            <a:r>
              <a:rPr lang="en-US" altLang="en-CH"/>
              <a:t> </a:t>
            </a:r>
          </a:p>
        </p:txBody>
      </p:sp>
      <p:sp>
        <p:nvSpPr>
          <p:cNvPr id="770056" name="Rectangle 8">
            <a:extLst>
              <a:ext uri="{FF2B5EF4-FFF2-40B4-BE49-F238E27FC236}">
                <a16:creationId xmlns:a16="http://schemas.microsoft.com/office/drawing/2014/main" id="{F66E68F5-D797-BA2C-6E6E-EE9E0C78FA8E}"/>
              </a:ext>
            </a:extLst>
          </p:cNvPr>
          <p:cNvSpPr>
            <a:spLocks noChangeArrowheads="1"/>
          </p:cNvSpPr>
          <p:nvPr/>
        </p:nvSpPr>
        <p:spPr bwMode="auto">
          <a:xfrm>
            <a:off x="327025" y="1138238"/>
            <a:ext cx="4646613" cy="3714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182563" indent="-182563">
              <a:spcBef>
                <a:spcPct val="20000"/>
              </a:spcBef>
              <a:buClr>
                <a:schemeClr val="accent1"/>
              </a:buClr>
              <a:buFont typeface="Wingdings" pitchFamily="2" charset="2"/>
              <a:buChar char=""/>
              <a:defRPr kumimoji="1" sz="2400">
                <a:solidFill>
                  <a:schemeClr val="tx1"/>
                </a:solidFill>
                <a:latin typeface="Times New Roman" panose="02020603050405020304" pitchFamily="18" charset="0"/>
              </a:defRPr>
            </a:lvl1pPr>
            <a:lvl2pPr marL="476250" indent="-179388">
              <a:spcBef>
                <a:spcPct val="20000"/>
              </a:spcBef>
              <a:buClr>
                <a:schemeClr val="accent1"/>
              </a:buClr>
              <a:buChar char="–"/>
              <a:defRPr kumimoji="1" sz="2200">
                <a:solidFill>
                  <a:schemeClr val="tx1"/>
                </a:solidFill>
                <a:latin typeface="Times New Roman" panose="02020603050405020304" pitchFamily="18" charset="0"/>
              </a:defRPr>
            </a:lvl2pPr>
            <a:lvl3pPr marL="750888" indent="-160338">
              <a:spcBef>
                <a:spcPct val="20000"/>
              </a:spcBef>
              <a:buClr>
                <a:schemeClr val="accent1"/>
              </a:buClr>
              <a:buFont typeface="Wingdings" pitchFamily="2" charset="2"/>
              <a:buChar char=""/>
              <a:defRPr kumimoji="1" sz="2000">
                <a:solidFill>
                  <a:schemeClr val="tx1"/>
                </a:solidFill>
                <a:latin typeface="Times New Roman" panose="02020603050405020304" pitchFamily="18" charset="0"/>
              </a:defRPr>
            </a:lvl3pPr>
            <a:lvl4pPr marL="1035050" indent="-169863">
              <a:spcBef>
                <a:spcPct val="20000"/>
              </a:spcBef>
              <a:buClr>
                <a:schemeClr val="accent1"/>
              </a:buClr>
              <a:buChar char="–"/>
              <a:defRPr kumimoji="1">
                <a:solidFill>
                  <a:schemeClr val="tx1"/>
                </a:solidFill>
                <a:latin typeface="Times New Roman" panose="02020603050405020304" pitchFamily="18" charset="0"/>
              </a:defRPr>
            </a:lvl4pPr>
            <a:lvl5pPr marL="1319213" indent="-109538">
              <a:spcBef>
                <a:spcPct val="20000"/>
              </a:spcBef>
              <a:buClr>
                <a:schemeClr val="accent1"/>
              </a:buClr>
              <a:buFont typeface="Wingdings" pitchFamily="2" charset="2"/>
              <a:buChar char=""/>
              <a:defRPr kumimoji="1">
                <a:solidFill>
                  <a:schemeClr val="tx1"/>
                </a:solidFill>
                <a:latin typeface="Times New Roman" panose="02020603050405020304" pitchFamily="18" charset="0"/>
              </a:defRPr>
            </a:lvl5pPr>
            <a:lvl6pPr marL="17764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6pPr>
            <a:lvl7pPr marL="22336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7pPr>
            <a:lvl8pPr marL="26908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8pPr>
            <a:lvl9pPr marL="31480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9pPr>
          </a:lstStyle>
          <a:p>
            <a:pPr eaLnBrk="1" hangingPunct="1"/>
            <a:r>
              <a:rPr lang="en-US" altLang="en-CH">
                <a:effectLst>
                  <a:outerShdw blurRad="38100" dist="38100" dir="2700000" algn="tl">
                    <a:srgbClr val="C0C0C0"/>
                  </a:outerShdw>
                </a:effectLst>
              </a:rPr>
              <a:t>In an elementary current filament of cross-section </a:t>
            </a:r>
            <a:r>
              <a:rPr lang="en-US" altLang="en-CH" i="1">
                <a:effectLst>
                  <a:outerShdw blurRad="38100" dist="38100" dir="2700000" algn="tl">
                    <a:srgbClr val="C0C0C0"/>
                  </a:outerShdw>
                </a:effectLst>
              </a:rPr>
              <a:t>dS </a:t>
            </a:r>
            <a:r>
              <a:rPr lang="en-US" altLang="en-CH">
                <a:effectLst>
                  <a:outerShdw blurRad="38100" dist="38100" dir="2700000" algn="tl">
                    <a:srgbClr val="C0C0C0"/>
                  </a:outerShdw>
                </a:effectLst>
              </a:rPr>
              <a:t>within the conductor</a:t>
            </a:r>
            <a:r>
              <a:rPr lang="en-US" altLang="en-CH" i="1">
                <a:effectLst>
                  <a:outerShdw blurRad="38100" dist="38100" dir="2700000" algn="tl">
                    <a:srgbClr val="C0C0C0"/>
                  </a:outerShdw>
                </a:effectLst>
              </a:rPr>
              <a:t>,</a:t>
            </a:r>
            <a:r>
              <a:rPr lang="en-US" altLang="en-CH">
                <a:effectLst>
                  <a:outerShdw blurRad="38100" dist="38100" dir="2700000" algn="tl">
                    <a:srgbClr val="C0C0C0"/>
                  </a:outerShdw>
                </a:effectLst>
              </a:rPr>
              <a:t> a current </a:t>
            </a:r>
            <a:r>
              <a:rPr lang="en-US" altLang="en-CH" i="1">
                <a:effectLst>
                  <a:outerShdw blurRad="38100" dist="38100" dir="2700000" algn="tl">
                    <a:srgbClr val="C0C0C0"/>
                  </a:outerShdw>
                </a:effectLst>
              </a:rPr>
              <a:t>dI</a:t>
            </a:r>
            <a:r>
              <a:rPr lang="en-US" altLang="en-CH">
                <a:effectLst>
                  <a:outerShdw blurRad="38100" dist="38100" dir="2700000" algn="tl">
                    <a:srgbClr val="C0C0C0"/>
                  </a:outerShdw>
                </a:effectLst>
              </a:rPr>
              <a:t> = </a:t>
            </a:r>
            <a:r>
              <a:rPr lang="en-US" altLang="en-CH" i="1">
                <a:effectLst>
                  <a:outerShdw blurRad="38100" dist="38100" dir="2700000" algn="tl">
                    <a:srgbClr val="C0C0C0"/>
                  </a:outerShdw>
                </a:effectLst>
              </a:rPr>
              <a:t>J·dS</a:t>
            </a:r>
            <a:r>
              <a:rPr lang="en-US" altLang="en-CH">
                <a:effectLst>
                  <a:outerShdw blurRad="38100" dist="38100" dir="2700000" algn="tl">
                    <a:srgbClr val="C0C0C0"/>
                  </a:outerShdw>
                </a:effectLst>
              </a:rPr>
              <a:t> flows. </a:t>
            </a:r>
            <a:r>
              <a:rPr lang="en-US" altLang="en-CH" i="1">
                <a:effectLst>
                  <a:outerShdw blurRad="38100" dist="38100" dir="2700000" algn="tl">
                    <a:srgbClr val="C0C0C0"/>
                  </a:outerShdw>
                </a:effectLst>
              </a:rPr>
              <a:t>J</a:t>
            </a:r>
            <a:r>
              <a:rPr lang="en-US" altLang="en-CH">
                <a:effectLst>
                  <a:outerShdw blurRad="38100" dist="38100" dir="2700000" algn="tl">
                    <a:srgbClr val="C0C0C0"/>
                  </a:outerShdw>
                </a:effectLst>
              </a:rPr>
              <a:t> is the current density in the conductor, which is assumed to be constant over the cross-section </a:t>
            </a:r>
            <a:r>
              <a:rPr lang="en-US" altLang="en-CH" i="1">
                <a:effectLst>
                  <a:outerShdw blurRad="38100" dist="38100" dir="2700000" algn="tl">
                    <a:srgbClr val="C0C0C0"/>
                  </a:outerShdw>
                </a:effectLst>
              </a:rPr>
              <a:t>S</a:t>
            </a:r>
            <a:r>
              <a:rPr lang="en-US" altLang="en-CH">
                <a:effectLst>
                  <a:outerShdw blurRad="38100" dist="38100" dir="2700000" algn="tl">
                    <a:srgbClr val="C0C0C0"/>
                  </a:outerShdw>
                </a:effectLst>
              </a:rPr>
              <a:t>, and is given by </a:t>
            </a:r>
            <a:r>
              <a:rPr lang="en-US" altLang="en-CH" i="1">
                <a:effectLst>
                  <a:outerShdw blurRad="38100" dist="38100" dir="2700000" algn="tl">
                    <a:srgbClr val="C0C0C0"/>
                  </a:outerShdw>
                </a:effectLst>
              </a:rPr>
              <a:t>J</a:t>
            </a:r>
            <a:r>
              <a:rPr lang="en-US" altLang="en-CH">
                <a:effectLst>
                  <a:outerShdw blurRad="38100" dist="38100" dir="2700000" algn="tl">
                    <a:srgbClr val="C0C0C0"/>
                  </a:outerShdw>
                </a:effectLst>
              </a:rPr>
              <a:t> = </a:t>
            </a:r>
            <a:r>
              <a:rPr lang="en-US" altLang="en-CH" i="1">
                <a:effectLst>
                  <a:outerShdw blurRad="38100" dist="38100" dir="2700000" algn="tl">
                    <a:srgbClr val="C0C0C0"/>
                  </a:outerShdw>
                </a:effectLst>
              </a:rPr>
              <a:t>I</a:t>
            </a:r>
            <a:r>
              <a:rPr lang="en-US" altLang="en-CH">
                <a:effectLst>
                  <a:outerShdw blurRad="38100" dist="38100" dir="2700000" algn="tl">
                    <a:srgbClr val="C0C0C0"/>
                  </a:outerShdw>
                </a:effectLst>
              </a:rPr>
              <a:t> / </a:t>
            </a:r>
            <a:r>
              <a:rPr lang="en-US" altLang="en-CH" i="1">
                <a:effectLst>
                  <a:outerShdw blurRad="38100" dist="38100" dir="2700000" algn="tl">
                    <a:srgbClr val="C0C0C0"/>
                  </a:outerShdw>
                </a:effectLst>
              </a:rPr>
              <a:t>S</a:t>
            </a:r>
            <a:r>
              <a:rPr lang="en-US" altLang="en-CH">
                <a:effectLst>
                  <a:outerShdw blurRad="38100" dist="38100" dir="2700000" algn="tl">
                    <a:srgbClr val="C0C0C0"/>
                  </a:outerShdw>
                </a:effectLst>
              </a:rPr>
              <a:t>. </a:t>
            </a:r>
          </a:p>
          <a:p>
            <a:pPr eaLnBrk="1" hangingPunct="1"/>
            <a:endParaRPr lang="en-US" altLang="en-CH">
              <a:solidFill>
                <a:srgbClr val="000000"/>
              </a:solidFill>
              <a:effectLst>
                <a:outerShdw blurRad="38100" dist="38100" dir="2700000" algn="tl">
                  <a:srgbClr val="C0C0C0"/>
                </a:outerShdw>
              </a:effectLst>
              <a:cs typeface="Times New Roman" panose="02020603050405020304" pitchFamily="18" charset="0"/>
            </a:endParaRPr>
          </a:p>
          <a:p>
            <a:pPr eaLnBrk="1" hangingPunct="1">
              <a:buFont typeface="Wingdings" pitchFamily="2" charset="2"/>
              <a:buNone/>
            </a:pPr>
            <a:r>
              <a:rPr lang="en-US" altLang="en-CH">
                <a:solidFill>
                  <a:srgbClr val="000000"/>
                </a:solidFill>
                <a:effectLst>
                  <a:outerShdw blurRad="38100" dist="38100" dir="2700000" algn="tl">
                    <a:srgbClr val="C0C0C0"/>
                  </a:outerShdw>
                </a:effectLst>
                <a:cs typeface="Times New Roman" panose="02020603050405020304" pitchFamily="18" charset="0"/>
              </a:rPr>
              <a:t>	</a:t>
            </a:r>
          </a:p>
        </p:txBody>
      </p:sp>
      <p:sp>
        <p:nvSpPr>
          <p:cNvPr id="770058" name="Rectangle 10">
            <a:extLst>
              <a:ext uri="{FF2B5EF4-FFF2-40B4-BE49-F238E27FC236}">
                <a16:creationId xmlns:a16="http://schemas.microsoft.com/office/drawing/2014/main" id="{AD5F6612-D14E-7E85-820E-2816DCF22653}"/>
              </a:ext>
            </a:extLst>
          </p:cNvPr>
          <p:cNvSpPr>
            <a:spLocks noChangeArrowheads="1"/>
          </p:cNvSpPr>
          <p:nvPr/>
        </p:nvSpPr>
        <p:spPr bwMode="auto">
          <a:xfrm>
            <a:off x="341313" y="360363"/>
            <a:ext cx="7491412"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CH" sz="3200">
                <a:solidFill>
                  <a:schemeClr val="tx1"/>
                </a:solidFill>
                <a:latin typeface="Arial" panose="020B0604020202020204" pitchFamily="34" charset="0"/>
                <a:cs typeface="Times New Roman" panose="02020603050405020304" pitchFamily="18" charset="0"/>
              </a:rPr>
              <a:t>Mutual Inductance between Two Circuits</a:t>
            </a:r>
            <a:endParaRPr lang="it-IT" altLang="en-CH" sz="3200">
              <a:solidFill>
                <a:schemeClr val="tx1"/>
              </a:solidFill>
              <a:latin typeface="Arial" panose="020B0604020202020204" pitchFamily="34" charset="0"/>
              <a:cs typeface="Times New Roman" panose="02020603050405020304" pitchFamily="18" charset="0"/>
            </a:endParaRPr>
          </a:p>
        </p:txBody>
      </p:sp>
    </p:spTree>
  </p:cSld>
  <p:clrMapOvr>
    <a:masterClrMapping/>
  </p:clrMapOvr>
  <p:transition spd="med">
    <p:random/>
    <p:sndAc>
      <p:endSnd/>
    </p:sndAc>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2099" name="Rectangle 3">
            <a:extLst>
              <a:ext uri="{FF2B5EF4-FFF2-40B4-BE49-F238E27FC236}">
                <a16:creationId xmlns:a16="http://schemas.microsoft.com/office/drawing/2014/main" id="{98D27EBD-F77D-89A5-FC4A-13853CD0BF0D}"/>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sp>
        <p:nvSpPr>
          <p:cNvPr id="772100" name="Rectangle 4">
            <a:extLst>
              <a:ext uri="{FF2B5EF4-FFF2-40B4-BE49-F238E27FC236}">
                <a16:creationId xmlns:a16="http://schemas.microsoft.com/office/drawing/2014/main" id="{19998830-6FB1-951F-456B-A34F1A5134E4}"/>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sp>
        <p:nvSpPr>
          <p:cNvPr id="772104" name="Rectangle 8">
            <a:extLst>
              <a:ext uri="{FF2B5EF4-FFF2-40B4-BE49-F238E27FC236}">
                <a16:creationId xmlns:a16="http://schemas.microsoft.com/office/drawing/2014/main" id="{52CF5BEC-FCCB-578B-C22D-0D937189C5F3}"/>
              </a:ext>
            </a:extLst>
          </p:cNvPr>
          <p:cNvSpPr>
            <a:spLocks noChangeArrowheads="1"/>
          </p:cNvSpPr>
          <p:nvPr/>
        </p:nvSpPr>
        <p:spPr bwMode="auto">
          <a:xfrm>
            <a:off x="327025" y="1138238"/>
            <a:ext cx="4646613" cy="3714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182563" indent="-182563">
              <a:spcBef>
                <a:spcPct val="20000"/>
              </a:spcBef>
              <a:buClr>
                <a:schemeClr val="accent1"/>
              </a:buClr>
              <a:buFont typeface="Wingdings" pitchFamily="2" charset="2"/>
              <a:buChar char=""/>
              <a:defRPr kumimoji="1" sz="2400">
                <a:solidFill>
                  <a:schemeClr val="tx1"/>
                </a:solidFill>
                <a:latin typeface="Times New Roman" panose="02020603050405020304" pitchFamily="18" charset="0"/>
              </a:defRPr>
            </a:lvl1pPr>
            <a:lvl2pPr marL="476250" indent="-179388">
              <a:spcBef>
                <a:spcPct val="20000"/>
              </a:spcBef>
              <a:buClr>
                <a:schemeClr val="accent1"/>
              </a:buClr>
              <a:buChar char="–"/>
              <a:defRPr kumimoji="1" sz="2200">
                <a:solidFill>
                  <a:schemeClr val="tx1"/>
                </a:solidFill>
                <a:latin typeface="Times New Roman" panose="02020603050405020304" pitchFamily="18" charset="0"/>
              </a:defRPr>
            </a:lvl2pPr>
            <a:lvl3pPr marL="750888" indent="-160338">
              <a:spcBef>
                <a:spcPct val="20000"/>
              </a:spcBef>
              <a:buClr>
                <a:schemeClr val="accent1"/>
              </a:buClr>
              <a:buFont typeface="Wingdings" pitchFamily="2" charset="2"/>
              <a:buChar char=""/>
              <a:defRPr kumimoji="1" sz="2000">
                <a:solidFill>
                  <a:schemeClr val="tx1"/>
                </a:solidFill>
                <a:latin typeface="Times New Roman" panose="02020603050405020304" pitchFamily="18" charset="0"/>
              </a:defRPr>
            </a:lvl3pPr>
            <a:lvl4pPr marL="1035050" indent="-169863">
              <a:spcBef>
                <a:spcPct val="20000"/>
              </a:spcBef>
              <a:buClr>
                <a:schemeClr val="accent1"/>
              </a:buClr>
              <a:buChar char="–"/>
              <a:defRPr kumimoji="1">
                <a:solidFill>
                  <a:schemeClr val="tx1"/>
                </a:solidFill>
                <a:latin typeface="Times New Roman" panose="02020603050405020304" pitchFamily="18" charset="0"/>
              </a:defRPr>
            </a:lvl4pPr>
            <a:lvl5pPr marL="1319213" indent="-109538">
              <a:spcBef>
                <a:spcPct val="20000"/>
              </a:spcBef>
              <a:buClr>
                <a:schemeClr val="accent1"/>
              </a:buClr>
              <a:buFont typeface="Wingdings" pitchFamily="2" charset="2"/>
              <a:buChar char=""/>
              <a:defRPr kumimoji="1">
                <a:solidFill>
                  <a:schemeClr val="tx1"/>
                </a:solidFill>
                <a:latin typeface="Times New Roman" panose="02020603050405020304" pitchFamily="18" charset="0"/>
              </a:defRPr>
            </a:lvl5pPr>
            <a:lvl6pPr marL="17764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6pPr>
            <a:lvl7pPr marL="22336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7pPr>
            <a:lvl8pPr marL="26908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8pPr>
            <a:lvl9pPr marL="31480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9pPr>
          </a:lstStyle>
          <a:p>
            <a:pPr eaLnBrk="1" hangingPunct="1"/>
            <a:r>
              <a:rPr lang="en-US" altLang="en-CH">
                <a:solidFill>
                  <a:srgbClr val="000000"/>
                </a:solidFill>
                <a:effectLst>
                  <a:outerShdw blurRad="38100" dist="38100" dir="2700000" algn="tl">
                    <a:srgbClr val="C0C0C0"/>
                  </a:outerShdw>
                </a:effectLst>
                <a:cs typeface="Times New Roman" panose="02020603050405020304" pitchFamily="18" charset="0"/>
              </a:rPr>
              <a:t>The partial flux in a length </a:t>
            </a:r>
            <a:r>
              <a:rPr lang="en-US" altLang="en-CH">
                <a:solidFill>
                  <a:srgbClr val="000000"/>
                </a:solidFill>
                <a:effectLst>
                  <a:outerShdw blurRad="38100" dist="38100" dir="2700000" algn="tl">
                    <a:srgbClr val="C0C0C0"/>
                  </a:outerShdw>
                </a:effectLst>
                <a:latin typeface="Symbol" pitchFamily="2" charset="2"/>
                <a:cs typeface="Times New Roman" panose="02020603050405020304" pitchFamily="18" charset="0"/>
              </a:rPr>
              <a:t>D</a:t>
            </a:r>
            <a:r>
              <a:rPr lang="en-US" altLang="en-CH">
                <a:solidFill>
                  <a:srgbClr val="000000"/>
                </a:solidFill>
                <a:effectLst>
                  <a:outerShdw blurRad="38100" dist="38100" dir="2700000" algn="tl">
                    <a:srgbClr val="C0C0C0"/>
                  </a:outerShdw>
                </a:effectLst>
                <a:cs typeface="Times New Roman" panose="02020603050405020304" pitchFamily="18" charset="0"/>
              </a:rPr>
              <a:t>x linking the filaments k and l of circuit </a:t>
            </a:r>
            <a:r>
              <a:rPr lang="en-US" altLang="en-CH" i="1">
                <a:solidFill>
                  <a:srgbClr val="000000"/>
                </a:solidFill>
                <a:effectLst>
                  <a:outerShdw blurRad="38100" dist="38100" dir="2700000" algn="tl">
                    <a:srgbClr val="C0C0C0"/>
                  </a:outerShdw>
                </a:effectLst>
                <a:cs typeface="Times New Roman" panose="02020603050405020304" pitchFamily="18" charset="0"/>
              </a:rPr>
              <a:t>b </a:t>
            </a:r>
            <a:r>
              <a:rPr lang="en-US" altLang="en-CH">
                <a:solidFill>
                  <a:srgbClr val="000000"/>
                </a:solidFill>
                <a:effectLst>
                  <a:outerShdw blurRad="38100" dist="38100" dir="2700000" algn="tl">
                    <a:srgbClr val="C0C0C0"/>
                  </a:outerShdw>
                </a:effectLst>
                <a:cs typeface="Times New Roman" panose="02020603050405020304" pitchFamily="18" charset="0"/>
              </a:rPr>
              <a:t>due to the current (</a:t>
            </a:r>
            <a:r>
              <a:rPr lang="en-US" altLang="en-CH" i="1">
                <a:solidFill>
                  <a:srgbClr val="000000"/>
                </a:solidFill>
                <a:effectLst>
                  <a:outerShdw blurRad="38100" dist="38100" dir="2700000" algn="tl">
                    <a:srgbClr val="C0C0C0"/>
                  </a:outerShdw>
                </a:effectLst>
                <a:cs typeface="Times New Roman" panose="02020603050405020304" pitchFamily="18" charset="0"/>
              </a:rPr>
              <a:t>I</a:t>
            </a:r>
            <a:r>
              <a:rPr lang="en-US" altLang="en-CH" i="1" baseline="-20000">
                <a:solidFill>
                  <a:srgbClr val="000000"/>
                </a:solidFill>
                <a:effectLst>
                  <a:outerShdw blurRad="38100" dist="38100" dir="2700000" algn="tl">
                    <a:srgbClr val="C0C0C0"/>
                  </a:outerShdw>
                </a:effectLst>
                <a:cs typeface="Times New Roman" panose="02020603050405020304" pitchFamily="18" charset="0"/>
              </a:rPr>
              <a:t>a</a:t>
            </a:r>
            <a:r>
              <a:rPr lang="en-US" altLang="en-CH" i="1">
                <a:solidFill>
                  <a:srgbClr val="000000"/>
                </a:solidFill>
                <a:effectLst>
                  <a:outerShdw blurRad="38100" dist="38100" dir="2700000" algn="tl">
                    <a:srgbClr val="C0C0C0"/>
                  </a:outerShdw>
                </a:effectLst>
                <a:cs typeface="Times New Roman" panose="02020603050405020304" pitchFamily="18" charset="0"/>
              </a:rPr>
              <a:t>·dS1</a:t>
            </a:r>
            <a:r>
              <a:rPr lang="en-US" altLang="en-CH">
                <a:solidFill>
                  <a:srgbClr val="000000"/>
                </a:solidFill>
                <a:effectLst>
                  <a:outerShdw blurRad="38100" dist="38100" dir="2700000" algn="tl">
                    <a:srgbClr val="C0C0C0"/>
                  </a:outerShdw>
                </a:effectLst>
                <a:cs typeface="Times New Roman" panose="02020603050405020304" pitchFamily="18" charset="0"/>
              </a:rPr>
              <a:t>/</a:t>
            </a:r>
            <a:r>
              <a:rPr lang="en-US" altLang="en-CH" i="1">
                <a:solidFill>
                  <a:srgbClr val="000000"/>
                </a:solidFill>
                <a:effectLst>
                  <a:outerShdw blurRad="38100" dist="38100" dir="2700000" algn="tl">
                    <a:srgbClr val="C0C0C0"/>
                  </a:outerShdw>
                </a:effectLst>
                <a:cs typeface="Times New Roman" panose="02020603050405020304" pitchFamily="18" charset="0"/>
              </a:rPr>
              <a:t>S1</a:t>
            </a:r>
            <a:r>
              <a:rPr lang="en-US" altLang="en-CH">
                <a:solidFill>
                  <a:srgbClr val="000000"/>
                </a:solidFill>
                <a:effectLst>
                  <a:outerShdw blurRad="38100" dist="38100" dir="2700000" algn="tl">
                    <a:srgbClr val="C0C0C0"/>
                  </a:outerShdw>
                </a:effectLst>
                <a:cs typeface="Times New Roman" panose="02020603050405020304" pitchFamily="18" charset="0"/>
              </a:rPr>
              <a:t>) in the element </a:t>
            </a:r>
            <a:r>
              <a:rPr lang="en-US" altLang="en-CH" i="1">
                <a:solidFill>
                  <a:srgbClr val="000000"/>
                </a:solidFill>
                <a:effectLst>
                  <a:outerShdw blurRad="38100" dist="38100" dir="2700000" algn="tl">
                    <a:srgbClr val="C0C0C0"/>
                  </a:outerShdw>
                </a:effectLst>
                <a:cs typeface="Times New Roman" panose="02020603050405020304" pitchFamily="18" charset="0"/>
              </a:rPr>
              <a:t>i</a:t>
            </a:r>
            <a:r>
              <a:rPr lang="en-US" altLang="en-CH">
                <a:solidFill>
                  <a:srgbClr val="000000"/>
                </a:solidFill>
                <a:effectLst>
                  <a:outerShdw blurRad="38100" dist="38100" dir="2700000" algn="tl">
                    <a:srgbClr val="C0C0C0"/>
                  </a:outerShdw>
                </a:effectLst>
                <a:cs typeface="Times New Roman" panose="02020603050405020304" pitchFamily="18" charset="0"/>
              </a:rPr>
              <a:t> of conductor 1 is equal to</a:t>
            </a:r>
            <a:r>
              <a:rPr lang="en-US" altLang="en-CH">
                <a:effectLst>
                  <a:outerShdw blurRad="38100" dist="38100" dir="2700000" algn="tl">
                    <a:srgbClr val="C0C0C0"/>
                  </a:outerShdw>
                </a:effectLst>
              </a:rPr>
              <a:t> </a:t>
            </a:r>
          </a:p>
          <a:p>
            <a:pPr eaLnBrk="1" hangingPunct="1"/>
            <a:endParaRPr lang="en-US" altLang="en-CH">
              <a:solidFill>
                <a:srgbClr val="000000"/>
              </a:solidFill>
              <a:effectLst>
                <a:outerShdw blurRad="38100" dist="38100" dir="2700000" algn="tl">
                  <a:srgbClr val="C0C0C0"/>
                </a:outerShdw>
              </a:effectLst>
              <a:cs typeface="Times New Roman" panose="02020603050405020304" pitchFamily="18" charset="0"/>
            </a:endParaRPr>
          </a:p>
          <a:p>
            <a:pPr eaLnBrk="1" hangingPunct="1">
              <a:buFont typeface="Wingdings" pitchFamily="2" charset="2"/>
              <a:buNone/>
            </a:pPr>
            <a:r>
              <a:rPr lang="en-US" altLang="en-CH">
                <a:solidFill>
                  <a:srgbClr val="000000"/>
                </a:solidFill>
                <a:effectLst>
                  <a:outerShdw blurRad="38100" dist="38100" dir="2700000" algn="tl">
                    <a:srgbClr val="C0C0C0"/>
                  </a:outerShdw>
                </a:effectLst>
                <a:cs typeface="Times New Roman" panose="02020603050405020304" pitchFamily="18" charset="0"/>
              </a:rPr>
              <a:t>	</a:t>
            </a:r>
          </a:p>
        </p:txBody>
      </p:sp>
      <p:graphicFrame>
        <p:nvGraphicFramePr>
          <p:cNvPr id="772105" name="Object 9">
            <a:extLst>
              <a:ext uri="{FF2B5EF4-FFF2-40B4-BE49-F238E27FC236}">
                <a16:creationId xmlns:a16="http://schemas.microsoft.com/office/drawing/2014/main" id="{5A492D55-7633-3A36-59F8-78C781E7ABBF}"/>
              </a:ext>
            </a:extLst>
          </p:cNvPr>
          <p:cNvGraphicFramePr>
            <a:graphicFrameLocks noChangeAspect="1"/>
          </p:cNvGraphicFramePr>
          <p:nvPr/>
        </p:nvGraphicFramePr>
        <p:xfrm>
          <a:off x="511175" y="3351213"/>
          <a:ext cx="5294313" cy="766762"/>
        </p:xfrm>
        <a:graphic>
          <a:graphicData uri="http://schemas.openxmlformats.org/presentationml/2006/ole">
            <mc:AlternateContent xmlns:mc="http://schemas.openxmlformats.org/markup-compatibility/2006">
              <mc:Choice xmlns:v="urn:schemas-microsoft-com:vml" Requires="v">
                <p:oleObj r:id="rId3" imgW="110591600" imgH="16090900" progId="Equation.3">
                  <p:embed/>
                </p:oleObj>
              </mc:Choice>
              <mc:Fallback>
                <p:oleObj r:id="rId3" imgW="110591600" imgH="16090900" progId="Equation.3">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1175" y="3351213"/>
                        <a:ext cx="5294313" cy="7667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772106" name="Picture 10">
            <a:extLst>
              <a:ext uri="{FF2B5EF4-FFF2-40B4-BE49-F238E27FC236}">
                <a16:creationId xmlns:a16="http://schemas.microsoft.com/office/drawing/2014/main" id="{6166AF22-5FC6-FD25-1C4D-444418902BE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2413" y="1266825"/>
            <a:ext cx="3602037" cy="2747963"/>
          </a:xfrm>
          <a:prstGeom prst="rect">
            <a:avLst/>
          </a:prstGeom>
          <a:noFill/>
          <a:extLst>
            <a:ext uri="{909E8E84-426E-40DD-AFC4-6F175D3DCCD1}">
              <a14:hiddenFill xmlns:a14="http://schemas.microsoft.com/office/drawing/2010/main">
                <a:solidFill>
                  <a:srgbClr val="FFFFFF"/>
                </a:solidFill>
              </a14:hiddenFill>
            </a:ext>
          </a:extLst>
        </p:spPr>
      </p:pic>
      <p:sp>
        <p:nvSpPr>
          <p:cNvPr id="772107" name="Rectangle 11">
            <a:extLst>
              <a:ext uri="{FF2B5EF4-FFF2-40B4-BE49-F238E27FC236}">
                <a16:creationId xmlns:a16="http://schemas.microsoft.com/office/drawing/2014/main" id="{7BF098B3-BFEB-655F-E274-1149420BF939}"/>
              </a:ext>
            </a:extLst>
          </p:cNvPr>
          <p:cNvSpPr>
            <a:spLocks noChangeArrowheads="1"/>
          </p:cNvSpPr>
          <p:nvPr/>
        </p:nvSpPr>
        <p:spPr bwMode="auto">
          <a:xfrm>
            <a:off x="514350" y="4200525"/>
            <a:ext cx="8013700" cy="3714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182563" indent="-182563">
              <a:spcBef>
                <a:spcPct val="20000"/>
              </a:spcBef>
              <a:buClr>
                <a:schemeClr val="accent1"/>
              </a:buClr>
              <a:buFont typeface="Wingdings" pitchFamily="2" charset="2"/>
              <a:buChar char=""/>
              <a:defRPr kumimoji="1" sz="2400">
                <a:solidFill>
                  <a:schemeClr val="tx1"/>
                </a:solidFill>
                <a:latin typeface="Times New Roman" panose="02020603050405020304" pitchFamily="18" charset="0"/>
              </a:defRPr>
            </a:lvl1pPr>
            <a:lvl2pPr marL="476250" indent="-179388">
              <a:spcBef>
                <a:spcPct val="20000"/>
              </a:spcBef>
              <a:buClr>
                <a:schemeClr val="accent1"/>
              </a:buClr>
              <a:buChar char="–"/>
              <a:defRPr kumimoji="1" sz="2200">
                <a:solidFill>
                  <a:schemeClr val="tx1"/>
                </a:solidFill>
                <a:latin typeface="Times New Roman" panose="02020603050405020304" pitchFamily="18" charset="0"/>
              </a:defRPr>
            </a:lvl2pPr>
            <a:lvl3pPr marL="750888" indent="-160338">
              <a:spcBef>
                <a:spcPct val="20000"/>
              </a:spcBef>
              <a:buClr>
                <a:schemeClr val="accent1"/>
              </a:buClr>
              <a:buFont typeface="Wingdings" pitchFamily="2" charset="2"/>
              <a:buChar char=""/>
              <a:defRPr kumimoji="1" sz="2000">
                <a:solidFill>
                  <a:schemeClr val="tx1"/>
                </a:solidFill>
                <a:latin typeface="Times New Roman" panose="02020603050405020304" pitchFamily="18" charset="0"/>
              </a:defRPr>
            </a:lvl3pPr>
            <a:lvl4pPr marL="1035050" indent="-169863">
              <a:spcBef>
                <a:spcPct val="20000"/>
              </a:spcBef>
              <a:buClr>
                <a:schemeClr val="accent1"/>
              </a:buClr>
              <a:buChar char="–"/>
              <a:defRPr kumimoji="1">
                <a:solidFill>
                  <a:schemeClr val="tx1"/>
                </a:solidFill>
                <a:latin typeface="Times New Roman" panose="02020603050405020304" pitchFamily="18" charset="0"/>
              </a:defRPr>
            </a:lvl4pPr>
            <a:lvl5pPr marL="1319213" indent="-109538">
              <a:spcBef>
                <a:spcPct val="20000"/>
              </a:spcBef>
              <a:buClr>
                <a:schemeClr val="accent1"/>
              </a:buClr>
              <a:buFont typeface="Wingdings" pitchFamily="2" charset="2"/>
              <a:buChar char=""/>
              <a:defRPr kumimoji="1">
                <a:solidFill>
                  <a:schemeClr val="tx1"/>
                </a:solidFill>
                <a:latin typeface="Times New Roman" panose="02020603050405020304" pitchFamily="18" charset="0"/>
              </a:defRPr>
            </a:lvl5pPr>
            <a:lvl6pPr marL="17764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6pPr>
            <a:lvl7pPr marL="22336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7pPr>
            <a:lvl8pPr marL="26908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8pPr>
            <a:lvl9pPr marL="31480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9pPr>
          </a:lstStyle>
          <a:p>
            <a:pPr eaLnBrk="1" hangingPunct="1"/>
            <a:r>
              <a:rPr lang="en-US" altLang="en-CH">
                <a:solidFill>
                  <a:srgbClr val="000000"/>
                </a:solidFill>
                <a:cs typeface="Times New Roman" panose="02020603050405020304" pitchFamily="18" charset="0"/>
              </a:rPr>
              <a:t>while the contribution of the current element j of conductor 2 to the elementary flux between </a:t>
            </a:r>
            <a:r>
              <a:rPr lang="en-US" altLang="en-CH" i="1">
                <a:solidFill>
                  <a:srgbClr val="000000"/>
                </a:solidFill>
                <a:cs typeface="Times New Roman" panose="02020603050405020304" pitchFamily="18" charset="0"/>
              </a:rPr>
              <a:t>k</a:t>
            </a:r>
            <a:r>
              <a:rPr lang="en-US" altLang="en-CH">
                <a:solidFill>
                  <a:srgbClr val="000000"/>
                </a:solidFill>
                <a:cs typeface="Times New Roman" panose="02020603050405020304" pitchFamily="18" charset="0"/>
              </a:rPr>
              <a:t> and </a:t>
            </a:r>
            <a:r>
              <a:rPr lang="en-US" altLang="en-CH" i="1">
                <a:solidFill>
                  <a:srgbClr val="000000"/>
                </a:solidFill>
                <a:cs typeface="Times New Roman" panose="02020603050405020304" pitchFamily="18" charset="0"/>
              </a:rPr>
              <a:t>l</a:t>
            </a:r>
            <a:r>
              <a:rPr lang="en-US" altLang="en-CH">
                <a:solidFill>
                  <a:srgbClr val="000000"/>
                </a:solidFill>
                <a:cs typeface="Times New Roman" panose="02020603050405020304" pitchFamily="18" charset="0"/>
              </a:rPr>
              <a:t> is</a:t>
            </a:r>
          </a:p>
        </p:txBody>
      </p:sp>
      <p:graphicFrame>
        <p:nvGraphicFramePr>
          <p:cNvPr id="772108" name="Object 12">
            <a:extLst>
              <a:ext uri="{FF2B5EF4-FFF2-40B4-BE49-F238E27FC236}">
                <a16:creationId xmlns:a16="http://schemas.microsoft.com/office/drawing/2014/main" id="{94E32BCC-6480-2DED-1D20-5B0CF5D69415}"/>
              </a:ext>
            </a:extLst>
          </p:cNvPr>
          <p:cNvGraphicFramePr>
            <a:graphicFrameLocks noChangeAspect="1"/>
          </p:cNvGraphicFramePr>
          <p:nvPr/>
        </p:nvGraphicFramePr>
        <p:xfrm>
          <a:off x="714375" y="5238750"/>
          <a:ext cx="5153025" cy="695325"/>
        </p:xfrm>
        <a:graphic>
          <a:graphicData uri="http://schemas.openxmlformats.org/presentationml/2006/ole">
            <mc:AlternateContent xmlns:mc="http://schemas.openxmlformats.org/markup-compatibility/2006">
              <mc:Choice xmlns:v="urn:schemas-microsoft-com:vml" Requires="v">
                <p:oleObj r:id="rId6" imgW="118783100" imgH="16090900" progId="Equation.3">
                  <p:embed/>
                </p:oleObj>
              </mc:Choice>
              <mc:Fallback>
                <p:oleObj r:id="rId6" imgW="118783100" imgH="16090900" progId="Equation.3">
                  <p:embed/>
                  <p:pic>
                    <p:nvPicPr>
                      <p:cNvPr id="0" name="Object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4375" y="5238750"/>
                        <a:ext cx="5153025" cy="695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72109" name="Rectangle 13">
            <a:extLst>
              <a:ext uri="{FF2B5EF4-FFF2-40B4-BE49-F238E27FC236}">
                <a16:creationId xmlns:a16="http://schemas.microsoft.com/office/drawing/2014/main" id="{BF5F9FBB-401C-D61B-0DBB-5DB8C6DBEF9D}"/>
              </a:ext>
            </a:extLst>
          </p:cNvPr>
          <p:cNvSpPr>
            <a:spLocks noChangeArrowheads="1"/>
          </p:cNvSpPr>
          <p:nvPr/>
        </p:nvSpPr>
        <p:spPr bwMode="auto">
          <a:xfrm>
            <a:off x="341313" y="360363"/>
            <a:ext cx="7491412"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CH" sz="3200">
                <a:solidFill>
                  <a:schemeClr val="tx1"/>
                </a:solidFill>
                <a:latin typeface="Arial" panose="020B0604020202020204" pitchFamily="34" charset="0"/>
                <a:cs typeface="Times New Roman" panose="02020603050405020304" pitchFamily="18" charset="0"/>
              </a:rPr>
              <a:t>Mutual Inductance between Two Circuits</a:t>
            </a:r>
            <a:endParaRPr lang="it-IT" altLang="en-CH" sz="3200">
              <a:solidFill>
                <a:schemeClr val="tx1"/>
              </a:solidFill>
              <a:latin typeface="Arial" panose="020B0604020202020204" pitchFamily="34" charset="0"/>
              <a:cs typeface="Times New Roman" panose="02020603050405020304" pitchFamily="18" charset="0"/>
            </a:endParaRPr>
          </a:p>
        </p:txBody>
      </p:sp>
    </p:spTree>
  </p:cSld>
  <p:clrMapOvr>
    <a:masterClrMapping/>
  </p:clrMapOvr>
  <p:transition spd="med">
    <p:random/>
    <p:sndAc>
      <p:end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6195" name="Rectangle 3">
            <a:extLst>
              <a:ext uri="{FF2B5EF4-FFF2-40B4-BE49-F238E27FC236}">
                <a16:creationId xmlns:a16="http://schemas.microsoft.com/office/drawing/2014/main" id="{60625483-505A-3CC7-9091-AA764E270DC9}"/>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sp>
        <p:nvSpPr>
          <p:cNvPr id="776196" name="Rectangle 4">
            <a:extLst>
              <a:ext uri="{FF2B5EF4-FFF2-40B4-BE49-F238E27FC236}">
                <a16:creationId xmlns:a16="http://schemas.microsoft.com/office/drawing/2014/main" id="{FA01735A-A6DD-8BD5-6F72-4FC705A818B1}"/>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sp>
        <p:nvSpPr>
          <p:cNvPr id="776197" name="Rectangle 5">
            <a:extLst>
              <a:ext uri="{FF2B5EF4-FFF2-40B4-BE49-F238E27FC236}">
                <a16:creationId xmlns:a16="http://schemas.microsoft.com/office/drawing/2014/main" id="{A1D526D6-A443-4B41-4A5E-C271394D9C65}"/>
              </a:ext>
            </a:extLst>
          </p:cNvPr>
          <p:cNvSpPr>
            <a:spLocks noChangeArrowheads="1"/>
          </p:cNvSpPr>
          <p:nvPr/>
        </p:nvSpPr>
        <p:spPr bwMode="auto">
          <a:xfrm>
            <a:off x="327025" y="1138238"/>
            <a:ext cx="4646613" cy="3714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182563" indent="-182563">
              <a:spcBef>
                <a:spcPct val="20000"/>
              </a:spcBef>
              <a:buClr>
                <a:schemeClr val="accent1"/>
              </a:buClr>
              <a:buFont typeface="Wingdings" pitchFamily="2" charset="2"/>
              <a:buChar char=""/>
              <a:defRPr kumimoji="1" sz="2400">
                <a:solidFill>
                  <a:schemeClr val="tx1"/>
                </a:solidFill>
                <a:latin typeface="Times New Roman" panose="02020603050405020304" pitchFamily="18" charset="0"/>
              </a:defRPr>
            </a:lvl1pPr>
            <a:lvl2pPr marL="476250" indent="-179388">
              <a:spcBef>
                <a:spcPct val="20000"/>
              </a:spcBef>
              <a:buClr>
                <a:schemeClr val="accent1"/>
              </a:buClr>
              <a:buChar char="–"/>
              <a:defRPr kumimoji="1" sz="2200">
                <a:solidFill>
                  <a:schemeClr val="tx1"/>
                </a:solidFill>
                <a:latin typeface="Times New Roman" panose="02020603050405020304" pitchFamily="18" charset="0"/>
              </a:defRPr>
            </a:lvl2pPr>
            <a:lvl3pPr marL="750888" indent="-160338">
              <a:spcBef>
                <a:spcPct val="20000"/>
              </a:spcBef>
              <a:buClr>
                <a:schemeClr val="accent1"/>
              </a:buClr>
              <a:buFont typeface="Wingdings" pitchFamily="2" charset="2"/>
              <a:buChar char=""/>
              <a:defRPr kumimoji="1" sz="2000">
                <a:solidFill>
                  <a:schemeClr val="tx1"/>
                </a:solidFill>
                <a:latin typeface="Times New Roman" panose="02020603050405020304" pitchFamily="18" charset="0"/>
              </a:defRPr>
            </a:lvl3pPr>
            <a:lvl4pPr marL="1035050" indent="-169863">
              <a:spcBef>
                <a:spcPct val="20000"/>
              </a:spcBef>
              <a:buClr>
                <a:schemeClr val="accent1"/>
              </a:buClr>
              <a:buChar char="–"/>
              <a:defRPr kumimoji="1">
                <a:solidFill>
                  <a:schemeClr val="tx1"/>
                </a:solidFill>
                <a:latin typeface="Times New Roman" panose="02020603050405020304" pitchFamily="18" charset="0"/>
              </a:defRPr>
            </a:lvl4pPr>
            <a:lvl5pPr marL="1319213" indent="-109538">
              <a:spcBef>
                <a:spcPct val="20000"/>
              </a:spcBef>
              <a:buClr>
                <a:schemeClr val="accent1"/>
              </a:buClr>
              <a:buFont typeface="Wingdings" pitchFamily="2" charset="2"/>
              <a:buChar char=""/>
              <a:defRPr kumimoji="1">
                <a:solidFill>
                  <a:schemeClr val="tx1"/>
                </a:solidFill>
                <a:latin typeface="Times New Roman" panose="02020603050405020304" pitchFamily="18" charset="0"/>
              </a:defRPr>
            </a:lvl5pPr>
            <a:lvl6pPr marL="17764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6pPr>
            <a:lvl7pPr marL="22336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7pPr>
            <a:lvl8pPr marL="26908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8pPr>
            <a:lvl9pPr marL="31480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9pPr>
          </a:lstStyle>
          <a:p>
            <a:pPr eaLnBrk="1" hangingPunct="1"/>
            <a:r>
              <a:rPr lang="en-US" altLang="en-CH">
                <a:solidFill>
                  <a:srgbClr val="000000"/>
                </a:solidFill>
                <a:effectLst>
                  <a:outerShdw blurRad="38100" dist="38100" dir="2700000" algn="tl">
                    <a:srgbClr val="C0C0C0"/>
                  </a:outerShdw>
                </a:effectLst>
                <a:cs typeface="Times New Roman" panose="02020603050405020304" pitchFamily="18" charset="0"/>
              </a:rPr>
              <a:t>In order to calculate the total flux between the elementary filaments </a:t>
            </a:r>
            <a:r>
              <a:rPr lang="en-US" altLang="en-CH" i="1">
                <a:solidFill>
                  <a:srgbClr val="000000"/>
                </a:solidFill>
                <a:effectLst>
                  <a:outerShdw blurRad="38100" dist="38100" dir="2700000" algn="tl">
                    <a:srgbClr val="C0C0C0"/>
                  </a:outerShdw>
                </a:effectLst>
                <a:cs typeface="Times New Roman" panose="02020603050405020304" pitchFamily="18" charset="0"/>
              </a:rPr>
              <a:t>k</a:t>
            </a:r>
            <a:r>
              <a:rPr lang="en-US" altLang="en-CH">
                <a:solidFill>
                  <a:srgbClr val="000000"/>
                </a:solidFill>
                <a:effectLst>
                  <a:outerShdw blurRad="38100" dist="38100" dir="2700000" algn="tl">
                    <a:srgbClr val="C0C0C0"/>
                  </a:outerShdw>
                </a:effectLst>
                <a:cs typeface="Times New Roman" panose="02020603050405020304" pitchFamily="18" charset="0"/>
              </a:rPr>
              <a:t> and l due to the complete circuit </a:t>
            </a:r>
            <a:r>
              <a:rPr lang="en-US" altLang="en-CH" i="1">
                <a:solidFill>
                  <a:srgbClr val="000000"/>
                </a:solidFill>
                <a:effectLst>
                  <a:outerShdw blurRad="38100" dist="38100" dir="2700000" algn="tl">
                    <a:srgbClr val="C0C0C0"/>
                  </a:outerShdw>
                </a:effectLst>
                <a:cs typeface="Times New Roman" panose="02020603050405020304" pitchFamily="18" charset="0"/>
              </a:rPr>
              <a:t>a</a:t>
            </a:r>
            <a:r>
              <a:rPr lang="en-US" altLang="en-CH">
                <a:solidFill>
                  <a:srgbClr val="000000"/>
                </a:solidFill>
                <a:effectLst>
                  <a:outerShdw blurRad="38100" dist="38100" dir="2700000" algn="tl">
                    <a:srgbClr val="C0C0C0"/>
                  </a:outerShdw>
                </a:effectLst>
                <a:cs typeface="Times New Roman" panose="02020603050405020304" pitchFamily="18" charset="0"/>
              </a:rPr>
              <a:t>, it is necessary to integrate over the cross sections </a:t>
            </a:r>
            <a:r>
              <a:rPr lang="en-US" altLang="en-CH" i="1">
                <a:solidFill>
                  <a:srgbClr val="000000"/>
                </a:solidFill>
                <a:effectLst>
                  <a:outerShdw blurRad="38100" dist="38100" dir="2700000" algn="tl">
                    <a:srgbClr val="C0C0C0"/>
                  </a:outerShdw>
                </a:effectLst>
                <a:cs typeface="Times New Roman" panose="02020603050405020304" pitchFamily="18" charset="0"/>
              </a:rPr>
              <a:t>S</a:t>
            </a:r>
            <a:r>
              <a:rPr lang="en-US" altLang="en-CH" sz="1800" i="1" baseline="-20000">
                <a:solidFill>
                  <a:srgbClr val="000000"/>
                </a:solidFill>
                <a:effectLst>
                  <a:outerShdw blurRad="38100" dist="38100" dir="2700000" algn="tl">
                    <a:srgbClr val="C0C0C0"/>
                  </a:outerShdw>
                </a:effectLst>
                <a:cs typeface="Times New Roman" panose="02020603050405020304" pitchFamily="18" charset="0"/>
              </a:rPr>
              <a:t>1</a:t>
            </a:r>
            <a:r>
              <a:rPr lang="en-US" altLang="en-CH">
                <a:solidFill>
                  <a:srgbClr val="000000"/>
                </a:solidFill>
                <a:effectLst>
                  <a:outerShdw blurRad="38100" dist="38100" dir="2700000" algn="tl">
                    <a:srgbClr val="C0C0C0"/>
                  </a:outerShdw>
                </a:effectLst>
                <a:cs typeface="Times New Roman" panose="02020603050405020304" pitchFamily="18" charset="0"/>
              </a:rPr>
              <a:t> and </a:t>
            </a:r>
            <a:r>
              <a:rPr lang="en-US" altLang="en-CH" i="1">
                <a:solidFill>
                  <a:srgbClr val="000000"/>
                </a:solidFill>
                <a:effectLst>
                  <a:outerShdw blurRad="38100" dist="38100" dir="2700000" algn="tl">
                    <a:srgbClr val="C0C0C0"/>
                  </a:outerShdw>
                </a:effectLst>
                <a:cs typeface="Times New Roman" panose="02020603050405020304" pitchFamily="18" charset="0"/>
              </a:rPr>
              <a:t>S</a:t>
            </a:r>
            <a:r>
              <a:rPr lang="en-US" altLang="en-CH" sz="1800" i="1" baseline="-20000">
                <a:solidFill>
                  <a:srgbClr val="000000"/>
                </a:solidFill>
                <a:effectLst>
                  <a:outerShdw blurRad="38100" dist="38100" dir="2700000" algn="tl">
                    <a:srgbClr val="C0C0C0"/>
                  </a:outerShdw>
                </a:effectLst>
                <a:cs typeface="Times New Roman" panose="02020603050405020304" pitchFamily="18" charset="0"/>
              </a:rPr>
              <a:t>2</a:t>
            </a:r>
            <a:r>
              <a:rPr lang="en-US" altLang="en-CH" sz="1800">
                <a:solidFill>
                  <a:srgbClr val="000000"/>
                </a:solidFill>
                <a:effectLst>
                  <a:outerShdw blurRad="38100" dist="38100" dir="2700000" algn="tl">
                    <a:srgbClr val="C0C0C0"/>
                  </a:outerShdw>
                </a:effectLst>
                <a:cs typeface="Times New Roman" panose="02020603050405020304" pitchFamily="18" charset="0"/>
              </a:rPr>
              <a:t> </a:t>
            </a:r>
            <a:r>
              <a:rPr lang="en-US" altLang="en-CH">
                <a:solidFill>
                  <a:srgbClr val="000000"/>
                </a:solidFill>
                <a:effectLst>
                  <a:outerShdw blurRad="38100" dist="38100" dir="2700000" algn="tl">
                    <a:srgbClr val="C0C0C0"/>
                  </a:outerShdw>
                </a:effectLst>
                <a:cs typeface="Times New Roman" panose="02020603050405020304" pitchFamily="18" charset="0"/>
              </a:rPr>
              <a:t> in circuit </a:t>
            </a:r>
            <a:r>
              <a:rPr lang="en-US" altLang="en-CH" i="1">
                <a:solidFill>
                  <a:srgbClr val="000000"/>
                </a:solidFill>
                <a:effectLst>
                  <a:outerShdw blurRad="38100" dist="38100" dir="2700000" algn="tl">
                    <a:srgbClr val="C0C0C0"/>
                  </a:outerShdw>
                </a:effectLst>
                <a:cs typeface="Times New Roman" panose="02020603050405020304" pitchFamily="18" charset="0"/>
              </a:rPr>
              <a:t>a</a:t>
            </a:r>
            <a:r>
              <a:rPr lang="en-US" altLang="en-CH">
                <a:solidFill>
                  <a:srgbClr val="000000"/>
                </a:solidFill>
                <a:effectLst>
                  <a:outerShdw blurRad="38100" dist="38100" dir="2700000" algn="tl">
                    <a:srgbClr val="C0C0C0"/>
                  </a:outerShdw>
                </a:effectLst>
                <a:cs typeface="Times New Roman" panose="02020603050405020304" pitchFamily="18" charset="0"/>
              </a:rPr>
              <a:t> containing the current. </a:t>
            </a:r>
            <a:endParaRPr lang="en-US" altLang="en-CH">
              <a:effectLst>
                <a:outerShdw blurRad="38100" dist="38100" dir="2700000" algn="tl">
                  <a:srgbClr val="C0C0C0"/>
                </a:outerShdw>
              </a:effectLst>
            </a:endParaRPr>
          </a:p>
          <a:p>
            <a:pPr eaLnBrk="1" hangingPunct="1"/>
            <a:endParaRPr lang="en-US" altLang="en-CH">
              <a:solidFill>
                <a:srgbClr val="000000"/>
              </a:solidFill>
              <a:effectLst>
                <a:outerShdw blurRad="38100" dist="38100" dir="2700000" algn="tl">
                  <a:srgbClr val="C0C0C0"/>
                </a:outerShdw>
              </a:effectLst>
              <a:cs typeface="Times New Roman" panose="02020603050405020304" pitchFamily="18" charset="0"/>
            </a:endParaRPr>
          </a:p>
          <a:p>
            <a:pPr eaLnBrk="1" hangingPunct="1">
              <a:buFont typeface="Wingdings" pitchFamily="2" charset="2"/>
              <a:buNone/>
            </a:pPr>
            <a:r>
              <a:rPr lang="en-US" altLang="en-CH">
                <a:solidFill>
                  <a:srgbClr val="000000"/>
                </a:solidFill>
                <a:effectLst>
                  <a:outerShdw blurRad="38100" dist="38100" dir="2700000" algn="tl">
                    <a:srgbClr val="C0C0C0"/>
                  </a:outerShdw>
                </a:effectLst>
                <a:cs typeface="Times New Roman" panose="02020603050405020304" pitchFamily="18" charset="0"/>
              </a:rPr>
              <a:t>	</a:t>
            </a:r>
          </a:p>
        </p:txBody>
      </p:sp>
      <p:pic>
        <p:nvPicPr>
          <p:cNvPr id="776198" name="Picture 6">
            <a:extLst>
              <a:ext uri="{FF2B5EF4-FFF2-40B4-BE49-F238E27FC236}">
                <a16:creationId xmlns:a16="http://schemas.microsoft.com/office/drawing/2014/main" id="{B470004F-5CCE-B377-DEC4-33D965EF3A8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2413" y="1266825"/>
            <a:ext cx="3602037" cy="274796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76199" name="Object 7">
            <a:extLst>
              <a:ext uri="{FF2B5EF4-FFF2-40B4-BE49-F238E27FC236}">
                <a16:creationId xmlns:a16="http://schemas.microsoft.com/office/drawing/2014/main" id="{94A9300F-C5C1-1652-CC8C-009E05F5C0FD}"/>
              </a:ext>
            </a:extLst>
          </p:cNvPr>
          <p:cNvGraphicFramePr>
            <a:graphicFrameLocks noChangeAspect="1"/>
          </p:cNvGraphicFramePr>
          <p:nvPr/>
        </p:nvGraphicFramePr>
        <p:xfrm>
          <a:off x="736600" y="4295775"/>
          <a:ext cx="7516813" cy="865188"/>
        </p:xfrm>
        <a:graphic>
          <a:graphicData uri="http://schemas.openxmlformats.org/presentationml/2006/ole">
            <mc:AlternateContent xmlns:mc="http://schemas.openxmlformats.org/markup-compatibility/2006">
              <mc:Choice xmlns:v="urn:schemas-microsoft-com:vml" Requires="v">
                <p:oleObj r:id="rId4" imgW="146875500" imgH="16967200" progId="Equation.3">
                  <p:embed/>
                </p:oleObj>
              </mc:Choice>
              <mc:Fallback>
                <p:oleObj r:id="rId4" imgW="146875500" imgH="16967200" progId="Equation.3">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6600" y="4295775"/>
                        <a:ext cx="7516813" cy="865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76200" name="Rectangle 8">
            <a:extLst>
              <a:ext uri="{FF2B5EF4-FFF2-40B4-BE49-F238E27FC236}">
                <a16:creationId xmlns:a16="http://schemas.microsoft.com/office/drawing/2014/main" id="{924CB119-77E3-E9E9-ABED-6F99E76F7F79}"/>
              </a:ext>
            </a:extLst>
          </p:cNvPr>
          <p:cNvSpPr>
            <a:spLocks noChangeArrowheads="1"/>
          </p:cNvSpPr>
          <p:nvPr/>
        </p:nvSpPr>
        <p:spPr bwMode="auto">
          <a:xfrm>
            <a:off x="341313" y="360363"/>
            <a:ext cx="7491412"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CH" sz="3200">
                <a:solidFill>
                  <a:schemeClr val="tx1"/>
                </a:solidFill>
                <a:latin typeface="Arial" panose="020B0604020202020204" pitchFamily="34" charset="0"/>
                <a:cs typeface="Times New Roman" panose="02020603050405020304" pitchFamily="18" charset="0"/>
              </a:rPr>
              <a:t>Mutual Inductance between Two Circuits</a:t>
            </a:r>
            <a:endParaRPr lang="it-IT" altLang="en-CH" sz="3200">
              <a:solidFill>
                <a:schemeClr val="tx1"/>
              </a:solidFill>
              <a:latin typeface="Arial" panose="020B0604020202020204" pitchFamily="34" charset="0"/>
              <a:cs typeface="Times New Roman" panose="02020603050405020304" pitchFamily="18" charset="0"/>
            </a:endParaRPr>
          </a:p>
        </p:txBody>
      </p:sp>
    </p:spTree>
  </p:cSld>
  <p:clrMapOvr>
    <a:masterClrMapping/>
  </p:clrMapOvr>
  <p:transition spd="med">
    <p:random/>
    <p:sndAc>
      <p:end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4147" name="Rectangle 3">
            <a:extLst>
              <a:ext uri="{FF2B5EF4-FFF2-40B4-BE49-F238E27FC236}">
                <a16:creationId xmlns:a16="http://schemas.microsoft.com/office/drawing/2014/main" id="{9E98AB43-4E1D-F2E1-A848-570BC01C20A1}"/>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sp>
        <p:nvSpPr>
          <p:cNvPr id="774148" name="Rectangle 4">
            <a:extLst>
              <a:ext uri="{FF2B5EF4-FFF2-40B4-BE49-F238E27FC236}">
                <a16:creationId xmlns:a16="http://schemas.microsoft.com/office/drawing/2014/main" id="{12EE2688-E512-FAF1-B7C8-9D231E2BA85C}"/>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sp>
        <p:nvSpPr>
          <p:cNvPr id="774149" name="Rectangle 5">
            <a:extLst>
              <a:ext uri="{FF2B5EF4-FFF2-40B4-BE49-F238E27FC236}">
                <a16:creationId xmlns:a16="http://schemas.microsoft.com/office/drawing/2014/main" id="{C3F42B61-A5C8-E0DC-0A9F-56FD651630DA}"/>
              </a:ext>
            </a:extLst>
          </p:cNvPr>
          <p:cNvSpPr>
            <a:spLocks noChangeArrowheads="1"/>
          </p:cNvSpPr>
          <p:nvPr/>
        </p:nvSpPr>
        <p:spPr bwMode="auto">
          <a:xfrm>
            <a:off x="327025" y="1138238"/>
            <a:ext cx="4646613" cy="3714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182563" indent="-182563">
              <a:spcBef>
                <a:spcPct val="20000"/>
              </a:spcBef>
              <a:buClr>
                <a:schemeClr val="accent1"/>
              </a:buClr>
              <a:buFont typeface="Wingdings" pitchFamily="2" charset="2"/>
              <a:buChar char=""/>
              <a:defRPr kumimoji="1" sz="2400">
                <a:solidFill>
                  <a:schemeClr val="tx1"/>
                </a:solidFill>
                <a:latin typeface="Times New Roman" panose="02020603050405020304" pitchFamily="18" charset="0"/>
              </a:defRPr>
            </a:lvl1pPr>
            <a:lvl2pPr marL="476250" indent="-179388">
              <a:spcBef>
                <a:spcPct val="20000"/>
              </a:spcBef>
              <a:buClr>
                <a:schemeClr val="accent1"/>
              </a:buClr>
              <a:buChar char="–"/>
              <a:defRPr kumimoji="1" sz="2200">
                <a:solidFill>
                  <a:schemeClr val="tx1"/>
                </a:solidFill>
                <a:latin typeface="Times New Roman" panose="02020603050405020304" pitchFamily="18" charset="0"/>
              </a:defRPr>
            </a:lvl2pPr>
            <a:lvl3pPr marL="750888" indent="-160338">
              <a:spcBef>
                <a:spcPct val="20000"/>
              </a:spcBef>
              <a:buClr>
                <a:schemeClr val="accent1"/>
              </a:buClr>
              <a:buFont typeface="Wingdings" pitchFamily="2" charset="2"/>
              <a:buChar char=""/>
              <a:defRPr kumimoji="1" sz="2000">
                <a:solidFill>
                  <a:schemeClr val="tx1"/>
                </a:solidFill>
                <a:latin typeface="Times New Roman" panose="02020603050405020304" pitchFamily="18" charset="0"/>
              </a:defRPr>
            </a:lvl3pPr>
            <a:lvl4pPr marL="1035050" indent="-169863">
              <a:spcBef>
                <a:spcPct val="20000"/>
              </a:spcBef>
              <a:buClr>
                <a:schemeClr val="accent1"/>
              </a:buClr>
              <a:buChar char="–"/>
              <a:defRPr kumimoji="1">
                <a:solidFill>
                  <a:schemeClr val="tx1"/>
                </a:solidFill>
                <a:latin typeface="Times New Roman" panose="02020603050405020304" pitchFamily="18" charset="0"/>
              </a:defRPr>
            </a:lvl4pPr>
            <a:lvl5pPr marL="1319213" indent="-109538">
              <a:spcBef>
                <a:spcPct val="20000"/>
              </a:spcBef>
              <a:buClr>
                <a:schemeClr val="accent1"/>
              </a:buClr>
              <a:buFont typeface="Wingdings" pitchFamily="2" charset="2"/>
              <a:buChar char=""/>
              <a:defRPr kumimoji="1">
                <a:solidFill>
                  <a:schemeClr val="tx1"/>
                </a:solidFill>
                <a:latin typeface="Times New Roman" panose="02020603050405020304" pitchFamily="18" charset="0"/>
              </a:defRPr>
            </a:lvl5pPr>
            <a:lvl6pPr marL="17764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6pPr>
            <a:lvl7pPr marL="22336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7pPr>
            <a:lvl8pPr marL="26908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8pPr>
            <a:lvl9pPr marL="31480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9pPr>
          </a:lstStyle>
          <a:p>
            <a:pPr eaLnBrk="1" hangingPunct="1"/>
            <a:r>
              <a:rPr lang="en-US" altLang="en-CH">
                <a:solidFill>
                  <a:srgbClr val="000000"/>
                </a:solidFill>
                <a:effectLst>
                  <a:outerShdw blurRad="38100" dist="38100" dir="2700000" algn="tl">
                    <a:srgbClr val="C0C0C0"/>
                  </a:outerShdw>
                </a:effectLst>
                <a:cs typeface="Times New Roman" panose="02020603050405020304" pitchFamily="18" charset="0"/>
              </a:rPr>
              <a:t>The total coupled flux </a:t>
            </a:r>
            <a:r>
              <a:rPr lang="en-US" altLang="en-CH" i="1">
                <a:solidFill>
                  <a:srgbClr val="000000"/>
                </a:solidFill>
                <a:effectLst>
                  <a:outerShdw blurRad="38100" dist="38100" dir="2700000" algn="tl">
                    <a:srgbClr val="C0C0C0"/>
                  </a:outerShdw>
                </a:effectLst>
                <a:latin typeface="Symbol" pitchFamily="2" charset="2"/>
                <a:cs typeface="Times New Roman" panose="02020603050405020304" pitchFamily="18" charset="0"/>
              </a:rPr>
              <a:t>F</a:t>
            </a:r>
            <a:r>
              <a:rPr lang="en-US" altLang="en-CH" sz="2000" i="1" baseline="-20000">
                <a:solidFill>
                  <a:srgbClr val="000000"/>
                </a:solidFill>
                <a:effectLst>
                  <a:outerShdw blurRad="38100" dist="38100" dir="2700000" algn="tl">
                    <a:srgbClr val="C0C0C0"/>
                  </a:outerShdw>
                </a:effectLst>
                <a:cs typeface="Times New Roman" panose="02020603050405020304" pitchFamily="18" charset="0"/>
              </a:rPr>
              <a:t>b,a</a:t>
            </a:r>
            <a:r>
              <a:rPr lang="en-US" altLang="en-CH" sz="2000">
                <a:solidFill>
                  <a:srgbClr val="000000"/>
                </a:solidFill>
                <a:effectLst>
                  <a:outerShdw blurRad="38100" dist="38100" dir="2700000" algn="tl">
                    <a:srgbClr val="C0C0C0"/>
                  </a:outerShdw>
                </a:effectLst>
                <a:cs typeface="Times New Roman" panose="02020603050405020304" pitchFamily="18" charset="0"/>
              </a:rPr>
              <a:t> </a:t>
            </a:r>
            <a:r>
              <a:rPr lang="en-US" altLang="en-CH">
                <a:solidFill>
                  <a:srgbClr val="000000"/>
                </a:solidFill>
                <a:effectLst>
                  <a:outerShdw blurRad="38100" dist="38100" dir="2700000" algn="tl">
                    <a:srgbClr val="C0C0C0"/>
                  </a:outerShdw>
                </a:effectLst>
                <a:cs typeface="Times New Roman" panose="02020603050405020304" pitchFamily="18" charset="0"/>
              </a:rPr>
              <a:t>in circuit </a:t>
            </a:r>
            <a:r>
              <a:rPr lang="en-US" altLang="en-CH" i="1">
                <a:solidFill>
                  <a:srgbClr val="000000"/>
                </a:solidFill>
                <a:effectLst>
                  <a:outerShdw blurRad="38100" dist="38100" dir="2700000" algn="tl">
                    <a:srgbClr val="C0C0C0"/>
                  </a:outerShdw>
                </a:effectLst>
                <a:cs typeface="Times New Roman" panose="02020603050405020304" pitchFamily="18" charset="0"/>
              </a:rPr>
              <a:t>b</a:t>
            </a:r>
            <a:r>
              <a:rPr lang="en-US" altLang="en-CH">
                <a:solidFill>
                  <a:srgbClr val="000000"/>
                </a:solidFill>
                <a:effectLst>
                  <a:outerShdw blurRad="38100" dist="38100" dir="2700000" algn="tl">
                    <a:srgbClr val="C0C0C0"/>
                  </a:outerShdw>
                </a:effectLst>
                <a:cs typeface="Times New Roman" panose="02020603050405020304" pitchFamily="18" charset="0"/>
              </a:rPr>
              <a:t> arising from all of the current in circuit </a:t>
            </a:r>
            <a:r>
              <a:rPr lang="en-US" altLang="en-CH" i="1">
                <a:solidFill>
                  <a:srgbClr val="000000"/>
                </a:solidFill>
                <a:effectLst>
                  <a:outerShdw blurRad="38100" dist="38100" dir="2700000" algn="tl">
                    <a:srgbClr val="C0C0C0"/>
                  </a:outerShdw>
                </a:effectLst>
                <a:cs typeface="Times New Roman" panose="02020603050405020304" pitchFamily="18" charset="0"/>
              </a:rPr>
              <a:t>a</a:t>
            </a:r>
            <a:r>
              <a:rPr lang="en-US" altLang="en-CH">
                <a:solidFill>
                  <a:srgbClr val="000000"/>
                </a:solidFill>
                <a:effectLst>
                  <a:outerShdw blurRad="38100" dist="38100" dir="2700000" algn="tl">
                    <a:srgbClr val="C0C0C0"/>
                  </a:outerShdw>
                </a:effectLst>
                <a:cs typeface="Times New Roman" panose="02020603050405020304" pitchFamily="18" charset="0"/>
              </a:rPr>
              <a:t> is the algebraic mean (or average) and is given by the integral of the equation over the cross-sectional areas </a:t>
            </a:r>
            <a:r>
              <a:rPr lang="en-US" altLang="en-CH" i="1">
                <a:solidFill>
                  <a:srgbClr val="000000"/>
                </a:solidFill>
                <a:effectLst>
                  <a:outerShdw blurRad="38100" dist="38100" dir="2700000" algn="tl">
                    <a:srgbClr val="C0C0C0"/>
                  </a:outerShdw>
                </a:effectLst>
                <a:cs typeface="Times New Roman" panose="02020603050405020304" pitchFamily="18" charset="0"/>
              </a:rPr>
              <a:t>S</a:t>
            </a:r>
            <a:r>
              <a:rPr lang="en-US" altLang="en-CH" sz="2000" i="1" baseline="-20000">
                <a:solidFill>
                  <a:srgbClr val="000000"/>
                </a:solidFill>
                <a:effectLst>
                  <a:outerShdw blurRad="38100" dist="38100" dir="2700000" algn="tl">
                    <a:srgbClr val="C0C0C0"/>
                  </a:outerShdw>
                </a:effectLst>
                <a:cs typeface="Times New Roman" panose="02020603050405020304" pitchFamily="18" charset="0"/>
              </a:rPr>
              <a:t>3</a:t>
            </a:r>
            <a:r>
              <a:rPr lang="en-US" altLang="en-CH" i="1">
                <a:solidFill>
                  <a:srgbClr val="000000"/>
                </a:solidFill>
                <a:effectLst>
                  <a:outerShdw blurRad="38100" dist="38100" dir="2700000" algn="tl">
                    <a:srgbClr val="C0C0C0"/>
                  </a:outerShdw>
                </a:effectLst>
                <a:cs typeface="Times New Roman" panose="02020603050405020304" pitchFamily="18" charset="0"/>
              </a:rPr>
              <a:t> </a:t>
            </a:r>
            <a:r>
              <a:rPr lang="en-US" altLang="en-CH">
                <a:solidFill>
                  <a:srgbClr val="000000"/>
                </a:solidFill>
                <a:effectLst>
                  <a:outerShdw blurRad="38100" dist="38100" dir="2700000" algn="tl">
                    <a:srgbClr val="C0C0C0"/>
                  </a:outerShdw>
                </a:effectLst>
                <a:cs typeface="Times New Roman" panose="02020603050405020304" pitchFamily="18" charset="0"/>
              </a:rPr>
              <a:t>and </a:t>
            </a:r>
            <a:r>
              <a:rPr lang="en-US" altLang="en-CH" i="1">
                <a:solidFill>
                  <a:srgbClr val="000000"/>
                </a:solidFill>
                <a:effectLst>
                  <a:outerShdw blurRad="38100" dist="38100" dir="2700000" algn="tl">
                    <a:srgbClr val="C0C0C0"/>
                  </a:outerShdw>
                </a:effectLst>
                <a:cs typeface="Times New Roman" panose="02020603050405020304" pitchFamily="18" charset="0"/>
              </a:rPr>
              <a:t>S</a:t>
            </a:r>
            <a:r>
              <a:rPr lang="en-US" altLang="en-CH" sz="2000" i="1" baseline="-20000">
                <a:solidFill>
                  <a:srgbClr val="000000"/>
                </a:solidFill>
                <a:effectLst>
                  <a:outerShdw blurRad="38100" dist="38100" dir="2700000" algn="tl">
                    <a:srgbClr val="C0C0C0"/>
                  </a:outerShdw>
                </a:effectLst>
                <a:cs typeface="Times New Roman" panose="02020603050405020304" pitchFamily="18" charset="0"/>
              </a:rPr>
              <a:t>4</a:t>
            </a:r>
            <a:r>
              <a:rPr lang="en-US" altLang="en-CH">
                <a:solidFill>
                  <a:srgbClr val="000000"/>
                </a:solidFill>
                <a:effectLst>
                  <a:outerShdw blurRad="38100" dist="38100" dir="2700000" algn="tl">
                    <a:srgbClr val="C0C0C0"/>
                  </a:outerShdw>
                </a:effectLst>
                <a:cs typeface="Times New Roman" panose="02020603050405020304" pitchFamily="18" charset="0"/>
              </a:rPr>
              <a:t> as </a:t>
            </a:r>
            <a:endParaRPr lang="en-US" altLang="en-CH">
              <a:effectLst>
                <a:outerShdw blurRad="38100" dist="38100" dir="2700000" algn="tl">
                  <a:srgbClr val="C0C0C0"/>
                </a:outerShdw>
              </a:effectLst>
            </a:endParaRPr>
          </a:p>
          <a:p>
            <a:pPr eaLnBrk="1" hangingPunct="1"/>
            <a:endParaRPr lang="en-US" altLang="en-CH">
              <a:solidFill>
                <a:srgbClr val="000000"/>
              </a:solidFill>
              <a:effectLst>
                <a:outerShdw blurRad="38100" dist="38100" dir="2700000" algn="tl">
                  <a:srgbClr val="C0C0C0"/>
                </a:outerShdw>
              </a:effectLst>
              <a:cs typeface="Times New Roman" panose="02020603050405020304" pitchFamily="18" charset="0"/>
            </a:endParaRPr>
          </a:p>
          <a:p>
            <a:pPr eaLnBrk="1" hangingPunct="1">
              <a:buFont typeface="Wingdings" pitchFamily="2" charset="2"/>
              <a:buNone/>
            </a:pPr>
            <a:r>
              <a:rPr lang="en-US" altLang="en-CH">
                <a:solidFill>
                  <a:srgbClr val="000000"/>
                </a:solidFill>
                <a:effectLst>
                  <a:outerShdw blurRad="38100" dist="38100" dir="2700000" algn="tl">
                    <a:srgbClr val="C0C0C0"/>
                  </a:outerShdw>
                </a:effectLst>
                <a:cs typeface="Times New Roman" panose="02020603050405020304" pitchFamily="18" charset="0"/>
              </a:rPr>
              <a:t>	</a:t>
            </a:r>
          </a:p>
        </p:txBody>
      </p:sp>
      <p:pic>
        <p:nvPicPr>
          <p:cNvPr id="774151" name="Picture 7">
            <a:extLst>
              <a:ext uri="{FF2B5EF4-FFF2-40B4-BE49-F238E27FC236}">
                <a16:creationId xmlns:a16="http://schemas.microsoft.com/office/drawing/2014/main" id="{370A6755-F442-6318-6B47-2293E57791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2413" y="1266825"/>
            <a:ext cx="3602037" cy="274796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74155" name="Object 11">
            <a:extLst>
              <a:ext uri="{FF2B5EF4-FFF2-40B4-BE49-F238E27FC236}">
                <a16:creationId xmlns:a16="http://schemas.microsoft.com/office/drawing/2014/main" id="{1A26518A-7CA8-5E90-2986-1BA50F53D9DA}"/>
              </a:ext>
            </a:extLst>
          </p:cNvPr>
          <p:cNvGraphicFramePr>
            <a:graphicFrameLocks noChangeAspect="1"/>
          </p:cNvGraphicFramePr>
          <p:nvPr/>
        </p:nvGraphicFramePr>
        <p:xfrm>
          <a:off x="835025" y="4141788"/>
          <a:ext cx="6973888" cy="914400"/>
        </p:xfrm>
        <a:graphic>
          <a:graphicData uri="http://schemas.openxmlformats.org/presentationml/2006/ole">
            <mc:AlternateContent xmlns:mc="http://schemas.openxmlformats.org/markup-compatibility/2006">
              <mc:Choice xmlns:v="urn:schemas-microsoft-com:vml" Requires="v">
                <p:oleObj r:id="rId4" imgW="112052100" imgH="14630400" progId="Equation.3">
                  <p:embed/>
                </p:oleObj>
              </mc:Choice>
              <mc:Fallback>
                <p:oleObj r:id="rId4" imgW="112052100" imgH="14630400" progId="Equation.3">
                  <p:embed/>
                  <p:pic>
                    <p:nvPicPr>
                      <p:cNvPr id="0" name="Object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5025" y="4141788"/>
                        <a:ext cx="6973888"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74156" name="Object 12">
            <a:extLst>
              <a:ext uri="{FF2B5EF4-FFF2-40B4-BE49-F238E27FC236}">
                <a16:creationId xmlns:a16="http://schemas.microsoft.com/office/drawing/2014/main" id="{C825CC29-FFC8-1644-1C1A-140C706B992D}"/>
              </a:ext>
            </a:extLst>
          </p:cNvPr>
          <p:cNvGraphicFramePr>
            <a:graphicFrameLocks noChangeAspect="1"/>
          </p:cNvGraphicFramePr>
          <p:nvPr/>
        </p:nvGraphicFramePr>
        <p:xfrm>
          <a:off x="2978150" y="5116513"/>
          <a:ext cx="4878388" cy="885825"/>
        </p:xfrm>
        <a:graphic>
          <a:graphicData uri="http://schemas.openxmlformats.org/presentationml/2006/ole">
            <mc:AlternateContent xmlns:mc="http://schemas.openxmlformats.org/markup-compatibility/2006">
              <mc:Choice xmlns:v="urn:schemas-microsoft-com:vml" Requires="v">
                <p:oleObj r:id="rId6" imgW="81038700" imgH="14630400" progId="Equation.3">
                  <p:embed/>
                </p:oleObj>
              </mc:Choice>
              <mc:Fallback>
                <p:oleObj r:id="rId6" imgW="81038700" imgH="14630400" progId="Equation.3">
                  <p:embed/>
                  <p:pic>
                    <p:nvPicPr>
                      <p:cNvPr id="0" name="Object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78150" y="5116513"/>
                        <a:ext cx="4878388" cy="885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74157" name="Rectangle 13">
            <a:extLst>
              <a:ext uri="{FF2B5EF4-FFF2-40B4-BE49-F238E27FC236}">
                <a16:creationId xmlns:a16="http://schemas.microsoft.com/office/drawing/2014/main" id="{3F214B92-F6E3-22C8-F3F8-F447EBD345CB}"/>
              </a:ext>
            </a:extLst>
          </p:cNvPr>
          <p:cNvSpPr>
            <a:spLocks noChangeArrowheads="1"/>
          </p:cNvSpPr>
          <p:nvPr/>
        </p:nvSpPr>
        <p:spPr bwMode="auto">
          <a:xfrm>
            <a:off x="341313" y="360363"/>
            <a:ext cx="7491412"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CH" sz="3200">
                <a:solidFill>
                  <a:schemeClr val="tx1"/>
                </a:solidFill>
                <a:latin typeface="Arial" panose="020B0604020202020204" pitchFamily="34" charset="0"/>
                <a:cs typeface="Times New Roman" panose="02020603050405020304" pitchFamily="18" charset="0"/>
              </a:rPr>
              <a:t>Mutual Inductance between Two Circuits</a:t>
            </a:r>
            <a:endParaRPr lang="it-IT" altLang="en-CH" sz="3200">
              <a:solidFill>
                <a:schemeClr val="tx1"/>
              </a:solidFill>
              <a:latin typeface="Arial" panose="020B0604020202020204" pitchFamily="34" charset="0"/>
              <a:cs typeface="Times New Roman" panose="02020603050405020304" pitchFamily="18" charset="0"/>
            </a:endParaRPr>
          </a:p>
        </p:txBody>
      </p:sp>
    </p:spTree>
  </p:cSld>
  <p:clrMapOvr>
    <a:masterClrMapping/>
  </p:clrMapOvr>
  <p:transition spd="med">
    <p:random/>
    <p:sndAc>
      <p:end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43" name="Rectangle 3">
            <a:extLst>
              <a:ext uri="{FF2B5EF4-FFF2-40B4-BE49-F238E27FC236}">
                <a16:creationId xmlns:a16="http://schemas.microsoft.com/office/drawing/2014/main" id="{92B51EE3-24AB-7393-692B-B994AB6F11EA}"/>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sp>
        <p:nvSpPr>
          <p:cNvPr id="778244" name="Rectangle 4">
            <a:extLst>
              <a:ext uri="{FF2B5EF4-FFF2-40B4-BE49-F238E27FC236}">
                <a16:creationId xmlns:a16="http://schemas.microsoft.com/office/drawing/2014/main" id="{61166680-713E-BD82-9B90-9FB3E091CEE0}"/>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sp>
        <p:nvSpPr>
          <p:cNvPr id="778245" name="Rectangle 5">
            <a:extLst>
              <a:ext uri="{FF2B5EF4-FFF2-40B4-BE49-F238E27FC236}">
                <a16:creationId xmlns:a16="http://schemas.microsoft.com/office/drawing/2014/main" id="{144F8BF2-CD42-3110-8FC8-AF934E79F37C}"/>
              </a:ext>
            </a:extLst>
          </p:cNvPr>
          <p:cNvSpPr>
            <a:spLocks noChangeArrowheads="1"/>
          </p:cNvSpPr>
          <p:nvPr/>
        </p:nvSpPr>
        <p:spPr bwMode="auto">
          <a:xfrm>
            <a:off x="327025" y="1138238"/>
            <a:ext cx="4646613" cy="3714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182563" indent="-182563">
              <a:spcBef>
                <a:spcPct val="20000"/>
              </a:spcBef>
              <a:buClr>
                <a:schemeClr val="accent1"/>
              </a:buClr>
              <a:buFont typeface="Wingdings" pitchFamily="2" charset="2"/>
              <a:buChar char=""/>
              <a:defRPr kumimoji="1" sz="2400">
                <a:solidFill>
                  <a:schemeClr val="tx1"/>
                </a:solidFill>
                <a:latin typeface="Times New Roman" panose="02020603050405020304" pitchFamily="18" charset="0"/>
              </a:defRPr>
            </a:lvl1pPr>
            <a:lvl2pPr marL="476250" indent="-179388">
              <a:spcBef>
                <a:spcPct val="20000"/>
              </a:spcBef>
              <a:buClr>
                <a:schemeClr val="accent1"/>
              </a:buClr>
              <a:buChar char="–"/>
              <a:defRPr kumimoji="1" sz="2200">
                <a:solidFill>
                  <a:schemeClr val="tx1"/>
                </a:solidFill>
                <a:latin typeface="Times New Roman" panose="02020603050405020304" pitchFamily="18" charset="0"/>
              </a:defRPr>
            </a:lvl2pPr>
            <a:lvl3pPr marL="750888" indent="-160338">
              <a:spcBef>
                <a:spcPct val="20000"/>
              </a:spcBef>
              <a:buClr>
                <a:schemeClr val="accent1"/>
              </a:buClr>
              <a:buFont typeface="Wingdings" pitchFamily="2" charset="2"/>
              <a:buChar char=""/>
              <a:defRPr kumimoji="1" sz="2000">
                <a:solidFill>
                  <a:schemeClr val="tx1"/>
                </a:solidFill>
                <a:latin typeface="Times New Roman" panose="02020603050405020304" pitchFamily="18" charset="0"/>
              </a:defRPr>
            </a:lvl3pPr>
            <a:lvl4pPr marL="1035050" indent="-169863">
              <a:spcBef>
                <a:spcPct val="20000"/>
              </a:spcBef>
              <a:buClr>
                <a:schemeClr val="accent1"/>
              </a:buClr>
              <a:buChar char="–"/>
              <a:defRPr kumimoji="1">
                <a:solidFill>
                  <a:schemeClr val="tx1"/>
                </a:solidFill>
                <a:latin typeface="Times New Roman" panose="02020603050405020304" pitchFamily="18" charset="0"/>
              </a:defRPr>
            </a:lvl4pPr>
            <a:lvl5pPr marL="1319213" indent="-109538">
              <a:spcBef>
                <a:spcPct val="20000"/>
              </a:spcBef>
              <a:buClr>
                <a:schemeClr val="accent1"/>
              </a:buClr>
              <a:buFont typeface="Wingdings" pitchFamily="2" charset="2"/>
              <a:buChar char=""/>
              <a:defRPr kumimoji="1">
                <a:solidFill>
                  <a:schemeClr val="tx1"/>
                </a:solidFill>
                <a:latin typeface="Times New Roman" panose="02020603050405020304" pitchFamily="18" charset="0"/>
              </a:defRPr>
            </a:lvl5pPr>
            <a:lvl6pPr marL="17764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6pPr>
            <a:lvl7pPr marL="22336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7pPr>
            <a:lvl8pPr marL="26908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8pPr>
            <a:lvl9pPr marL="31480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9pPr>
          </a:lstStyle>
          <a:p>
            <a:pPr eaLnBrk="1" hangingPunct="1"/>
            <a:r>
              <a:rPr lang="en-US" altLang="en-CH">
                <a:solidFill>
                  <a:srgbClr val="000000"/>
                </a:solidFill>
                <a:effectLst>
                  <a:outerShdw blurRad="38100" dist="38100" dir="2700000" algn="tl">
                    <a:srgbClr val="C0C0C0"/>
                  </a:outerShdw>
                </a:effectLst>
                <a:cs typeface="Times New Roman" panose="02020603050405020304" pitchFamily="18" charset="0"/>
              </a:rPr>
              <a:t>The per-unit-length mutual inductance between circuits </a:t>
            </a:r>
            <a:r>
              <a:rPr lang="en-US" altLang="en-CH" i="1">
                <a:solidFill>
                  <a:srgbClr val="000000"/>
                </a:solidFill>
                <a:effectLst>
                  <a:outerShdw blurRad="38100" dist="38100" dir="2700000" algn="tl">
                    <a:srgbClr val="C0C0C0"/>
                  </a:outerShdw>
                </a:effectLst>
                <a:cs typeface="Times New Roman" panose="02020603050405020304" pitchFamily="18" charset="0"/>
              </a:rPr>
              <a:t>a</a:t>
            </a:r>
            <a:r>
              <a:rPr lang="en-US" altLang="en-CH">
                <a:solidFill>
                  <a:srgbClr val="000000"/>
                </a:solidFill>
                <a:effectLst>
                  <a:outerShdw blurRad="38100" dist="38100" dir="2700000" algn="tl">
                    <a:srgbClr val="C0C0C0"/>
                  </a:outerShdw>
                </a:effectLst>
                <a:cs typeface="Times New Roman" panose="02020603050405020304" pitchFamily="18" charset="0"/>
              </a:rPr>
              <a:t> and </a:t>
            </a:r>
            <a:r>
              <a:rPr lang="en-US" altLang="en-CH" i="1">
                <a:solidFill>
                  <a:srgbClr val="000000"/>
                </a:solidFill>
                <a:effectLst>
                  <a:outerShdw blurRad="38100" dist="38100" dir="2700000" algn="tl">
                    <a:srgbClr val="C0C0C0"/>
                  </a:outerShdw>
                </a:effectLst>
                <a:cs typeface="Times New Roman" panose="02020603050405020304" pitchFamily="18" charset="0"/>
              </a:rPr>
              <a:t>b</a:t>
            </a:r>
            <a:r>
              <a:rPr lang="en-US" altLang="en-CH">
                <a:solidFill>
                  <a:srgbClr val="000000"/>
                </a:solidFill>
                <a:effectLst>
                  <a:outerShdw blurRad="38100" dist="38100" dir="2700000" algn="tl">
                    <a:srgbClr val="C0C0C0"/>
                  </a:outerShdw>
                </a:effectLst>
                <a:cs typeface="Times New Roman" panose="02020603050405020304" pitchFamily="18" charset="0"/>
              </a:rPr>
              <a:t> due to the current </a:t>
            </a:r>
            <a:r>
              <a:rPr lang="en-US" altLang="en-CH" i="1">
                <a:solidFill>
                  <a:srgbClr val="000000"/>
                </a:solidFill>
                <a:effectLst>
                  <a:outerShdw blurRad="38100" dist="38100" dir="2700000" algn="tl">
                    <a:srgbClr val="C0C0C0"/>
                  </a:outerShdw>
                </a:effectLst>
                <a:cs typeface="Times New Roman" panose="02020603050405020304" pitchFamily="18" charset="0"/>
              </a:rPr>
              <a:t>I</a:t>
            </a:r>
            <a:r>
              <a:rPr lang="en-US" altLang="en-CH" sz="2000" i="1" baseline="-20000">
                <a:solidFill>
                  <a:srgbClr val="000000"/>
                </a:solidFill>
                <a:effectLst>
                  <a:outerShdw blurRad="38100" dist="38100" dir="2700000" algn="tl">
                    <a:srgbClr val="C0C0C0"/>
                  </a:outerShdw>
                </a:effectLst>
                <a:cs typeface="Times New Roman" panose="02020603050405020304" pitchFamily="18" charset="0"/>
              </a:rPr>
              <a:t>a</a:t>
            </a:r>
            <a:r>
              <a:rPr lang="en-US" altLang="en-CH" i="1">
                <a:solidFill>
                  <a:srgbClr val="000000"/>
                </a:solidFill>
                <a:effectLst>
                  <a:outerShdw blurRad="38100" dist="38100" dir="2700000" algn="tl">
                    <a:srgbClr val="C0C0C0"/>
                  </a:outerShdw>
                </a:effectLst>
                <a:cs typeface="Times New Roman" panose="02020603050405020304" pitchFamily="18" charset="0"/>
              </a:rPr>
              <a:t> </a:t>
            </a:r>
            <a:r>
              <a:rPr lang="en-US" altLang="en-CH">
                <a:solidFill>
                  <a:srgbClr val="000000"/>
                </a:solidFill>
                <a:effectLst>
                  <a:outerShdw blurRad="38100" dist="38100" dir="2700000" algn="tl">
                    <a:srgbClr val="C0C0C0"/>
                  </a:outerShdw>
                </a:effectLst>
                <a:cs typeface="Times New Roman" panose="02020603050405020304" pitchFamily="18" charset="0"/>
              </a:rPr>
              <a:t>is then given as</a:t>
            </a:r>
          </a:p>
          <a:p>
            <a:pPr eaLnBrk="1" hangingPunct="1">
              <a:buFont typeface="Wingdings" pitchFamily="2" charset="2"/>
              <a:buNone/>
            </a:pPr>
            <a:r>
              <a:rPr lang="en-US" altLang="en-CH">
                <a:solidFill>
                  <a:srgbClr val="000000"/>
                </a:solidFill>
                <a:effectLst>
                  <a:outerShdw blurRad="38100" dist="38100" dir="2700000" algn="tl">
                    <a:srgbClr val="C0C0C0"/>
                  </a:outerShdw>
                </a:effectLst>
                <a:cs typeface="Times New Roman" panose="02020603050405020304" pitchFamily="18" charset="0"/>
              </a:rPr>
              <a:t>	</a:t>
            </a:r>
          </a:p>
        </p:txBody>
      </p:sp>
      <p:pic>
        <p:nvPicPr>
          <p:cNvPr id="778246" name="Picture 6">
            <a:extLst>
              <a:ext uri="{FF2B5EF4-FFF2-40B4-BE49-F238E27FC236}">
                <a16:creationId xmlns:a16="http://schemas.microsoft.com/office/drawing/2014/main" id="{CA9AA87F-8FAB-0D34-1DC4-776E2F66EE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2413" y="1266825"/>
            <a:ext cx="3602037" cy="274796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78249" name="Object 9">
            <a:extLst>
              <a:ext uri="{FF2B5EF4-FFF2-40B4-BE49-F238E27FC236}">
                <a16:creationId xmlns:a16="http://schemas.microsoft.com/office/drawing/2014/main" id="{B7F85426-4EFC-8FB6-2E88-5B1F4795DE68}"/>
              </a:ext>
            </a:extLst>
          </p:cNvPr>
          <p:cNvGraphicFramePr>
            <a:graphicFrameLocks noChangeAspect="1"/>
          </p:cNvGraphicFramePr>
          <p:nvPr/>
        </p:nvGraphicFramePr>
        <p:xfrm>
          <a:off x="1436688" y="2630488"/>
          <a:ext cx="1652587" cy="895350"/>
        </p:xfrm>
        <a:graphic>
          <a:graphicData uri="http://schemas.openxmlformats.org/presentationml/2006/ole">
            <mc:AlternateContent xmlns:mc="http://schemas.openxmlformats.org/markup-compatibility/2006">
              <mc:Choice xmlns:v="urn:schemas-microsoft-com:vml" Requires="v">
                <p:oleObj r:id="rId4" imgW="26327100" imgH="14338300" progId="Equation.3">
                  <p:embed/>
                </p:oleObj>
              </mc:Choice>
              <mc:Fallback>
                <p:oleObj r:id="rId4" imgW="26327100" imgH="14338300" progId="Equation.3">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36688" y="2630488"/>
                        <a:ext cx="1652587" cy="895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78250" name="Object 10">
            <a:extLst>
              <a:ext uri="{FF2B5EF4-FFF2-40B4-BE49-F238E27FC236}">
                <a16:creationId xmlns:a16="http://schemas.microsoft.com/office/drawing/2014/main" id="{87B42C57-C952-CC91-8338-D3E007714E1C}"/>
              </a:ext>
            </a:extLst>
          </p:cNvPr>
          <p:cNvGraphicFramePr>
            <a:graphicFrameLocks noChangeAspect="1"/>
          </p:cNvGraphicFramePr>
          <p:nvPr/>
        </p:nvGraphicFramePr>
        <p:xfrm>
          <a:off x="1192213" y="4518025"/>
          <a:ext cx="5864225" cy="841375"/>
        </p:xfrm>
        <a:graphic>
          <a:graphicData uri="http://schemas.openxmlformats.org/presentationml/2006/ole">
            <mc:AlternateContent xmlns:mc="http://schemas.openxmlformats.org/markup-compatibility/2006">
              <mc:Choice xmlns:v="urn:schemas-microsoft-com:vml" Requires="v">
                <p:oleObj r:id="rId6" imgW="102400100" imgH="14630400" progId="Equation.3">
                  <p:embed/>
                </p:oleObj>
              </mc:Choice>
              <mc:Fallback>
                <p:oleObj r:id="rId6" imgW="102400100" imgH="14630400" progId="Equation.3">
                  <p:embed/>
                  <p:pic>
                    <p:nvPicPr>
                      <p:cNvPr id="0"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92213" y="4518025"/>
                        <a:ext cx="5864225" cy="841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78251" name="AutoShape 11">
            <a:extLst>
              <a:ext uri="{FF2B5EF4-FFF2-40B4-BE49-F238E27FC236}">
                <a16:creationId xmlns:a16="http://schemas.microsoft.com/office/drawing/2014/main" id="{77943A3D-F9CC-4B65-B71A-A956E8802D64}"/>
              </a:ext>
            </a:extLst>
          </p:cNvPr>
          <p:cNvSpPr>
            <a:spLocks noChangeArrowheads="1"/>
          </p:cNvSpPr>
          <p:nvPr/>
        </p:nvSpPr>
        <p:spPr bwMode="auto">
          <a:xfrm>
            <a:off x="533400" y="4730750"/>
            <a:ext cx="457200" cy="152400"/>
          </a:xfrm>
          <a:prstGeom prst="rightArrow">
            <a:avLst>
              <a:gd name="adj1" fmla="val 50000"/>
              <a:gd name="adj2" fmla="val 7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graphicFrame>
        <p:nvGraphicFramePr>
          <p:cNvPr id="778252" name="Object 12">
            <a:extLst>
              <a:ext uri="{FF2B5EF4-FFF2-40B4-BE49-F238E27FC236}">
                <a16:creationId xmlns:a16="http://schemas.microsoft.com/office/drawing/2014/main" id="{A3F57BE9-E4DF-4BE8-BE45-725AA05B8998}"/>
              </a:ext>
            </a:extLst>
          </p:cNvPr>
          <p:cNvGraphicFramePr>
            <a:graphicFrameLocks noChangeAspect="1"/>
          </p:cNvGraphicFramePr>
          <p:nvPr/>
        </p:nvGraphicFramePr>
        <p:xfrm>
          <a:off x="3044825" y="5430838"/>
          <a:ext cx="4692650" cy="850900"/>
        </p:xfrm>
        <a:graphic>
          <a:graphicData uri="http://schemas.openxmlformats.org/presentationml/2006/ole">
            <mc:AlternateContent xmlns:mc="http://schemas.openxmlformats.org/markup-compatibility/2006">
              <mc:Choice xmlns:v="urn:schemas-microsoft-com:vml" Requires="v">
                <p:oleObj r:id="rId8" imgW="81038700" imgH="14630400" progId="Equation.3">
                  <p:embed/>
                </p:oleObj>
              </mc:Choice>
              <mc:Fallback>
                <p:oleObj r:id="rId8" imgW="81038700" imgH="14630400" progId="Equation.3">
                  <p:embed/>
                  <p:pic>
                    <p:nvPicPr>
                      <p:cNvPr id="0" name="Object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044825" y="5430838"/>
                        <a:ext cx="4692650" cy="850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78253" name="Rectangle 13">
            <a:extLst>
              <a:ext uri="{FF2B5EF4-FFF2-40B4-BE49-F238E27FC236}">
                <a16:creationId xmlns:a16="http://schemas.microsoft.com/office/drawing/2014/main" id="{B57F9B88-411E-E6C0-DAB0-2A37F80C4EAA}"/>
              </a:ext>
            </a:extLst>
          </p:cNvPr>
          <p:cNvSpPr>
            <a:spLocks noChangeArrowheads="1"/>
          </p:cNvSpPr>
          <p:nvPr/>
        </p:nvSpPr>
        <p:spPr bwMode="auto">
          <a:xfrm>
            <a:off x="341313" y="360363"/>
            <a:ext cx="7491412"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CH" sz="3200">
                <a:solidFill>
                  <a:schemeClr val="tx1"/>
                </a:solidFill>
                <a:latin typeface="Arial" panose="020B0604020202020204" pitchFamily="34" charset="0"/>
                <a:cs typeface="Times New Roman" panose="02020603050405020304" pitchFamily="18" charset="0"/>
              </a:rPr>
              <a:t>Mutual Inductance between Two Circuits</a:t>
            </a:r>
            <a:endParaRPr lang="it-IT" altLang="en-CH" sz="3200">
              <a:solidFill>
                <a:schemeClr val="tx1"/>
              </a:solidFill>
              <a:latin typeface="Arial" panose="020B0604020202020204" pitchFamily="34" charset="0"/>
              <a:cs typeface="Times New Roman" panose="02020603050405020304" pitchFamily="18" charset="0"/>
            </a:endParaRPr>
          </a:p>
        </p:txBody>
      </p:sp>
    </p:spTree>
  </p:cSld>
  <p:clrMapOvr>
    <a:masterClrMapping/>
  </p:clrMapOvr>
  <p:transition spd="med">
    <p:random/>
    <p:sndAc>
      <p:end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0290" name="Rectangle 2">
            <a:extLst>
              <a:ext uri="{FF2B5EF4-FFF2-40B4-BE49-F238E27FC236}">
                <a16:creationId xmlns:a16="http://schemas.microsoft.com/office/drawing/2014/main" id="{1FA4AC72-FE1B-6236-4B2B-F7CA011095D3}"/>
              </a:ext>
            </a:extLst>
          </p:cNvPr>
          <p:cNvSpPr>
            <a:spLocks noChangeArrowheads="1"/>
          </p:cNvSpPr>
          <p:nvPr/>
        </p:nvSpPr>
        <p:spPr bwMode="auto">
          <a:xfrm>
            <a:off x="341313" y="360363"/>
            <a:ext cx="652145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CH" sz="3200">
                <a:solidFill>
                  <a:schemeClr val="tx1"/>
                </a:solidFill>
                <a:latin typeface="Arial" panose="020B0604020202020204" pitchFamily="34" charset="0"/>
                <a:cs typeface="Times New Roman" panose="02020603050405020304" pitchFamily="18" charset="0"/>
              </a:rPr>
              <a:t>Geometrical Mean Distance (GMD)</a:t>
            </a:r>
            <a:endParaRPr lang="it-IT" altLang="en-CH" sz="3200">
              <a:solidFill>
                <a:schemeClr val="tx1"/>
              </a:solidFill>
              <a:latin typeface="Arial" panose="020B0604020202020204" pitchFamily="34" charset="0"/>
              <a:cs typeface="Times New Roman" panose="02020603050405020304" pitchFamily="18" charset="0"/>
            </a:endParaRPr>
          </a:p>
        </p:txBody>
      </p:sp>
      <p:sp>
        <p:nvSpPr>
          <p:cNvPr id="780291" name="Rectangle 3">
            <a:extLst>
              <a:ext uri="{FF2B5EF4-FFF2-40B4-BE49-F238E27FC236}">
                <a16:creationId xmlns:a16="http://schemas.microsoft.com/office/drawing/2014/main" id="{C3FF50F1-6986-2A9D-2CA4-8EE4F93D1858}"/>
              </a:ext>
            </a:extLst>
          </p:cNvPr>
          <p:cNvSpPr>
            <a:spLocks noChangeArrowheads="1"/>
          </p:cNvSpPr>
          <p:nvPr/>
        </p:nvSpPr>
        <p:spPr bwMode="auto">
          <a:xfrm>
            <a:off x="0" y="31623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sp>
        <p:nvSpPr>
          <p:cNvPr id="780292" name="Rectangle 4">
            <a:extLst>
              <a:ext uri="{FF2B5EF4-FFF2-40B4-BE49-F238E27FC236}">
                <a16:creationId xmlns:a16="http://schemas.microsoft.com/office/drawing/2014/main" id="{7C7CB8E2-81BD-E6E8-F979-368E632B5811}"/>
              </a:ext>
            </a:extLst>
          </p:cNvPr>
          <p:cNvSpPr>
            <a:spLocks noChangeArrowheads="1"/>
          </p:cNvSpPr>
          <p:nvPr/>
        </p:nvSpPr>
        <p:spPr bwMode="auto">
          <a:xfrm>
            <a:off x="0" y="3695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FR"/>
          </a:p>
        </p:txBody>
      </p:sp>
      <p:sp>
        <p:nvSpPr>
          <p:cNvPr id="780293" name="Rectangle 5">
            <a:extLst>
              <a:ext uri="{FF2B5EF4-FFF2-40B4-BE49-F238E27FC236}">
                <a16:creationId xmlns:a16="http://schemas.microsoft.com/office/drawing/2014/main" id="{0E913C8B-3423-A437-B709-1D5325EF2F58}"/>
              </a:ext>
            </a:extLst>
          </p:cNvPr>
          <p:cNvSpPr>
            <a:spLocks noChangeArrowheads="1"/>
          </p:cNvSpPr>
          <p:nvPr/>
        </p:nvSpPr>
        <p:spPr bwMode="auto">
          <a:xfrm>
            <a:off x="327025" y="1138238"/>
            <a:ext cx="4646613" cy="3714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182563" indent="-182563">
              <a:spcBef>
                <a:spcPct val="20000"/>
              </a:spcBef>
              <a:buClr>
                <a:schemeClr val="accent1"/>
              </a:buClr>
              <a:buFont typeface="Wingdings" pitchFamily="2" charset="2"/>
              <a:buChar char=""/>
              <a:defRPr kumimoji="1" sz="2400">
                <a:solidFill>
                  <a:schemeClr val="tx1"/>
                </a:solidFill>
                <a:latin typeface="Times New Roman" panose="02020603050405020304" pitchFamily="18" charset="0"/>
              </a:defRPr>
            </a:lvl1pPr>
            <a:lvl2pPr marL="476250" indent="-179388">
              <a:spcBef>
                <a:spcPct val="20000"/>
              </a:spcBef>
              <a:buClr>
                <a:schemeClr val="accent1"/>
              </a:buClr>
              <a:buChar char="–"/>
              <a:defRPr kumimoji="1" sz="2200">
                <a:solidFill>
                  <a:schemeClr val="tx1"/>
                </a:solidFill>
                <a:latin typeface="Times New Roman" panose="02020603050405020304" pitchFamily="18" charset="0"/>
              </a:defRPr>
            </a:lvl2pPr>
            <a:lvl3pPr marL="750888" indent="-160338">
              <a:spcBef>
                <a:spcPct val="20000"/>
              </a:spcBef>
              <a:buClr>
                <a:schemeClr val="accent1"/>
              </a:buClr>
              <a:buFont typeface="Wingdings" pitchFamily="2" charset="2"/>
              <a:buChar char=""/>
              <a:defRPr kumimoji="1" sz="2000">
                <a:solidFill>
                  <a:schemeClr val="tx1"/>
                </a:solidFill>
                <a:latin typeface="Times New Roman" panose="02020603050405020304" pitchFamily="18" charset="0"/>
              </a:defRPr>
            </a:lvl3pPr>
            <a:lvl4pPr marL="1035050" indent="-169863">
              <a:spcBef>
                <a:spcPct val="20000"/>
              </a:spcBef>
              <a:buClr>
                <a:schemeClr val="accent1"/>
              </a:buClr>
              <a:buChar char="–"/>
              <a:defRPr kumimoji="1">
                <a:solidFill>
                  <a:schemeClr val="tx1"/>
                </a:solidFill>
                <a:latin typeface="Times New Roman" panose="02020603050405020304" pitchFamily="18" charset="0"/>
              </a:defRPr>
            </a:lvl4pPr>
            <a:lvl5pPr marL="1319213" indent="-109538">
              <a:spcBef>
                <a:spcPct val="20000"/>
              </a:spcBef>
              <a:buClr>
                <a:schemeClr val="accent1"/>
              </a:buClr>
              <a:buFont typeface="Wingdings" pitchFamily="2" charset="2"/>
              <a:buChar char=""/>
              <a:defRPr kumimoji="1">
                <a:solidFill>
                  <a:schemeClr val="tx1"/>
                </a:solidFill>
                <a:latin typeface="Times New Roman" panose="02020603050405020304" pitchFamily="18" charset="0"/>
              </a:defRPr>
            </a:lvl5pPr>
            <a:lvl6pPr marL="17764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6pPr>
            <a:lvl7pPr marL="22336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7pPr>
            <a:lvl8pPr marL="26908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8pPr>
            <a:lvl9pPr marL="31480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9pPr>
          </a:lstStyle>
          <a:p>
            <a:pPr eaLnBrk="1" hangingPunct="1"/>
            <a:r>
              <a:rPr lang="en-US" altLang="en-CH">
                <a:solidFill>
                  <a:srgbClr val="000000"/>
                </a:solidFill>
                <a:effectLst>
                  <a:outerShdw blurRad="38100" dist="38100" dir="2700000" algn="tl">
                    <a:srgbClr val="C0C0C0"/>
                  </a:outerShdw>
                </a:effectLst>
                <a:cs typeface="Times New Roman" panose="02020603050405020304" pitchFamily="18" charset="0"/>
              </a:rPr>
              <a:t>Starting from the analytical expressions of the flux linking two coupled circuits given in the last equation, it is possible to express the mutual inductances of the circuits in terms of the geometrical mean distance of the circuits. </a:t>
            </a:r>
          </a:p>
        </p:txBody>
      </p:sp>
      <p:pic>
        <p:nvPicPr>
          <p:cNvPr id="780294" name="Picture 6">
            <a:extLst>
              <a:ext uri="{FF2B5EF4-FFF2-40B4-BE49-F238E27FC236}">
                <a16:creationId xmlns:a16="http://schemas.microsoft.com/office/drawing/2014/main" id="{61486526-2311-662F-B12C-ED8313ADFB6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2413" y="1266825"/>
            <a:ext cx="3602037" cy="2747963"/>
          </a:xfrm>
          <a:prstGeom prst="rect">
            <a:avLst/>
          </a:prstGeom>
          <a:noFill/>
          <a:extLst>
            <a:ext uri="{909E8E84-426E-40DD-AFC4-6F175D3DCCD1}">
              <a14:hiddenFill xmlns:a14="http://schemas.microsoft.com/office/drawing/2010/main">
                <a:solidFill>
                  <a:srgbClr val="FFFFFF"/>
                </a:solidFill>
              </a14:hiddenFill>
            </a:ext>
          </a:extLst>
        </p:spPr>
      </p:pic>
      <p:sp>
        <p:nvSpPr>
          <p:cNvPr id="780299" name="Rectangle 11">
            <a:extLst>
              <a:ext uri="{FF2B5EF4-FFF2-40B4-BE49-F238E27FC236}">
                <a16:creationId xmlns:a16="http://schemas.microsoft.com/office/drawing/2014/main" id="{032D7FA1-8720-2129-551E-2D7FF5C749C2}"/>
              </a:ext>
            </a:extLst>
          </p:cNvPr>
          <p:cNvSpPr>
            <a:spLocks noChangeArrowheads="1"/>
          </p:cNvSpPr>
          <p:nvPr/>
        </p:nvSpPr>
        <p:spPr bwMode="auto">
          <a:xfrm>
            <a:off x="514350" y="4200525"/>
            <a:ext cx="8013700" cy="3714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182563" indent="-182563">
              <a:spcBef>
                <a:spcPct val="20000"/>
              </a:spcBef>
              <a:buClr>
                <a:schemeClr val="accent1"/>
              </a:buClr>
              <a:buFont typeface="Wingdings" pitchFamily="2" charset="2"/>
              <a:buChar char=""/>
              <a:defRPr kumimoji="1" sz="2400">
                <a:solidFill>
                  <a:schemeClr val="tx1"/>
                </a:solidFill>
                <a:latin typeface="Times New Roman" panose="02020603050405020304" pitchFamily="18" charset="0"/>
              </a:defRPr>
            </a:lvl1pPr>
            <a:lvl2pPr marL="476250" indent="-179388">
              <a:spcBef>
                <a:spcPct val="20000"/>
              </a:spcBef>
              <a:buClr>
                <a:schemeClr val="accent1"/>
              </a:buClr>
              <a:buChar char="–"/>
              <a:defRPr kumimoji="1" sz="2200">
                <a:solidFill>
                  <a:schemeClr val="tx1"/>
                </a:solidFill>
                <a:latin typeface="Times New Roman" panose="02020603050405020304" pitchFamily="18" charset="0"/>
              </a:defRPr>
            </a:lvl2pPr>
            <a:lvl3pPr marL="750888" indent="-160338">
              <a:spcBef>
                <a:spcPct val="20000"/>
              </a:spcBef>
              <a:buClr>
                <a:schemeClr val="accent1"/>
              </a:buClr>
              <a:buFont typeface="Wingdings" pitchFamily="2" charset="2"/>
              <a:buChar char=""/>
              <a:defRPr kumimoji="1" sz="2000">
                <a:solidFill>
                  <a:schemeClr val="tx1"/>
                </a:solidFill>
                <a:latin typeface="Times New Roman" panose="02020603050405020304" pitchFamily="18" charset="0"/>
              </a:defRPr>
            </a:lvl3pPr>
            <a:lvl4pPr marL="1035050" indent="-169863">
              <a:spcBef>
                <a:spcPct val="20000"/>
              </a:spcBef>
              <a:buClr>
                <a:schemeClr val="accent1"/>
              </a:buClr>
              <a:buChar char="–"/>
              <a:defRPr kumimoji="1">
                <a:solidFill>
                  <a:schemeClr val="tx1"/>
                </a:solidFill>
                <a:latin typeface="Times New Roman" panose="02020603050405020304" pitchFamily="18" charset="0"/>
              </a:defRPr>
            </a:lvl4pPr>
            <a:lvl5pPr marL="1319213" indent="-109538">
              <a:spcBef>
                <a:spcPct val="20000"/>
              </a:spcBef>
              <a:buClr>
                <a:schemeClr val="accent1"/>
              </a:buClr>
              <a:buFont typeface="Wingdings" pitchFamily="2" charset="2"/>
              <a:buChar char=""/>
              <a:defRPr kumimoji="1">
                <a:solidFill>
                  <a:schemeClr val="tx1"/>
                </a:solidFill>
                <a:latin typeface="Times New Roman" panose="02020603050405020304" pitchFamily="18" charset="0"/>
              </a:defRPr>
            </a:lvl5pPr>
            <a:lvl6pPr marL="17764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6pPr>
            <a:lvl7pPr marL="22336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7pPr>
            <a:lvl8pPr marL="26908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8pPr>
            <a:lvl9pPr marL="3148013" indent="-109538" fontAlgn="base">
              <a:spcBef>
                <a:spcPct val="20000"/>
              </a:spcBef>
              <a:spcAft>
                <a:spcPct val="0"/>
              </a:spcAft>
              <a:buClr>
                <a:schemeClr val="accent1"/>
              </a:buClr>
              <a:buFont typeface="Wingdings" pitchFamily="2" charset="2"/>
              <a:buChar char=""/>
              <a:defRPr kumimoji="1">
                <a:solidFill>
                  <a:schemeClr val="tx1"/>
                </a:solidFill>
                <a:latin typeface="Times New Roman" panose="02020603050405020304" pitchFamily="18" charset="0"/>
              </a:defRPr>
            </a:lvl9pPr>
          </a:lstStyle>
          <a:p>
            <a:pPr eaLnBrk="1" hangingPunct="1"/>
            <a:r>
              <a:rPr lang="en-US" altLang="en-CH">
                <a:solidFill>
                  <a:srgbClr val="000000"/>
                </a:solidFill>
                <a:cs typeface="Times New Roman" panose="02020603050405020304" pitchFamily="18" charset="0"/>
              </a:rPr>
              <a:t>The geometrical mean distance (GMD) of the cross-section </a:t>
            </a:r>
            <a:r>
              <a:rPr lang="en-US" altLang="en-CH" i="1">
                <a:solidFill>
                  <a:srgbClr val="000000"/>
                </a:solidFill>
                <a:cs typeface="Times New Roman" panose="02020603050405020304" pitchFamily="18" charset="0"/>
              </a:rPr>
              <a:t>S</a:t>
            </a:r>
            <a:r>
              <a:rPr lang="en-US" altLang="en-CH" sz="2000" i="1" baseline="-20000">
                <a:solidFill>
                  <a:srgbClr val="000000"/>
                </a:solidFill>
                <a:cs typeface="Times New Roman" panose="02020603050405020304" pitchFamily="18" charset="0"/>
              </a:rPr>
              <a:t>i</a:t>
            </a:r>
            <a:r>
              <a:rPr lang="en-US" altLang="en-CH">
                <a:solidFill>
                  <a:srgbClr val="000000"/>
                </a:solidFill>
                <a:cs typeface="Times New Roman" panose="02020603050405020304" pitchFamily="18" charset="0"/>
              </a:rPr>
              <a:t> to the cross-section </a:t>
            </a:r>
            <a:r>
              <a:rPr lang="en-US" altLang="en-CH" i="1">
                <a:solidFill>
                  <a:srgbClr val="000000"/>
                </a:solidFill>
                <a:cs typeface="Times New Roman" panose="02020603050405020304" pitchFamily="18" charset="0"/>
              </a:rPr>
              <a:t>S</a:t>
            </a:r>
            <a:r>
              <a:rPr lang="en-US" altLang="en-CH" sz="2000" i="1" baseline="-20000">
                <a:solidFill>
                  <a:srgbClr val="000000"/>
                </a:solidFill>
                <a:cs typeface="Times New Roman" panose="02020603050405020304" pitchFamily="18" charset="0"/>
              </a:rPr>
              <a:t>j</a:t>
            </a:r>
            <a:r>
              <a:rPr lang="en-US" altLang="en-CH">
                <a:solidFill>
                  <a:srgbClr val="000000"/>
                </a:solidFill>
                <a:cs typeface="Times New Roman" panose="02020603050405020304" pitchFamily="18" charset="0"/>
              </a:rPr>
              <a:t>, is denoted by </a:t>
            </a:r>
            <a:r>
              <a:rPr lang="en-US" altLang="en-CH" i="1">
                <a:solidFill>
                  <a:srgbClr val="000000"/>
                </a:solidFill>
                <a:cs typeface="Times New Roman" panose="02020603050405020304" pitchFamily="18" charset="0"/>
              </a:rPr>
              <a:t>g</a:t>
            </a:r>
            <a:r>
              <a:rPr lang="en-US" altLang="en-CH" sz="2000" i="1" baseline="-20000">
                <a:solidFill>
                  <a:srgbClr val="000000"/>
                </a:solidFill>
                <a:cs typeface="Times New Roman" panose="02020603050405020304" pitchFamily="18" charset="0"/>
              </a:rPr>
              <a:t>ij</a:t>
            </a:r>
            <a:r>
              <a:rPr lang="en-US" altLang="en-CH" sz="2000">
                <a:solidFill>
                  <a:srgbClr val="000000"/>
                </a:solidFill>
                <a:cs typeface="Times New Roman" panose="02020603050405020304" pitchFamily="18" charset="0"/>
              </a:rPr>
              <a:t> </a:t>
            </a:r>
            <a:r>
              <a:rPr lang="en-US" altLang="en-CH">
                <a:solidFill>
                  <a:srgbClr val="000000"/>
                </a:solidFill>
                <a:cs typeface="Times New Roman" panose="02020603050405020304" pitchFamily="18" charset="0"/>
              </a:rPr>
              <a:t>and is defined as </a:t>
            </a:r>
          </a:p>
        </p:txBody>
      </p:sp>
      <p:graphicFrame>
        <p:nvGraphicFramePr>
          <p:cNvPr id="780300" name="Object 12">
            <a:extLst>
              <a:ext uri="{FF2B5EF4-FFF2-40B4-BE49-F238E27FC236}">
                <a16:creationId xmlns:a16="http://schemas.microsoft.com/office/drawing/2014/main" id="{16A409EA-E420-FFF7-306E-06889B15E33D}"/>
              </a:ext>
            </a:extLst>
          </p:cNvPr>
          <p:cNvGraphicFramePr>
            <a:graphicFrameLocks noChangeAspect="1"/>
          </p:cNvGraphicFramePr>
          <p:nvPr/>
        </p:nvGraphicFramePr>
        <p:xfrm>
          <a:off x="1484313" y="5133975"/>
          <a:ext cx="3416300" cy="903288"/>
        </p:xfrm>
        <a:graphic>
          <a:graphicData uri="http://schemas.openxmlformats.org/presentationml/2006/ole">
            <mc:AlternateContent xmlns:mc="http://schemas.openxmlformats.org/markup-compatibility/2006">
              <mc:Choice xmlns:v="urn:schemas-microsoft-com:vml" Requires="v">
                <p:oleObj r:id="rId4" imgW="57340500" imgH="15214600" progId="Equation.3">
                  <p:embed/>
                </p:oleObj>
              </mc:Choice>
              <mc:Fallback>
                <p:oleObj r:id="rId4" imgW="57340500" imgH="15214600" progId="Equation.3">
                  <p:embed/>
                  <p:pic>
                    <p:nvPicPr>
                      <p:cNvPr id="0" name="Object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84313" y="5133975"/>
                        <a:ext cx="3416300" cy="9032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spd="med">
    <p:random/>
    <p:sndAc>
      <p:endSnd/>
    </p:sndAc>
  </p:transition>
</p:sld>
</file>

<file path=ppt/theme/theme1.xml><?xml version="1.0" encoding="utf-8"?>
<a:theme xmlns:a="http://schemas.openxmlformats.org/drawingml/2006/main" name="FMT Presentation">
  <a:themeElements>
    <a:clrScheme name="">
      <a:dk1>
        <a:srgbClr val="000000"/>
      </a:dk1>
      <a:lt1>
        <a:srgbClr val="FFFFFF"/>
      </a:lt1>
      <a:dk2>
        <a:srgbClr val="000000"/>
      </a:dk2>
      <a:lt2>
        <a:srgbClr val="808080"/>
      </a:lt2>
      <a:accent1>
        <a:srgbClr val="004CA5"/>
      </a:accent1>
      <a:accent2>
        <a:srgbClr val="AF4187"/>
      </a:accent2>
      <a:accent3>
        <a:srgbClr val="FFFFFF"/>
      </a:accent3>
      <a:accent4>
        <a:srgbClr val="000000"/>
      </a:accent4>
      <a:accent5>
        <a:srgbClr val="AAB2CF"/>
      </a:accent5>
      <a:accent6>
        <a:srgbClr val="9E3A7A"/>
      </a:accent6>
      <a:hlink>
        <a:srgbClr val="008282"/>
      </a:hlink>
      <a:folHlink>
        <a:srgbClr val="E6A046"/>
      </a:folHlink>
    </a:clrScheme>
    <a:fontScheme name="FMT Presentat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altLang="en-CH" sz="2400" b="0" i="0" u="none" strike="noStrike" cap="none" normalizeH="0" baseline="0" smtClean="0">
            <a:ln>
              <a:noFill/>
            </a:ln>
            <a:solidFill>
              <a:schemeClr val="folHlink"/>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altLang="en-CH" sz="2400" b="0" i="0" u="none" strike="noStrike" cap="none" normalizeH="0" baseline="0" smtClean="0">
            <a:ln>
              <a:noFill/>
            </a:ln>
            <a:solidFill>
              <a:schemeClr val="folHlink"/>
            </a:solidFill>
            <a:effectLst/>
            <a:latin typeface="Times New Roman" panose="02020603050405020304" pitchFamily="18" charset="0"/>
          </a:defRPr>
        </a:defPPr>
      </a:lstStyle>
    </a:lnDef>
  </a:objectDefaults>
  <a:extraClrSchemeLst>
    <a:extraClrScheme>
      <a:clrScheme name="FMT Presentation 1">
        <a:dk1>
          <a:srgbClr val="5E574E"/>
        </a:dk1>
        <a:lt1>
          <a:srgbClr val="FFFFCC"/>
        </a:lt1>
        <a:dk2>
          <a:srgbClr val="000000"/>
        </a:dk2>
        <a:lt2>
          <a:srgbClr val="FFCC00"/>
        </a:lt2>
        <a:accent1>
          <a:srgbClr val="CC9900"/>
        </a:accent1>
        <a:accent2>
          <a:srgbClr val="FF6600"/>
        </a:accent2>
        <a:accent3>
          <a:srgbClr val="AA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
      <a:clrScheme name="FMT Presentation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clrMap bg1="lt1" tx1="dk1" bg2="lt2" tx2="dk2" accent1="accent1" accent2="accent2" accent3="accent3" accent4="accent4" accent5="accent5" accent6="accent6" hlink="hlink" folHlink="folHlink"/>
    </a:extraClrScheme>
    <a:extraClrScheme>
      <a:clrScheme name="FMT Presentation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FMT Presentation 4">
        <a:dk1>
          <a:srgbClr val="000000"/>
        </a:dk1>
        <a:lt1>
          <a:srgbClr val="FFFFFF"/>
        </a:lt1>
        <a:dk2>
          <a:srgbClr val="8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FF0000"/>
        </a:hlink>
        <a:folHlink>
          <a:srgbClr val="FFFFCC"/>
        </a:folHlink>
      </a:clrScheme>
      <a:clrMap bg1="lt1" tx1="dk1" bg2="lt2" tx2="dk2" accent1="accent1" accent2="accent2" accent3="accent3" accent4="accent4" accent5="accent5" accent6="accent6" hlink="hlink" folHlink="folHlink"/>
    </a:extraClrScheme>
    <a:extraClrScheme>
      <a:clrScheme name="FMT Presentation 5">
        <a:dk1>
          <a:srgbClr val="000066"/>
        </a:dk1>
        <a:lt1>
          <a:srgbClr val="FFFFFF"/>
        </a:lt1>
        <a:dk2>
          <a:srgbClr val="0000FF"/>
        </a:dk2>
        <a:lt2>
          <a:srgbClr val="000000"/>
        </a:lt2>
        <a:accent1>
          <a:srgbClr val="0066FF"/>
        </a:accent1>
        <a:accent2>
          <a:srgbClr val="33CCCC"/>
        </a:accent2>
        <a:accent3>
          <a:srgbClr val="FFFFFF"/>
        </a:accent3>
        <a:accent4>
          <a:srgbClr val="000056"/>
        </a:accent4>
        <a:accent5>
          <a:srgbClr val="AAB8FF"/>
        </a:accent5>
        <a:accent6>
          <a:srgbClr val="2DB9B9"/>
        </a:accent6>
        <a:hlink>
          <a:srgbClr val="FF00FF"/>
        </a:hlink>
        <a:folHlink>
          <a:srgbClr val="9933FF"/>
        </a:folHlink>
      </a:clrScheme>
      <a:clrMap bg1="lt1" tx1="dk1" bg2="lt2" tx2="dk2" accent1="accent1" accent2="accent2" accent3="accent3" accent4="accent4" accent5="accent5" accent6="accent6" hlink="hlink" folHlink="folHlink"/>
    </a:extraClrScheme>
    <a:extraClrScheme>
      <a:clrScheme name="FMT Presentation 6">
        <a:dk1>
          <a:srgbClr val="000000"/>
        </a:dk1>
        <a:lt1>
          <a:srgbClr val="FFFFFF"/>
        </a:lt1>
        <a:dk2>
          <a:srgbClr val="000066"/>
        </a:dk2>
        <a:lt2>
          <a:srgbClr val="FFCC00"/>
        </a:lt2>
        <a:accent1>
          <a:srgbClr val="0066FF"/>
        </a:accent1>
        <a:accent2>
          <a:srgbClr val="33CCCC"/>
        </a:accent2>
        <a:accent3>
          <a:srgbClr val="AAAAB8"/>
        </a:accent3>
        <a:accent4>
          <a:srgbClr val="DADADA"/>
        </a:accent4>
        <a:accent5>
          <a:srgbClr val="AAB8FF"/>
        </a:accent5>
        <a:accent6>
          <a:srgbClr val="2DB9B9"/>
        </a:accent6>
        <a:hlink>
          <a:srgbClr val="FF00FF"/>
        </a:hlink>
        <a:folHlink>
          <a:srgbClr val="9933FF"/>
        </a:folHlink>
      </a:clrScheme>
      <a:clrMap bg1="dk2" tx1="lt1" bg2="dk1" tx2="lt2" accent1="accent1" accent2="accent2" accent3="accent3" accent4="accent4" accent5="accent5" accent6="accent6" hlink="hlink" folHlink="folHlink"/>
    </a:extraClrScheme>
    <a:extraClrScheme>
      <a:clrScheme name="FMT Presentation 7">
        <a:dk1>
          <a:srgbClr val="5E574E"/>
        </a:dk1>
        <a:lt1>
          <a:srgbClr val="FFFFCC"/>
        </a:lt1>
        <a:dk2>
          <a:srgbClr val="800000"/>
        </a:dk2>
        <a:lt2>
          <a:srgbClr val="FFCC00"/>
        </a:lt2>
        <a:accent1>
          <a:srgbClr val="CC9900"/>
        </a:accent1>
        <a:accent2>
          <a:srgbClr val="FF6600"/>
        </a:accent2>
        <a:accent3>
          <a:srgbClr val="C0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C:\MSOffice\Modelli\Modelli di presentazione\Barra laterale.pot</Template>
  <TotalTime>8566</TotalTime>
  <Words>939</Words>
  <Application>Microsoft Macintosh PowerPoint</Application>
  <PresentationFormat>On-screen Show (4:3)</PresentationFormat>
  <Paragraphs>113</Paragraphs>
  <Slides>22</Slides>
  <Notes>22</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9" baseType="lpstr">
      <vt:lpstr>Times New Roman</vt:lpstr>
      <vt:lpstr>Arial</vt:lpstr>
      <vt:lpstr>Wingdings</vt:lpstr>
      <vt:lpstr>Tahoma</vt:lpstr>
      <vt:lpstr>Symbol</vt:lpstr>
      <vt:lpstr>FMT Presentation</vt:lpstr>
      <vt:lpstr>Microsoft Equation 3.0</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Stabilità</dc:title>
  <dc:creator>preinstalled user</dc:creator>
  <cp:lastModifiedBy>Farhad Rachidi</cp:lastModifiedBy>
  <cp:revision>1325</cp:revision>
  <cp:lastPrinted>1998-11-24T17:46:38Z</cp:lastPrinted>
  <dcterms:created xsi:type="dcterms:W3CDTF">1995-06-17T23:31:02Z</dcterms:created>
  <dcterms:modified xsi:type="dcterms:W3CDTF">2025-03-27T22:08:42Z</dcterms:modified>
</cp:coreProperties>
</file>