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3028" r:id="rId2"/>
    <p:sldId id="1222" r:id="rId3"/>
    <p:sldId id="1292" r:id="rId4"/>
    <p:sldId id="1301" r:id="rId5"/>
    <p:sldId id="1308" r:id="rId6"/>
    <p:sldId id="1309" r:id="rId7"/>
    <p:sldId id="3027" r:id="rId8"/>
    <p:sldId id="1312" r:id="rId9"/>
    <p:sldId id="1313" r:id="rId10"/>
    <p:sldId id="1314" r:id="rId11"/>
    <p:sldId id="1315" r:id="rId12"/>
    <p:sldId id="1316" r:id="rId13"/>
    <p:sldId id="1318" r:id="rId14"/>
    <p:sldId id="1317" r:id="rId15"/>
    <p:sldId id="1319" r:id="rId16"/>
    <p:sldId id="1320" r:id="rId17"/>
    <p:sldId id="1321" r:id="rId18"/>
    <p:sldId id="1310" r:id="rId19"/>
    <p:sldId id="1323" r:id="rId20"/>
    <p:sldId id="1324" r:id="rId21"/>
    <p:sldId id="1325" r:id="rId22"/>
    <p:sldId id="1326" r:id="rId23"/>
    <p:sldId id="1329" r:id="rId24"/>
    <p:sldId id="1330" r:id="rId25"/>
    <p:sldId id="1331" r:id="rId26"/>
    <p:sldId id="1332" r:id="rId27"/>
    <p:sldId id="1333" r:id="rId28"/>
    <p:sldId id="1334" r:id="rId29"/>
    <p:sldId id="1328" r:id="rId30"/>
    <p:sldId id="1335" r:id="rId31"/>
    <p:sldId id="1336" r:id="rId32"/>
    <p:sldId id="1337" r:id="rId33"/>
    <p:sldId id="1338" r:id="rId34"/>
    <p:sldId id="1339" r:id="rId35"/>
    <p:sldId id="1340" r:id="rId36"/>
    <p:sldId id="1341" r:id="rId37"/>
    <p:sldId id="134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38"/>
    <p:restoredTop sz="94828" autoAdjust="0"/>
  </p:normalViewPr>
  <p:slideViewPr>
    <p:cSldViewPr snapToGrid="0" snapToObjects="1">
      <p:cViewPr varScale="1">
        <p:scale>
          <a:sx n="115" d="100"/>
          <a:sy n="115" d="100"/>
        </p:scale>
        <p:origin x="11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CB83-FC36-5D4A-9CFF-08DE1D629616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B34A-8E98-AC45-8C51-1AB2F9B3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2A7B-3C56-AE4C-83F2-557C9A1FD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8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140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24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21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573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38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132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80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76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057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350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8794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033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02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758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63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24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78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391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2307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922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16672-F69E-476E-885E-1414729565F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1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595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16672-F69E-476E-885E-1414729565F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59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02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886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18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80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592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47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2F59-4726-4C42-91CA-DBC791EC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F8CE-3CAB-A94C-A232-8EE86116F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93E96-2BBB-5C4B-8798-80E259AC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59F0-F212-4241-9D6E-CF0F1E87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4595-A84D-3C4B-8F8E-508BDFBC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A2E-6F9C-CD4B-A065-37D35EF1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3F8F7-B227-7547-8792-6C84E2AE0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B0C4-341C-5143-87C5-C5AEAC1D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74E9-9BAA-6B46-8A23-3D1648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99393-BE2F-1E43-9445-B99A4A13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A272D-97E7-204F-A607-89AE0D150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CE70B-C236-4942-9F13-3676B025F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FA5E-8101-9149-B040-05160DDF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2B63-6E79-E048-9FEB-02D46088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007C-1A53-3845-814B-80A69363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2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0126-280E-CB45-BFBA-3C63A7C6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F48C-4414-274E-9B1A-1606CF3A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04530-BC63-FA42-B10E-FB0B2DEB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01CEB-442C-EE46-A092-83B11B9B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F193-3483-444D-A7C2-388C32C1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B6E6-0980-C248-91C6-FE453276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25D07-0967-EE46-9442-1F62EEB1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D0B30-DE2C-3948-8A97-D3E4EFE8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648A8-C3B8-8F4C-A9A2-1A30B1CC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B42-DB17-C543-986A-435E1D03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7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11F7-4BD9-8046-9976-42DE7997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34A7-AB50-F844-A084-2AB27FC5A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D0DCA-8973-034F-8531-BCDD2EC7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AE7B-26FE-A347-89E4-50F9E6D6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D326B-3EE5-4C4A-8B3B-4A07A9C6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2FF1D-A2FB-8F4F-9E83-F70040D5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B676-66C2-8645-BEC6-871CAE14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28264-F585-C643-8A7C-CFB70773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1CEE4-C6EE-D54D-B049-8310BEEF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6A7CA-EC78-8C40-BA7B-E83491B5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BC902-1419-7240-959A-D40E2686C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697D4-E9DA-C249-A1F0-92D047C5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4109C-9FEB-3E4D-97DE-1EEBC094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096F9-B13E-C342-8FD7-C5D6F635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9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B7C1-F05E-0646-8A63-097DE492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D589A-C4E7-8548-96BA-10E91B9E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45326-5109-7A43-A03A-45EB51A5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6A780-41DA-2243-B35B-8E5BEAC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EE03A-3D02-D64C-8949-65A8298A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A0FF3-EE11-0E4E-AB07-86B6ED99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BD75-FA84-7E41-A255-CB8D5573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CDDC-56A9-A14F-98AA-704CC10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62FC-6C3A-E84E-B701-C7E8768E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0A45-3515-7244-A71B-8F8CA6D61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DE097-7FB1-B145-B22A-BD6C1B7B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81ACD-A513-0941-A938-D13E98A2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C283B-88F0-3341-A077-85CD1DC5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5AB2-00CE-3D47-840D-F2D528C1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267A0-C6EC-A04E-99BD-CF35BEF9F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63F9-73FD-0F4B-A04B-92F15D7D9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2FEB6-0CAA-F940-A3CC-D4C34327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6659A-1B98-6C49-9FA7-CC02C821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43FAD-EE05-A741-B46F-DD84659C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094A2-39FC-5147-8F6F-58078E9B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F46C-1B60-5B4E-A454-5DCDB8AAA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B80D9-22B8-2A40-8C8D-ABA3F3085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F2725-DE96-6D4B-AF1C-28E22D24CB7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6A6E0-FB3C-E34D-AEE5-A7E111294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3F44-8AE0-214A-970E-805D888B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305.png"/><Relationship Id="rId18" Type="http://schemas.openxmlformats.org/officeDocument/2006/relationships/image" Target="../media/image310.png"/><Relationship Id="rId26" Type="http://schemas.openxmlformats.org/officeDocument/2006/relationships/image" Target="../media/image324.png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313.png"/><Relationship Id="rId7" Type="http://schemas.openxmlformats.org/officeDocument/2006/relationships/image" Target="../media/image299.png"/><Relationship Id="rId12" Type="http://schemas.openxmlformats.org/officeDocument/2006/relationships/image" Target="../media/image304.png"/><Relationship Id="rId17" Type="http://schemas.openxmlformats.org/officeDocument/2006/relationships/image" Target="../media/image309.png"/><Relationship Id="rId25" Type="http://schemas.openxmlformats.org/officeDocument/2006/relationships/image" Target="../media/image317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08.png"/><Relationship Id="rId20" Type="http://schemas.openxmlformats.org/officeDocument/2006/relationships/image" Target="../media/image312.png"/><Relationship Id="rId29" Type="http://schemas.openxmlformats.org/officeDocument/2006/relationships/image" Target="../media/image326.png"/><Relationship Id="rId1" Type="http://schemas.openxmlformats.org/officeDocument/2006/relationships/tags" Target="../tags/tag8.xml"/><Relationship Id="rId6" Type="http://schemas.openxmlformats.org/officeDocument/2006/relationships/image" Target="../media/image298.png"/><Relationship Id="rId11" Type="http://schemas.openxmlformats.org/officeDocument/2006/relationships/image" Target="../media/image303.png"/><Relationship Id="rId24" Type="http://schemas.openxmlformats.org/officeDocument/2006/relationships/image" Target="../media/image323.png"/><Relationship Id="rId5" Type="http://schemas.openxmlformats.org/officeDocument/2006/relationships/image" Target="../media/image321.png"/><Relationship Id="rId15" Type="http://schemas.openxmlformats.org/officeDocument/2006/relationships/image" Target="../media/image307.png"/><Relationship Id="rId23" Type="http://schemas.openxmlformats.org/officeDocument/2006/relationships/image" Target="../media/image322.png"/><Relationship Id="rId28" Type="http://schemas.openxmlformats.org/officeDocument/2006/relationships/image" Target="../media/image325.png"/><Relationship Id="rId10" Type="http://schemas.openxmlformats.org/officeDocument/2006/relationships/image" Target="../media/image302.png"/><Relationship Id="rId19" Type="http://schemas.openxmlformats.org/officeDocument/2006/relationships/image" Target="../media/image311.png"/><Relationship Id="rId4" Type="http://schemas.openxmlformats.org/officeDocument/2006/relationships/image" Target="../media/image274.png"/><Relationship Id="rId9" Type="http://schemas.openxmlformats.org/officeDocument/2006/relationships/image" Target="../media/image301.png"/><Relationship Id="rId14" Type="http://schemas.openxmlformats.org/officeDocument/2006/relationships/image" Target="../media/image306.png"/><Relationship Id="rId22" Type="http://schemas.openxmlformats.org/officeDocument/2006/relationships/image" Target="../media/image314.png"/><Relationship Id="rId27" Type="http://schemas.openxmlformats.org/officeDocument/2006/relationships/image" Target="../media/image3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255.png"/><Relationship Id="rId5" Type="http://schemas.openxmlformats.org/officeDocument/2006/relationships/image" Target="../media/image328.png"/><Relationship Id="rId4" Type="http://schemas.openxmlformats.org/officeDocument/2006/relationships/image" Target="../media/image3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33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32.png"/><Relationship Id="rId12" Type="http://schemas.openxmlformats.org/officeDocument/2006/relationships/image" Target="../media/image3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331.png"/><Relationship Id="rId11" Type="http://schemas.openxmlformats.org/officeDocument/2006/relationships/image" Target="../media/image335.png"/><Relationship Id="rId5" Type="http://schemas.openxmlformats.org/officeDocument/2006/relationships/image" Target="../media/image330.png"/><Relationship Id="rId10" Type="http://schemas.openxmlformats.org/officeDocument/2006/relationships/image" Target="../media/image334.png"/><Relationship Id="rId4" Type="http://schemas.openxmlformats.org/officeDocument/2006/relationships/image" Target="../media/image329.png"/><Relationship Id="rId9" Type="http://schemas.openxmlformats.org/officeDocument/2006/relationships/image" Target="../media/image333.png"/><Relationship Id="rId14" Type="http://schemas.openxmlformats.org/officeDocument/2006/relationships/image" Target="../media/image3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png"/><Relationship Id="rId13" Type="http://schemas.openxmlformats.org/officeDocument/2006/relationships/image" Target="../media/image34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40.png"/><Relationship Id="rId12" Type="http://schemas.openxmlformats.org/officeDocument/2006/relationships/image" Target="../media/image34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339.png"/><Relationship Id="rId11" Type="http://schemas.openxmlformats.org/officeDocument/2006/relationships/image" Target="../media/image343.png"/><Relationship Id="rId5" Type="http://schemas.openxmlformats.org/officeDocument/2006/relationships/image" Target="../media/image330.png"/><Relationship Id="rId15" Type="http://schemas.openxmlformats.org/officeDocument/2006/relationships/image" Target="../media/image19.jpg"/><Relationship Id="rId10" Type="http://schemas.openxmlformats.org/officeDocument/2006/relationships/image" Target="../media/image342.png"/><Relationship Id="rId4" Type="http://schemas.openxmlformats.org/officeDocument/2006/relationships/image" Target="../media/image329.png"/><Relationship Id="rId9" Type="http://schemas.openxmlformats.org/officeDocument/2006/relationships/image" Target="../media/image341.png"/><Relationship Id="rId14" Type="http://schemas.openxmlformats.org/officeDocument/2006/relationships/image" Target="../media/image3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png"/><Relationship Id="rId13" Type="http://schemas.openxmlformats.org/officeDocument/2006/relationships/image" Target="../media/image34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0.png"/><Relationship Id="rId12" Type="http://schemas.openxmlformats.org/officeDocument/2006/relationships/image" Target="../media/image34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47.png"/><Relationship Id="rId1" Type="http://schemas.openxmlformats.org/officeDocument/2006/relationships/tags" Target="../tags/tag12.xml"/><Relationship Id="rId6" Type="http://schemas.openxmlformats.org/officeDocument/2006/relationships/image" Target="../media/image339.png"/><Relationship Id="rId11" Type="http://schemas.openxmlformats.org/officeDocument/2006/relationships/image" Target="../media/image343.png"/><Relationship Id="rId5" Type="http://schemas.openxmlformats.org/officeDocument/2006/relationships/image" Target="../media/image330.png"/><Relationship Id="rId15" Type="http://schemas.openxmlformats.org/officeDocument/2006/relationships/image" Target="../media/image19.jpg"/><Relationship Id="rId10" Type="http://schemas.openxmlformats.org/officeDocument/2006/relationships/image" Target="../media/image342.png"/><Relationship Id="rId4" Type="http://schemas.openxmlformats.org/officeDocument/2006/relationships/image" Target="../media/image329.png"/><Relationship Id="rId9" Type="http://schemas.openxmlformats.org/officeDocument/2006/relationships/image" Target="../media/image341.png"/><Relationship Id="rId14" Type="http://schemas.openxmlformats.org/officeDocument/2006/relationships/image" Target="../media/image3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355.png"/><Relationship Id="rId18" Type="http://schemas.openxmlformats.org/officeDocument/2006/relationships/image" Target="../media/image36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49.png"/><Relationship Id="rId12" Type="http://schemas.openxmlformats.org/officeDocument/2006/relationships/image" Target="../media/image354.png"/><Relationship Id="rId17" Type="http://schemas.openxmlformats.org/officeDocument/2006/relationships/image" Target="../media/image359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58.png"/><Relationship Id="rId1" Type="http://schemas.openxmlformats.org/officeDocument/2006/relationships/tags" Target="../tags/tag13.xml"/><Relationship Id="rId6" Type="http://schemas.openxmlformats.org/officeDocument/2006/relationships/image" Target="../media/image348.png"/><Relationship Id="rId11" Type="http://schemas.openxmlformats.org/officeDocument/2006/relationships/image" Target="../media/image353.png"/><Relationship Id="rId5" Type="http://schemas.openxmlformats.org/officeDocument/2006/relationships/image" Target="../media/image330.png"/><Relationship Id="rId15" Type="http://schemas.openxmlformats.org/officeDocument/2006/relationships/image" Target="../media/image357.png"/><Relationship Id="rId10" Type="http://schemas.openxmlformats.org/officeDocument/2006/relationships/image" Target="../media/image352.png"/><Relationship Id="rId19" Type="http://schemas.openxmlformats.org/officeDocument/2006/relationships/image" Target="../media/image19.jpg"/><Relationship Id="rId4" Type="http://schemas.openxmlformats.org/officeDocument/2006/relationships/image" Target="../media/image329.png"/><Relationship Id="rId9" Type="http://schemas.openxmlformats.org/officeDocument/2006/relationships/image" Target="../media/image351.png"/><Relationship Id="rId14" Type="http://schemas.openxmlformats.org/officeDocument/2006/relationships/image" Target="../media/image3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png"/><Relationship Id="rId13" Type="http://schemas.openxmlformats.org/officeDocument/2006/relationships/image" Target="../media/image355.png"/><Relationship Id="rId18" Type="http://schemas.openxmlformats.org/officeDocument/2006/relationships/image" Target="../media/image36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3.png"/><Relationship Id="rId12" Type="http://schemas.openxmlformats.org/officeDocument/2006/relationships/image" Target="../media/image354.png"/><Relationship Id="rId17" Type="http://schemas.openxmlformats.org/officeDocument/2006/relationships/image" Target="../media/image359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58.png"/><Relationship Id="rId1" Type="http://schemas.openxmlformats.org/officeDocument/2006/relationships/tags" Target="../tags/tag14.xml"/><Relationship Id="rId6" Type="http://schemas.openxmlformats.org/officeDocument/2006/relationships/image" Target="../media/image362.png"/><Relationship Id="rId11" Type="http://schemas.openxmlformats.org/officeDocument/2006/relationships/image" Target="../media/image353.png"/><Relationship Id="rId5" Type="http://schemas.openxmlformats.org/officeDocument/2006/relationships/image" Target="../media/image330.png"/><Relationship Id="rId15" Type="http://schemas.openxmlformats.org/officeDocument/2006/relationships/image" Target="../media/image357.png"/><Relationship Id="rId10" Type="http://schemas.openxmlformats.org/officeDocument/2006/relationships/image" Target="../media/image352.png"/><Relationship Id="rId19" Type="http://schemas.openxmlformats.org/officeDocument/2006/relationships/image" Target="../media/image19.jpg"/><Relationship Id="rId4" Type="http://schemas.openxmlformats.org/officeDocument/2006/relationships/image" Target="../media/image361.png"/><Relationship Id="rId9" Type="http://schemas.openxmlformats.org/officeDocument/2006/relationships/image" Target="../media/image351.png"/><Relationship Id="rId14" Type="http://schemas.openxmlformats.org/officeDocument/2006/relationships/image" Target="../media/image3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png"/><Relationship Id="rId13" Type="http://schemas.openxmlformats.org/officeDocument/2006/relationships/image" Target="../media/image37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67.png"/><Relationship Id="rId12" Type="http://schemas.openxmlformats.org/officeDocument/2006/relationships/image" Target="../media/image36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366.png"/><Relationship Id="rId11" Type="http://schemas.openxmlformats.org/officeDocument/2006/relationships/image" Target="../media/image368.png"/><Relationship Id="rId5" Type="http://schemas.openxmlformats.org/officeDocument/2006/relationships/image" Target="../media/image330.png"/><Relationship Id="rId10" Type="http://schemas.openxmlformats.org/officeDocument/2006/relationships/image" Target="../media/image19.jpg"/><Relationship Id="rId4" Type="http://schemas.openxmlformats.org/officeDocument/2006/relationships/image" Target="../media/image365.png"/><Relationship Id="rId9" Type="http://schemas.openxmlformats.org/officeDocument/2006/relationships/image" Target="../media/image3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png"/><Relationship Id="rId13" Type="http://schemas.openxmlformats.org/officeDocument/2006/relationships/image" Target="../media/image380.png"/><Relationship Id="rId18" Type="http://schemas.openxmlformats.org/officeDocument/2006/relationships/image" Target="../media/image38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4.png"/><Relationship Id="rId12" Type="http://schemas.openxmlformats.org/officeDocument/2006/relationships/image" Target="../media/image379.png"/><Relationship Id="rId17" Type="http://schemas.openxmlformats.org/officeDocument/2006/relationships/image" Target="../media/image38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83.png"/><Relationship Id="rId1" Type="http://schemas.openxmlformats.org/officeDocument/2006/relationships/tags" Target="../tags/tag16.xml"/><Relationship Id="rId6" Type="http://schemas.openxmlformats.org/officeDocument/2006/relationships/image" Target="../media/image373.png"/><Relationship Id="rId11" Type="http://schemas.openxmlformats.org/officeDocument/2006/relationships/image" Target="../media/image378.png"/><Relationship Id="rId5" Type="http://schemas.openxmlformats.org/officeDocument/2006/relationships/image" Target="../media/image372.png"/><Relationship Id="rId15" Type="http://schemas.openxmlformats.org/officeDocument/2006/relationships/image" Target="../media/image382.png"/><Relationship Id="rId10" Type="http://schemas.openxmlformats.org/officeDocument/2006/relationships/image" Target="../media/image377.png"/><Relationship Id="rId4" Type="http://schemas.openxmlformats.org/officeDocument/2006/relationships/image" Target="../media/image371.png"/><Relationship Id="rId9" Type="http://schemas.openxmlformats.org/officeDocument/2006/relationships/image" Target="../media/image376.png"/><Relationship Id="rId14" Type="http://schemas.openxmlformats.org/officeDocument/2006/relationships/image" Target="../media/image3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388.png"/><Relationship Id="rId5" Type="http://schemas.openxmlformats.org/officeDocument/2006/relationships/image" Target="../media/image387.png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13" Type="http://schemas.openxmlformats.org/officeDocument/2006/relationships/image" Target="../media/image395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9.jpg"/><Relationship Id="rId12" Type="http://schemas.openxmlformats.org/officeDocument/2006/relationships/image" Target="../media/image39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360.png"/><Relationship Id="rId11" Type="http://schemas.openxmlformats.org/officeDocument/2006/relationships/image" Target="../media/image393.png"/><Relationship Id="rId5" Type="http://schemas.openxmlformats.org/officeDocument/2006/relationships/image" Target="../media/image390.png"/><Relationship Id="rId15" Type="http://schemas.openxmlformats.org/officeDocument/2006/relationships/image" Target="../media/image397.png"/><Relationship Id="rId10" Type="http://schemas.openxmlformats.org/officeDocument/2006/relationships/image" Target="../media/image359.png"/><Relationship Id="rId4" Type="http://schemas.openxmlformats.org/officeDocument/2006/relationships/image" Target="../media/image389.png"/><Relationship Id="rId9" Type="http://schemas.openxmlformats.org/officeDocument/2006/relationships/image" Target="../media/image392.png"/><Relationship Id="rId14" Type="http://schemas.openxmlformats.org/officeDocument/2006/relationships/image" Target="../media/image3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13" Type="http://schemas.openxmlformats.org/officeDocument/2006/relationships/image" Target="../media/image404.png"/><Relationship Id="rId18" Type="http://schemas.openxmlformats.org/officeDocument/2006/relationships/image" Target="../media/image409.png"/><Relationship Id="rId26" Type="http://schemas.openxmlformats.org/officeDocument/2006/relationships/image" Target="../media/image25.png"/><Relationship Id="rId3" Type="http://schemas.openxmlformats.org/officeDocument/2006/relationships/notesSlide" Target="../notesSlides/notesSlide22.xml"/><Relationship Id="rId21" Type="http://schemas.openxmlformats.org/officeDocument/2006/relationships/image" Target="../media/image412.png"/><Relationship Id="rId7" Type="http://schemas.openxmlformats.org/officeDocument/2006/relationships/image" Target="../media/image19.jpg"/><Relationship Id="rId12" Type="http://schemas.openxmlformats.org/officeDocument/2006/relationships/image" Target="../media/image403.png"/><Relationship Id="rId17" Type="http://schemas.openxmlformats.org/officeDocument/2006/relationships/image" Target="../media/image408.png"/><Relationship Id="rId25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07.png"/><Relationship Id="rId20" Type="http://schemas.openxmlformats.org/officeDocument/2006/relationships/image" Target="../media/image411.png"/><Relationship Id="rId29" Type="http://schemas.openxmlformats.org/officeDocument/2006/relationships/image" Target="../media/image28.png"/><Relationship Id="rId1" Type="http://schemas.openxmlformats.org/officeDocument/2006/relationships/tags" Target="../tags/tag20.xml"/><Relationship Id="rId6" Type="http://schemas.openxmlformats.org/officeDocument/2006/relationships/image" Target="../media/image399.png"/><Relationship Id="rId11" Type="http://schemas.openxmlformats.org/officeDocument/2006/relationships/image" Target="../media/image402.png"/><Relationship Id="rId24" Type="http://schemas.openxmlformats.org/officeDocument/2006/relationships/image" Target="../media/image23.png"/><Relationship Id="rId32" Type="http://schemas.openxmlformats.org/officeDocument/2006/relationships/image" Target="../media/image423.png"/><Relationship Id="rId5" Type="http://schemas.openxmlformats.org/officeDocument/2006/relationships/image" Target="../media/image398.png"/><Relationship Id="rId15" Type="http://schemas.openxmlformats.org/officeDocument/2006/relationships/image" Target="../media/image406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401.png"/><Relationship Id="rId19" Type="http://schemas.openxmlformats.org/officeDocument/2006/relationships/image" Target="../media/image410.png"/><Relationship Id="rId31" Type="http://schemas.openxmlformats.org/officeDocument/2006/relationships/image" Target="../media/image30.png"/><Relationship Id="rId4" Type="http://schemas.openxmlformats.org/officeDocument/2006/relationships/image" Target="../media/image389.png"/><Relationship Id="rId9" Type="http://schemas.openxmlformats.org/officeDocument/2006/relationships/image" Target="../media/image2040.png"/><Relationship Id="rId14" Type="http://schemas.openxmlformats.org/officeDocument/2006/relationships/image" Target="../media/image405.png"/><Relationship Id="rId22" Type="http://schemas.openxmlformats.org/officeDocument/2006/relationships/image" Target="../media/image413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3.png"/><Relationship Id="rId13" Type="http://schemas.openxmlformats.org/officeDocument/2006/relationships/image" Target="../media/image430.png"/><Relationship Id="rId18" Type="http://schemas.openxmlformats.org/officeDocument/2006/relationships/image" Target="../media/image391.png"/><Relationship Id="rId3" Type="http://schemas.openxmlformats.org/officeDocument/2006/relationships/notesSlide" Target="../notesSlides/notesSlide23.xml"/><Relationship Id="rId21" Type="http://schemas.openxmlformats.org/officeDocument/2006/relationships/image" Target="../media/image437.png"/><Relationship Id="rId7" Type="http://schemas.openxmlformats.org/officeDocument/2006/relationships/image" Target="../media/image19.jpg"/><Relationship Id="rId12" Type="http://schemas.openxmlformats.org/officeDocument/2006/relationships/image" Target="../media/image429.png"/><Relationship Id="rId17" Type="http://schemas.openxmlformats.org/officeDocument/2006/relationships/image" Target="../media/image43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33.png"/><Relationship Id="rId20" Type="http://schemas.openxmlformats.org/officeDocument/2006/relationships/image" Target="../media/image436.png"/><Relationship Id="rId1" Type="http://schemas.openxmlformats.org/officeDocument/2006/relationships/tags" Target="../tags/tag21.xml"/><Relationship Id="rId6" Type="http://schemas.openxmlformats.org/officeDocument/2006/relationships/image" Target="../media/image425.png"/><Relationship Id="rId11" Type="http://schemas.openxmlformats.org/officeDocument/2006/relationships/image" Target="../media/image428.png"/><Relationship Id="rId5" Type="http://schemas.openxmlformats.org/officeDocument/2006/relationships/image" Target="../media/image424.png"/><Relationship Id="rId15" Type="http://schemas.openxmlformats.org/officeDocument/2006/relationships/image" Target="../media/image432.png"/><Relationship Id="rId10" Type="http://schemas.openxmlformats.org/officeDocument/2006/relationships/image" Target="../media/image427.png"/><Relationship Id="rId19" Type="http://schemas.openxmlformats.org/officeDocument/2006/relationships/image" Target="../media/image435.png"/><Relationship Id="rId4" Type="http://schemas.openxmlformats.org/officeDocument/2006/relationships/image" Target="../media/image389.png"/><Relationship Id="rId9" Type="http://schemas.openxmlformats.org/officeDocument/2006/relationships/image" Target="../media/image426.png"/><Relationship Id="rId14" Type="http://schemas.openxmlformats.org/officeDocument/2006/relationships/image" Target="../media/image431.png"/><Relationship Id="rId22" Type="http://schemas.openxmlformats.org/officeDocument/2006/relationships/image" Target="../media/image4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image" Target="../media/image439.png"/><Relationship Id="rId5" Type="http://schemas.openxmlformats.org/officeDocument/2006/relationships/image" Target="../media/image403.png"/><Relationship Id="rId10" Type="http://schemas.openxmlformats.org/officeDocument/2006/relationships/image" Target="../media/image443.png"/><Relationship Id="rId4" Type="http://schemas.openxmlformats.org/officeDocument/2006/relationships/image" Target="../media/image389.png"/><Relationship Id="rId9" Type="http://schemas.openxmlformats.org/officeDocument/2006/relationships/image" Target="../media/image4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439.png"/><Relationship Id="rId11" Type="http://schemas.openxmlformats.org/officeDocument/2006/relationships/image" Target="../media/image446.png"/><Relationship Id="rId5" Type="http://schemas.openxmlformats.org/officeDocument/2006/relationships/image" Target="../media/image403.png"/><Relationship Id="rId10" Type="http://schemas.openxmlformats.org/officeDocument/2006/relationships/image" Target="../media/image445.png"/><Relationship Id="rId4" Type="http://schemas.openxmlformats.org/officeDocument/2006/relationships/image" Target="../media/image389.png"/><Relationship Id="rId9" Type="http://schemas.openxmlformats.org/officeDocument/2006/relationships/image" Target="../media/image4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openxmlformats.org/officeDocument/2006/relationships/image" Target="../media/image439.png"/><Relationship Id="rId11" Type="http://schemas.openxmlformats.org/officeDocument/2006/relationships/image" Target="../media/image446.png"/><Relationship Id="rId5" Type="http://schemas.openxmlformats.org/officeDocument/2006/relationships/image" Target="../media/image403.png"/><Relationship Id="rId10" Type="http://schemas.openxmlformats.org/officeDocument/2006/relationships/image" Target="../media/image445.png"/><Relationship Id="rId4" Type="http://schemas.openxmlformats.org/officeDocument/2006/relationships/image" Target="../media/image389.png"/><Relationship Id="rId9" Type="http://schemas.openxmlformats.org/officeDocument/2006/relationships/image" Target="../media/image4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image" Target="../media/image439.png"/><Relationship Id="rId11" Type="http://schemas.openxmlformats.org/officeDocument/2006/relationships/image" Target="../media/image446.png"/><Relationship Id="rId5" Type="http://schemas.openxmlformats.org/officeDocument/2006/relationships/image" Target="../media/image403.png"/><Relationship Id="rId10" Type="http://schemas.openxmlformats.org/officeDocument/2006/relationships/image" Target="../media/image445.png"/><Relationship Id="rId4" Type="http://schemas.openxmlformats.org/officeDocument/2006/relationships/image" Target="../media/image389.png"/><Relationship Id="rId9" Type="http://schemas.openxmlformats.org/officeDocument/2006/relationships/image" Target="../media/image4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../media/image439.png"/><Relationship Id="rId11" Type="http://schemas.openxmlformats.org/officeDocument/2006/relationships/image" Target="../media/image446.png"/><Relationship Id="rId5" Type="http://schemas.openxmlformats.org/officeDocument/2006/relationships/image" Target="../media/image403.png"/><Relationship Id="rId10" Type="http://schemas.openxmlformats.org/officeDocument/2006/relationships/image" Target="../media/image445.png"/><Relationship Id="rId4" Type="http://schemas.openxmlformats.org/officeDocument/2006/relationships/image" Target="../media/image389.png"/><Relationship Id="rId9" Type="http://schemas.openxmlformats.org/officeDocument/2006/relationships/image" Target="../media/image4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94.png"/><Relationship Id="rId18" Type="http://schemas.openxmlformats.org/officeDocument/2006/relationships/image" Target="../media/image19.jp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27.png"/><Relationship Id="rId7" Type="http://schemas.openxmlformats.org/officeDocument/2006/relationships/image" Target="../media/image76.png"/><Relationship Id="rId12" Type="http://schemas.openxmlformats.org/officeDocument/2006/relationships/image" Target="../media/image107.png"/><Relationship Id="rId17" Type="http://schemas.openxmlformats.org/officeDocument/2006/relationships/image" Target="../media/image12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23.png"/><Relationship Id="rId20" Type="http://schemas.openxmlformats.org/officeDocument/2006/relationships/image" Target="../media/image126.png"/><Relationship Id="rId1" Type="http://schemas.openxmlformats.org/officeDocument/2006/relationships/tags" Target="../tags/tag1.xml"/><Relationship Id="rId6" Type="http://schemas.openxmlformats.org/officeDocument/2006/relationships/image" Target="../media/image750.png"/><Relationship Id="rId11" Type="http://schemas.openxmlformats.org/officeDocument/2006/relationships/image" Target="../media/image1200.png"/><Relationship Id="rId5" Type="http://schemas.openxmlformats.org/officeDocument/2006/relationships/image" Target="../media/image53.png"/><Relationship Id="rId15" Type="http://schemas.openxmlformats.org/officeDocument/2006/relationships/image" Target="../media/image122.png"/><Relationship Id="rId10" Type="http://schemas.openxmlformats.org/officeDocument/2006/relationships/image" Target="../media/image74.png"/><Relationship Id="rId19" Type="http://schemas.openxmlformats.org/officeDocument/2006/relationships/image" Target="../media/image125.png"/><Relationship Id="rId4" Type="http://schemas.openxmlformats.org/officeDocument/2006/relationships/image" Target="../media/image520.png"/><Relationship Id="rId9" Type="http://schemas.openxmlformats.org/officeDocument/2006/relationships/image" Target="../media/image73.png"/><Relationship Id="rId14" Type="http://schemas.openxmlformats.org/officeDocument/2006/relationships/image" Target="../media/image1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449.png"/><Relationship Id="rId4" Type="http://schemas.openxmlformats.org/officeDocument/2006/relationships/image" Target="../media/image4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7" Type="http://schemas.openxmlformats.org/officeDocument/2006/relationships/image" Target="../media/image452.png"/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1.png"/><Relationship Id="rId5" Type="http://schemas.openxmlformats.org/officeDocument/2006/relationships/image" Target="../media/image450.png"/><Relationship Id="rId4" Type="http://schemas.openxmlformats.org/officeDocument/2006/relationships/image" Target="../media/image4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9.png"/><Relationship Id="rId13" Type="http://schemas.openxmlformats.org/officeDocument/2006/relationships/image" Target="../media/image464.png"/><Relationship Id="rId3" Type="http://schemas.openxmlformats.org/officeDocument/2006/relationships/image" Target="../media/image454.png"/><Relationship Id="rId7" Type="http://schemas.openxmlformats.org/officeDocument/2006/relationships/image" Target="../media/image458.png"/><Relationship Id="rId12" Type="http://schemas.openxmlformats.org/officeDocument/2006/relationships/image" Target="../media/image463.png"/><Relationship Id="rId17" Type="http://schemas.openxmlformats.org/officeDocument/2006/relationships/image" Target="../media/image468.png"/><Relationship Id="rId2" Type="http://schemas.openxmlformats.org/officeDocument/2006/relationships/image" Target="../media/image453.png"/><Relationship Id="rId16" Type="http://schemas.openxmlformats.org/officeDocument/2006/relationships/image" Target="../media/image4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7.png"/><Relationship Id="rId11" Type="http://schemas.openxmlformats.org/officeDocument/2006/relationships/image" Target="../media/image462.png"/><Relationship Id="rId5" Type="http://schemas.openxmlformats.org/officeDocument/2006/relationships/image" Target="../media/image456.png"/><Relationship Id="rId15" Type="http://schemas.openxmlformats.org/officeDocument/2006/relationships/image" Target="../media/image466.png"/><Relationship Id="rId10" Type="http://schemas.openxmlformats.org/officeDocument/2006/relationships/image" Target="../media/image461.png"/><Relationship Id="rId4" Type="http://schemas.openxmlformats.org/officeDocument/2006/relationships/image" Target="../media/image455.png"/><Relationship Id="rId9" Type="http://schemas.openxmlformats.org/officeDocument/2006/relationships/image" Target="../media/image31.tiff"/><Relationship Id="rId14" Type="http://schemas.openxmlformats.org/officeDocument/2006/relationships/image" Target="../media/image4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5.png"/><Relationship Id="rId13" Type="http://schemas.openxmlformats.org/officeDocument/2006/relationships/image" Target="../media/image454.png"/><Relationship Id="rId18" Type="http://schemas.openxmlformats.org/officeDocument/2006/relationships/image" Target="../media/image459.png"/><Relationship Id="rId3" Type="http://schemas.openxmlformats.org/officeDocument/2006/relationships/image" Target="../media/image31.tiff"/><Relationship Id="rId21" Type="http://schemas.openxmlformats.org/officeDocument/2006/relationships/image" Target="../media/image471.png"/><Relationship Id="rId7" Type="http://schemas.openxmlformats.org/officeDocument/2006/relationships/image" Target="../media/image464.png"/><Relationship Id="rId12" Type="http://schemas.openxmlformats.org/officeDocument/2006/relationships/image" Target="../media/image453.png"/><Relationship Id="rId17" Type="http://schemas.openxmlformats.org/officeDocument/2006/relationships/image" Target="../media/image458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457.png"/><Relationship Id="rId20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3.png"/><Relationship Id="rId11" Type="http://schemas.openxmlformats.org/officeDocument/2006/relationships/image" Target="../media/image468.png"/><Relationship Id="rId5" Type="http://schemas.openxmlformats.org/officeDocument/2006/relationships/image" Target="../media/image462.png"/><Relationship Id="rId15" Type="http://schemas.openxmlformats.org/officeDocument/2006/relationships/image" Target="../media/image456.png"/><Relationship Id="rId10" Type="http://schemas.openxmlformats.org/officeDocument/2006/relationships/image" Target="../media/image467.png"/><Relationship Id="rId19" Type="http://schemas.openxmlformats.org/officeDocument/2006/relationships/image" Target="../media/image469.png"/><Relationship Id="rId4" Type="http://schemas.openxmlformats.org/officeDocument/2006/relationships/image" Target="../media/image461.png"/><Relationship Id="rId9" Type="http://schemas.openxmlformats.org/officeDocument/2006/relationships/image" Target="../media/image466.png"/><Relationship Id="rId14" Type="http://schemas.openxmlformats.org/officeDocument/2006/relationships/image" Target="../media/image455.png"/><Relationship Id="rId22" Type="http://schemas.openxmlformats.org/officeDocument/2006/relationships/image" Target="../media/image4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3.png"/><Relationship Id="rId3" Type="http://schemas.openxmlformats.org/officeDocument/2006/relationships/image" Target="../media/image448.png"/><Relationship Id="rId7" Type="http://schemas.openxmlformats.org/officeDocument/2006/relationships/image" Target="../media/image452.png"/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1.png"/><Relationship Id="rId5" Type="http://schemas.openxmlformats.org/officeDocument/2006/relationships/image" Target="../media/image450.png"/><Relationship Id="rId4" Type="http://schemas.openxmlformats.org/officeDocument/2006/relationships/image" Target="../media/image4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9.png"/><Relationship Id="rId13" Type="http://schemas.openxmlformats.org/officeDocument/2006/relationships/image" Target="../media/image464.png"/><Relationship Id="rId18" Type="http://schemas.openxmlformats.org/officeDocument/2006/relationships/image" Target="../media/image480.png"/><Relationship Id="rId3" Type="http://schemas.openxmlformats.org/officeDocument/2006/relationships/image" Target="../media/image475.png"/><Relationship Id="rId7" Type="http://schemas.openxmlformats.org/officeDocument/2006/relationships/image" Target="../media/image479.png"/><Relationship Id="rId12" Type="http://schemas.openxmlformats.org/officeDocument/2006/relationships/image" Target="../media/image463.png"/><Relationship Id="rId17" Type="http://schemas.openxmlformats.org/officeDocument/2006/relationships/image" Target="../media/image468.png"/><Relationship Id="rId2" Type="http://schemas.openxmlformats.org/officeDocument/2006/relationships/image" Target="../media/image474.png"/><Relationship Id="rId16" Type="http://schemas.openxmlformats.org/officeDocument/2006/relationships/image" Target="../media/image4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1" Type="http://schemas.openxmlformats.org/officeDocument/2006/relationships/image" Target="../media/image462.png"/><Relationship Id="rId5" Type="http://schemas.openxmlformats.org/officeDocument/2006/relationships/image" Target="../media/image477.png"/><Relationship Id="rId15" Type="http://schemas.openxmlformats.org/officeDocument/2006/relationships/image" Target="../media/image466.png"/><Relationship Id="rId10" Type="http://schemas.openxmlformats.org/officeDocument/2006/relationships/image" Target="../media/image461.png"/><Relationship Id="rId4" Type="http://schemas.openxmlformats.org/officeDocument/2006/relationships/image" Target="../media/image476.png"/><Relationship Id="rId9" Type="http://schemas.openxmlformats.org/officeDocument/2006/relationships/image" Target="../media/image31.tiff"/><Relationship Id="rId14" Type="http://schemas.openxmlformats.org/officeDocument/2006/relationships/image" Target="../media/image4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9.png"/><Relationship Id="rId13" Type="http://schemas.openxmlformats.org/officeDocument/2006/relationships/image" Target="../media/image464.png"/><Relationship Id="rId18" Type="http://schemas.openxmlformats.org/officeDocument/2006/relationships/image" Target="../media/image481.png"/><Relationship Id="rId3" Type="http://schemas.openxmlformats.org/officeDocument/2006/relationships/image" Target="../media/image475.png"/><Relationship Id="rId7" Type="http://schemas.openxmlformats.org/officeDocument/2006/relationships/image" Target="../media/image479.png"/><Relationship Id="rId12" Type="http://schemas.openxmlformats.org/officeDocument/2006/relationships/image" Target="../media/image463.png"/><Relationship Id="rId17" Type="http://schemas.openxmlformats.org/officeDocument/2006/relationships/image" Target="../media/image468.png"/><Relationship Id="rId2" Type="http://schemas.openxmlformats.org/officeDocument/2006/relationships/image" Target="../media/image474.png"/><Relationship Id="rId16" Type="http://schemas.openxmlformats.org/officeDocument/2006/relationships/image" Target="../media/image4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1" Type="http://schemas.openxmlformats.org/officeDocument/2006/relationships/image" Target="../media/image462.png"/><Relationship Id="rId5" Type="http://schemas.openxmlformats.org/officeDocument/2006/relationships/image" Target="../media/image477.png"/><Relationship Id="rId15" Type="http://schemas.openxmlformats.org/officeDocument/2006/relationships/image" Target="../media/image466.png"/><Relationship Id="rId10" Type="http://schemas.openxmlformats.org/officeDocument/2006/relationships/image" Target="../media/image461.png"/><Relationship Id="rId4" Type="http://schemas.openxmlformats.org/officeDocument/2006/relationships/image" Target="../media/image476.png"/><Relationship Id="rId9" Type="http://schemas.openxmlformats.org/officeDocument/2006/relationships/image" Target="../media/image31.tiff"/><Relationship Id="rId14" Type="http://schemas.openxmlformats.org/officeDocument/2006/relationships/image" Target="../media/image4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164.png"/><Relationship Id="rId18" Type="http://schemas.openxmlformats.org/officeDocument/2006/relationships/image" Target="../media/image16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20.png"/><Relationship Id="rId12" Type="http://schemas.openxmlformats.org/officeDocument/2006/relationships/image" Target="../media/image163.png"/><Relationship Id="rId17" Type="http://schemas.openxmlformats.org/officeDocument/2006/relationships/image" Target="../media/image168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67.png"/><Relationship Id="rId20" Type="http://schemas.openxmlformats.org/officeDocument/2006/relationships/image" Target="../media/image170.png"/><Relationship Id="rId1" Type="http://schemas.openxmlformats.org/officeDocument/2006/relationships/tags" Target="../tags/tag2.xml"/><Relationship Id="rId6" Type="http://schemas.openxmlformats.org/officeDocument/2006/relationships/image" Target="../media/image19.jpg"/><Relationship Id="rId11" Type="http://schemas.openxmlformats.org/officeDocument/2006/relationships/image" Target="../media/image162.png"/><Relationship Id="rId5" Type="http://schemas.openxmlformats.org/officeDocument/2006/relationships/image" Target="../media/image2040.png"/><Relationship Id="rId15" Type="http://schemas.openxmlformats.org/officeDocument/2006/relationships/image" Target="../media/image166.png"/><Relationship Id="rId10" Type="http://schemas.openxmlformats.org/officeDocument/2006/relationships/image" Target="../media/image208.png"/><Relationship Id="rId19" Type="http://schemas.openxmlformats.org/officeDocument/2006/relationships/image" Target="../media/image160.png"/><Relationship Id="rId4" Type="http://schemas.openxmlformats.org/officeDocument/2006/relationships/image" Target="../media/image2030.png"/><Relationship Id="rId9" Type="http://schemas.openxmlformats.org/officeDocument/2006/relationships/image" Target="../media/image207.png"/><Relationship Id="rId14" Type="http://schemas.openxmlformats.org/officeDocument/2006/relationships/image" Target="../media/image16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19.jpg"/><Relationship Id="rId18" Type="http://schemas.openxmlformats.org/officeDocument/2006/relationships/image" Target="../media/image231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460.png"/><Relationship Id="rId7" Type="http://schemas.openxmlformats.org/officeDocument/2006/relationships/image" Target="../media/image217.png"/><Relationship Id="rId12" Type="http://schemas.openxmlformats.org/officeDocument/2006/relationships/image" Target="../media/image143.png"/><Relationship Id="rId17" Type="http://schemas.openxmlformats.org/officeDocument/2006/relationships/image" Target="../media/image225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24.png"/><Relationship Id="rId20" Type="http://schemas.openxmlformats.org/officeDocument/2006/relationships/image" Target="../media/image233.png"/><Relationship Id="rId1" Type="http://schemas.openxmlformats.org/officeDocument/2006/relationships/tags" Target="../tags/tag3.xml"/><Relationship Id="rId6" Type="http://schemas.openxmlformats.org/officeDocument/2006/relationships/image" Target="../media/image216.png"/><Relationship Id="rId11" Type="http://schemas.openxmlformats.org/officeDocument/2006/relationships/image" Target="../media/image142.png"/><Relationship Id="rId5" Type="http://schemas.openxmlformats.org/officeDocument/2006/relationships/image" Target="../media/image2130.png"/><Relationship Id="rId15" Type="http://schemas.openxmlformats.org/officeDocument/2006/relationships/image" Target="../media/image222.png"/><Relationship Id="rId23" Type="http://schemas.openxmlformats.org/officeDocument/2006/relationships/image" Target="../media/image248.png"/><Relationship Id="rId10" Type="http://schemas.openxmlformats.org/officeDocument/2006/relationships/image" Target="../media/image220.png"/><Relationship Id="rId19" Type="http://schemas.openxmlformats.org/officeDocument/2006/relationships/image" Target="../media/image232.png"/><Relationship Id="rId4" Type="http://schemas.openxmlformats.org/officeDocument/2006/relationships/image" Target="../media/image20.jpg"/><Relationship Id="rId9" Type="http://schemas.openxmlformats.org/officeDocument/2006/relationships/image" Target="../media/image219.png"/><Relationship Id="rId14" Type="http://schemas.openxmlformats.org/officeDocument/2006/relationships/image" Target="../media/image221.png"/><Relationship Id="rId22" Type="http://schemas.openxmlformats.org/officeDocument/2006/relationships/image" Target="../media/image2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0" Type="http://schemas.openxmlformats.org/officeDocument/2006/relationships/image" Target="../media/image257.png"/><Relationship Id="rId4" Type="http://schemas.openxmlformats.org/officeDocument/2006/relationships/image" Target="../media/image2510.png"/><Relationship Id="rId9" Type="http://schemas.openxmlformats.org/officeDocument/2006/relationships/image" Target="../media/image2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13" Type="http://schemas.openxmlformats.org/officeDocument/2006/relationships/image" Target="../media/image26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1.png"/><Relationship Id="rId12" Type="http://schemas.openxmlformats.org/officeDocument/2006/relationships/image" Target="../media/image26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253.png"/><Relationship Id="rId11" Type="http://schemas.openxmlformats.org/officeDocument/2006/relationships/image" Target="../media/image264.png"/><Relationship Id="rId5" Type="http://schemas.openxmlformats.org/officeDocument/2006/relationships/image" Target="../media/image252.png"/><Relationship Id="rId15" Type="http://schemas.openxmlformats.org/officeDocument/2006/relationships/image" Target="../media/image256.png"/><Relationship Id="rId10" Type="http://schemas.openxmlformats.org/officeDocument/2006/relationships/image" Target="../media/image263.png"/><Relationship Id="rId4" Type="http://schemas.openxmlformats.org/officeDocument/2006/relationships/image" Target="../media/image2510.png"/><Relationship Id="rId9" Type="http://schemas.openxmlformats.org/officeDocument/2006/relationships/image" Target="../media/image255.png"/><Relationship Id="rId14" Type="http://schemas.openxmlformats.org/officeDocument/2006/relationships/image" Target="../media/image2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270.png"/><Relationship Id="rId11" Type="http://schemas.openxmlformats.org/officeDocument/2006/relationships/image" Target="../media/image256.png"/><Relationship Id="rId5" Type="http://schemas.openxmlformats.org/officeDocument/2006/relationships/image" Target="../media/image269.png"/><Relationship Id="rId10" Type="http://schemas.openxmlformats.org/officeDocument/2006/relationships/image" Target="../media/image255.png"/><Relationship Id="rId4" Type="http://schemas.openxmlformats.org/officeDocument/2006/relationships/image" Target="../media/image268.png"/><Relationship Id="rId9" Type="http://schemas.openxmlformats.org/officeDocument/2006/relationships/image" Target="../media/image273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3.png"/><Relationship Id="rId18" Type="http://schemas.openxmlformats.org/officeDocument/2006/relationships/image" Target="../media/image288.png"/><Relationship Id="rId26" Type="http://schemas.openxmlformats.org/officeDocument/2006/relationships/image" Target="../media/image296.png"/><Relationship Id="rId39" Type="http://schemas.openxmlformats.org/officeDocument/2006/relationships/image" Target="../media/image309.png"/><Relationship Id="rId21" Type="http://schemas.openxmlformats.org/officeDocument/2006/relationships/image" Target="../media/image291.png"/><Relationship Id="rId34" Type="http://schemas.openxmlformats.org/officeDocument/2006/relationships/image" Target="../media/image304.png"/><Relationship Id="rId42" Type="http://schemas.openxmlformats.org/officeDocument/2006/relationships/image" Target="../media/image312.png"/><Relationship Id="rId47" Type="http://schemas.openxmlformats.org/officeDocument/2006/relationships/image" Target="../media/image317.png"/><Relationship Id="rId50" Type="http://schemas.openxmlformats.org/officeDocument/2006/relationships/image" Target="../media/image320.png"/><Relationship Id="rId7" Type="http://schemas.openxmlformats.org/officeDocument/2006/relationships/image" Target="../media/image277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86.png"/><Relationship Id="rId29" Type="http://schemas.openxmlformats.org/officeDocument/2006/relationships/image" Target="../media/image299.png"/><Relationship Id="rId11" Type="http://schemas.openxmlformats.org/officeDocument/2006/relationships/image" Target="../media/image281.png"/><Relationship Id="rId24" Type="http://schemas.openxmlformats.org/officeDocument/2006/relationships/image" Target="../media/image294.png"/><Relationship Id="rId32" Type="http://schemas.openxmlformats.org/officeDocument/2006/relationships/image" Target="../media/image302.png"/><Relationship Id="rId37" Type="http://schemas.openxmlformats.org/officeDocument/2006/relationships/image" Target="../media/image307.png"/><Relationship Id="rId40" Type="http://schemas.openxmlformats.org/officeDocument/2006/relationships/image" Target="../media/image310.png"/><Relationship Id="rId45" Type="http://schemas.openxmlformats.org/officeDocument/2006/relationships/image" Target="../media/image315.png"/><Relationship Id="rId5" Type="http://schemas.openxmlformats.org/officeDocument/2006/relationships/image" Target="../media/image275.png"/><Relationship Id="rId15" Type="http://schemas.openxmlformats.org/officeDocument/2006/relationships/image" Target="../media/image285.png"/><Relationship Id="rId23" Type="http://schemas.openxmlformats.org/officeDocument/2006/relationships/image" Target="../media/image293.png"/><Relationship Id="rId28" Type="http://schemas.openxmlformats.org/officeDocument/2006/relationships/image" Target="../media/image298.png"/><Relationship Id="rId36" Type="http://schemas.openxmlformats.org/officeDocument/2006/relationships/image" Target="../media/image306.png"/><Relationship Id="rId49" Type="http://schemas.openxmlformats.org/officeDocument/2006/relationships/image" Target="../media/image319.png"/><Relationship Id="rId10" Type="http://schemas.openxmlformats.org/officeDocument/2006/relationships/image" Target="../media/image280.png"/><Relationship Id="rId19" Type="http://schemas.openxmlformats.org/officeDocument/2006/relationships/image" Target="../media/image289.png"/><Relationship Id="rId31" Type="http://schemas.openxmlformats.org/officeDocument/2006/relationships/image" Target="../media/image301.png"/><Relationship Id="rId44" Type="http://schemas.openxmlformats.org/officeDocument/2006/relationships/image" Target="../media/image314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Relationship Id="rId14" Type="http://schemas.openxmlformats.org/officeDocument/2006/relationships/image" Target="../media/image284.png"/><Relationship Id="rId22" Type="http://schemas.openxmlformats.org/officeDocument/2006/relationships/image" Target="../media/image292.png"/><Relationship Id="rId27" Type="http://schemas.openxmlformats.org/officeDocument/2006/relationships/image" Target="../media/image297.png"/><Relationship Id="rId30" Type="http://schemas.openxmlformats.org/officeDocument/2006/relationships/image" Target="../media/image300.png"/><Relationship Id="rId35" Type="http://schemas.openxmlformats.org/officeDocument/2006/relationships/image" Target="../media/image305.png"/><Relationship Id="rId43" Type="http://schemas.openxmlformats.org/officeDocument/2006/relationships/image" Target="../media/image313.png"/><Relationship Id="rId48" Type="http://schemas.openxmlformats.org/officeDocument/2006/relationships/image" Target="../media/image318.png"/><Relationship Id="rId8" Type="http://schemas.openxmlformats.org/officeDocument/2006/relationships/image" Target="../media/image278.png"/><Relationship Id="rId3" Type="http://schemas.openxmlformats.org/officeDocument/2006/relationships/notesSlide" Target="../notesSlides/notesSlide9.xml"/><Relationship Id="rId12" Type="http://schemas.openxmlformats.org/officeDocument/2006/relationships/image" Target="../media/image282.png"/><Relationship Id="rId17" Type="http://schemas.openxmlformats.org/officeDocument/2006/relationships/image" Target="../media/image287.png"/><Relationship Id="rId25" Type="http://schemas.openxmlformats.org/officeDocument/2006/relationships/image" Target="../media/image295.png"/><Relationship Id="rId33" Type="http://schemas.openxmlformats.org/officeDocument/2006/relationships/image" Target="../media/image303.png"/><Relationship Id="rId38" Type="http://schemas.openxmlformats.org/officeDocument/2006/relationships/image" Target="../media/image308.png"/><Relationship Id="rId46" Type="http://schemas.openxmlformats.org/officeDocument/2006/relationships/image" Target="../media/image316.png"/><Relationship Id="rId20" Type="http://schemas.openxmlformats.org/officeDocument/2006/relationships/image" Target="../media/image290.png"/><Relationship Id="rId41" Type="http://schemas.openxmlformats.org/officeDocument/2006/relationships/image" Target="../media/image311.png"/><Relationship Id="rId1" Type="http://schemas.openxmlformats.org/officeDocument/2006/relationships/tags" Target="../tags/tag7.xml"/><Relationship Id="rId6" Type="http://schemas.openxmlformats.org/officeDocument/2006/relationships/image" Target="../media/image2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AD94A7-16A2-9B38-58FE-AD876ABD1BA1}"/>
              </a:ext>
            </a:extLst>
          </p:cNvPr>
          <p:cNvSpPr txBox="1">
            <a:spLocks/>
          </p:cNvSpPr>
          <p:nvPr/>
        </p:nvSpPr>
        <p:spPr bwMode="auto">
          <a:xfrm>
            <a:off x="931499" y="3707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COM-405: Mobile Networks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E03AD1-5DE9-4697-8B08-01BB60F94928}"/>
              </a:ext>
            </a:extLst>
          </p:cNvPr>
          <p:cNvSpPr txBox="1">
            <a:spLocks/>
          </p:cNvSpPr>
          <p:nvPr/>
        </p:nvSpPr>
        <p:spPr bwMode="auto">
          <a:xfrm>
            <a:off x="931499" y="23519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Lecture 4.0: Modulation II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Haitham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Hassanieh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0B6CD-D43B-9D69-B4A5-0A98332B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6774" y="4194781"/>
            <a:ext cx="4489450" cy="2500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17D7D-670A-6E68-DFCB-42205738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5591226"/>
            <a:ext cx="1871105" cy="5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71381-9E85-993F-7BFC-66D771E37FA2}"/>
              </a:ext>
            </a:extLst>
          </p:cNvPr>
          <p:cNvGrpSpPr/>
          <p:nvPr/>
        </p:nvGrpSpPr>
        <p:grpSpPr>
          <a:xfrm>
            <a:off x="9982907" y="5067983"/>
            <a:ext cx="1828800" cy="1359453"/>
            <a:chOff x="5700361" y="3962401"/>
            <a:chExt cx="1828800" cy="1359453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78917FF8-721C-48B8-D59E-E829565A2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9"/>
            <a:stretch/>
          </p:blipFill>
          <p:spPr>
            <a:xfrm rot="16200000">
              <a:off x="6860037" y="3899501"/>
              <a:ext cx="228600" cy="35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4CD21-D93E-5163-936A-08B295910522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229749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8DB373-A5AB-B933-85AF-34CB5613E450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514270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B61F71-98A4-6F3B-2D63-18C059270E4E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773392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70FD9D-9E94-455B-ED0D-14139620C9F6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252750" y="4246644"/>
              <a:ext cx="1182" cy="526747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F422E6-2295-6B3F-88CB-2FAC3FA95EB9}"/>
                </a:ext>
              </a:extLst>
            </p:cNvPr>
            <p:cNvCxnSpPr>
              <a:cxnSpLocks/>
            </p:cNvCxnSpPr>
            <p:nvPr/>
          </p:nvCxnSpPr>
          <p:spPr>
            <a:xfrm>
              <a:off x="6634140" y="4228846"/>
              <a:ext cx="315095" cy="54454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52120A-0EDC-FA14-5C7D-411DA7F46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6422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1C947-22A9-07B5-97CF-D1FD20F93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9236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06AEC7-B3C3-AEC7-81A9-FF53C2D6FE11}"/>
                </a:ext>
              </a:extLst>
            </p:cNvPr>
            <p:cNvSpPr txBox="1"/>
            <p:nvPr/>
          </p:nvSpPr>
          <p:spPr>
            <a:xfrm>
              <a:off x="5700361" y="4798634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Laboratory of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nsing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&amp;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etworking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ystems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4788F2-E357-47B2-A126-7BA101D3331B}"/>
                </a:ext>
              </a:extLst>
            </p:cNvPr>
            <p:cNvSpPr/>
            <p:nvPr/>
          </p:nvSpPr>
          <p:spPr>
            <a:xfrm>
              <a:off x="6238218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6782F7-0BCD-467B-624A-A0F271C2F4A2}"/>
                </a:ext>
              </a:extLst>
            </p:cNvPr>
            <p:cNvSpPr/>
            <p:nvPr/>
          </p:nvSpPr>
          <p:spPr>
            <a:xfrm>
              <a:off x="6489026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D3F68A-7192-4402-ECD2-96128E012C93}"/>
                </a:ext>
              </a:extLst>
            </p:cNvPr>
            <p:cNvSpPr/>
            <p:nvPr/>
          </p:nvSpPr>
          <p:spPr>
            <a:xfrm>
              <a:off x="6238218" y="449948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AF871-5A4B-87CB-75C8-3C336734F47E}"/>
                </a:ext>
              </a:extLst>
            </p:cNvPr>
            <p:cNvSpPr/>
            <p:nvPr/>
          </p:nvSpPr>
          <p:spPr>
            <a:xfrm>
              <a:off x="6489026" y="4501326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EAEA45-5D6F-5BA0-DBC1-421114C50C63}"/>
                </a:ext>
              </a:extLst>
            </p:cNvPr>
            <p:cNvSpPr/>
            <p:nvPr/>
          </p:nvSpPr>
          <p:spPr>
            <a:xfrm>
              <a:off x="6238218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732F4E-E1A9-29F0-B221-0C5BBE0CBF2E}"/>
                </a:ext>
              </a:extLst>
            </p:cNvPr>
            <p:cNvSpPr/>
            <p:nvPr/>
          </p:nvSpPr>
          <p:spPr>
            <a:xfrm>
              <a:off x="6489026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F291A1-9A8E-F4D8-529B-8CA73E367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5537" y="4218382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B1C477-46A8-62EB-B74C-171413E38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4496" y="42250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009B81-926F-3BE6-64AE-CD78A3E73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89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7825DF-9CE8-9E42-7D30-BE28EE587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147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205DDFC-C0A2-3B86-1C02-29A7233AB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5711268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3C85D3-ACC3-ED4B-1704-2EAB60ACE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5221" y="42123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212748-391E-B0B0-6812-0BB877C24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621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0B99BE2-A41D-D344-F61C-23C3FB90E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6923289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125010-B651-8A1B-42F9-7BEE6902C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0417" y="420780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A9FD40-CE7E-FAE7-691D-023F255E3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8642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1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3"/>
              <p:cNvSpPr txBox="1">
                <a:spLocks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880" dirty="0">
                    <a:solidFill>
                      <a:srgbClr val="C00000"/>
                    </a:solidFill>
                  </a:rPr>
                  <a:t>How much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8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8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8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880" dirty="0">
                    <a:solidFill>
                      <a:srgbClr val="C00000"/>
                    </a:solidFill>
                  </a:rPr>
                  <a:t> less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8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8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8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8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2" name="Tit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blipFill>
                <a:blip r:embed="rId4"/>
                <a:stretch>
                  <a:fillRect b="-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A75677F5-71A8-6D4B-9C7E-7DF9EC46C4BB}"/>
              </a:ext>
            </a:extLst>
          </p:cNvPr>
          <p:cNvSpPr/>
          <p:nvPr/>
        </p:nvSpPr>
        <p:spPr>
          <a:xfrm>
            <a:off x="1524000" y="81894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Depends on the code used: How we assign bits to symbol</a:t>
            </a:r>
          </a:p>
        </p:txBody>
      </p:sp>
      <p:sp>
        <p:nvSpPr>
          <p:cNvPr id="53" name="Title 13">
            <a:extLst>
              <a:ext uri="{FF2B5EF4-FFF2-40B4-BE49-F238E27FC236}">
                <a16:creationId xmlns:a16="http://schemas.microsoft.com/office/drawing/2014/main" id="{DE62534D-54D4-3142-99C8-AB668E3B826B}"/>
              </a:ext>
            </a:extLst>
          </p:cNvPr>
          <p:cNvSpPr txBox="1">
            <a:spLocks/>
          </p:cNvSpPr>
          <p:nvPr/>
        </p:nvSpPr>
        <p:spPr bwMode="auto">
          <a:xfrm>
            <a:off x="4610492" y="1363563"/>
            <a:ext cx="30861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16-QAM</a:t>
            </a:r>
            <a:endParaRPr lang="en-US" sz="396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611F7A-B65D-094C-9BE7-BCCE372F303D}"/>
              </a:ext>
            </a:extLst>
          </p:cNvPr>
          <p:cNvSpPr txBox="1"/>
          <p:nvPr/>
        </p:nvSpPr>
        <p:spPr>
          <a:xfrm>
            <a:off x="2216085" y="2697763"/>
            <a:ext cx="316526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solidFill>
                  <a:srgbClr val="C00000"/>
                </a:solidFill>
                <a:latin typeface="+mj-lt"/>
              </a:rPr>
              <a:t>Gray Codes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8BE8A6D3-731A-BA47-946A-AB645D41EEC8}"/>
                  </a:ext>
                </a:extLst>
              </p:cNvPr>
              <p:cNvSpPr txBox="1"/>
              <p:nvPr/>
            </p:nvSpPr>
            <p:spPr>
              <a:xfrm>
                <a:off x="2187231" y="3365572"/>
                <a:ext cx="322296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Bit flips between nearest neighbors</a:t>
                </a:r>
                <a14:m>
                  <m:oMath xmlns:m="http://schemas.openxmlformats.org/officeDocument/2006/math">
                    <m:r>
                      <a:rPr lang="en-US" sz="24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8BE8A6D3-731A-BA47-946A-AB645D41E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231" y="3365572"/>
                <a:ext cx="3222969" cy="830997"/>
              </a:xfrm>
              <a:prstGeom prst="rect">
                <a:avLst/>
              </a:prstGeom>
              <a:blipFill>
                <a:blip r:embed="rId5"/>
                <a:stretch>
                  <a:fillRect t="-4478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0" name="Group 329">
            <a:extLst>
              <a:ext uri="{FF2B5EF4-FFF2-40B4-BE49-F238E27FC236}">
                <a16:creationId xmlns:a16="http://schemas.microsoft.com/office/drawing/2014/main" id="{0CAD81AD-655F-CA42-9379-F737BE6297F8}"/>
              </a:ext>
            </a:extLst>
          </p:cNvPr>
          <p:cNvGrpSpPr/>
          <p:nvPr/>
        </p:nvGrpSpPr>
        <p:grpSpPr>
          <a:xfrm>
            <a:off x="6916939" y="4184648"/>
            <a:ext cx="3168257" cy="86398"/>
            <a:chOff x="194971" y="4616065"/>
            <a:chExt cx="5029707" cy="137160"/>
          </a:xfrm>
        </p:grpSpPr>
        <p:cxnSp>
          <p:nvCxnSpPr>
            <p:cNvPr id="331" name="Straight Arrow Connector 330">
              <a:extLst>
                <a:ext uri="{FF2B5EF4-FFF2-40B4-BE49-F238E27FC236}">
                  <a16:creationId xmlns:a16="http://schemas.microsoft.com/office/drawing/2014/main" id="{A66DDC7F-70FD-1943-AD58-3F1BE4ADD5DB}"/>
                </a:ext>
              </a:extLst>
            </p:cNvPr>
            <p:cNvCxnSpPr/>
            <p:nvPr/>
          </p:nvCxnSpPr>
          <p:spPr>
            <a:xfrm>
              <a:off x="194971" y="4684645"/>
              <a:ext cx="5029707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A3D9FFDB-662F-7F4C-A117-7571A731C714}"/>
                </a:ext>
              </a:extLst>
            </p:cNvPr>
            <p:cNvCxnSpPr/>
            <p:nvPr/>
          </p:nvCxnSpPr>
          <p:spPr>
            <a:xfrm>
              <a:off x="2054681" y="461606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38D743D3-3840-9542-93E3-D087ED446BBA}"/>
                </a:ext>
              </a:extLst>
            </p:cNvPr>
            <p:cNvCxnSpPr/>
            <p:nvPr/>
          </p:nvCxnSpPr>
          <p:spPr>
            <a:xfrm>
              <a:off x="883233" y="461606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1F0ADA3A-B112-0D4D-AED7-AFE2D73E1100}"/>
                </a:ext>
              </a:extLst>
            </p:cNvPr>
            <p:cNvCxnSpPr/>
            <p:nvPr/>
          </p:nvCxnSpPr>
          <p:spPr>
            <a:xfrm>
              <a:off x="3226129" y="461606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5532D281-DF97-D342-868A-EF5EA238CBD4}"/>
                </a:ext>
              </a:extLst>
            </p:cNvPr>
            <p:cNvCxnSpPr/>
            <p:nvPr/>
          </p:nvCxnSpPr>
          <p:spPr>
            <a:xfrm>
              <a:off x="4397577" y="461606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5A15FF42-C63E-0947-98A9-EC3B469663D7}"/>
              </a:ext>
            </a:extLst>
          </p:cNvPr>
          <p:cNvGrpSpPr/>
          <p:nvPr/>
        </p:nvGrpSpPr>
        <p:grpSpPr>
          <a:xfrm>
            <a:off x="7370243" y="3840518"/>
            <a:ext cx="2261648" cy="57599"/>
            <a:chOff x="3108222" y="4871853"/>
            <a:chExt cx="3590437" cy="91440"/>
          </a:xfrm>
        </p:grpSpPr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FEE39291-3321-5048-942E-06A7E9C282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8222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2D623A4F-D3FE-C14B-ACE7-9647560F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4554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4075117E-816E-5845-A2D6-1AD593372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40886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D4991A14-1F41-F849-B216-CF0AD026FE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07219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53C3D4C1-E776-2841-823F-75582E6EA70A}"/>
              </a:ext>
            </a:extLst>
          </p:cNvPr>
          <p:cNvGrpSpPr/>
          <p:nvPr/>
        </p:nvGrpSpPr>
        <p:grpSpPr>
          <a:xfrm>
            <a:off x="7328419" y="4610612"/>
            <a:ext cx="2261647" cy="57599"/>
            <a:chOff x="3041824" y="4961696"/>
            <a:chExt cx="3590436" cy="91440"/>
          </a:xfrm>
        </p:grpSpPr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5553EC1F-08A1-0643-BD51-616F83F13D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1824" y="496169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6D7BAF5E-8FE0-3344-BC4D-EE19A41A64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8156" y="496169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928776B7-F2ED-974E-ABF7-5C8055C7C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4487" y="496169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10AD79C6-2E43-994B-8A26-38C1926265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0820" y="496169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2C56C5E1-183B-7948-86D2-FAD5CB9FFAA9}"/>
              </a:ext>
            </a:extLst>
          </p:cNvPr>
          <p:cNvGrpSpPr/>
          <p:nvPr/>
        </p:nvGrpSpPr>
        <p:grpSpPr>
          <a:xfrm>
            <a:off x="7328418" y="5283604"/>
            <a:ext cx="2303473" cy="57599"/>
            <a:chOff x="3041824" y="4871853"/>
            <a:chExt cx="3656835" cy="91440"/>
          </a:xfrm>
        </p:grpSpPr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9EEAA25B-8F14-D446-A3B7-3A78C555E2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1824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FEBD117F-1513-3C4A-A34E-F6E01BF45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4554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A34CFEC9-A364-3044-AF4F-1292A75918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40886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7AE360F4-4925-AC44-AE46-8969ED8D35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07219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EDAB5607-A5BB-7A40-AD09-384C72E2C435}"/>
              </a:ext>
            </a:extLst>
          </p:cNvPr>
          <p:cNvGrpSpPr/>
          <p:nvPr/>
        </p:nvGrpSpPr>
        <p:grpSpPr>
          <a:xfrm>
            <a:off x="7370243" y="3114049"/>
            <a:ext cx="2261648" cy="57599"/>
            <a:chOff x="3108222" y="4871853"/>
            <a:chExt cx="3590437" cy="91440"/>
          </a:xfrm>
        </p:grpSpPr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6FE16088-0F75-E44A-BE4C-38040CC52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8222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E5DE838A-B8A7-7048-B276-71CBFF6985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4554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050C489C-6B24-D94E-BBFF-C71A1EBE7C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40886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BB299AF1-6752-CA46-BF49-ED4008B025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07219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Title 13">
                <a:extLst>
                  <a:ext uri="{FF2B5EF4-FFF2-40B4-BE49-F238E27FC236}">
                    <a16:creationId xmlns:a16="http://schemas.microsoft.com/office/drawing/2014/main" id="{DB23D505-1289-E74D-A078-318B3AE6ABD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146334" y="2814309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0000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6" name="Title 13">
                <a:extLst>
                  <a:ext uri="{FF2B5EF4-FFF2-40B4-BE49-F238E27FC236}">
                    <a16:creationId xmlns:a16="http://schemas.microsoft.com/office/drawing/2014/main" id="{DB23D505-1289-E74D-A078-318B3AE6A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6334" y="2814309"/>
                <a:ext cx="503312" cy="289003"/>
              </a:xfrm>
              <a:prstGeom prst="rect">
                <a:avLst/>
              </a:prstGeom>
              <a:blipFill>
                <a:blip r:embed="rId6"/>
                <a:stretch>
                  <a:fillRect l="-14634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Title 13">
                <a:extLst>
                  <a:ext uri="{FF2B5EF4-FFF2-40B4-BE49-F238E27FC236}">
                    <a16:creationId xmlns:a16="http://schemas.microsoft.com/office/drawing/2014/main" id="{742B7BD6-24EA-8747-BB5F-8F2B65B28BC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889434" y="2814309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0100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7" name="Title 13">
                <a:extLst>
                  <a:ext uri="{FF2B5EF4-FFF2-40B4-BE49-F238E27FC236}">
                    <a16:creationId xmlns:a16="http://schemas.microsoft.com/office/drawing/2014/main" id="{742B7BD6-24EA-8747-BB5F-8F2B65B28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9434" y="2814309"/>
                <a:ext cx="503312" cy="289003"/>
              </a:xfrm>
              <a:prstGeom prst="rect">
                <a:avLst/>
              </a:prstGeom>
              <a:blipFill>
                <a:blip r:embed="rId7"/>
                <a:stretch>
                  <a:fillRect l="-15000" r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" name="Title 13">
                <a:extLst>
                  <a:ext uri="{FF2B5EF4-FFF2-40B4-BE49-F238E27FC236}">
                    <a16:creationId xmlns:a16="http://schemas.microsoft.com/office/drawing/2014/main" id="{BD26881A-4B20-F741-BE02-2611CB6E647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645139" y="2814309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1100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8" name="Title 13">
                <a:extLst>
                  <a:ext uri="{FF2B5EF4-FFF2-40B4-BE49-F238E27FC236}">
                    <a16:creationId xmlns:a16="http://schemas.microsoft.com/office/drawing/2014/main" id="{BD26881A-4B20-F741-BE02-2611CB6E6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45139" y="2814309"/>
                <a:ext cx="503312" cy="289003"/>
              </a:xfrm>
              <a:prstGeom prst="rect">
                <a:avLst/>
              </a:prstGeom>
              <a:blipFill>
                <a:blip r:embed="rId8"/>
                <a:stretch>
                  <a:fillRect l="-14634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9" name="Title 13">
                <a:extLst>
                  <a:ext uri="{FF2B5EF4-FFF2-40B4-BE49-F238E27FC236}">
                    <a16:creationId xmlns:a16="http://schemas.microsoft.com/office/drawing/2014/main" id="{67637B37-74F7-CF4A-B907-828A90FFAA1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360292" y="2814309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1000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9" name="Title 13">
                <a:extLst>
                  <a:ext uri="{FF2B5EF4-FFF2-40B4-BE49-F238E27FC236}">
                    <a16:creationId xmlns:a16="http://schemas.microsoft.com/office/drawing/2014/main" id="{67637B37-74F7-CF4A-B907-828A90FFA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0292" y="2814309"/>
                <a:ext cx="503312" cy="289003"/>
              </a:xfrm>
              <a:prstGeom prst="rect">
                <a:avLst/>
              </a:prstGeom>
              <a:blipFill>
                <a:blip r:embed="rId9"/>
                <a:stretch>
                  <a:fillRect l="-12195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Title 13">
                <a:extLst>
                  <a:ext uri="{FF2B5EF4-FFF2-40B4-BE49-F238E27FC236}">
                    <a16:creationId xmlns:a16="http://schemas.microsoft.com/office/drawing/2014/main" id="{654650DB-CFE5-9843-950F-DF68B42EB6A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146334" y="3538428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0001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0" name="Title 13">
                <a:extLst>
                  <a:ext uri="{FF2B5EF4-FFF2-40B4-BE49-F238E27FC236}">
                    <a16:creationId xmlns:a16="http://schemas.microsoft.com/office/drawing/2014/main" id="{654650DB-CFE5-9843-950F-DF68B42EB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6334" y="3538428"/>
                <a:ext cx="503312" cy="289003"/>
              </a:xfrm>
              <a:prstGeom prst="rect">
                <a:avLst/>
              </a:prstGeom>
              <a:blipFill>
                <a:blip r:embed="rId10"/>
                <a:stretch>
                  <a:fillRect l="-14634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Title 13">
                <a:extLst>
                  <a:ext uri="{FF2B5EF4-FFF2-40B4-BE49-F238E27FC236}">
                    <a16:creationId xmlns:a16="http://schemas.microsoft.com/office/drawing/2014/main" id="{27C48E9A-ECDB-AF45-899D-EE5F0C98F18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889434" y="3538428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0101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1" name="Title 13">
                <a:extLst>
                  <a:ext uri="{FF2B5EF4-FFF2-40B4-BE49-F238E27FC236}">
                    <a16:creationId xmlns:a16="http://schemas.microsoft.com/office/drawing/2014/main" id="{27C48E9A-ECDB-AF45-899D-EE5F0C98F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9434" y="3538428"/>
                <a:ext cx="503312" cy="289003"/>
              </a:xfrm>
              <a:prstGeom prst="rect">
                <a:avLst/>
              </a:prstGeom>
              <a:blipFill>
                <a:blip r:embed="rId11"/>
                <a:stretch>
                  <a:fillRect l="-15000" r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2" name="Title 13">
                <a:extLst>
                  <a:ext uri="{FF2B5EF4-FFF2-40B4-BE49-F238E27FC236}">
                    <a16:creationId xmlns:a16="http://schemas.microsoft.com/office/drawing/2014/main" id="{A7C469FE-B533-7D4C-9C3A-101B613DAE4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645139" y="3538428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1101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2" name="Title 13">
                <a:extLst>
                  <a:ext uri="{FF2B5EF4-FFF2-40B4-BE49-F238E27FC236}">
                    <a16:creationId xmlns:a16="http://schemas.microsoft.com/office/drawing/2014/main" id="{A7C469FE-B533-7D4C-9C3A-101B613D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45139" y="3538428"/>
                <a:ext cx="503312" cy="289003"/>
              </a:xfrm>
              <a:prstGeom prst="rect">
                <a:avLst/>
              </a:prstGeom>
              <a:blipFill>
                <a:blip r:embed="rId12"/>
                <a:stretch>
                  <a:fillRect l="-14634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3" name="Title 13">
                <a:extLst>
                  <a:ext uri="{FF2B5EF4-FFF2-40B4-BE49-F238E27FC236}">
                    <a16:creationId xmlns:a16="http://schemas.microsoft.com/office/drawing/2014/main" id="{7B1F1C05-000E-7B41-BAD4-61B7C120770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360292" y="3538428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1001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3" name="Title 13">
                <a:extLst>
                  <a:ext uri="{FF2B5EF4-FFF2-40B4-BE49-F238E27FC236}">
                    <a16:creationId xmlns:a16="http://schemas.microsoft.com/office/drawing/2014/main" id="{7B1F1C05-000E-7B41-BAD4-61B7C1207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0292" y="3538428"/>
                <a:ext cx="503312" cy="289003"/>
              </a:xfrm>
              <a:prstGeom prst="rect">
                <a:avLst/>
              </a:prstGeom>
              <a:blipFill>
                <a:blip r:embed="rId13"/>
                <a:stretch>
                  <a:fillRect l="-12195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4" name="Title 13">
                <a:extLst>
                  <a:ext uri="{FF2B5EF4-FFF2-40B4-BE49-F238E27FC236}">
                    <a16:creationId xmlns:a16="http://schemas.microsoft.com/office/drawing/2014/main" id="{96AA04EB-3CC9-3449-848A-8D42E9E3A92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146334" y="4318559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0011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4" name="Title 13">
                <a:extLst>
                  <a:ext uri="{FF2B5EF4-FFF2-40B4-BE49-F238E27FC236}">
                    <a16:creationId xmlns:a16="http://schemas.microsoft.com/office/drawing/2014/main" id="{96AA04EB-3CC9-3449-848A-8D42E9E3A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6334" y="4318559"/>
                <a:ext cx="503312" cy="289003"/>
              </a:xfrm>
              <a:prstGeom prst="rect">
                <a:avLst/>
              </a:prstGeom>
              <a:blipFill>
                <a:blip r:embed="rId14"/>
                <a:stretch>
                  <a:fillRect l="-14634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5" name="Title 13">
                <a:extLst>
                  <a:ext uri="{FF2B5EF4-FFF2-40B4-BE49-F238E27FC236}">
                    <a16:creationId xmlns:a16="http://schemas.microsoft.com/office/drawing/2014/main" id="{F82F9790-A17A-A844-BEC0-E32918484BE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889434" y="4318559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0111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5" name="Title 13">
                <a:extLst>
                  <a:ext uri="{FF2B5EF4-FFF2-40B4-BE49-F238E27FC236}">
                    <a16:creationId xmlns:a16="http://schemas.microsoft.com/office/drawing/2014/main" id="{F82F9790-A17A-A844-BEC0-E32918484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9434" y="4318559"/>
                <a:ext cx="503312" cy="289003"/>
              </a:xfrm>
              <a:prstGeom prst="rect">
                <a:avLst/>
              </a:prstGeom>
              <a:blipFill>
                <a:blip r:embed="rId15"/>
                <a:stretch>
                  <a:fillRect l="-15000" r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6" name="Title 13">
                <a:extLst>
                  <a:ext uri="{FF2B5EF4-FFF2-40B4-BE49-F238E27FC236}">
                    <a16:creationId xmlns:a16="http://schemas.microsoft.com/office/drawing/2014/main" id="{66BF318E-6139-4B46-9DEF-FA79E105FAF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645139" y="4318559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1111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6" name="Title 13">
                <a:extLst>
                  <a:ext uri="{FF2B5EF4-FFF2-40B4-BE49-F238E27FC236}">
                    <a16:creationId xmlns:a16="http://schemas.microsoft.com/office/drawing/2014/main" id="{66BF318E-6139-4B46-9DEF-FA79E105F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45139" y="4318559"/>
                <a:ext cx="503312" cy="289003"/>
              </a:xfrm>
              <a:prstGeom prst="rect">
                <a:avLst/>
              </a:prstGeom>
              <a:blipFill>
                <a:blip r:embed="rId16"/>
                <a:stretch>
                  <a:fillRect l="-14634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7" name="Title 13">
                <a:extLst>
                  <a:ext uri="{FF2B5EF4-FFF2-40B4-BE49-F238E27FC236}">
                    <a16:creationId xmlns:a16="http://schemas.microsoft.com/office/drawing/2014/main" id="{A1ECBB67-32E6-D947-8266-3FCBBA6DEA1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360292" y="4318559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1011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7" name="Title 13">
                <a:extLst>
                  <a:ext uri="{FF2B5EF4-FFF2-40B4-BE49-F238E27FC236}">
                    <a16:creationId xmlns:a16="http://schemas.microsoft.com/office/drawing/2014/main" id="{A1ECBB67-32E6-D947-8266-3FCBBA6DE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0292" y="4318559"/>
                <a:ext cx="503312" cy="289003"/>
              </a:xfrm>
              <a:prstGeom prst="rect">
                <a:avLst/>
              </a:prstGeom>
              <a:blipFill>
                <a:blip r:embed="rId17"/>
                <a:stretch>
                  <a:fillRect l="-12195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8" name="Title 13">
                <a:extLst>
                  <a:ext uri="{FF2B5EF4-FFF2-40B4-BE49-F238E27FC236}">
                    <a16:creationId xmlns:a16="http://schemas.microsoft.com/office/drawing/2014/main" id="{E9C55D87-1014-D148-8DCD-0E4B365E836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146334" y="4967771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0010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8" name="Title 13">
                <a:extLst>
                  <a:ext uri="{FF2B5EF4-FFF2-40B4-BE49-F238E27FC236}">
                    <a16:creationId xmlns:a16="http://schemas.microsoft.com/office/drawing/2014/main" id="{E9C55D87-1014-D148-8DCD-0E4B365E8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6334" y="4967771"/>
                <a:ext cx="503312" cy="289003"/>
              </a:xfrm>
              <a:prstGeom prst="rect">
                <a:avLst/>
              </a:prstGeom>
              <a:blipFill>
                <a:blip r:embed="rId18"/>
                <a:stretch>
                  <a:fillRect l="-14634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9" name="Title 13">
                <a:extLst>
                  <a:ext uri="{FF2B5EF4-FFF2-40B4-BE49-F238E27FC236}">
                    <a16:creationId xmlns:a16="http://schemas.microsoft.com/office/drawing/2014/main" id="{4439D9F4-2EE9-C447-96F0-E59BA7D4A12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889434" y="4967771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0110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9" name="Title 13">
                <a:extLst>
                  <a:ext uri="{FF2B5EF4-FFF2-40B4-BE49-F238E27FC236}">
                    <a16:creationId xmlns:a16="http://schemas.microsoft.com/office/drawing/2014/main" id="{4439D9F4-2EE9-C447-96F0-E59BA7D4A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9434" y="4967771"/>
                <a:ext cx="503312" cy="289003"/>
              </a:xfrm>
              <a:prstGeom prst="rect">
                <a:avLst/>
              </a:prstGeom>
              <a:blipFill>
                <a:blip r:embed="rId19"/>
                <a:stretch>
                  <a:fillRect l="-15000" r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0" name="Title 13">
                <a:extLst>
                  <a:ext uri="{FF2B5EF4-FFF2-40B4-BE49-F238E27FC236}">
                    <a16:creationId xmlns:a16="http://schemas.microsoft.com/office/drawing/2014/main" id="{15AACE57-6EA6-144F-9ED5-80DFAF9E023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645139" y="4967771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1110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0" name="Title 13">
                <a:extLst>
                  <a:ext uri="{FF2B5EF4-FFF2-40B4-BE49-F238E27FC236}">
                    <a16:creationId xmlns:a16="http://schemas.microsoft.com/office/drawing/2014/main" id="{15AACE57-6EA6-144F-9ED5-80DFAF9E0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45139" y="4967771"/>
                <a:ext cx="503312" cy="289003"/>
              </a:xfrm>
              <a:prstGeom prst="rect">
                <a:avLst/>
              </a:prstGeom>
              <a:blipFill>
                <a:blip r:embed="rId20"/>
                <a:stretch>
                  <a:fillRect l="-14634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1" name="Title 13">
                <a:extLst>
                  <a:ext uri="{FF2B5EF4-FFF2-40B4-BE49-F238E27FC236}">
                    <a16:creationId xmlns:a16="http://schemas.microsoft.com/office/drawing/2014/main" id="{2696F3A5-20B8-F242-B4A4-FA509433AF2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360292" y="4967771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1010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1" name="Title 13">
                <a:extLst>
                  <a:ext uri="{FF2B5EF4-FFF2-40B4-BE49-F238E27FC236}">
                    <a16:creationId xmlns:a16="http://schemas.microsoft.com/office/drawing/2014/main" id="{2696F3A5-20B8-F242-B4A4-FA509433A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0292" y="4967771"/>
                <a:ext cx="503312" cy="289003"/>
              </a:xfrm>
              <a:prstGeom prst="rect">
                <a:avLst/>
              </a:prstGeom>
              <a:blipFill>
                <a:blip r:embed="rId21"/>
                <a:stretch>
                  <a:fillRect l="-12195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2" name="Curved Down Arrow 371">
            <a:extLst>
              <a:ext uri="{FF2B5EF4-FFF2-40B4-BE49-F238E27FC236}">
                <a16:creationId xmlns:a16="http://schemas.microsoft.com/office/drawing/2014/main" id="{0ACEA8F3-E330-E743-ACC3-63CA5A8A7158}"/>
              </a:ext>
            </a:extLst>
          </p:cNvPr>
          <p:cNvSpPr/>
          <p:nvPr/>
        </p:nvSpPr>
        <p:spPr>
          <a:xfrm>
            <a:off x="7328418" y="2519178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p:sp>
        <p:nvSpPr>
          <p:cNvPr id="373" name="Curved Down Arrow 372">
            <a:extLst>
              <a:ext uri="{FF2B5EF4-FFF2-40B4-BE49-F238E27FC236}">
                <a16:creationId xmlns:a16="http://schemas.microsoft.com/office/drawing/2014/main" id="{5222B1E5-1200-F640-AED8-209A15B5D3ED}"/>
              </a:ext>
            </a:extLst>
          </p:cNvPr>
          <p:cNvSpPr/>
          <p:nvPr/>
        </p:nvSpPr>
        <p:spPr>
          <a:xfrm>
            <a:off x="8104926" y="2517400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p:sp>
        <p:nvSpPr>
          <p:cNvPr id="374" name="Curved Down Arrow 373">
            <a:extLst>
              <a:ext uri="{FF2B5EF4-FFF2-40B4-BE49-F238E27FC236}">
                <a16:creationId xmlns:a16="http://schemas.microsoft.com/office/drawing/2014/main" id="{86B32879-D5FC-4741-9CDE-D6930196E99C}"/>
              </a:ext>
            </a:extLst>
          </p:cNvPr>
          <p:cNvSpPr/>
          <p:nvPr/>
        </p:nvSpPr>
        <p:spPr>
          <a:xfrm>
            <a:off x="8925956" y="2484579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p:sp>
        <p:nvSpPr>
          <p:cNvPr id="375" name="Curved Down Arrow 374">
            <a:extLst>
              <a:ext uri="{FF2B5EF4-FFF2-40B4-BE49-F238E27FC236}">
                <a16:creationId xmlns:a16="http://schemas.microsoft.com/office/drawing/2014/main" id="{7FC3990F-6D9C-4648-ACC4-5C2707632427}"/>
              </a:ext>
            </a:extLst>
          </p:cNvPr>
          <p:cNvSpPr/>
          <p:nvPr/>
        </p:nvSpPr>
        <p:spPr>
          <a:xfrm rot="16200000">
            <a:off x="6598122" y="3165428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p:sp>
        <p:nvSpPr>
          <p:cNvPr id="376" name="Curved Down Arrow 375">
            <a:extLst>
              <a:ext uri="{FF2B5EF4-FFF2-40B4-BE49-F238E27FC236}">
                <a16:creationId xmlns:a16="http://schemas.microsoft.com/office/drawing/2014/main" id="{807B37DF-7E70-4749-8741-C704E4C54533}"/>
              </a:ext>
            </a:extLst>
          </p:cNvPr>
          <p:cNvSpPr/>
          <p:nvPr/>
        </p:nvSpPr>
        <p:spPr>
          <a:xfrm rot="16200000">
            <a:off x="6600222" y="3942977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p:sp>
        <p:nvSpPr>
          <p:cNvPr id="377" name="Curved Down Arrow 376">
            <a:extLst>
              <a:ext uri="{FF2B5EF4-FFF2-40B4-BE49-F238E27FC236}">
                <a16:creationId xmlns:a16="http://schemas.microsoft.com/office/drawing/2014/main" id="{FF439C0C-C684-D848-BCC0-3CB7D3233675}"/>
              </a:ext>
            </a:extLst>
          </p:cNvPr>
          <p:cNvSpPr/>
          <p:nvPr/>
        </p:nvSpPr>
        <p:spPr>
          <a:xfrm rot="16200000">
            <a:off x="6601602" y="4685455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" name="Title 13">
                <a:extLst>
                  <a:ext uri="{FF2B5EF4-FFF2-40B4-BE49-F238E27FC236}">
                    <a16:creationId xmlns:a16="http://schemas.microsoft.com/office/drawing/2014/main" id="{CD638BFC-3AB4-704E-AF0C-E68FD743055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427843" y="2207174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78" name="Title 13">
                <a:extLst>
                  <a:ext uri="{FF2B5EF4-FFF2-40B4-BE49-F238E27FC236}">
                    <a16:creationId xmlns:a16="http://schemas.microsoft.com/office/drawing/2014/main" id="{CD638BFC-3AB4-704E-AF0C-E68FD7430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7843" y="2207174"/>
                <a:ext cx="503312" cy="289003"/>
              </a:xfrm>
              <a:prstGeom prst="rect">
                <a:avLst/>
              </a:prstGeom>
              <a:blipFill>
                <a:blip r:embed="rId22"/>
                <a:stretch>
                  <a:fillRect l="-2439" b="-2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" name="Title 13">
                <a:extLst>
                  <a:ext uri="{FF2B5EF4-FFF2-40B4-BE49-F238E27FC236}">
                    <a16:creationId xmlns:a16="http://schemas.microsoft.com/office/drawing/2014/main" id="{5103810D-1808-B14B-8577-5807A036D17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245232" y="2195576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bits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79" name="Title 13">
                <a:extLst>
                  <a:ext uri="{FF2B5EF4-FFF2-40B4-BE49-F238E27FC236}">
                    <a16:creationId xmlns:a16="http://schemas.microsoft.com/office/drawing/2014/main" id="{5103810D-1808-B14B-8577-5807A036D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45232" y="2195576"/>
                <a:ext cx="503312" cy="289003"/>
              </a:xfrm>
              <a:prstGeom prst="rect">
                <a:avLst/>
              </a:prstGeom>
              <a:blipFill>
                <a:blip r:embed="rId23"/>
                <a:stretch>
                  <a:fillRect l="-10000" r="-2500" b="-2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Title 13">
                <a:extLst>
                  <a:ext uri="{FF2B5EF4-FFF2-40B4-BE49-F238E27FC236}">
                    <a16:creationId xmlns:a16="http://schemas.microsoft.com/office/drawing/2014/main" id="{DB68E56B-68DB-5743-8D9A-2DA0A06B819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041642" y="2186488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bits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80" name="Title 13">
                <a:extLst>
                  <a:ext uri="{FF2B5EF4-FFF2-40B4-BE49-F238E27FC236}">
                    <a16:creationId xmlns:a16="http://schemas.microsoft.com/office/drawing/2014/main" id="{DB68E56B-68DB-5743-8D9A-2DA0A06B8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41642" y="2186488"/>
                <a:ext cx="503312" cy="289003"/>
              </a:xfrm>
              <a:prstGeom prst="rect">
                <a:avLst/>
              </a:prstGeom>
              <a:blipFill>
                <a:blip r:embed="rId24"/>
                <a:stretch>
                  <a:fillRect l="-7317" r="-2439" b="-217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1" name="Title 13">
                <a:extLst>
                  <a:ext uri="{FF2B5EF4-FFF2-40B4-BE49-F238E27FC236}">
                    <a16:creationId xmlns:a16="http://schemas.microsoft.com/office/drawing/2014/main" id="{9A09E67C-EB00-7847-BDB7-E0DB0E116B3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324992" y="3186215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81" name="Title 13">
                <a:extLst>
                  <a:ext uri="{FF2B5EF4-FFF2-40B4-BE49-F238E27FC236}">
                    <a16:creationId xmlns:a16="http://schemas.microsoft.com/office/drawing/2014/main" id="{9A09E67C-EB00-7847-BDB7-E0DB0E116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4992" y="3186215"/>
                <a:ext cx="503312" cy="289003"/>
              </a:xfrm>
              <a:prstGeom prst="rect">
                <a:avLst/>
              </a:prstGeom>
              <a:blipFill>
                <a:blip r:embed="rId25"/>
                <a:stretch>
                  <a:fillRect l="-2500" b="-173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2" name="Title 13">
                <a:extLst>
                  <a:ext uri="{FF2B5EF4-FFF2-40B4-BE49-F238E27FC236}">
                    <a16:creationId xmlns:a16="http://schemas.microsoft.com/office/drawing/2014/main" id="{7E661A13-53E0-C14A-813A-6FBB5EB9FE1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324992" y="3958704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bits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82" name="Title 13">
                <a:extLst>
                  <a:ext uri="{FF2B5EF4-FFF2-40B4-BE49-F238E27FC236}">
                    <a16:creationId xmlns:a16="http://schemas.microsoft.com/office/drawing/2014/main" id="{7E661A13-53E0-C14A-813A-6FBB5EB9F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4992" y="3958704"/>
                <a:ext cx="503312" cy="289003"/>
              </a:xfrm>
              <a:prstGeom prst="rect">
                <a:avLst/>
              </a:prstGeom>
              <a:blipFill>
                <a:blip r:embed="rId26"/>
                <a:stretch>
                  <a:fillRect l="-12500" r="-2500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Title 13">
                <a:extLst>
                  <a:ext uri="{FF2B5EF4-FFF2-40B4-BE49-F238E27FC236}">
                    <a16:creationId xmlns:a16="http://schemas.microsoft.com/office/drawing/2014/main" id="{B8BCF8DB-B9DB-A249-8FC4-59EFE7AB545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324992" y="4722010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83" name="Title 13">
                <a:extLst>
                  <a:ext uri="{FF2B5EF4-FFF2-40B4-BE49-F238E27FC236}">
                    <a16:creationId xmlns:a16="http://schemas.microsoft.com/office/drawing/2014/main" id="{B8BCF8DB-B9DB-A249-8FC4-59EFE7AB5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4992" y="4722010"/>
                <a:ext cx="503312" cy="289003"/>
              </a:xfrm>
              <a:prstGeom prst="rect">
                <a:avLst/>
              </a:prstGeom>
              <a:blipFill>
                <a:blip r:embed="rId27"/>
                <a:stretch>
                  <a:fillRect l="-2500" b="-173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4" name="Group 383">
            <a:extLst>
              <a:ext uri="{FF2B5EF4-FFF2-40B4-BE49-F238E27FC236}">
                <a16:creationId xmlns:a16="http://schemas.microsoft.com/office/drawing/2014/main" id="{86B99266-2D37-1347-BDF0-AEA478564EB5}"/>
              </a:ext>
            </a:extLst>
          </p:cNvPr>
          <p:cNvGrpSpPr/>
          <p:nvPr/>
        </p:nvGrpSpPr>
        <p:grpSpPr>
          <a:xfrm rot="16200000">
            <a:off x="6933198" y="4047197"/>
            <a:ext cx="2984789" cy="86400"/>
            <a:chOff x="500279" y="4243552"/>
            <a:chExt cx="4738450" cy="137163"/>
          </a:xfrm>
        </p:grpSpPr>
        <p:cxnSp>
          <p:nvCxnSpPr>
            <p:cNvPr id="385" name="Straight Arrow Connector 384">
              <a:extLst>
                <a:ext uri="{FF2B5EF4-FFF2-40B4-BE49-F238E27FC236}">
                  <a16:creationId xmlns:a16="http://schemas.microsoft.com/office/drawing/2014/main" id="{5FC1375A-BEE3-C643-9E87-DFCAE8708FC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869504" y="1950533"/>
              <a:ext cx="0" cy="473845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F2299E3-E519-E04F-ACDA-115BE266B07E}"/>
                </a:ext>
              </a:extLst>
            </p:cNvPr>
            <p:cNvCxnSpPr/>
            <p:nvPr/>
          </p:nvCxnSpPr>
          <p:spPr>
            <a:xfrm>
              <a:off x="2051304" y="424355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5C967FD8-36D8-BE42-84B0-BD12DF534EFF}"/>
                </a:ext>
              </a:extLst>
            </p:cNvPr>
            <p:cNvCxnSpPr/>
            <p:nvPr/>
          </p:nvCxnSpPr>
          <p:spPr>
            <a:xfrm>
              <a:off x="879856" y="4243552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B59C55FA-9F91-FE43-84C2-FFA779B347A9}"/>
                </a:ext>
              </a:extLst>
            </p:cNvPr>
            <p:cNvCxnSpPr/>
            <p:nvPr/>
          </p:nvCxnSpPr>
          <p:spPr>
            <a:xfrm>
              <a:off x="3222752" y="424355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D3BD4D6-6A25-4E4E-AB0D-2993CE829580}"/>
                </a:ext>
              </a:extLst>
            </p:cNvPr>
            <p:cNvCxnSpPr/>
            <p:nvPr/>
          </p:nvCxnSpPr>
          <p:spPr>
            <a:xfrm>
              <a:off x="4394200" y="424355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8EC01598-A479-F24F-8114-5A8297B2CFAD}"/>
                  </a:ext>
                </a:extLst>
              </p:cNvPr>
              <p:cNvSpPr/>
              <p:nvPr/>
            </p:nvSpPr>
            <p:spPr>
              <a:xfrm>
                <a:off x="7662231" y="1368570"/>
                <a:ext cx="1439946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8EC01598-A479-F24F-8114-5A8297B2CF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231" y="1368570"/>
                <a:ext cx="1439946" cy="783804"/>
              </a:xfrm>
              <a:prstGeom prst="rect">
                <a:avLst/>
              </a:prstGeom>
              <a:blipFill>
                <a:blip r:embed="rId28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B2FDD521-814C-C742-B430-85458AA62F28}"/>
                  </a:ext>
                </a:extLst>
              </p:cNvPr>
              <p:cNvSpPr/>
              <p:nvPr/>
            </p:nvSpPr>
            <p:spPr>
              <a:xfrm>
                <a:off x="2697995" y="4309018"/>
                <a:ext cx="2143920" cy="8510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4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sSub>
                        <m:sSub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B2FDD521-814C-C742-B430-85458AA62F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995" y="4309018"/>
                <a:ext cx="2143920" cy="851002"/>
              </a:xfrm>
              <a:prstGeom prst="rect">
                <a:avLst/>
              </a:prstGeom>
              <a:blipFill>
                <a:blip r:embed="rId29"/>
                <a:stretch>
                  <a:fillRect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10057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Bit Error Rate (BER)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5F34FE9-7C1F-324E-8883-77EA766716D2}"/>
              </a:ext>
            </a:extLst>
          </p:cNvPr>
          <p:cNvSpPr/>
          <p:nvPr/>
        </p:nvSpPr>
        <p:spPr>
          <a:xfrm>
            <a:off x="697048" y="2455721"/>
            <a:ext cx="47088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Assuming Gray Code is used: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BB13617-BE42-2044-AB32-0D8D31EDAF62}"/>
                  </a:ext>
                </a:extLst>
              </p:cNvPr>
              <p:cNvSpPr/>
              <p:nvPr/>
            </p:nvSpPr>
            <p:spPr>
              <a:xfrm>
                <a:off x="4323189" y="2959759"/>
                <a:ext cx="2946448" cy="8510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𝐵𝐸𝑅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BB13617-BE42-2044-AB32-0D8D31EDA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189" y="2959759"/>
                <a:ext cx="2946448" cy="851002"/>
              </a:xfrm>
              <a:prstGeom prst="rect">
                <a:avLst/>
              </a:prstGeom>
              <a:blipFill>
                <a:blip r:embed="rId4"/>
                <a:stretch>
                  <a:fillRect l="-429"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A806755B-38C4-D64A-9465-C86A82A7B072}"/>
              </a:ext>
            </a:extLst>
          </p:cNvPr>
          <p:cNvSpPr/>
          <p:nvPr/>
        </p:nvSpPr>
        <p:spPr>
          <a:xfrm>
            <a:off x="877684" y="4320816"/>
            <a:ext cx="47088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Nearest Neighbor Approximation: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47A719-C7EB-8C48-A38B-AC1B2AE61CA9}"/>
                  </a:ext>
                </a:extLst>
              </p:cNvPr>
              <p:cNvSpPr/>
              <p:nvPr/>
            </p:nvSpPr>
            <p:spPr>
              <a:xfrm>
                <a:off x="3051490" y="5204937"/>
                <a:ext cx="6056210" cy="9809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𝑆𝐸𝑅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≈#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𝑛𝑒𝑎𝑟𝑒𝑠𝑡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𝑛𝑒𝑖𝑔h𝑏𝑜𝑟𝑠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47A719-C7EB-8C48-A38B-AC1B2AE61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490" y="5204937"/>
                <a:ext cx="6056210" cy="980974"/>
              </a:xfrm>
              <a:prstGeom prst="rect">
                <a:avLst/>
              </a:prstGeom>
              <a:blipFill>
                <a:blip r:embed="rId5"/>
                <a:stretch>
                  <a:fillRect l="-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549512D-C1AC-CA4C-913E-4B1279C95E6A}"/>
                  </a:ext>
                </a:extLst>
              </p:cNvPr>
              <p:cNvSpPr/>
              <p:nvPr/>
            </p:nvSpPr>
            <p:spPr>
              <a:xfrm>
                <a:off x="697048" y="986502"/>
                <a:ext cx="523920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Number of Constellation Points: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549512D-C1AC-CA4C-913E-4B1279C95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48" y="986502"/>
                <a:ext cx="5239206" cy="430887"/>
              </a:xfrm>
              <a:prstGeom prst="rect">
                <a:avLst/>
              </a:prstGeom>
              <a:blipFill>
                <a:blip r:embed="rId6"/>
                <a:stretch>
                  <a:fillRect l="-1208" t="-857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358DEADC-1FBA-A344-9A19-1CC9DAAA42DD}"/>
              </a:ext>
            </a:extLst>
          </p:cNvPr>
          <p:cNvSpPr/>
          <p:nvPr/>
        </p:nvSpPr>
        <p:spPr>
          <a:xfrm>
            <a:off x="697048" y="1649485"/>
            <a:ext cx="52392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Bits per symbol: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9F575A3-3C1B-954C-B03F-6907047B25E1}"/>
                  </a:ext>
                </a:extLst>
              </p:cNvPr>
              <p:cNvSpPr/>
              <p:nvPr/>
            </p:nvSpPr>
            <p:spPr>
              <a:xfrm>
                <a:off x="2831326" y="1633951"/>
                <a:ext cx="100296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2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2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9F575A3-3C1B-954C-B03F-6907047B25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326" y="1633951"/>
                <a:ext cx="1002967" cy="430887"/>
              </a:xfrm>
              <a:prstGeom prst="rect">
                <a:avLst/>
              </a:prstGeom>
              <a:blipFill>
                <a:blip r:embed="rId7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59263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Bit Error Rate (BER)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BB13617-BE42-2044-AB32-0D8D31EDAF62}"/>
                  </a:ext>
                </a:extLst>
              </p:cNvPr>
              <p:cNvSpPr/>
              <p:nvPr/>
            </p:nvSpPr>
            <p:spPr>
              <a:xfrm>
                <a:off x="2226483" y="1691718"/>
                <a:ext cx="2717090" cy="7877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𝐵𝐸𝑅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BB13617-BE42-2044-AB32-0D8D31EDA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483" y="1691718"/>
                <a:ext cx="2717090" cy="787780"/>
              </a:xfrm>
              <a:prstGeom prst="rect">
                <a:avLst/>
              </a:prstGeom>
              <a:blipFill>
                <a:blip r:embed="rId4"/>
                <a:stretch>
                  <a:fillRect l="-465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47A719-C7EB-8C48-A38B-AC1B2AE61CA9}"/>
                  </a:ext>
                </a:extLst>
              </p:cNvPr>
              <p:cNvSpPr/>
              <p:nvPr/>
            </p:nvSpPr>
            <p:spPr>
              <a:xfrm>
                <a:off x="2219669" y="822960"/>
                <a:ext cx="3499163" cy="9069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𝑆𝐸𝑅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≈#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47A719-C7EB-8C48-A38B-AC1B2AE61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669" y="822960"/>
                <a:ext cx="3499163" cy="9069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2500E0-7948-5F49-B51E-C03252D821A2}"/>
              </a:ext>
            </a:extLst>
          </p:cNvPr>
          <p:cNvCxnSpPr/>
          <p:nvPr/>
        </p:nvCxnSpPr>
        <p:spPr>
          <a:xfrm>
            <a:off x="4358641" y="5095781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B224C5F4-8BF4-AC4C-BCAB-E4ACDE147151}"/>
              </a:ext>
            </a:extLst>
          </p:cNvPr>
          <p:cNvSpPr/>
          <p:nvPr/>
        </p:nvSpPr>
        <p:spPr>
          <a:xfrm>
            <a:off x="4317493" y="5116355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446E92-4DDB-9645-8B40-2BFCE6D0666E}"/>
              </a:ext>
            </a:extLst>
          </p:cNvPr>
          <p:cNvCxnSpPr/>
          <p:nvPr/>
        </p:nvCxnSpPr>
        <p:spPr>
          <a:xfrm>
            <a:off x="2362324" y="5157503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70984B-3E55-AE4E-A6E1-59699307ACBB}"/>
              </a:ext>
            </a:extLst>
          </p:cNvPr>
          <p:cNvCxnSpPr>
            <a:cxnSpLocks/>
          </p:cNvCxnSpPr>
          <p:nvPr/>
        </p:nvCxnSpPr>
        <p:spPr>
          <a:xfrm flipH="1" flipV="1">
            <a:off x="3503368" y="4114800"/>
            <a:ext cx="3" cy="197510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25B841-11A2-B849-AE19-B637FDDD15F6}"/>
              </a:ext>
            </a:extLst>
          </p:cNvPr>
          <p:cNvCxnSpPr/>
          <p:nvPr/>
        </p:nvCxnSpPr>
        <p:spPr>
          <a:xfrm>
            <a:off x="2718470" y="5095781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69313F-E611-A34B-B271-D89EF69521C8}"/>
                  </a:ext>
                </a:extLst>
              </p:cNvPr>
              <p:cNvSpPr txBox="1"/>
              <p:nvPr/>
            </p:nvSpPr>
            <p:spPr>
              <a:xfrm>
                <a:off x="4745636" y="5205791"/>
                <a:ext cx="1662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69313F-E611-A34B-B271-D89EF6952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636" y="5205791"/>
                <a:ext cx="166212" cy="276999"/>
              </a:xfrm>
              <a:prstGeom prst="rect">
                <a:avLst/>
              </a:prstGeom>
              <a:blipFill>
                <a:blip r:embed="rId6"/>
                <a:stretch>
                  <a:fillRect l="-21429" r="-21429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8ED480-B3BA-1748-8175-EB2FA4C49861}"/>
                  </a:ext>
                </a:extLst>
              </p:cNvPr>
              <p:cNvSpPr txBox="1"/>
              <p:nvPr/>
            </p:nvSpPr>
            <p:spPr>
              <a:xfrm>
                <a:off x="3549308" y="3827850"/>
                <a:ext cx="2151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8ED480-B3BA-1748-8175-EB2FA4C49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308" y="3827850"/>
                <a:ext cx="215122" cy="276999"/>
              </a:xfrm>
              <a:prstGeom prst="rect">
                <a:avLst/>
              </a:prstGeom>
              <a:blipFill>
                <a:blip r:embed="rId7"/>
                <a:stretch>
                  <a:fillRect l="-27778" r="-2777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5FD86DB3-22E3-0C42-A2B2-A4FDFD5AD99E}"/>
              </a:ext>
            </a:extLst>
          </p:cNvPr>
          <p:cNvSpPr/>
          <p:nvPr/>
        </p:nvSpPr>
        <p:spPr>
          <a:xfrm>
            <a:off x="2677322" y="5116628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B62B96B-987D-B546-8477-C40402D935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>
            <a:off x="4034223" y="4784392"/>
            <a:ext cx="622223" cy="6196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CDB94B-87A7-B64B-B777-113D478894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>
            <a:off x="2433332" y="4786884"/>
            <a:ext cx="516781" cy="619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CE742F9-4EF2-F543-B116-8C51043C2D53}"/>
                  </a:ext>
                </a:extLst>
              </p:cNvPr>
              <p:cNvSpPr/>
              <p:nvPr/>
            </p:nvSpPr>
            <p:spPr>
              <a:xfrm>
                <a:off x="2509856" y="514435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CE742F9-4EF2-F543-B116-8C51043C2D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856" y="5144356"/>
                <a:ext cx="431528" cy="2862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401FE-4A6C-D949-9D81-F79E7AC377D3}"/>
                  </a:ext>
                </a:extLst>
              </p:cNvPr>
              <p:cNvSpPr/>
              <p:nvPr/>
            </p:nvSpPr>
            <p:spPr>
              <a:xfrm>
                <a:off x="4150026" y="514435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401FE-4A6C-D949-9D81-F79E7AC377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026" y="5144356"/>
                <a:ext cx="431528" cy="2862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3">
            <a:extLst>
              <a:ext uri="{FF2B5EF4-FFF2-40B4-BE49-F238E27FC236}">
                <a16:creationId xmlns:a16="http://schemas.microsoft.com/office/drawing/2014/main" id="{FDBEDABD-2717-8E4A-8D98-1D6050ACBA09}"/>
              </a:ext>
            </a:extLst>
          </p:cNvPr>
          <p:cNvSpPr txBox="1">
            <a:spLocks/>
          </p:cNvSpPr>
          <p:nvPr/>
        </p:nvSpPr>
        <p:spPr bwMode="auto">
          <a:xfrm>
            <a:off x="1543012" y="2943425"/>
            <a:ext cx="381762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>
                <a:solidFill>
                  <a:srgbClr val="C00000"/>
                </a:solidFill>
              </a:rPr>
              <a:t>BPSK: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3">
                <a:extLst>
                  <a:ext uri="{FF2B5EF4-FFF2-40B4-BE49-F238E27FC236}">
                    <a16:creationId xmlns:a16="http://schemas.microsoft.com/office/drawing/2014/main" id="{41FB5266-8B9E-C446-8140-4321FB71466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301740" y="3566160"/>
                <a:ext cx="2331720" cy="23288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2520" i="1" dirty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52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52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52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rad>
                  </m:oMath>
                </a14:m>
                <a:endParaRPr lang="en-US" sz="2520" dirty="0"/>
              </a:p>
              <a:p>
                <a:pPr algn="l"/>
                <a:endParaRPr lang="en-US" sz="252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#</m:t>
                      </m:r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520" dirty="0"/>
              </a:p>
              <a:p>
                <a:pPr algn="l"/>
                <a:endParaRPr lang="en-US" sz="2520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52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52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520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52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520" i="1" dirty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func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26" name="Title 13">
                <a:extLst>
                  <a:ext uri="{FF2B5EF4-FFF2-40B4-BE49-F238E27FC236}">
                    <a16:creationId xmlns:a16="http://schemas.microsoft.com/office/drawing/2014/main" id="{41FB5266-8B9E-C446-8140-4321FB714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1740" y="3566160"/>
                <a:ext cx="2331720" cy="2328892"/>
              </a:xfrm>
              <a:prstGeom prst="rect">
                <a:avLst/>
              </a:prstGeom>
              <a:blipFill>
                <a:blip r:embed="rId11"/>
                <a:stretch>
                  <a:fillRect l="-27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84DCFD9-9C03-8F48-A826-3D7E7846C920}"/>
                  </a:ext>
                </a:extLst>
              </p:cNvPr>
              <p:cNvSpPr/>
              <p:nvPr/>
            </p:nvSpPr>
            <p:spPr>
              <a:xfrm>
                <a:off x="5526031" y="781050"/>
                <a:ext cx="1785617" cy="9609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ra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84DCFD9-9C03-8F48-A826-3D7E7846C9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031" y="781050"/>
                <a:ext cx="1785617" cy="96096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36BAB0-B764-3A47-B456-607EB1A456F8}"/>
                  </a:ext>
                </a:extLst>
              </p:cNvPr>
              <p:cNvSpPr/>
              <p:nvPr/>
            </p:nvSpPr>
            <p:spPr>
              <a:xfrm>
                <a:off x="7100944" y="971519"/>
                <a:ext cx="2082878" cy="5048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36BAB0-B764-3A47-B456-607EB1A45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944" y="971519"/>
                <a:ext cx="2082878" cy="504818"/>
              </a:xfrm>
              <a:prstGeom prst="rect">
                <a:avLst/>
              </a:prstGeom>
              <a:blipFill>
                <a:blip r:embed="rId13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7C6A0CE-DD1B-E045-8A28-878522C6AC23}"/>
                  </a:ext>
                </a:extLst>
              </p:cNvPr>
              <p:cNvSpPr/>
              <p:nvPr/>
            </p:nvSpPr>
            <p:spPr>
              <a:xfrm>
                <a:off x="4736208" y="1848721"/>
                <a:ext cx="2108206" cy="5048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7C6A0CE-DD1B-E045-8A28-878522C6A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208" y="1848721"/>
                <a:ext cx="2108206" cy="504818"/>
              </a:xfrm>
              <a:prstGeom prst="rect">
                <a:avLst/>
              </a:prstGeom>
              <a:blipFill>
                <a:blip r:embed="rId14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574292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6" grpId="0"/>
      <p:bldP spid="17" grpId="0" animBg="1"/>
      <p:bldP spid="20" grpId="0"/>
      <p:bldP spid="21" grpId="0"/>
      <p:bldP spid="25" grpId="0"/>
      <p:bldP spid="26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Bit Error Rate (BER)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BB13617-BE42-2044-AB32-0D8D31EDAF62}"/>
                  </a:ext>
                </a:extLst>
              </p:cNvPr>
              <p:cNvSpPr/>
              <p:nvPr/>
            </p:nvSpPr>
            <p:spPr>
              <a:xfrm>
                <a:off x="2226483" y="1691718"/>
                <a:ext cx="2717090" cy="7877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𝐵𝐸𝑅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BB13617-BE42-2044-AB32-0D8D31EDA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483" y="1691718"/>
                <a:ext cx="2717090" cy="787780"/>
              </a:xfrm>
              <a:prstGeom prst="rect">
                <a:avLst/>
              </a:prstGeom>
              <a:blipFill>
                <a:blip r:embed="rId4"/>
                <a:stretch>
                  <a:fillRect l="-465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47A719-C7EB-8C48-A38B-AC1B2AE61CA9}"/>
                  </a:ext>
                </a:extLst>
              </p:cNvPr>
              <p:cNvSpPr/>
              <p:nvPr/>
            </p:nvSpPr>
            <p:spPr>
              <a:xfrm>
                <a:off x="2219669" y="822960"/>
                <a:ext cx="3499163" cy="9069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𝑆𝐸𝑅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≈#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47A719-C7EB-8C48-A38B-AC1B2AE61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669" y="822960"/>
                <a:ext cx="3499163" cy="9069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3">
            <a:extLst>
              <a:ext uri="{FF2B5EF4-FFF2-40B4-BE49-F238E27FC236}">
                <a16:creationId xmlns:a16="http://schemas.microsoft.com/office/drawing/2014/main" id="{FDBEDABD-2717-8E4A-8D98-1D6050ACBA09}"/>
              </a:ext>
            </a:extLst>
          </p:cNvPr>
          <p:cNvSpPr txBox="1">
            <a:spLocks/>
          </p:cNvSpPr>
          <p:nvPr/>
        </p:nvSpPr>
        <p:spPr bwMode="auto">
          <a:xfrm>
            <a:off x="1543012" y="2943425"/>
            <a:ext cx="381762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>
                <a:solidFill>
                  <a:srgbClr val="C00000"/>
                </a:solidFill>
              </a:rPr>
              <a:t>4-QAM/QPSK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3">
                <a:extLst>
                  <a:ext uri="{FF2B5EF4-FFF2-40B4-BE49-F238E27FC236}">
                    <a16:creationId xmlns:a16="http://schemas.microsoft.com/office/drawing/2014/main" id="{41FB5266-8B9E-C446-8140-4321FB71466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301740" y="3566160"/>
                <a:ext cx="2331720" cy="23288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252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52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52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52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52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rad>
                  </m:oMath>
                </a14:m>
                <a:endParaRPr lang="en-US" sz="2520" i="1" dirty="0">
                  <a:latin typeface="Cambria Math" panose="02040503050406030204" pitchFamily="18" charset="0"/>
                </a:endParaRPr>
              </a:p>
              <a:p>
                <a:pPr algn="l"/>
                <a:endParaRPr lang="en-US" sz="252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#</m:t>
                      </m:r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520" dirty="0"/>
              </a:p>
              <a:p>
                <a:pPr algn="l"/>
                <a:endParaRPr lang="en-US" sz="2520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52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52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520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52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520" i="1" dirty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func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26" name="Title 13">
                <a:extLst>
                  <a:ext uri="{FF2B5EF4-FFF2-40B4-BE49-F238E27FC236}">
                    <a16:creationId xmlns:a16="http://schemas.microsoft.com/office/drawing/2014/main" id="{41FB5266-8B9E-C446-8140-4321FB714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1740" y="3566160"/>
                <a:ext cx="2331720" cy="2328892"/>
              </a:xfrm>
              <a:prstGeom prst="rect">
                <a:avLst/>
              </a:prstGeom>
              <a:blipFill>
                <a:blip r:embed="rId6"/>
                <a:stretch>
                  <a:fillRect l="-2717" b="-16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36BAB0-B764-3A47-B456-607EB1A456F8}"/>
                  </a:ext>
                </a:extLst>
              </p:cNvPr>
              <p:cNvSpPr/>
              <p:nvPr/>
            </p:nvSpPr>
            <p:spPr>
              <a:xfrm>
                <a:off x="5525046" y="971519"/>
                <a:ext cx="2082878" cy="5048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36BAB0-B764-3A47-B456-607EB1A45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046" y="971519"/>
                <a:ext cx="2082878" cy="504818"/>
              </a:xfrm>
              <a:prstGeom prst="rect">
                <a:avLst/>
              </a:prstGeom>
              <a:blipFill>
                <a:blip r:embed="rId7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7C6A0CE-DD1B-E045-8A28-878522C6AC23}"/>
                  </a:ext>
                </a:extLst>
              </p:cNvPr>
              <p:cNvSpPr/>
              <p:nvPr/>
            </p:nvSpPr>
            <p:spPr>
              <a:xfrm>
                <a:off x="4736208" y="1848721"/>
                <a:ext cx="2108206" cy="5048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7C6A0CE-DD1B-E045-8A28-878522C6A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208" y="1848721"/>
                <a:ext cx="2108206" cy="504818"/>
              </a:xfrm>
              <a:prstGeom prst="rect">
                <a:avLst/>
              </a:prstGeom>
              <a:blipFill>
                <a:blip r:embed="rId8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D1D5160C-D840-D048-9523-A47F9757EBAE}"/>
              </a:ext>
            </a:extLst>
          </p:cNvPr>
          <p:cNvGrpSpPr>
            <a:grpSpLocks noChangeAspect="1"/>
          </p:cNvGrpSpPr>
          <p:nvPr/>
        </p:nvGrpSpPr>
        <p:grpSpPr>
          <a:xfrm>
            <a:off x="2401150" y="3634740"/>
            <a:ext cx="2320348" cy="2468881"/>
            <a:chOff x="1441179" y="2203434"/>
            <a:chExt cx="2909916" cy="309618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56D8DB9-696B-D041-9D81-DEF8C5818B1B}"/>
                </a:ext>
              </a:extLst>
            </p:cNvPr>
            <p:cNvGrpSpPr/>
            <p:nvPr/>
          </p:nvGrpSpPr>
          <p:grpSpPr>
            <a:xfrm>
              <a:off x="1441179" y="3796099"/>
              <a:ext cx="2909916" cy="363961"/>
              <a:chOff x="1204350" y="4503420"/>
              <a:chExt cx="2909916" cy="363961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A03A5818-0B9C-8A46-8272-3495DCCD86EA}"/>
                  </a:ext>
                </a:extLst>
              </p:cNvPr>
              <p:cNvCxnSpPr/>
              <p:nvPr/>
            </p:nvCxnSpPr>
            <p:spPr>
              <a:xfrm>
                <a:off x="1204350" y="4572000"/>
                <a:ext cx="2909916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55C647F-241A-BA4C-B478-340BDD21DB18}"/>
                  </a:ext>
                </a:extLst>
              </p:cNvPr>
              <p:cNvCxnSpPr/>
              <p:nvPr/>
            </p:nvCxnSpPr>
            <p:spPr>
              <a:xfrm>
                <a:off x="2054681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95E8F64-D911-1D46-B901-4986D36BD4E9}"/>
                  </a:ext>
                </a:extLst>
              </p:cNvPr>
              <p:cNvCxnSpPr/>
              <p:nvPr/>
            </p:nvCxnSpPr>
            <p:spPr>
              <a:xfrm>
                <a:off x="3226129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F41584AF-4E92-7847-A077-3B7B830F3A69}"/>
                      </a:ext>
                    </a:extLst>
                  </p:cNvPr>
                  <p:cNvSpPr/>
                  <p:nvPr/>
                </p:nvSpPr>
                <p:spPr>
                  <a:xfrm>
                    <a:off x="2692053" y="4557392"/>
                    <a:ext cx="698541" cy="3099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+1/</m:t>
                          </m:r>
                          <m:rad>
                            <m:radPr>
                              <m:degHide m:val="on"/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oMath>
                      </m:oMathPara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F41584AF-4E92-7847-A077-3B7B830F3A6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92053" y="4557392"/>
                    <a:ext cx="698541" cy="30998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736CE522-8AC2-D343-9382-65481F7D51F9}"/>
                      </a:ext>
                    </a:extLst>
                  </p:cNvPr>
                  <p:cNvSpPr/>
                  <p:nvPr/>
                </p:nvSpPr>
                <p:spPr>
                  <a:xfrm>
                    <a:off x="1582987" y="4557392"/>
                    <a:ext cx="698541" cy="3099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−1/</m:t>
                          </m:r>
                          <m:rad>
                            <m:radPr>
                              <m:degHide m:val="on"/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oMath>
                      </m:oMathPara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736CE522-8AC2-D343-9382-65481F7D51F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2987" y="4557392"/>
                    <a:ext cx="698541" cy="30998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347B778-6408-5A4A-92BD-BE4E8F5D0AD1}"/>
                </a:ext>
              </a:extLst>
            </p:cNvPr>
            <p:cNvGrpSpPr/>
            <p:nvPr/>
          </p:nvGrpSpPr>
          <p:grpSpPr>
            <a:xfrm rot="16200000">
              <a:off x="1341686" y="3522124"/>
              <a:ext cx="2797989" cy="756998"/>
              <a:chOff x="1349343" y="4051964"/>
              <a:chExt cx="2797989" cy="756998"/>
            </a:xfrm>
          </p:grpSpPr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7423390F-C8AA-2541-B081-A34F3322E6E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748337" y="3173410"/>
                <a:ext cx="2" cy="2797989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AB4D1D3-26DA-6F4D-898B-733529448B7A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0453396-F11C-1A40-BF1E-D9ED0A48BF5D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21861CE2-4343-564E-B649-8257E4D6205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87808" y="4304697"/>
                    <a:ext cx="698541" cy="3099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+1/</m:t>
                          </m:r>
                          <m:rad>
                            <m:radPr>
                              <m:degHide m:val="on"/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oMath>
                      </m:oMathPara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21861CE2-4343-564E-B649-8257E4D620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987808" y="4304697"/>
                    <a:ext cx="698541" cy="30998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992F1B3D-C8BD-F648-A27D-6FE2AEA8DBC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75438" y="4246240"/>
                    <a:ext cx="698541" cy="3099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−1/</m:t>
                          </m:r>
                          <m:rad>
                            <m:radPr>
                              <m:degHide m:val="on"/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oMath>
                      </m:oMathPara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992F1B3D-C8BD-F648-A27D-6FE2AEA8DBC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1775438" y="4246240"/>
                    <a:ext cx="698541" cy="3099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215D889-89FA-F54B-8A1C-79ACB6596A68}"/>
                    </a:ext>
                  </a:extLst>
                </p:cNvPr>
                <p:cNvSpPr txBox="1"/>
                <p:nvPr/>
              </p:nvSpPr>
              <p:spPr>
                <a:xfrm>
                  <a:off x="4129410" y="3973471"/>
                  <a:ext cx="165085" cy="3126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215D889-89FA-F54B-8A1C-79ACB6596A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9410" y="3973471"/>
                  <a:ext cx="165085" cy="312642"/>
                </a:xfrm>
                <a:prstGeom prst="rect">
                  <a:avLst/>
                </a:prstGeom>
                <a:blipFill>
                  <a:blip r:embed="rId13"/>
                  <a:stretch>
                    <a:fillRect l="-45455" r="-27273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8A1CAD8-6057-514F-834F-01891F4FE161}"/>
                    </a:ext>
                  </a:extLst>
                </p:cNvPr>
                <p:cNvSpPr txBox="1"/>
                <p:nvPr/>
              </p:nvSpPr>
              <p:spPr>
                <a:xfrm>
                  <a:off x="3024448" y="2203434"/>
                  <a:ext cx="242845" cy="3126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8A1CAD8-6057-514F-834F-01891F4FE1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4448" y="2203434"/>
                  <a:ext cx="242845" cy="312642"/>
                </a:xfrm>
                <a:prstGeom prst="rect">
                  <a:avLst/>
                </a:prstGeom>
                <a:blipFill>
                  <a:blip r:embed="rId14"/>
                  <a:stretch>
                    <a:fillRect l="-31250" r="-31250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0CDE38B-D14D-0E48-8C30-D7F1181C08C4}"/>
                </a:ext>
              </a:extLst>
            </p:cNvPr>
            <p:cNvGrpSpPr/>
            <p:nvPr/>
          </p:nvGrpSpPr>
          <p:grpSpPr>
            <a:xfrm>
              <a:off x="2317767" y="3362426"/>
              <a:ext cx="1257772" cy="1224147"/>
              <a:chOff x="4212403" y="3576453"/>
              <a:chExt cx="1257772" cy="12241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8916A9E-1120-6549-AEEC-FA7DEC05035F}"/>
                  </a:ext>
                </a:extLst>
              </p:cNvPr>
              <p:cNvGrpSpPr/>
              <p:nvPr/>
            </p:nvGrpSpPr>
            <p:grpSpPr>
              <a:xfrm>
                <a:off x="4212403" y="3576453"/>
                <a:ext cx="1257772" cy="91440"/>
                <a:chOff x="4274554" y="4871853"/>
                <a:chExt cx="1257772" cy="91440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4ED7FED2-BB91-D340-9193-E11B69A0E5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680A0B7B-81D5-DB47-B3F0-7ABDDFAA7C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21E4A786-65CB-8A46-9784-AD6E2803D0DD}"/>
                  </a:ext>
                </a:extLst>
              </p:cNvPr>
              <p:cNvGrpSpPr/>
              <p:nvPr/>
            </p:nvGrpSpPr>
            <p:grpSpPr>
              <a:xfrm>
                <a:off x="4212403" y="4709160"/>
                <a:ext cx="1257772" cy="91440"/>
                <a:chOff x="4274554" y="4871853"/>
                <a:chExt cx="1257772" cy="9144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D22BE614-7646-D242-A8C0-28CC48BBF8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F3EC72FA-A514-DF43-8266-04E3280CFF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C993AFB-64EE-E940-A41A-A5A621562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3902244">
              <a:off x="2098750" y="3029384"/>
              <a:ext cx="574201" cy="68844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F67737-4906-5447-B865-226AE3538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5329487">
              <a:off x="3212331" y="4227001"/>
              <a:ext cx="574201" cy="68844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D2D4D10-3DEF-0147-8B12-BC72B99D1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6486529">
              <a:off x="1982078" y="4168422"/>
              <a:ext cx="691359" cy="68844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A5A2CDE-546B-8B40-9D53-3EB355227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3472963">
              <a:off x="3211359" y="3087963"/>
              <a:ext cx="691359" cy="68844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728815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Bit Error Rate (BER)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BB13617-BE42-2044-AB32-0D8D31EDAF62}"/>
                  </a:ext>
                </a:extLst>
              </p:cNvPr>
              <p:cNvSpPr/>
              <p:nvPr/>
            </p:nvSpPr>
            <p:spPr>
              <a:xfrm>
                <a:off x="2226483" y="1691718"/>
                <a:ext cx="2717090" cy="7877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𝐵𝐸𝑅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BB13617-BE42-2044-AB32-0D8D31EDA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483" y="1691718"/>
                <a:ext cx="2717090" cy="787780"/>
              </a:xfrm>
              <a:prstGeom prst="rect">
                <a:avLst/>
              </a:prstGeom>
              <a:blipFill>
                <a:blip r:embed="rId4"/>
                <a:stretch>
                  <a:fillRect l="-465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47A719-C7EB-8C48-A38B-AC1B2AE61CA9}"/>
                  </a:ext>
                </a:extLst>
              </p:cNvPr>
              <p:cNvSpPr/>
              <p:nvPr/>
            </p:nvSpPr>
            <p:spPr>
              <a:xfrm>
                <a:off x="2219669" y="822960"/>
                <a:ext cx="3499163" cy="9069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𝑆𝐸𝑅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≈#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47A719-C7EB-8C48-A38B-AC1B2AE61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669" y="822960"/>
                <a:ext cx="3499163" cy="9069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3">
            <a:extLst>
              <a:ext uri="{FF2B5EF4-FFF2-40B4-BE49-F238E27FC236}">
                <a16:creationId xmlns:a16="http://schemas.microsoft.com/office/drawing/2014/main" id="{FDBEDABD-2717-8E4A-8D98-1D6050ACBA09}"/>
              </a:ext>
            </a:extLst>
          </p:cNvPr>
          <p:cNvSpPr txBox="1">
            <a:spLocks/>
          </p:cNvSpPr>
          <p:nvPr/>
        </p:nvSpPr>
        <p:spPr bwMode="auto">
          <a:xfrm>
            <a:off x="1543012" y="2943425"/>
            <a:ext cx="381762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>
                <a:solidFill>
                  <a:srgbClr val="C00000"/>
                </a:solidFill>
              </a:rPr>
              <a:t>4-QAM/QPSK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3">
                <a:extLst>
                  <a:ext uri="{FF2B5EF4-FFF2-40B4-BE49-F238E27FC236}">
                    <a16:creationId xmlns:a16="http://schemas.microsoft.com/office/drawing/2014/main" id="{41FB5266-8B9E-C446-8140-4321FB71466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301740" y="3566160"/>
                <a:ext cx="2331720" cy="23288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252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52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52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52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52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rad>
                  </m:oMath>
                </a14:m>
                <a:endParaRPr lang="en-US" sz="2520" i="1" dirty="0">
                  <a:latin typeface="Cambria Math" panose="02040503050406030204" pitchFamily="18" charset="0"/>
                </a:endParaRPr>
              </a:p>
              <a:p>
                <a:pPr algn="l"/>
                <a:endParaRPr lang="en-US" sz="252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#</m:t>
                      </m:r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520" dirty="0"/>
              </a:p>
              <a:p>
                <a:pPr algn="l"/>
                <a:endParaRPr lang="en-US" sz="2520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52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52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520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52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520" i="1" dirty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func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26" name="Title 13">
                <a:extLst>
                  <a:ext uri="{FF2B5EF4-FFF2-40B4-BE49-F238E27FC236}">
                    <a16:creationId xmlns:a16="http://schemas.microsoft.com/office/drawing/2014/main" id="{41FB5266-8B9E-C446-8140-4321FB714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1740" y="3566160"/>
                <a:ext cx="2331720" cy="2328892"/>
              </a:xfrm>
              <a:prstGeom prst="rect">
                <a:avLst/>
              </a:prstGeom>
              <a:blipFill>
                <a:blip r:embed="rId6"/>
                <a:stretch>
                  <a:fillRect l="-2717" b="-16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36BAB0-B764-3A47-B456-607EB1A456F8}"/>
                  </a:ext>
                </a:extLst>
              </p:cNvPr>
              <p:cNvSpPr/>
              <p:nvPr/>
            </p:nvSpPr>
            <p:spPr>
              <a:xfrm>
                <a:off x="5525046" y="971519"/>
                <a:ext cx="2082878" cy="5048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36BAB0-B764-3A47-B456-607EB1A45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046" y="971519"/>
                <a:ext cx="2082878" cy="504818"/>
              </a:xfrm>
              <a:prstGeom prst="rect">
                <a:avLst/>
              </a:prstGeom>
              <a:blipFill>
                <a:blip r:embed="rId7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7C6A0CE-DD1B-E045-8A28-878522C6AC23}"/>
                  </a:ext>
                </a:extLst>
              </p:cNvPr>
              <p:cNvSpPr/>
              <p:nvPr/>
            </p:nvSpPr>
            <p:spPr>
              <a:xfrm>
                <a:off x="4736208" y="1848721"/>
                <a:ext cx="2108206" cy="5048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7C6A0CE-DD1B-E045-8A28-878522C6A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208" y="1848721"/>
                <a:ext cx="2108206" cy="504818"/>
              </a:xfrm>
              <a:prstGeom prst="rect">
                <a:avLst/>
              </a:prstGeom>
              <a:blipFill>
                <a:blip r:embed="rId8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D1D5160C-D840-D048-9523-A47F9757EBAE}"/>
              </a:ext>
            </a:extLst>
          </p:cNvPr>
          <p:cNvGrpSpPr>
            <a:grpSpLocks noChangeAspect="1"/>
          </p:cNvGrpSpPr>
          <p:nvPr/>
        </p:nvGrpSpPr>
        <p:grpSpPr>
          <a:xfrm>
            <a:off x="2401150" y="3634740"/>
            <a:ext cx="2320348" cy="2468881"/>
            <a:chOff x="1441179" y="2203434"/>
            <a:chExt cx="2909916" cy="309618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56D8DB9-696B-D041-9D81-DEF8C5818B1B}"/>
                </a:ext>
              </a:extLst>
            </p:cNvPr>
            <p:cNvGrpSpPr/>
            <p:nvPr/>
          </p:nvGrpSpPr>
          <p:grpSpPr>
            <a:xfrm>
              <a:off x="1441179" y="3796099"/>
              <a:ext cx="2909916" cy="363961"/>
              <a:chOff x="1204350" y="4503420"/>
              <a:chExt cx="2909916" cy="363961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A03A5818-0B9C-8A46-8272-3495DCCD86EA}"/>
                  </a:ext>
                </a:extLst>
              </p:cNvPr>
              <p:cNvCxnSpPr/>
              <p:nvPr/>
            </p:nvCxnSpPr>
            <p:spPr>
              <a:xfrm>
                <a:off x="1204350" y="4572000"/>
                <a:ext cx="2909916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55C647F-241A-BA4C-B478-340BDD21DB18}"/>
                  </a:ext>
                </a:extLst>
              </p:cNvPr>
              <p:cNvCxnSpPr/>
              <p:nvPr/>
            </p:nvCxnSpPr>
            <p:spPr>
              <a:xfrm>
                <a:off x="2054681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95E8F64-D911-1D46-B901-4986D36BD4E9}"/>
                  </a:ext>
                </a:extLst>
              </p:cNvPr>
              <p:cNvCxnSpPr/>
              <p:nvPr/>
            </p:nvCxnSpPr>
            <p:spPr>
              <a:xfrm>
                <a:off x="3226129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F41584AF-4E92-7847-A077-3B7B830F3A69}"/>
                      </a:ext>
                    </a:extLst>
                  </p:cNvPr>
                  <p:cNvSpPr/>
                  <p:nvPr/>
                </p:nvSpPr>
                <p:spPr>
                  <a:xfrm>
                    <a:off x="2692053" y="4557392"/>
                    <a:ext cx="698541" cy="3099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+1/</m:t>
                          </m:r>
                          <m:rad>
                            <m:radPr>
                              <m:degHide m:val="on"/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oMath>
                      </m:oMathPara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F41584AF-4E92-7847-A077-3B7B830F3A6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92053" y="4557392"/>
                    <a:ext cx="698541" cy="30998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736CE522-8AC2-D343-9382-65481F7D51F9}"/>
                      </a:ext>
                    </a:extLst>
                  </p:cNvPr>
                  <p:cNvSpPr/>
                  <p:nvPr/>
                </p:nvSpPr>
                <p:spPr>
                  <a:xfrm>
                    <a:off x="1582987" y="4557392"/>
                    <a:ext cx="698541" cy="3099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−1/</m:t>
                          </m:r>
                          <m:rad>
                            <m:radPr>
                              <m:degHide m:val="on"/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oMath>
                      </m:oMathPara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736CE522-8AC2-D343-9382-65481F7D51F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2987" y="4557392"/>
                    <a:ext cx="698541" cy="30998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347B778-6408-5A4A-92BD-BE4E8F5D0AD1}"/>
                </a:ext>
              </a:extLst>
            </p:cNvPr>
            <p:cNvGrpSpPr/>
            <p:nvPr/>
          </p:nvGrpSpPr>
          <p:grpSpPr>
            <a:xfrm rot="16200000">
              <a:off x="1341686" y="3522124"/>
              <a:ext cx="2797989" cy="756998"/>
              <a:chOff x="1349343" y="4051964"/>
              <a:chExt cx="2797989" cy="756998"/>
            </a:xfrm>
          </p:grpSpPr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7423390F-C8AA-2541-B081-A34F3322E6E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748337" y="3173410"/>
                <a:ext cx="2" cy="2797989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AB4D1D3-26DA-6F4D-898B-733529448B7A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0453396-F11C-1A40-BF1E-D9ED0A48BF5D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21861CE2-4343-564E-B649-8257E4D6205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87808" y="4304697"/>
                    <a:ext cx="698541" cy="3099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+1/</m:t>
                          </m:r>
                          <m:rad>
                            <m:radPr>
                              <m:degHide m:val="on"/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oMath>
                      </m:oMathPara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21861CE2-4343-564E-B649-8257E4D620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987808" y="4304697"/>
                    <a:ext cx="698541" cy="30998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992F1B3D-C8BD-F648-A27D-6FE2AEA8DBC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75438" y="4246240"/>
                    <a:ext cx="698541" cy="3099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−1/</m:t>
                          </m:r>
                          <m:rad>
                            <m:radPr>
                              <m:degHide m:val="on"/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oMath>
                      </m:oMathPara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992F1B3D-C8BD-F648-A27D-6FE2AEA8DBC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1775438" y="4246240"/>
                    <a:ext cx="698541" cy="3099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215D889-89FA-F54B-8A1C-79ACB6596A68}"/>
                    </a:ext>
                  </a:extLst>
                </p:cNvPr>
                <p:cNvSpPr txBox="1"/>
                <p:nvPr/>
              </p:nvSpPr>
              <p:spPr>
                <a:xfrm>
                  <a:off x="4129410" y="3973471"/>
                  <a:ext cx="165085" cy="3126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215D889-89FA-F54B-8A1C-79ACB6596A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9410" y="3973471"/>
                  <a:ext cx="165085" cy="312642"/>
                </a:xfrm>
                <a:prstGeom prst="rect">
                  <a:avLst/>
                </a:prstGeom>
                <a:blipFill>
                  <a:blip r:embed="rId13"/>
                  <a:stretch>
                    <a:fillRect l="-45455" r="-27273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8A1CAD8-6057-514F-834F-01891F4FE161}"/>
                    </a:ext>
                  </a:extLst>
                </p:cNvPr>
                <p:cNvSpPr txBox="1"/>
                <p:nvPr/>
              </p:nvSpPr>
              <p:spPr>
                <a:xfrm>
                  <a:off x="3024448" y="2203434"/>
                  <a:ext cx="242845" cy="3126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8A1CAD8-6057-514F-834F-01891F4FE1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4448" y="2203434"/>
                  <a:ext cx="242845" cy="312642"/>
                </a:xfrm>
                <a:prstGeom prst="rect">
                  <a:avLst/>
                </a:prstGeom>
                <a:blipFill>
                  <a:blip r:embed="rId14"/>
                  <a:stretch>
                    <a:fillRect l="-31250" r="-31250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0CDE38B-D14D-0E48-8C30-D7F1181C08C4}"/>
                </a:ext>
              </a:extLst>
            </p:cNvPr>
            <p:cNvGrpSpPr/>
            <p:nvPr/>
          </p:nvGrpSpPr>
          <p:grpSpPr>
            <a:xfrm>
              <a:off x="2317767" y="3362426"/>
              <a:ext cx="1257772" cy="1224147"/>
              <a:chOff x="4212403" y="3576453"/>
              <a:chExt cx="1257772" cy="12241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8916A9E-1120-6549-AEEC-FA7DEC05035F}"/>
                  </a:ext>
                </a:extLst>
              </p:cNvPr>
              <p:cNvGrpSpPr/>
              <p:nvPr/>
            </p:nvGrpSpPr>
            <p:grpSpPr>
              <a:xfrm>
                <a:off x="4212403" y="3576453"/>
                <a:ext cx="1257772" cy="91440"/>
                <a:chOff x="4274554" y="4871853"/>
                <a:chExt cx="1257772" cy="91440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4ED7FED2-BB91-D340-9193-E11B69A0E5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680A0B7B-81D5-DB47-B3F0-7ABDDFAA7C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21E4A786-65CB-8A46-9784-AD6E2803D0DD}"/>
                  </a:ext>
                </a:extLst>
              </p:cNvPr>
              <p:cNvGrpSpPr/>
              <p:nvPr/>
            </p:nvGrpSpPr>
            <p:grpSpPr>
              <a:xfrm>
                <a:off x="4212403" y="4709160"/>
                <a:ext cx="1257772" cy="91440"/>
                <a:chOff x="4274554" y="4871853"/>
                <a:chExt cx="1257772" cy="9144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D22BE614-7646-D242-A8C0-28CC48BBF8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F3EC72FA-A514-DF43-8266-04E3280CFF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C993AFB-64EE-E940-A41A-A5A621562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3902244">
              <a:off x="2098750" y="3029384"/>
              <a:ext cx="574201" cy="68844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F67737-4906-5447-B865-226AE3538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5329487">
              <a:off x="3212331" y="4227001"/>
              <a:ext cx="574201" cy="68844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D2D4D10-3DEF-0147-8B12-BC72B99D1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6486529">
              <a:off x="1982078" y="4168422"/>
              <a:ext cx="691359" cy="68844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A5A2CDE-546B-8B40-9D53-3EB355227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3472963">
              <a:off x="3211359" y="3087963"/>
              <a:ext cx="691359" cy="688445"/>
            </a:xfrm>
            <a:prstGeom prst="rect">
              <a:avLst/>
            </a:prstGeom>
          </p:spPr>
        </p:pic>
      </p:grpSp>
      <p:sp>
        <p:nvSpPr>
          <p:cNvPr id="62" name="Up Arrow 61">
            <a:extLst>
              <a:ext uri="{FF2B5EF4-FFF2-40B4-BE49-F238E27FC236}">
                <a16:creationId xmlns:a16="http://schemas.microsoft.com/office/drawing/2014/main" id="{C1FE7F73-825C-C241-B188-B65E6AFE3093}"/>
              </a:ext>
            </a:extLst>
          </p:cNvPr>
          <p:cNvSpPr/>
          <p:nvPr/>
        </p:nvSpPr>
        <p:spPr>
          <a:xfrm rot="15230739">
            <a:off x="6855379" y="1793060"/>
            <a:ext cx="244715" cy="479894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A1ADDDA-038C-8C4A-80AE-7B0D80105B5F}"/>
                  </a:ext>
                </a:extLst>
              </p:cNvPr>
              <p:cNvSpPr/>
              <p:nvPr/>
            </p:nvSpPr>
            <p:spPr>
              <a:xfrm>
                <a:off x="7124700" y="1654190"/>
                <a:ext cx="2848197" cy="86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20" dirty="0">
                    <a:solidFill>
                      <a:srgbClr val="7030A0"/>
                    </a:solidFill>
                  </a:rPr>
                  <a:t>Same as BPSK with </a:t>
                </a:r>
                <a14:m>
                  <m:oMath xmlns:m="http://schemas.openxmlformats.org/officeDocument/2006/math">
                    <m:r>
                      <a:rPr lang="en-US" sz="252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2× </m:t>
                    </m:r>
                  </m:oMath>
                </a14:m>
                <a:r>
                  <a:rPr lang="en-US" sz="2520" dirty="0">
                    <a:solidFill>
                      <a:srgbClr val="7030A0"/>
                    </a:solidFill>
                  </a:rPr>
                  <a:t>Bitrate!</a:t>
                </a: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A1ADDDA-038C-8C4A-80AE-7B0D80105B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700" y="1654190"/>
                <a:ext cx="2848197" cy="867930"/>
              </a:xfrm>
              <a:prstGeom prst="rect">
                <a:avLst/>
              </a:prstGeom>
              <a:blipFill>
                <a:blip r:embed="rId16"/>
                <a:stretch>
                  <a:fillRect t="-5797" r="-222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1020956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Bit Error Rate (BER)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BB13617-BE42-2044-AB32-0D8D31EDAF62}"/>
                  </a:ext>
                </a:extLst>
              </p:cNvPr>
              <p:cNvSpPr/>
              <p:nvPr/>
            </p:nvSpPr>
            <p:spPr>
              <a:xfrm>
                <a:off x="2226483" y="1691718"/>
                <a:ext cx="2717090" cy="7877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𝐵𝐸𝑅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BB13617-BE42-2044-AB32-0D8D31EDA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483" y="1691718"/>
                <a:ext cx="2717090" cy="787780"/>
              </a:xfrm>
              <a:prstGeom prst="rect">
                <a:avLst/>
              </a:prstGeom>
              <a:blipFill>
                <a:blip r:embed="rId4"/>
                <a:stretch>
                  <a:fillRect l="-465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47A719-C7EB-8C48-A38B-AC1B2AE61CA9}"/>
                  </a:ext>
                </a:extLst>
              </p:cNvPr>
              <p:cNvSpPr/>
              <p:nvPr/>
            </p:nvSpPr>
            <p:spPr>
              <a:xfrm>
                <a:off x="2219669" y="822960"/>
                <a:ext cx="3499163" cy="9069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𝑆𝐸𝑅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≈#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47A719-C7EB-8C48-A38B-AC1B2AE61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669" y="822960"/>
                <a:ext cx="3499163" cy="9069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3">
            <a:extLst>
              <a:ext uri="{FF2B5EF4-FFF2-40B4-BE49-F238E27FC236}">
                <a16:creationId xmlns:a16="http://schemas.microsoft.com/office/drawing/2014/main" id="{FDBEDABD-2717-8E4A-8D98-1D6050ACBA09}"/>
              </a:ext>
            </a:extLst>
          </p:cNvPr>
          <p:cNvSpPr txBox="1">
            <a:spLocks/>
          </p:cNvSpPr>
          <p:nvPr/>
        </p:nvSpPr>
        <p:spPr bwMode="auto">
          <a:xfrm>
            <a:off x="1543012" y="2811780"/>
            <a:ext cx="381762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>
                <a:solidFill>
                  <a:srgbClr val="C00000"/>
                </a:solidFill>
              </a:rPr>
              <a:t>16-QAM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3">
                <a:extLst>
                  <a:ext uri="{FF2B5EF4-FFF2-40B4-BE49-F238E27FC236}">
                    <a16:creationId xmlns:a16="http://schemas.microsoft.com/office/drawing/2014/main" id="{41FB5266-8B9E-C446-8140-4321FB71466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301740" y="3566160"/>
                <a:ext cx="2331720" cy="23288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252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52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52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52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52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rad>
                  </m:oMath>
                </a14:m>
                <a:endParaRPr lang="en-US" sz="2520" i="1" dirty="0">
                  <a:latin typeface="Cambria Math" panose="02040503050406030204" pitchFamily="18" charset="0"/>
                </a:endParaRPr>
              </a:p>
              <a:p>
                <a:pPr algn="l"/>
                <a:endParaRPr lang="en-US" sz="252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#</m:t>
                      </m:r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2520" dirty="0"/>
              </a:p>
              <a:p>
                <a:pPr algn="l"/>
                <a:endParaRPr lang="en-US" sz="2520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52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52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520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52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520" i="1" dirty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func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26" name="Title 13">
                <a:extLst>
                  <a:ext uri="{FF2B5EF4-FFF2-40B4-BE49-F238E27FC236}">
                    <a16:creationId xmlns:a16="http://schemas.microsoft.com/office/drawing/2014/main" id="{41FB5266-8B9E-C446-8140-4321FB714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1740" y="3566160"/>
                <a:ext cx="2331720" cy="2328892"/>
              </a:xfrm>
              <a:prstGeom prst="rect">
                <a:avLst/>
              </a:prstGeom>
              <a:blipFill>
                <a:blip r:embed="rId6"/>
                <a:stretch>
                  <a:fillRect l="-2717" b="-16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36BAB0-B764-3A47-B456-607EB1A456F8}"/>
                  </a:ext>
                </a:extLst>
              </p:cNvPr>
              <p:cNvSpPr/>
              <p:nvPr/>
            </p:nvSpPr>
            <p:spPr>
              <a:xfrm>
                <a:off x="5587843" y="971519"/>
                <a:ext cx="2238370" cy="5048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/5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36BAB0-B764-3A47-B456-607EB1A45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843" y="971519"/>
                <a:ext cx="2238370" cy="504818"/>
              </a:xfrm>
              <a:prstGeom prst="rect">
                <a:avLst/>
              </a:prstGeom>
              <a:blipFill>
                <a:blip r:embed="rId7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7C6A0CE-DD1B-E045-8A28-878522C6AC23}"/>
                  </a:ext>
                </a:extLst>
              </p:cNvPr>
              <p:cNvSpPr/>
              <p:nvPr/>
            </p:nvSpPr>
            <p:spPr>
              <a:xfrm>
                <a:off x="4768897" y="1848721"/>
                <a:ext cx="2263697" cy="5048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/5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7C6A0CE-DD1B-E045-8A28-878522C6A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8897" y="1848721"/>
                <a:ext cx="2263697" cy="504818"/>
              </a:xfrm>
              <a:prstGeom prst="rect">
                <a:avLst/>
              </a:prstGeom>
              <a:blipFill>
                <a:blip r:embed="rId8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F38C75FA-EC42-474E-A7BB-BBD6A03B17D8}"/>
              </a:ext>
            </a:extLst>
          </p:cNvPr>
          <p:cNvGrpSpPr>
            <a:grpSpLocks noChangeAspect="1"/>
          </p:cNvGrpSpPr>
          <p:nvPr/>
        </p:nvGrpSpPr>
        <p:grpSpPr>
          <a:xfrm>
            <a:off x="2226608" y="3563562"/>
            <a:ext cx="2890231" cy="2643448"/>
            <a:chOff x="431800" y="1336132"/>
            <a:chExt cx="5261845" cy="481255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C7528ED-9360-0242-A12A-A97DCA5B6F78}"/>
                </a:ext>
              </a:extLst>
            </p:cNvPr>
            <p:cNvGrpSpPr/>
            <p:nvPr/>
          </p:nvGrpSpPr>
          <p:grpSpPr>
            <a:xfrm>
              <a:off x="431800" y="3796099"/>
              <a:ext cx="5029707" cy="503985"/>
              <a:chOff x="194971" y="4503420"/>
              <a:chExt cx="5029707" cy="503985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FEE86811-DADE-FB4E-BAF2-9A61B8EB28CC}"/>
                  </a:ext>
                </a:extLst>
              </p:cNvPr>
              <p:cNvCxnSpPr/>
              <p:nvPr/>
            </p:nvCxnSpPr>
            <p:spPr>
              <a:xfrm>
                <a:off x="194971" y="4572000"/>
                <a:ext cx="5029707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F07C36F-B881-1C44-BBB5-7938DA103437}"/>
                  </a:ext>
                </a:extLst>
              </p:cNvPr>
              <p:cNvCxnSpPr/>
              <p:nvPr/>
            </p:nvCxnSpPr>
            <p:spPr>
              <a:xfrm>
                <a:off x="2054681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21DE3F1-6C36-C74A-B98D-BD166D7BCB3D}"/>
                  </a:ext>
                </a:extLst>
              </p:cNvPr>
              <p:cNvCxnSpPr/>
              <p:nvPr/>
            </p:nvCxnSpPr>
            <p:spPr>
              <a:xfrm>
                <a:off x="883233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B7DBCCE-2BB0-8240-8B09-4DF9047715A6}"/>
                  </a:ext>
                </a:extLst>
              </p:cNvPr>
              <p:cNvCxnSpPr/>
              <p:nvPr/>
            </p:nvCxnSpPr>
            <p:spPr>
              <a:xfrm>
                <a:off x="3226129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6371958-20C7-B144-BCEF-327B7949C92C}"/>
                  </a:ext>
                </a:extLst>
              </p:cNvPr>
              <p:cNvCxnSpPr/>
              <p:nvPr/>
            </p:nvCxnSpPr>
            <p:spPr>
              <a:xfrm>
                <a:off x="4397577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E0CE9D8C-9331-0C4E-90DD-EDBB859C7D32}"/>
                      </a:ext>
                    </a:extLst>
                  </p:cNvPr>
                  <p:cNvSpPr/>
                  <p:nvPr/>
                </p:nvSpPr>
                <p:spPr>
                  <a:xfrm>
                    <a:off x="253726" y="4557392"/>
                    <a:ext cx="1130809" cy="44405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a14:m>
                    <a:r>
                      <a:rPr lang="en-US" sz="90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US" sz="9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9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oMath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E0CE9D8C-9331-0C4E-90DD-EDBB859C7D3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726" y="4557392"/>
                    <a:ext cx="1130809" cy="44405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9F847E30-0DC3-F145-951C-34A708794A53}"/>
                      </a:ext>
                    </a:extLst>
                  </p:cNvPr>
                  <p:cNvSpPr/>
                  <p:nvPr/>
                </p:nvSpPr>
                <p:spPr>
                  <a:xfrm>
                    <a:off x="3874496" y="4557392"/>
                    <a:ext cx="1130809" cy="44405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+3</m:t>
                        </m:r>
                      </m:oMath>
                    </a14:m>
                    <a:r>
                      <a:rPr lang="en-US" sz="90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US" sz="9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9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oMath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9F847E30-0DC3-F145-951C-34A708794A5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74496" y="4557392"/>
                    <a:ext cx="1130809" cy="44405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D4556681-5F47-0D48-BD16-7E7C034BD951}"/>
                      </a:ext>
                    </a:extLst>
                  </p:cNvPr>
                  <p:cNvSpPr/>
                  <p:nvPr/>
                </p:nvSpPr>
                <p:spPr>
                  <a:xfrm>
                    <a:off x="2625955" y="4557392"/>
                    <a:ext cx="1130809" cy="44405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a14:m>
                    <a:r>
                      <a:rPr lang="en-US" sz="90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US" sz="9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9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oMath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D4556681-5F47-0D48-BD16-7E7C034BD95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25955" y="4557392"/>
                    <a:ext cx="1130809" cy="444058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6675376F-7824-8E40-8D83-55026B196B6A}"/>
                      </a:ext>
                    </a:extLst>
                  </p:cNvPr>
                  <p:cNvSpPr/>
                  <p:nvPr/>
                </p:nvSpPr>
                <p:spPr>
                  <a:xfrm>
                    <a:off x="1526175" y="4557392"/>
                    <a:ext cx="1130809" cy="45001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−1/</m:t>
                          </m:r>
                          <m:rad>
                            <m:radPr>
                              <m:degHide m:val="on"/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rad>
                        </m:oMath>
                      </m:oMathPara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6675376F-7824-8E40-8D83-55026B196B6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6175" y="4557392"/>
                    <a:ext cx="1130809" cy="45001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E0FC233-2C56-D94E-8250-7394846C41E8}"/>
                </a:ext>
              </a:extLst>
            </p:cNvPr>
            <p:cNvGrpSpPr/>
            <p:nvPr/>
          </p:nvGrpSpPr>
          <p:grpSpPr>
            <a:xfrm rot="16200000">
              <a:off x="757075" y="3411575"/>
              <a:ext cx="4343401" cy="1130814"/>
              <a:chOff x="500279" y="4053150"/>
              <a:chExt cx="4343401" cy="1130814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9535952A-9231-474A-A17C-5C771FF40A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71978" y="2400700"/>
                <a:ext cx="3" cy="4343401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BCC5907-F590-8541-8713-EE9F6C564028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B5C388A-3B9F-9545-BD4A-7E271AB518A5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55F0EF0-5A7E-394C-A129-E4450B1707A5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1061129-3BAB-7E46-BB74-5A972153546B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EC3E5923-4AE6-894E-9A05-B2772D3FA73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847" y="4396526"/>
                    <a:ext cx="1130810" cy="44405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a14:m>
                    <a:r>
                      <a:rPr lang="en-US" sz="90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US" sz="9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9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oMath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EC3E5923-4AE6-894E-9A05-B2772D3FA73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32847" y="4396526"/>
                    <a:ext cx="1130810" cy="444058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383E93D4-2540-3C4E-BBFA-10A6666CA79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708087" y="4393550"/>
                    <a:ext cx="1130810" cy="45001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+1/</m:t>
                          </m:r>
                          <m:rad>
                            <m:radPr>
                              <m:degHide m:val="on"/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rad>
                        </m:oMath>
                      </m:oMathPara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383E93D4-2540-3C4E-BBFA-10A6666CA79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708087" y="4393550"/>
                    <a:ext cx="1130810" cy="45001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E48EAEC3-98E3-AB45-AEAD-CDCAB0D645B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6533" y="4396528"/>
                    <a:ext cx="1130810" cy="44405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a14:m>
                    <a:r>
                      <a:rPr lang="en-US" sz="90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US" sz="9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9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oMath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E48EAEC3-98E3-AB45-AEAD-CDCAB0D645B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1456533" y="4396528"/>
                    <a:ext cx="1130810" cy="444058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5CDCA883-F2AE-704F-A7DF-BC59A862CDF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98017" y="4393552"/>
                    <a:ext cx="1130810" cy="45001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+3/</m:t>
                          </m:r>
                          <m:rad>
                            <m:radPr>
                              <m:degHide m:val="on"/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rad>
                        </m:oMath>
                      </m:oMathPara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5CDCA883-F2AE-704F-A7DF-BC59A862CDF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898017" y="4393552"/>
                    <a:ext cx="1130810" cy="450013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/>
                <p:nvPr/>
              </p:nvSpPr>
              <p:spPr>
                <a:xfrm>
                  <a:off x="5453990" y="3971089"/>
                  <a:ext cx="239655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3990" y="3971089"/>
                  <a:ext cx="239655" cy="453863"/>
                </a:xfrm>
                <a:prstGeom prst="rect">
                  <a:avLst/>
                </a:prstGeom>
                <a:blipFill>
                  <a:blip r:embed="rId17"/>
                  <a:stretch>
                    <a:fillRect l="-36364" r="-36364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/>
                <p:nvPr/>
              </p:nvSpPr>
              <p:spPr>
                <a:xfrm>
                  <a:off x="2898277" y="1336132"/>
                  <a:ext cx="352539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8277" y="1336132"/>
                  <a:ext cx="352539" cy="453863"/>
                </a:xfrm>
                <a:prstGeom prst="rect">
                  <a:avLst/>
                </a:prstGeom>
                <a:blipFill>
                  <a:blip r:embed="rId18"/>
                  <a:stretch>
                    <a:fillRect l="-29412" r="-23529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00FE9A4-6D37-C240-B650-B4E4005F7FF1}"/>
                </a:ext>
              </a:extLst>
            </p:cNvPr>
            <p:cNvGrpSpPr/>
            <p:nvPr/>
          </p:nvGrpSpPr>
          <p:grpSpPr>
            <a:xfrm>
              <a:off x="1151435" y="2209133"/>
              <a:ext cx="3590437" cy="3535680"/>
              <a:chOff x="3046071" y="2423160"/>
              <a:chExt cx="3590437" cy="3535680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99EE245-7F69-6B41-9C11-E70B8D1B11C7}"/>
                  </a:ext>
                </a:extLst>
              </p:cNvPr>
              <p:cNvGrpSpPr/>
              <p:nvPr/>
            </p:nvGrpSpPr>
            <p:grpSpPr>
              <a:xfrm>
                <a:off x="3046071" y="3576453"/>
                <a:ext cx="3590437" cy="91440"/>
                <a:chOff x="3108222" y="4871853"/>
                <a:chExt cx="3590437" cy="91440"/>
              </a:xfrm>
            </p:grpSpPr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4098F77F-F0BE-C240-ACE1-51BC249A73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AB2896D6-DA7A-FA4B-B1ED-E2AD1A166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B8589E1B-279E-5348-B860-1256CB8CAC7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648F3AB0-7940-4B40-B87A-F16867CF03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84DC7FA8-3223-694B-AD34-04943EA36525}"/>
                  </a:ext>
                </a:extLst>
              </p:cNvPr>
              <p:cNvGrpSpPr/>
              <p:nvPr/>
            </p:nvGrpSpPr>
            <p:grpSpPr>
              <a:xfrm>
                <a:off x="3046071" y="4709160"/>
                <a:ext cx="3590437" cy="91440"/>
                <a:chOff x="3108222" y="4871853"/>
                <a:chExt cx="3590437" cy="91440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D98DAA4-27FF-3347-8A98-A3C2E67D63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09964D06-9472-F64C-ADD2-5F74368978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1E95DF9-B6B3-3446-8524-C9F7C0020F5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8A719C5B-7F51-3B49-B952-AAD5C03B53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EF3AC6E-2982-9242-BE9F-B9F80CF8F9BB}"/>
                  </a:ext>
                </a:extLst>
              </p:cNvPr>
              <p:cNvGrpSpPr/>
              <p:nvPr/>
            </p:nvGrpSpPr>
            <p:grpSpPr>
              <a:xfrm>
                <a:off x="3046071" y="5867400"/>
                <a:ext cx="3590437" cy="91440"/>
                <a:chOff x="3108222" y="4871853"/>
                <a:chExt cx="3590437" cy="91440"/>
              </a:xfrm>
            </p:grpSpPr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FA60B28E-1BC1-7A42-8C84-5E19220976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3A6ECCF1-4B5D-8E4F-B23E-DE60FC9549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7774C9A4-6C65-B14C-ADF0-2494DA5597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BF60712C-E334-1C42-83B2-FC17CD4103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892ACD5E-CDFC-D04D-AE1F-5F6B94065AD0}"/>
                  </a:ext>
                </a:extLst>
              </p:cNvPr>
              <p:cNvGrpSpPr/>
              <p:nvPr/>
            </p:nvGrpSpPr>
            <p:grpSpPr>
              <a:xfrm>
                <a:off x="3046071" y="2423160"/>
                <a:ext cx="3590437" cy="91440"/>
                <a:chOff x="3108222" y="4871853"/>
                <a:chExt cx="3590437" cy="91440"/>
              </a:xfrm>
            </p:grpSpPr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4AC3B90-CD47-AB46-B72E-432C14F984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B2C0E500-0480-EC48-8B6C-979DD5F145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9444357D-CE2C-294C-9AEE-970F36C67B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79A14DD9-F581-4742-9C05-C350513284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284E93C-BF5C-0E49-A75F-927422A25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>
              <a:off x="926105" y="1891803"/>
              <a:ext cx="574201" cy="68844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EF4C2C6-11E9-F348-9647-250AD3B84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>
              <a:off x="2020645" y="1891803"/>
              <a:ext cx="691359" cy="68844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9FDC4-EB99-8B4F-A917-83AE2AA52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3902244">
              <a:off x="2098750" y="3029384"/>
              <a:ext cx="574201" cy="688445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980A437-6734-0448-B5F0-BACFC77FA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5329487">
              <a:off x="3212331" y="4227001"/>
              <a:ext cx="574201" cy="68844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A213E16-DB2C-CB4A-9154-A40EEA130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0397240">
              <a:off x="4384004" y="5351645"/>
              <a:ext cx="574201" cy="688445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18708774-0D1F-C745-87F3-4B26413D6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6486529">
              <a:off x="1982078" y="4168422"/>
              <a:ext cx="691359" cy="688445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56233B9-250F-254A-85FB-072602825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3472963">
              <a:off x="3211359" y="3087963"/>
              <a:ext cx="691359" cy="688445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DC1B56D-05A3-0F4E-B2C4-BC11C18BB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6193507">
              <a:off x="4325425" y="1891803"/>
              <a:ext cx="691359" cy="688445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C242A58-B9DD-A749-8D43-1BA0E79FC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867526" y="5351645"/>
              <a:ext cx="691359" cy="68844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6AA3C63-E194-2C43-8CB1-B3E5C1895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9956312">
              <a:off x="3232343" y="1891803"/>
              <a:ext cx="574201" cy="68844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145069E-6C38-7145-B78C-FE9654905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867526" y="3049396"/>
              <a:ext cx="691359" cy="688445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8C133CF-A657-644C-8B86-0F1F266F3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1794304">
              <a:off x="926105" y="4206989"/>
              <a:ext cx="574201" cy="68844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F01472D-7505-8041-A7E6-7704147F5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943890">
              <a:off x="2078738" y="5351645"/>
              <a:ext cx="574201" cy="688445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33E4561-16A2-D040-B234-E0210D1C1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78517">
              <a:off x="3172792" y="5351645"/>
              <a:ext cx="691359" cy="688445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560EB91-F2FA-7147-A8AA-00380D4CC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079072">
              <a:off x="4325425" y="4206989"/>
              <a:ext cx="691359" cy="688445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FFD7A43-F630-DB48-BF7E-84815CB01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374628">
              <a:off x="4384004" y="3049396"/>
              <a:ext cx="574201" cy="68844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84207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Bit Error Rate (BER)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BB13617-BE42-2044-AB32-0D8D31EDAF62}"/>
                  </a:ext>
                </a:extLst>
              </p:cNvPr>
              <p:cNvSpPr/>
              <p:nvPr/>
            </p:nvSpPr>
            <p:spPr>
              <a:xfrm>
                <a:off x="2226483" y="1932357"/>
                <a:ext cx="2717090" cy="7877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𝐵𝐸𝑅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BB13617-BE42-2044-AB32-0D8D31EDA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483" y="1932357"/>
                <a:ext cx="2717090" cy="787780"/>
              </a:xfrm>
              <a:prstGeom prst="rect">
                <a:avLst/>
              </a:prstGeom>
              <a:blipFill>
                <a:blip r:embed="rId4"/>
                <a:stretch>
                  <a:fillRect l="-465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47A719-C7EB-8C48-A38B-AC1B2AE61CA9}"/>
                  </a:ext>
                </a:extLst>
              </p:cNvPr>
              <p:cNvSpPr/>
              <p:nvPr/>
            </p:nvSpPr>
            <p:spPr>
              <a:xfrm>
                <a:off x="2219669" y="822960"/>
                <a:ext cx="3499163" cy="9069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𝑆𝐸𝑅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≈#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47A719-C7EB-8C48-A38B-AC1B2AE61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669" y="822960"/>
                <a:ext cx="3499163" cy="9069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3">
            <a:extLst>
              <a:ext uri="{FF2B5EF4-FFF2-40B4-BE49-F238E27FC236}">
                <a16:creationId xmlns:a16="http://schemas.microsoft.com/office/drawing/2014/main" id="{FDBEDABD-2717-8E4A-8D98-1D6050ACBA09}"/>
              </a:ext>
            </a:extLst>
          </p:cNvPr>
          <p:cNvSpPr txBox="1">
            <a:spLocks/>
          </p:cNvSpPr>
          <p:nvPr/>
        </p:nvSpPr>
        <p:spPr bwMode="auto">
          <a:xfrm>
            <a:off x="1543012" y="2811780"/>
            <a:ext cx="381762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>
                <a:solidFill>
                  <a:srgbClr val="C00000"/>
                </a:solidFill>
              </a:rPr>
              <a:t>M-QAM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3">
                <a:extLst>
                  <a:ext uri="{FF2B5EF4-FFF2-40B4-BE49-F238E27FC236}">
                    <a16:creationId xmlns:a16="http://schemas.microsoft.com/office/drawing/2014/main" id="{41FB5266-8B9E-C446-8140-4321FB71466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301740" y="3566160"/>
                <a:ext cx="3840480" cy="23288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520" i="1" dirty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sSub>
                                <m:sSub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520" i="1" dirty="0">
                  <a:latin typeface="Cambria Math" panose="02040503050406030204" pitchFamily="18" charset="0"/>
                </a:endParaRPr>
              </a:p>
              <a:p>
                <a:pPr algn="l"/>
                <a:endParaRPr lang="en-US" sz="252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#</m:t>
                      </m:r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2520" dirty="0"/>
              </a:p>
              <a:p>
                <a:pPr algn="l"/>
                <a:endParaRPr lang="en-US" sz="2520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52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52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520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52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520" i="1" dirty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func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26" name="Title 13">
                <a:extLst>
                  <a:ext uri="{FF2B5EF4-FFF2-40B4-BE49-F238E27FC236}">
                    <a16:creationId xmlns:a16="http://schemas.microsoft.com/office/drawing/2014/main" id="{41FB5266-8B9E-C446-8140-4321FB714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1740" y="3566160"/>
                <a:ext cx="3840480" cy="2328892"/>
              </a:xfrm>
              <a:prstGeom prst="rect">
                <a:avLst/>
              </a:prstGeom>
              <a:blipFill>
                <a:blip r:embed="rId6"/>
                <a:stretch>
                  <a:fillRect l="-1650" t="-3784" b="-135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36BAB0-B764-3A47-B456-607EB1A456F8}"/>
                  </a:ext>
                </a:extLst>
              </p:cNvPr>
              <p:cNvSpPr/>
              <p:nvPr/>
            </p:nvSpPr>
            <p:spPr>
              <a:xfrm>
                <a:off x="5631346" y="674552"/>
                <a:ext cx="2422586" cy="1195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36BAB0-B764-3A47-B456-607EB1A45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346" y="674552"/>
                <a:ext cx="2422586" cy="11953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7C6A0CE-DD1B-E045-8A28-878522C6AC23}"/>
                  </a:ext>
                </a:extLst>
              </p:cNvPr>
              <p:cNvSpPr/>
              <p:nvPr/>
            </p:nvSpPr>
            <p:spPr>
              <a:xfrm>
                <a:off x="4815541" y="1782222"/>
                <a:ext cx="3957302" cy="1195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20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7C6A0CE-DD1B-E045-8A28-878522C6A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541" y="1782222"/>
                <a:ext cx="3957302" cy="11953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F38C75FA-EC42-474E-A7BB-BBD6A03B17D8}"/>
              </a:ext>
            </a:extLst>
          </p:cNvPr>
          <p:cNvGrpSpPr>
            <a:grpSpLocks noChangeAspect="1"/>
          </p:cNvGrpSpPr>
          <p:nvPr/>
        </p:nvGrpSpPr>
        <p:grpSpPr>
          <a:xfrm>
            <a:off x="2226608" y="3563562"/>
            <a:ext cx="2890231" cy="2643448"/>
            <a:chOff x="431800" y="1336132"/>
            <a:chExt cx="5261845" cy="481255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C7528ED-9360-0242-A12A-A97DCA5B6F78}"/>
                </a:ext>
              </a:extLst>
            </p:cNvPr>
            <p:cNvGrpSpPr/>
            <p:nvPr/>
          </p:nvGrpSpPr>
          <p:grpSpPr>
            <a:xfrm>
              <a:off x="431800" y="3796099"/>
              <a:ext cx="5029707" cy="503985"/>
              <a:chOff x="194971" y="4503420"/>
              <a:chExt cx="5029707" cy="503985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FEE86811-DADE-FB4E-BAF2-9A61B8EB28CC}"/>
                  </a:ext>
                </a:extLst>
              </p:cNvPr>
              <p:cNvCxnSpPr/>
              <p:nvPr/>
            </p:nvCxnSpPr>
            <p:spPr>
              <a:xfrm>
                <a:off x="194971" y="4572000"/>
                <a:ext cx="5029707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F07C36F-B881-1C44-BBB5-7938DA103437}"/>
                  </a:ext>
                </a:extLst>
              </p:cNvPr>
              <p:cNvCxnSpPr/>
              <p:nvPr/>
            </p:nvCxnSpPr>
            <p:spPr>
              <a:xfrm>
                <a:off x="2054681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21DE3F1-6C36-C74A-B98D-BD166D7BCB3D}"/>
                  </a:ext>
                </a:extLst>
              </p:cNvPr>
              <p:cNvCxnSpPr/>
              <p:nvPr/>
            </p:nvCxnSpPr>
            <p:spPr>
              <a:xfrm>
                <a:off x="883233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B7DBCCE-2BB0-8240-8B09-4DF9047715A6}"/>
                  </a:ext>
                </a:extLst>
              </p:cNvPr>
              <p:cNvCxnSpPr/>
              <p:nvPr/>
            </p:nvCxnSpPr>
            <p:spPr>
              <a:xfrm>
                <a:off x="3226129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6371958-20C7-B144-BCEF-327B7949C92C}"/>
                  </a:ext>
                </a:extLst>
              </p:cNvPr>
              <p:cNvCxnSpPr/>
              <p:nvPr/>
            </p:nvCxnSpPr>
            <p:spPr>
              <a:xfrm>
                <a:off x="4397577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E0CE9D8C-9331-0C4E-90DD-EDBB859C7D32}"/>
                      </a:ext>
                    </a:extLst>
                  </p:cNvPr>
                  <p:cNvSpPr/>
                  <p:nvPr/>
                </p:nvSpPr>
                <p:spPr>
                  <a:xfrm>
                    <a:off x="253726" y="4557392"/>
                    <a:ext cx="1130809" cy="44405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a14:m>
                    <a:r>
                      <a:rPr lang="en-US" sz="90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US" sz="9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9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oMath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E0CE9D8C-9331-0C4E-90DD-EDBB859C7D3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726" y="4557392"/>
                    <a:ext cx="1130809" cy="44405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9F847E30-0DC3-F145-951C-34A708794A53}"/>
                      </a:ext>
                    </a:extLst>
                  </p:cNvPr>
                  <p:cNvSpPr/>
                  <p:nvPr/>
                </p:nvSpPr>
                <p:spPr>
                  <a:xfrm>
                    <a:off x="3874496" y="4557392"/>
                    <a:ext cx="1130809" cy="44405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+3</m:t>
                        </m:r>
                      </m:oMath>
                    </a14:m>
                    <a:r>
                      <a:rPr lang="en-US" sz="90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US" sz="9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9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oMath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9F847E30-0DC3-F145-951C-34A708794A5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74496" y="4557392"/>
                    <a:ext cx="1130809" cy="44405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D4556681-5F47-0D48-BD16-7E7C034BD951}"/>
                      </a:ext>
                    </a:extLst>
                  </p:cNvPr>
                  <p:cNvSpPr/>
                  <p:nvPr/>
                </p:nvSpPr>
                <p:spPr>
                  <a:xfrm>
                    <a:off x="2625955" y="4557392"/>
                    <a:ext cx="1130809" cy="44405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a14:m>
                    <a:r>
                      <a:rPr lang="en-US" sz="90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US" sz="9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9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oMath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D4556681-5F47-0D48-BD16-7E7C034BD95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25955" y="4557392"/>
                    <a:ext cx="1130809" cy="444058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6675376F-7824-8E40-8D83-55026B196B6A}"/>
                      </a:ext>
                    </a:extLst>
                  </p:cNvPr>
                  <p:cNvSpPr/>
                  <p:nvPr/>
                </p:nvSpPr>
                <p:spPr>
                  <a:xfrm>
                    <a:off x="1526175" y="4557392"/>
                    <a:ext cx="1130809" cy="45001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−1/</m:t>
                          </m:r>
                          <m:rad>
                            <m:radPr>
                              <m:degHide m:val="on"/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rad>
                        </m:oMath>
                      </m:oMathPara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6675376F-7824-8E40-8D83-55026B196B6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6175" y="4557392"/>
                    <a:ext cx="1130809" cy="45001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E0FC233-2C56-D94E-8250-7394846C41E8}"/>
                </a:ext>
              </a:extLst>
            </p:cNvPr>
            <p:cNvGrpSpPr/>
            <p:nvPr/>
          </p:nvGrpSpPr>
          <p:grpSpPr>
            <a:xfrm rot="16200000">
              <a:off x="757075" y="3411575"/>
              <a:ext cx="4343401" cy="1130814"/>
              <a:chOff x="500279" y="4053150"/>
              <a:chExt cx="4343401" cy="1130814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9535952A-9231-474A-A17C-5C771FF40A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71978" y="2400700"/>
                <a:ext cx="3" cy="4343401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BCC5907-F590-8541-8713-EE9F6C564028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B5C388A-3B9F-9545-BD4A-7E271AB518A5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55F0EF0-5A7E-394C-A129-E4450B1707A5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1061129-3BAB-7E46-BB74-5A972153546B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EC3E5923-4AE6-894E-9A05-B2772D3FA73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847" y="4396526"/>
                    <a:ext cx="1130810" cy="44405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a14:m>
                    <a:r>
                      <a:rPr lang="en-US" sz="90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US" sz="9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9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oMath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EC3E5923-4AE6-894E-9A05-B2772D3FA73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32847" y="4396526"/>
                    <a:ext cx="1130810" cy="444058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383E93D4-2540-3C4E-BBFA-10A6666CA79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708087" y="4393550"/>
                    <a:ext cx="1130810" cy="45001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+1/</m:t>
                          </m:r>
                          <m:rad>
                            <m:radPr>
                              <m:degHide m:val="on"/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rad>
                        </m:oMath>
                      </m:oMathPara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383E93D4-2540-3C4E-BBFA-10A6666CA79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708087" y="4393550"/>
                    <a:ext cx="1130810" cy="45001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E48EAEC3-98E3-AB45-AEAD-CDCAB0D645B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6533" y="4396528"/>
                    <a:ext cx="1130810" cy="44405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a14:m>
                    <a:r>
                      <a:rPr lang="en-US" sz="90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US" sz="9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9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oMath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E48EAEC3-98E3-AB45-AEAD-CDCAB0D645B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1456533" y="4396528"/>
                    <a:ext cx="1130810" cy="444058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5CDCA883-F2AE-704F-A7DF-BC59A862CDF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98017" y="4393552"/>
                    <a:ext cx="1130810" cy="45001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+3/</m:t>
                          </m:r>
                          <m:rad>
                            <m:radPr>
                              <m:degHide m:val="on"/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rad>
                        </m:oMath>
                      </m:oMathPara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5CDCA883-F2AE-704F-A7DF-BC59A862CDF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898017" y="4393552"/>
                    <a:ext cx="1130810" cy="450013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/>
                <p:nvPr/>
              </p:nvSpPr>
              <p:spPr>
                <a:xfrm>
                  <a:off x="5453990" y="3971089"/>
                  <a:ext cx="239655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3990" y="3971089"/>
                  <a:ext cx="239655" cy="453863"/>
                </a:xfrm>
                <a:prstGeom prst="rect">
                  <a:avLst/>
                </a:prstGeom>
                <a:blipFill>
                  <a:blip r:embed="rId17"/>
                  <a:stretch>
                    <a:fillRect l="-36364" r="-36364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/>
                <p:nvPr/>
              </p:nvSpPr>
              <p:spPr>
                <a:xfrm>
                  <a:off x="2898277" y="1336132"/>
                  <a:ext cx="352539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8277" y="1336132"/>
                  <a:ext cx="352539" cy="453863"/>
                </a:xfrm>
                <a:prstGeom prst="rect">
                  <a:avLst/>
                </a:prstGeom>
                <a:blipFill>
                  <a:blip r:embed="rId18"/>
                  <a:stretch>
                    <a:fillRect l="-29412" r="-23529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00FE9A4-6D37-C240-B650-B4E4005F7FF1}"/>
                </a:ext>
              </a:extLst>
            </p:cNvPr>
            <p:cNvGrpSpPr/>
            <p:nvPr/>
          </p:nvGrpSpPr>
          <p:grpSpPr>
            <a:xfrm>
              <a:off x="1151435" y="2209133"/>
              <a:ext cx="3590437" cy="3535680"/>
              <a:chOff x="3046071" y="2423160"/>
              <a:chExt cx="3590437" cy="3535680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99EE245-7F69-6B41-9C11-E70B8D1B11C7}"/>
                  </a:ext>
                </a:extLst>
              </p:cNvPr>
              <p:cNvGrpSpPr/>
              <p:nvPr/>
            </p:nvGrpSpPr>
            <p:grpSpPr>
              <a:xfrm>
                <a:off x="3046071" y="3576453"/>
                <a:ext cx="3590437" cy="91440"/>
                <a:chOff x="3108222" y="4871853"/>
                <a:chExt cx="3590437" cy="91440"/>
              </a:xfrm>
            </p:grpSpPr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4098F77F-F0BE-C240-ACE1-51BC249A73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AB2896D6-DA7A-FA4B-B1ED-E2AD1A166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B8589E1B-279E-5348-B860-1256CB8CAC7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648F3AB0-7940-4B40-B87A-F16867CF03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84DC7FA8-3223-694B-AD34-04943EA36525}"/>
                  </a:ext>
                </a:extLst>
              </p:cNvPr>
              <p:cNvGrpSpPr/>
              <p:nvPr/>
            </p:nvGrpSpPr>
            <p:grpSpPr>
              <a:xfrm>
                <a:off x="3046071" y="4709160"/>
                <a:ext cx="3590437" cy="91440"/>
                <a:chOff x="3108222" y="4871853"/>
                <a:chExt cx="3590437" cy="91440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D98DAA4-27FF-3347-8A98-A3C2E67D63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09964D06-9472-F64C-ADD2-5F74368978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1E95DF9-B6B3-3446-8524-C9F7C0020F5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8A719C5B-7F51-3B49-B952-AAD5C03B53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EF3AC6E-2982-9242-BE9F-B9F80CF8F9BB}"/>
                  </a:ext>
                </a:extLst>
              </p:cNvPr>
              <p:cNvGrpSpPr/>
              <p:nvPr/>
            </p:nvGrpSpPr>
            <p:grpSpPr>
              <a:xfrm>
                <a:off x="3046071" y="5867400"/>
                <a:ext cx="3590437" cy="91440"/>
                <a:chOff x="3108222" y="4871853"/>
                <a:chExt cx="3590437" cy="91440"/>
              </a:xfrm>
            </p:grpSpPr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FA60B28E-1BC1-7A42-8C84-5E19220976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3A6ECCF1-4B5D-8E4F-B23E-DE60FC9549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7774C9A4-6C65-B14C-ADF0-2494DA5597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BF60712C-E334-1C42-83B2-FC17CD4103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892ACD5E-CDFC-D04D-AE1F-5F6B94065AD0}"/>
                  </a:ext>
                </a:extLst>
              </p:cNvPr>
              <p:cNvGrpSpPr/>
              <p:nvPr/>
            </p:nvGrpSpPr>
            <p:grpSpPr>
              <a:xfrm>
                <a:off x="3046071" y="2423160"/>
                <a:ext cx="3590437" cy="91440"/>
                <a:chOff x="3108222" y="4871853"/>
                <a:chExt cx="3590437" cy="91440"/>
              </a:xfrm>
            </p:grpSpPr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4AC3B90-CD47-AB46-B72E-432C14F984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B2C0E500-0480-EC48-8B6C-979DD5F145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9444357D-CE2C-294C-9AEE-970F36C67B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79A14DD9-F581-4742-9C05-C350513284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284E93C-BF5C-0E49-A75F-927422A25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>
              <a:off x="926105" y="1891803"/>
              <a:ext cx="574201" cy="68844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EF4C2C6-11E9-F348-9647-250AD3B84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>
              <a:off x="2020645" y="1891803"/>
              <a:ext cx="691359" cy="68844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9FDC4-EB99-8B4F-A917-83AE2AA52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3902244">
              <a:off x="2098750" y="3029384"/>
              <a:ext cx="574201" cy="688445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980A437-6734-0448-B5F0-BACFC77FA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5329487">
              <a:off x="3212331" y="4227001"/>
              <a:ext cx="574201" cy="68844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A213E16-DB2C-CB4A-9154-A40EEA130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0397240">
              <a:off x="4384004" y="5351645"/>
              <a:ext cx="574201" cy="688445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18708774-0D1F-C745-87F3-4B26413D6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6486529">
              <a:off x="1982078" y="4168422"/>
              <a:ext cx="691359" cy="688445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56233B9-250F-254A-85FB-072602825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3472963">
              <a:off x="3211359" y="3087963"/>
              <a:ext cx="691359" cy="688445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DC1B56D-05A3-0F4E-B2C4-BC11C18BB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6193507">
              <a:off x="4325425" y="1891803"/>
              <a:ext cx="691359" cy="688445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C242A58-B9DD-A749-8D43-1BA0E79FC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867526" y="5351645"/>
              <a:ext cx="691359" cy="68844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6AA3C63-E194-2C43-8CB1-B3E5C1895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9956312">
              <a:off x="3232343" y="1891803"/>
              <a:ext cx="574201" cy="68844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145069E-6C38-7145-B78C-FE9654905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867526" y="3049396"/>
              <a:ext cx="691359" cy="688445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8C133CF-A657-644C-8B86-0F1F266F3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1794304">
              <a:off x="926105" y="4206989"/>
              <a:ext cx="574201" cy="68844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F01472D-7505-8041-A7E6-7704147F5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943890">
              <a:off x="2078738" y="5351645"/>
              <a:ext cx="574201" cy="688445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33E4561-16A2-D040-B234-E0210D1C1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78517">
              <a:off x="3172792" y="5351645"/>
              <a:ext cx="691359" cy="688445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560EB91-F2FA-7147-A8AA-00380D4CC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079072">
              <a:off x="4325425" y="4206989"/>
              <a:ext cx="691359" cy="688445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FFD7A43-F630-DB48-BF7E-84815CB01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374628">
              <a:off x="4384004" y="3049396"/>
              <a:ext cx="574201" cy="68844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95578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e 20">
            <a:extLst>
              <a:ext uri="{FF2B5EF4-FFF2-40B4-BE49-F238E27FC236}">
                <a16:creationId xmlns:a16="http://schemas.microsoft.com/office/drawing/2014/main" id="{22A9064F-7765-274A-BE7D-5379CBC2D5E8}"/>
              </a:ext>
            </a:extLst>
          </p:cNvPr>
          <p:cNvSpPr/>
          <p:nvPr/>
        </p:nvSpPr>
        <p:spPr>
          <a:xfrm rot="5400000">
            <a:off x="3383528" y="4723988"/>
            <a:ext cx="416806" cy="438708"/>
          </a:xfrm>
          <a:prstGeom prst="pie">
            <a:avLst>
              <a:gd name="adj1" fmla="val 13157939"/>
              <a:gd name="adj2" fmla="val 1620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Bit Error Rate (BER)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BB13617-BE42-2044-AB32-0D8D31EDAF62}"/>
                  </a:ext>
                </a:extLst>
              </p:cNvPr>
              <p:cNvSpPr/>
              <p:nvPr/>
            </p:nvSpPr>
            <p:spPr>
              <a:xfrm>
                <a:off x="2226483" y="1824070"/>
                <a:ext cx="2717090" cy="7877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𝐵𝐸𝑅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BB13617-BE42-2044-AB32-0D8D31EDA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483" y="1824070"/>
                <a:ext cx="2717090" cy="787780"/>
              </a:xfrm>
              <a:prstGeom prst="rect">
                <a:avLst/>
              </a:prstGeom>
              <a:blipFill>
                <a:blip r:embed="rId4"/>
                <a:stretch>
                  <a:fillRect l="-46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47A719-C7EB-8C48-A38B-AC1B2AE61CA9}"/>
                  </a:ext>
                </a:extLst>
              </p:cNvPr>
              <p:cNvSpPr/>
              <p:nvPr/>
            </p:nvSpPr>
            <p:spPr>
              <a:xfrm>
                <a:off x="2219669" y="822960"/>
                <a:ext cx="3499163" cy="9069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𝑆𝐸𝑅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≈#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47A719-C7EB-8C48-A38B-AC1B2AE61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669" y="822960"/>
                <a:ext cx="3499163" cy="9069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3">
            <a:extLst>
              <a:ext uri="{FF2B5EF4-FFF2-40B4-BE49-F238E27FC236}">
                <a16:creationId xmlns:a16="http://schemas.microsoft.com/office/drawing/2014/main" id="{FDBEDABD-2717-8E4A-8D98-1D6050ACBA09}"/>
              </a:ext>
            </a:extLst>
          </p:cNvPr>
          <p:cNvSpPr txBox="1">
            <a:spLocks/>
          </p:cNvSpPr>
          <p:nvPr/>
        </p:nvSpPr>
        <p:spPr bwMode="auto">
          <a:xfrm>
            <a:off x="1543012" y="2811780"/>
            <a:ext cx="381762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>
                <a:solidFill>
                  <a:srgbClr val="C00000"/>
                </a:solidFill>
              </a:rPr>
              <a:t>M-PSK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3">
                <a:extLst>
                  <a:ext uri="{FF2B5EF4-FFF2-40B4-BE49-F238E27FC236}">
                    <a16:creationId xmlns:a16="http://schemas.microsoft.com/office/drawing/2014/main" id="{41FB5266-8B9E-C446-8140-4321FB71466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301740" y="3566160"/>
                <a:ext cx="3840480" cy="23288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520" i="1" dirty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=2</m:t>
                      </m:r>
                      <m:func>
                        <m:func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ad>
                        <m:radPr>
                          <m:degHide m:val="on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520" i="1" dirty="0">
                  <a:latin typeface="Cambria Math" panose="02040503050406030204" pitchFamily="18" charset="0"/>
                </a:endParaRPr>
              </a:p>
              <a:p>
                <a:pPr algn="l"/>
                <a:endParaRPr lang="en-US" sz="252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#</m:t>
                      </m:r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520" dirty="0"/>
              </a:p>
              <a:p>
                <a:pPr algn="l"/>
                <a:endParaRPr lang="en-US" sz="2520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52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52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520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52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520" i="1" dirty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func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26" name="Title 13">
                <a:extLst>
                  <a:ext uri="{FF2B5EF4-FFF2-40B4-BE49-F238E27FC236}">
                    <a16:creationId xmlns:a16="http://schemas.microsoft.com/office/drawing/2014/main" id="{41FB5266-8B9E-C446-8140-4321FB714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1740" y="3566160"/>
                <a:ext cx="3840480" cy="2328892"/>
              </a:xfrm>
              <a:prstGeom prst="rect">
                <a:avLst/>
              </a:prstGeom>
              <a:blipFill>
                <a:blip r:embed="rId6"/>
                <a:stretch>
                  <a:fillRect l="-1650" b="-32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36BAB0-B764-3A47-B456-607EB1A456F8}"/>
                  </a:ext>
                </a:extLst>
              </p:cNvPr>
              <p:cNvSpPr/>
              <p:nvPr/>
            </p:nvSpPr>
            <p:spPr>
              <a:xfrm>
                <a:off x="5736637" y="922223"/>
                <a:ext cx="3283848" cy="667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36BAB0-B764-3A47-B456-607EB1A45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6637" y="922223"/>
                <a:ext cx="3283848" cy="667619"/>
              </a:xfrm>
              <a:prstGeom prst="rect">
                <a:avLst/>
              </a:prstGeom>
              <a:blipFill>
                <a:blip r:embed="rId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F38C75FA-EC42-474E-A7BB-BBD6A03B17D8}"/>
              </a:ext>
            </a:extLst>
          </p:cNvPr>
          <p:cNvGrpSpPr>
            <a:grpSpLocks noChangeAspect="1"/>
          </p:cNvGrpSpPr>
          <p:nvPr/>
        </p:nvGrpSpPr>
        <p:grpSpPr>
          <a:xfrm>
            <a:off x="2226608" y="3563563"/>
            <a:ext cx="2890231" cy="2540057"/>
            <a:chOff x="431800" y="1336132"/>
            <a:chExt cx="5261845" cy="462432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C7528ED-9360-0242-A12A-A97DCA5B6F78}"/>
                </a:ext>
              </a:extLst>
            </p:cNvPr>
            <p:cNvGrpSpPr/>
            <p:nvPr/>
          </p:nvGrpSpPr>
          <p:grpSpPr>
            <a:xfrm>
              <a:off x="431800" y="3796099"/>
              <a:ext cx="5029707" cy="137160"/>
              <a:chOff x="194971" y="4503420"/>
              <a:chExt cx="5029707" cy="137160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FEE86811-DADE-FB4E-BAF2-9A61B8EB28CC}"/>
                  </a:ext>
                </a:extLst>
              </p:cNvPr>
              <p:cNvCxnSpPr/>
              <p:nvPr/>
            </p:nvCxnSpPr>
            <p:spPr>
              <a:xfrm>
                <a:off x="194971" y="4572000"/>
                <a:ext cx="5029707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21DE3F1-6C36-C74A-B98D-BD166D7BCB3D}"/>
                  </a:ext>
                </a:extLst>
              </p:cNvPr>
              <p:cNvCxnSpPr/>
              <p:nvPr/>
            </p:nvCxnSpPr>
            <p:spPr>
              <a:xfrm>
                <a:off x="883233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6371958-20C7-B144-BCEF-327B7949C92C}"/>
                  </a:ext>
                </a:extLst>
              </p:cNvPr>
              <p:cNvCxnSpPr/>
              <p:nvPr/>
            </p:nvCxnSpPr>
            <p:spPr>
              <a:xfrm>
                <a:off x="4397577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E0FC233-2C56-D94E-8250-7394846C41E8}"/>
                </a:ext>
              </a:extLst>
            </p:cNvPr>
            <p:cNvGrpSpPr/>
            <p:nvPr/>
          </p:nvGrpSpPr>
          <p:grpSpPr>
            <a:xfrm rot="16200000">
              <a:off x="718147" y="3720174"/>
              <a:ext cx="4343401" cy="137160"/>
              <a:chOff x="688507" y="4511049"/>
              <a:chExt cx="4343401" cy="137160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9535952A-9231-474A-A17C-5C771FF40A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860206" y="2400699"/>
                <a:ext cx="3" cy="4343401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B5C388A-3B9F-9545-BD4A-7E271AB518A5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1061129-3BAB-7E46-BB74-5A972153546B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/>
                <p:nvPr/>
              </p:nvSpPr>
              <p:spPr>
                <a:xfrm>
                  <a:off x="5453990" y="3971090"/>
                  <a:ext cx="239655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3990" y="3971090"/>
                  <a:ext cx="239655" cy="453863"/>
                </a:xfrm>
                <a:prstGeom prst="rect">
                  <a:avLst/>
                </a:prstGeom>
                <a:blipFill>
                  <a:blip r:embed="rId8"/>
                  <a:stretch>
                    <a:fillRect l="-36364" r="-36364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/>
                <p:nvPr/>
              </p:nvSpPr>
              <p:spPr>
                <a:xfrm>
                  <a:off x="2898277" y="1336132"/>
                  <a:ext cx="352539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8277" y="1336132"/>
                  <a:ext cx="352539" cy="453863"/>
                </a:xfrm>
                <a:prstGeom prst="rect">
                  <a:avLst/>
                </a:prstGeom>
                <a:blipFill>
                  <a:blip r:embed="rId9"/>
                  <a:stretch>
                    <a:fillRect l="-29412" r="-23529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284E93C-BF5C-0E49-A75F-927422A25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>
              <a:off x="1366361" y="2317274"/>
              <a:ext cx="574201" cy="68844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EF4C2C6-11E9-F348-9647-250AD3B84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>
              <a:off x="2552597" y="1799246"/>
              <a:ext cx="691359" cy="68844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A213E16-DB2C-CB4A-9154-A40EEA130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0397240">
              <a:off x="3919962" y="4623084"/>
              <a:ext cx="574201" cy="688445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DC1B56D-05A3-0F4E-B2C4-BC11C18BB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6193507">
              <a:off x="4288725" y="3473890"/>
              <a:ext cx="691359" cy="688445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C242A58-B9DD-A749-8D43-1BA0E79FC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775639" y="3520457"/>
              <a:ext cx="691359" cy="68844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6AA3C63-E194-2C43-8CB1-B3E5C1895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9956312">
              <a:off x="3810133" y="2301082"/>
              <a:ext cx="574201" cy="68844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F01472D-7505-8041-A7E6-7704147F5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943890">
              <a:off x="1303767" y="4666958"/>
              <a:ext cx="574201" cy="688445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33E4561-16A2-D040-B234-E0210D1C1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78517">
              <a:off x="2566623" y="5227377"/>
              <a:ext cx="691359" cy="688445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296FE1-3A8E-AB40-98EA-22955E7664A1}"/>
              </a:ext>
            </a:extLst>
          </p:cNvPr>
          <p:cNvCxnSpPr>
            <a:cxnSpLocks/>
          </p:cNvCxnSpPr>
          <p:nvPr/>
        </p:nvCxnSpPr>
        <p:spPr>
          <a:xfrm flipV="1">
            <a:off x="3572795" y="4251960"/>
            <a:ext cx="636662" cy="7004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9FC4F6F9-2AB6-AF4E-BB33-DBB7116A1B0A}"/>
              </a:ext>
            </a:extLst>
          </p:cNvPr>
          <p:cNvCxnSpPr>
            <a:cxnSpLocks/>
          </p:cNvCxnSpPr>
          <p:nvPr/>
        </p:nvCxnSpPr>
        <p:spPr>
          <a:xfrm>
            <a:off x="3558238" y="4952449"/>
            <a:ext cx="9767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DA1985B-9D27-FE45-9DFE-84FDF843FB9D}"/>
              </a:ext>
            </a:extLst>
          </p:cNvPr>
          <p:cNvCxnSpPr>
            <a:cxnSpLocks/>
          </p:cNvCxnSpPr>
          <p:nvPr/>
        </p:nvCxnSpPr>
        <p:spPr>
          <a:xfrm>
            <a:off x="4209458" y="4251960"/>
            <a:ext cx="340118" cy="7004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itle 13">
                <a:extLst>
                  <a:ext uri="{FF2B5EF4-FFF2-40B4-BE49-F238E27FC236}">
                    <a16:creationId xmlns:a16="http://schemas.microsoft.com/office/drawing/2014/main" id="{7806F390-7BB4-7A41-AE4E-BE0826D9D23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345130" y="4156352"/>
                <a:ext cx="811056" cy="534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US" sz="180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0" name="Title 13">
                <a:extLst>
                  <a:ext uri="{FF2B5EF4-FFF2-40B4-BE49-F238E27FC236}">
                    <a16:creationId xmlns:a16="http://schemas.microsoft.com/office/drawing/2014/main" id="{7806F390-7BB4-7A41-AE4E-BE0826D9D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5130" y="4156352"/>
                <a:ext cx="811056" cy="5343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itle 13">
                <a:extLst>
                  <a:ext uri="{FF2B5EF4-FFF2-40B4-BE49-F238E27FC236}">
                    <a16:creationId xmlns:a16="http://schemas.microsoft.com/office/drawing/2014/main" id="{EE4C52E9-EB08-B842-BC9E-9AC47DE325C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736679" y="4516511"/>
                <a:ext cx="811056" cy="534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162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1" name="Title 13">
                <a:extLst>
                  <a:ext uri="{FF2B5EF4-FFF2-40B4-BE49-F238E27FC236}">
                    <a16:creationId xmlns:a16="http://schemas.microsoft.com/office/drawing/2014/main" id="{EE4C52E9-EB08-B842-BC9E-9AC47DE32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36679" y="4516511"/>
                <a:ext cx="811056" cy="5343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B8E31B25-66B1-BD4F-8BBA-068899C1322F}"/>
                  </a:ext>
                </a:extLst>
              </p:cNvPr>
              <p:cNvSpPr/>
              <p:nvPr/>
            </p:nvSpPr>
            <p:spPr>
              <a:xfrm>
                <a:off x="4930038" y="1830767"/>
                <a:ext cx="4897046" cy="7877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func>
                                <m:func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func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B8E31B25-66B1-BD4F-8BBA-068899C132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038" y="1830767"/>
                <a:ext cx="4897046" cy="787780"/>
              </a:xfrm>
              <a:prstGeom prst="rect">
                <a:avLst/>
              </a:prstGeom>
              <a:blipFill>
                <a:blip r:embed="rId13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09167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120" grpId="0"/>
      <p:bldP spid="121" grpId="0"/>
      <p:bldP spid="1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98B62-6A3A-D64D-9287-40A760602FA6}"/>
              </a:ext>
            </a:extLst>
          </p:cNvPr>
          <p:cNvSpPr txBox="1"/>
          <p:nvPr/>
        </p:nvSpPr>
        <p:spPr>
          <a:xfrm>
            <a:off x="1706880" y="4761954"/>
            <a:ext cx="269748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520" dirty="0">
                <a:latin typeface="+mj-lt"/>
              </a:rPr>
              <a:t>MQAM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F468B65-88ED-D54F-8050-71F7A13A8DB2}"/>
                  </a:ext>
                </a:extLst>
              </p:cNvPr>
              <p:cNvSpPr txBox="1"/>
              <p:nvPr/>
            </p:nvSpPr>
            <p:spPr>
              <a:xfrm>
                <a:off x="4305524" y="1713973"/>
                <a:ext cx="2697480" cy="392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F468B65-88ED-D54F-8050-71F7A13A8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524" y="1713973"/>
                <a:ext cx="2697480" cy="3923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98B170-969A-6F4C-A160-C665E0D5C127}"/>
                  </a:ext>
                </a:extLst>
              </p:cNvPr>
              <p:cNvSpPr txBox="1"/>
              <p:nvPr/>
            </p:nvSpPr>
            <p:spPr>
              <a:xfrm>
                <a:off x="4305524" y="2421257"/>
                <a:ext cx="2697480" cy="392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2 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98B170-969A-6F4C-A160-C665E0D5C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524" y="2421257"/>
                <a:ext cx="2697480" cy="392352"/>
              </a:xfrm>
              <a:prstGeom prst="rect">
                <a:avLst/>
              </a:prstGeom>
              <a:blipFill>
                <a:blip r:embed="rId5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FCF998-27D0-2848-99BA-D17DD83CC046}"/>
                  </a:ext>
                </a:extLst>
              </p:cNvPr>
              <p:cNvSpPr txBox="1"/>
              <p:nvPr/>
            </p:nvSpPr>
            <p:spPr>
              <a:xfrm>
                <a:off x="4312920" y="2948941"/>
                <a:ext cx="2811780" cy="894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FCF998-27D0-2848-99BA-D17DD83CC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920" y="2948941"/>
                <a:ext cx="2811780" cy="8945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234AD7D-CDBC-C545-8C08-D6020725E40C}"/>
                  </a:ext>
                </a:extLst>
              </p:cNvPr>
              <p:cNvSpPr txBox="1"/>
              <p:nvPr/>
            </p:nvSpPr>
            <p:spPr>
              <a:xfrm>
                <a:off x="4312920" y="3958669"/>
                <a:ext cx="2811780" cy="510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2 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234AD7D-CDBC-C545-8C08-D6020725E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920" y="3958669"/>
                <a:ext cx="2811780" cy="510781"/>
              </a:xfrm>
              <a:prstGeom prst="rect">
                <a:avLst/>
              </a:prstGeom>
              <a:blipFill>
                <a:blip r:embed="rId7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DB6344-93C6-F645-A1EF-A5F8760A8ACC}"/>
                  </a:ext>
                </a:extLst>
              </p:cNvPr>
              <p:cNvSpPr txBox="1"/>
              <p:nvPr/>
            </p:nvSpPr>
            <p:spPr>
              <a:xfrm>
                <a:off x="4312920" y="4594861"/>
                <a:ext cx="2811780" cy="894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4 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DB6344-93C6-F645-A1EF-A5F8760A8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920" y="4594861"/>
                <a:ext cx="2811780" cy="89454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29B436-043D-5B44-A39B-AF628259C35E}"/>
                  </a:ext>
                </a:extLst>
              </p:cNvPr>
              <p:cNvSpPr txBox="1"/>
              <p:nvPr/>
            </p:nvSpPr>
            <p:spPr>
              <a:xfrm>
                <a:off x="7391624" y="1713973"/>
                <a:ext cx="2697480" cy="392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29B436-043D-5B44-A39B-AF628259C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624" y="1713973"/>
                <a:ext cx="2697480" cy="392352"/>
              </a:xfrm>
              <a:prstGeom prst="rect">
                <a:avLst/>
              </a:prstGeom>
              <a:blipFill>
                <a:blip r:embed="rId9"/>
                <a:stretch>
                  <a:fillRect l="-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5CD045-53B3-814B-96B5-5FFC7719706C}"/>
                  </a:ext>
                </a:extLst>
              </p:cNvPr>
              <p:cNvSpPr txBox="1"/>
              <p:nvPr/>
            </p:nvSpPr>
            <p:spPr>
              <a:xfrm>
                <a:off x="7391624" y="2421257"/>
                <a:ext cx="2697480" cy="392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5CD045-53B3-814B-96B5-5FFC77197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624" y="2421257"/>
                <a:ext cx="2697480" cy="392352"/>
              </a:xfrm>
              <a:prstGeom prst="rect">
                <a:avLst/>
              </a:prstGeom>
              <a:blipFill>
                <a:blip r:embed="rId10"/>
                <a:stretch>
                  <a:fillRect l="-469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75FD103-A9DD-1941-B98B-A74C6859AA18}"/>
                  </a:ext>
                </a:extLst>
              </p:cNvPr>
              <p:cNvSpPr txBox="1"/>
              <p:nvPr/>
            </p:nvSpPr>
            <p:spPr>
              <a:xfrm>
                <a:off x="7399020" y="2948941"/>
                <a:ext cx="2811780" cy="894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  <m:func>
                                    <m:func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fName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func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75FD103-A9DD-1941-B98B-A74C6859A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020" y="2948941"/>
                <a:ext cx="2811780" cy="894540"/>
              </a:xfrm>
              <a:prstGeom prst="rect">
                <a:avLst/>
              </a:prstGeom>
              <a:blipFill>
                <a:blip r:embed="rId11"/>
                <a:stretch>
                  <a:fillRect r="-2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34967A-26B5-4642-88A9-0C697F63DA73}"/>
                  </a:ext>
                </a:extLst>
              </p:cNvPr>
              <p:cNvSpPr txBox="1"/>
              <p:nvPr/>
            </p:nvSpPr>
            <p:spPr>
              <a:xfrm>
                <a:off x="7399020" y="3919341"/>
                <a:ext cx="2811780" cy="598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func>
                                <m:func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func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34967A-26B5-4642-88A9-0C697F63D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020" y="3919341"/>
                <a:ext cx="2811780" cy="598177"/>
              </a:xfrm>
              <a:prstGeom prst="rect">
                <a:avLst/>
              </a:prstGeom>
              <a:blipFill>
                <a:blip r:embed="rId12"/>
                <a:stretch>
                  <a:fillRect r="-14350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CAF3584-89EA-5249-A872-32A467FA4CD0}"/>
                  </a:ext>
                </a:extLst>
              </p:cNvPr>
              <p:cNvSpPr txBox="1"/>
              <p:nvPr/>
            </p:nvSpPr>
            <p:spPr>
              <a:xfrm>
                <a:off x="7399020" y="4594861"/>
                <a:ext cx="2811780" cy="894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func>
                                    <m:func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fName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func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CAF3584-89EA-5249-A872-32A467FA4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020" y="4594861"/>
                <a:ext cx="2811780" cy="89454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3">
            <a:extLst>
              <a:ext uri="{FF2B5EF4-FFF2-40B4-BE49-F238E27FC236}">
                <a16:creationId xmlns:a16="http://schemas.microsoft.com/office/drawing/2014/main" id="{E74FD0BC-8C3F-024E-92F5-D12CA7DA33D5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Bit Error Rate (BER)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447677E-C97C-2346-9B56-F9B408B45422}"/>
                  </a:ext>
                </a:extLst>
              </p:cNvPr>
              <p:cNvSpPr/>
              <p:nvPr/>
            </p:nvSpPr>
            <p:spPr>
              <a:xfrm>
                <a:off x="7327777" y="785663"/>
                <a:ext cx="2027478" cy="598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𝐵𝐸𝑅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447677E-C97C-2346-9B56-F9B408B454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777" y="785663"/>
                <a:ext cx="2027478" cy="598177"/>
              </a:xfrm>
              <a:prstGeom prst="rect">
                <a:avLst/>
              </a:prstGeom>
              <a:blipFill>
                <a:blip r:embed="rId1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5AE614-8501-7D4D-9954-EC213037C687}"/>
                  </a:ext>
                </a:extLst>
              </p:cNvPr>
              <p:cNvSpPr/>
              <p:nvPr/>
            </p:nvSpPr>
            <p:spPr>
              <a:xfrm>
                <a:off x="4116443" y="759662"/>
                <a:ext cx="2594556" cy="6847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𝑆𝐸𝑅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≈#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5AE614-8501-7D4D-9954-EC213037C6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443" y="759662"/>
                <a:ext cx="2594556" cy="68473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2EC33F3E-42AF-444A-9378-3308A13922B4}"/>
              </a:ext>
            </a:extLst>
          </p:cNvPr>
          <p:cNvSpPr txBox="1"/>
          <p:nvPr/>
        </p:nvSpPr>
        <p:spPr>
          <a:xfrm>
            <a:off x="1706880" y="3953071"/>
            <a:ext cx="269748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520" dirty="0">
                <a:latin typeface="+mj-lt"/>
              </a:rPr>
              <a:t>MPSK</a:t>
            </a:r>
            <a:endParaRPr lang="en-US" sz="3600" dirty="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515387-36C5-EE45-BE23-EBC2BD669EBA}"/>
              </a:ext>
            </a:extLst>
          </p:cNvPr>
          <p:cNvSpPr txBox="1"/>
          <p:nvPr/>
        </p:nvSpPr>
        <p:spPr>
          <a:xfrm>
            <a:off x="1706880" y="3116034"/>
            <a:ext cx="269748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520" dirty="0">
                <a:latin typeface="+mj-lt"/>
              </a:rPr>
              <a:t>MPAM</a:t>
            </a:r>
            <a:endParaRPr lang="en-US" sz="4860" dirty="0"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1F5260-9DB9-2146-8B7C-CE06B0F35E36}"/>
              </a:ext>
            </a:extLst>
          </p:cNvPr>
          <p:cNvSpPr txBox="1"/>
          <p:nvPr/>
        </p:nvSpPr>
        <p:spPr>
          <a:xfrm>
            <a:off x="1706880" y="2362366"/>
            <a:ext cx="269748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520" dirty="0">
                <a:latin typeface="+mj-lt"/>
              </a:rPr>
              <a:t>QPSK/4-QAM</a:t>
            </a:r>
            <a:endParaRPr lang="en-US" sz="3600" dirty="0"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33C2D9-2F5E-E44A-85EF-1AB44938532D}"/>
              </a:ext>
            </a:extLst>
          </p:cNvPr>
          <p:cNvSpPr txBox="1"/>
          <p:nvPr/>
        </p:nvSpPr>
        <p:spPr>
          <a:xfrm>
            <a:off x="1706880" y="1655082"/>
            <a:ext cx="269748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520" dirty="0">
                <a:latin typeface="+mj-lt"/>
              </a:rPr>
              <a:t>BPSK</a:t>
            </a:r>
            <a:endParaRPr lang="en-US" sz="3240" dirty="0"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FE04B2-956C-3347-8B86-781A0B27E030}"/>
              </a:ext>
            </a:extLst>
          </p:cNvPr>
          <p:cNvCxnSpPr>
            <a:cxnSpLocks/>
          </p:cNvCxnSpPr>
          <p:nvPr/>
        </p:nvCxnSpPr>
        <p:spPr>
          <a:xfrm>
            <a:off x="1775460" y="1442579"/>
            <a:ext cx="87096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0200531-D5C2-0348-9387-72159F795895}"/>
              </a:ext>
            </a:extLst>
          </p:cNvPr>
          <p:cNvCxnSpPr>
            <a:cxnSpLocks/>
          </p:cNvCxnSpPr>
          <p:nvPr/>
        </p:nvCxnSpPr>
        <p:spPr>
          <a:xfrm>
            <a:off x="3901440" y="960120"/>
            <a:ext cx="0" cy="45948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371ED1F-93A5-A04F-AFE4-C16775B67426}"/>
              </a:ext>
            </a:extLst>
          </p:cNvPr>
          <p:cNvCxnSpPr>
            <a:cxnSpLocks/>
          </p:cNvCxnSpPr>
          <p:nvPr/>
        </p:nvCxnSpPr>
        <p:spPr>
          <a:xfrm>
            <a:off x="6951233" y="880544"/>
            <a:ext cx="0" cy="45948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6238A8-2F72-AE4C-8F49-2371EAAA1C8B}"/>
                  </a:ext>
                </a:extLst>
              </p:cNvPr>
              <p:cNvSpPr txBox="1"/>
              <p:nvPr/>
            </p:nvSpPr>
            <p:spPr>
              <a:xfrm>
                <a:off x="4404360" y="5623561"/>
                <a:ext cx="2811780" cy="392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6238A8-2F72-AE4C-8F49-2371EAAA1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360" y="5623561"/>
                <a:ext cx="2811780" cy="392352"/>
              </a:xfrm>
              <a:prstGeom prst="rect">
                <a:avLst/>
              </a:prstGeom>
              <a:blipFill>
                <a:blip r:embed="rId1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A3DEB17-7457-284B-84B8-93525A36F883}"/>
                  </a:ext>
                </a:extLst>
              </p:cNvPr>
              <p:cNvSpPr txBox="1"/>
              <p:nvPr/>
            </p:nvSpPr>
            <p:spPr>
              <a:xfrm>
                <a:off x="7467600" y="5542488"/>
                <a:ext cx="2811780" cy="651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A3DEB17-7457-284B-84B8-93525A36F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5542488"/>
                <a:ext cx="2811780" cy="65114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0842727-7BFE-EA41-9F34-7E4E320E64A3}"/>
                  </a:ext>
                </a:extLst>
              </p:cNvPr>
              <p:cNvSpPr txBox="1"/>
              <p:nvPr/>
            </p:nvSpPr>
            <p:spPr>
              <a:xfrm>
                <a:off x="4381500" y="6246169"/>
                <a:ext cx="5829300" cy="598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num>
                        <m:den>
                          <m:func>
                            <m:func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r>
                        <a:rPr lang="en-US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func>
                        <m:func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func>
                      <m:r>
                        <a:rPr lang="en-US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0842727-7BFE-EA41-9F34-7E4E320E6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500" y="6246169"/>
                <a:ext cx="5829300" cy="598177"/>
              </a:xfrm>
              <a:prstGeom prst="rect">
                <a:avLst/>
              </a:prstGeom>
              <a:blipFill>
                <a:blip r:embed="rId1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06641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3">
            <a:extLst>
              <a:ext uri="{FF2B5EF4-FFF2-40B4-BE49-F238E27FC236}">
                <a16:creationId xmlns:a16="http://schemas.microsoft.com/office/drawing/2014/main" id="{E74FD0BC-8C3F-024E-92F5-D12CA7DA33D5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Bit Error Rate (BER)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0E1378-CF39-1C4A-A31F-516415A97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14" y="781050"/>
            <a:ext cx="9306687" cy="5871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B955FB-404A-7D4C-9944-0EFA6F416361}"/>
              </a:ext>
            </a:extLst>
          </p:cNvPr>
          <p:cNvSpPr txBox="1"/>
          <p:nvPr/>
        </p:nvSpPr>
        <p:spPr>
          <a:xfrm>
            <a:off x="8084820" y="1371600"/>
            <a:ext cx="198882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solidFill>
                  <a:srgbClr val="0000CC"/>
                </a:solidFill>
              </a:rPr>
              <a:t>BPSK/4QAM</a:t>
            </a:r>
          </a:p>
          <a:p>
            <a:r>
              <a:rPr lang="en-US" sz="2520" dirty="0">
                <a:solidFill>
                  <a:srgbClr val="00FA00"/>
                </a:solidFill>
              </a:rPr>
              <a:t>16 QAM</a:t>
            </a:r>
          </a:p>
          <a:p>
            <a:r>
              <a:rPr lang="en-US" sz="2520" dirty="0">
                <a:solidFill>
                  <a:srgbClr val="FF0000"/>
                </a:solidFill>
              </a:rPr>
              <a:t>64 QAM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410818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dk1"/>
              </a:buClr>
              <a:buSzPts val="4400"/>
            </a:pPr>
            <a:r>
              <a:rPr lang="en-US" sz="396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Modulation</a:t>
            </a:r>
            <a:endParaRPr sz="1620">
              <a:latin typeface="+mj-lt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366010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/>
            <a:endParaRPr sz="216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397002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216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sz="1620" dirty="0"/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1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/>
            <a:endParaRPr sz="216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635921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288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ASK</a:t>
            </a:r>
            <a:endParaRPr sz="1620" dirty="0">
              <a:latin typeface="+mj-lt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635920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288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FSK</a:t>
            </a:r>
            <a:endParaRPr sz="1620" dirty="0">
              <a:latin typeface="+mj-lt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240324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252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Amplitude</a:t>
            </a:r>
            <a:endParaRPr sz="1620">
              <a:latin typeface="+mj-lt"/>
            </a:endParaRPr>
          </a:p>
          <a:p>
            <a:pPr algn="ctr"/>
            <a:r>
              <a:rPr lang="en-US" sz="252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Shift Keying</a:t>
            </a:r>
            <a:endParaRPr sz="1620">
              <a:latin typeface="+mj-lt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240323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252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Frequency</a:t>
            </a:r>
            <a:endParaRPr sz="1620" dirty="0">
              <a:latin typeface="+mj-lt"/>
            </a:endParaRPr>
          </a:p>
          <a:p>
            <a:pPr algn="ctr"/>
            <a:r>
              <a:rPr lang="en-US" sz="252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Shift Keying</a:t>
            </a:r>
            <a:endParaRPr sz="1620" dirty="0">
              <a:latin typeface="+mj-lt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05604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05604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090486"/>
            <a:ext cx="2468880" cy="727177"/>
            <a:chOff x="50800" y="4326994"/>
            <a:chExt cx="10160000" cy="2992454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9" y="6354917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r>
                <a:rPr lang="en-US" sz="2160"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sz="1620"/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r>
                <a:rPr lang="en-US" sz="2160"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sz="1620"/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1" y="6354917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r>
                <a:rPr lang="en-US" sz="2160"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sz="1620"/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2" y="6354917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r>
                <a:rPr lang="en-US" sz="2160"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sz="1620"/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4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r>
                <a:rPr lang="en-US" sz="2160" dirty="0"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sz="1620" dirty="0"/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073754"/>
            <a:ext cx="2468880" cy="812490"/>
            <a:chOff x="492760" y="4627675"/>
            <a:chExt cx="9235440" cy="303931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527194"/>
              <a:ext cx="6437879" cy="1139799"/>
              <a:chOff x="1686559" y="63635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3635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r>
                  <a:rPr lang="en-US" sz="216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sz="1620" dirty="0"/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3635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r>
                  <a:rPr lang="en-US" sz="2160"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sz="1620"/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3635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r>
                  <a:rPr lang="en-US" sz="2160"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sz="1620"/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3" y="63635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r>
                  <a:rPr lang="en-US" sz="2160"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sz="1620"/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3635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r>
                  <a:rPr lang="en-US" sz="2160"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sz="1620"/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645446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288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PSK</a:t>
            </a:r>
            <a:endParaRPr sz="1620">
              <a:latin typeface="+mj-lt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240323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252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Phase</a:t>
            </a:r>
            <a:endParaRPr sz="1620">
              <a:latin typeface="+mj-lt"/>
            </a:endParaRPr>
          </a:p>
          <a:p>
            <a:pPr algn="ctr"/>
            <a:r>
              <a:rPr lang="en-US" sz="252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Shift Keying</a:t>
            </a:r>
            <a:endParaRPr sz="1620">
              <a:latin typeface="+mj-lt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05604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073747"/>
            <a:ext cx="2468880" cy="812497"/>
            <a:chOff x="492760" y="4627675"/>
            <a:chExt cx="9235440" cy="3039342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527200"/>
              <a:ext cx="6437879" cy="1139817"/>
              <a:chOff x="1686559" y="6363541"/>
              <a:chExt cx="7012941" cy="1241606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363552"/>
                <a:ext cx="977900" cy="1241584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r>
                  <a:rPr lang="en-US" sz="216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sz="1620" dirty="0"/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363541"/>
                <a:ext cx="977900" cy="1241584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r>
                  <a:rPr lang="en-US" sz="2160"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sz="1620"/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363556"/>
                <a:ext cx="977900" cy="1241584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r>
                  <a:rPr lang="en-US" sz="2160"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sz="1620"/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3" y="6363560"/>
                <a:ext cx="977900" cy="1241584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r>
                  <a:rPr lang="en-US" sz="2160"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sz="1620"/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363563"/>
                <a:ext cx="977900" cy="1241584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r>
                  <a:rPr lang="en-US" sz="2160"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sz="1620"/>
              </a:p>
            </p:txBody>
          </p:sp>
        </p:grpSp>
      </p:grpSp>
      <p:sp>
        <p:nvSpPr>
          <p:cNvPr id="82" name="Google Shape;1999;p45">
            <a:extLst>
              <a:ext uri="{FF2B5EF4-FFF2-40B4-BE49-F238E27FC236}">
                <a16:creationId xmlns:a16="http://schemas.microsoft.com/office/drawing/2014/main" id="{4AF45C5D-000F-0146-8A9A-4719446B09C6}"/>
              </a:ext>
            </a:extLst>
          </p:cNvPr>
          <p:cNvSpPr txBox="1"/>
          <p:nvPr/>
        </p:nvSpPr>
        <p:spPr>
          <a:xfrm>
            <a:off x="9182100" y="1635919"/>
            <a:ext cx="10972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288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QAM</a:t>
            </a:r>
            <a:endParaRPr sz="1620" dirty="0">
              <a:latin typeface="+mj-lt"/>
            </a:endParaRPr>
          </a:p>
        </p:txBody>
      </p:sp>
      <p:sp>
        <p:nvSpPr>
          <p:cNvPr id="83" name="Google Shape;2000;p45">
            <a:extLst>
              <a:ext uri="{FF2B5EF4-FFF2-40B4-BE49-F238E27FC236}">
                <a16:creationId xmlns:a16="http://schemas.microsoft.com/office/drawing/2014/main" id="{1DEC15C6-D4D9-2243-9B8D-FE197BF1F5B5}"/>
              </a:ext>
            </a:extLst>
          </p:cNvPr>
          <p:cNvSpPr txBox="1"/>
          <p:nvPr/>
        </p:nvSpPr>
        <p:spPr>
          <a:xfrm>
            <a:off x="8772763" y="2249787"/>
            <a:ext cx="1851660" cy="124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252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Phase &amp; Amplitude </a:t>
            </a:r>
            <a:endParaRPr sz="1620" dirty="0">
              <a:latin typeface="+mj-lt"/>
            </a:endParaRPr>
          </a:p>
          <a:p>
            <a:pPr algn="ctr"/>
            <a:r>
              <a:rPr lang="en-US" sz="252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Modulation</a:t>
            </a:r>
          </a:p>
          <a:p>
            <a:pPr algn="ctr"/>
            <a:r>
              <a:rPr lang="en-US" sz="252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(APSK)</a:t>
            </a:r>
            <a:endParaRPr sz="1620" dirty="0">
              <a:latin typeface="+mj-lt"/>
            </a:endParaRPr>
          </a:p>
        </p:txBody>
      </p:sp>
      <p:sp>
        <p:nvSpPr>
          <p:cNvPr id="84" name="Google Shape;2001;p45">
            <a:extLst>
              <a:ext uri="{FF2B5EF4-FFF2-40B4-BE49-F238E27FC236}">
                <a16:creationId xmlns:a16="http://schemas.microsoft.com/office/drawing/2014/main" id="{44E21572-DDD4-F049-98ED-A62E47C2522D}"/>
              </a:ext>
            </a:extLst>
          </p:cNvPr>
          <p:cNvSpPr/>
          <p:nvPr/>
        </p:nvSpPr>
        <p:spPr>
          <a:xfrm>
            <a:off x="8832950" y="2105604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082039-0EEF-B145-B2D9-2560997E2260}"/>
              </a:ext>
            </a:extLst>
          </p:cNvPr>
          <p:cNvCxnSpPr>
            <a:cxnSpLocks/>
          </p:cNvCxnSpPr>
          <p:nvPr/>
        </p:nvCxnSpPr>
        <p:spPr>
          <a:xfrm>
            <a:off x="3720731" y="1267345"/>
            <a:ext cx="0" cy="2715768"/>
          </a:xfrm>
          <a:prstGeom prst="line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" name="Google Shape;1670;p40">
            <a:extLst>
              <a:ext uri="{FF2B5EF4-FFF2-40B4-BE49-F238E27FC236}">
                <a16:creationId xmlns:a16="http://schemas.microsoft.com/office/drawing/2014/main" id="{EB800C00-DDEE-4D40-9E51-32E7C265413B}"/>
              </a:ext>
            </a:extLst>
          </p:cNvPr>
          <p:cNvSpPr/>
          <p:nvPr/>
        </p:nvSpPr>
        <p:spPr>
          <a:xfrm rot="-5400000">
            <a:off x="3343541" y="3027936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/>
            <a:endParaRPr sz="216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1672;p40">
            <a:extLst>
              <a:ext uri="{FF2B5EF4-FFF2-40B4-BE49-F238E27FC236}">
                <a16:creationId xmlns:a16="http://schemas.microsoft.com/office/drawing/2014/main" id="{DA84FD47-102D-B541-B363-B2875C0520A1}"/>
              </a:ext>
            </a:extLst>
          </p:cNvPr>
          <p:cNvSpPr txBox="1"/>
          <p:nvPr/>
        </p:nvSpPr>
        <p:spPr>
          <a:xfrm>
            <a:off x="2031108" y="4576309"/>
            <a:ext cx="86939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288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PPM</a:t>
            </a:r>
            <a:endParaRPr sz="1620" dirty="0">
              <a:latin typeface="+mj-lt"/>
            </a:endParaRPr>
          </a:p>
        </p:txBody>
      </p:sp>
      <p:sp>
        <p:nvSpPr>
          <p:cNvPr id="49" name="Google Shape;1676;p40">
            <a:extLst>
              <a:ext uri="{FF2B5EF4-FFF2-40B4-BE49-F238E27FC236}">
                <a16:creationId xmlns:a16="http://schemas.microsoft.com/office/drawing/2014/main" id="{1D1F4EA6-E315-3741-B1C5-B20CC01FD72B}"/>
              </a:ext>
            </a:extLst>
          </p:cNvPr>
          <p:cNvSpPr/>
          <p:nvPr/>
        </p:nvSpPr>
        <p:spPr>
          <a:xfrm>
            <a:off x="1579797" y="504599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1674;p40">
            <a:extLst>
              <a:ext uri="{FF2B5EF4-FFF2-40B4-BE49-F238E27FC236}">
                <a16:creationId xmlns:a16="http://schemas.microsoft.com/office/drawing/2014/main" id="{F80F8563-12B5-1A4A-8051-FDB29906FF52}"/>
              </a:ext>
            </a:extLst>
          </p:cNvPr>
          <p:cNvSpPr txBox="1"/>
          <p:nvPr/>
        </p:nvSpPr>
        <p:spPr>
          <a:xfrm>
            <a:off x="1413888" y="5176344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252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Pulse Position</a:t>
            </a:r>
            <a:endParaRPr sz="1620" dirty="0">
              <a:latin typeface="+mj-lt"/>
            </a:endParaRPr>
          </a:p>
          <a:p>
            <a:pPr algn="ctr"/>
            <a:r>
              <a:rPr lang="en-US" sz="252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Modulation</a:t>
            </a:r>
            <a:endParaRPr sz="1620" dirty="0">
              <a:latin typeface="+mj-lt"/>
            </a:endParaRPr>
          </a:p>
        </p:txBody>
      </p:sp>
      <p:sp>
        <p:nvSpPr>
          <p:cNvPr id="67" name="Google Shape;1672;p40">
            <a:extLst>
              <a:ext uri="{FF2B5EF4-FFF2-40B4-BE49-F238E27FC236}">
                <a16:creationId xmlns:a16="http://schemas.microsoft.com/office/drawing/2014/main" id="{446FF4D9-B55A-5D49-8B0F-9F1693F65FB0}"/>
              </a:ext>
            </a:extLst>
          </p:cNvPr>
          <p:cNvSpPr txBox="1"/>
          <p:nvPr/>
        </p:nvSpPr>
        <p:spPr>
          <a:xfrm>
            <a:off x="4499988" y="4576309"/>
            <a:ext cx="102225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288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PWM</a:t>
            </a:r>
            <a:endParaRPr sz="1620" dirty="0">
              <a:latin typeface="+mj-lt"/>
            </a:endParaRPr>
          </a:p>
        </p:txBody>
      </p:sp>
      <p:sp>
        <p:nvSpPr>
          <p:cNvPr id="68" name="Google Shape;1676;p40">
            <a:extLst>
              <a:ext uri="{FF2B5EF4-FFF2-40B4-BE49-F238E27FC236}">
                <a16:creationId xmlns:a16="http://schemas.microsoft.com/office/drawing/2014/main" id="{E967388C-6DBB-AF42-A6E5-82345AEC432A}"/>
              </a:ext>
            </a:extLst>
          </p:cNvPr>
          <p:cNvSpPr/>
          <p:nvPr/>
        </p:nvSpPr>
        <p:spPr>
          <a:xfrm>
            <a:off x="4121727" y="504599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1674;p40">
            <a:extLst>
              <a:ext uri="{FF2B5EF4-FFF2-40B4-BE49-F238E27FC236}">
                <a16:creationId xmlns:a16="http://schemas.microsoft.com/office/drawing/2014/main" id="{1F3686A5-CDE9-7B4C-B480-5C343561519A}"/>
              </a:ext>
            </a:extLst>
          </p:cNvPr>
          <p:cNvSpPr txBox="1"/>
          <p:nvPr/>
        </p:nvSpPr>
        <p:spPr>
          <a:xfrm>
            <a:off x="3994811" y="5153402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252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Pulse Width</a:t>
            </a:r>
            <a:endParaRPr sz="1620" dirty="0">
              <a:latin typeface="+mj-lt"/>
            </a:endParaRPr>
          </a:p>
          <a:p>
            <a:pPr algn="ctr"/>
            <a:r>
              <a:rPr lang="en-US" sz="252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Modulation</a:t>
            </a:r>
            <a:endParaRPr sz="162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CDFAC-C015-ED4E-BFBF-5E72C964B32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76" y="5937724"/>
            <a:ext cx="2468880" cy="7345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9B1441D-6A22-BD45-89AD-DCD038BCA44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90" y="5943031"/>
            <a:ext cx="2468880" cy="734502"/>
          </a:xfrm>
          <a:prstGeom prst="rect">
            <a:avLst/>
          </a:prstGeom>
        </p:spPr>
      </p:pic>
      <p:sp>
        <p:nvSpPr>
          <p:cNvPr id="71" name="Google Shape;1679;p40">
            <a:extLst>
              <a:ext uri="{FF2B5EF4-FFF2-40B4-BE49-F238E27FC236}">
                <a16:creationId xmlns:a16="http://schemas.microsoft.com/office/drawing/2014/main" id="{0205CDD5-AA14-7042-AC33-BFC2D0744F05}"/>
              </a:ext>
            </a:extLst>
          </p:cNvPr>
          <p:cNvSpPr txBox="1"/>
          <p:nvPr/>
        </p:nvSpPr>
        <p:spPr>
          <a:xfrm>
            <a:off x="1706880" y="655503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r>
              <a:rPr lang="en-US" sz="2160" dirty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620" dirty="0"/>
          </a:p>
        </p:txBody>
      </p:sp>
      <p:sp>
        <p:nvSpPr>
          <p:cNvPr id="72" name="Google Shape;1680;p40">
            <a:extLst>
              <a:ext uri="{FF2B5EF4-FFF2-40B4-BE49-F238E27FC236}">
                <a16:creationId xmlns:a16="http://schemas.microsoft.com/office/drawing/2014/main" id="{718F2EFA-2D9F-2C4D-A8FC-B74050AF4808}"/>
              </a:ext>
            </a:extLst>
          </p:cNvPr>
          <p:cNvSpPr txBox="1"/>
          <p:nvPr/>
        </p:nvSpPr>
        <p:spPr>
          <a:xfrm>
            <a:off x="2063942" y="655503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r>
              <a:rPr lang="en-US" sz="2160" dirty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620" dirty="0"/>
          </a:p>
        </p:txBody>
      </p:sp>
      <p:sp>
        <p:nvSpPr>
          <p:cNvPr id="73" name="Google Shape;1681;p40">
            <a:extLst>
              <a:ext uri="{FF2B5EF4-FFF2-40B4-BE49-F238E27FC236}">
                <a16:creationId xmlns:a16="http://schemas.microsoft.com/office/drawing/2014/main" id="{0C4A619E-5A37-D740-AF65-2E5EB3C102D6}"/>
              </a:ext>
            </a:extLst>
          </p:cNvPr>
          <p:cNvSpPr txBox="1"/>
          <p:nvPr/>
        </p:nvSpPr>
        <p:spPr>
          <a:xfrm>
            <a:off x="2431283" y="6555036"/>
            <a:ext cx="237630" cy="234384"/>
          </a:xfrm>
          <a:prstGeom prst="rect">
            <a:avLst/>
          </a:prstGeom>
          <a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r>
              <a:rPr lang="en-US" sz="2160" dirty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620" dirty="0"/>
          </a:p>
        </p:txBody>
      </p:sp>
      <p:sp>
        <p:nvSpPr>
          <p:cNvPr id="74" name="Google Shape;1682;p40">
            <a:extLst>
              <a:ext uri="{FF2B5EF4-FFF2-40B4-BE49-F238E27FC236}">
                <a16:creationId xmlns:a16="http://schemas.microsoft.com/office/drawing/2014/main" id="{F793A593-7A35-6B48-8F77-A20608A63B30}"/>
              </a:ext>
            </a:extLst>
          </p:cNvPr>
          <p:cNvSpPr txBox="1"/>
          <p:nvPr/>
        </p:nvSpPr>
        <p:spPr>
          <a:xfrm>
            <a:off x="2816239" y="655503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r>
              <a:rPr lang="en-US" sz="216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620"/>
          </a:p>
        </p:txBody>
      </p:sp>
      <p:sp>
        <p:nvSpPr>
          <p:cNvPr id="75" name="Google Shape;1683;p40">
            <a:extLst>
              <a:ext uri="{FF2B5EF4-FFF2-40B4-BE49-F238E27FC236}">
                <a16:creationId xmlns:a16="http://schemas.microsoft.com/office/drawing/2014/main" id="{228AA959-FB25-9E45-A7D0-CEFA6A13664C}"/>
              </a:ext>
            </a:extLst>
          </p:cNvPr>
          <p:cNvSpPr txBox="1"/>
          <p:nvPr/>
        </p:nvSpPr>
        <p:spPr>
          <a:xfrm>
            <a:off x="3173396" y="655503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r>
              <a:rPr lang="en-US" sz="2160" dirty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620" dirty="0"/>
          </a:p>
        </p:txBody>
      </p:sp>
      <p:sp>
        <p:nvSpPr>
          <p:cNvPr id="76" name="Google Shape;1679;p40">
            <a:extLst>
              <a:ext uri="{FF2B5EF4-FFF2-40B4-BE49-F238E27FC236}">
                <a16:creationId xmlns:a16="http://schemas.microsoft.com/office/drawing/2014/main" id="{55CB8DBE-744E-C342-8251-80B30EB718FA}"/>
              </a:ext>
            </a:extLst>
          </p:cNvPr>
          <p:cNvSpPr txBox="1"/>
          <p:nvPr/>
        </p:nvSpPr>
        <p:spPr>
          <a:xfrm>
            <a:off x="4117535" y="655503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r>
              <a:rPr lang="en-US" sz="2160" dirty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620" dirty="0"/>
          </a:p>
        </p:txBody>
      </p:sp>
      <p:sp>
        <p:nvSpPr>
          <p:cNvPr id="77" name="Google Shape;1680;p40">
            <a:extLst>
              <a:ext uri="{FF2B5EF4-FFF2-40B4-BE49-F238E27FC236}">
                <a16:creationId xmlns:a16="http://schemas.microsoft.com/office/drawing/2014/main" id="{EEB973CC-8BB8-1B4B-B09D-E1E0A025741E}"/>
              </a:ext>
            </a:extLst>
          </p:cNvPr>
          <p:cNvSpPr txBox="1"/>
          <p:nvPr/>
        </p:nvSpPr>
        <p:spPr>
          <a:xfrm>
            <a:off x="4474596" y="655503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r>
              <a:rPr lang="en-US" sz="2160" dirty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620" dirty="0"/>
          </a:p>
        </p:txBody>
      </p:sp>
      <p:sp>
        <p:nvSpPr>
          <p:cNvPr id="78" name="Google Shape;1681;p40">
            <a:extLst>
              <a:ext uri="{FF2B5EF4-FFF2-40B4-BE49-F238E27FC236}">
                <a16:creationId xmlns:a16="http://schemas.microsoft.com/office/drawing/2014/main" id="{98140D82-8238-F04C-8D92-526E432CFB97}"/>
              </a:ext>
            </a:extLst>
          </p:cNvPr>
          <p:cNvSpPr txBox="1"/>
          <p:nvPr/>
        </p:nvSpPr>
        <p:spPr>
          <a:xfrm>
            <a:off x="4841938" y="6555036"/>
            <a:ext cx="237630" cy="234384"/>
          </a:xfrm>
          <a:prstGeom prst="rect">
            <a:avLst/>
          </a:prstGeom>
          <a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r>
              <a:rPr lang="en-US" sz="2160" dirty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620" dirty="0"/>
          </a:p>
        </p:txBody>
      </p:sp>
      <p:sp>
        <p:nvSpPr>
          <p:cNvPr id="79" name="Google Shape;1682;p40">
            <a:extLst>
              <a:ext uri="{FF2B5EF4-FFF2-40B4-BE49-F238E27FC236}">
                <a16:creationId xmlns:a16="http://schemas.microsoft.com/office/drawing/2014/main" id="{AF1C4C72-D6BB-ED46-AADE-3F5F01C4F96F}"/>
              </a:ext>
            </a:extLst>
          </p:cNvPr>
          <p:cNvSpPr txBox="1"/>
          <p:nvPr/>
        </p:nvSpPr>
        <p:spPr>
          <a:xfrm>
            <a:off x="5226894" y="655503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r>
              <a:rPr lang="en-US" sz="216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620"/>
          </a:p>
        </p:txBody>
      </p:sp>
      <p:sp>
        <p:nvSpPr>
          <p:cNvPr id="80" name="Google Shape;1683;p40">
            <a:extLst>
              <a:ext uri="{FF2B5EF4-FFF2-40B4-BE49-F238E27FC236}">
                <a16:creationId xmlns:a16="http://schemas.microsoft.com/office/drawing/2014/main" id="{E004E48A-6729-9146-8A8A-43D01D16CE8B}"/>
              </a:ext>
            </a:extLst>
          </p:cNvPr>
          <p:cNvSpPr txBox="1"/>
          <p:nvPr/>
        </p:nvSpPr>
        <p:spPr>
          <a:xfrm>
            <a:off x="5584051" y="655503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r>
              <a:rPr lang="en-US" sz="2160" dirty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620" dirty="0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4E428BE-4311-F145-ACD5-370E1CFCA64E}"/>
              </a:ext>
            </a:extLst>
          </p:cNvPr>
          <p:cNvCxnSpPr>
            <a:cxnSpLocks/>
          </p:cNvCxnSpPr>
          <p:nvPr/>
        </p:nvCxnSpPr>
        <p:spPr>
          <a:xfrm>
            <a:off x="6073140" y="891540"/>
            <a:ext cx="0" cy="5760720"/>
          </a:xfrm>
          <a:prstGeom prst="line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21F6F79-FCBF-BE47-8E13-7DF090EA9C98}"/>
              </a:ext>
            </a:extLst>
          </p:cNvPr>
          <p:cNvCxnSpPr>
            <a:cxnSpLocks/>
          </p:cNvCxnSpPr>
          <p:nvPr/>
        </p:nvCxnSpPr>
        <p:spPr>
          <a:xfrm>
            <a:off x="8471423" y="1267345"/>
            <a:ext cx="0" cy="2715768"/>
          </a:xfrm>
          <a:prstGeom prst="line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" name="Google Shape;1670;p40">
            <a:extLst>
              <a:ext uri="{FF2B5EF4-FFF2-40B4-BE49-F238E27FC236}">
                <a16:creationId xmlns:a16="http://schemas.microsoft.com/office/drawing/2014/main" id="{509BB1D8-2EAE-7C41-B5D4-CA2F22BAAF93}"/>
              </a:ext>
            </a:extLst>
          </p:cNvPr>
          <p:cNvSpPr/>
          <p:nvPr/>
        </p:nvSpPr>
        <p:spPr>
          <a:xfrm rot="-5400000">
            <a:off x="8094233" y="3027936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/>
            <a:endParaRPr sz="216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Google Shape;1672;p40">
            <a:extLst>
              <a:ext uri="{FF2B5EF4-FFF2-40B4-BE49-F238E27FC236}">
                <a16:creationId xmlns:a16="http://schemas.microsoft.com/office/drawing/2014/main" id="{A0C1AD03-2429-844B-BB30-120B0DE89E01}"/>
              </a:ext>
            </a:extLst>
          </p:cNvPr>
          <p:cNvSpPr txBox="1"/>
          <p:nvPr/>
        </p:nvSpPr>
        <p:spPr>
          <a:xfrm>
            <a:off x="6614631" y="4584870"/>
            <a:ext cx="1182079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288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DQPSK</a:t>
            </a:r>
            <a:endParaRPr sz="1620" dirty="0">
              <a:latin typeface="+mj-lt"/>
            </a:endParaRPr>
          </a:p>
        </p:txBody>
      </p:sp>
      <p:sp>
        <p:nvSpPr>
          <p:cNvPr id="81" name="Google Shape;1676;p40">
            <a:extLst>
              <a:ext uri="{FF2B5EF4-FFF2-40B4-BE49-F238E27FC236}">
                <a16:creationId xmlns:a16="http://schemas.microsoft.com/office/drawing/2014/main" id="{0694D917-833F-B749-86C9-6D579B7A8D2C}"/>
              </a:ext>
            </a:extLst>
          </p:cNvPr>
          <p:cNvSpPr/>
          <p:nvPr/>
        </p:nvSpPr>
        <p:spPr>
          <a:xfrm>
            <a:off x="6330490" y="504599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1674;p40">
            <a:extLst>
              <a:ext uri="{FF2B5EF4-FFF2-40B4-BE49-F238E27FC236}">
                <a16:creationId xmlns:a16="http://schemas.microsoft.com/office/drawing/2014/main" id="{13D7B072-28A7-1141-BDF6-EEC1B0A8485A}"/>
              </a:ext>
            </a:extLst>
          </p:cNvPr>
          <p:cNvSpPr txBox="1"/>
          <p:nvPr/>
        </p:nvSpPr>
        <p:spPr>
          <a:xfrm>
            <a:off x="6164580" y="5176344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252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Differential QPSK</a:t>
            </a:r>
            <a:endParaRPr sz="1620" dirty="0">
              <a:latin typeface="+mj-lt"/>
            </a:endParaRPr>
          </a:p>
        </p:txBody>
      </p:sp>
      <p:sp>
        <p:nvSpPr>
          <p:cNvPr id="86" name="Google Shape;1672;p40">
            <a:extLst>
              <a:ext uri="{FF2B5EF4-FFF2-40B4-BE49-F238E27FC236}">
                <a16:creationId xmlns:a16="http://schemas.microsoft.com/office/drawing/2014/main" id="{14B29710-A276-824F-AC1D-A9CAFCEAFD8B}"/>
              </a:ext>
            </a:extLst>
          </p:cNvPr>
          <p:cNvSpPr txBox="1"/>
          <p:nvPr/>
        </p:nvSpPr>
        <p:spPr>
          <a:xfrm>
            <a:off x="9118092" y="4576309"/>
            <a:ext cx="1154846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288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DQAM</a:t>
            </a:r>
            <a:endParaRPr sz="1620" dirty="0">
              <a:latin typeface="+mj-lt"/>
            </a:endParaRPr>
          </a:p>
        </p:txBody>
      </p:sp>
      <p:sp>
        <p:nvSpPr>
          <p:cNvPr id="87" name="Google Shape;1676;p40">
            <a:extLst>
              <a:ext uri="{FF2B5EF4-FFF2-40B4-BE49-F238E27FC236}">
                <a16:creationId xmlns:a16="http://schemas.microsoft.com/office/drawing/2014/main" id="{90B3ED69-6BF9-B743-97E1-AB6CB40FAE8E}"/>
              </a:ext>
            </a:extLst>
          </p:cNvPr>
          <p:cNvSpPr/>
          <p:nvPr/>
        </p:nvSpPr>
        <p:spPr>
          <a:xfrm>
            <a:off x="8872419" y="504599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1674;p40">
            <a:extLst>
              <a:ext uri="{FF2B5EF4-FFF2-40B4-BE49-F238E27FC236}">
                <a16:creationId xmlns:a16="http://schemas.microsoft.com/office/drawing/2014/main" id="{30F8970C-DDA9-CE47-B71A-0A43D0B6E86A}"/>
              </a:ext>
            </a:extLst>
          </p:cNvPr>
          <p:cNvSpPr txBox="1"/>
          <p:nvPr/>
        </p:nvSpPr>
        <p:spPr>
          <a:xfrm>
            <a:off x="8658251" y="5176344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252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Differential QAM</a:t>
            </a:r>
            <a:endParaRPr sz="1620" dirty="0">
              <a:latin typeface="+mj-lt"/>
            </a:endParaRPr>
          </a:p>
        </p:txBody>
      </p:sp>
      <p:sp>
        <p:nvSpPr>
          <p:cNvPr id="90" name="Google Shape;1671;p40">
            <a:extLst>
              <a:ext uri="{FF2B5EF4-FFF2-40B4-BE49-F238E27FC236}">
                <a16:creationId xmlns:a16="http://schemas.microsoft.com/office/drawing/2014/main" id="{27E0DDD2-6245-CC40-ADE6-0B5A4DECD52A}"/>
              </a:ext>
            </a:extLst>
          </p:cNvPr>
          <p:cNvSpPr txBox="1"/>
          <p:nvPr/>
        </p:nvSpPr>
        <p:spPr>
          <a:xfrm>
            <a:off x="1501139" y="3840480"/>
            <a:ext cx="1690592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  <a:cs typeface="Calibri"/>
                <a:sym typeface="Calibri"/>
              </a:rPr>
              <a:t>OOK, ASK</a:t>
            </a:r>
            <a:endParaRPr sz="162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1" name="Google Shape;1671;p40">
            <a:extLst>
              <a:ext uri="{FF2B5EF4-FFF2-40B4-BE49-F238E27FC236}">
                <a16:creationId xmlns:a16="http://schemas.microsoft.com/office/drawing/2014/main" id="{44715CAA-DB31-0D42-9166-CB7AEB603064}"/>
              </a:ext>
            </a:extLst>
          </p:cNvPr>
          <p:cNvSpPr txBox="1"/>
          <p:nvPr/>
        </p:nvSpPr>
        <p:spPr>
          <a:xfrm>
            <a:off x="3864750" y="3840480"/>
            <a:ext cx="220435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CFSK, MSK, GMSK</a:t>
            </a:r>
            <a:endParaRPr sz="162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2" name="Google Shape;1671;p40">
            <a:extLst>
              <a:ext uri="{FF2B5EF4-FFF2-40B4-BE49-F238E27FC236}">
                <a16:creationId xmlns:a16="http://schemas.microsoft.com/office/drawing/2014/main" id="{5B464C32-788E-EC49-9EF3-61C660231539}"/>
              </a:ext>
            </a:extLst>
          </p:cNvPr>
          <p:cNvSpPr txBox="1"/>
          <p:nvPr/>
        </p:nvSpPr>
        <p:spPr>
          <a:xfrm>
            <a:off x="6367865" y="3840480"/>
            <a:ext cx="220435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BPSK, QPSK, CPM</a:t>
            </a:r>
            <a:endParaRPr sz="162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3" name="Google Shape;1671;p40">
            <a:extLst>
              <a:ext uri="{FF2B5EF4-FFF2-40B4-BE49-F238E27FC236}">
                <a16:creationId xmlns:a16="http://schemas.microsoft.com/office/drawing/2014/main" id="{EA7F3FA6-6AC1-BB44-AE6B-C23A41F72281}"/>
              </a:ext>
            </a:extLst>
          </p:cNvPr>
          <p:cNvSpPr txBox="1"/>
          <p:nvPr/>
        </p:nvSpPr>
        <p:spPr>
          <a:xfrm>
            <a:off x="8633460" y="3840480"/>
            <a:ext cx="220435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PAM, M-QAM</a:t>
            </a:r>
            <a:endParaRPr sz="162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4" name="Google Shape;1671;p40">
            <a:extLst>
              <a:ext uri="{FF2B5EF4-FFF2-40B4-BE49-F238E27FC236}">
                <a16:creationId xmlns:a16="http://schemas.microsoft.com/office/drawing/2014/main" id="{6DF48535-B7DB-104C-88DE-EC077A790FC5}"/>
              </a:ext>
            </a:extLst>
          </p:cNvPr>
          <p:cNvSpPr txBox="1"/>
          <p:nvPr/>
        </p:nvSpPr>
        <p:spPr>
          <a:xfrm>
            <a:off x="6236785" y="6057383"/>
            <a:ext cx="220435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DBPSK, DQPSK, </a:t>
            </a:r>
            <a:endParaRPr sz="162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5" name="Google Shape;1671;p40">
            <a:extLst>
              <a:ext uri="{FF2B5EF4-FFF2-40B4-BE49-F238E27FC236}">
                <a16:creationId xmlns:a16="http://schemas.microsoft.com/office/drawing/2014/main" id="{ED948E41-5FFF-8B49-B654-9E5BA3D023D2}"/>
              </a:ext>
            </a:extLst>
          </p:cNvPr>
          <p:cNvSpPr txBox="1"/>
          <p:nvPr/>
        </p:nvSpPr>
        <p:spPr>
          <a:xfrm>
            <a:off x="8872419" y="6057383"/>
            <a:ext cx="1772722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DQAM</a:t>
            </a:r>
            <a:endParaRPr sz="162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4867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3">
            <a:extLst>
              <a:ext uri="{FF2B5EF4-FFF2-40B4-BE49-F238E27FC236}">
                <a16:creationId xmlns:a16="http://schemas.microsoft.com/office/drawing/2014/main" id="{E74FD0BC-8C3F-024E-92F5-D12CA7DA33D5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Bit Error Rate (BER)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0E1378-CF39-1C4A-A31F-516415A97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14" y="781050"/>
            <a:ext cx="9306687" cy="5871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B955FB-404A-7D4C-9944-0EFA6F416361}"/>
              </a:ext>
            </a:extLst>
          </p:cNvPr>
          <p:cNvSpPr txBox="1"/>
          <p:nvPr/>
        </p:nvSpPr>
        <p:spPr>
          <a:xfrm>
            <a:off x="8084820" y="1371600"/>
            <a:ext cx="198882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solidFill>
                  <a:srgbClr val="0000CC"/>
                </a:solidFill>
              </a:rPr>
              <a:t>BPSK/4QAM</a:t>
            </a:r>
          </a:p>
          <a:p>
            <a:r>
              <a:rPr lang="en-US" sz="2520" dirty="0">
                <a:solidFill>
                  <a:srgbClr val="00FA00"/>
                </a:solidFill>
              </a:rPr>
              <a:t>16 QAM</a:t>
            </a:r>
          </a:p>
          <a:p>
            <a:r>
              <a:rPr lang="en-US" sz="2520" dirty="0">
                <a:solidFill>
                  <a:srgbClr val="FF0000"/>
                </a:solidFill>
              </a:rPr>
              <a:t>64 QAM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211786-BDB6-C746-B642-31CAFA30C92A}"/>
              </a:ext>
            </a:extLst>
          </p:cNvPr>
          <p:cNvCxnSpPr/>
          <p:nvPr/>
        </p:nvCxnSpPr>
        <p:spPr>
          <a:xfrm>
            <a:off x="2667000" y="3017520"/>
            <a:ext cx="55138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5265B9-1BF5-5A48-9958-8EA38AB7E9FC}"/>
              </a:ext>
            </a:extLst>
          </p:cNvPr>
          <p:cNvCxnSpPr>
            <a:cxnSpLocks/>
          </p:cNvCxnSpPr>
          <p:nvPr/>
        </p:nvCxnSpPr>
        <p:spPr>
          <a:xfrm>
            <a:off x="4930140" y="3017520"/>
            <a:ext cx="0" cy="29955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144259-4157-2943-A2F3-6B03F7708565}"/>
              </a:ext>
            </a:extLst>
          </p:cNvPr>
          <p:cNvCxnSpPr>
            <a:cxnSpLocks/>
          </p:cNvCxnSpPr>
          <p:nvPr/>
        </p:nvCxnSpPr>
        <p:spPr>
          <a:xfrm>
            <a:off x="6233160" y="3017520"/>
            <a:ext cx="0" cy="29955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94AC4E-BE2C-1940-BF1E-2378109BD508}"/>
              </a:ext>
            </a:extLst>
          </p:cNvPr>
          <p:cNvCxnSpPr>
            <a:cxnSpLocks/>
          </p:cNvCxnSpPr>
          <p:nvPr/>
        </p:nvCxnSpPr>
        <p:spPr>
          <a:xfrm>
            <a:off x="7604760" y="3017520"/>
            <a:ext cx="0" cy="29955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25DCFE-DF67-444F-96A4-457315FCC8D3}"/>
                  </a:ext>
                </a:extLst>
              </p:cNvPr>
              <p:cNvSpPr txBox="1"/>
              <p:nvPr/>
            </p:nvSpPr>
            <p:spPr>
              <a:xfrm>
                <a:off x="3901440" y="6181363"/>
                <a:ext cx="1988820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2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≈7 </m:t>
                      </m:r>
                      <m:r>
                        <m:rPr>
                          <m:sty m:val="p"/>
                        </m:rPr>
                        <a:rPr lang="en-US" sz="252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 sz="25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25DCFE-DF67-444F-96A4-457315FCC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440" y="6181363"/>
                <a:ext cx="1988820" cy="480131"/>
              </a:xfrm>
              <a:prstGeom prst="rect">
                <a:avLst/>
              </a:prstGeom>
              <a:blipFill>
                <a:blip r:embed="rId5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F512D3-79B0-9642-8A64-1E7DA1185069}"/>
                  </a:ext>
                </a:extLst>
              </p:cNvPr>
              <p:cNvSpPr txBox="1"/>
              <p:nvPr/>
            </p:nvSpPr>
            <p:spPr>
              <a:xfrm>
                <a:off x="6781800" y="6145626"/>
                <a:ext cx="1988820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2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≈15 </m:t>
                      </m:r>
                      <m:r>
                        <m:rPr>
                          <m:sty m:val="p"/>
                        </m:rPr>
                        <a:rPr lang="en-US" sz="252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 sz="25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F512D3-79B0-9642-8A64-1E7DA1185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6145626"/>
                <a:ext cx="1988820" cy="480131"/>
              </a:xfrm>
              <a:prstGeom prst="rect">
                <a:avLst/>
              </a:prstGeom>
              <a:blipFill>
                <a:blip r:embed="rId6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44476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3"/>
              <p:cNvSpPr txBox="1">
                <a:spLocks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/>
                  <a:t>Shape of the Constellation (e.g.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r>
                  <a:rPr lang="en-US" sz="3600" dirty="0"/>
                  <a:t>)</a:t>
                </a:r>
              </a:p>
            </p:txBody>
          </p:sp>
        </mc:Choice>
        <mc:Fallback xmlns="">
          <p:sp>
            <p:nvSpPr>
              <p:cNvPr id="12" name="Tit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blipFill>
                <a:blip r:embed="rId4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F38C75FA-EC42-474E-A7BB-BBD6A03B17D8}"/>
              </a:ext>
            </a:extLst>
          </p:cNvPr>
          <p:cNvGrpSpPr>
            <a:grpSpLocks noChangeAspect="1"/>
          </p:cNvGrpSpPr>
          <p:nvPr/>
        </p:nvGrpSpPr>
        <p:grpSpPr>
          <a:xfrm>
            <a:off x="2049780" y="1197032"/>
            <a:ext cx="2890231" cy="2643448"/>
            <a:chOff x="431800" y="1336132"/>
            <a:chExt cx="5261845" cy="481255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C7528ED-9360-0242-A12A-A97DCA5B6F78}"/>
                </a:ext>
              </a:extLst>
            </p:cNvPr>
            <p:cNvGrpSpPr/>
            <p:nvPr/>
          </p:nvGrpSpPr>
          <p:grpSpPr>
            <a:xfrm>
              <a:off x="431800" y="3833209"/>
              <a:ext cx="5029707" cy="137162"/>
              <a:chOff x="194971" y="4540530"/>
              <a:chExt cx="5029707" cy="137162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FEE86811-DADE-FB4E-BAF2-9A61B8EB28CC}"/>
                  </a:ext>
                </a:extLst>
              </p:cNvPr>
              <p:cNvCxnSpPr/>
              <p:nvPr/>
            </p:nvCxnSpPr>
            <p:spPr>
              <a:xfrm>
                <a:off x="194971" y="4665384"/>
                <a:ext cx="5029707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F07C36F-B881-1C44-BBB5-7938DA103437}"/>
                  </a:ext>
                </a:extLst>
              </p:cNvPr>
              <p:cNvCxnSpPr/>
              <p:nvPr/>
            </p:nvCxnSpPr>
            <p:spPr>
              <a:xfrm>
                <a:off x="2054682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21DE3F1-6C36-C74A-B98D-BD166D7BCB3D}"/>
                  </a:ext>
                </a:extLst>
              </p:cNvPr>
              <p:cNvCxnSpPr/>
              <p:nvPr/>
            </p:nvCxnSpPr>
            <p:spPr>
              <a:xfrm>
                <a:off x="883234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B7DBCCE-2BB0-8240-8B09-4DF9047715A6}"/>
                  </a:ext>
                </a:extLst>
              </p:cNvPr>
              <p:cNvCxnSpPr/>
              <p:nvPr/>
            </p:nvCxnSpPr>
            <p:spPr>
              <a:xfrm>
                <a:off x="3226128" y="4540532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6371958-20C7-B144-BCEF-327B7949C92C}"/>
                  </a:ext>
                </a:extLst>
              </p:cNvPr>
              <p:cNvCxnSpPr/>
              <p:nvPr/>
            </p:nvCxnSpPr>
            <p:spPr>
              <a:xfrm>
                <a:off x="4397577" y="454053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E0FC233-2C56-D94E-8250-7394846C41E8}"/>
                </a:ext>
              </a:extLst>
            </p:cNvPr>
            <p:cNvGrpSpPr/>
            <p:nvPr/>
          </p:nvGrpSpPr>
          <p:grpSpPr>
            <a:xfrm rot="16200000">
              <a:off x="718147" y="3908402"/>
              <a:ext cx="4343401" cy="137160"/>
              <a:chOff x="500279" y="4511049"/>
              <a:chExt cx="4343401" cy="137160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9535952A-9231-474A-A17C-5C771FF40A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71978" y="2400700"/>
                <a:ext cx="3" cy="4343401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BCC5907-F590-8541-8713-EE9F6C564028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B5C388A-3B9F-9545-BD4A-7E271AB518A5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55F0EF0-5A7E-394C-A129-E4450B1707A5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1061129-3BAB-7E46-BB74-5A972153546B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/>
                <p:nvPr/>
              </p:nvSpPr>
              <p:spPr>
                <a:xfrm>
                  <a:off x="5453990" y="3971089"/>
                  <a:ext cx="239655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3990" y="3971089"/>
                  <a:ext cx="239655" cy="453863"/>
                </a:xfrm>
                <a:prstGeom prst="rect">
                  <a:avLst/>
                </a:prstGeom>
                <a:blipFill>
                  <a:blip r:embed="rId5"/>
                  <a:stretch>
                    <a:fillRect l="-36364" r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/>
                <p:nvPr/>
              </p:nvSpPr>
              <p:spPr>
                <a:xfrm>
                  <a:off x="2898277" y="1336132"/>
                  <a:ext cx="352539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8277" y="1336132"/>
                  <a:ext cx="352539" cy="453863"/>
                </a:xfrm>
                <a:prstGeom prst="rect">
                  <a:avLst/>
                </a:prstGeom>
                <a:blipFill>
                  <a:blip r:embed="rId6"/>
                  <a:stretch>
                    <a:fillRect l="-29412" r="-23529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00FE9A4-6D37-C240-B650-B4E4005F7FF1}"/>
                </a:ext>
              </a:extLst>
            </p:cNvPr>
            <p:cNvGrpSpPr/>
            <p:nvPr/>
          </p:nvGrpSpPr>
          <p:grpSpPr>
            <a:xfrm>
              <a:off x="1151435" y="2209133"/>
              <a:ext cx="3590437" cy="3535680"/>
              <a:chOff x="3046071" y="2423160"/>
              <a:chExt cx="3590437" cy="3535680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99EE245-7F69-6B41-9C11-E70B8D1B11C7}"/>
                  </a:ext>
                </a:extLst>
              </p:cNvPr>
              <p:cNvGrpSpPr/>
              <p:nvPr/>
            </p:nvGrpSpPr>
            <p:grpSpPr>
              <a:xfrm>
                <a:off x="3046071" y="3576453"/>
                <a:ext cx="3590437" cy="91440"/>
                <a:chOff x="3108222" y="4871853"/>
                <a:chExt cx="3590437" cy="91440"/>
              </a:xfrm>
            </p:grpSpPr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4098F77F-F0BE-C240-ACE1-51BC249A73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AB2896D6-DA7A-FA4B-B1ED-E2AD1A166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B8589E1B-279E-5348-B860-1256CB8CAC7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648F3AB0-7940-4B40-B87A-F16867CF03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84DC7FA8-3223-694B-AD34-04943EA36525}"/>
                  </a:ext>
                </a:extLst>
              </p:cNvPr>
              <p:cNvGrpSpPr/>
              <p:nvPr/>
            </p:nvGrpSpPr>
            <p:grpSpPr>
              <a:xfrm>
                <a:off x="3046071" y="4709160"/>
                <a:ext cx="3590437" cy="91440"/>
                <a:chOff x="3108222" y="4871853"/>
                <a:chExt cx="3590437" cy="91440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D98DAA4-27FF-3347-8A98-A3C2E67D63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09964D06-9472-F64C-ADD2-5F74368978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1E95DF9-B6B3-3446-8524-C9F7C0020F5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8A719C5B-7F51-3B49-B952-AAD5C03B53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EF3AC6E-2982-9242-BE9F-B9F80CF8F9BB}"/>
                  </a:ext>
                </a:extLst>
              </p:cNvPr>
              <p:cNvGrpSpPr/>
              <p:nvPr/>
            </p:nvGrpSpPr>
            <p:grpSpPr>
              <a:xfrm>
                <a:off x="3046071" y="5867400"/>
                <a:ext cx="3590437" cy="91440"/>
                <a:chOff x="3108222" y="4871853"/>
                <a:chExt cx="3590437" cy="91440"/>
              </a:xfrm>
            </p:grpSpPr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FA60B28E-1BC1-7A42-8C84-5E19220976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3A6ECCF1-4B5D-8E4F-B23E-DE60FC9549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7774C9A4-6C65-B14C-ADF0-2494DA5597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BF60712C-E334-1C42-83B2-FC17CD4103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892ACD5E-CDFC-D04D-AE1F-5F6B94065AD0}"/>
                  </a:ext>
                </a:extLst>
              </p:cNvPr>
              <p:cNvGrpSpPr/>
              <p:nvPr/>
            </p:nvGrpSpPr>
            <p:grpSpPr>
              <a:xfrm>
                <a:off x="3046071" y="2423160"/>
                <a:ext cx="3590437" cy="91440"/>
                <a:chOff x="3108222" y="4871853"/>
                <a:chExt cx="3590437" cy="91440"/>
              </a:xfrm>
            </p:grpSpPr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4AC3B90-CD47-AB46-B72E-432C14F984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B2C0E500-0480-EC48-8B6C-979DD5F145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9444357D-CE2C-294C-9AEE-970F36C67B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79A14DD9-F581-4742-9C05-C350513284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284E93C-BF5C-0E49-A75F-927422A25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>
              <a:off x="926105" y="1891803"/>
              <a:ext cx="574201" cy="68844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EF4C2C6-11E9-F348-9647-250AD3B84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>
              <a:off x="2020645" y="1891803"/>
              <a:ext cx="691359" cy="68844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9FDC4-EB99-8B4F-A917-83AE2AA52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3902244">
              <a:off x="2098750" y="3029384"/>
              <a:ext cx="574201" cy="688445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980A437-6734-0448-B5F0-BACFC77FA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5329487">
              <a:off x="3212331" y="4227001"/>
              <a:ext cx="574201" cy="68844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A213E16-DB2C-CB4A-9154-A40EEA130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0397240">
              <a:off x="4384004" y="5351645"/>
              <a:ext cx="574201" cy="688445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18708774-0D1F-C745-87F3-4B26413D6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6486529">
              <a:off x="1982078" y="4168422"/>
              <a:ext cx="691359" cy="688445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56233B9-250F-254A-85FB-072602825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3472963">
              <a:off x="3211359" y="3087963"/>
              <a:ext cx="691359" cy="688445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DC1B56D-05A3-0F4E-B2C4-BC11C18BB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6193507">
              <a:off x="4325425" y="1891803"/>
              <a:ext cx="691359" cy="688445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C242A58-B9DD-A749-8D43-1BA0E79FC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867526" y="5351645"/>
              <a:ext cx="691359" cy="68844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6AA3C63-E194-2C43-8CB1-B3E5C1895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9956312">
              <a:off x="3232343" y="1891803"/>
              <a:ext cx="574201" cy="68844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145069E-6C38-7145-B78C-FE9654905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867526" y="3049396"/>
              <a:ext cx="691359" cy="688445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8C133CF-A657-644C-8B86-0F1F266F3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1794304">
              <a:off x="926105" y="4206989"/>
              <a:ext cx="574201" cy="68844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F01472D-7505-8041-A7E6-7704147F5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943890">
              <a:off x="2078738" y="5351645"/>
              <a:ext cx="574201" cy="688445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33E4561-16A2-D040-B234-E0210D1C1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78517">
              <a:off x="3172792" y="5351645"/>
              <a:ext cx="691359" cy="688445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560EB91-F2FA-7147-A8AA-00380D4CC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079072">
              <a:off x="4325425" y="4206989"/>
              <a:ext cx="691359" cy="688445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FFD7A43-F630-DB48-BF7E-84815CB01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374628">
              <a:off x="4384004" y="3049396"/>
              <a:ext cx="574201" cy="68844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3310DBF-D52E-0A41-ACCF-DDB8B444AB21}"/>
              </a:ext>
            </a:extLst>
          </p:cNvPr>
          <p:cNvGrpSpPr/>
          <p:nvPr/>
        </p:nvGrpSpPr>
        <p:grpSpPr>
          <a:xfrm>
            <a:off x="5204460" y="1234440"/>
            <a:ext cx="5266944" cy="2606040"/>
            <a:chOff x="4013200" y="1274172"/>
            <a:chExt cx="5852160" cy="2895600"/>
          </a:xfrm>
        </p:grpSpPr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F282C02E-A0F0-F847-95F3-559B553D88FA}"/>
                </a:ext>
              </a:extLst>
            </p:cNvPr>
            <p:cNvCxnSpPr/>
            <p:nvPr/>
          </p:nvCxnSpPr>
          <p:spPr>
            <a:xfrm>
              <a:off x="4013200" y="2817379"/>
              <a:ext cx="585216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F899954-AE2D-684E-BDE1-0EBDE07B7A81}"/>
                </a:ext>
              </a:extLst>
            </p:cNvPr>
            <p:cNvCxnSpPr/>
            <p:nvPr/>
          </p:nvCxnSpPr>
          <p:spPr>
            <a:xfrm>
              <a:off x="6519804" y="2775523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D51ABE61-9151-8A4B-B2A5-4340471B2F6D}"/>
                </a:ext>
              </a:extLst>
            </p:cNvPr>
            <p:cNvCxnSpPr/>
            <p:nvPr/>
          </p:nvCxnSpPr>
          <p:spPr>
            <a:xfrm>
              <a:off x="5804855" y="2775523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BD644B7D-701E-9B47-8ECB-A2713EEA6410}"/>
                </a:ext>
              </a:extLst>
            </p:cNvPr>
            <p:cNvCxnSpPr/>
            <p:nvPr/>
          </p:nvCxnSpPr>
          <p:spPr>
            <a:xfrm>
              <a:off x="7234752" y="2775523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E24EB23-2B2C-1E44-9D6A-F83E68A5A7AA}"/>
                </a:ext>
              </a:extLst>
            </p:cNvPr>
            <p:cNvCxnSpPr/>
            <p:nvPr/>
          </p:nvCxnSpPr>
          <p:spPr>
            <a:xfrm>
              <a:off x="7949701" y="2775523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42593E3-9E41-3F4E-A3C9-88C84468CEB0}"/>
                </a:ext>
              </a:extLst>
            </p:cNvPr>
            <p:cNvGrpSpPr/>
            <p:nvPr/>
          </p:nvGrpSpPr>
          <p:grpSpPr>
            <a:xfrm rot="16200000">
              <a:off x="5559558" y="2802499"/>
              <a:ext cx="2650836" cy="83710"/>
              <a:chOff x="568381" y="4511049"/>
              <a:chExt cx="4343401" cy="137160"/>
            </a:xfrm>
          </p:grpSpPr>
          <p:cxnSp>
            <p:nvCxnSpPr>
              <p:cNvPr id="159" name="Straight Arrow Connector 158">
                <a:extLst>
                  <a:ext uri="{FF2B5EF4-FFF2-40B4-BE49-F238E27FC236}">
                    <a16:creationId xmlns:a16="http://schemas.microsoft.com/office/drawing/2014/main" id="{B02DA919-5353-5A4B-8EDE-288D44DAA8C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740080" y="2400699"/>
                <a:ext cx="3" cy="4343401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9B35C674-B02F-9B4C-B602-9A0EF93E50F0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7DA2458D-B718-8B47-9605-885A736B5A4D}"/>
                  </a:ext>
                </a:extLst>
              </p:cNvPr>
              <p:cNvCxnSpPr/>
              <p:nvPr/>
            </p:nvCxnSpPr>
            <p:spPr>
              <a:xfrm>
                <a:off x="331516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D5B4F7C2-ADC3-BD4C-A50C-AA094458E9F3}"/>
                    </a:ext>
                  </a:extLst>
                </p:cNvPr>
                <p:cNvSpPr txBox="1"/>
                <p:nvPr/>
              </p:nvSpPr>
              <p:spPr>
                <a:xfrm>
                  <a:off x="9706269" y="2884840"/>
                  <a:ext cx="1462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D5B4F7C2-ADC3-BD4C-A50C-AA094458E9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6269" y="2884840"/>
                  <a:ext cx="146264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6364" r="-36364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08DAC6DB-4C18-EA4A-8212-13F96E32237D}"/>
                    </a:ext>
                  </a:extLst>
                </p:cNvPr>
                <p:cNvSpPr txBox="1"/>
                <p:nvPr/>
              </p:nvSpPr>
              <p:spPr>
                <a:xfrm>
                  <a:off x="6890121" y="1274172"/>
                  <a:ext cx="21515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08DAC6DB-4C18-EA4A-8212-13F96E3223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0121" y="1274172"/>
                  <a:ext cx="215159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31250" r="-31250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5AFE9E78-B9D7-6947-9C78-CC8CE8FE77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>
              <a:off x="8492580" y="2301311"/>
              <a:ext cx="350442" cy="420167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D8C4CDB9-996D-C945-B8BF-14B0A1BB4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>
              <a:off x="9160591" y="2301311"/>
              <a:ext cx="421945" cy="420167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29A3D42-8445-AF4D-A9CC-44F8EF135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3902244">
              <a:off x="6402160" y="2307587"/>
              <a:ext cx="350443" cy="420166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849588DB-1A3F-2D4F-BEE5-765610418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5329487">
              <a:off x="7081791" y="3038509"/>
              <a:ext cx="350443" cy="420166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C3FC3A57-E693-A84B-ACD8-823FD3896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0397240">
              <a:off x="4967115" y="2332353"/>
              <a:ext cx="350442" cy="420167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37B72A9A-DCF5-CA44-B218-8A4D5164F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6486529">
              <a:off x="6330953" y="3002757"/>
              <a:ext cx="421946" cy="420166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85A9E07E-70B5-D54C-97B4-2A430E41C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3472963">
              <a:off x="7081198" y="2343339"/>
              <a:ext cx="421946" cy="420166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E3195B24-985E-6345-B2B4-B54146712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6193507">
              <a:off x="9173026" y="3014413"/>
              <a:ext cx="421946" cy="420166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58B925B2-692E-424D-AD80-C10CE4C5C4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4198708" y="2975855"/>
              <a:ext cx="421945" cy="420167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B0E81607-5793-B84C-9AB2-1BE108A5C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9956312">
              <a:off x="8505905" y="3014412"/>
              <a:ext cx="350442" cy="420167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7B17E3D4-690A-CF4F-B2F5-B60F1CEC6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5650729" y="2319800"/>
              <a:ext cx="421945" cy="420167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E27F0981-C7C8-D745-AEAC-B996B8E4C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1794304">
              <a:off x="5686481" y="3026295"/>
              <a:ext cx="350442" cy="420167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64A953D2-EA38-E54B-A847-79F065B92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943890">
              <a:off x="4937925" y="2975855"/>
              <a:ext cx="350442" cy="420167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4A7DBBDC-F3E6-AA44-A0AE-78E9EB872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78517">
              <a:off x="4227898" y="2332353"/>
              <a:ext cx="421945" cy="420167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73F79BD1-4645-2241-BD17-1CFF3AE92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079072">
              <a:off x="7761126" y="3026295"/>
              <a:ext cx="421946" cy="420166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7AF3576-F09A-A94D-9B88-87DAE1F1D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374628">
              <a:off x="7796878" y="2319800"/>
              <a:ext cx="350442" cy="420167"/>
            </a:xfrm>
            <a:prstGeom prst="rect">
              <a:avLst/>
            </a:prstGeom>
          </p:spPr>
        </p:pic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0264891-0E8A-D349-9213-56A1B04721E7}"/>
                </a:ext>
              </a:extLst>
            </p:cNvPr>
            <p:cNvCxnSpPr/>
            <p:nvPr/>
          </p:nvCxnSpPr>
          <p:spPr>
            <a:xfrm>
              <a:off x="8661400" y="2777010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DFBE5E42-E965-114E-B2E8-5922F8B0B625}"/>
                </a:ext>
              </a:extLst>
            </p:cNvPr>
            <p:cNvCxnSpPr/>
            <p:nvPr/>
          </p:nvCxnSpPr>
          <p:spPr>
            <a:xfrm>
              <a:off x="9376349" y="2775522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3CC89BB0-2884-1D47-BCDE-B9A2BD5FAFCF}"/>
                </a:ext>
              </a:extLst>
            </p:cNvPr>
            <p:cNvCxnSpPr/>
            <p:nvPr/>
          </p:nvCxnSpPr>
          <p:spPr>
            <a:xfrm>
              <a:off x="5080000" y="2775522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38E073AF-B185-9A46-8907-E6CD6A0262C4}"/>
                </a:ext>
              </a:extLst>
            </p:cNvPr>
            <p:cNvCxnSpPr/>
            <p:nvPr/>
          </p:nvCxnSpPr>
          <p:spPr>
            <a:xfrm>
              <a:off x="4365051" y="2775522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F187750F-1CF7-644F-AA60-99A509952EB6}"/>
              </a:ext>
            </a:extLst>
          </p:cNvPr>
          <p:cNvGrpSpPr>
            <a:grpSpLocks noChangeAspect="1"/>
          </p:cNvGrpSpPr>
          <p:nvPr/>
        </p:nvGrpSpPr>
        <p:grpSpPr>
          <a:xfrm>
            <a:off x="2049780" y="4046220"/>
            <a:ext cx="2890231" cy="2744134"/>
            <a:chOff x="431800" y="1316183"/>
            <a:chExt cx="5261845" cy="4995856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1E3073F0-3E2D-7545-9C76-7ED8A9F018B0}"/>
                </a:ext>
              </a:extLst>
            </p:cNvPr>
            <p:cNvGrpSpPr/>
            <p:nvPr/>
          </p:nvGrpSpPr>
          <p:grpSpPr>
            <a:xfrm>
              <a:off x="431800" y="3796099"/>
              <a:ext cx="5029707" cy="137160"/>
              <a:chOff x="194971" y="4503420"/>
              <a:chExt cx="5029707" cy="137160"/>
            </a:xfrm>
          </p:grpSpPr>
          <p:cxnSp>
            <p:nvCxnSpPr>
              <p:cNvPr id="263" name="Straight Arrow Connector 262">
                <a:extLst>
                  <a:ext uri="{FF2B5EF4-FFF2-40B4-BE49-F238E27FC236}">
                    <a16:creationId xmlns:a16="http://schemas.microsoft.com/office/drawing/2014/main" id="{08CAAE0C-F458-794A-8A65-7FAFFEDEFAF3}"/>
                  </a:ext>
                </a:extLst>
              </p:cNvPr>
              <p:cNvCxnSpPr/>
              <p:nvPr/>
            </p:nvCxnSpPr>
            <p:spPr>
              <a:xfrm>
                <a:off x="194971" y="4572000"/>
                <a:ext cx="5029707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4D3C7C1C-A693-C641-A58A-9119FAF7C73F}"/>
                  </a:ext>
                </a:extLst>
              </p:cNvPr>
              <p:cNvCxnSpPr/>
              <p:nvPr/>
            </p:nvCxnSpPr>
            <p:spPr>
              <a:xfrm>
                <a:off x="883233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8A504B56-24D4-7240-ABB1-50C57793F2B1}"/>
                  </a:ext>
                </a:extLst>
              </p:cNvPr>
              <p:cNvCxnSpPr/>
              <p:nvPr/>
            </p:nvCxnSpPr>
            <p:spPr>
              <a:xfrm>
                <a:off x="4397577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951F4D13-125F-894A-9118-C86D41DBECD4}"/>
                </a:ext>
              </a:extLst>
            </p:cNvPr>
            <p:cNvGrpSpPr/>
            <p:nvPr/>
          </p:nvGrpSpPr>
          <p:grpSpPr>
            <a:xfrm rot="16200000">
              <a:off x="492654" y="3846264"/>
              <a:ext cx="4794390" cy="137160"/>
              <a:chOff x="336924" y="4511049"/>
              <a:chExt cx="4794390" cy="137160"/>
            </a:xfrm>
          </p:grpSpPr>
          <p:cxnSp>
            <p:nvCxnSpPr>
              <p:cNvPr id="258" name="Straight Arrow Connector 257">
                <a:extLst>
                  <a:ext uri="{FF2B5EF4-FFF2-40B4-BE49-F238E27FC236}">
                    <a16:creationId xmlns:a16="http://schemas.microsoft.com/office/drawing/2014/main" id="{AC1DEAAD-BA2D-6E40-BB14-1A7BA6771FC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734117" y="2175205"/>
                <a:ext cx="3" cy="479439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45255F47-A82F-7845-B345-AA37879D9CA5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B2F8EF37-7069-4942-88B8-ACAABF2BEA89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9E3B8340-2FC3-1748-8B65-17B1877F2074}"/>
                    </a:ext>
                  </a:extLst>
                </p:cNvPr>
                <p:cNvSpPr txBox="1"/>
                <p:nvPr/>
              </p:nvSpPr>
              <p:spPr>
                <a:xfrm>
                  <a:off x="5453990" y="3971089"/>
                  <a:ext cx="239655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9E3B8340-2FC3-1748-8B65-17B1877F20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3990" y="3971089"/>
                  <a:ext cx="239655" cy="453863"/>
                </a:xfrm>
                <a:prstGeom prst="rect">
                  <a:avLst/>
                </a:prstGeom>
                <a:blipFill>
                  <a:blip r:embed="rId10"/>
                  <a:stretch>
                    <a:fillRect l="-36364" r="-36364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TextBox 219">
                  <a:extLst>
                    <a:ext uri="{FF2B5EF4-FFF2-40B4-BE49-F238E27FC236}">
                      <a16:creationId xmlns:a16="http://schemas.microsoft.com/office/drawing/2014/main" id="{58BCD0F2-2ABC-284C-949F-2793129703E8}"/>
                    </a:ext>
                  </a:extLst>
                </p:cNvPr>
                <p:cNvSpPr txBox="1"/>
                <p:nvPr/>
              </p:nvSpPr>
              <p:spPr>
                <a:xfrm>
                  <a:off x="3216565" y="1316183"/>
                  <a:ext cx="352539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220" name="TextBox 219">
                  <a:extLst>
                    <a:ext uri="{FF2B5EF4-FFF2-40B4-BE49-F238E27FC236}">
                      <a16:creationId xmlns:a16="http://schemas.microsoft.com/office/drawing/2014/main" id="{58BCD0F2-2ABC-284C-949F-2793129703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6565" y="1316183"/>
                  <a:ext cx="352539" cy="453863"/>
                </a:xfrm>
                <a:prstGeom prst="rect">
                  <a:avLst/>
                </a:prstGeom>
                <a:blipFill>
                  <a:blip r:embed="rId11"/>
                  <a:stretch>
                    <a:fillRect l="-29412" r="-23529" b="-238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0167E533-8F6D-F948-A120-3B6394797B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0431" y="449513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7F0ADE17-4659-084A-994B-256FDFEC9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>
              <a:off x="971650" y="2942672"/>
              <a:ext cx="574201" cy="688445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26087E8F-1623-1B4E-AB98-CCA5F1EBF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>
              <a:off x="1870766" y="2044078"/>
              <a:ext cx="691359" cy="688445"/>
            </a:xfrm>
            <a:prstGeom prst="rect">
              <a:avLst/>
            </a:prstGeom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1C9C8961-E1BF-BD46-805B-F786CCA96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3902244">
              <a:off x="4178496" y="2852160"/>
              <a:ext cx="574202" cy="688445"/>
            </a:xfrm>
            <a:prstGeom prst="rect">
              <a:avLst/>
            </a:prstGeom>
          </p:spPr>
        </p:pic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BC7D5962-9D79-394C-9C03-2D0E6DDD0C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5329487">
              <a:off x="3935300" y="4853368"/>
              <a:ext cx="574202" cy="688445"/>
            </a:xfrm>
            <a:prstGeom prst="rect">
              <a:avLst/>
            </a:prstGeom>
          </p:spPr>
        </p:pic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520DD6B9-FD53-924C-A77F-04E07B949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0397240">
              <a:off x="3337707" y="5301571"/>
              <a:ext cx="574201" cy="688445"/>
            </a:xfrm>
            <a:prstGeom prst="rect">
              <a:avLst/>
            </a:prstGeom>
          </p:spPr>
        </p:pic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5A9412F9-35BF-CD45-9112-5A493087B2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6486529">
              <a:off x="1755411" y="5225390"/>
              <a:ext cx="691359" cy="688445"/>
            </a:xfrm>
            <a:prstGeom prst="rect">
              <a:avLst/>
            </a:prstGeom>
          </p:spPr>
        </p:pic>
        <p:pic>
          <p:nvPicPr>
            <p:cNvPr id="228" name="Picture 227">
              <a:extLst>
                <a:ext uri="{FF2B5EF4-FFF2-40B4-BE49-F238E27FC236}">
                  <a16:creationId xmlns:a16="http://schemas.microsoft.com/office/drawing/2014/main" id="{7DF97568-7FB4-C742-8D83-443963344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3472963">
              <a:off x="3701559" y="2356076"/>
              <a:ext cx="691359" cy="688445"/>
            </a:xfrm>
            <a:prstGeom prst="rect">
              <a:avLst/>
            </a:prstGeom>
          </p:spPr>
        </p:pic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3B03FF48-A335-8F44-95EA-D81BF158C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6193507">
              <a:off x="3138418" y="2077727"/>
              <a:ext cx="691359" cy="688445"/>
            </a:xfrm>
            <a:prstGeom prst="rect">
              <a:avLst/>
            </a:prstGeom>
          </p:spPr>
        </p:pic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6AA8C98A-7A9A-7742-90B5-F4D88AF75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838934" y="4226645"/>
              <a:ext cx="691359" cy="688445"/>
            </a:xfrm>
            <a:prstGeom prst="rect">
              <a:avLst/>
            </a:prstGeom>
          </p:spPr>
        </p:pic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959DB529-327C-E640-9996-4DD0BA0BA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9956312">
              <a:off x="2617695" y="1965184"/>
              <a:ext cx="574201" cy="688445"/>
            </a:xfrm>
            <a:prstGeom prst="rect">
              <a:avLst/>
            </a:prstGeom>
          </p:spPr>
        </p:pic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07C7984C-686D-324C-B025-1B1ABF296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1254392" y="2496326"/>
              <a:ext cx="691359" cy="688445"/>
            </a:xfrm>
            <a:prstGeom prst="rect">
              <a:avLst/>
            </a:prstGeom>
          </p:spPr>
        </p:pic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A1BF0073-0FA9-5745-9178-DF080E011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1794304">
              <a:off x="860502" y="3602641"/>
              <a:ext cx="574201" cy="688445"/>
            </a:xfrm>
            <a:prstGeom prst="rect">
              <a:avLst/>
            </a:prstGeom>
          </p:spPr>
        </p:pic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E89696BA-95DC-3F4E-AE3D-13C630496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943890">
              <a:off x="1226261" y="4782145"/>
              <a:ext cx="574201" cy="688445"/>
            </a:xfrm>
            <a:prstGeom prst="rect">
              <a:avLst/>
            </a:prstGeom>
          </p:spPr>
        </p:pic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D5E51EB4-1629-D043-B390-EF0D78727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78517">
              <a:off x="2549079" y="5410389"/>
              <a:ext cx="691359" cy="688445"/>
            </a:xfrm>
            <a:prstGeom prst="rect">
              <a:avLst/>
            </a:prstGeom>
          </p:spPr>
        </p:pic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E21C3AEB-8C37-3449-AC60-83AEE067D9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079072">
              <a:off x="4325425" y="4206989"/>
              <a:ext cx="691359" cy="688445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FC3B470B-4832-8A49-82BC-9013CC4A1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374628">
              <a:off x="4323514" y="3497120"/>
              <a:ext cx="574201" cy="688445"/>
            </a:xfrm>
            <a:prstGeom prst="rect">
              <a:avLst/>
            </a:prstGeom>
          </p:spPr>
        </p:pic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FDEB0CC3-D4C3-E34D-8307-11C3F9CD71D7}"/>
              </a:ext>
            </a:extLst>
          </p:cNvPr>
          <p:cNvGrpSpPr>
            <a:grpSpLocks noChangeAspect="1"/>
          </p:cNvGrpSpPr>
          <p:nvPr/>
        </p:nvGrpSpPr>
        <p:grpSpPr>
          <a:xfrm>
            <a:off x="6438900" y="4046220"/>
            <a:ext cx="2890231" cy="2744134"/>
            <a:chOff x="431800" y="1316183"/>
            <a:chExt cx="5261845" cy="4995856"/>
          </a:xfrm>
        </p:grpSpPr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E906D823-D2A2-A94E-ACFC-D216787E347D}"/>
                </a:ext>
              </a:extLst>
            </p:cNvPr>
            <p:cNvGrpSpPr/>
            <p:nvPr/>
          </p:nvGrpSpPr>
          <p:grpSpPr>
            <a:xfrm>
              <a:off x="431800" y="3796099"/>
              <a:ext cx="5029707" cy="137160"/>
              <a:chOff x="194971" y="4503420"/>
              <a:chExt cx="5029707" cy="137160"/>
            </a:xfrm>
          </p:grpSpPr>
          <p:cxnSp>
            <p:nvCxnSpPr>
              <p:cNvPr id="293" name="Straight Arrow Connector 292">
                <a:extLst>
                  <a:ext uri="{FF2B5EF4-FFF2-40B4-BE49-F238E27FC236}">
                    <a16:creationId xmlns:a16="http://schemas.microsoft.com/office/drawing/2014/main" id="{2C40FD61-3662-5C49-994B-EE6A74D11750}"/>
                  </a:ext>
                </a:extLst>
              </p:cNvPr>
              <p:cNvCxnSpPr/>
              <p:nvPr/>
            </p:nvCxnSpPr>
            <p:spPr>
              <a:xfrm>
                <a:off x="194971" y="4572000"/>
                <a:ext cx="5029707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9A5932B5-7759-8243-983B-828647F9E767}"/>
                  </a:ext>
                </a:extLst>
              </p:cNvPr>
              <p:cNvCxnSpPr/>
              <p:nvPr/>
            </p:nvCxnSpPr>
            <p:spPr>
              <a:xfrm>
                <a:off x="883233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300A0FFC-8972-EA4D-AD66-A1D8408C4BBC}"/>
                  </a:ext>
                </a:extLst>
              </p:cNvPr>
              <p:cNvCxnSpPr/>
              <p:nvPr/>
            </p:nvCxnSpPr>
            <p:spPr>
              <a:xfrm>
                <a:off x="4397577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A68045B8-3F0B-5E45-B2E3-3245CE919AC5}"/>
                </a:ext>
              </a:extLst>
            </p:cNvPr>
            <p:cNvGrpSpPr/>
            <p:nvPr/>
          </p:nvGrpSpPr>
          <p:grpSpPr>
            <a:xfrm rot="16200000">
              <a:off x="492654" y="3846264"/>
              <a:ext cx="4794390" cy="137160"/>
              <a:chOff x="336924" y="4511049"/>
              <a:chExt cx="4794390" cy="137160"/>
            </a:xfrm>
          </p:grpSpPr>
          <p:cxnSp>
            <p:nvCxnSpPr>
              <p:cNvPr id="290" name="Straight Arrow Connector 289">
                <a:extLst>
                  <a:ext uri="{FF2B5EF4-FFF2-40B4-BE49-F238E27FC236}">
                    <a16:creationId xmlns:a16="http://schemas.microsoft.com/office/drawing/2014/main" id="{4B2A1F85-F1A4-714B-8250-79B0BB9E93B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734117" y="2175205"/>
                <a:ext cx="3" cy="479439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392EA08A-970B-E649-9CBA-961EE28A0FAA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8490744A-22DD-244D-B7DB-C2A677A8D64D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FAF77D89-4025-1D47-B17B-6B231562F23C}"/>
                    </a:ext>
                  </a:extLst>
                </p:cNvPr>
                <p:cNvSpPr txBox="1"/>
                <p:nvPr/>
              </p:nvSpPr>
              <p:spPr>
                <a:xfrm>
                  <a:off x="5453990" y="3971089"/>
                  <a:ext cx="239655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FAF77D89-4025-1D47-B17B-6B231562F2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3990" y="3971089"/>
                  <a:ext cx="239655" cy="453863"/>
                </a:xfrm>
                <a:prstGeom prst="rect">
                  <a:avLst/>
                </a:prstGeom>
                <a:blipFill>
                  <a:blip r:embed="rId12"/>
                  <a:stretch>
                    <a:fillRect l="-36364" r="-27273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2" name="TextBox 271">
                  <a:extLst>
                    <a:ext uri="{FF2B5EF4-FFF2-40B4-BE49-F238E27FC236}">
                      <a16:creationId xmlns:a16="http://schemas.microsoft.com/office/drawing/2014/main" id="{4C8DA8CE-552E-6046-AB56-A47605943419}"/>
                    </a:ext>
                  </a:extLst>
                </p:cNvPr>
                <p:cNvSpPr txBox="1"/>
                <p:nvPr/>
              </p:nvSpPr>
              <p:spPr>
                <a:xfrm>
                  <a:off x="3216565" y="1316183"/>
                  <a:ext cx="352539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272" name="TextBox 271">
                  <a:extLst>
                    <a:ext uri="{FF2B5EF4-FFF2-40B4-BE49-F238E27FC236}">
                      <a16:creationId xmlns:a16="http://schemas.microsoft.com/office/drawing/2014/main" id="{4C8DA8CE-552E-6046-AB56-A476059434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6565" y="1316183"/>
                  <a:ext cx="352539" cy="453863"/>
                </a:xfrm>
                <a:prstGeom prst="rect">
                  <a:avLst/>
                </a:prstGeom>
                <a:blipFill>
                  <a:blip r:embed="rId13"/>
                  <a:stretch>
                    <a:fillRect l="-31250" r="-31250" b="-238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4" name="Picture 273">
              <a:extLst>
                <a:ext uri="{FF2B5EF4-FFF2-40B4-BE49-F238E27FC236}">
                  <a16:creationId xmlns:a16="http://schemas.microsoft.com/office/drawing/2014/main" id="{D1A27068-DF66-2A43-99EC-76A3D7941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>
              <a:off x="1783040" y="2963679"/>
              <a:ext cx="574201" cy="688445"/>
            </a:xfrm>
            <a:prstGeom prst="rect">
              <a:avLst/>
            </a:prstGeom>
          </p:spPr>
        </p:pic>
        <p:pic>
          <p:nvPicPr>
            <p:cNvPr id="275" name="Picture 274">
              <a:extLst>
                <a:ext uri="{FF2B5EF4-FFF2-40B4-BE49-F238E27FC236}">
                  <a16:creationId xmlns:a16="http://schemas.microsoft.com/office/drawing/2014/main" id="{912FF4AE-B449-344F-91C6-92B225AFC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>
              <a:off x="1806956" y="1496551"/>
              <a:ext cx="691359" cy="688445"/>
            </a:xfrm>
            <a:prstGeom prst="rect">
              <a:avLst/>
            </a:prstGeom>
          </p:spPr>
        </p:pic>
        <p:pic>
          <p:nvPicPr>
            <p:cNvPr id="276" name="Picture 275">
              <a:extLst>
                <a:ext uri="{FF2B5EF4-FFF2-40B4-BE49-F238E27FC236}">
                  <a16:creationId xmlns:a16="http://schemas.microsoft.com/office/drawing/2014/main" id="{A8AEF214-5FE2-4A40-A14B-D8934AC11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3902244">
              <a:off x="4846728" y="2769062"/>
              <a:ext cx="574202" cy="688445"/>
            </a:xfrm>
            <a:prstGeom prst="rect">
              <a:avLst/>
            </a:prstGeom>
          </p:spPr>
        </p:pic>
        <p:pic>
          <p:nvPicPr>
            <p:cNvPr id="277" name="Picture 276">
              <a:extLst>
                <a:ext uri="{FF2B5EF4-FFF2-40B4-BE49-F238E27FC236}">
                  <a16:creationId xmlns:a16="http://schemas.microsoft.com/office/drawing/2014/main" id="{5DAC8D75-B130-4748-B87D-F56ECE2BC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5329487">
              <a:off x="4281217" y="4512781"/>
              <a:ext cx="574202" cy="688445"/>
            </a:xfrm>
            <a:prstGeom prst="rect">
              <a:avLst/>
            </a:prstGeom>
          </p:spPr>
        </p:pic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EF2821C0-219B-9A44-9FDB-34B225D38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0397240">
              <a:off x="3337707" y="5301571"/>
              <a:ext cx="574201" cy="688445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112EF43E-6DCF-7543-8D71-CE41CCCF4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6486529">
              <a:off x="2019703" y="5155282"/>
              <a:ext cx="691360" cy="688445"/>
            </a:xfrm>
            <a:prstGeom prst="rect">
              <a:avLst/>
            </a:prstGeom>
          </p:spPr>
        </p:pic>
        <p:pic>
          <p:nvPicPr>
            <p:cNvPr id="280" name="Picture 279">
              <a:extLst>
                <a:ext uri="{FF2B5EF4-FFF2-40B4-BE49-F238E27FC236}">
                  <a16:creationId xmlns:a16="http://schemas.microsoft.com/office/drawing/2014/main" id="{F0FA46E9-1F68-3D48-AD41-4463022F6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3472963">
              <a:off x="3827993" y="1669101"/>
              <a:ext cx="691360" cy="688445"/>
            </a:xfrm>
            <a:prstGeom prst="rect">
              <a:avLst/>
            </a:prstGeom>
          </p:spPr>
        </p:pic>
        <p:pic>
          <p:nvPicPr>
            <p:cNvPr id="281" name="Picture 280">
              <a:extLst>
                <a:ext uri="{FF2B5EF4-FFF2-40B4-BE49-F238E27FC236}">
                  <a16:creationId xmlns:a16="http://schemas.microsoft.com/office/drawing/2014/main" id="{CC3C946A-53FA-7F4C-A044-A645A7C942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6193507">
              <a:off x="2999867" y="2989003"/>
              <a:ext cx="691360" cy="688445"/>
            </a:xfrm>
            <a:prstGeom prst="rect">
              <a:avLst/>
            </a:prstGeom>
          </p:spPr>
        </p:pic>
        <p:pic>
          <p:nvPicPr>
            <p:cNvPr id="282" name="Picture 281">
              <a:extLst>
                <a:ext uri="{FF2B5EF4-FFF2-40B4-BE49-F238E27FC236}">
                  <a16:creationId xmlns:a16="http://schemas.microsoft.com/office/drawing/2014/main" id="{49190688-35E6-6540-9752-0A8181445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1406698" y="4064361"/>
              <a:ext cx="691359" cy="688445"/>
            </a:xfrm>
            <a:prstGeom prst="rect">
              <a:avLst/>
            </a:prstGeom>
          </p:spPr>
        </p:pic>
        <p:pic>
          <p:nvPicPr>
            <p:cNvPr id="283" name="Picture 282">
              <a:extLst>
                <a:ext uri="{FF2B5EF4-FFF2-40B4-BE49-F238E27FC236}">
                  <a16:creationId xmlns:a16="http://schemas.microsoft.com/office/drawing/2014/main" id="{51497303-D6CA-CC40-9EA9-5EAFC297F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9956312">
              <a:off x="2617695" y="1965184"/>
              <a:ext cx="574201" cy="688445"/>
            </a:xfrm>
            <a:prstGeom prst="rect">
              <a:avLst/>
            </a:prstGeom>
          </p:spPr>
        </p:pic>
        <p:pic>
          <p:nvPicPr>
            <p:cNvPr id="284" name="Picture 283">
              <a:extLst>
                <a:ext uri="{FF2B5EF4-FFF2-40B4-BE49-F238E27FC236}">
                  <a16:creationId xmlns:a16="http://schemas.microsoft.com/office/drawing/2014/main" id="{2D9BB28A-08AF-024B-970D-58B81950D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1254392" y="2496326"/>
              <a:ext cx="691359" cy="688445"/>
            </a:xfrm>
            <a:prstGeom prst="rect">
              <a:avLst/>
            </a:prstGeom>
          </p:spPr>
        </p:pic>
        <p:pic>
          <p:nvPicPr>
            <p:cNvPr id="285" name="Picture 284">
              <a:extLst>
                <a:ext uri="{FF2B5EF4-FFF2-40B4-BE49-F238E27FC236}">
                  <a16:creationId xmlns:a16="http://schemas.microsoft.com/office/drawing/2014/main" id="{AA749BAA-4762-9641-9469-C06898DAA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1794304">
              <a:off x="860502" y="3602641"/>
              <a:ext cx="574201" cy="688445"/>
            </a:xfrm>
            <a:prstGeom prst="rect">
              <a:avLst/>
            </a:prstGeom>
          </p:spPr>
        </p:pic>
        <p:pic>
          <p:nvPicPr>
            <p:cNvPr id="286" name="Picture 285">
              <a:extLst>
                <a:ext uri="{FF2B5EF4-FFF2-40B4-BE49-F238E27FC236}">
                  <a16:creationId xmlns:a16="http://schemas.microsoft.com/office/drawing/2014/main" id="{3DE98368-D4C0-E942-9D8F-806565B969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943890">
              <a:off x="1226261" y="4782145"/>
              <a:ext cx="574201" cy="688445"/>
            </a:xfrm>
            <a:prstGeom prst="rect">
              <a:avLst/>
            </a:prstGeom>
          </p:spPr>
        </p:pic>
        <p:pic>
          <p:nvPicPr>
            <p:cNvPr id="287" name="Picture 286">
              <a:extLst>
                <a:ext uri="{FF2B5EF4-FFF2-40B4-BE49-F238E27FC236}">
                  <a16:creationId xmlns:a16="http://schemas.microsoft.com/office/drawing/2014/main" id="{38ADBC23-832F-3048-AF14-9F7FCFFBD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78517">
              <a:off x="2286623" y="4191778"/>
              <a:ext cx="691359" cy="688445"/>
            </a:xfrm>
            <a:prstGeom prst="rect">
              <a:avLst/>
            </a:prstGeom>
          </p:spPr>
        </p:pic>
        <p:pic>
          <p:nvPicPr>
            <p:cNvPr id="288" name="Picture 287">
              <a:extLst>
                <a:ext uri="{FF2B5EF4-FFF2-40B4-BE49-F238E27FC236}">
                  <a16:creationId xmlns:a16="http://schemas.microsoft.com/office/drawing/2014/main" id="{DEDECD30-3A8E-C844-9607-B71489212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079072">
              <a:off x="3349402" y="4226644"/>
              <a:ext cx="691360" cy="688445"/>
            </a:xfrm>
            <a:prstGeom prst="rect">
              <a:avLst/>
            </a:prstGeom>
          </p:spPr>
        </p:pic>
        <p:pic>
          <p:nvPicPr>
            <p:cNvPr id="289" name="Picture 288">
              <a:extLst>
                <a:ext uri="{FF2B5EF4-FFF2-40B4-BE49-F238E27FC236}">
                  <a16:creationId xmlns:a16="http://schemas.microsoft.com/office/drawing/2014/main" id="{8337B7A3-9864-0B45-83F1-99BDB6CEE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374628">
              <a:off x="3844610" y="3029570"/>
              <a:ext cx="574201" cy="68844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7B6C41ED-41ED-FD41-97EB-199BCF0C366F}"/>
                  </a:ext>
                </a:extLst>
              </p:cNvPr>
              <p:cNvSpPr txBox="1"/>
              <p:nvPr/>
            </p:nvSpPr>
            <p:spPr>
              <a:xfrm>
                <a:off x="1510098" y="696728"/>
                <a:ext cx="1540890" cy="867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20" dirty="0"/>
                  <a:t>16-QAM:</a:t>
                </a:r>
                <a:endParaRPr lang="en-US" sz="252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4×4</m:t>
                    </m:r>
                  </m:oMath>
                </a14:m>
                <a:r>
                  <a:rPr lang="en-US" sz="2520" dirty="0"/>
                  <a:t> Grid </a:t>
                </a:r>
              </a:p>
            </p:txBody>
          </p:sp>
        </mc:Choice>
        <mc:Fallback xmlns=""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7B6C41ED-41ED-FD41-97EB-199BCF0C3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098" y="696728"/>
                <a:ext cx="1540890" cy="867930"/>
              </a:xfrm>
              <a:prstGeom prst="rect">
                <a:avLst/>
              </a:prstGeom>
              <a:blipFill>
                <a:blip r:embed="rId14"/>
                <a:stretch>
                  <a:fillRect l="-1639" t="-5714" r="-6557" b="-1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" name="TextBox 296">
            <a:extLst>
              <a:ext uri="{FF2B5EF4-FFF2-40B4-BE49-F238E27FC236}">
                <a16:creationId xmlns:a16="http://schemas.microsoft.com/office/drawing/2014/main" id="{AAEC7425-A59A-214C-ACBB-A7E697EC4433}"/>
              </a:ext>
            </a:extLst>
          </p:cNvPr>
          <p:cNvSpPr txBox="1"/>
          <p:nvPr/>
        </p:nvSpPr>
        <p:spPr>
          <a:xfrm>
            <a:off x="671466" y="3968357"/>
            <a:ext cx="288036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16-PSK: </a:t>
            </a:r>
          </a:p>
          <a:p>
            <a:pPr algn="ctr"/>
            <a:r>
              <a:rPr lang="en-US" sz="2520" dirty="0"/>
              <a:t>Circular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85399360-D692-E144-A2E9-E9845C3EFC19}"/>
                  </a:ext>
                </a:extLst>
              </p:cNvPr>
              <p:cNvSpPr txBox="1"/>
              <p:nvPr/>
            </p:nvSpPr>
            <p:spPr>
              <a:xfrm>
                <a:off x="5538881" y="1290163"/>
                <a:ext cx="1540890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2×8</m:t>
                    </m:r>
                  </m:oMath>
                </a14:m>
                <a:r>
                  <a:rPr lang="en-US" sz="2520" dirty="0"/>
                  <a:t> Grid </a:t>
                </a:r>
              </a:p>
            </p:txBody>
          </p:sp>
        </mc:Choice>
        <mc:Fallback xmlns=""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85399360-D692-E144-A2E9-E9845C3EF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881" y="1290163"/>
                <a:ext cx="1540890" cy="480131"/>
              </a:xfrm>
              <a:prstGeom prst="rect">
                <a:avLst/>
              </a:prstGeom>
              <a:blipFill>
                <a:blip r:embed="rId15"/>
                <a:stretch>
                  <a:fillRect t="-10256" r="-6557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9" name="TextBox 298">
            <a:extLst>
              <a:ext uri="{FF2B5EF4-FFF2-40B4-BE49-F238E27FC236}">
                <a16:creationId xmlns:a16="http://schemas.microsoft.com/office/drawing/2014/main" id="{AAA49C24-8E42-3F4C-BB1F-302640D47C41}"/>
              </a:ext>
            </a:extLst>
          </p:cNvPr>
          <p:cNvSpPr txBox="1"/>
          <p:nvPr/>
        </p:nvSpPr>
        <p:spPr>
          <a:xfrm>
            <a:off x="4854182" y="4195118"/>
            <a:ext cx="288036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Random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249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/>
      <p:bldP spid="297" grpId="0"/>
      <p:bldP spid="298" grpId="0"/>
      <p:bldP spid="29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3"/>
              <p:cNvSpPr txBox="1">
                <a:spLocks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/>
                  <a:t>Shape of the Constellation (e.g.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r>
                  <a:rPr lang="en-US" sz="3600" dirty="0"/>
                  <a:t>)</a:t>
                </a:r>
              </a:p>
            </p:txBody>
          </p:sp>
        </mc:Choice>
        <mc:Fallback xmlns="">
          <p:sp>
            <p:nvSpPr>
              <p:cNvPr id="12" name="Tit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blipFill>
                <a:blip r:embed="rId4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F38C75FA-EC42-474E-A7BB-BBD6A03B17D8}"/>
              </a:ext>
            </a:extLst>
          </p:cNvPr>
          <p:cNvGrpSpPr>
            <a:grpSpLocks noChangeAspect="1"/>
          </p:cNvGrpSpPr>
          <p:nvPr/>
        </p:nvGrpSpPr>
        <p:grpSpPr>
          <a:xfrm>
            <a:off x="2049780" y="2500052"/>
            <a:ext cx="2890231" cy="2643448"/>
            <a:chOff x="431800" y="1336132"/>
            <a:chExt cx="5261845" cy="481255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C7528ED-9360-0242-A12A-A97DCA5B6F78}"/>
                </a:ext>
              </a:extLst>
            </p:cNvPr>
            <p:cNvGrpSpPr/>
            <p:nvPr/>
          </p:nvGrpSpPr>
          <p:grpSpPr>
            <a:xfrm>
              <a:off x="431800" y="3833209"/>
              <a:ext cx="5029707" cy="137162"/>
              <a:chOff x="194971" y="4540530"/>
              <a:chExt cx="5029707" cy="137162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FEE86811-DADE-FB4E-BAF2-9A61B8EB28CC}"/>
                  </a:ext>
                </a:extLst>
              </p:cNvPr>
              <p:cNvCxnSpPr/>
              <p:nvPr/>
            </p:nvCxnSpPr>
            <p:spPr>
              <a:xfrm>
                <a:off x="194971" y="4665384"/>
                <a:ext cx="5029707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F07C36F-B881-1C44-BBB5-7938DA103437}"/>
                  </a:ext>
                </a:extLst>
              </p:cNvPr>
              <p:cNvCxnSpPr/>
              <p:nvPr/>
            </p:nvCxnSpPr>
            <p:spPr>
              <a:xfrm>
                <a:off x="2054682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21DE3F1-6C36-C74A-B98D-BD166D7BCB3D}"/>
                  </a:ext>
                </a:extLst>
              </p:cNvPr>
              <p:cNvCxnSpPr/>
              <p:nvPr/>
            </p:nvCxnSpPr>
            <p:spPr>
              <a:xfrm>
                <a:off x="883234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B7DBCCE-2BB0-8240-8B09-4DF9047715A6}"/>
                  </a:ext>
                </a:extLst>
              </p:cNvPr>
              <p:cNvCxnSpPr/>
              <p:nvPr/>
            </p:nvCxnSpPr>
            <p:spPr>
              <a:xfrm>
                <a:off x="3226128" y="4540532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6371958-20C7-B144-BCEF-327B7949C92C}"/>
                  </a:ext>
                </a:extLst>
              </p:cNvPr>
              <p:cNvCxnSpPr/>
              <p:nvPr/>
            </p:nvCxnSpPr>
            <p:spPr>
              <a:xfrm>
                <a:off x="4397577" y="454053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E0FC233-2C56-D94E-8250-7394846C41E8}"/>
                </a:ext>
              </a:extLst>
            </p:cNvPr>
            <p:cNvGrpSpPr/>
            <p:nvPr/>
          </p:nvGrpSpPr>
          <p:grpSpPr>
            <a:xfrm rot="16200000">
              <a:off x="718147" y="3908402"/>
              <a:ext cx="4343401" cy="137160"/>
              <a:chOff x="500279" y="4511049"/>
              <a:chExt cx="4343401" cy="137160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9535952A-9231-474A-A17C-5C771FF40A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71978" y="2400700"/>
                <a:ext cx="3" cy="4343401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BCC5907-F590-8541-8713-EE9F6C564028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B5C388A-3B9F-9545-BD4A-7E271AB518A5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55F0EF0-5A7E-394C-A129-E4450B1707A5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1061129-3BAB-7E46-BB74-5A972153546B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/>
                <p:nvPr/>
              </p:nvSpPr>
              <p:spPr>
                <a:xfrm>
                  <a:off x="5453990" y="3971089"/>
                  <a:ext cx="239655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3990" y="3971089"/>
                  <a:ext cx="239655" cy="453863"/>
                </a:xfrm>
                <a:prstGeom prst="rect">
                  <a:avLst/>
                </a:prstGeom>
                <a:blipFill>
                  <a:blip r:embed="rId5"/>
                  <a:stretch>
                    <a:fillRect l="-36364" r="-36364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/>
                <p:nvPr/>
              </p:nvSpPr>
              <p:spPr>
                <a:xfrm>
                  <a:off x="2898277" y="1336132"/>
                  <a:ext cx="352539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8277" y="1336132"/>
                  <a:ext cx="352539" cy="453863"/>
                </a:xfrm>
                <a:prstGeom prst="rect">
                  <a:avLst/>
                </a:prstGeom>
                <a:blipFill>
                  <a:blip r:embed="rId6"/>
                  <a:stretch>
                    <a:fillRect l="-29412" r="-23529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00FE9A4-6D37-C240-B650-B4E4005F7FF1}"/>
                </a:ext>
              </a:extLst>
            </p:cNvPr>
            <p:cNvGrpSpPr/>
            <p:nvPr/>
          </p:nvGrpSpPr>
          <p:grpSpPr>
            <a:xfrm>
              <a:off x="1151435" y="2209133"/>
              <a:ext cx="3590437" cy="3535680"/>
              <a:chOff x="3046071" y="2423160"/>
              <a:chExt cx="3590437" cy="3535680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99EE245-7F69-6B41-9C11-E70B8D1B11C7}"/>
                  </a:ext>
                </a:extLst>
              </p:cNvPr>
              <p:cNvGrpSpPr/>
              <p:nvPr/>
            </p:nvGrpSpPr>
            <p:grpSpPr>
              <a:xfrm>
                <a:off x="3046071" y="3576453"/>
                <a:ext cx="3590437" cy="91440"/>
                <a:chOff x="3108222" y="4871853"/>
                <a:chExt cx="3590437" cy="91440"/>
              </a:xfrm>
            </p:grpSpPr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4098F77F-F0BE-C240-ACE1-51BC249A73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AB2896D6-DA7A-FA4B-B1ED-E2AD1A166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B8589E1B-279E-5348-B860-1256CB8CAC7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648F3AB0-7940-4B40-B87A-F16867CF03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84DC7FA8-3223-694B-AD34-04943EA36525}"/>
                  </a:ext>
                </a:extLst>
              </p:cNvPr>
              <p:cNvGrpSpPr/>
              <p:nvPr/>
            </p:nvGrpSpPr>
            <p:grpSpPr>
              <a:xfrm>
                <a:off x="3046071" y="4709160"/>
                <a:ext cx="3590437" cy="91440"/>
                <a:chOff x="3108222" y="4871853"/>
                <a:chExt cx="3590437" cy="91440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D98DAA4-27FF-3347-8A98-A3C2E67D63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09964D06-9472-F64C-ADD2-5F74368978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1E95DF9-B6B3-3446-8524-C9F7C0020F5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8A719C5B-7F51-3B49-B952-AAD5C03B53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EF3AC6E-2982-9242-BE9F-B9F80CF8F9BB}"/>
                  </a:ext>
                </a:extLst>
              </p:cNvPr>
              <p:cNvGrpSpPr/>
              <p:nvPr/>
            </p:nvGrpSpPr>
            <p:grpSpPr>
              <a:xfrm>
                <a:off x="3046071" y="5867400"/>
                <a:ext cx="3590437" cy="91440"/>
                <a:chOff x="3108222" y="4871853"/>
                <a:chExt cx="3590437" cy="91440"/>
              </a:xfrm>
            </p:grpSpPr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FA60B28E-1BC1-7A42-8C84-5E19220976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3A6ECCF1-4B5D-8E4F-B23E-DE60FC9549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7774C9A4-6C65-B14C-ADF0-2494DA5597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BF60712C-E334-1C42-83B2-FC17CD4103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892ACD5E-CDFC-D04D-AE1F-5F6B94065AD0}"/>
                  </a:ext>
                </a:extLst>
              </p:cNvPr>
              <p:cNvGrpSpPr/>
              <p:nvPr/>
            </p:nvGrpSpPr>
            <p:grpSpPr>
              <a:xfrm>
                <a:off x="3046071" y="2423160"/>
                <a:ext cx="3590437" cy="91440"/>
                <a:chOff x="3108222" y="4871853"/>
                <a:chExt cx="3590437" cy="91440"/>
              </a:xfrm>
            </p:grpSpPr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4AC3B90-CD47-AB46-B72E-432C14F984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B2C0E500-0480-EC48-8B6C-979DD5F145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9444357D-CE2C-294C-9AEE-970F36C67B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79A14DD9-F581-4742-9C05-C350513284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284E93C-BF5C-0E49-A75F-927422A25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>
              <a:off x="926105" y="1891803"/>
              <a:ext cx="574201" cy="68844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EF4C2C6-11E9-F348-9647-250AD3B84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>
              <a:off x="2020645" y="1891803"/>
              <a:ext cx="691359" cy="68844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9FDC4-EB99-8B4F-A917-83AE2AA52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3902244">
              <a:off x="2098750" y="3029384"/>
              <a:ext cx="574201" cy="688445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980A437-6734-0448-B5F0-BACFC77FA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5329487">
              <a:off x="3212331" y="4227001"/>
              <a:ext cx="574201" cy="68844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A213E16-DB2C-CB4A-9154-A40EEA130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0397240">
              <a:off x="4384004" y="5351645"/>
              <a:ext cx="574201" cy="688445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18708774-0D1F-C745-87F3-4B26413D6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6486529">
              <a:off x="1982078" y="4168422"/>
              <a:ext cx="691359" cy="688445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56233B9-250F-254A-85FB-072602825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3472963">
              <a:off x="3211359" y="3087963"/>
              <a:ext cx="691359" cy="688445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DC1B56D-05A3-0F4E-B2C4-BC11C18BB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6193507">
              <a:off x="4325425" y="1891803"/>
              <a:ext cx="691359" cy="688445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C242A58-B9DD-A749-8D43-1BA0E79FC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867526" y="5351645"/>
              <a:ext cx="691359" cy="68844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6AA3C63-E194-2C43-8CB1-B3E5C1895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9956312">
              <a:off x="3232343" y="1891803"/>
              <a:ext cx="574201" cy="68844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145069E-6C38-7145-B78C-FE9654905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867526" y="3049396"/>
              <a:ext cx="691359" cy="688445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8C133CF-A657-644C-8B86-0F1F266F3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1794304">
              <a:off x="926105" y="4206989"/>
              <a:ext cx="574201" cy="68844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F01472D-7505-8041-A7E6-7704147F5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943890">
              <a:off x="2078738" y="5351645"/>
              <a:ext cx="574201" cy="688445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33E4561-16A2-D040-B234-E0210D1C1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78517">
              <a:off x="3172792" y="5351645"/>
              <a:ext cx="691359" cy="688445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560EB91-F2FA-7147-A8AA-00380D4CC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079072">
              <a:off x="4325425" y="4206989"/>
              <a:ext cx="691359" cy="688445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FFD7A43-F630-DB48-BF7E-84815CB01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374628">
              <a:off x="4384004" y="3049396"/>
              <a:ext cx="574201" cy="68844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3310DBF-D52E-0A41-ACCF-DDB8B444AB21}"/>
              </a:ext>
            </a:extLst>
          </p:cNvPr>
          <p:cNvGrpSpPr/>
          <p:nvPr/>
        </p:nvGrpSpPr>
        <p:grpSpPr>
          <a:xfrm>
            <a:off x="5204460" y="2537460"/>
            <a:ext cx="5266944" cy="2606040"/>
            <a:chOff x="4013200" y="1274172"/>
            <a:chExt cx="5852160" cy="2895600"/>
          </a:xfrm>
        </p:grpSpPr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F282C02E-A0F0-F847-95F3-559B553D88FA}"/>
                </a:ext>
              </a:extLst>
            </p:cNvPr>
            <p:cNvCxnSpPr/>
            <p:nvPr/>
          </p:nvCxnSpPr>
          <p:spPr>
            <a:xfrm>
              <a:off x="4013200" y="2817379"/>
              <a:ext cx="585216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F899954-AE2D-684E-BDE1-0EBDE07B7A81}"/>
                </a:ext>
              </a:extLst>
            </p:cNvPr>
            <p:cNvCxnSpPr/>
            <p:nvPr/>
          </p:nvCxnSpPr>
          <p:spPr>
            <a:xfrm>
              <a:off x="6519804" y="2775523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D51ABE61-9151-8A4B-B2A5-4340471B2F6D}"/>
                </a:ext>
              </a:extLst>
            </p:cNvPr>
            <p:cNvCxnSpPr/>
            <p:nvPr/>
          </p:nvCxnSpPr>
          <p:spPr>
            <a:xfrm>
              <a:off x="5804855" y="2775523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BD644B7D-701E-9B47-8ECB-A2713EEA6410}"/>
                </a:ext>
              </a:extLst>
            </p:cNvPr>
            <p:cNvCxnSpPr/>
            <p:nvPr/>
          </p:nvCxnSpPr>
          <p:spPr>
            <a:xfrm>
              <a:off x="7234752" y="2775523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E24EB23-2B2C-1E44-9D6A-F83E68A5A7AA}"/>
                </a:ext>
              </a:extLst>
            </p:cNvPr>
            <p:cNvCxnSpPr/>
            <p:nvPr/>
          </p:nvCxnSpPr>
          <p:spPr>
            <a:xfrm>
              <a:off x="7949701" y="2775523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42593E3-9E41-3F4E-A3C9-88C84468CEB0}"/>
                </a:ext>
              </a:extLst>
            </p:cNvPr>
            <p:cNvGrpSpPr/>
            <p:nvPr/>
          </p:nvGrpSpPr>
          <p:grpSpPr>
            <a:xfrm rot="16200000">
              <a:off x="5559558" y="2802499"/>
              <a:ext cx="2650836" cy="83710"/>
              <a:chOff x="568381" y="4511049"/>
              <a:chExt cx="4343401" cy="137160"/>
            </a:xfrm>
          </p:grpSpPr>
          <p:cxnSp>
            <p:nvCxnSpPr>
              <p:cNvPr id="159" name="Straight Arrow Connector 158">
                <a:extLst>
                  <a:ext uri="{FF2B5EF4-FFF2-40B4-BE49-F238E27FC236}">
                    <a16:creationId xmlns:a16="http://schemas.microsoft.com/office/drawing/2014/main" id="{B02DA919-5353-5A4B-8EDE-288D44DAA8C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740080" y="2400699"/>
                <a:ext cx="3" cy="4343401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9B35C674-B02F-9B4C-B602-9A0EF93E50F0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7DA2458D-B718-8B47-9605-885A736B5A4D}"/>
                  </a:ext>
                </a:extLst>
              </p:cNvPr>
              <p:cNvCxnSpPr/>
              <p:nvPr/>
            </p:nvCxnSpPr>
            <p:spPr>
              <a:xfrm>
                <a:off x="331516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D5B4F7C2-ADC3-BD4C-A50C-AA094458E9F3}"/>
                    </a:ext>
                  </a:extLst>
                </p:cNvPr>
                <p:cNvSpPr txBox="1"/>
                <p:nvPr/>
              </p:nvSpPr>
              <p:spPr>
                <a:xfrm>
                  <a:off x="9706269" y="2884840"/>
                  <a:ext cx="1462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D5B4F7C2-ADC3-BD4C-A50C-AA094458E9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6269" y="2884840"/>
                  <a:ext cx="146264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6364" r="-36364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08DAC6DB-4C18-EA4A-8212-13F96E32237D}"/>
                    </a:ext>
                  </a:extLst>
                </p:cNvPr>
                <p:cNvSpPr txBox="1"/>
                <p:nvPr/>
              </p:nvSpPr>
              <p:spPr>
                <a:xfrm>
                  <a:off x="6890121" y="1274172"/>
                  <a:ext cx="21515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08DAC6DB-4C18-EA4A-8212-13F96E3223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0121" y="1274172"/>
                  <a:ext cx="215159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31250" r="-31250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5AFE9E78-B9D7-6947-9C78-CC8CE8FE77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>
              <a:off x="8492580" y="2301311"/>
              <a:ext cx="350442" cy="420167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D8C4CDB9-996D-C945-B8BF-14B0A1BB4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>
              <a:off x="9160591" y="2301311"/>
              <a:ext cx="421945" cy="420167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29A3D42-8445-AF4D-A9CC-44F8EF135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3902244">
              <a:off x="6402160" y="2307587"/>
              <a:ext cx="350443" cy="420166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849588DB-1A3F-2D4F-BEE5-765610418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5329487">
              <a:off x="7081791" y="3038509"/>
              <a:ext cx="350443" cy="420166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C3FC3A57-E693-A84B-ACD8-823FD3896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0397240">
              <a:off x="4967115" y="2332353"/>
              <a:ext cx="350442" cy="420167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37B72A9A-DCF5-CA44-B218-8A4D5164F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6486529">
              <a:off x="6330953" y="3002757"/>
              <a:ext cx="421946" cy="420166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85A9E07E-70B5-D54C-97B4-2A430E41C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3472963">
              <a:off x="7081198" y="2343339"/>
              <a:ext cx="421946" cy="420166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E3195B24-985E-6345-B2B4-B54146712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6193507">
              <a:off x="9173026" y="3014413"/>
              <a:ext cx="421946" cy="420166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58B925B2-692E-424D-AD80-C10CE4C5C4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4198708" y="2975855"/>
              <a:ext cx="421945" cy="420167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B0E81607-5793-B84C-9AB2-1BE108A5C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9956312">
              <a:off x="8505905" y="3014412"/>
              <a:ext cx="350442" cy="420167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7B17E3D4-690A-CF4F-B2F5-B60F1CEC6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5650729" y="2319800"/>
              <a:ext cx="421945" cy="420167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E27F0981-C7C8-D745-AEAC-B996B8E4C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1794304">
              <a:off x="5686481" y="3026295"/>
              <a:ext cx="350442" cy="420167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64A953D2-EA38-E54B-A847-79F065B92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943890">
              <a:off x="4937925" y="2975855"/>
              <a:ext cx="350442" cy="420167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4A7DBBDC-F3E6-AA44-A0AE-78E9EB872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78517">
              <a:off x="4227898" y="2332353"/>
              <a:ext cx="421945" cy="420167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73F79BD1-4645-2241-BD17-1CFF3AE92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079072">
              <a:off x="7761126" y="3026295"/>
              <a:ext cx="421946" cy="420166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7AF3576-F09A-A94D-9B88-87DAE1F1D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374628">
              <a:off x="7796878" y="2319800"/>
              <a:ext cx="350442" cy="420167"/>
            </a:xfrm>
            <a:prstGeom prst="rect">
              <a:avLst/>
            </a:prstGeom>
          </p:spPr>
        </p:pic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0264891-0E8A-D349-9213-56A1B04721E7}"/>
                </a:ext>
              </a:extLst>
            </p:cNvPr>
            <p:cNvCxnSpPr/>
            <p:nvPr/>
          </p:nvCxnSpPr>
          <p:spPr>
            <a:xfrm>
              <a:off x="8661400" y="2777010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DFBE5E42-E965-114E-B2E8-5922F8B0B625}"/>
                </a:ext>
              </a:extLst>
            </p:cNvPr>
            <p:cNvCxnSpPr/>
            <p:nvPr/>
          </p:nvCxnSpPr>
          <p:spPr>
            <a:xfrm>
              <a:off x="9376349" y="2775522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3CC89BB0-2884-1D47-BCDE-B9A2BD5FAFCF}"/>
                </a:ext>
              </a:extLst>
            </p:cNvPr>
            <p:cNvCxnSpPr/>
            <p:nvPr/>
          </p:nvCxnSpPr>
          <p:spPr>
            <a:xfrm>
              <a:off x="5080000" y="2775522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38E073AF-B185-9A46-8907-E6CD6A0262C4}"/>
                </a:ext>
              </a:extLst>
            </p:cNvPr>
            <p:cNvCxnSpPr/>
            <p:nvPr/>
          </p:nvCxnSpPr>
          <p:spPr>
            <a:xfrm>
              <a:off x="4365051" y="2775522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7B6C41ED-41ED-FD41-97EB-199BCF0C366F}"/>
                  </a:ext>
                </a:extLst>
              </p:cNvPr>
              <p:cNvSpPr txBox="1"/>
              <p:nvPr/>
            </p:nvSpPr>
            <p:spPr>
              <a:xfrm>
                <a:off x="1490111" y="2409462"/>
                <a:ext cx="1540890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4×4</m:t>
                    </m:r>
                  </m:oMath>
                </a14:m>
                <a:r>
                  <a:rPr lang="en-US" sz="2520" dirty="0"/>
                  <a:t> Grid </a:t>
                </a:r>
              </a:p>
            </p:txBody>
          </p:sp>
        </mc:Choice>
        <mc:Fallback xmlns=""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7B6C41ED-41ED-FD41-97EB-199BCF0C3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111" y="2409462"/>
                <a:ext cx="1540890" cy="480131"/>
              </a:xfrm>
              <a:prstGeom prst="rect">
                <a:avLst/>
              </a:prstGeom>
              <a:blipFill>
                <a:blip r:embed="rId10"/>
                <a:stretch>
                  <a:fillRect t="-10256" r="-6557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85399360-D692-E144-A2E9-E9845C3EFC19}"/>
                  </a:ext>
                </a:extLst>
              </p:cNvPr>
              <p:cNvSpPr txBox="1"/>
              <p:nvPr/>
            </p:nvSpPr>
            <p:spPr>
              <a:xfrm>
                <a:off x="5538881" y="2593183"/>
                <a:ext cx="1540890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2×8</m:t>
                    </m:r>
                  </m:oMath>
                </a14:m>
                <a:r>
                  <a:rPr lang="en-US" sz="2520" dirty="0"/>
                  <a:t> Grid </a:t>
                </a:r>
              </a:p>
            </p:txBody>
          </p:sp>
        </mc:Choice>
        <mc:Fallback xmlns=""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85399360-D692-E144-A2E9-E9845C3EF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881" y="2593183"/>
                <a:ext cx="1540890" cy="480131"/>
              </a:xfrm>
              <a:prstGeom prst="rect">
                <a:avLst/>
              </a:prstGeom>
              <a:blipFill>
                <a:blip r:embed="rId11"/>
                <a:stretch>
                  <a:fillRect t="-10526" r="-6557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524EB5A-F616-6545-A588-A02181C9E69F}"/>
                  </a:ext>
                </a:extLst>
              </p:cNvPr>
              <p:cNvSpPr/>
              <p:nvPr/>
            </p:nvSpPr>
            <p:spPr>
              <a:xfrm>
                <a:off x="2124172" y="754380"/>
                <a:ext cx="2626873" cy="6921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𝑆𝐸𝑅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620" i="1">
                          <a:latin typeface="Cambria Math" panose="02040503050406030204" pitchFamily="18" charset="0"/>
                        </a:rPr>
                        <m:t>≈#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2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524EB5A-F616-6545-A588-A02181C9E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172" y="754380"/>
                <a:ext cx="2626873" cy="69211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24F8BDD-44D7-3B4F-A0D5-B2CAE76E69CC}"/>
                  </a:ext>
                </a:extLst>
              </p:cNvPr>
              <p:cNvSpPr txBox="1"/>
              <p:nvPr/>
            </p:nvSpPr>
            <p:spPr>
              <a:xfrm>
                <a:off x="1686961" y="1716555"/>
                <a:ext cx="7289399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20" dirty="0">
                    <a:solidFill>
                      <a:srgbClr val="FF0000"/>
                    </a:solidFill>
                  </a:rPr>
                  <a:t>Goal: Maximize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2520" dirty="0">
                    <a:solidFill>
                      <a:srgbClr val="FF0000"/>
                    </a:solidFill>
                  </a:rPr>
                  <a:t> for the same overall power </a:t>
                </a:r>
                <a:endParaRPr lang="en-US" sz="252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24F8BDD-44D7-3B4F-A0D5-B2CAE76E6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961" y="1716555"/>
                <a:ext cx="7289399" cy="480131"/>
              </a:xfrm>
              <a:prstGeom prst="rect">
                <a:avLst/>
              </a:prstGeom>
              <a:blipFill>
                <a:blip r:embed="rId13"/>
                <a:stretch>
                  <a:fillRect l="-1389" t="-10526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E24494D1-211E-AE4C-B903-AE76FBDD6C07}"/>
                  </a:ext>
                </a:extLst>
              </p:cNvPr>
              <p:cNvSpPr/>
              <p:nvPr/>
            </p:nvSpPr>
            <p:spPr>
              <a:xfrm>
                <a:off x="2118360" y="3918250"/>
                <a:ext cx="621132" cy="243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r>
                  <a:rPr lang="en-US" sz="900" dirty="0"/>
                  <a:t>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E24494D1-211E-AE4C-B903-AE76FBDD6C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360" y="3918250"/>
                <a:ext cx="621132" cy="243913"/>
              </a:xfrm>
              <a:prstGeom prst="rect">
                <a:avLst/>
              </a:prstGeom>
              <a:blipFill>
                <a:blip r:embed="rId1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6CF655D5-AAF7-784B-B54F-504F10EA4343}"/>
                  </a:ext>
                </a:extLst>
              </p:cNvPr>
              <p:cNvSpPr/>
              <p:nvPr/>
            </p:nvSpPr>
            <p:spPr>
              <a:xfrm>
                <a:off x="4107180" y="3918250"/>
                <a:ext cx="621132" cy="243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en-US" sz="900" dirty="0"/>
                  <a:t>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6CF655D5-AAF7-784B-B54F-504F10EA43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180" y="3918250"/>
                <a:ext cx="621132" cy="243913"/>
              </a:xfrm>
              <a:prstGeom prst="rect">
                <a:avLst/>
              </a:prstGeom>
              <a:blipFill>
                <a:blip r:embed="rId1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61D12B0E-6626-884A-9982-D1ED4A9676C2}"/>
                  </a:ext>
                </a:extLst>
              </p:cNvPr>
              <p:cNvSpPr/>
              <p:nvPr/>
            </p:nvSpPr>
            <p:spPr>
              <a:xfrm>
                <a:off x="3421380" y="3918250"/>
                <a:ext cx="621132" cy="243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900" dirty="0"/>
                  <a:t>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61D12B0E-6626-884A-9982-D1ED4A967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380" y="3918250"/>
                <a:ext cx="621132" cy="243913"/>
              </a:xfrm>
              <a:prstGeom prst="rect">
                <a:avLst/>
              </a:prstGeom>
              <a:blipFill>
                <a:blip r:embed="rId1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E18020A0-ECFA-6C42-BE37-FD619E25CF05}"/>
                  </a:ext>
                </a:extLst>
              </p:cNvPr>
              <p:cNvSpPr/>
              <p:nvPr/>
            </p:nvSpPr>
            <p:spPr>
              <a:xfrm>
                <a:off x="2817292" y="3918250"/>
                <a:ext cx="621132" cy="2471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i="1">
                          <a:latin typeface="Cambria Math" panose="02040503050406030204" pitchFamily="18" charset="0"/>
                        </a:rPr>
                        <m:t>−1/</m:t>
                      </m:r>
                      <m:rad>
                        <m:radPr>
                          <m:degHide m:val="on"/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ra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E18020A0-ECFA-6C42-BE37-FD619E25CF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7292" y="3918250"/>
                <a:ext cx="621132" cy="247184"/>
              </a:xfrm>
              <a:prstGeom prst="rect">
                <a:avLst/>
              </a:prstGeom>
              <a:blipFill>
                <a:blip r:embed="rId1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6CF64B94-744C-1043-87BB-703D3B89C5E6}"/>
                  </a:ext>
                </a:extLst>
              </p:cNvPr>
              <p:cNvSpPr/>
              <p:nvPr/>
            </p:nvSpPr>
            <p:spPr>
              <a:xfrm>
                <a:off x="3147061" y="4840280"/>
                <a:ext cx="621132" cy="243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r>
                  <a:rPr lang="en-US" sz="900" dirty="0"/>
                  <a:t>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6CF64B94-744C-1043-87BB-703D3B89C5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061" y="4840280"/>
                <a:ext cx="621132" cy="24391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C8A1B217-842E-3F43-B66D-9D5C35AF079C}"/>
                  </a:ext>
                </a:extLst>
              </p:cNvPr>
              <p:cNvSpPr/>
              <p:nvPr/>
            </p:nvSpPr>
            <p:spPr>
              <a:xfrm>
                <a:off x="3147061" y="3533967"/>
                <a:ext cx="621132" cy="2471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i="1">
                          <a:latin typeface="Cambria Math" panose="02040503050406030204" pitchFamily="18" charset="0"/>
                        </a:rPr>
                        <m:t>+1/</m:t>
                      </m:r>
                      <m:rad>
                        <m:radPr>
                          <m:degHide m:val="on"/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ra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C8A1B217-842E-3F43-B66D-9D5C35AF07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061" y="3533967"/>
                <a:ext cx="621132" cy="247184"/>
              </a:xfrm>
              <a:prstGeom prst="rect">
                <a:avLst/>
              </a:prstGeom>
              <a:blipFill>
                <a:blip r:embed="rId19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BC5D1F2D-CC4A-D545-86AA-24D42B6F6DAB}"/>
                  </a:ext>
                </a:extLst>
              </p:cNvPr>
              <p:cNvSpPr/>
              <p:nvPr/>
            </p:nvSpPr>
            <p:spPr>
              <a:xfrm>
                <a:off x="3147062" y="4223059"/>
                <a:ext cx="621132" cy="243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900" dirty="0"/>
                  <a:t>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BC5D1F2D-CC4A-D545-86AA-24D42B6F6D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062" y="4223059"/>
                <a:ext cx="621132" cy="243913"/>
              </a:xfrm>
              <a:prstGeom prst="rect">
                <a:avLst/>
              </a:prstGeom>
              <a:blipFill>
                <a:blip r:embed="rId20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EB4F26C0-ED0D-CE47-9306-14E37F92A5D9}"/>
                  </a:ext>
                </a:extLst>
              </p:cNvPr>
              <p:cNvSpPr/>
              <p:nvPr/>
            </p:nvSpPr>
            <p:spPr>
              <a:xfrm>
                <a:off x="3147063" y="2880360"/>
                <a:ext cx="621132" cy="2471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i="1">
                          <a:latin typeface="Cambria Math" panose="02040503050406030204" pitchFamily="18" charset="0"/>
                        </a:rPr>
                        <m:t>+3/</m:t>
                      </m:r>
                      <m:rad>
                        <m:radPr>
                          <m:degHide m:val="on"/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ra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EB4F26C0-ED0D-CE47-9306-14E37F92A5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063" y="2880360"/>
                <a:ext cx="621132" cy="24718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Title 13">
                <a:extLst>
                  <a:ext uri="{FF2B5EF4-FFF2-40B4-BE49-F238E27FC236}">
                    <a16:creationId xmlns:a16="http://schemas.microsoft.com/office/drawing/2014/main" id="{A4E392CD-1CB5-DC40-83AD-1DF65C5C972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250559" y="5601257"/>
                <a:ext cx="2557814" cy="613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520" i="1" dirty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2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56" name="Title 13">
                <a:extLst>
                  <a:ext uri="{FF2B5EF4-FFF2-40B4-BE49-F238E27FC236}">
                    <a16:creationId xmlns:a16="http://schemas.microsoft.com/office/drawing/2014/main" id="{A4E392CD-1CB5-DC40-83AD-1DF65C5C9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0559" y="5601257"/>
                <a:ext cx="2557814" cy="613245"/>
              </a:xfrm>
              <a:prstGeom prst="rect">
                <a:avLst/>
              </a:prstGeom>
              <a:blipFill>
                <a:blip r:embed="rId22"/>
                <a:stretch>
                  <a:fillRect l="-990" t="-16327" b="-306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7" name="Title 13">
                <a:extLst>
                  <a:ext uri="{FF2B5EF4-FFF2-40B4-BE49-F238E27FC236}">
                    <a16:creationId xmlns:a16="http://schemas.microsoft.com/office/drawing/2014/main" id="{90C57962-CDED-EE4C-859A-A3D2F125618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244235" y="5558956"/>
                <a:ext cx="3566444" cy="613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520" i="1" dirty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52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2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52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520" dirty="0"/>
              </a:p>
            </p:txBody>
          </p:sp>
        </mc:Choice>
        <mc:Fallback>
          <p:sp>
            <p:nvSpPr>
              <p:cNvPr id="157" name="Title 13">
                <a:extLst>
                  <a:ext uri="{FF2B5EF4-FFF2-40B4-BE49-F238E27FC236}">
                    <a16:creationId xmlns:a16="http://schemas.microsoft.com/office/drawing/2014/main" id="{90C57962-CDED-EE4C-859A-A3D2F1256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235" y="5558956"/>
                <a:ext cx="3566444" cy="613245"/>
              </a:xfrm>
              <a:prstGeom prst="rect">
                <a:avLst/>
              </a:prstGeom>
              <a:blipFill>
                <a:blip r:embed="rId23"/>
                <a:stretch>
                  <a:fillRect l="-709" t="-14000" b="-2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EFC47199-BF27-A54F-9262-931B7EC00C84}"/>
                  </a:ext>
                </a:extLst>
              </p:cNvPr>
              <p:cNvSpPr/>
              <p:nvPr/>
            </p:nvSpPr>
            <p:spPr>
              <a:xfrm>
                <a:off x="6507480" y="3923694"/>
                <a:ext cx="621132" cy="2443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 smtClean="0"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r>
                  <a:rPr lang="en-US" sz="900" dirty="0"/>
                  <a:t>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900" dirty="0"/>
              </a:p>
            </p:txBody>
          </p:sp>
        </mc:Choice>
        <mc:Fallback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EFC47199-BF27-A54F-9262-931B7EC00C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480" y="3923694"/>
                <a:ext cx="621132" cy="24436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39BE4D47-C15A-C244-8358-5BA43D64F7C2}"/>
                  </a:ext>
                </a:extLst>
              </p:cNvPr>
              <p:cNvSpPr/>
              <p:nvPr/>
            </p:nvSpPr>
            <p:spPr>
              <a:xfrm>
                <a:off x="8445952" y="3923694"/>
                <a:ext cx="621132" cy="2443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 smtClean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en-US" sz="900" dirty="0"/>
                  <a:t>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900" dirty="0"/>
              </a:p>
            </p:txBody>
          </p:sp>
        </mc:Choice>
        <mc:Fallback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39BE4D47-C15A-C244-8358-5BA43D64F7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5952" y="3923694"/>
                <a:ext cx="621132" cy="24436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9A603685-33A6-9A45-9A6C-68AA4D1E2D23}"/>
                  </a:ext>
                </a:extLst>
              </p:cNvPr>
              <p:cNvSpPr/>
              <p:nvPr/>
            </p:nvSpPr>
            <p:spPr>
              <a:xfrm>
                <a:off x="7810500" y="3923694"/>
                <a:ext cx="621132" cy="2443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900" dirty="0"/>
                  <a:t>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900" dirty="0"/>
              </a:p>
            </p:txBody>
          </p:sp>
        </mc:Choice>
        <mc:Fallback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9A603685-33A6-9A45-9A6C-68AA4D1E2D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0" y="3923694"/>
                <a:ext cx="621132" cy="24436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E0BC471-75F0-984A-84B1-CCC11EC17A77}"/>
                  </a:ext>
                </a:extLst>
              </p:cNvPr>
              <p:cNvSpPr/>
              <p:nvPr/>
            </p:nvSpPr>
            <p:spPr>
              <a:xfrm>
                <a:off x="7124700" y="3923694"/>
                <a:ext cx="621132" cy="2471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i="1" smtClean="0">
                          <a:latin typeface="Cambria Math" panose="02040503050406030204" pitchFamily="18" charset="0"/>
                        </a:rPr>
                        <m:t>−1/</m:t>
                      </m:r>
                      <m:rad>
                        <m:radPr>
                          <m:degHide m:val="on"/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900" dirty="0"/>
              </a:p>
            </p:txBody>
          </p:sp>
        </mc:Choice>
        <mc:Fallback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E0BC471-75F0-984A-84B1-CCC11EC17A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700" y="3923694"/>
                <a:ext cx="621132" cy="247184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688969A0-61A2-AE4E-95F2-644F172F89AB}"/>
                  </a:ext>
                </a:extLst>
              </p:cNvPr>
              <p:cNvSpPr/>
              <p:nvPr/>
            </p:nvSpPr>
            <p:spPr>
              <a:xfrm>
                <a:off x="9710785" y="3909060"/>
                <a:ext cx="621132" cy="2443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 smtClean="0">
                        <a:latin typeface="Cambria Math" panose="02040503050406030204" pitchFamily="18" charset="0"/>
                      </a:rPr>
                      <m:t>+7</m:t>
                    </m:r>
                  </m:oMath>
                </a14:m>
                <a:r>
                  <a:rPr lang="en-US" sz="900" dirty="0"/>
                  <a:t>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900" dirty="0"/>
              </a:p>
            </p:txBody>
          </p:sp>
        </mc:Choice>
        <mc:Fallback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688969A0-61A2-AE4E-95F2-644F172F89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0785" y="3909060"/>
                <a:ext cx="621132" cy="244362"/>
              </a:xfrm>
              <a:prstGeom prst="rect">
                <a:avLst/>
              </a:prstGeom>
              <a:blipFill>
                <a:blip r:embed="rId2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3836D2F6-3F2D-DB48-B130-0979C132B4F9}"/>
                  </a:ext>
                </a:extLst>
              </p:cNvPr>
              <p:cNvSpPr/>
              <p:nvPr/>
            </p:nvSpPr>
            <p:spPr>
              <a:xfrm>
                <a:off x="9075333" y="3909060"/>
                <a:ext cx="621132" cy="2443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 smtClean="0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en-US" sz="900" dirty="0"/>
                  <a:t>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900" dirty="0"/>
              </a:p>
            </p:txBody>
          </p:sp>
        </mc:Choice>
        <mc:Fallback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3836D2F6-3F2D-DB48-B130-0979C132B4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333" y="3909060"/>
                <a:ext cx="621132" cy="244362"/>
              </a:xfrm>
              <a:prstGeom prst="rect">
                <a:avLst/>
              </a:prstGeom>
              <a:blipFill>
                <a:blip r:embed="rId29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80CA2E2-03A6-AF40-9CBB-4645FBC546D9}"/>
                  </a:ext>
                </a:extLst>
              </p:cNvPr>
              <p:cNvSpPr/>
              <p:nvPr/>
            </p:nvSpPr>
            <p:spPr>
              <a:xfrm>
                <a:off x="5273040" y="3920338"/>
                <a:ext cx="621132" cy="2443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 smtClean="0">
                        <a:latin typeface="Cambria Math" panose="02040503050406030204" pitchFamily="18" charset="0"/>
                      </a:rPr>
                      <m:t>−7</m:t>
                    </m:r>
                  </m:oMath>
                </a14:m>
                <a:r>
                  <a:rPr lang="en-US" sz="900" dirty="0"/>
                  <a:t>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900" dirty="0"/>
              </a:p>
            </p:txBody>
          </p:sp>
        </mc:Choice>
        <mc:Fallback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80CA2E2-03A6-AF40-9CBB-4645FBC546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040" y="3920338"/>
                <a:ext cx="621132" cy="244362"/>
              </a:xfrm>
              <a:prstGeom prst="rect">
                <a:avLst/>
              </a:prstGeom>
              <a:blipFill>
                <a:blip r:embed="rId30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8EDD50BD-5146-C849-B0D9-B2E39D549B42}"/>
                  </a:ext>
                </a:extLst>
              </p:cNvPr>
              <p:cNvSpPr/>
              <p:nvPr/>
            </p:nvSpPr>
            <p:spPr>
              <a:xfrm>
                <a:off x="5890260" y="3920338"/>
                <a:ext cx="621132" cy="2471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i="1" smtClean="0">
                          <a:latin typeface="Cambria Math" panose="02040503050406030204" pitchFamily="18" charset="0"/>
                        </a:rPr>
                        <m:t>−5/</m:t>
                      </m:r>
                      <m:rad>
                        <m:radPr>
                          <m:degHide m:val="on"/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900" dirty="0"/>
              </a:p>
            </p:txBody>
          </p:sp>
        </mc:Choice>
        <mc:Fallback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8EDD50BD-5146-C849-B0D9-B2E39D549B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260" y="3920338"/>
                <a:ext cx="621132" cy="247184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itle 13">
                <a:extLst>
                  <a:ext uri="{FF2B5EF4-FFF2-40B4-BE49-F238E27FC236}">
                    <a16:creationId xmlns:a16="http://schemas.microsoft.com/office/drawing/2014/main" id="{9CFB447E-1AFA-C34D-8BBE-D8E9DBBB02D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373291" y="5601257"/>
                <a:ext cx="493714" cy="613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96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≫</m:t>
                      </m:r>
                    </m:oMath>
                  </m:oMathPara>
                </a14:m>
                <a:endParaRPr lang="en-US" sz="396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7" name="Title 13">
                <a:extLst>
                  <a:ext uri="{FF2B5EF4-FFF2-40B4-BE49-F238E27FC236}">
                    <a16:creationId xmlns:a16="http://schemas.microsoft.com/office/drawing/2014/main" id="{9CFB447E-1AFA-C34D-8BBE-D8E9DBBB0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3291" y="5601257"/>
                <a:ext cx="493714" cy="613245"/>
              </a:xfrm>
              <a:prstGeom prst="rect">
                <a:avLst/>
              </a:prstGeom>
              <a:blipFill>
                <a:blip r:embed="rId32"/>
                <a:stretch>
                  <a:fillRect l="-12500" r="-42500"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860565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/>
      <p:bldP spid="298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61" grpId="0"/>
      <p:bldP spid="163" grpId="0"/>
      <p:bldP spid="164" grpId="0"/>
      <p:bldP spid="166" grpId="0"/>
      <p:bldP spid="167" grpId="0"/>
      <p:bldP spid="175" grpId="0"/>
      <p:bldP spid="176" grpId="0"/>
      <p:bldP spid="17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3"/>
              <p:cNvSpPr txBox="1">
                <a:spLocks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/>
                  <a:t>Shape of the Constellation (e.g.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r>
                  <a:rPr lang="en-US" sz="3600" dirty="0"/>
                  <a:t>)</a:t>
                </a:r>
              </a:p>
            </p:txBody>
          </p:sp>
        </mc:Choice>
        <mc:Fallback xmlns="">
          <p:sp>
            <p:nvSpPr>
              <p:cNvPr id="12" name="Tit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blipFill>
                <a:blip r:embed="rId4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F38C75FA-EC42-474E-A7BB-BBD6A03B17D8}"/>
              </a:ext>
            </a:extLst>
          </p:cNvPr>
          <p:cNvGrpSpPr>
            <a:grpSpLocks noChangeAspect="1"/>
          </p:cNvGrpSpPr>
          <p:nvPr/>
        </p:nvGrpSpPr>
        <p:grpSpPr>
          <a:xfrm>
            <a:off x="2049780" y="2743200"/>
            <a:ext cx="2890231" cy="2643448"/>
            <a:chOff x="431800" y="1336132"/>
            <a:chExt cx="5261845" cy="481255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C7528ED-9360-0242-A12A-A97DCA5B6F78}"/>
                </a:ext>
              </a:extLst>
            </p:cNvPr>
            <p:cNvGrpSpPr/>
            <p:nvPr/>
          </p:nvGrpSpPr>
          <p:grpSpPr>
            <a:xfrm>
              <a:off x="431800" y="3833209"/>
              <a:ext cx="5029707" cy="137162"/>
              <a:chOff x="194971" y="4540530"/>
              <a:chExt cx="5029707" cy="137162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FEE86811-DADE-FB4E-BAF2-9A61B8EB28CC}"/>
                  </a:ext>
                </a:extLst>
              </p:cNvPr>
              <p:cNvCxnSpPr/>
              <p:nvPr/>
            </p:nvCxnSpPr>
            <p:spPr>
              <a:xfrm>
                <a:off x="194971" y="4665384"/>
                <a:ext cx="5029707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F07C36F-B881-1C44-BBB5-7938DA103437}"/>
                  </a:ext>
                </a:extLst>
              </p:cNvPr>
              <p:cNvCxnSpPr/>
              <p:nvPr/>
            </p:nvCxnSpPr>
            <p:spPr>
              <a:xfrm>
                <a:off x="2054682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21DE3F1-6C36-C74A-B98D-BD166D7BCB3D}"/>
                  </a:ext>
                </a:extLst>
              </p:cNvPr>
              <p:cNvCxnSpPr/>
              <p:nvPr/>
            </p:nvCxnSpPr>
            <p:spPr>
              <a:xfrm>
                <a:off x="883234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B7DBCCE-2BB0-8240-8B09-4DF9047715A6}"/>
                  </a:ext>
                </a:extLst>
              </p:cNvPr>
              <p:cNvCxnSpPr/>
              <p:nvPr/>
            </p:nvCxnSpPr>
            <p:spPr>
              <a:xfrm>
                <a:off x="3226128" y="4540532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6371958-20C7-B144-BCEF-327B7949C92C}"/>
                  </a:ext>
                </a:extLst>
              </p:cNvPr>
              <p:cNvCxnSpPr/>
              <p:nvPr/>
            </p:nvCxnSpPr>
            <p:spPr>
              <a:xfrm>
                <a:off x="4397577" y="454053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E0FC233-2C56-D94E-8250-7394846C41E8}"/>
                </a:ext>
              </a:extLst>
            </p:cNvPr>
            <p:cNvGrpSpPr/>
            <p:nvPr/>
          </p:nvGrpSpPr>
          <p:grpSpPr>
            <a:xfrm rot="16200000">
              <a:off x="718147" y="3908402"/>
              <a:ext cx="4343401" cy="137160"/>
              <a:chOff x="500279" y="4511049"/>
              <a:chExt cx="4343401" cy="137160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9535952A-9231-474A-A17C-5C771FF40A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71978" y="2400700"/>
                <a:ext cx="3" cy="4343401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BCC5907-F590-8541-8713-EE9F6C564028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B5C388A-3B9F-9545-BD4A-7E271AB518A5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55F0EF0-5A7E-394C-A129-E4450B1707A5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1061129-3BAB-7E46-BB74-5A972153546B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/>
                <p:nvPr/>
              </p:nvSpPr>
              <p:spPr>
                <a:xfrm>
                  <a:off x="5453990" y="3971089"/>
                  <a:ext cx="239655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3990" y="3971089"/>
                  <a:ext cx="239655" cy="453863"/>
                </a:xfrm>
                <a:prstGeom prst="rect">
                  <a:avLst/>
                </a:prstGeom>
                <a:blipFill>
                  <a:blip r:embed="rId5"/>
                  <a:stretch>
                    <a:fillRect l="-36364" r="-36364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/>
                <p:nvPr/>
              </p:nvSpPr>
              <p:spPr>
                <a:xfrm>
                  <a:off x="2898277" y="1336132"/>
                  <a:ext cx="352539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8277" y="1336132"/>
                  <a:ext cx="352539" cy="453863"/>
                </a:xfrm>
                <a:prstGeom prst="rect">
                  <a:avLst/>
                </a:prstGeom>
                <a:blipFill>
                  <a:blip r:embed="rId6"/>
                  <a:stretch>
                    <a:fillRect l="-29412" r="-23529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00FE9A4-6D37-C240-B650-B4E4005F7FF1}"/>
                </a:ext>
              </a:extLst>
            </p:cNvPr>
            <p:cNvGrpSpPr/>
            <p:nvPr/>
          </p:nvGrpSpPr>
          <p:grpSpPr>
            <a:xfrm>
              <a:off x="1151435" y="2209133"/>
              <a:ext cx="3590437" cy="3535680"/>
              <a:chOff x="3046071" y="2423160"/>
              <a:chExt cx="3590437" cy="3535680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99EE245-7F69-6B41-9C11-E70B8D1B11C7}"/>
                  </a:ext>
                </a:extLst>
              </p:cNvPr>
              <p:cNvGrpSpPr/>
              <p:nvPr/>
            </p:nvGrpSpPr>
            <p:grpSpPr>
              <a:xfrm>
                <a:off x="3046071" y="3576453"/>
                <a:ext cx="3590437" cy="91440"/>
                <a:chOff x="3108222" y="4871853"/>
                <a:chExt cx="3590437" cy="91440"/>
              </a:xfrm>
            </p:grpSpPr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4098F77F-F0BE-C240-ACE1-51BC249A73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AB2896D6-DA7A-FA4B-B1ED-E2AD1A166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B8589E1B-279E-5348-B860-1256CB8CAC7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648F3AB0-7940-4B40-B87A-F16867CF03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84DC7FA8-3223-694B-AD34-04943EA36525}"/>
                  </a:ext>
                </a:extLst>
              </p:cNvPr>
              <p:cNvGrpSpPr/>
              <p:nvPr/>
            </p:nvGrpSpPr>
            <p:grpSpPr>
              <a:xfrm>
                <a:off x="3046071" y="4709160"/>
                <a:ext cx="3590437" cy="91440"/>
                <a:chOff x="3108222" y="4871853"/>
                <a:chExt cx="3590437" cy="91440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D98DAA4-27FF-3347-8A98-A3C2E67D63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09964D06-9472-F64C-ADD2-5F74368978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1E95DF9-B6B3-3446-8524-C9F7C0020F5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8A719C5B-7F51-3B49-B952-AAD5C03B53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EF3AC6E-2982-9242-BE9F-B9F80CF8F9BB}"/>
                  </a:ext>
                </a:extLst>
              </p:cNvPr>
              <p:cNvGrpSpPr/>
              <p:nvPr/>
            </p:nvGrpSpPr>
            <p:grpSpPr>
              <a:xfrm>
                <a:off x="3046071" y="5867400"/>
                <a:ext cx="3590437" cy="91440"/>
                <a:chOff x="3108222" y="4871853"/>
                <a:chExt cx="3590437" cy="91440"/>
              </a:xfrm>
            </p:grpSpPr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FA60B28E-1BC1-7A42-8C84-5E19220976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3A6ECCF1-4B5D-8E4F-B23E-DE60FC9549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7774C9A4-6C65-B14C-ADF0-2494DA5597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BF60712C-E334-1C42-83B2-FC17CD4103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892ACD5E-CDFC-D04D-AE1F-5F6B94065AD0}"/>
                  </a:ext>
                </a:extLst>
              </p:cNvPr>
              <p:cNvGrpSpPr/>
              <p:nvPr/>
            </p:nvGrpSpPr>
            <p:grpSpPr>
              <a:xfrm>
                <a:off x="3046071" y="2423160"/>
                <a:ext cx="3590437" cy="91440"/>
                <a:chOff x="3108222" y="4871853"/>
                <a:chExt cx="3590437" cy="91440"/>
              </a:xfrm>
            </p:grpSpPr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4AC3B90-CD47-AB46-B72E-432C14F984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8222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B2C0E500-0480-EC48-8B6C-979DD5F145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74554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9444357D-CE2C-294C-9AEE-970F36C67B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40886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79A14DD9-F581-4742-9C05-C350513284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07219" y="4871853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</p:grp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284E93C-BF5C-0E49-A75F-927422A25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>
              <a:off x="926105" y="1891803"/>
              <a:ext cx="574201" cy="68844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EF4C2C6-11E9-F348-9647-250AD3B84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>
              <a:off x="2020645" y="1891803"/>
              <a:ext cx="691359" cy="68844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39FDC4-EB99-8B4F-A917-83AE2AA52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3902244">
              <a:off x="2098750" y="3029384"/>
              <a:ext cx="574201" cy="688445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980A437-6734-0448-B5F0-BACFC77FA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5329487">
              <a:off x="3212331" y="4227001"/>
              <a:ext cx="574201" cy="68844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A213E16-DB2C-CB4A-9154-A40EEA130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0397240">
              <a:off x="4384004" y="5351645"/>
              <a:ext cx="574201" cy="688445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18708774-0D1F-C745-87F3-4B26413D6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6486529">
              <a:off x="1982078" y="4168422"/>
              <a:ext cx="691359" cy="688445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56233B9-250F-254A-85FB-072602825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3472963">
              <a:off x="3211359" y="3087963"/>
              <a:ext cx="691359" cy="688445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DC1B56D-05A3-0F4E-B2C4-BC11C18BB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6193507">
              <a:off x="4325425" y="1891803"/>
              <a:ext cx="691359" cy="688445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C242A58-B9DD-A749-8D43-1BA0E79FC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867526" y="5351645"/>
              <a:ext cx="691359" cy="68844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6AA3C63-E194-2C43-8CB1-B3E5C1895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9956312">
              <a:off x="3232343" y="1891803"/>
              <a:ext cx="574201" cy="68844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145069E-6C38-7145-B78C-FE9654905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11363177">
              <a:off x="867526" y="3049396"/>
              <a:ext cx="691359" cy="688445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8C133CF-A657-644C-8B86-0F1F266F3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1794304">
              <a:off x="926105" y="4206989"/>
              <a:ext cx="574201" cy="68844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F01472D-7505-8041-A7E6-7704147F5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943890">
              <a:off x="2078738" y="5351645"/>
              <a:ext cx="574201" cy="688445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33E4561-16A2-D040-B234-E0210D1C1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78517">
              <a:off x="3172792" y="5351645"/>
              <a:ext cx="691359" cy="688445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560EB91-F2FA-7147-A8AA-00380D4CC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4079072">
              <a:off x="4325425" y="4206989"/>
              <a:ext cx="691359" cy="688445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FFD7A43-F630-DB48-BF7E-84815CB01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19374628">
              <a:off x="4384004" y="3049396"/>
              <a:ext cx="574201" cy="68844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524EB5A-F616-6545-A588-A02181C9E69F}"/>
                  </a:ext>
                </a:extLst>
              </p:cNvPr>
              <p:cNvSpPr/>
              <p:nvPr/>
            </p:nvSpPr>
            <p:spPr>
              <a:xfrm>
                <a:off x="2124172" y="754380"/>
                <a:ext cx="2626873" cy="6921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𝑆𝐸𝑅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620" i="1">
                          <a:latin typeface="Cambria Math" panose="02040503050406030204" pitchFamily="18" charset="0"/>
                        </a:rPr>
                        <m:t>≈#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2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524EB5A-F616-6545-A588-A02181C9E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172" y="754380"/>
                <a:ext cx="2626873" cy="6921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24F8BDD-44D7-3B4F-A0D5-B2CAE76E69CC}"/>
                  </a:ext>
                </a:extLst>
              </p:cNvPr>
              <p:cNvSpPr txBox="1"/>
              <p:nvPr/>
            </p:nvSpPr>
            <p:spPr>
              <a:xfrm>
                <a:off x="1686961" y="1716555"/>
                <a:ext cx="7289399" cy="1117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20" dirty="0">
                    <a:solidFill>
                      <a:srgbClr val="FF0000"/>
                    </a:solidFill>
                  </a:rPr>
                  <a:t>Goal: Maximize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2520" dirty="0">
                    <a:solidFill>
                      <a:srgbClr val="FF0000"/>
                    </a:solidFill>
                  </a:rPr>
                  <a:t> for the same overall power</a:t>
                </a:r>
              </a:p>
              <a:p>
                <a:endParaRPr lang="en-US" sz="1620" dirty="0">
                  <a:solidFill>
                    <a:srgbClr val="7030A0"/>
                  </a:solidFill>
                </a:endParaRPr>
              </a:p>
              <a:p>
                <a:r>
                  <a:rPr lang="en-US" sz="2520" dirty="0">
                    <a:solidFill>
                      <a:srgbClr val="7030A0"/>
                    </a:solidFill>
                  </a:rPr>
                  <a:t>Average of constellation should be zero. </a:t>
                </a: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24F8BDD-44D7-3B4F-A0D5-B2CAE76E6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961" y="1716555"/>
                <a:ext cx="7289399" cy="1117229"/>
              </a:xfrm>
              <a:prstGeom prst="rect">
                <a:avLst/>
              </a:prstGeom>
              <a:blipFill>
                <a:blip r:embed="rId9"/>
                <a:stretch>
                  <a:fillRect l="-1389" t="-4494" b="-12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E24494D1-211E-AE4C-B903-AE76FBDD6C07}"/>
                  </a:ext>
                </a:extLst>
              </p:cNvPr>
              <p:cNvSpPr/>
              <p:nvPr/>
            </p:nvSpPr>
            <p:spPr>
              <a:xfrm>
                <a:off x="2118360" y="4161398"/>
                <a:ext cx="621132" cy="243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r>
                  <a:rPr lang="en-US" sz="900" dirty="0"/>
                  <a:t>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E24494D1-211E-AE4C-B903-AE76FBDD6C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360" y="4161398"/>
                <a:ext cx="621132" cy="24391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6CF655D5-AAF7-784B-B54F-504F10EA4343}"/>
                  </a:ext>
                </a:extLst>
              </p:cNvPr>
              <p:cNvSpPr/>
              <p:nvPr/>
            </p:nvSpPr>
            <p:spPr>
              <a:xfrm>
                <a:off x="4107180" y="4161398"/>
                <a:ext cx="621132" cy="243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en-US" sz="900" dirty="0"/>
                  <a:t>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6CF655D5-AAF7-784B-B54F-504F10EA43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180" y="4161398"/>
                <a:ext cx="621132" cy="2439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61D12B0E-6626-884A-9982-D1ED4A9676C2}"/>
                  </a:ext>
                </a:extLst>
              </p:cNvPr>
              <p:cNvSpPr/>
              <p:nvPr/>
            </p:nvSpPr>
            <p:spPr>
              <a:xfrm>
                <a:off x="3421380" y="4161398"/>
                <a:ext cx="621132" cy="243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900" dirty="0"/>
                  <a:t>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61D12B0E-6626-884A-9982-D1ED4A967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380" y="4161398"/>
                <a:ext cx="621132" cy="24391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E18020A0-ECFA-6C42-BE37-FD619E25CF05}"/>
                  </a:ext>
                </a:extLst>
              </p:cNvPr>
              <p:cNvSpPr/>
              <p:nvPr/>
            </p:nvSpPr>
            <p:spPr>
              <a:xfrm>
                <a:off x="2817292" y="4161397"/>
                <a:ext cx="621132" cy="2471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i="1">
                          <a:latin typeface="Cambria Math" panose="02040503050406030204" pitchFamily="18" charset="0"/>
                        </a:rPr>
                        <m:t>−1/</m:t>
                      </m:r>
                      <m:rad>
                        <m:radPr>
                          <m:degHide m:val="on"/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ra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E18020A0-ECFA-6C42-BE37-FD619E25CF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7292" y="4161397"/>
                <a:ext cx="621132" cy="2471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6CF64B94-744C-1043-87BB-703D3B89C5E6}"/>
                  </a:ext>
                </a:extLst>
              </p:cNvPr>
              <p:cNvSpPr/>
              <p:nvPr/>
            </p:nvSpPr>
            <p:spPr>
              <a:xfrm>
                <a:off x="3147061" y="5083427"/>
                <a:ext cx="621132" cy="243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r>
                  <a:rPr lang="en-US" sz="900" dirty="0"/>
                  <a:t>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6CF64B94-744C-1043-87BB-703D3B89C5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061" y="5083427"/>
                <a:ext cx="621132" cy="243913"/>
              </a:xfrm>
              <a:prstGeom prst="rect">
                <a:avLst/>
              </a:prstGeom>
              <a:blipFill>
                <a:blip r:embed="rId1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C8A1B217-842E-3F43-B66D-9D5C35AF079C}"/>
                  </a:ext>
                </a:extLst>
              </p:cNvPr>
              <p:cNvSpPr/>
              <p:nvPr/>
            </p:nvSpPr>
            <p:spPr>
              <a:xfrm>
                <a:off x="3147061" y="3777114"/>
                <a:ext cx="621132" cy="2471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i="1">
                          <a:latin typeface="Cambria Math" panose="02040503050406030204" pitchFamily="18" charset="0"/>
                        </a:rPr>
                        <m:t>+1/</m:t>
                      </m:r>
                      <m:rad>
                        <m:radPr>
                          <m:degHide m:val="on"/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ra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C8A1B217-842E-3F43-B66D-9D5C35AF07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061" y="3777114"/>
                <a:ext cx="621132" cy="247184"/>
              </a:xfrm>
              <a:prstGeom prst="rect">
                <a:avLst/>
              </a:prstGeom>
              <a:blipFill>
                <a:blip r:embed="rId1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BC5D1F2D-CC4A-D545-86AA-24D42B6F6DAB}"/>
                  </a:ext>
                </a:extLst>
              </p:cNvPr>
              <p:cNvSpPr/>
              <p:nvPr/>
            </p:nvSpPr>
            <p:spPr>
              <a:xfrm>
                <a:off x="3147062" y="4466206"/>
                <a:ext cx="621132" cy="243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900" dirty="0"/>
                  <a:t>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BC5D1F2D-CC4A-D545-86AA-24D42B6F6D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062" y="4466206"/>
                <a:ext cx="621132" cy="24391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EB4F26C0-ED0D-CE47-9306-14E37F92A5D9}"/>
                  </a:ext>
                </a:extLst>
              </p:cNvPr>
              <p:cNvSpPr/>
              <p:nvPr/>
            </p:nvSpPr>
            <p:spPr>
              <a:xfrm>
                <a:off x="3147063" y="3123507"/>
                <a:ext cx="621132" cy="2471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i="1">
                          <a:latin typeface="Cambria Math" panose="02040503050406030204" pitchFamily="18" charset="0"/>
                        </a:rPr>
                        <m:t>+3/</m:t>
                      </m:r>
                      <m:rad>
                        <m:radPr>
                          <m:degHide m:val="on"/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ra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EB4F26C0-ED0D-CE47-9306-14E37F92A5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063" y="3123507"/>
                <a:ext cx="621132" cy="24718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B4276A6-F04D-4043-B3C8-895A52295201}"/>
              </a:ext>
            </a:extLst>
          </p:cNvPr>
          <p:cNvGrpSpPr/>
          <p:nvPr/>
        </p:nvGrpSpPr>
        <p:grpSpPr>
          <a:xfrm>
            <a:off x="5715369" y="4656679"/>
            <a:ext cx="3178768" cy="75341"/>
            <a:chOff x="-562466" y="4540530"/>
            <a:chExt cx="5787144" cy="137162"/>
          </a:xfrm>
        </p:grpSpPr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51D248EE-1D76-AB4B-A440-AE1AF5B1C329}"/>
                </a:ext>
              </a:extLst>
            </p:cNvPr>
            <p:cNvCxnSpPr>
              <a:cxnSpLocks/>
            </p:cNvCxnSpPr>
            <p:nvPr/>
          </p:nvCxnSpPr>
          <p:spPr>
            <a:xfrm>
              <a:off x="-562466" y="4654684"/>
              <a:ext cx="5787144" cy="10699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95643EDF-575C-5A42-B1FA-0C0A7515428F}"/>
                </a:ext>
              </a:extLst>
            </p:cNvPr>
            <p:cNvCxnSpPr/>
            <p:nvPr/>
          </p:nvCxnSpPr>
          <p:spPr>
            <a:xfrm>
              <a:off x="2054682" y="4540532"/>
              <a:ext cx="0" cy="13715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CC393E23-94C2-6249-8A8F-FF0BCB319980}"/>
                </a:ext>
              </a:extLst>
            </p:cNvPr>
            <p:cNvCxnSpPr/>
            <p:nvPr/>
          </p:nvCxnSpPr>
          <p:spPr>
            <a:xfrm>
              <a:off x="883234" y="4540532"/>
              <a:ext cx="0" cy="13715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326767DA-7338-6E43-936E-6DD7D708F016}"/>
                </a:ext>
              </a:extLst>
            </p:cNvPr>
            <p:cNvCxnSpPr/>
            <p:nvPr/>
          </p:nvCxnSpPr>
          <p:spPr>
            <a:xfrm>
              <a:off x="3226128" y="4540532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59C5A052-9E3B-8F4E-9BFA-57FFB5741EB0}"/>
                </a:ext>
              </a:extLst>
            </p:cNvPr>
            <p:cNvCxnSpPr/>
            <p:nvPr/>
          </p:nvCxnSpPr>
          <p:spPr>
            <a:xfrm>
              <a:off x="4397577" y="4540530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60BACF0-A9B7-A743-9745-F5DB7DDC10B8}"/>
              </a:ext>
            </a:extLst>
          </p:cNvPr>
          <p:cNvGrpSpPr/>
          <p:nvPr/>
        </p:nvGrpSpPr>
        <p:grpSpPr>
          <a:xfrm rot="16200000">
            <a:off x="5449370" y="4174996"/>
            <a:ext cx="2801770" cy="75339"/>
            <a:chOff x="135681" y="4511049"/>
            <a:chExt cx="5100786" cy="137160"/>
          </a:xfrm>
        </p:grpSpPr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0F159723-57DE-F348-A582-000AE246736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684530" y="2023549"/>
              <a:ext cx="3087" cy="5100786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937D1A23-2AB4-5B46-AEE7-CE87247B1DC4}"/>
                </a:ext>
              </a:extLst>
            </p:cNvPr>
            <p:cNvCxnSpPr/>
            <p:nvPr/>
          </p:nvCxnSpPr>
          <p:spPr>
            <a:xfrm>
              <a:off x="2051304" y="4511049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6A855C95-E1C7-694B-BB30-8818A2BCA9A7}"/>
                </a:ext>
              </a:extLst>
            </p:cNvPr>
            <p:cNvCxnSpPr/>
            <p:nvPr/>
          </p:nvCxnSpPr>
          <p:spPr>
            <a:xfrm>
              <a:off x="879856" y="4511049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E430F29A-74A9-944C-8011-095D6A4DC5FE}"/>
                </a:ext>
              </a:extLst>
            </p:cNvPr>
            <p:cNvCxnSpPr/>
            <p:nvPr/>
          </p:nvCxnSpPr>
          <p:spPr>
            <a:xfrm>
              <a:off x="3222752" y="4511049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1B8BB25B-519D-1F49-BE34-82C202699E74}"/>
                </a:ext>
              </a:extLst>
            </p:cNvPr>
            <p:cNvCxnSpPr/>
            <p:nvPr/>
          </p:nvCxnSpPr>
          <p:spPr>
            <a:xfrm>
              <a:off x="4394200" y="4511049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D39DF38-0376-2549-975C-27A8A285A24C}"/>
                  </a:ext>
                </a:extLst>
              </p:cNvPr>
              <p:cNvSpPr txBox="1"/>
              <p:nvPr/>
            </p:nvSpPr>
            <p:spPr>
              <a:xfrm>
                <a:off x="9060333" y="4818737"/>
                <a:ext cx="1316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D39DF38-0376-2549-975C-27A8A285A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0333" y="4818737"/>
                <a:ext cx="131638" cy="249299"/>
              </a:xfrm>
              <a:prstGeom prst="rect">
                <a:avLst/>
              </a:prstGeom>
              <a:blipFill>
                <a:blip r:embed="rId18"/>
                <a:stretch>
                  <a:fillRect l="-36364" r="-3636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2A766047-910F-0144-81D2-D29FE69C38EF}"/>
                  </a:ext>
                </a:extLst>
              </p:cNvPr>
              <p:cNvSpPr txBox="1"/>
              <p:nvPr/>
            </p:nvSpPr>
            <p:spPr>
              <a:xfrm>
                <a:off x="6887925" y="2674621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2A766047-910F-0144-81D2-D29FE69C3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925" y="2674621"/>
                <a:ext cx="193643" cy="249299"/>
              </a:xfrm>
              <a:prstGeom prst="rect">
                <a:avLst/>
              </a:prstGeom>
              <a:blipFill>
                <a:blip r:embed="rId19"/>
                <a:stretch>
                  <a:fillRect l="-31250" r="-31250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55DC378-B8E6-FC47-85AD-8B7BC36A9063}"/>
              </a:ext>
            </a:extLst>
          </p:cNvPr>
          <p:cNvGrpSpPr/>
          <p:nvPr/>
        </p:nvGrpSpPr>
        <p:grpSpPr>
          <a:xfrm>
            <a:off x="6526697" y="3198915"/>
            <a:ext cx="1972158" cy="1942086"/>
            <a:chOff x="3046071" y="2423160"/>
            <a:chExt cx="3590437" cy="3535680"/>
          </a:xfrm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FC5BBCE6-BD4B-8B46-B0EB-C6F284DF9DD9}"/>
                </a:ext>
              </a:extLst>
            </p:cNvPr>
            <p:cNvGrpSpPr/>
            <p:nvPr/>
          </p:nvGrpSpPr>
          <p:grpSpPr>
            <a:xfrm>
              <a:off x="3046071" y="3576453"/>
              <a:ext cx="3590437" cy="91440"/>
              <a:chOff x="3108222" y="4871853"/>
              <a:chExt cx="3590437" cy="91440"/>
            </a:xfrm>
          </p:grpSpPr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9B59F4A0-D0B9-0C43-8CDC-35D39DEDDE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F0650779-B1A6-8348-8B1A-96E440AE5C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C92A5F11-3D18-824A-95E7-F076D0C6B0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4F2A6EF3-0649-3F4D-AE5B-C0060D0710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FACADDA9-6722-CA45-B2F5-CADD941D0FDE}"/>
                </a:ext>
              </a:extLst>
            </p:cNvPr>
            <p:cNvGrpSpPr/>
            <p:nvPr/>
          </p:nvGrpSpPr>
          <p:grpSpPr>
            <a:xfrm>
              <a:off x="3046071" y="4709160"/>
              <a:ext cx="3590437" cy="91440"/>
              <a:chOff x="3108222" y="4871853"/>
              <a:chExt cx="3590437" cy="91440"/>
            </a:xfrm>
          </p:grpSpPr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F381FF96-F21A-D24B-BD3D-7EC11783D6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61156A20-1840-A24C-8D28-0726F2A123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F7A00E22-C0D4-0F43-BF15-82E01BCB62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FFE43BA9-848A-4849-A728-3FB7B57080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5790A2E4-DB17-8A49-8616-9677CCEDB326}"/>
                </a:ext>
              </a:extLst>
            </p:cNvPr>
            <p:cNvGrpSpPr/>
            <p:nvPr/>
          </p:nvGrpSpPr>
          <p:grpSpPr>
            <a:xfrm>
              <a:off x="3046071" y="5867400"/>
              <a:ext cx="3590437" cy="91440"/>
              <a:chOff x="3108222" y="4871853"/>
              <a:chExt cx="3590437" cy="91440"/>
            </a:xfrm>
          </p:grpSpPr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39336274-8B5F-2744-B331-DE5EBF2501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12D2DC9C-30D3-0640-9D9D-D903138491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77D3C971-9572-4F46-AE3A-D5D62B6B8E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5FFC6865-B93E-754B-8714-C057A5782E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B5A18016-ABC3-0F48-A7C0-14496B8AD3C1}"/>
                </a:ext>
              </a:extLst>
            </p:cNvPr>
            <p:cNvGrpSpPr/>
            <p:nvPr/>
          </p:nvGrpSpPr>
          <p:grpSpPr>
            <a:xfrm>
              <a:off x="3046071" y="2423160"/>
              <a:ext cx="3590437" cy="91440"/>
              <a:chOff x="3108222" y="4871853"/>
              <a:chExt cx="3590437" cy="91440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3DBDBCA2-8F98-8842-9224-30B557DAAF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D2929BBA-0B58-FE44-AAD0-7C5803EB6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050ED029-5AD4-6E44-85DA-48DC9F8FA5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4F3A15EB-98B2-E144-BE2E-0CFC0B23F7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</p:grp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E28CAEB1-6592-C748-ADF0-5CA2CE4592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>
            <a:off x="6402927" y="3024612"/>
            <a:ext cx="315398" cy="378150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060B1966-3A51-294E-9F3E-68296E99AA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>
            <a:off x="7004137" y="3024612"/>
            <a:ext cx="379751" cy="378150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7A0739B8-4C5C-9C4B-9BFB-B23C5A84DD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 rot="3902244">
            <a:off x="7047038" y="3649465"/>
            <a:ext cx="315399" cy="378149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DEA27301-D087-8949-A41F-F9E749BC53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 rot="15329487">
            <a:off x="7658707" y="4307295"/>
            <a:ext cx="315399" cy="378149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BDC0BE62-966B-F740-BD46-3633BDD594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 rot="10397240">
            <a:off x="8302285" y="4925042"/>
            <a:ext cx="315398" cy="378150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760099C8-D7DF-5C46-A0BA-4D84D86A90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 rot="16486529">
            <a:off x="6982953" y="4275118"/>
            <a:ext cx="379751" cy="378149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90136A5C-2EEB-A349-885B-766EB98B71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 rot="3472963">
            <a:off x="7658173" y="3681642"/>
            <a:ext cx="379751" cy="378149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EAFFEE95-C796-A94D-B987-A604709D8C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 rot="6193507">
            <a:off x="8270109" y="3024612"/>
            <a:ext cx="379751" cy="378149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D11ED4B3-E885-F643-A99F-0BB670BC97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 rot="11363177">
            <a:off x="6370751" y="4925042"/>
            <a:ext cx="379751" cy="378150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D66AE3A2-F2ED-B144-92B9-310331DD8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 rot="9956312">
            <a:off x="7669699" y="3024612"/>
            <a:ext cx="315398" cy="378150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0B322D1B-C823-0A47-BDAD-4792CB80FF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 rot="11363177">
            <a:off x="6370751" y="3660457"/>
            <a:ext cx="379751" cy="378150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7E125F10-4CFC-564E-B2D0-5CD0A25C9E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 rot="11794304">
            <a:off x="6402927" y="4296303"/>
            <a:ext cx="315398" cy="378150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1BDEE87C-AA81-B84A-A85A-C68F9082BF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 rot="19943890">
            <a:off x="7036046" y="4925042"/>
            <a:ext cx="315398" cy="378150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51B2F4D7-1F3F-744E-9A9C-37961B0A2A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 rot="478517">
            <a:off x="7636989" y="4925042"/>
            <a:ext cx="379751" cy="378150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265425BD-564F-E042-92C1-6425205B96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 rot="4079072">
            <a:off x="8270109" y="4296302"/>
            <a:ext cx="379751" cy="378149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4C605241-1B51-CB4A-A733-0E200E5741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 rot="19374628">
            <a:off x="8302285" y="3660457"/>
            <a:ext cx="315398" cy="378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4681221-77A7-AA45-85F5-176E72231D21}"/>
                  </a:ext>
                </a:extLst>
              </p:cNvPr>
              <p:cNvSpPr/>
              <p:nvPr/>
            </p:nvSpPr>
            <p:spPr>
              <a:xfrm>
                <a:off x="2483157" y="5550880"/>
                <a:ext cx="1505284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2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d>
                                    <m:dPr>
                                      <m:ctrlP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162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2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4681221-77A7-AA45-85F5-176E72231D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157" y="5550880"/>
                <a:ext cx="1505284" cy="3416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9A2050F2-F953-8641-8617-8D3F8F891056}"/>
                  </a:ext>
                </a:extLst>
              </p:cNvPr>
              <p:cNvSpPr/>
              <p:nvPr/>
            </p:nvSpPr>
            <p:spPr>
              <a:xfrm>
                <a:off x="6300589" y="5550961"/>
                <a:ext cx="2640916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2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62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2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d>
                                  <m:dPr>
                                    <m:ctrlPr>
                                      <a:rPr lang="en-US" sz="162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2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162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20" i="1">
                        <a:latin typeface="Cambria Math" panose="02040503050406030204" pitchFamily="18" charset="0"/>
                      </a:rPr>
                      <m:t>=1+</m:t>
                    </m:r>
                    <m:sSup>
                      <m:sSup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2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2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62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2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d>
                                  <m:dPr>
                                    <m:ctrlPr>
                                      <a:rPr lang="en-US" sz="162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2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p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20" dirty="0"/>
                  <a:t> </a:t>
                </a:r>
              </a:p>
            </p:txBody>
          </p:sp>
        </mc:Choice>
        <mc:Fallback xmlns=""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9A2050F2-F953-8641-8617-8D3F8F8910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589" y="5550961"/>
                <a:ext cx="2640916" cy="3416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E33CE72-F365-4743-A7C8-AEE65DB57E73}"/>
                  </a:ext>
                </a:extLst>
              </p:cNvPr>
              <p:cNvSpPr/>
              <p:nvPr/>
            </p:nvSpPr>
            <p:spPr>
              <a:xfrm>
                <a:off x="1524000" y="5999304"/>
                <a:ext cx="9144000" cy="86793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20" dirty="0">
                    <a:solidFill>
                      <a:schemeClr val="bg1"/>
                    </a:solidFill>
                  </a:rPr>
                  <a:t>If Average is not zero, we have higher TX Power for the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2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52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2520" dirty="0">
                    <a:solidFill>
                      <a:schemeClr val="bg1"/>
                    </a:solidFill>
                  </a:rPr>
                  <a:t> or smaller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2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52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2520" dirty="0">
                    <a:solidFill>
                      <a:schemeClr val="bg1"/>
                    </a:solidFill>
                  </a:rPr>
                  <a:t> for same TX power.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E33CE72-F365-4743-A7C8-AEE65DB57E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999304"/>
                <a:ext cx="9144000" cy="867930"/>
              </a:xfrm>
              <a:prstGeom prst="rect">
                <a:avLst/>
              </a:prstGeom>
              <a:blipFill>
                <a:blip r:embed="rId22"/>
                <a:stretch>
                  <a:fillRect l="-971" t="-5797" r="-1664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72277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16" grpId="0"/>
      <p:bldP spid="117" grpId="0"/>
      <p:bldP spid="5" grpId="0"/>
      <p:bldP spid="225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3"/>
              <p:cNvSpPr txBox="1">
                <a:spLocks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/>
                  <a:t>Shape of the Constellation (e.g.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r>
                  <a:rPr lang="en-US" sz="3600" dirty="0"/>
                  <a:t>)</a:t>
                </a:r>
              </a:p>
            </p:txBody>
          </p:sp>
        </mc:Choice>
        <mc:Fallback xmlns="">
          <p:sp>
            <p:nvSpPr>
              <p:cNvPr id="12" name="Tit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blipFill>
                <a:blip r:embed="rId4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524EB5A-F616-6545-A588-A02181C9E69F}"/>
                  </a:ext>
                </a:extLst>
              </p:cNvPr>
              <p:cNvSpPr/>
              <p:nvPr/>
            </p:nvSpPr>
            <p:spPr>
              <a:xfrm>
                <a:off x="2124172" y="754380"/>
                <a:ext cx="2626873" cy="6921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𝑆𝐸𝑅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620" i="1">
                          <a:latin typeface="Cambria Math" panose="02040503050406030204" pitchFamily="18" charset="0"/>
                        </a:rPr>
                        <m:t>≈#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2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524EB5A-F616-6545-A588-A02181C9E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172" y="754380"/>
                <a:ext cx="2626873" cy="6921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24F8BDD-44D7-3B4F-A0D5-B2CAE76E69CC}"/>
                  </a:ext>
                </a:extLst>
              </p:cNvPr>
              <p:cNvSpPr txBox="1"/>
              <p:nvPr/>
            </p:nvSpPr>
            <p:spPr>
              <a:xfrm>
                <a:off x="1686961" y="1716555"/>
                <a:ext cx="728939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20" dirty="0">
                    <a:solidFill>
                      <a:srgbClr val="FF0000"/>
                    </a:solidFill>
                  </a:rPr>
                  <a:t>Goal: Maximize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2520" dirty="0">
                    <a:solidFill>
                      <a:srgbClr val="FF0000"/>
                    </a:solidFill>
                  </a:rPr>
                  <a:t> for the same overall power</a:t>
                </a:r>
              </a:p>
              <a:p>
                <a:endParaRPr lang="en-US" sz="1620" dirty="0">
                  <a:solidFill>
                    <a:srgbClr val="FF0000"/>
                  </a:solidFill>
                </a:endParaRPr>
              </a:p>
              <a:p>
                <a:r>
                  <a:rPr lang="en-US" sz="2520" dirty="0">
                    <a:solidFill>
                      <a:srgbClr val="7030A0"/>
                    </a:solidFill>
                  </a:rPr>
                  <a:t>Average of constellation should be zero. </a:t>
                </a:r>
              </a:p>
              <a:p>
                <a:endParaRPr lang="en-US" sz="1620" dirty="0">
                  <a:solidFill>
                    <a:srgbClr val="7030A0"/>
                  </a:solidFill>
                </a:endParaRPr>
              </a:p>
              <a:p>
                <a:r>
                  <a:rPr lang="en-US" sz="2520" dirty="0">
                    <a:solidFill>
                      <a:srgbClr val="7030A0"/>
                    </a:solidFill>
                  </a:rPr>
                  <a:t>Geometric packing problem.</a:t>
                </a: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24F8BDD-44D7-3B4F-A0D5-B2CAE76E6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961" y="1716555"/>
                <a:ext cx="7289399" cy="1754326"/>
              </a:xfrm>
              <a:prstGeom prst="rect">
                <a:avLst/>
              </a:prstGeom>
              <a:blipFill>
                <a:blip r:embed="rId6"/>
                <a:stretch>
                  <a:fillRect l="-1389" t="-2878" b="-7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EE34376-5257-384E-9E76-B687D1BBC2C9}"/>
              </a:ext>
            </a:extLst>
          </p:cNvPr>
          <p:cNvGrpSpPr/>
          <p:nvPr/>
        </p:nvGrpSpPr>
        <p:grpSpPr>
          <a:xfrm>
            <a:off x="1638300" y="3723314"/>
            <a:ext cx="3044952" cy="2860366"/>
            <a:chOff x="127000" y="4137016"/>
            <a:chExt cx="3383280" cy="317818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C7528ED-9360-0242-A12A-A97DCA5B6F78}"/>
                </a:ext>
              </a:extLst>
            </p:cNvPr>
            <p:cNvGrpSpPr/>
            <p:nvPr/>
          </p:nvGrpSpPr>
          <p:grpSpPr>
            <a:xfrm>
              <a:off x="127000" y="5661016"/>
              <a:ext cx="3383280" cy="83712"/>
              <a:chOff x="-54738" y="4540530"/>
              <a:chExt cx="5543524" cy="137162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FEE86811-DADE-FB4E-BAF2-9A61B8EB28CC}"/>
                  </a:ext>
                </a:extLst>
              </p:cNvPr>
              <p:cNvCxnSpPr/>
              <p:nvPr/>
            </p:nvCxnSpPr>
            <p:spPr>
              <a:xfrm>
                <a:off x="-54738" y="4665384"/>
                <a:ext cx="5543524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F07C36F-B881-1C44-BBB5-7938DA103437}"/>
                  </a:ext>
                </a:extLst>
              </p:cNvPr>
              <p:cNvCxnSpPr/>
              <p:nvPr/>
            </p:nvCxnSpPr>
            <p:spPr>
              <a:xfrm>
                <a:off x="2054682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21DE3F1-6C36-C74A-B98D-BD166D7BCB3D}"/>
                  </a:ext>
                </a:extLst>
              </p:cNvPr>
              <p:cNvCxnSpPr/>
              <p:nvPr/>
            </p:nvCxnSpPr>
            <p:spPr>
              <a:xfrm>
                <a:off x="883234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B7DBCCE-2BB0-8240-8B09-4DF9047715A6}"/>
                  </a:ext>
                </a:extLst>
              </p:cNvPr>
              <p:cNvCxnSpPr/>
              <p:nvPr/>
            </p:nvCxnSpPr>
            <p:spPr>
              <a:xfrm>
                <a:off x="3226128" y="4540532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6371958-20C7-B144-BCEF-327B7949C92C}"/>
                  </a:ext>
                </a:extLst>
              </p:cNvPr>
              <p:cNvCxnSpPr/>
              <p:nvPr/>
            </p:nvCxnSpPr>
            <p:spPr>
              <a:xfrm>
                <a:off x="4397577" y="454053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E0FC233-2C56-D94E-8250-7394846C41E8}"/>
                </a:ext>
              </a:extLst>
            </p:cNvPr>
            <p:cNvGrpSpPr/>
            <p:nvPr/>
          </p:nvGrpSpPr>
          <p:grpSpPr>
            <a:xfrm rot="16200000">
              <a:off x="225096" y="5718865"/>
              <a:ext cx="3108960" cy="83710"/>
              <a:chOff x="105369" y="4511049"/>
              <a:chExt cx="5094040" cy="137160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9535952A-9231-474A-A17C-5C771FF40A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52387" y="2025380"/>
                <a:ext cx="3" cy="509404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BCC5907-F590-8541-8713-EE9F6C564028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B5C388A-3B9F-9545-BD4A-7E271AB518A5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55F0EF0-5A7E-394C-A129-E4450B1707A5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1061129-3BAB-7E46-BB74-5A972153546B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/>
                <p:nvPr/>
              </p:nvSpPr>
              <p:spPr>
                <a:xfrm>
                  <a:off x="3344503" y="5745166"/>
                  <a:ext cx="1462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4503" y="5745166"/>
                  <a:ext cx="14626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6364" r="-2727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/>
                <p:nvPr/>
              </p:nvSpPr>
              <p:spPr>
                <a:xfrm>
                  <a:off x="1784721" y="4137016"/>
                  <a:ext cx="21515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4721" y="4137016"/>
                  <a:ext cx="215159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7500" r="-31250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56BE929-22F6-0646-A51E-DA668964AC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8983" y="4358640"/>
              <a:ext cx="2791475" cy="2743200"/>
              <a:chOff x="3827505" y="3352800"/>
              <a:chExt cx="2993081" cy="2941320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6BE6D74C-5CCC-854B-8856-3711FE320934}"/>
                  </a:ext>
                </a:extLst>
              </p:cNvPr>
              <p:cNvGrpSpPr/>
              <p:nvPr/>
            </p:nvGrpSpPr>
            <p:grpSpPr>
              <a:xfrm>
                <a:off x="4581359" y="33528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6FA0B5B7-24C0-6B41-B35B-4AA26B3D9640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008FD90A-610B-8F4A-B1C7-1F751A9CE1C6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484D698-541A-3C48-BC06-0CC7ABDD95E6}"/>
                  </a:ext>
                </a:extLst>
              </p:cNvPr>
              <p:cNvGrpSpPr/>
              <p:nvPr/>
            </p:nvGrpSpPr>
            <p:grpSpPr>
              <a:xfrm>
                <a:off x="3827505" y="33528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8683A66F-723D-774B-BB94-E72409835564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E27F64F9-A4B8-5340-81BE-F622FF1DF875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290B3B1C-509C-9740-97B3-D831E7A7D109}"/>
                  </a:ext>
                </a:extLst>
              </p:cNvPr>
              <p:cNvGrpSpPr/>
              <p:nvPr/>
            </p:nvGrpSpPr>
            <p:grpSpPr>
              <a:xfrm>
                <a:off x="5335213" y="33528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7C763E90-E76D-0E45-B469-C6BED982651C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1A1B815E-19B1-3F44-8031-F23BE926EDBD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D233AF0D-D21C-A94F-8484-CB2BECFFC796}"/>
                  </a:ext>
                </a:extLst>
              </p:cNvPr>
              <p:cNvGrpSpPr/>
              <p:nvPr/>
            </p:nvGrpSpPr>
            <p:grpSpPr>
              <a:xfrm>
                <a:off x="6089066" y="33528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2B370B85-E886-7C4B-8132-486C15F10811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3609EC2B-FA1D-464A-BB3A-741DD1536C49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EEA6070F-2E01-E14E-94BD-71E46C403C05}"/>
                  </a:ext>
                </a:extLst>
              </p:cNvPr>
              <p:cNvGrpSpPr/>
              <p:nvPr/>
            </p:nvGrpSpPr>
            <p:grpSpPr>
              <a:xfrm>
                <a:off x="4581359" y="4086909"/>
                <a:ext cx="731520" cy="731520"/>
                <a:chOff x="3098800" y="1676400"/>
                <a:chExt cx="731520" cy="731520"/>
              </a:xfrm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254F3C2A-31AC-1B42-9DD2-33AC9EB37E91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12102E48-C298-374C-A7AB-DC9BE620E3CD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6A889CF2-614E-104D-800E-0D19A3B281E3}"/>
                  </a:ext>
                </a:extLst>
              </p:cNvPr>
              <p:cNvGrpSpPr/>
              <p:nvPr/>
            </p:nvGrpSpPr>
            <p:grpSpPr>
              <a:xfrm>
                <a:off x="3827505" y="4086909"/>
                <a:ext cx="731520" cy="731520"/>
                <a:chOff x="3098800" y="1676400"/>
                <a:chExt cx="731520" cy="731520"/>
              </a:xfrm>
            </p:grpSpPr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AFC2A3C-421B-ED47-9F77-EF7B02003928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5CBCFA7C-21E5-3D46-9EBE-3267E3F3EA3F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F5E20AB1-0F00-DE40-83C4-C5AE18221694}"/>
                  </a:ext>
                </a:extLst>
              </p:cNvPr>
              <p:cNvGrpSpPr/>
              <p:nvPr/>
            </p:nvGrpSpPr>
            <p:grpSpPr>
              <a:xfrm>
                <a:off x="5335213" y="4086909"/>
                <a:ext cx="731520" cy="731520"/>
                <a:chOff x="3098800" y="1676400"/>
                <a:chExt cx="731520" cy="731520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FF5CE3B9-EE9B-E042-AA42-F70D4AB28662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0798BE13-6939-1348-9647-3BAC19AD51ED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9A747616-18AC-8348-A234-1B487A82FE84}"/>
                  </a:ext>
                </a:extLst>
              </p:cNvPr>
              <p:cNvGrpSpPr/>
              <p:nvPr/>
            </p:nvGrpSpPr>
            <p:grpSpPr>
              <a:xfrm>
                <a:off x="6089066" y="4086909"/>
                <a:ext cx="731520" cy="731520"/>
                <a:chOff x="3098800" y="1676400"/>
                <a:chExt cx="731520" cy="731520"/>
              </a:xfrm>
            </p:grpSpPr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2DAAFA58-E807-D74F-B98E-062D3D2E8C23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0F83A714-54D6-3B4C-9BF8-91FA6E5E4E9A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B8198B10-5F5A-CB43-8D98-1C22D15DF262}"/>
                  </a:ext>
                </a:extLst>
              </p:cNvPr>
              <p:cNvGrpSpPr/>
              <p:nvPr/>
            </p:nvGrpSpPr>
            <p:grpSpPr>
              <a:xfrm>
                <a:off x="4581359" y="4821752"/>
                <a:ext cx="731520" cy="731520"/>
                <a:chOff x="3098800" y="1676400"/>
                <a:chExt cx="731520" cy="73152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2602810E-2416-B046-A62C-EE4210A5F0F7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E796766A-B118-274E-AC90-C83C3445FA10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CE81A0E7-6CB3-8B4A-BEDD-2CB1CE576F15}"/>
                  </a:ext>
                </a:extLst>
              </p:cNvPr>
              <p:cNvGrpSpPr/>
              <p:nvPr/>
            </p:nvGrpSpPr>
            <p:grpSpPr>
              <a:xfrm>
                <a:off x="3827505" y="4821752"/>
                <a:ext cx="731520" cy="731520"/>
                <a:chOff x="3098800" y="1676400"/>
                <a:chExt cx="731520" cy="731520"/>
              </a:xfrm>
            </p:grpSpPr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43FF8746-7C2C-C440-8473-64D7588F50AF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4357D587-7E09-114E-A031-3DA61A5EA15C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E8339BB8-C20C-D94F-A304-02F79A5E8CE7}"/>
                  </a:ext>
                </a:extLst>
              </p:cNvPr>
              <p:cNvGrpSpPr/>
              <p:nvPr/>
            </p:nvGrpSpPr>
            <p:grpSpPr>
              <a:xfrm>
                <a:off x="5335213" y="4821752"/>
                <a:ext cx="731520" cy="731520"/>
                <a:chOff x="3098800" y="1676400"/>
                <a:chExt cx="731520" cy="731520"/>
              </a:xfrm>
            </p:grpSpPr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1317290F-9930-BF4A-95D4-DC1FA2B5FCFE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98AF0988-587C-214E-B4E6-04495EB312CA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BD1A378F-85C1-5940-817D-6A3EDDD618D9}"/>
                  </a:ext>
                </a:extLst>
              </p:cNvPr>
              <p:cNvGrpSpPr/>
              <p:nvPr/>
            </p:nvGrpSpPr>
            <p:grpSpPr>
              <a:xfrm>
                <a:off x="6089066" y="4821752"/>
                <a:ext cx="731520" cy="731520"/>
                <a:chOff x="3098800" y="1676400"/>
                <a:chExt cx="731520" cy="731520"/>
              </a:xfrm>
            </p:grpSpPr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285B92D4-EB2D-9842-B522-4D2E40AE391F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804BB41D-32EB-0F4A-A532-B8B71B9CC748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04128B42-0E65-9C4F-B275-A778C1A30ACE}"/>
                  </a:ext>
                </a:extLst>
              </p:cNvPr>
              <p:cNvGrpSpPr/>
              <p:nvPr/>
            </p:nvGrpSpPr>
            <p:grpSpPr>
              <a:xfrm>
                <a:off x="4581359" y="55626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BF1757E4-66AB-344A-A82C-08B68BE11358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5BAF872D-8C84-C948-B3AF-420B3F0EA6FD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707DDD7B-D10C-F24E-9894-5E0254F7A0B8}"/>
                  </a:ext>
                </a:extLst>
              </p:cNvPr>
              <p:cNvGrpSpPr/>
              <p:nvPr/>
            </p:nvGrpSpPr>
            <p:grpSpPr>
              <a:xfrm>
                <a:off x="3827505" y="55626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2E80F2ED-C01A-EC4F-B5A8-4367B89B0AA8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C4F3758E-01C3-C343-BEE6-AC75E20CDE75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BA18DFB4-9127-FD40-BAB0-314FBECCDF1C}"/>
                  </a:ext>
                </a:extLst>
              </p:cNvPr>
              <p:cNvGrpSpPr/>
              <p:nvPr/>
            </p:nvGrpSpPr>
            <p:grpSpPr>
              <a:xfrm>
                <a:off x="5335213" y="5562600"/>
                <a:ext cx="731520" cy="731520"/>
                <a:chOff x="3098800" y="1676400"/>
                <a:chExt cx="731520" cy="731520"/>
              </a:xfrm>
            </p:grpSpPr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E0E1821A-9F5D-4846-914B-F2C24A4C3011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5FB734BF-7D25-1C44-98EB-D4127EA4FCFB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8A528AE7-000A-0D48-889F-8E162A7D0A0F}"/>
                  </a:ext>
                </a:extLst>
              </p:cNvPr>
              <p:cNvGrpSpPr/>
              <p:nvPr/>
            </p:nvGrpSpPr>
            <p:grpSpPr>
              <a:xfrm>
                <a:off x="6089066" y="5562600"/>
                <a:ext cx="731520" cy="731520"/>
                <a:chOff x="3098800" y="1676400"/>
                <a:chExt cx="731520" cy="731520"/>
              </a:xfrm>
            </p:grpSpPr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E4A7B030-CFA7-0C41-A74B-B1E7A9BE2467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87A75700-47FF-714F-9306-1070FFF68CD7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F2F7F6-09B5-484D-B314-D92793EEAD20}"/>
              </a:ext>
            </a:extLst>
          </p:cNvPr>
          <p:cNvGrpSpPr/>
          <p:nvPr/>
        </p:nvGrpSpPr>
        <p:grpSpPr>
          <a:xfrm>
            <a:off x="5028563" y="3719091"/>
            <a:ext cx="3044952" cy="2860366"/>
            <a:chOff x="3893959" y="4132324"/>
            <a:chExt cx="3383280" cy="3178184"/>
          </a:xfrm>
        </p:grpSpPr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7814DD4A-010C-544F-A1E7-4B9192130F9C}"/>
                </a:ext>
              </a:extLst>
            </p:cNvPr>
            <p:cNvGrpSpPr/>
            <p:nvPr/>
          </p:nvGrpSpPr>
          <p:grpSpPr>
            <a:xfrm>
              <a:off x="3893959" y="5656324"/>
              <a:ext cx="3383280" cy="83712"/>
              <a:chOff x="-54738" y="4540530"/>
              <a:chExt cx="5543524" cy="137162"/>
            </a:xfrm>
          </p:grpSpPr>
          <p:cxnSp>
            <p:nvCxnSpPr>
              <p:cNvPr id="238" name="Straight Arrow Connector 237">
                <a:extLst>
                  <a:ext uri="{FF2B5EF4-FFF2-40B4-BE49-F238E27FC236}">
                    <a16:creationId xmlns:a16="http://schemas.microsoft.com/office/drawing/2014/main" id="{560506B8-31BD-0A49-A6CF-1B7C06795967}"/>
                  </a:ext>
                </a:extLst>
              </p:cNvPr>
              <p:cNvCxnSpPr/>
              <p:nvPr/>
            </p:nvCxnSpPr>
            <p:spPr>
              <a:xfrm>
                <a:off x="-54738" y="4665384"/>
                <a:ext cx="5543524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5A0CECDD-7EAA-9F4C-AB29-923847DEC107}"/>
                  </a:ext>
                </a:extLst>
              </p:cNvPr>
              <p:cNvCxnSpPr/>
              <p:nvPr/>
            </p:nvCxnSpPr>
            <p:spPr>
              <a:xfrm>
                <a:off x="2054682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4CD8AAF0-3182-314B-B0B6-0B307D64D621}"/>
                  </a:ext>
                </a:extLst>
              </p:cNvPr>
              <p:cNvCxnSpPr/>
              <p:nvPr/>
            </p:nvCxnSpPr>
            <p:spPr>
              <a:xfrm>
                <a:off x="883234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C8267C1A-07C7-1B45-9419-9E00F101914F}"/>
                  </a:ext>
                </a:extLst>
              </p:cNvPr>
              <p:cNvCxnSpPr/>
              <p:nvPr/>
            </p:nvCxnSpPr>
            <p:spPr>
              <a:xfrm>
                <a:off x="3226128" y="4540532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EE360205-FFFC-3444-A3BA-33FD3B01D4CD}"/>
                  </a:ext>
                </a:extLst>
              </p:cNvPr>
              <p:cNvCxnSpPr/>
              <p:nvPr/>
            </p:nvCxnSpPr>
            <p:spPr>
              <a:xfrm>
                <a:off x="4397577" y="454053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D2312567-E2E2-1540-A885-329B320117B7}"/>
                </a:ext>
              </a:extLst>
            </p:cNvPr>
            <p:cNvGrpSpPr/>
            <p:nvPr/>
          </p:nvGrpSpPr>
          <p:grpSpPr>
            <a:xfrm rot="16200000">
              <a:off x="3992055" y="5714173"/>
              <a:ext cx="3108960" cy="83710"/>
              <a:chOff x="105369" y="4511049"/>
              <a:chExt cx="5094040" cy="137160"/>
            </a:xfrm>
          </p:grpSpPr>
          <p:cxnSp>
            <p:nvCxnSpPr>
              <p:cNvPr id="244" name="Straight Arrow Connector 243">
                <a:extLst>
                  <a:ext uri="{FF2B5EF4-FFF2-40B4-BE49-F238E27FC236}">
                    <a16:creationId xmlns:a16="http://schemas.microsoft.com/office/drawing/2014/main" id="{A9A7ABC3-7BE6-CB4A-A5EE-CBC4F581E89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52387" y="2025380"/>
                <a:ext cx="3" cy="509404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27061E3D-BDD4-E441-A210-FB436AE50FCD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557A20BB-3E9A-4B47-8D6D-CDED4ED0B30F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62E0EF97-4BB9-5649-BD40-9F3CB7EBA2D8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70FFDD73-D8F6-754C-8D4E-CD158F166164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379EE0B1-902E-1448-95CB-79245B1484E7}"/>
                    </a:ext>
                  </a:extLst>
                </p:cNvPr>
                <p:cNvSpPr txBox="1"/>
                <p:nvPr/>
              </p:nvSpPr>
              <p:spPr>
                <a:xfrm>
                  <a:off x="7111462" y="5740474"/>
                  <a:ext cx="1462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379EE0B1-902E-1448-95CB-79245B1484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1462" y="5740474"/>
                  <a:ext cx="146264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36364" r="-2727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C74F2986-C049-3847-9CD1-FE6B329DD544}"/>
                    </a:ext>
                  </a:extLst>
                </p:cNvPr>
                <p:cNvSpPr txBox="1"/>
                <p:nvPr/>
              </p:nvSpPr>
              <p:spPr>
                <a:xfrm>
                  <a:off x="5551680" y="4132324"/>
                  <a:ext cx="21515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C74F2986-C049-3847-9CD1-FE6B329DD5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1680" y="4132324"/>
                  <a:ext cx="215159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7500" r="-31250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64DAFC8-BB77-1B4E-974E-033F619963A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89869" y="4193928"/>
              <a:ext cx="3104506" cy="3063240"/>
              <a:chOff x="5866895" y="4353948"/>
              <a:chExt cx="1385322" cy="1366908"/>
            </a:xfrm>
          </p:grpSpPr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8D33DCEE-5665-B142-82A9-89C84F7244AE}"/>
                  </a:ext>
                </a:extLst>
              </p:cNvPr>
              <p:cNvGrpSpPr/>
              <p:nvPr/>
            </p:nvGrpSpPr>
            <p:grpSpPr>
              <a:xfrm>
                <a:off x="5866895" y="4353948"/>
                <a:ext cx="682247" cy="682247"/>
                <a:chOff x="3098800" y="1676400"/>
                <a:chExt cx="731520" cy="731520"/>
              </a:xfrm>
            </p:grpSpPr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3C719DD5-A296-E045-BE14-31DE4077F1F8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5625CF0D-1B83-7F4A-96A4-81E11E07B6AA}"/>
                    </a:ext>
                  </a:extLst>
                </p:cNvPr>
                <p:cNvSpPr/>
                <p:nvPr/>
              </p:nvSpPr>
              <p:spPr>
                <a:xfrm>
                  <a:off x="3442685" y="2020285"/>
                  <a:ext cx="43750" cy="4375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255" name="Group 254">
                <a:extLst>
                  <a:ext uri="{FF2B5EF4-FFF2-40B4-BE49-F238E27FC236}">
                    <a16:creationId xmlns:a16="http://schemas.microsoft.com/office/drawing/2014/main" id="{814A51DD-31B3-5241-ADCF-954EB46CE639}"/>
                  </a:ext>
                </a:extLst>
              </p:cNvPr>
              <p:cNvGrpSpPr/>
              <p:nvPr/>
            </p:nvGrpSpPr>
            <p:grpSpPr>
              <a:xfrm>
                <a:off x="6569970" y="4353948"/>
                <a:ext cx="682247" cy="682247"/>
                <a:chOff x="3098800" y="1676400"/>
                <a:chExt cx="731520" cy="731520"/>
              </a:xfrm>
            </p:grpSpPr>
            <p:sp>
              <p:nvSpPr>
                <p:cNvPr id="292" name="Oval 291">
                  <a:extLst>
                    <a:ext uri="{FF2B5EF4-FFF2-40B4-BE49-F238E27FC236}">
                      <a16:creationId xmlns:a16="http://schemas.microsoft.com/office/drawing/2014/main" id="{CB498AD9-D991-B14B-814C-AE2257B7920E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293" name="Oval 292">
                  <a:extLst>
                    <a:ext uri="{FF2B5EF4-FFF2-40B4-BE49-F238E27FC236}">
                      <a16:creationId xmlns:a16="http://schemas.microsoft.com/office/drawing/2014/main" id="{B327F284-FAD3-974B-86C0-4AB24A9037B2}"/>
                    </a:ext>
                  </a:extLst>
                </p:cNvPr>
                <p:cNvSpPr/>
                <p:nvPr/>
              </p:nvSpPr>
              <p:spPr>
                <a:xfrm>
                  <a:off x="3442685" y="2020285"/>
                  <a:ext cx="43750" cy="4375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id="{EBA38E60-6F7E-3749-BEE5-FF280B1D59C7}"/>
                  </a:ext>
                </a:extLst>
              </p:cNvPr>
              <p:cNvGrpSpPr/>
              <p:nvPr/>
            </p:nvGrpSpPr>
            <p:grpSpPr>
              <a:xfrm>
                <a:off x="5866895" y="5038609"/>
                <a:ext cx="682247" cy="682247"/>
                <a:chOff x="3098800" y="1676400"/>
                <a:chExt cx="731520" cy="731520"/>
              </a:xfrm>
            </p:grpSpPr>
            <p:sp>
              <p:nvSpPr>
                <p:cNvPr id="286" name="Oval 285">
                  <a:extLst>
                    <a:ext uri="{FF2B5EF4-FFF2-40B4-BE49-F238E27FC236}">
                      <a16:creationId xmlns:a16="http://schemas.microsoft.com/office/drawing/2014/main" id="{053D4F46-3AAB-7A47-895A-E13ABD521A06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287" name="Oval 286">
                  <a:extLst>
                    <a:ext uri="{FF2B5EF4-FFF2-40B4-BE49-F238E27FC236}">
                      <a16:creationId xmlns:a16="http://schemas.microsoft.com/office/drawing/2014/main" id="{EA13A6D9-AC43-7C4B-B136-1BAF9F4F97DC}"/>
                    </a:ext>
                  </a:extLst>
                </p:cNvPr>
                <p:cNvSpPr/>
                <p:nvPr/>
              </p:nvSpPr>
              <p:spPr>
                <a:xfrm>
                  <a:off x="3442685" y="2020285"/>
                  <a:ext cx="43750" cy="4375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259" name="Group 258">
                <a:extLst>
                  <a:ext uri="{FF2B5EF4-FFF2-40B4-BE49-F238E27FC236}">
                    <a16:creationId xmlns:a16="http://schemas.microsoft.com/office/drawing/2014/main" id="{7DF8E800-46DF-7747-9437-0B9C89476110}"/>
                  </a:ext>
                </a:extLst>
              </p:cNvPr>
              <p:cNvGrpSpPr/>
              <p:nvPr/>
            </p:nvGrpSpPr>
            <p:grpSpPr>
              <a:xfrm>
                <a:off x="6569970" y="5038609"/>
                <a:ext cx="682247" cy="682247"/>
                <a:chOff x="3098800" y="1676400"/>
                <a:chExt cx="731520" cy="731520"/>
              </a:xfrm>
            </p:grpSpPr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A22811E6-275F-0A46-9A4E-F2F4ECE667CC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285" name="Oval 284">
                  <a:extLst>
                    <a:ext uri="{FF2B5EF4-FFF2-40B4-BE49-F238E27FC236}">
                      <a16:creationId xmlns:a16="http://schemas.microsoft.com/office/drawing/2014/main" id="{88844458-A2E3-584A-BFC6-9009367225BA}"/>
                    </a:ext>
                  </a:extLst>
                </p:cNvPr>
                <p:cNvSpPr/>
                <p:nvPr/>
              </p:nvSpPr>
              <p:spPr>
                <a:xfrm>
                  <a:off x="3442685" y="2020285"/>
                  <a:ext cx="43750" cy="4375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42900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3"/>
              <p:cNvSpPr txBox="1">
                <a:spLocks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/>
                  <a:t>Shape of the Constellation (e.g.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r>
                  <a:rPr lang="en-US" sz="3600" dirty="0"/>
                  <a:t>)</a:t>
                </a:r>
              </a:p>
            </p:txBody>
          </p:sp>
        </mc:Choice>
        <mc:Fallback xmlns="">
          <p:sp>
            <p:nvSpPr>
              <p:cNvPr id="12" name="Tit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blipFill>
                <a:blip r:embed="rId4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524EB5A-F616-6545-A588-A02181C9E69F}"/>
                  </a:ext>
                </a:extLst>
              </p:cNvPr>
              <p:cNvSpPr/>
              <p:nvPr/>
            </p:nvSpPr>
            <p:spPr>
              <a:xfrm>
                <a:off x="2124172" y="754380"/>
                <a:ext cx="2626873" cy="6921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𝑆𝐸𝑅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620" i="1">
                          <a:latin typeface="Cambria Math" panose="02040503050406030204" pitchFamily="18" charset="0"/>
                        </a:rPr>
                        <m:t>≈#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2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524EB5A-F616-6545-A588-A02181C9E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172" y="754380"/>
                <a:ext cx="2626873" cy="6921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24F8BDD-44D7-3B4F-A0D5-B2CAE76E69CC}"/>
                  </a:ext>
                </a:extLst>
              </p:cNvPr>
              <p:cNvSpPr txBox="1"/>
              <p:nvPr/>
            </p:nvSpPr>
            <p:spPr>
              <a:xfrm>
                <a:off x="1686961" y="1716555"/>
                <a:ext cx="728939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20" dirty="0">
                    <a:solidFill>
                      <a:srgbClr val="FF0000"/>
                    </a:solidFill>
                  </a:rPr>
                  <a:t>Goal: Maximize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2520" dirty="0">
                    <a:solidFill>
                      <a:srgbClr val="FF0000"/>
                    </a:solidFill>
                  </a:rPr>
                  <a:t> for the same overall power</a:t>
                </a:r>
              </a:p>
              <a:p>
                <a:endParaRPr lang="en-US" sz="1620" dirty="0">
                  <a:solidFill>
                    <a:srgbClr val="FF0000"/>
                  </a:solidFill>
                </a:endParaRPr>
              </a:p>
              <a:p>
                <a:r>
                  <a:rPr lang="en-US" sz="2520" dirty="0">
                    <a:solidFill>
                      <a:srgbClr val="7030A0"/>
                    </a:solidFill>
                  </a:rPr>
                  <a:t>Average of constellation should be zero. </a:t>
                </a:r>
              </a:p>
              <a:p>
                <a:endParaRPr lang="en-US" sz="1620" dirty="0">
                  <a:solidFill>
                    <a:srgbClr val="7030A0"/>
                  </a:solidFill>
                </a:endParaRPr>
              </a:p>
              <a:p>
                <a:r>
                  <a:rPr lang="en-US" sz="2520" dirty="0">
                    <a:solidFill>
                      <a:srgbClr val="7030A0"/>
                    </a:solidFill>
                  </a:rPr>
                  <a:t>Geometric packing problem.</a:t>
                </a: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24F8BDD-44D7-3B4F-A0D5-B2CAE76E6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961" y="1716555"/>
                <a:ext cx="7289399" cy="1754326"/>
              </a:xfrm>
              <a:prstGeom prst="rect">
                <a:avLst/>
              </a:prstGeom>
              <a:blipFill>
                <a:blip r:embed="rId6"/>
                <a:stretch>
                  <a:fillRect l="-1389" t="-2878" b="-7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EE34376-5257-384E-9E76-B687D1BBC2C9}"/>
              </a:ext>
            </a:extLst>
          </p:cNvPr>
          <p:cNvGrpSpPr/>
          <p:nvPr/>
        </p:nvGrpSpPr>
        <p:grpSpPr>
          <a:xfrm>
            <a:off x="1638300" y="3723314"/>
            <a:ext cx="3044952" cy="2860366"/>
            <a:chOff x="127000" y="4137016"/>
            <a:chExt cx="3383280" cy="317818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C7528ED-9360-0242-A12A-A97DCA5B6F78}"/>
                </a:ext>
              </a:extLst>
            </p:cNvPr>
            <p:cNvGrpSpPr/>
            <p:nvPr/>
          </p:nvGrpSpPr>
          <p:grpSpPr>
            <a:xfrm>
              <a:off x="127000" y="5661016"/>
              <a:ext cx="3383280" cy="83712"/>
              <a:chOff x="-54738" y="4540530"/>
              <a:chExt cx="5543524" cy="137162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FEE86811-DADE-FB4E-BAF2-9A61B8EB28CC}"/>
                  </a:ext>
                </a:extLst>
              </p:cNvPr>
              <p:cNvCxnSpPr/>
              <p:nvPr/>
            </p:nvCxnSpPr>
            <p:spPr>
              <a:xfrm>
                <a:off x="-54738" y="4665384"/>
                <a:ext cx="5543524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F07C36F-B881-1C44-BBB5-7938DA103437}"/>
                  </a:ext>
                </a:extLst>
              </p:cNvPr>
              <p:cNvCxnSpPr/>
              <p:nvPr/>
            </p:nvCxnSpPr>
            <p:spPr>
              <a:xfrm>
                <a:off x="2054682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21DE3F1-6C36-C74A-B98D-BD166D7BCB3D}"/>
                  </a:ext>
                </a:extLst>
              </p:cNvPr>
              <p:cNvCxnSpPr/>
              <p:nvPr/>
            </p:nvCxnSpPr>
            <p:spPr>
              <a:xfrm>
                <a:off x="883234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B7DBCCE-2BB0-8240-8B09-4DF9047715A6}"/>
                  </a:ext>
                </a:extLst>
              </p:cNvPr>
              <p:cNvCxnSpPr/>
              <p:nvPr/>
            </p:nvCxnSpPr>
            <p:spPr>
              <a:xfrm>
                <a:off x="3226128" y="4540532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6371958-20C7-B144-BCEF-327B7949C92C}"/>
                  </a:ext>
                </a:extLst>
              </p:cNvPr>
              <p:cNvCxnSpPr/>
              <p:nvPr/>
            </p:nvCxnSpPr>
            <p:spPr>
              <a:xfrm>
                <a:off x="4397577" y="454053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E0FC233-2C56-D94E-8250-7394846C41E8}"/>
                </a:ext>
              </a:extLst>
            </p:cNvPr>
            <p:cNvGrpSpPr/>
            <p:nvPr/>
          </p:nvGrpSpPr>
          <p:grpSpPr>
            <a:xfrm rot="16200000">
              <a:off x="225096" y="5718865"/>
              <a:ext cx="3108960" cy="83710"/>
              <a:chOff x="105369" y="4511049"/>
              <a:chExt cx="5094040" cy="137160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9535952A-9231-474A-A17C-5C771FF40A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52387" y="2025380"/>
                <a:ext cx="3" cy="509404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BCC5907-F590-8541-8713-EE9F6C564028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B5C388A-3B9F-9545-BD4A-7E271AB518A5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55F0EF0-5A7E-394C-A129-E4450B1707A5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1061129-3BAB-7E46-BB74-5A972153546B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/>
                <p:nvPr/>
              </p:nvSpPr>
              <p:spPr>
                <a:xfrm>
                  <a:off x="3344503" y="5745166"/>
                  <a:ext cx="1462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4503" y="5745166"/>
                  <a:ext cx="14626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6364" r="-2727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/>
                <p:nvPr/>
              </p:nvSpPr>
              <p:spPr>
                <a:xfrm>
                  <a:off x="1784721" y="4137016"/>
                  <a:ext cx="21515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4721" y="4137016"/>
                  <a:ext cx="215159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7500" r="-31250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56BE929-22F6-0646-A51E-DA668964AC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8983" y="4358640"/>
              <a:ext cx="2791475" cy="2743200"/>
              <a:chOff x="3827505" y="3352800"/>
              <a:chExt cx="2993081" cy="2941320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6BE6D74C-5CCC-854B-8856-3711FE320934}"/>
                  </a:ext>
                </a:extLst>
              </p:cNvPr>
              <p:cNvGrpSpPr/>
              <p:nvPr/>
            </p:nvGrpSpPr>
            <p:grpSpPr>
              <a:xfrm>
                <a:off x="4581359" y="33528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6FA0B5B7-24C0-6B41-B35B-4AA26B3D9640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008FD90A-610B-8F4A-B1C7-1F751A9CE1C6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484D698-541A-3C48-BC06-0CC7ABDD95E6}"/>
                  </a:ext>
                </a:extLst>
              </p:cNvPr>
              <p:cNvGrpSpPr/>
              <p:nvPr/>
            </p:nvGrpSpPr>
            <p:grpSpPr>
              <a:xfrm>
                <a:off x="3827505" y="33528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8683A66F-723D-774B-BB94-E72409835564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E27F64F9-A4B8-5340-81BE-F622FF1DF875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290B3B1C-509C-9740-97B3-D831E7A7D109}"/>
                  </a:ext>
                </a:extLst>
              </p:cNvPr>
              <p:cNvGrpSpPr/>
              <p:nvPr/>
            </p:nvGrpSpPr>
            <p:grpSpPr>
              <a:xfrm>
                <a:off x="5335213" y="33528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7C763E90-E76D-0E45-B469-C6BED982651C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1A1B815E-19B1-3F44-8031-F23BE926EDBD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D233AF0D-D21C-A94F-8484-CB2BECFFC796}"/>
                  </a:ext>
                </a:extLst>
              </p:cNvPr>
              <p:cNvGrpSpPr/>
              <p:nvPr/>
            </p:nvGrpSpPr>
            <p:grpSpPr>
              <a:xfrm>
                <a:off x="6089066" y="33528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2B370B85-E886-7C4B-8132-486C15F10811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3609EC2B-FA1D-464A-BB3A-741DD1536C49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EEA6070F-2E01-E14E-94BD-71E46C403C05}"/>
                  </a:ext>
                </a:extLst>
              </p:cNvPr>
              <p:cNvGrpSpPr/>
              <p:nvPr/>
            </p:nvGrpSpPr>
            <p:grpSpPr>
              <a:xfrm>
                <a:off x="4581359" y="4086909"/>
                <a:ext cx="731520" cy="731520"/>
                <a:chOff x="3098800" y="1676400"/>
                <a:chExt cx="731520" cy="731520"/>
              </a:xfrm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254F3C2A-31AC-1B42-9DD2-33AC9EB37E91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12102E48-C298-374C-A7AB-DC9BE620E3CD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6A889CF2-614E-104D-800E-0D19A3B281E3}"/>
                  </a:ext>
                </a:extLst>
              </p:cNvPr>
              <p:cNvGrpSpPr/>
              <p:nvPr/>
            </p:nvGrpSpPr>
            <p:grpSpPr>
              <a:xfrm>
                <a:off x="3827505" y="4086909"/>
                <a:ext cx="731520" cy="731520"/>
                <a:chOff x="3098800" y="1676400"/>
                <a:chExt cx="731520" cy="731520"/>
              </a:xfrm>
            </p:grpSpPr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AFC2A3C-421B-ED47-9F77-EF7B02003928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5CBCFA7C-21E5-3D46-9EBE-3267E3F3EA3F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F5E20AB1-0F00-DE40-83C4-C5AE18221694}"/>
                  </a:ext>
                </a:extLst>
              </p:cNvPr>
              <p:cNvGrpSpPr/>
              <p:nvPr/>
            </p:nvGrpSpPr>
            <p:grpSpPr>
              <a:xfrm>
                <a:off x="5335213" y="4086909"/>
                <a:ext cx="731520" cy="731520"/>
                <a:chOff x="3098800" y="1676400"/>
                <a:chExt cx="731520" cy="731520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FF5CE3B9-EE9B-E042-AA42-F70D4AB28662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0798BE13-6939-1348-9647-3BAC19AD51ED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9A747616-18AC-8348-A234-1B487A82FE84}"/>
                  </a:ext>
                </a:extLst>
              </p:cNvPr>
              <p:cNvGrpSpPr/>
              <p:nvPr/>
            </p:nvGrpSpPr>
            <p:grpSpPr>
              <a:xfrm>
                <a:off x="6089066" y="4086909"/>
                <a:ext cx="731520" cy="731520"/>
                <a:chOff x="3098800" y="1676400"/>
                <a:chExt cx="731520" cy="731520"/>
              </a:xfrm>
            </p:grpSpPr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2DAAFA58-E807-D74F-B98E-062D3D2E8C23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0F83A714-54D6-3B4C-9BF8-91FA6E5E4E9A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B8198B10-5F5A-CB43-8D98-1C22D15DF262}"/>
                  </a:ext>
                </a:extLst>
              </p:cNvPr>
              <p:cNvGrpSpPr/>
              <p:nvPr/>
            </p:nvGrpSpPr>
            <p:grpSpPr>
              <a:xfrm>
                <a:off x="4581359" y="4821752"/>
                <a:ext cx="731520" cy="731520"/>
                <a:chOff x="3098800" y="1676400"/>
                <a:chExt cx="731520" cy="73152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2602810E-2416-B046-A62C-EE4210A5F0F7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E796766A-B118-274E-AC90-C83C3445FA10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CE81A0E7-6CB3-8B4A-BEDD-2CB1CE576F15}"/>
                  </a:ext>
                </a:extLst>
              </p:cNvPr>
              <p:cNvGrpSpPr/>
              <p:nvPr/>
            </p:nvGrpSpPr>
            <p:grpSpPr>
              <a:xfrm>
                <a:off x="3827505" y="4821752"/>
                <a:ext cx="731520" cy="731520"/>
                <a:chOff x="3098800" y="1676400"/>
                <a:chExt cx="731520" cy="731520"/>
              </a:xfrm>
            </p:grpSpPr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43FF8746-7C2C-C440-8473-64D7588F50AF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4357D587-7E09-114E-A031-3DA61A5EA15C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E8339BB8-C20C-D94F-A304-02F79A5E8CE7}"/>
                  </a:ext>
                </a:extLst>
              </p:cNvPr>
              <p:cNvGrpSpPr/>
              <p:nvPr/>
            </p:nvGrpSpPr>
            <p:grpSpPr>
              <a:xfrm>
                <a:off x="5335213" y="4821752"/>
                <a:ext cx="731520" cy="731520"/>
                <a:chOff x="3098800" y="1676400"/>
                <a:chExt cx="731520" cy="731520"/>
              </a:xfrm>
            </p:grpSpPr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1317290F-9930-BF4A-95D4-DC1FA2B5FCFE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98AF0988-587C-214E-B4E6-04495EB312CA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BD1A378F-85C1-5940-817D-6A3EDDD618D9}"/>
                  </a:ext>
                </a:extLst>
              </p:cNvPr>
              <p:cNvGrpSpPr/>
              <p:nvPr/>
            </p:nvGrpSpPr>
            <p:grpSpPr>
              <a:xfrm>
                <a:off x="6089066" y="4821752"/>
                <a:ext cx="731520" cy="731520"/>
                <a:chOff x="3098800" y="1676400"/>
                <a:chExt cx="731520" cy="731520"/>
              </a:xfrm>
            </p:grpSpPr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285B92D4-EB2D-9842-B522-4D2E40AE391F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804BB41D-32EB-0F4A-A532-B8B71B9CC748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04128B42-0E65-9C4F-B275-A778C1A30ACE}"/>
                  </a:ext>
                </a:extLst>
              </p:cNvPr>
              <p:cNvGrpSpPr/>
              <p:nvPr/>
            </p:nvGrpSpPr>
            <p:grpSpPr>
              <a:xfrm>
                <a:off x="4581359" y="55626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BF1757E4-66AB-344A-A82C-08B68BE11358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5BAF872D-8C84-C948-B3AF-420B3F0EA6FD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707DDD7B-D10C-F24E-9894-5E0254F7A0B8}"/>
                  </a:ext>
                </a:extLst>
              </p:cNvPr>
              <p:cNvGrpSpPr/>
              <p:nvPr/>
            </p:nvGrpSpPr>
            <p:grpSpPr>
              <a:xfrm>
                <a:off x="3827505" y="55626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2E80F2ED-C01A-EC4F-B5A8-4367B89B0AA8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C4F3758E-01C3-C343-BEE6-AC75E20CDE75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BA18DFB4-9127-FD40-BAB0-314FBECCDF1C}"/>
                  </a:ext>
                </a:extLst>
              </p:cNvPr>
              <p:cNvGrpSpPr/>
              <p:nvPr/>
            </p:nvGrpSpPr>
            <p:grpSpPr>
              <a:xfrm>
                <a:off x="5335213" y="5562600"/>
                <a:ext cx="731520" cy="731520"/>
                <a:chOff x="3098800" y="1676400"/>
                <a:chExt cx="731520" cy="731520"/>
              </a:xfrm>
            </p:grpSpPr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E0E1821A-9F5D-4846-914B-F2C24A4C3011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5FB734BF-7D25-1C44-98EB-D4127EA4FCFB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8A528AE7-000A-0D48-889F-8E162A7D0A0F}"/>
                  </a:ext>
                </a:extLst>
              </p:cNvPr>
              <p:cNvGrpSpPr/>
              <p:nvPr/>
            </p:nvGrpSpPr>
            <p:grpSpPr>
              <a:xfrm>
                <a:off x="6089066" y="5562600"/>
                <a:ext cx="731520" cy="731520"/>
                <a:chOff x="3098800" y="1676400"/>
                <a:chExt cx="731520" cy="731520"/>
              </a:xfrm>
            </p:grpSpPr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E4A7B030-CFA7-0C41-A74B-B1E7A9BE2467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87A75700-47FF-714F-9306-1070FFF68CD7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3BC420C-F993-A54B-9573-08D97558B1E8}"/>
                  </a:ext>
                </a:extLst>
              </p:cNvPr>
              <p:cNvSpPr txBox="1"/>
              <p:nvPr/>
            </p:nvSpPr>
            <p:spPr>
              <a:xfrm>
                <a:off x="8411710" y="5182881"/>
                <a:ext cx="1316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3BC420C-F993-A54B-9573-08D97558B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710" y="5182881"/>
                <a:ext cx="131638" cy="249299"/>
              </a:xfrm>
              <a:prstGeom prst="rect">
                <a:avLst/>
              </a:prstGeom>
              <a:blipFill>
                <a:blip r:embed="rId9"/>
                <a:stretch>
                  <a:fillRect l="-36364" r="-27273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0E2C561-722F-5844-845F-9DB90CC61A21}"/>
                  </a:ext>
                </a:extLst>
              </p:cNvPr>
              <p:cNvSpPr txBox="1"/>
              <p:nvPr/>
            </p:nvSpPr>
            <p:spPr>
              <a:xfrm>
                <a:off x="6877019" y="3201310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0E2C561-722F-5844-845F-9DB90CC61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019" y="3201310"/>
                <a:ext cx="193643" cy="249299"/>
              </a:xfrm>
              <a:prstGeom prst="rect">
                <a:avLst/>
              </a:prstGeom>
              <a:blipFill>
                <a:blip r:embed="rId10"/>
                <a:stretch>
                  <a:fillRect l="-31250" r="-3125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1C7FED8-D5F5-CF44-B0D3-B9992DE774E8}"/>
              </a:ext>
            </a:extLst>
          </p:cNvPr>
          <p:cNvGrpSpPr>
            <a:grpSpLocks noChangeAspect="1"/>
          </p:cNvGrpSpPr>
          <p:nvPr/>
        </p:nvGrpSpPr>
        <p:grpSpPr>
          <a:xfrm rot="2700000">
            <a:off x="5387122" y="3922776"/>
            <a:ext cx="2512328" cy="2468880"/>
            <a:chOff x="3827505" y="3352800"/>
            <a:chExt cx="2993081" cy="2941320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B1CF73C3-7E9D-C54E-A23D-1E5AE1513134}"/>
                </a:ext>
              </a:extLst>
            </p:cNvPr>
            <p:cNvGrpSpPr/>
            <p:nvPr/>
          </p:nvGrpSpPr>
          <p:grpSpPr>
            <a:xfrm>
              <a:off x="4581359" y="3352800"/>
              <a:ext cx="731520" cy="731520"/>
              <a:chOff x="3098800" y="1676400"/>
              <a:chExt cx="731520" cy="731520"/>
            </a:xfrm>
          </p:grpSpPr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01CA5383-C3EB-B04B-85D8-85008951B050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D84A72B6-36A6-8042-A796-76289DB6B6D6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9A2A7D2F-1099-744D-971E-2B9404679E53}"/>
                </a:ext>
              </a:extLst>
            </p:cNvPr>
            <p:cNvGrpSpPr/>
            <p:nvPr/>
          </p:nvGrpSpPr>
          <p:grpSpPr>
            <a:xfrm>
              <a:off x="3827505" y="3352800"/>
              <a:ext cx="731520" cy="731520"/>
              <a:chOff x="3098800" y="1676400"/>
              <a:chExt cx="731520" cy="731520"/>
            </a:xfrm>
          </p:grpSpPr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D8EB11C0-3A17-3E40-B226-D995CA236FC6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D6234747-4E9C-744E-8FBE-524723213D35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306A63F-BC02-AD41-93B1-A5BC531967A6}"/>
                </a:ext>
              </a:extLst>
            </p:cNvPr>
            <p:cNvGrpSpPr/>
            <p:nvPr/>
          </p:nvGrpSpPr>
          <p:grpSpPr>
            <a:xfrm>
              <a:off x="5335213" y="3352800"/>
              <a:ext cx="731520" cy="731520"/>
              <a:chOff x="3098800" y="1676400"/>
              <a:chExt cx="731520" cy="731520"/>
            </a:xfrm>
          </p:grpSpPr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30EDD90A-5AF0-1F41-8EC6-CE224165507C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50A4040D-2F93-4543-86EB-9F9FAD95D463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678B429-751A-1E41-A239-8B709B6FF689}"/>
                </a:ext>
              </a:extLst>
            </p:cNvPr>
            <p:cNvGrpSpPr/>
            <p:nvPr/>
          </p:nvGrpSpPr>
          <p:grpSpPr>
            <a:xfrm>
              <a:off x="6089066" y="3352800"/>
              <a:ext cx="731520" cy="731520"/>
              <a:chOff x="3098800" y="1676400"/>
              <a:chExt cx="731520" cy="731520"/>
            </a:xfrm>
          </p:grpSpPr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1AE8018E-8E7A-C244-8A90-7209C1D62196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B31E0EA3-88C4-914E-B703-064BE981A54A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6F912BDF-22A3-4F4D-83D7-8590C691591A}"/>
                </a:ext>
              </a:extLst>
            </p:cNvPr>
            <p:cNvGrpSpPr/>
            <p:nvPr/>
          </p:nvGrpSpPr>
          <p:grpSpPr>
            <a:xfrm>
              <a:off x="4581359" y="4086909"/>
              <a:ext cx="731520" cy="731520"/>
              <a:chOff x="3098800" y="1676400"/>
              <a:chExt cx="731520" cy="731520"/>
            </a:xfrm>
          </p:grpSpPr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3151564-B752-6A4D-8C7C-B057F88BD22C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DA252D33-76C1-0D46-86D6-E9EF92ED4D4C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718784FA-DF27-1342-AFA1-B61865083A80}"/>
                </a:ext>
              </a:extLst>
            </p:cNvPr>
            <p:cNvGrpSpPr/>
            <p:nvPr/>
          </p:nvGrpSpPr>
          <p:grpSpPr>
            <a:xfrm>
              <a:off x="3827505" y="4086909"/>
              <a:ext cx="731520" cy="731520"/>
              <a:chOff x="3098800" y="1676400"/>
              <a:chExt cx="731520" cy="731520"/>
            </a:xfrm>
          </p:grpSpPr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1EEFF7D1-037E-D344-8B39-D2A969D353C2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1F681AA8-B9FF-9E47-8C7F-DAB6E8AD7B86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074A92D-D5EE-5C4D-9019-DFF288C944A0}"/>
                </a:ext>
              </a:extLst>
            </p:cNvPr>
            <p:cNvGrpSpPr/>
            <p:nvPr/>
          </p:nvGrpSpPr>
          <p:grpSpPr>
            <a:xfrm>
              <a:off x="5335213" y="4086909"/>
              <a:ext cx="731520" cy="731520"/>
              <a:chOff x="3098800" y="1676400"/>
              <a:chExt cx="731520" cy="731520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4F770217-F51B-904B-8E7D-66FD7C4C43E7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DA04BC54-8E79-9A4D-A0C4-0FA0E5FED39E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DD687CAF-36BD-EA4D-89EB-DFD3D58925A2}"/>
                </a:ext>
              </a:extLst>
            </p:cNvPr>
            <p:cNvGrpSpPr/>
            <p:nvPr/>
          </p:nvGrpSpPr>
          <p:grpSpPr>
            <a:xfrm>
              <a:off x="6089066" y="4086909"/>
              <a:ext cx="731520" cy="731520"/>
              <a:chOff x="3098800" y="1676400"/>
              <a:chExt cx="731520" cy="731520"/>
            </a:xfrm>
          </p:grpSpPr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83B2A3F3-784A-3243-909A-A3415E6DEE8B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BDC244FF-AD6A-3245-B7F5-154D856E9CB5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54093861-FBEC-DC43-A217-D053E0228965}"/>
                </a:ext>
              </a:extLst>
            </p:cNvPr>
            <p:cNvGrpSpPr/>
            <p:nvPr/>
          </p:nvGrpSpPr>
          <p:grpSpPr>
            <a:xfrm>
              <a:off x="4581359" y="4821752"/>
              <a:ext cx="731520" cy="731520"/>
              <a:chOff x="3098800" y="1676400"/>
              <a:chExt cx="731520" cy="731520"/>
            </a:xfrm>
          </p:grpSpPr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7B0B7784-2C42-2D41-BA3C-43F0C48A5522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5645F82D-D754-8E48-9A33-3D4523533C75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B4C7044-3A2C-A640-BA1C-FD269E6B8BBC}"/>
                </a:ext>
              </a:extLst>
            </p:cNvPr>
            <p:cNvGrpSpPr/>
            <p:nvPr/>
          </p:nvGrpSpPr>
          <p:grpSpPr>
            <a:xfrm>
              <a:off x="3827505" y="4821752"/>
              <a:ext cx="731520" cy="731520"/>
              <a:chOff x="3098800" y="1676400"/>
              <a:chExt cx="731520" cy="731520"/>
            </a:xfrm>
          </p:grpSpPr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BD68877F-3D53-294B-9CCC-E4207952A200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55E607FB-64B5-9F4A-B8FD-B28BBB217EE2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AFAEFA1F-11EB-EF42-A63C-E619B114C73A}"/>
                </a:ext>
              </a:extLst>
            </p:cNvPr>
            <p:cNvGrpSpPr/>
            <p:nvPr/>
          </p:nvGrpSpPr>
          <p:grpSpPr>
            <a:xfrm>
              <a:off x="5335213" y="4821752"/>
              <a:ext cx="731520" cy="731520"/>
              <a:chOff x="3098800" y="1676400"/>
              <a:chExt cx="731520" cy="731520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63D98A0E-BD55-AC48-8761-8F6D2AB1C298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5DA01CC2-1A6D-3846-B574-A65601E7B7D6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4ADB09DF-F3DB-9B44-80A7-2B0A0A412939}"/>
                </a:ext>
              </a:extLst>
            </p:cNvPr>
            <p:cNvGrpSpPr/>
            <p:nvPr/>
          </p:nvGrpSpPr>
          <p:grpSpPr>
            <a:xfrm>
              <a:off x="6089066" y="4821752"/>
              <a:ext cx="731520" cy="731520"/>
              <a:chOff x="3098800" y="1676400"/>
              <a:chExt cx="731520" cy="731520"/>
            </a:xfrm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46295A09-AEAC-3243-B6F4-F60C8A0FE126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C2B83ED7-416C-4549-8BA5-F31C41C45ECE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A91942A8-2D6D-224C-9DA5-C7DD13534E0A}"/>
                </a:ext>
              </a:extLst>
            </p:cNvPr>
            <p:cNvGrpSpPr/>
            <p:nvPr/>
          </p:nvGrpSpPr>
          <p:grpSpPr>
            <a:xfrm>
              <a:off x="4581359" y="5562600"/>
              <a:ext cx="731520" cy="731520"/>
              <a:chOff x="3098800" y="1676400"/>
              <a:chExt cx="731520" cy="73152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EF799136-6717-F24B-AB30-C02F4FA0C70F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EDCD05A3-746D-9F46-9D5E-5D4F2FE9ECC4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7C79C482-640C-9842-9CED-1777CEB32CDE}"/>
                </a:ext>
              </a:extLst>
            </p:cNvPr>
            <p:cNvGrpSpPr/>
            <p:nvPr/>
          </p:nvGrpSpPr>
          <p:grpSpPr>
            <a:xfrm>
              <a:off x="3827505" y="5562600"/>
              <a:ext cx="731520" cy="731520"/>
              <a:chOff x="3098800" y="1676400"/>
              <a:chExt cx="731520" cy="731520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38E204EF-D5EE-E547-B5D8-9F6975528714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2AD8A4EE-7246-9041-A189-36405C5A51E9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04BF55F9-7525-DD4A-84DB-43A0D09CD2A6}"/>
                </a:ext>
              </a:extLst>
            </p:cNvPr>
            <p:cNvGrpSpPr/>
            <p:nvPr/>
          </p:nvGrpSpPr>
          <p:grpSpPr>
            <a:xfrm>
              <a:off x="5335213" y="5562600"/>
              <a:ext cx="731520" cy="731520"/>
              <a:chOff x="3098800" y="1676400"/>
              <a:chExt cx="731520" cy="731520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EE4DD826-F28B-4341-A6A1-99DEAE68DA45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70B37CB0-406C-224E-B3CC-F660D6950621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F61B55E3-91AB-1B4B-A148-C0D0C84F7995}"/>
                </a:ext>
              </a:extLst>
            </p:cNvPr>
            <p:cNvGrpSpPr/>
            <p:nvPr/>
          </p:nvGrpSpPr>
          <p:grpSpPr>
            <a:xfrm>
              <a:off x="6089066" y="5562600"/>
              <a:ext cx="731520" cy="731520"/>
              <a:chOff x="3098800" y="1676400"/>
              <a:chExt cx="731520" cy="731520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6F9874DD-8971-0148-A6A3-66A32E7047D4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DB1D15F2-8A5B-4846-83D7-AD2EAEEAB2DA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385EAC61-6AF4-3344-AF56-8E0206F45ACF}"/>
              </a:ext>
            </a:extLst>
          </p:cNvPr>
          <p:cNvCxnSpPr>
            <a:cxnSpLocks/>
          </p:cNvCxnSpPr>
          <p:nvPr/>
        </p:nvCxnSpPr>
        <p:spPr>
          <a:xfrm flipH="1" flipV="1">
            <a:off x="6644640" y="3223260"/>
            <a:ext cx="2" cy="362102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95F364B6-7909-3443-A138-9E8CB455B200}"/>
              </a:ext>
            </a:extLst>
          </p:cNvPr>
          <p:cNvCxnSpPr/>
          <p:nvPr/>
        </p:nvCxnSpPr>
        <p:spPr>
          <a:xfrm>
            <a:off x="4861560" y="5163494"/>
            <a:ext cx="3785616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EDF6D0-C609-174F-B704-403DB06BC9C8}"/>
                  </a:ext>
                </a:extLst>
              </p:cNvPr>
              <p:cNvSpPr/>
              <p:nvPr/>
            </p:nvSpPr>
            <p:spPr>
              <a:xfrm>
                <a:off x="7565347" y="3088153"/>
                <a:ext cx="3415189" cy="590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1620" dirty="0">
                    <a:latin typeface="Calibri" panose="020F0502020204030204"/>
                  </a:rPr>
                  <a:t>Rotating the constellation maintains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1620" dirty="0">
                    <a:latin typeface="Calibri" panose="020F0502020204030204"/>
                  </a:rPr>
                  <a:t> for same overall power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EDF6D0-C609-174F-B704-403DB06BC9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347" y="3088153"/>
                <a:ext cx="3415189" cy="590931"/>
              </a:xfrm>
              <a:prstGeom prst="rect">
                <a:avLst/>
              </a:prstGeom>
              <a:blipFill>
                <a:blip r:embed="rId11"/>
                <a:stretch>
                  <a:fillRect l="-741" t="-4255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5962852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3"/>
              <p:cNvSpPr txBox="1">
                <a:spLocks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/>
                  <a:t>Shape of the Constellation (e.g.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r>
                  <a:rPr lang="en-US" sz="3600" dirty="0"/>
                  <a:t>)</a:t>
                </a:r>
              </a:p>
            </p:txBody>
          </p:sp>
        </mc:Choice>
        <mc:Fallback xmlns="">
          <p:sp>
            <p:nvSpPr>
              <p:cNvPr id="12" name="Tit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blipFill>
                <a:blip r:embed="rId4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524EB5A-F616-6545-A588-A02181C9E69F}"/>
                  </a:ext>
                </a:extLst>
              </p:cNvPr>
              <p:cNvSpPr/>
              <p:nvPr/>
            </p:nvSpPr>
            <p:spPr>
              <a:xfrm>
                <a:off x="2124172" y="754380"/>
                <a:ext cx="2626873" cy="6921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𝑆𝐸𝑅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620" i="1">
                          <a:latin typeface="Cambria Math" panose="02040503050406030204" pitchFamily="18" charset="0"/>
                        </a:rPr>
                        <m:t>≈#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2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524EB5A-F616-6545-A588-A02181C9E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172" y="754380"/>
                <a:ext cx="2626873" cy="6921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24F8BDD-44D7-3B4F-A0D5-B2CAE76E69CC}"/>
                  </a:ext>
                </a:extLst>
              </p:cNvPr>
              <p:cNvSpPr txBox="1"/>
              <p:nvPr/>
            </p:nvSpPr>
            <p:spPr>
              <a:xfrm>
                <a:off x="1686961" y="1716555"/>
                <a:ext cx="728939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20" dirty="0">
                    <a:solidFill>
                      <a:srgbClr val="FF0000"/>
                    </a:solidFill>
                  </a:rPr>
                  <a:t>Goal: Maximize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2520" dirty="0">
                    <a:solidFill>
                      <a:srgbClr val="FF0000"/>
                    </a:solidFill>
                  </a:rPr>
                  <a:t> for the same overall power</a:t>
                </a:r>
              </a:p>
              <a:p>
                <a:endParaRPr lang="en-US" sz="1620" dirty="0">
                  <a:solidFill>
                    <a:srgbClr val="FF0000"/>
                  </a:solidFill>
                </a:endParaRPr>
              </a:p>
              <a:p>
                <a:r>
                  <a:rPr lang="en-US" sz="2520" dirty="0">
                    <a:solidFill>
                      <a:srgbClr val="7030A0"/>
                    </a:solidFill>
                  </a:rPr>
                  <a:t>Average of constellation should be zero. </a:t>
                </a:r>
              </a:p>
              <a:p>
                <a:endParaRPr lang="en-US" sz="1620" dirty="0">
                  <a:solidFill>
                    <a:srgbClr val="7030A0"/>
                  </a:solidFill>
                </a:endParaRPr>
              </a:p>
              <a:p>
                <a:r>
                  <a:rPr lang="en-US" sz="2520" dirty="0">
                    <a:solidFill>
                      <a:srgbClr val="7030A0"/>
                    </a:solidFill>
                  </a:rPr>
                  <a:t>Geometric packing problem.</a:t>
                </a: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24F8BDD-44D7-3B4F-A0D5-B2CAE76E6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961" y="1716555"/>
                <a:ext cx="7289399" cy="1754326"/>
              </a:xfrm>
              <a:prstGeom prst="rect">
                <a:avLst/>
              </a:prstGeom>
              <a:blipFill>
                <a:blip r:embed="rId6"/>
                <a:stretch>
                  <a:fillRect l="-1389" t="-2878" b="-7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EE34376-5257-384E-9E76-B687D1BBC2C9}"/>
              </a:ext>
            </a:extLst>
          </p:cNvPr>
          <p:cNvGrpSpPr/>
          <p:nvPr/>
        </p:nvGrpSpPr>
        <p:grpSpPr>
          <a:xfrm>
            <a:off x="1638300" y="3723314"/>
            <a:ext cx="3044952" cy="2860366"/>
            <a:chOff x="127000" y="4137016"/>
            <a:chExt cx="3383280" cy="317818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C7528ED-9360-0242-A12A-A97DCA5B6F78}"/>
                </a:ext>
              </a:extLst>
            </p:cNvPr>
            <p:cNvGrpSpPr/>
            <p:nvPr/>
          </p:nvGrpSpPr>
          <p:grpSpPr>
            <a:xfrm>
              <a:off x="127000" y="5661016"/>
              <a:ext cx="3383280" cy="83712"/>
              <a:chOff x="-54738" y="4540530"/>
              <a:chExt cx="5543524" cy="137162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FEE86811-DADE-FB4E-BAF2-9A61B8EB28CC}"/>
                  </a:ext>
                </a:extLst>
              </p:cNvPr>
              <p:cNvCxnSpPr/>
              <p:nvPr/>
            </p:nvCxnSpPr>
            <p:spPr>
              <a:xfrm>
                <a:off x="-54738" y="4665384"/>
                <a:ext cx="5543524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F07C36F-B881-1C44-BBB5-7938DA103437}"/>
                  </a:ext>
                </a:extLst>
              </p:cNvPr>
              <p:cNvCxnSpPr/>
              <p:nvPr/>
            </p:nvCxnSpPr>
            <p:spPr>
              <a:xfrm>
                <a:off x="2054682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21DE3F1-6C36-C74A-B98D-BD166D7BCB3D}"/>
                  </a:ext>
                </a:extLst>
              </p:cNvPr>
              <p:cNvCxnSpPr/>
              <p:nvPr/>
            </p:nvCxnSpPr>
            <p:spPr>
              <a:xfrm>
                <a:off x="883234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B7DBCCE-2BB0-8240-8B09-4DF9047715A6}"/>
                  </a:ext>
                </a:extLst>
              </p:cNvPr>
              <p:cNvCxnSpPr/>
              <p:nvPr/>
            </p:nvCxnSpPr>
            <p:spPr>
              <a:xfrm>
                <a:off x="3226128" y="4540532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6371958-20C7-B144-BCEF-327B7949C92C}"/>
                  </a:ext>
                </a:extLst>
              </p:cNvPr>
              <p:cNvCxnSpPr/>
              <p:nvPr/>
            </p:nvCxnSpPr>
            <p:spPr>
              <a:xfrm>
                <a:off x="4397577" y="454053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E0FC233-2C56-D94E-8250-7394846C41E8}"/>
                </a:ext>
              </a:extLst>
            </p:cNvPr>
            <p:cNvGrpSpPr/>
            <p:nvPr/>
          </p:nvGrpSpPr>
          <p:grpSpPr>
            <a:xfrm rot="16200000">
              <a:off x="225096" y="5718865"/>
              <a:ext cx="3108960" cy="83710"/>
              <a:chOff x="105369" y="4511049"/>
              <a:chExt cx="5094040" cy="137160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9535952A-9231-474A-A17C-5C771FF40A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52387" y="2025380"/>
                <a:ext cx="3" cy="509404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BCC5907-F590-8541-8713-EE9F6C564028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B5C388A-3B9F-9545-BD4A-7E271AB518A5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55F0EF0-5A7E-394C-A129-E4450B1707A5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1061129-3BAB-7E46-BB74-5A972153546B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/>
                <p:nvPr/>
              </p:nvSpPr>
              <p:spPr>
                <a:xfrm>
                  <a:off x="3344503" y="5745166"/>
                  <a:ext cx="1462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4503" y="5745166"/>
                  <a:ext cx="14626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6364" r="-2727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/>
                <p:nvPr/>
              </p:nvSpPr>
              <p:spPr>
                <a:xfrm>
                  <a:off x="1784721" y="4137016"/>
                  <a:ext cx="21515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4721" y="4137016"/>
                  <a:ext cx="215159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7500" r="-31250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56BE929-22F6-0646-A51E-DA668964AC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8983" y="4358640"/>
              <a:ext cx="2791475" cy="2743200"/>
              <a:chOff x="3827505" y="3352800"/>
              <a:chExt cx="2993081" cy="2941320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6BE6D74C-5CCC-854B-8856-3711FE320934}"/>
                  </a:ext>
                </a:extLst>
              </p:cNvPr>
              <p:cNvGrpSpPr/>
              <p:nvPr/>
            </p:nvGrpSpPr>
            <p:grpSpPr>
              <a:xfrm>
                <a:off x="4581359" y="33528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6FA0B5B7-24C0-6B41-B35B-4AA26B3D9640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008FD90A-610B-8F4A-B1C7-1F751A9CE1C6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484D698-541A-3C48-BC06-0CC7ABDD95E6}"/>
                  </a:ext>
                </a:extLst>
              </p:cNvPr>
              <p:cNvGrpSpPr/>
              <p:nvPr/>
            </p:nvGrpSpPr>
            <p:grpSpPr>
              <a:xfrm>
                <a:off x="3827505" y="33528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8683A66F-723D-774B-BB94-E72409835564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E27F64F9-A4B8-5340-81BE-F622FF1DF875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290B3B1C-509C-9740-97B3-D831E7A7D109}"/>
                  </a:ext>
                </a:extLst>
              </p:cNvPr>
              <p:cNvGrpSpPr/>
              <p:nvPr/>
            </p:nvGrpSpPr>
            <p:grpSpPr>
              <a:xfrm>
                <a:off x="5335213" y="33528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7C763E90-E76D-0E45-B469-C6BED982651C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1A1B815E-19B1-3F44-8031-F23BE926EDBD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D233AF0D-D21C-A94F-8484-CB2BECFFC796}"/>
                  </a:ext>
                </a:extLst>
              </p:cNvPr>
              <p:cNvGrpSpPr/>
              <p:nvPr/>
            </p:nvGrpSpPr>
            <p:grpSpPr>
              <a:xfrm>
                <a:off x="6089066" y="33528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2B370B85-E886-7C4B-8132-486C15F10811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3609EC2B-FA1D-464A-BB3A-741DD1536C49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EEA6070F-2E01-E14E-94BD-71E46C403C05}"/>
                  </a:ext>
                </a:extLst>
              </p:cNvPr>
              <p:cNvGrpSpPr/>
              <p:nvPr/>
            </p:nvGrpSpPr>
            <p:grpSpPr>
              <a:xfrm>
                <a:off x="4581359" y="4086909"/>
                <a:ext cx="731520" cy="731520"/>
                <a:chOff x="3098800" y="1676400"/>
                <a:chExt cx="731520" cy="731520"/>
              </a:xfrm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254F3C2A-31AC-1B42-9DD2-33AC9EB37E91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12102E48-C298-374C-A7AB-DC9BE620E3CD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6A889CF2-614E-104D-800E-0D19A3B281E3}"/>
                  </a:ext>
                </a:extLst>
              </p:cNvPr>
              <p:cNvGrpSpPr/>
              <p:nvPr/>
            </p:nvGrpSpPr>
            <p:grpSpPr>
              <a:xfrm>
                <a:off x="3827505" y="4086909"/>
                <a:ext cx="731520" cy="731520"/>
                <a:chOff x="3098800" y="1676400"/>
                <a:chExt cx="731520" cy="731520"/>
              </a:xfrm>
            </p:grpSpPr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AFC2A3C-421B-ED47-9F77-EF7B02003928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5CBCFA7C-21E5-3D46-9EBE-3267E3F3EA3F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F5E20AB1-0F00-DE40-83C4-C5AE18221694}"/>
                  </a:ext>
                </a:extLst>
              </p:cNvPr>
              <p:cNvGrpSpPr/>
              <p:nvPr/>
            </p:nvGrpSpPr>
            <p:grpSpPr>
              <a:xfrm>
                <a:off x="5335213" y="4086909"/>
                <a:ext cx="731520" cy="731520"/>
                <a:chOff x="3098800" y="1676400"/>
                <a:chExt cx="731520" cy="731520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FF5CE3B9-EE9B-E042-AA42-F70D4AB28662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0798BE13-6939-1348-9647-3BAC19AD51ED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9A747616-18AC-8348-A234-1B487A82FE84}"/>
                  </a:ext>
                </a:extLst>
              </p:cNvPr>
              <p:cNvGrpSpPr/>
              <p:nvPr/>
            </p:nvGrpSpPr>
            <p:grpSpPr>
              <a:xfrm>
                <a:off x="6089066" y="4086909"/>
                <a:ext cx="731520" cy="731520"/>
                <a:chOff x="3098800" y="1676400"/>
                <a:chExt cx="731520" cy="731520"/>
              </a:xfrm>
            </p:grpSpPr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2DAAFA58-E807-D74F-B98E-062D3D2E8C23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0F83A714-54D6-3B4C-9BF8-91FA6E5E4E9A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B8198B10-5F5A-CB43-8D98-1C22D15DF262}"/>
                  </a:ext>
                </a:extLst>
              </p:cNvPr>
              <p:cNvGrpSpPr/>
              <p:nvPr/>
            </p:nvGrpSpPr>
            <p:grpSpPr>
              <a:xfrm>
                <a:off x="4581359" y="4821752"/>
                <a:ext cx="731520" cy="731520"/>
                <a:chOff x="3098800" y="1676400"/>
                <a:chExt cx="731520" cy="73152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2602810E-2416-B046-A62C-EE4210A5F0F7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E796766A-B118-274E-AC90-C83C3445FA10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CE81A0E7-6CB3-8B4A-BEDD-2CB1CE576F15}"/>
                  </a:ext>
                </a:extLst>
              </p:cNvPr>
              <p:cNvGrpSpPr/>
              <p:nvPr/>
            </p:nvGrpSpPr>
            <p:grpSpPr>
              <a:xfrm>
                <a:off x="3827505" y="4821752"/>
                <a:ext cx="731520" cy="731520"/>
                <a:chOff x="3098800" y="1676400"/>
                <a:chExt cx="731520" cy="731520"/>
              </a:xfrm>
            </p:grpSpPr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43FF8746-7C2C-C440-8473-64D7588F50AF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4357D587-7E09-114E-A031-3DA61A5EA15C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E8339BB8-C20C-D94F-A304-02F79A5E8CE7}"/>
                  </a:ext>
                </a:extLst>
              </p:cNvPr>
              <p:cNvGrpSpPr/>
              <p:nvPr/>
            </p:nvGrpSpPr>
            <p:grpSpPr>
              <a:xfrm>
                <a:off x="5335213" y="4821752"/>
                <a:ext cx="731520" cy="731520"/>
                <a:chOff x="3098800" y="1676400"/>
                <a:chExt cx="731520" cy="731520"/>
              </a:xfrm>
            </p:grpSpPr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1317290F-9930-BF4A-95D4-DC1FA2B5FCFE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98AF0988-587C-214E-B4E6-04495EB312CA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BD1A378F-85C1-5940-817D-6A3EDDD618D9}"/>
                  </a:ext>
                </a:extLst>
              </p:cNvPr>
              <p:cNvGrpSpPr/>
              <p:nvPr/>
            </p:nvGrpSpPr>
            <p:grpSpPr>
              <a:xfrm>
                <a:off x="6089066" y="4821752"/>
                <a:ext cx="731520" cy="731520"/>
                <a:chOff x="3098800" y="1676400"/>
                <a:chExt cx="731520" cy="731520"/>
              </a:xfrm>
            </p:grpSpPr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285B92D4-EB2D-9842-B522-4D2E40AE391F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804BB41D-32EB-0F4A-A532-B8B71B9CC748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04128B42-0E65-9C4F-B275-A778C1A30ACE}"/>
                  </a:ext>
                </a:extLst>
              </p:cNvPr>
              <p:cNvGrpSpPr/>
              <p:nvPr/>
            </p:nvGrpSpPr>
            <p:grpSpPr>
              <a:xfrm>
                <a:off x="4581359" y="55626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BF1757E4-66AB-344A-A82C-08B68BE11358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5BAF872D-8C84-C948-B3AF-420B3F0EA6FD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707DDD7B-D10C-F24E-9894-5E0254F7A0B8}"/>
                  </a:ext>
                </a:extLst>
              </p:cNvPr>
              <p:cNvGrpSpPr/>
              <p:nvPr/>
            </p:nvGrpSpPr>
            <p:grpSpPr>
              <a:xfrm>
                <a:off x="3827505" y="5562600"/>
                <a:ext cx="731520" cy="731520"/>
                <a:chOff x="3098800" y="1676400"/>
                <a:chExt cx="731520" cy="731520"/>
              </a:xfrm>
            </p:grpSpPr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2E80F2ED-C01A-EC4F-B5A8-4367B89B0AA8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C4F3758E-01C3-C343-BEE6-AC75E20CDE75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BA18DFB4-9127-FD40-BAB0-314FBECCDF1C}"/>
                  </a:ext>
                </a:extLst>
              </p:cNvPr>
              <p:cNvGrpSpPr/>
              <p:nvPr/>
            </p:nvGrpSpPr>
            <p:grpSpPr>
              <a:xfrm>
                <a:off x="5335213" y="5562600"/>
                <a:ext cx="731520" cy="731520"/>
                <a:chOff x="3098800" y="1676400"/>
                <a:chExt cx="731520" cy="731520"/>
              </a:xfrm>
            </p:grpSpPr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E0E1821A-9F5D-4846-914B-F2C24A4C3011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5FB734BF-7D25-1C44-98EB-D4127EA4FCFB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8A528AE7-000A-0D48-889F-8E162A7D0A0F}"/>
                  </a:ext>
                </a:extLst>
              </p:cNvPr>
              <p:cNvGrpSpPr/>
              <p:nvPr/>
            </p:nvGrpSpPr>
            <p:grpSpPr>
              <a:xfrm>
                <a:off x="6089066" y="5562600"/>
                <a:ext cx="731520" cy="731520"/>
                <a:chOff x="3098800" y="1676400"/>
                <a:chExt cx="731520" cy="731520"/>
              </a:xfrm>
            </p:grpSpPr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E4A7B030-CFA7-0C41-A74B-B1E7A9BE2467}"/>
                    </a:ext>
                  </a:extLst>
                </p:cNvPr>
                <p:cNvSpPr/>
                <p:nvPr/>
              </p:nvSpPr>
              <p:spPr>
                <a:xfrm>
                  <a:off x="3098800" y="1676400"/>
                  <a:ext cx="731520" cy="7315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87A75700-47FF-714F-9306-1070FFF68CD7}"/>
                    </a:ext>
                  </a:extLst>
                </p:cNvPr>
                <p:cNvSpPr/>
                <p:nvPr/>
              </p:nvSpPr>
              <p:spPr>
                <a:xfrm>
                  <a:off x="3418840" y="1996440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3BC420C-F993-A54B-9573-08D97558B1E8}"/>
                  </a:ext>
                </a:extLst>
              </p:cNvPr>
              <p:cNvSpPr txBox="1"/>
              <p:nvPr/>
            </p:nvSpPr>
            <p:spPr>
              <a:xfrm>
                <a:off x="8411710" y="5182881"/>
                <a:ext cx="1316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3BC420C-F993-A54B-9573-08D97558B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710" y="5182881"/>
                <a:ext cx="131638" cy="249299"/>
              </a:xfrm>
              <a:prstGeom prst="rect">
                <a:avLst/>
              </a:prstGeom>
              <a:blipFill>
                <a:blip r:embed="rId9"/>
                <a:stretch>
                  <a:fillRect l="-36364" r="-27273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0E2C561-722F-5844-845F-9DB90CC61A21}"/>
                  </a:ext>
                </a:extLst>
              </p:cNvPr>
              <p:cNvSpPr txBox="1"/>
              <p:nvPr/>
            </p:nvSpPr>
            <p:spPr>
              <a:xfrm>
                <a:off x="6877019" y="3201310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0E2C561-722F-5844-845F-9DB90CC61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019" y="3201310"/>
                <a:ext cx="193643" cy="249299"/>
              </a:xfrm>
              <a:prstGeom prst="rect">
                <a:avLst/>
              </a:prstGeom>
              <a:blipFill>
                <a:blip r:embed="rId10"/>
                <a:stretch>
                  <a:fillRect l="-31250" r="-3125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1C7FED8-D5F5-CF44-B0D3-B9992DE774E8}"/>
              </a:ext>
            </a:extLst>
          </p:cNvPr>
          <p:cNvGrpSpPr>
            <a:grpSpLocks noChangeAspect="1"/>
          </p:cNvGrpSpPr>
          <p:nvPr/>
        </p:nvGrpSpPr>
        <p:grpSpPr>
          <a:xfrm rot="2700000">
            <a:off x="5387122" y="3922776"/>
            <a:ext cx="2512328" cy="2468880"/>
            <a:chOff x="3827505" y="3352800"/>
            <a:chExt cx="2993081" cy="2941320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B1CF73C3-7E9D-C54E-A23D-1E5AE1513134}"/>
                </a:ext>
              </a:extLst>
            </p:cNvPr>
            <p:cNvGrpSpPr/>
            <p:nvPr/>
          </p:nvGrpSpPr>
          <p:grpSpPr>
            <a:xfrm>
              <a:off x="4581359" y="3352800"/>
              <a:ext cx="731520" cy="731520"/>
              <a:chOff x="3098800" y="1676400"/>
              <a:chExt cx="731520" cy="731520"/>
            </a:xfrm>
          </p:grpSpPr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01CA5383-C3EB-B04B-85D8-85008951B050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D84A72B6-36A6-8042-A796-76289DB6B6D6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9A2A7D2F-1099-744D-971E-2B9404679E53}"/>
                </a:ext>
              </a:extLst>
            </p:cNvPr>
            <p:cNvGrpSpPr/>
            <p:nvPr/>
          </p:nvGrpSpPr>
          <p:grpSpPr>
            <a:xfrm>
              <a:off x="3827505" y="3352800"/>
              <a:ext cx="731520" cy="731520"/>
              <a:chOff x="3098800" y="1676400"/>
              <a:chExt cx="731520" cy="731520"/>
            </a:xfrm>
          </p:grpSpPr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D8EB11C0-3A17-3E40-B226-D995CA236FC6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D6234747-4E9C-744E-8FBE-524723213D35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306A63F-BC02-AD41-93B1-A5BC531967A6}"/>
                </a:ext>
              </a:extLst>
            </p:cNvPr>
            <p:cNvGrpSpPr/>
            <p:nvPr/>
          </p:nvGrpSpPr>
          <p:grpSpPr>
            <a:xfrm>
              <a:off x="5335213" y="3352800"/>
              <a:ext cx="731520" cy="731520"/>
              <a:chOff x="3098800" y="1676400"/>
              <a:chExt cx="731520" cy="731520"/>
            </a:xfrm>
          </p:grpSpPr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30EDD90A-5AF0-1F41-8EC6-CE224165507C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50A4040D-2F93-4543-86EB-9F9FAD95D463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678B429-751A-1E41-A239-8B709B6FF689}"/>
                </a:ext>
              </a:extLst>
            </p:cNvPr>
            <p:cNvGrpSpPr/>
            <p:nvPr/>
          </p:nvGrpSpPr>
          <p:grpSpPr>
            <a:xfrm>
              <a:off x="6089066" y="3352800"/>
              <a:ext cx="731520" cy="731520"/>
              <a:chOff x="3098800" y="1676400"/>
              <a:chExt cx="731520" cy="731520"/>
            </a:xfrm>
          </p:grpSpPr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1AE8018E-8E7A-C244-8A90-7209C1D62196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B31E0EA3-88C4-914E-B703-064BE981A54A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6F912BDF-22A3-4F4D-83D7-8590C691591A}"/>
                </a:ext>
              </a:extLst>
            </p:cNvPr>
            <p:cNvGrpSpPr/>
            <p:nvPr/>
          </p:nvGrpSpPr>
          <p:grpSpPr>
            <a:xfrm>
              <a:off x="4581359" y="4086909"/>
              <a:ext cx="731520" cy="731520"/>
              <a:chOff x="3098800" y="1676400"/>
              <a:chExt cx="731520" cy="731520"/>
            </a:xfrm>
          </p:grpSpPr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3151564-B752-6A4D-8C7C-B057F88BD22C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DA252D33-76C1-0D46-86D6-E9EF92ED4D4C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718784FA-DF27-1342-AFA1-B61865083A80}"/>
                </a:ext>
              </a:extLst>
            </p:cNvPr>
            <p:cNvGrpSpPr/>
            <p:nvPr/>
          </p:nvGrpSpPr>
          <p:grpSpPr>
            <a:xfrm>
              <a:off x="3827505" y="4086909"/>
              <a:ext cx="731520" cy="731520"/>
              <a:chOff x="3098800" y="1676400"/>
              <a:chExt cx="731520" cy="731520"/>
            </a:xfrm>
          </p:grpSpPr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1EEFF7D1-037E-D344-8B39-D2A969D353C2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1F681AA8-B9FF-9E47-8C7F-DAB6E8AD7B86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074A92D-D5EE-5C4D-9019-DFF288C944A0}"/>
                </a:ext>
              </a:extLst>
            </p:cNvPr>
            <p:cNvGrpSpPr/>
            <p:nvPr/>
          </p:nvGrpSpPr>
          <p:grpSpPr>
            <a:xfrm>
              <a:off x="5335213" y="4086909"/>
              <a:ext cx="731520" cy="731520"/>
              <a:chOff x="3098800" y="1676400"/>
              <a:chExt cx="731520" cy="731520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4F770217-F51B-904B-8E7D-66FD7C4C43E7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DA04BC54-8E79-9A4D-A0C4-0FA0E5FED39E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DD687CAF-36BD-EA4D-89EB-DFD3D58925A2}"/>
                </a:ext>
              </a:extLst>
            </p:cNvPr>
            <p:cNvGrpSpPr/>
            <p:nvPr/>
          </p:nvGrpSpPr>
          <p:grpSpPr>
            <a:xfrm>
              <a:off x="6089066" y="4086909"/>
              <a:ext cx="731520" cy="731520"/>
              <a:chOff x="3098800" y="1676400"/>
              <a:chExt cx="731520" cy="731520"/>
            </a:xfrm>
          </p:grpSpPr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83B2A3F3-784A-3243-909A-A3415E6DEE8B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BDC244FF-AD6A-3245-B7F5-154D856E9CB5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54093861-FBEC-DC43-A217-D053E0228965}"/>
                </a:ext>
              </a:extLst>
            </p:cNvPr>
            <p:cNvGrpSpPr/>
            <p:nvPr/>
          </p:nvGrpSpPr>
          <p:grpSpPr>
            <a:xfrm>
              <a:off x="4581359" y="4821752"/>
              <a:ext cx="731520" cy="731520"/>
              <a:chOff x="3098800" y="1676400"/>
              <a:chExt cx="731520" cy="731520"/>
            </a:xfrm>
          </p:grpSpPr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7B0B7784-2C42-2D41-BA3C-43F0C48A5522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5645F82D-D754-8E48-9A33-3D4523533C75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B4C7044-3A2C-A640-BA1C-FD269E6B8BBC}"/>
                </a:ext>
              </a:extLst>
            </p:cNvPr>
            <p:cNvGrpSpPr/>
            <p:nvPr/>
          </p:nvGrpSpPr>
          <p:grpSpPr>
            <a:xfrm>
              <a:off x="3827505" y="4821752"/>
              <a:ext cx="731520" cy="731520"/>
              <a:chOff x="3098800" y="1676400"/>
              <a:chExt cx="731520" cy="731520"/>
            </a:xfrm>
          </p:grpSpPr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BD68877F-3D53-294B-9CCC-E4207952A200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55E607FB-64B5-9F4A-B8FD-B28BBB217EE2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AFAEFA1F-11EB-EF42-A63C-E619B114C73A}"/>
                </a:ext>
              </a:extLst>
            </p:cNvPr>
            <p:cNvGrpSpPr/>
            <p:nvPr/>
          </p:nvGrpSpPr>
          <p:grpSpPr>
            <a:xfrm>
              <a:off x="5335213" y="4821752"/>
              <a:ext cx="731520" cy="731520"/>
              <a:chOff x="3098800" y="1676400"/>
              <a:chExt cx="731520" cy="731520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63D98A0E-BD55-AC48-8761-8F6D2AB1C298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5DA01CC2-1A6D-3846-B574-A65601E7B7D6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4ADB09DF-F3DB-9B44-80A7-2B0A0A412939}"/>
                </a:ext>
              </a:extLst>
            </p:cNvPr>
            <p:cNvGrpSpPr/>
            <p:nvPr/>
          </p:nvGrpSpPr>
          <p:grpSpPr>
            <a:xfrm>
              <a:off x="6089066" y="4821752"/>
              <a:ext cx="731520" cy="731520"/>
              <a:chOff x="3098800" y="1676400"/>
              <a:chExt cx="731520" cy="731520"/>
            </a:xfrm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46295A09-AEAC-3243-B6F4-F60C8A0FE126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C2B83ED7-416C-4549-8BA5-F31C41C45ECE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A91942A8-2D6D-224C-9DA5-C7DD13534E0A}"/>
                </a:ext>
              </a:extLst>
            </p:cNvPr>
            <p:cNvGrpSpPr/>
            <p:nvPr/>
          </p:nvGrpSpPr>
          <p:grpSpPr>
            <a:xfrm>
              <a:off x="4581359" y="5562600"/>
              <a:ext cx="731520" cy="731520"/>
              <a:chOff x="3098800" y="1676400"/>
              <a:chExt cx="731520" cy="73152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EF799136-6717-F24B-AB30-C02F4FA0C70F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EDCD05A3-746D-9F46-9D5E-5D4F2FE9ECC4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7C79C482-640C-9842-9CED-1777CEB32CDE}"/>
                </a:ext>
              </a:extLst>
            </p:cNvPr>
            <p:cNvGrpSpPr/>
            <p:nvPr/>
          </p:nvGrpSpPr>
          <p:grpSpPr>
            <a:xfrm>
              <a:off x="3827505" y="5562600"/>
              <a:ext cx="731520" cy="731520"/>
              <a:chOff x="3098800" y="1676400"/>
              <a:chExt cx="731520" cy="731520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38E204EF-D5EE-E547-B5D8-9F6975528714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2AD8A4EE-7246-9041-A189-36405C5A51E9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04BF55F9-7525-DD4A-84DB-43A0D09CD2A6}"/>
                </a:ext>
              </a:extLst>
            </p:cNvPr>
            <p:cNvGrpSpPr/>
            <p:nvPr/>
          </p:nvGrpSpPr>
          <p:grpSpPr>
            <a:xfrm>
              <a:off x="5335213" y="5562600"/>
              <a:ext cx="731520" cy="731520"/>
              <a:chOff x="3098800" y="1676400"/>
              <a:chExt cx="731520" cy="731520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EE4DD826-F28B-4341-A6A1-99DEAE68DA45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70B37CB0-406C-224E-B3CC-F660D6950621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F61B55E3-91AB-1B4B-A148-C0D0C84F7995}"/>
                </a:ext>
              </a:extLst>
            </p:cNvPr>
            <p:cNvGrpSpPr/>
            <p:nvPr/>
          </p:nvGrpSpPr>
          <p:grpSpPr>
            <a:xfrm>
              <a:off x="6089066" y="5562600"/>
              <a:ext cx="731520" cy="731520"/>
              <a:chOff x="3098800" y="1676400"/>
              <a:chExt cx="731520" cy="731520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6F9874DD-8971-0148-A6A3-66A32E7047D4}"/>
                  </a:ext>
                </a:extLst>
              </p:cNvPr>
              <p:cNvSpPr/>
              <p:nvPr/>
            </p:nvSpPr>
            <p:spPr>
              <a:xfrm>
                <a:off x="3098800" y="1676400"/>
                <a:ext cx="731520" cy="73152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DB1D15F2-8A5B-4846-83D7-AD2EAEEAB2DA}"/>
                  </a:ext>
                </a:extLst>
              </p:cNvPr>
              <p:cNvSpPr/>
              <p:nvPr/>
            </p:nvSpPr>
            <p:spPr>
              <a:xfrm>
                <a:off x="3418840" y="19964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385EAC61-6AF4-3344-AF56-8E0206F45ACF}"/>
              </a:ext>
            </a:extLst>
          </p:cNvPr>
          <p:cNvCxnSpPr>
            <a:cxnSpLocks/>
          </p:cNvCxnSpPr>
          <p:nvPr/>
        </p:nvCxnSpPr>
        <p:spPr>
          <a:xfrm flipH="1" flipV="1">
            <a:off x="6644640" y="3223260"/>
            <a:ext cx="2" cy="362102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95F364B6-7909-3443-A138-9E8CB455B200}"/>
              </a:ext>
            </a:extLst>
          </p:cNvPr>
          <p:cNvCxnSpPr/>
          <p:nvPr/>
        </p:nvCxnSpPr>
        <p:spPr>
          <a:xfrm>
            <a:off x="4861560" y="5163494"/>
            <a:ext cx="3785616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EDF6D0-C609-174F-B704-403DB06BC9C8}"/>
                  </a:ext>
                </a:extLst>
              </p:cNvPr>
              <p:cNvSpPr/>
              <p:nvPr/>
            </p:nvSpPr>
            <p:spPr>
              <a:xfrm>
                <a:off x="7565347" y="3088153"/>
                <a:ext cx="3415189" cy="590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1620" dirty="0">
                    <a:latin typeface="Calibri" panose="020F0502020204030204"/>
                  </a:rPr>
                  <a:t>Rotating the constellation maintains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1620" dirty="0">
                    <a:latin typeface="Calibri" panose="020F0502020204030204"/>
                  </a:rPr>
                  <a:t> for same overall power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EDF6D0-C609-174F-B704-403DB06BC9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347" y="3088153"/>
                <a:ext cx="3415189" cy="590931"/>
              </a:xfrm>
              <a:prstGeom prst="rect">
                <a:avLst/>
              </a:prstGeom>
              <a:blipFill>
                <a:blip r:embed="rId11"/>
                <a:stretch>
                  <a:fillRect l="-741" t="-4255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1E700260-220C-ED4F-99AF-AB01B2A90DA3}"/>
              </a:ext>
            </a:extLst>
          </p:cNvPr>
          <p:cNvSpPr/>
          <p:nvPr/>
        </p:nvSpPr>
        <p:spPr>
          <a:xfrm>
            <a:off x="6203491" y="4722760"/>
            <a:ext cx="822960" cy="82296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7B7683B5-4A9A-3A48-872B-E74E7D5E86F9}"/>
              </a:ext>
            </a:extLst>
          </p:cNvPr>
          <p:cNvSpPr/>
          <p:nvPr/>
        </p:nvSpPr>
        <p:spPr>
          <a:xfrm>
            <a:off x="5331661" y="3846565"/>
            <a:ext cx="2633472" cy="263347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B669FE59-52BB-DF42-B108-373F22B373B9}"/>
              </a:ext>
            </a:extLst>
          </p:cNvPr>
          <p:cNvSpPr>
            <a:spLocks noChangeAspect="1"/>
          </p:cNvSpPr>
          <p:nvPr/>
        </p:nvSpPr>
        <p:spPr>
          <a:xfrm>
            <a:off x="5659825" y="4168449"/>
            <a:ext cx="1975104" cy="1975104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DC625253-5647-0D43-A7B7-150282AAB226}"/>
              </a:ext>
            </a:extLst>
          </p:cNvPr>
          <p:cNvSpPr/>
          <p:nvPr/>
        </p:nvSpPr>
        <p:spPr>
          <a:xfrm>
            <a:off x="2715786" y="4742339"/>
            <a:ext cx="822960" cy="82296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CB43E097-D000-FF4D-AB28-981BACABC99D}"/>
              </a:ext>
            </a:extLst>
          </p:cNvPr>
          <p:cNvSpPr/>
          <p:nvPr/>
        </p:nvSpPr>
        <p:spPr>
          <a:xfrm>
            <a:off x="1843956" y="3866144"/>
            <a:ext cx="2633472" cy="263347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3D5BC3E8-2876-5846-8894-E15644EA7FAB}"/>
              </a:ext>
            </a:extLst>
          </p:cNvPr>
          <p:cNvSpPr>
            <a:spLocks noChangeAspect="1"/>
          </p:cNvSpPr>
          <p:nvPr/>
        </p:nvSpPr>
        <p:spPr>
          <a:xfrm>
            <a:off x="2172121" y="4188029"/>
            <a:ext cx="1975104" cy="1975104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7632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3"/>
              <p:cNvSpPr txBox="1">
                <a:spLocks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/>
                  <a:t>Shape of the Constellation (e.g.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r>
                  <a:rPr lang="en-US" sz="3600" dirty="0"/>
                  <a:t>)</a:t>
                </a:r>
              </a:p>
            </p:txBody>
          </p:sp>
        </mc:Choice>
        <mc:Fallback xmlns="">
          <p:sp>
            <p:nvSpPr>
              <p:cNvPr id="12" name="Tit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blipFill>
                <a:blip r:embed="rId4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524EB5A-F616-6545-A588-A02181C9E69F}"/>
                  </a:ext>
                </a:extLst>
              </p:cNvPr>
              <p:cNvSpPr/>
              <p:nvPr/>
            </p:nvSpPr>
            <p:spPr>
              <a:xfrm>
                <a:off x="2124172" y="754380"/>
                <a:ext cx="2626873" cy="6921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𝑆𝐸𝑅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620" i="1">
                          <a:latin typeface="Cambria Math" panose="02040503050406030204" pitchFamily="18" charset="0"/>
                        </a:rPr>
                        <m:t>≈#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2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524EB5A-F616-6545-A588-A02181C9E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172" y="754380"/>
                <a:ext cx="2626873" cy="6921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24F8BDD-44D7-3B4F-A0D5-B2CAE76E69CC}"/>
                  </a:ext>
                </a:extLst>
              </p:cNvPr>
              <p:cNvSpPr txBox="1"/>
              <p:nvPr/>
            </p:nvSpPr>
            <p:spPr>
              <a:xfrm>
                <a:off x="1686961" y="1716555"/>
                <a:ext cx="728939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20" dirty="0">
                    <a:solidFill>
                      <a:srgbClr val="FF0000"/>
                    </a:solidFill>
                  </a:rPr>
                  <a:t>Goal: Maximize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2520" dirty="0">
                    <a:solidFill>
                      <a:srgbClr val="FF0000"/>
                    </a:solidFill>
                  </a:rPr>
                  <a:t> for the same overall power</a:t>
                </a:r>
              </a:p>
              <a:p>
                <a:endParaRPr lang="en-US" sz="1620" dirty="0">
                  <a:solidFill>
                    <a:srgbClr val="FF0000"/>
                  </a:solidFill>
                </a:endParaRPr>
              </a:p>
              <a:p>
                <a:r>
                  <a:rPr lang="en-US" sz="2520" dirty="0">
                    <a:solidFill>
                      <a:srgbClr val="7030A0"/>
                    </a:solidFill>
                  </a:rPr>
                  <a:t>Average of constellation should be zero. </a:t>
                </a:r>
              </a:p>
              <a:p>
                <a:endParaRPr lang="en-US" sz="1620" dirty="0">
                  <a:solidFill>
                    <a:srgbClr val="7030A0"/>
                  </a:solidFill>
                </a:endParaRPr>
              </a:p>
              <a:p>
                <a:r>
                  <a:rPr lang="en-US" sz="2520" dirty="0">
                    <a:solidFill>
                      <a:srgbClr val="7030A0"/>
                    </a:solidFill>
                  </a:rPr>
                  <a:t>Geometric packing problem.</a:t>
                </a: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24F8BDD-44D7-3B4F-A0D5-B2CAE76E6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961" y="1716555"/>
                <a:ext cx="7289399" cy="1754326"/>
              </a:xfrm>
              <a:prstGeom prst="rect">
                <a:avLst/>
              </a:prstGeom>
              <a:blipFill>
                <a:blip r:embed="rId6"/>
                <a:stretch>
                  <a:fillRect l="-1389" t="-2878" b="-7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EE34376-5257-384E-9E76-B687D1BBC2C9}"/>
              </a:ext>
            </a:extLst>
          </p:cNvPr>
          <p:cNvGrpSpPr/>
          <p:nvPr/>
        </p:nvGrpSpPr>
        <p:grpSpPr>
          <a:xfrm>
            <a:off x="1638300" y="3497580"/>
            <a:ext cx="3044952" cy="3086100"/>
            <a:chOff x="127000" y="3886200"/>
            <a:chExt cx="3383280" cy="342900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C7528ED-9360-0242-A12A-A97DCA5B6F78}"/>
                </a:ext>
              </a:extLst>
            </p:cNvPr>
            <p:cNvGrpSpPr/>
            <p:nvPr/>
          </p:nvGrpSpPr>
          <p:grpSpPr>
            <a:xfrm>
              <a:off x="127000" y="5661016"/>
              <a:ext cx="3383280" cy="83712"/>
              <a:chOff x="-54738" y="4540530"/>
              <a:chExt cx="5543524" cy="137162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FEE86811-DADE-FB4E-BAF2-9A61B8EB28CC}"/>
                  </a:ext>
                </a:extLst>
              </p:cNvPr>
              <p:cNvCxnSpPr/>
              <p:nvPr/>
            </p:nvCxnSpPr>
            <p:spPr>
              <a:xfrm>
                <a:off x="-54738" y="4665384"/>
                <a:ext cx="5543524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F07C36F-B881-1C44-BBB5-7938DA103437}"/>
                  </a:ext>
                </a:extLst>
              </p:cNvPr>
              <p:cNvCxnSpPr/>
              <p:nvPr/>
            </p:nvCxnSpPr>
            <p:spPr>
              <a:xfrm>
                <a:off x="2054682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21DE3F1-6C36-C74A-B98D-BD166D7BCB3D}"/>
                  </a:ext>
                </a:extLst>
              </p:cNvPr>
              <p:cNvCxnSpPr/>
              <p:nvPr/>
            </p:nvCxnSpPr>
            <p:spPr>
              <a:xfrm>
                <a:off x="883234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B7DBCCE-2BB0-8240-8B09-4DF9047715A6}"/>
                  </a:ext>
                </a:extLst>
              </p:cNvPr>
              <p:cNvCxnSpPr/>
              <p:nvPr/>
            </p:nvCxnSpPr>
            <p:spPr>
              <a:xfrm>
                <a:off x="3226128" y="4540532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6371958-20C7-B144-BCEF-327B7949C92C}"/>
                  </a:ext>
                </a:extLst>
              </p:cNvPr>
              <p:cNvCxnSpPr/>
              <p:nvPr/>
            </p:nvCxnSpPr>
            <p:spPr>
              <a:xfrm>
                <a:off x="4397577" y="454053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E0FC233-2C56-D94E-8250-7394846C41E8}"/>
                </a:ext>
              </a:extLst>
            </p:cNvPr>
            <p:cNvGrpSpPr/>
            <p:nvPr/>
          </p:nvGrpSpPr>
          <p:grpSpPr>
            <a:xfrm rot="16200000">
              <a:off x="225096" y="5718865"/>
              <a:ext cx="3108960" cy="83710"/>
              <a:chOff x="105369" y="4511049"/>
              <a:chExt cx="5094040" cy="137160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9535952A-9231-474A-A17C-5C771FF40A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52387" y="2025380"/>
                <a:ext cx="3" cy="509404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BCC5907-F590-8541-8713-EE9F6C564028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B5C388A-3B9F-9545-BD4A-7E271AB518A5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55F0EF0-5A7E-394C-A129-E4450B1707A5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1061129-3BAB-7E46-BB74-5A972153546B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/>
                <p:nvPr/>
              </p:nvSpPr>
              <p:spPr>
                <a:xfrm>
                  <a:off x="3344503" y="5745166"/>
                  <a:ext cx="1462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4503" y="5745166"/>
                  <a:ext cx="14626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6364" r="-2727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/>
                <p:nvPr/>
              </p:nvSpPr>
              <p:spPr>
                <a:xfrm>
                  <a:off x="1784721" y="3886200"/>
                  <a:ext cx="21515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4721" y="3886200"/>
                  <a:ext cx="215159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7500" r="-31250" b="-238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56BE929-22F6-0646-A51E-DA668964AC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7466" y="4657123"/>
              <a:ext cx="2194509" cy="2146234"/>
              <a:chOff x="4147545" y="3672840"/>
              <a:chExt cx="2353001" cy="2301240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008FD90A-610B-8F4A-B1C7-1F751A9CE1C6}"/>
                  </a:ext>
                </a:extLst>
              </p:cNvPr>
              <p:cNvSpPr/>
              <p:nvPr/>
            </p:nvSpPr>
            <p:spPr>
              <a:xfrm>
                <a:off x="4901399" y="36728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E27F64F9-A4B8-5340-81BE-F622FF1DF875}"/>
                  </a:ext>
                </a:extLst>
              </p:cNvPr>
              <p:cNvSpPr/>
              <p:nvPr/>
            </p:nvSpPr>
            <p:spPr>
              <a:xfrm>
                <a:off x="4147545" y="36728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1A1B815E-19B1-3F44-8031-F23BE926EDBD}"/>
                  </a:ext>
                </a:extLst>
              </p:cNvPr>
              <p:cNvSpPr/>
              <p:nvPr/>
            </p:nvSpPr>
            <p:spPr>
              <a:xfrm>
                <a:off x="5655253" y="36728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609EC2B-FA1D-464A-BB3A-741DD1536C49}"/>
                  </a:ext>
                </a:extLst>
              </p:cNvPr>
              <p:cNvSpPr/>
              <p:nvPr/>
            </p:nvSpPr>
            <p:spPr>
              <a:xfrm>
                <a:off x="6409106" y="36728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12102E48-C298-374C-A7AB-DC9BE620E3CD}"/>
                  </a:ext>
                </a:extLst>
              </p:cNvPr>
              <p:cNvSpPr/>
              <p:nvPr/>
            </p:nvSpPr>
            <p:spPr>
              <a:xfrm>
                <a:off x="4901399" y="4406949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5CBCFA7C-21E5-3D46-9EBE-3267E3F3EA3F}"/>
                  </a:ext>
                </a:extLst>
              </p:cNvPr>
              <p:cNvSpPr/>
              <p:nvPr/>
            </p:nvSpPr>
            <p:spPr>
              <a:xfrm>
                <a:off x="4147545" y="4406949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0798BE13-6939-1348-9647-3BAC19AD51ED}"/>
                  </a:ext>
                </a:extLst>
              </p:cNvPr>
              <p:cNvSpPr/>
              <p:nvPr/>
            </p:nvSpPr>
            <p:spPr>
              <a:xfrm>
                <a:off x="5655253" y="4406949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0F83A714-54D6-3B4C-9BF8-91FA6E5E4E9A}"/>
                  </a:ext>
                </a:extLst>
              </p:cNvPr>
              <p:cNvSpPr/>
              <p:nvPr/>
            </p:nvSpPr>
            <p:spPr>
              <a:xfrm>
                <a:off x="6409106" y="4406949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E796766A-B118-274E-AC90-C83C3445FA10}"/>
                  </a:ext>
                </a:extLst>
              </p:cNvPr>
              <p:cNvSpPr/>
              <p:nvPr/>
            </p:nvSpPr>
            <p:spPr>
              <a:xfrm>
                <a:off x="4901399" y="5141792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4357D587-7E09-114E-A031-3DA61A5EA15C}"/>
                  </a:ext>
                </a:extLst>
              </p:cNvPr>
              <p:cNvSpPr/>
              <p:nvPr/>
            </p:nvSpPr>
            <p:spPr>
              <a:xfrm>
                <a:off x="4147545" y="5141792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98AF0988-587C-214E-B4E6-04495EB312CA}"/>
                  </a:ext>
                </a:extLst>
              </p:cNvPr>
              <p:cNvSpPr/>
              <p:nvPr/>
            </p:nvSpPr>
            <p:spPr>
              <a:xfrm>
                <a:off x="5655253" y="5141792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804BB41D-32EB-0F4A-A532-B8B71B9CC748}"/>
                  </a:ext>
                </a:extLst>
              </p:cNvPr>
              <p:cNvSpPr/>
              <p:nvPr/>
            </p:nvSpPr>
            <p:spPr>
              <a:xfrm>
                <a:off x="6409106" y="5141792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5BAF872D-8C84-C948-B3AF-420B3F0EA6FD}"/>
                  </a:ext>
                </a:extLst>
              </p:cNvPr>
              <p:cNvSpPr/>
              <p:nvPr/>
            </p:nvSpPr>
            <p:spPr>
              <a:xfrm>
                <a:off x="4901399" y="58826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C4F3758E-01C3-C343-BEE6-AC75E20CDE75}"/>
                  </a:ext>
                </a:extLst>
              </p:cNvPr>
              <p:cNvSpPr/>
              <p:nvPr/>
            </p:nvSpPr>
            <p:spPr>
              <a:xfrm>
                <a:off x="4147545" y="58826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5FB734BF-7D25-1C44-98EB-D4127EA4FCFB}"/>
                  </a:ext>
                </a:extLst>
              </p:cNvPr>
              <p:cNvSpPr/>
              <p:nvPr/>
            </p:nvSpPr>
            <p:spPr>
              <a:xfrm>
                <a:off x="5655253" y="58826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87A75700-47FF-714F-9306-1070FFF68CD7}"/>
                  </a:ext>
                </a:extLst>
              </p:cNvPr>
              <p:cNvSpPr/>
              <p:nvPr/>
            </p:nvSpPr>
            <p:spPr>
              <a:xfrm>
                <a:off x="6409106" y="58826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3BC420C-F993-A54B-9573-08D97558B1E8}"/>
                  </a:ext>
                </a:extLst>
              </p:cNvPr>
              <p:cNvSpPr txBox="1"/>
              <p:nvPr/>
            </p:nvSpPr>
            <p:spPr>
              <a:xfrm>
                <a:off x="8411710" y="5182881"/>
                <a:ext cx="1316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3BC420C-F993-A54B-9573-08D97558B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710" y="5182881"/>
                <a:ext cx="131638" cy="249299"/>
              </a:xfrm>
              <a:prstGeom prst="rect">
                <a:avLst/>
              </a:prstGeom>
              <a:blipFill>
                <a:blip r:embed="rId9"/>
                <a:stretch>
                  <a:fillRect l="-36364" r="-27273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0E2C561-722F-5844-845F-9DB90CC61A21}"/>
                  </a:ext>
                </a:extLst>
              </p:cNvPr>
              <p:cNvSpPr txBox="1"/>
              <p:nvPr/>
            </p:nvSpPr>
            <p:spPr>
              <a:xfrm>
                <a:off x="6877019" y="3201310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0E2C561-722F-5844-845F-9DB90CC61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019" y="3201310"/>
                <a:ext cx="193643" cy="249299"/>
              </a:xfrm>
              <a:prstGeom prst="rect">
                <a:avLst/>
              </a:prstGeom>
              <a:blipFill>
                <a:blip r:embed="rId10"/>
                <a:stretch>
                  <a:fillRect l="-31250" r="-3125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1C7FED8-D5F5-CF44-B0D3-B9992DE774E8}"/>
              </a:ext>
            </a:extLst>
          </p:cNvPr>
          <p:cNvGrpSpPr>
            <a:grpSpLocks noChangeAspect="1"/>
          </p:cNvGrpSpPr>
          <p:nvPr/>
        </p:nvGrpSpPr>
        <p:grpSpPr>
          <a:xfrm rot="2700000">
            <a:off x="5655757" y="4191411"/>
            <a:ext cx="1975058" cy="1931611"/>
            <a:chOff x="4147545" y="3672840"/>
            <a:chExt cx="2353001" cy="2301240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D84A72B6-36A6-8042-A796-76289DB6B6D6}"/>
                </a:ext>
              </a:extLst>
            </p:cNvPr>
            <p:cNvSpPr/>
            <p:nvPr/>
          </p:nvSpPr>
          <p:spPr>
            <a:xfrm>
              <a:off x="4901399" y="367284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D6234747-4E9C-744E-8FBE-524723213D35}"/>
                </a:ext>
              </a:extLst>
            </p:cNvPr>
            <p:cNvSpPr/>
            <p:nvPr/>
          </p:nvSpPr>
          <p:spPr>
            <a:xfrm>
              <a:off x="4147545" y="367284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50A4040D-2F93-4543-86EB-9F9FAD95D463}"/>
                </a:ext>
              </a:extLst>
            </p:cNvPr>
            <p:cNvSpPr/>
            <p:nvPr/>
          </p:nvSpPr>
          <p:spPr>
            <a:xfrm>
              <a:off x="5655253" y="367284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B31E0EA3-88C4-914E-B703-064BE981A54A}"/>
                </a:ext>
              </a:extLst>
            </p:cNvPr>
            <p:cNvSpPr/>
            <p:nvPr/>
          </p:nvSpPr>
          <p:spPr>
            <a:xfrm>
              <a:off x="6409106" y="367284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DA252D33-76C1-0D46-86D6-E9EF92ED4D4C}"/>
                </a:ext>
              </a:extLst>
            </p:cNvPr>
            <p:cNvSpPr/>
            <p:nvPr/>
          </p:nvSpPr>
          <p:spPr>
            <a:xfrm>
              <a:off x="4901400" y="440694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1F681AA8-B9FF-9E47-8C7F-DAB6E8AD7B86}"/>
                </a:ext>
              </a:extLst>
            </p:cNvPr>
            <p:cNvSpPr/>
            <p:nvPr/>
          </p:nvSpPr>
          <p:spPr>
            <a:xfrm>
              <a:off x="4147545" y="440694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DA04BC54-8E79-9A4D-A0C4-0FA0E5FED39E}"/>
                </a:ext>
              </a:extLst>
            </p:cNvPr>
            <p:cNvSpPr/>
            <p:nvPr/>
          </p:nvSpPr>
          <p:spPr>
            <a:xfrm>
              <a:off x="5655254" y="440694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BDC244FF-AD6A-3245-B7F5-154D856E9CB5}"/>
                </a:ext>
              </a:extLst>
            </p:cNvPr>
            <p:cNvSpPr/>
            <p:nvPr/>
          </p:nvSpPr>
          <p:spPr>
            <a:xfrm>
              <a:off x="6409106" y="440694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5645F82D-D754-8E48-9A33-3D4523533C75}"/>
                </a:ext>
              </a:extLst>
            </p:cNvPr>
            <p:cNvSpPr/>
            <p:nvPr/>
          </p:nvSpPr>
          <p:spPr>
            <a:xfrm>
              <a:off x="4901399" y="514179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55E607FB-64B5-9F4A-B8FD-B28BBB217EE2}"/>
                </a:ext>
              </a:extLst>
            </p:cNvPr>
            <p:cNvSpPr/>
            <p:nvPr/>
          </p:nvSpPr>
          <p:spPr>
            <a:xfrm>
              <a:off x="4147545" y="514179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5DA01CC2-1A6D-3846-B574-A65601E7B7D6}"/>
                </a:ext>
              </a:extLst>
            </p:cNvPr>
            <p:cNvSpPr/>
            <p:nvPr/>
          </p:nvSpPr>
          <p:spPr>
            <a:xfrm>
              <a:off x="5655253" y="514179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C2B83ED7-416C-4549-8BA5-F31C41C45ECE}"/>
                </a:ext>
              </a:extLst>
            </p:cNvPr>
            <p:cNvSpPr/>
            <p:nvPr/>
          </p:nvSpPr>
          <p:spPr>
            <a:xfrm>
              <a:off x="6409106" y="514179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EDCD05A3-746D-9F46-9D5E-5D4F2FE9ECC4}"/>
                </a:ext>
              </a:extLst>
            </p:cNvPr>
            <p:cNvSpPr/>
            <p:nvPr/>
          </p:nvSpPr>
          <p:spPr>
            <a:xfrm>
              <a:off x="4901399" y="588264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2AD8A4EE-7246-9041-A189-36405C5A51E9}"/>
                </a:ext>
              </a:extLst>
            </p:cNvPr>
            <p:cNvSpPr/>
            <p:nvPr/>
          </p:nvSpPr>
          <p:spPr>
            <a:xfrm>
              <a:off x="4147545" y="588264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70B37CB0-406C-224E-B3CC-F660D6950621}"/>
                </a:ext>
              </a:extLst>
            </p:cNvPr>
            <p:cNvSpPr/>
            <p:nvPr/>
          </p:nvSpPr>
          <p:spPr>
            <a:xfrm>
              <a:off x="5655253" y="588264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DB1D15F2-8A5B-4846-83D7-AD2EAEEAB2DA}"/>
                </a:ext>
              </a:extLst>
            </p:cNvPr>
            <p:cNvSpPr/>
            <p:nvPr/>
          </p:nvSpPr>
          <p:spPr>
            <a:xfrm>
              <a:off x="6409106" y="588263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385EAC61-6AF4-3344-AF56-8E0206F45ACF}"/>
              </a:ext>
            </a:extLst>
          </p:cNvPr>
          <p:cNvCxnSpPr>
            <a:cxnSpLocks/>
          </p:cNvCxnSpPr>
          <p:nvPr/>
        </p:nvCxnSpPr>
        <p:spPr>
          <a:xfrm flipH="1" flipV="1">
            <a:off x="6644640" y="3223260"/>
            <a:ext cx="2" cy="362102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95F364B6-7909-3443-A138-9E8CB455B200}"/>
              </a:ext>
            </a:extLst>
          </p:cNvPr>
          <p:cNvCxnSpPr/>
          <p:nvPr/>
        </p:nvCxnSpPr>
        <p:spPr>
          <a:xfrm>
            <a:off x="4861560" y="5163494"/>
            <a:ext cx="3785616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EDF6D0-C609-174F-B704-403DB06BC9C8}"/>
                  </a:ext>
                </a:extLst>
              </p:cNvPr>
              <p:cNvSpPr/>
              <p:nvPr/>
            </p:nvSpPr>
            <p:spPr>
              <a:xfrm>
                <a:off x="7565347" y="3088153"/>
                <a:ext cx="3415189" cy="590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1620" dirty="0">
                    <a:latin typeface="Calibri" panose="020F0502020204030204"/>
                  </a:rPr>
                  <a:t>Rotating the constellation maintains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1620" dirty="0">
                    <a:latin typeface="Calibri" panose="020F0502020204030204"/>
                  </a:rPr>
                  <a:t> for same overall power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EDF6D0-C609-174F-B704-403DB06BC9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347" y="3088153"/>
                <a:ext cx="3415189" cy="590931"/>
              </a:xfrm>
              <a:prstGeom prst="rect">
                <a:avLst/>
              </a:prstGeom>
              <a:blipFill>
                <a:blip r:embed="rId11"/>
                <a:stretch>
                  <a:fillRect l="-741" t="-4255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1E700260-220C-ED4F-99AF-AB01B2A90DA3}"/>
              </a:ext>
            </a:extLst>
          </p:cNvPr>
          <p:cNvSpPr/>
          <p:nvPr/>
        </p:nvSpPr>
        <p:spPr>
          <a:xfrm>
            <a:off x="6203491" y="4722760"/>
            <a:ext cx="822960" cy="82296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7B7683B5-4A9A-3A48-872B-E74E7D5E86F9}"/>
              </a:ext>
            </a:extLst>
          </p:cNvPr>
          <p:cNvSpPr/>
          <p:nvPr/>
        </p:nvSpPr>
        <p:spPr>
          <a:xfrm>
            <a:off x="5331661" y="3846565"/>
            <a:ext cx="2633472" cy="263347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B669FE59-52BB-DF42-B108-373F22B373B9}"/>
              </a:ext>
            </a:extLst>
          </p:cNvPr>
          <p:cNvSpPr>
            <a:spLocks noChangeAspect="1"/>
          </p:cNvSpPr>
          <p:nvPr/>
        </p:nvSpPr>
        <p:spPr>
          <a:xfrm>
            <a:off x="5659825" y="4168449"/>
            <a:ext cx="1975104" cy="1975104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DC625253-5647-0D43-A7B7-150282AAB226}"/>
              </a:ext>
            </a:extLst>
          </p:cNvPr>
          <p:cNvSpPr/>
          <p:nvPr/>
        </p:nvSpPr>
        <p:spPr>
          <a:xfrm>
            <a:off x="2715786" y="4742339"/>
            <a:ext cx="822960" cy="82296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CB43E097-D000-FF4D-AB28-981BACABC99D}"/>
              </a:ext>
            </a:extLst>
          </p:cNvPr>
          <p:cNvSpPr/>
          <p:nvPr/>
        </p:nvSpPr>
        <p:spPr>
          <a:xfrm>
            <a:off x="1816608" y="3866144"/>
            <a:ext cx="2633472" cy="263347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3D5BC3E8-2876-5846-8894-E15644EA7FAB}"/>
              </a:ext>
            </a:extLst>
          </p:cNvPr>
          <p:cNvSpPr>
            <a:spLocks noChangeAspect="1"/>
          </p:cNvSpPr>
          <p:nvPr/>
        </p:nvSpPr>
        <p:spPr>
          <a:xfrm>
            <a:off x="2144772" y="4188029"/>
            <a:ext cx="1975104" cy="1975104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01104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3"/>
              <p:cNvSpPr txBox="1">
                <a:spLocks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/>
                  <a:t>Shape of the Constellation (e.g.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r>
                  <a:rPr lang="en-US" sz="3600" dirty="0"/>
                  <a:t>)</a:t>
                </a:r>
              </a:p>
            </p:txBody>
          </p:sp>
        </mc:Choice>
        <mc:Fallback xmlns="">
          <p:sp>
            <p:nvSpPr>
              <p:cNvPr id="12" name="Tit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blipFill>
                <a:blip r:embed="rId4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524EB5A-F616-6545-A588-A02181C9E69F}"/>
                  </a:ext>
                </a:extLst>
              </p:cNvPr>
              <p:cNvSpPr/>
              <p:nvPr/>
            </p:nvSpPr>
            <p:spPr>
              <a:xfrm>
                <a:off x="2124172" y="754380"/>
                <a:ext cx="2626873" cy="6921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𝑆𝐸𝑅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620" i="1">
                          <a:latin typeface="Cambria Math" panose="02040503050406030204" pitchFamily="18" charset="0"/>
                        </a:rPr>
                        <m:t>≈#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𝑛𝑛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2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2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524EB5A-F616-6545-A588-A02181C9E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172" y="754380"/>
                <a:ext cx="2626873" cy="6921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24F8BDD-44D7-3B4F-A0D5-B2CAE76E69CC}"/>
                  </a:ext>
                </a:extLst>
              </p:cNvPr>
              <p:cNvSpPr txBox="1"/>
              <p:nvPr/>
            </p:nvSpPr>
            <p:spPr>
              <a:xfrm>
                <a:off x="1686961" y="1716555"/>
                <a:ext cx="728939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20" dirty="0">
                    <a:solidFill>
                      <a:srgbClr val="FF0000"/>
                    </a:solidFill>
                  </a:rPr>
                  <a:t>Goal: Maximize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5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2520" dirty="0">
                    <a:solidFill>
                      <a:srgbClr val="FF0000"/>
                    </a:solidFill>
                  </a:rPr>
                  <a:t> for the same overall power</a:t>
                </a:r>
              </a:p>
              <a:p>
                <a:endParaRPr lang="en-US" sz="1620" dirty="0">
                  <a:solidFill>
                    <a:srgbClr val="FF0000"/>
                  </a:solidFill>
                </a:endParaRPr>
              </a:p>
              <a:p>
                <a:r>
                  <a:rPr lang="en-US" sz="2520" dirty="0">
                    <a:solidFill>
                      <a:srgbClr val="7030A0"/>
                    </a:solidFill>
                  </a:rPr>
                  <a:t>Average of constellation should be zero. </a:t>
                </a:r>
              </a:p>
              <a:p>
                <a:endParaRPr lang="en-US" sz="1620" dirty="0">
                  <a:solidFill>
                    <a:srgbClr val="7030A0"/>
                  </a:solidFill>
                </a:endParaRPr>
              </a:p>
              <a:p>
                <a:r>
                  <a:rPr lang="en-US" sz="2520" dirty="0">
                    <a:solidFill>
                      <a:srgbClr val="7030A0"/>
                    </a:solidFill>
                  </a:rPr>
                  <a:t>Geometric packing problem.</a:t>
                </a: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24F8BDD-44D7-3B4F-A0D5-B2CAE76E6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961" y="1716555"/>
                <a:ext cx="7289399" cy="1754326"/>
              </a:xfrm>
              <a:prstGeom prst="rect">
                <a:avLst/>
              </a:prstGeom>
              <a:blipFill>
                <a:blip r:embed="rId6"/>
                <a:stretch>
                  <a:fillRect l="-1389" t="-2878" b="-7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EE34376-5257-384E-9E76-B687D1BBC2C9}"/>
              </a:ext>
            </a:extLst>
          </p:cNvPr>
          <p:cNvGrpSpPr/>
          <p:nvPr/>
        </p:nvGrpSpPr>
        <p:grpSpPr>
          <a:xfrm>
            <a:off x="1638300" y="3497580"/>
            <a:ext cx="3044952" cy="3086100"/>
            <a:chOff x="127000" y="3886200"/>
            <a:chExt cx="3383280" cy="342900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C7528ED-9360-0242-A12A-A97DCA5B6F78}"/>
                </a:ext>
              </a:extLst>
            </p:cNvPr>
            <p:cNvGrpSpPr/>
            <p:nvPr/>
          </p:nvGrpSpPr>
          <p:grpSpPr>
            <a:xfrm>
              <a:off x="127000" y="5661016"/>
              <a:ext cx="3383280" cy="83712"/>
              <a:chOff x="-54738" y="4540530"/>
              <a:chExt cx="5543524" cy="137162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FEE86811-DADE-FB4E-BAF2-9A61B8EB28CC}"/>
                  </a:ext>
                </a:extLst>
              </p:cNvPr>
              <p:cNvCxnSpPr/>
              <p:nvPr/>
            </p:nvCxnSpPr>
            <p:spPr>
              <a:xfrm>
                <a:off x="-54738" y="4665384"/>
                <a:ext cx="5543524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F07C36F-B881-1C44-BBB5-7938DA103437}"/>
                  </a:ext>
                </a:extLst>
              </p:cNvPr>
              <p:cNvCxnSpPr/>
              <p:nvPr/>
            </p:nvCxnSpPr>
            <p:spPr>
              <a:xfrm>
                <a:off x="2054682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21DE3F1-6C36-C74A-B98D-BD166D7BCB3D}"/>
                  </a:ext>
                </a:extLst>
              </p:cNvPr>
              <p:cNvCxnSpPr/>
              <p:nvPr/>
            </p:nvCxnSpPr>
            <p:spPr>
              <a:xfrm>
                <a:off x="883234" y="4540532"/>
                <a:ext cx="0" cy="13715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B7DBCCE-2BB0-8240-8B09-4DF9047715A6}"/>
                  </a:ext>
                </a:extLst>
              </p:cNvPr>
              <p:cNvCxnSpPr/>
              <p:nvPr/>
            </p:nvCxnSpPr>
            <p:spPr>
              <a:xfrm>
                <a:off x="3226128" y="4540532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6371958-20C7-B144-BCEF-327B7949C92C}"/>
                  </a:ext>
                </a:extLst>
              </p:cNvPr>
              <p:cNvCxnSpPr/>
              <p:nvPr/>
            </p:nvCxnSpPr>
            <p:spPr>
              <a:xfrm>
                <a:off x="4397577" y="454053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E0FC233-2C56-D94E-8250-7394846C41E8}"/>
                </a:ext>
              </a:extLst>
            </p:cNvPr>
            <p:cNvGrpSpPr/>
            <p:nvPr/>
          </p:nvGrpSpPr>
          <p:grpSpPr>
            <a:xfrm rot="16200000">
              <a:off x="225096" y="5718865"/>
              <a:ext cx="3108960" cy="83710"/>
              <a:chOff x="105369" y="4511049"/>
              <a:chExt cx="5094040" cy="137160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9535952A-9231-474A-A17C-5C771FF40A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52387" y="2025380"/>
                <a:ext cx="3" cy="509404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BCC5907-F590-8541-8713-EE9F6C564028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B5C388A-3B9F-9545-BD4A-7E271AB518A5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55F0EF0-5A7E-394C-A129-E4450B1707A5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1061129-3BAB-7E46-BB74-5A972153546B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/>
                <p:nvPr/>
              </p:nvSpPr>
              <p:spPr>
                <a:xfrm>
                  <a:off x="3344503" y="5745166"/>
                  <a:ext cx="1462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B013AEC-C101-5C46-8709-FAA4AD0BC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4503" y="5745166"/>
                  <a:ext cx="14626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6364" r="-2727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/>
                <p:nvPr/>
              </p:nvSpPr>
              <p:spPr>
                <a:xfrm>
                  <a:off x="1784721" y="3886200"/>
                  <a:ext cx="21515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62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112F8A-7663-D349-A809-A8C775EF5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4721" y="3886200"/>
                  <a:ext cx="215159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7500" r="-31250" b="-238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56BE929-22F6-0646-A51E-DA668964AC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7466" y="4657123"/>
              <a:ext cx="2194509" cy="2146234"/>
              <a:chOff x="4147545" y="3672840"/>
              <a:chExt cx="2353001" cy="2301240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008FD90A-610B-8F4A-B1C7-1F751A9CE1C6}"/>
                  </a:ext>
                </a:extLst>
              </p:cNvPr>
              <p:cNvSpPr/>
              <p:nvPr/>
            </p:nvSpPr>
            <p:spPr>
              <a:xfrm>
                <a:off x="4901399" y="36728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E27F64F9-A4B8-5340-81BE-F622FF1DF875}"/>
                  </a:ext>
                </a:extLst>
              </p:cNvPr>
              <p:cNvSpPr/>
              <p:nvPr/>
            </p:nvSpPr>
            <p:spPr>
              <a:xfrm>
                <a:off x="4147545" y="36728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1A1B815E-19B1-3F44-8031-F23BE926EDBD}"/>
                  </a:ext>
                </a:extLst>
              </p:cNvPr>
              <p:cNvSpPr/>
              <p:nvPr/>
            </p:nvSpPr>
            <p:spPr>
              <a:xfrm>
                <a:off x="5655253" y="36728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609EC2B-FA1D-464A-BB3A-741DD1536C49}"/>
                  </a:ext>
                </a:extLst>
              </p:cNvPr>
              <p:cNvSpPr/>
              <p:nvPr/>
            </p:nvSpPr>
            <p:spPr>
              <a:xfrm>
                <a:off x="6409106" y="36728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12102E48-C298-374C-A7AB-DC9BE620E3CD}"/>
                  </a:ext>
                </a:extLst>
              </p:cNvPr>
              <p:cNvSpPr/>
              <p:nvPr/>
            </p:nvSpPr>
            <p:spPr>
              <a:xfrm>
                <a:off x="4901399" y="4406949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5CBCFA7C-21E5-3D46-9EBE-3267E3F3EA3F}"/>
                  </a:ext>
                </a:extLst>
              </p:cNvPr>
              <p:cNvSpPr/>
              <p:nvPr/>
            </p:nvSpPr>
            <p:spPr>
              <a:xfrm>
                <a:off x="4147545" y="4406949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0798BE13-6939-1348-9647-3BAC19AD51ED}"/>
                  </a:ext>
                </a:extLst>
              </p:cNvPr>
              <p:cNvSpPr/>
              <p:nvPr/>
            </p:nvSpPr>
            <p:spPr>
              <a:xfrm>
                <a:off x="5655253" y="4406949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0F83A714-54D6-3B4C-9BF8-91FA6E5E4E9A}"/>
                  </a:ext>
                </a:extLst>
              </p:cNvPr>
              <p:cNvSpPr/>
              <p:nvPr/>
            </p:nvSpPr>
            <p:spPr>
              <a:xfrm>
                <a:off x="6409106" y="4406949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E796766A-B118-274E-AC90-C83C3445FA10}"/>
                  </a:ext>
                </a:extLst>
              </p:cNvPr>
              <p:cNvSpPr/>
              <p:nvPr/>
            </p:nvSpPr>
            <p:spPr>
              <a:xfrm>
                <a:off x="4901399" y="5141792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4357D587-7E09-114E-A031-3DA61A5EA15C}"/>
                  </a:ext>
                </a:extLst>
              </p:cNvPr>
              <p:cNvSpPr/>
              <p:nvPr/>
            </p:nvSpPr>
            <p:spPr>
              <a:xfrm>
                <a:off x="4147545" y="5141792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98AF0988-587C-214E-B4E6-04495EB312CA}"/>
                  </a:ext>
                </a:extLst>
              </p:cNvPr>
              <p:cNvSpPr/>
              <p:nvPr/>
            </p:nvSpPr>
            <p:spPr>
              <a:xfrm>
                <a:off x="5655253" y="5141792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804BB41D-32EB-0F4A-A532-B8B71B9CC748}"/>
                  </a:ext>
                </a:extLst>
              </p:cNvPr>
              <p:cNvSpPr/>
              <p:nvPr/>
            </p:nvSpPr>
            <p:spPr>
              <a:xfrm>
                <a:off x="6409106" y="5141792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5BAF872D-8C84-C948-B3AF-420B3F0EA6FD}"/>
                  </a:ext>
                </a:extLst>
              </p:cNvPr>
              <p:cNvSpPr/>
              <p:nvPr/>
            </p:nvSpPr>
            <p:spPr>
              <a:xfrm>
                <a:off x="4901399" y="58826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C4F3758E-01C3-C343-BEE6-AC75E20CDE75}"/>
                  </a:ext>
                </a:extLst>
              </p:cNvPr>
              <p:cNvSpPr/>
              <p:nvPr/>
            </p:nvSpPr>
            <p:spPr>
              <a:xfrm>
                <a:off x="4147545" y="58826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5FB734BF-7D25-1C44-98EB-D4127EA4FCFB}"/>
                  </a:ext>
                </a:extLst>
              </p:cNvPr>
              <p:cNvSpPr/>
              <p:nvPr/>
            </p:nvSpPr>
            <p:spPr>
              <a:xfrm>
                <a:off x="5655253" y="58826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87A75700-47FF-714F-9306-1070FFF68CD7}"/>
                  </a:ext>
                </a:extLst>
              </p:cNvPr>
              <p:cNvSpPr/>
              <p:nvPr/>
            </p:nvSpPr>
            <p:spPr>
              <a:xfrm>
                <a:off x="6409106" y="588264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3BC420C-F993-A54B-9573-08D97558B1E8}"/>
                  </a:ext>
                </a:extLst>
              </p:cNvPr>
              <p:cNvSpPr txBox="1"/>
              <p:nvPr/>
            </p:nvSpPr>
            <p:spPr>
              <a:xfrm>
                <a:off x="8411710" y="5182881"/>
                <a:ext cx="1316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3BC420C-F993-A54B-9573-08D97558B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710" y="5182881"/>
                <a:ext cx="131638" cy="249299"/>
              </a:xfrm>
              <a:prstGeom prst="rect">
                <a:avLst/>
              </a:prstGeom>
              <a:blipFill>
                <a:blip r:embed="rId9"/>
                <a:stretch>
                  <a:fillRect l="-36364" r="-27273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0E2C561-722F-5844-845F-9DB90CC61A21}"/>
                  </a:ext>
                </a:extLst>
              </p:cNvPr>
              <p:cNvSpPr txBox="1"/>
              <p:nvPr/>
            </p:nvSpPr>
            <p:spPr>
              <a:xfrm>
                <a:off x="6877019" y="3201310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0E2C561-722F-5844-845F-9DB90CC61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019" y="3201310"/>
                <a:ext cx="193643" cy="249299"/>
              </a:xfrm>
              <a:prstGeom prst="rect">
                <a:avLst/>
              </a:prstGeom>
              <a:blipFill>
                <a:blip r:embed="rId10"/>
                <a:stretch>
                  <a:fillRect l="-31250" r="-3125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1C7FED8-D5F5-CF44-B0D3-B9992DE774E8}"/>
              </a:ext>
            </a:extLst>
          </p:cNvPr>
          <p:cNvGrpSpPr>
            <a:grpSpLocks noChangeAspect="1"/>
          </p:cNvGrpSpPr>
          <p:nvPr/>
        </p:nvGrpSpPr>
        <p:grpSpPr>
          <a:xfrm rot="2700000">
            <a:off x="5655757" y="4191411"/>
            <a:ext cx="1975058" cy="1931611"/>
            <a:chOff x="4147545" y="3672840"/>
            <a:chExt cx="2353001" cy="2301240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D84A72B6-36A6-8042-A796-76289DB6B6D6}"/>
                </a:ext>
              </a:extLst>
            </p:cNvPr>
            <p:cNvSpPr/>
            <p:nvPr/>
          </p:nvSpPr>
          <p:spPr>
            <a:xfrm>
              <a:off x="4901399" y="367284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D6234747-4E9C-744E-8FBE-524723213D35}"/>
                </a:ext>
              </a:extLst>
            </p:cNvPr>
            <p:cNvSpPr/>
            <p:nvPr/>
          </p:nvSpPr>
          <p:spPr>
            <a:xfrm>
              <a:off x="4147545" y="367284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50A4040D-2F93-4543-86EB-9F9FAD95D463}"/>
                </a:ext>
              </a:extLst>
            </p:cNvPr>
            <p:cNvSpPr/>
            <p:nvPr/>
          </p:nvSpPr>
          <p:spPr>
            <a:xfrm>
              <a:off x="5655253" y="367284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B31E0EA3-88C4-914E-B703-064BE981A54A}"/>
                </a:ext>
              </a:extLst>
            </p:cNvPr>
            <p:cNvSpPr/>
            <p:nvPr/>
          </p:nvSpPr>
          <p:spPr>
            <a:xfrm>
              <a:off x="6409106" y="367284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DA252D33-76C1-0D46-86D6-E9EF92ED4D4C}"/>
                </a:ext>
              </a:extLst>
            </p:cNvPr>
            <p:cNvSpPr/>
            <p:nvPr/>
          </p:nvSpPr>
          <p:spPr>
            <a:xfrm>
              <a:off x="4901400" y="440694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1F681AA8-B9FF-9E47-8C7F-DAB6E8AD7B86}"/>
                </a:ext>
              </a:extLst>
            </p:cNvPr>
            <p:cNvSpPr/>
            <p:nvPr/>
          </p:nvSpPr>
          <p:spPr>
            <a:xfrm>
              <a:off x="4147545" y="440694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DA04BC54-8E79-9A4D-A0C4-0FA0E5FED39E}"/>
                </a:ext>
              </a:extLst>
            </p:cNvPr>
            <p:cNvSpPr/>
            <p:nvPr/>
          </p:nvSpPr>
          <p:spPr>
            <a:xfrm>
              <a:off x="5655254" y="440694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BDC244FF-AD6A-3245-B7F5-154D856E9CB5}"/>
                </a:ext>
              </a:extLst>
            </p:cNvPr>
            <p:cNvSpPr/>
            <p:nvPr/>
          </p:nvSpPr>
          <p:spPr>
            <a:xfrm>
              <a:off x="6409106" y="440694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5645F82D-D754-8E48-9A33-3D4523533C75}"/>
                </a:ext>
              </a:extLst>
            </p:cNvPr>
            <p:cNvSpPr/>
            <p:nvPr/>
          </p:nvSpPr>
          <p:spPr>
            <a:xfrm>
              <a:off x="4901399" y="514179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55E607FB-64B5-9F4A-B8FD-B28BBB217EE2}"/>
                </a:ext>
              </a:extLst>
            </p:cNvPr>
            <p:cNvSpPr/>
            <p:nvPr/>
          </p:nvSpPr>
          <p:spPr>
            <a:xfrm>
              <a:off x="4147545" y="514179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5DA01CC2-1A6D-3846-B574-A65601E7B7D6}"/>
                </a:ext>
              </a:extLst>
            </p:cNvPr>
            <p:cNvSpPr/>
            <p:nvPr/>
          </p:nvSpPr>
          <p:spPr>
            <a:xfrm>
              <a:off x="5655253" y="514179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C2B83ED7-416C-4549-8BA5-F31C41C45ECE}"/>
                </a:ext>
              </a:extLst>
            </p:cNvPr>
            <p:cNvSpPr/>
            <p:nvPr/>
          </p:nvSpPr>
          <p:spPr>
            <a:xfrm>
              <a:off x="6409106" y="514179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EDCD05A3-746D-9F46-9D5E-5D4F2FE9ECC4}"/>
                </a:ext>
              </a:extLst>
            </p:cNvPr>
            <p:cNvSpPr/>
            <p:nvPr/>
          </p:nvSpPr>
          <p:spPr>
            <a:xfrm>
              <a:off x="4901399" y="588264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2AD8A4EE-7246-9041-A189-36405C5A51E9}"/>
                </a:ext>
              </a:extLst>
            </p:cNvPr>
            <p:cNvSpPr/>
            <p:nvPr/>
          </p:nvSpPr>
          <p:spPr>
            <a:xfrm>
              <a:off x="4147545" y="588264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70B37CB0-406C-224E-B3CC-F660D6950621}"/>
                </a:ext>
              </a:extLst>
            </p:cNvPr>
            <p:cNvSpPr/>
            <p:nvPr/>
          </p:nvSpPr>
          <p:spPr>
            <a:xfrm>
              <a:off x="5655253" y="588264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DB1D15F2-8A5B-4846-83D7-AD2EAEEAB2DA}"/>
                </a:ext>
              </a:extLst>
            </p:cNvPr>
            <p:cNvSpPr/>
            <p:nvPr/>
          </p:nvSpPr>
          <p:spPr>
            <a:xfrm>
              <a:off x="6409106" y="588263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385EAC61-6AF4-3344-AF56-8E0206F45ACF}"/>
              </a:ext>
            </a:extLst>
          </p:cNvPr>
          <p:cNvCxnSpPr>
            <a:cxnSpLocks/>
          </p:cNvCxnSpPr>
          <p:nvPr/>
        </p:nvCxnSpPr>
        <p:spPr>
          <a:xfrm flipH="1" flipV="1">
            <a:off x="6644640" y="3223260"/>
            <a:ext cx="2" cy="362102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95F364B6-7909-3443-A138-9E8CB455B200}"/>
              </a:ext>
            </a:extLst>
          </p:cNvPr>
          <p:cNvCxnSpPr/>
          <p:nvPr/>
        </p:nvCxnSpPr>
        <p:spPr>
          <a:xfrm>
            <a:off x="4861560" y="5163494"/>
            <a:ext cx="3785616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EDF6D0-C609-174F-B704-403DB06BC9C8}"/>
                  </a:ext>
                </a:extLst>
              </p:cNvPr>
              <p:cNvSpPr/>
              <p:nvPr/>
            </p:nvSpPr>
            <p:spPr>
              <a:xfrm>
                <a:off x="7565347" y="3088153"/>
                <a:ext cx="3415189" cy="590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1620" dirty="0">
                    <a:latin typeface="Calibri" panose="020F0502020204030204"/>
                  </a:rPr>
                  <a:t>Rotating the constellation maintains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1620" dirty="0">
                    <a:latin typeface="Calibri" panose="020F0502020204030204"/>
                  </a:rPr>
                  <a:t> for same overall power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EDF6D0-C609-174F-B704-403DB06BC9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347" y="3088153"/>
                <a:ext cx="3415189" cy="590931"/>
              </a:xfrm>
              <a:prstGeom prst="rect">
                <a:avLst/>
              </a:prstGeom>
              <a:blipFill>
                <a:blip r:embed="rId11"/>
                <a:stretch>
                  <a:fillRect l="-741" t="-4255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277128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3">
            <a:extLst>
              <a:ext uri="{FF2B5EF4-FFF2-40B4-BE49-F238E27FC236}">
                <a16:creationId xmlns:a16="http://schemas.microsoft.com/office/drawing/2014/main" id="{17953AFE-2513-844D-AA59-8E47D216D621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" dirty="0"/>
              <a:t>QAM Is Popular!</a:t>
            </a:r>
          </a:p>
        </p:txBody>
      </p:sp>
      <p:sp>
        <p:nvSpPr>
          <p:cNvPr id="183" name="Content Placeholder 182">
            <a:extLst>
              <a:ext uri="{FF2B5EF4-FFF2-40B4-BE49-F238E27FC236}">
                <a16:creationId xmlns:a16="http://schemas.microsoft.com/office/drawing/2014/main" id="{59B4991D-6F7D-9A46-B400-9CF82752F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2620" y="891540"/>
            <a:ext cx="8492490" cy="5417820"/>
          </a:xfrm>
        </p:spPr>
        <p:txBody>
          <a:bodyPr>
            <a:noAutofit/>
          </a:bodyPr>
          <a:lstStyle/>
          <a:p>
            <a:r>
              <a:rPr lang="en-US" sz="2160" dirty="0"/>
              <a:t> </a:t>
            </a:r>
            <a:r>
              <a:rPr lang="en-US" sz="2160" dirty="0" err="1"/>
              <a:t>WiFi</a:t>
            </a:r>
            <a:endParaRPr lang="en-US" sz="2160" dirty="0"/>
          </a:p>
          <a:p>
            <a:pPr marL="0" indent="0">
              <a:buNone/>
            </a:pPr>
            <a:r>
              <a:rPr lang="en-US" sz="2160" dirty="0"/>
              <a:t>      802.11n: BPSK, QPSK, 16-QAM, 64-QAM</a:t>
            </a:r>
          </a:p>
          <a:p>
            <a:pPr marL="0" indent="0">
              <a:buNone/>
            </a:pPr>
            <a:r>
              <a:rPr lang="en-US" sz="2160" dirty="0">
                <a:solidFill>
                  <a:prstClr val="black"/>
                </a:solidFill>
              </a:rPr>
              <a:t>      </a:t>
            </a:r>
            <a:r>
              <a:rPr lang="en-US" sz="2160" dirty="0"/>
              <a:t>802.11ac: BPSK, QPSK, 16-QAM, 64-QAM, 256-QAM</a:t>
            </a:r>
          </a:p>
          <a:p>
            <a:pPr marL="0" indent="0">
              <a:buNone/>
            </a:pPr>
            <a:r>
              <a:rPr lang="en-US" sz="2160" dirty="0"/>
              <a:t>      802.11ax (2019): BPSK, QPSK, 16-QAM, 64-QAM, 256-QAM, 1024-QAM</a:t>
            </a:r>
          </a:p>
          <a:p>
            <a:pPr marL="0" indent="0">
              <a:buNone/>
            </a:pPr>
            <a:endParaRPr lang="en-US" sz="540" dirty="0"/>
          </a:p>
          <a:p>
            <a:pPr lvl="0"/>
            <a:r>
              <a:rPr lang="en-US" sz="2160" dirty="0">
                <a:solidFill>
                  <a:prstClr val="black"/>
                </a:solidFill>
              </a:rPr>
              <a:t> LTE, 4G, 5G: </a:t>
            </a:r>
            <a:r>
              <a:rPr lang="en-US" sz="2160" dirty="0"/>
              <a:t>QPSK, 16-QAM, 64-QAM, 256 QAM</a:t>
            </a:r>
          </a:p>
          <a:p>
            <a:pPr marL="0" indent="0">
              <a:buNone/>
            </a:pPr>
            <a:endParaRPr lang="en-US" sz="540" dirty="0"/>
          </a:p>
          <a:p>
            <a:pPr lvl="0"/>
            <a:r>
              <a:rPr lang="en-US" sz="2160" dirty="0">
                <a:solidFill>
                  <a:prstClr val="black"/>
                </a:solidFill>
              </a:rPr>
              <a:t> Digital TV: </a:t>
            </a:r>
          </a:p>
          <a:p>
            <a:pPr marL="0" indent="0">
              <a:buNone/>
            </a:pPr>
            <a:r>
              <a:rPr lang="en-US" sz="2160" dirty="0">
                <a:solidFill>
                  <a:prstClr val="black"/>
                </a:solidFill>
              </a:rPr>
              <a:t>    DVB-C: 16-QAM, </a:t>
            </a:r>
            <a:r>
              <a:rPr lang="en-US" sz="2160" dirty="0"/>
              <a:t>64-QAM, 256-QAM</a:t>
            </a:r>
          </a:p>
          <a:p>
            <a:pPr marL="0" indent="0">
              <a:buNone/>
            </a:pPr>
            <a:r>
              <a:rPr lang="en-US" sz="2160" dirty="0">
                <a:solidFill>
                  <a:prstClr val="black"/>
                </a:solidFill>
              </a:rPr>
              <a:t>    DVB-C2: 16-QAM, </a:t>
            </a:r>
            <a:r>
              <a:rPr lang="en-US" sz="2160" dirty="0"/>
              <a:t>64-QAM, 256-QAM, 1024-QAM, 4096-QAM</a:t>
            </a:r>
          </a:p>
          <a:p>
            <a:pPr marL="0" indent="0">
              <a:buNone/>
            </a:pPr>
            <a:r>
              <a:rPr lang="en-US" sz="2160" dirty="0"/>
              <a:t>    Next Gen. to include 16364-QAM &amp; 65536-QAM</a:t>
            </a:r>
          </a:p>
          <a:p>
            <a:pPr marL="0" indent="0">
              <a:buNone/>
            </a:pPr>
            <a:endParaRPr lang="en-US" sz="540" dirty="0"/>
          </a:p>
          <a:p>
            <a:r>
              <a:rPr lang="en-US" sz="2160" dirty="0">
                <a:solidFill>
                  <a:prstClr val="black"/>
                </a:solidFill>
              </a:rPr>
              <a:t>Ethernet, Phone lines, Power lines…: 1024-QAM, 4096-QAM</a:t>
            </a:r>
          </a:p>
          <a:p>
            <a:pPr marL="0" indent="0">
              <a:buNone/>
            </a:pPr>
            <a:endParaRPr lang="en-US" sz="540" dirty="0">
              <a:solidFill>
                <a:prstClr val="black"/>
              </a:solidFill>
            </a:endParaRPr>
          </a:p>
          <a:p>
            <a:r>
              <a:rPr lang="en-US" sz="2160" dirty="0">
                <a:solidFill>
                  <a:prstClr val="black"/>
                </a:solidFill>
              </a:rPr>
              <a:t>ADSL: </a:t>
            </a:r>
            <a:r>
              <a:rPr lang="en-US" sz="2160" dirty="0">
                <a:solidFill>
                  <a:srgbClr val="222222"/>
                </a:solidFill>
                <a:latin typeface="Arial" panose="020B0604020202020204" pitchFamily="34" charset="0"/>
              </a:rPr>
              <a:t>32768</a:t>
            </a:r>
            <a:r>
              <a:rPr lang="en-US" sz="2160" dirty="0">
                <a:solidFill>
                  <a:prstClr val="black"/>
                </a:solidFill>
              </a:rPr>
              <a:t>-QAM</a:t>
            </a:r>
          </a:p>
          <a:p>
            <a:pPr marL="0" indent="0">
              <a:buNone/>
            </a:pPr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161977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Maximum Likelihood Decoder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BD5C313-D6B3-C645-8AC0-5B4C3D332F7E}"/>
                  </a:ext>
                </a:extLst>
              </p:cNvPr>
              <p:cNvSpPr/>
              <p:nvPr/>
            </p:nvSpPr>
            <p:spPr>
              <a:xfrm>
                <a:off x="3878575" y="1024681"/>
                <a:ext cx="1188725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=±1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BD5C313-D6B3-C645-8AC0-5B4C3D332F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575" y="1024681"/>
                <a:ext cx="1188725" cy="430887"/>
              </a:xfrm>
              <a:prstGeom prst="rect">
                <a:avLst/>
              </a:prstGeom>
              <a:blipFill>
                <a:blip r:embed="rId4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39ABD18-CC35-5349-BBB7-726E9FFEC946}"/>
                  </a:ext>
                </a:extLst>
              </p:cNvPr>
              <p:cNvSpPr/>
              <p:nvPr/>
            </p:nvSpPr>
            <p:spPr>
              <a:xfrm>
                <a:off x="6233160" y="1028700"/>
                <a:ext cx="304695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39ABD18-CC35-5349-BBB7-726E9FFEC9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160" y="1028700"/>
                <a:ext cx="3046959" cy="430887"/>
              </a:xfrm>
              <a:prstGeom prst="rect">
                <a:avLst/>
              </a:prstGeom>
              <a:blipFill>
                <a:blip r:embed="rId5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D6A5871-D8BE-B74C-B3FA-F310C95EC7E3}"/>
              </a:ext>
            </a:extLst>
          </p:cNvPr>
          <p:cNvCxnSpPr/>
          <p:nvPr/>
        </p:nvCxnSpPr>
        <p:spPr>
          <a:xfrm>
            <a:off x="5135880" y="1203399"/>
            <a:ext cx="18105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1F75C44-73DB-0B44-88CF-88D7468B8D68}"/>
                  </a:ext>
                </a:extLst>
              </p:cNvPr>
              <p:cNvSpPr/>
              <p:nvPr/>
            </p:nvSpPr>
            <p:spPr>
              <a:xfrm>
                <a:off x="3901440" y="1917202"/>
                <a:ext cx="179047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=+1</m:t>
                          </m:r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1F75C44-73DB-0B44-88CF-88D7468B8D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440" y="1917202"/>
                <a:ext cx="1790476" cy="430887"/>
              </a:xfrm>
              <a:prstGeom prst="rect">
                <a:avLst/>
              </a:prstGeom>
              <a:blipFill>
                <a:blip r:embed="rId6"/>
                <a:stretch>
                  <a:fillRect l="-704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433E57C-9DCE-4B41-AFB1-7FED69EF3DA8}"/>
                  </a:ext>
                </a:extLst>
              </p:cNvPr>
              <p:cNvSpPr/>
              <p:nvPr/>
            </p:nvSpPr>
            <p:spPr>
              <a:xfrm>
                <a:off x="6583456" y="1917202"/>
                <a:ext cx="179047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=−1</m:t>
                          </m:r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433E57C-9DCE-4B41-AFB1-7FED69EF3D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456" y="1917202"/>
                <a:ext cx="1790476" cy="430887"/>
              </a:xfrm>
              <a:prstGeom prst="rect">
                <a:avLst/>
              </a:prstGeom>
              <a:blipFill>
                <a:blip r:embed="rId7"/>
                <a:stretch>
                  <a:fillRect l="-704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30F94F88-226A-2743-8883-4EB4CACCD937}"/>
              </a:ext>
            </a:extLst>
          </p:cNvPr>
          <p:cNvGrpSpPr/>
          <p:nvPr/>
        </p:nvGrpSpPr>
        <p:grpSpPr>
          <a:xfrm>
            <a:off x="5791089" y="1628721"/>
            <a:ext cx="723788" cy="1116687"/>
            <a:chOff x="4732991" y="1671935"/>
            <a:chExt cx="804209" cy="12407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C6CED151-907D-5342-B63C-6730BF9D5BBB}"/>
                    </a:ext>
                  </a:extLst>
                </p:cNvPr>
                <p:cNvSpPr/>
                <p:nvPr/>
              </p:nvSpPr>
              <p:spPr>
                <a:xfrm>
                  <a:off x="4732991" y="1967718"/>
                  <a:ext cx="804209" cy="5292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⋛</m:t>
                        </m:r>
                      </m:oMath>
                    </m:oMathPara>
                  </a14:m>
                  <a:endParaRPr lang="en-US" sz="2200" dirty="0">
                    <a:solidFill>
                      <a:srgbClr val="C0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C6CED151-907D-5342-B63C-6730BF9D5B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2991" y="1967718"/>
                  <a:ext cx="804209" cy="529204"/>
                </a:xfrm>
                <a:prstGeom prst="rect">
                  <a:avLst/>
                </a:prstGeom>
                <a:blipFill>
                  <a:blip r:embed="rId8"/>
                  <a:stretch>
                    <a:fillRect t="-2632" b="-26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4532ACC8-9697-CB47-BF4E-CD9028F59223}"/>
                    </a:ext>
                  </a:extLst>
                </p:cNvPr>
                <p:cNvSpPr/>
                <p:nvPr/>
              </p:nvSpPr>
              <p:spPr>
                <a:xfrm>
                  <a:off x="4732991" y="2433935"/>
                  <a:ext cx="804209" cy="4787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200" dirty="0">
                    <a:solidFill>
                      <a:srgbClr val="C0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4532ACC8-9697-CB47-BF4E-CD9028F592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2991" y="2433935"/>
                  <a:ext cx="804209" cy="47876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458B774D-A12A-434D-9A47-0D77CA6B0AB0}"/>
                    </a:ext>
                  </a:extLst>
                </p:cNvPr>
                <p:cNvSpPr/>
                <p:nvPr/>
              </p:nvSpPr>
              <p:spPr>
                <a:xfrm>
                  <a:off x="4732991" y="1671935"/>
                  <a:ext cx="804209" cy="4787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200" dirty="0">
                    <a:solidFill>
                      <a:srgbClr val="C0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458B774D-A12A-434D-9A47-0D77CA6B0A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2991" y="1671935"/>
                  <a:ext cx="804209" cy="47876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1B0F095-77BB-3144-A154-D24029394F80}"/>
                  </a:ext>
                </a:extLst>
              </p:cNvPr>
              <p:cNvSpPr/>
              <p:nvPr/>
            </p:nvSpPr>
            <p:spPr>
              <a:xfrm>
                <a:off x="4518660" y="3306747"/>
                <a:ext cx="95442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1B0F095-77BB-3144-A154-D24029394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660" y="3306747"/>
                <a:ext cx="954428" cy="430887"/>
              </a:xfrm>
              <a:prstGeom prst="rect">
                <a:avLst/>
              </a:prstGeom>
              <a:blipFill>
                <a:blip r:embed="rId11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5CC3DD7D-1052-AA44-AB62-C197E022D1A4}"/>
              </a:ext>
            </a:extLst>
          </p:cNvPr>
          <p:cNvGrpSpPr/>
          <p:nvPr/>
        </p:nvGrpSpPr>
        <p:grpSpPr>
          <a:xfrm>
            <a:off x="5778509" y="2948940"/>
            <a:ext cx="723788" cy="1116687"/>
            <a:chOff x="4732991" y="1671935"/>
            <a:chExt cx="804209" cy="12407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D1D8D62C-A369-4146-BFDF-6F10A8D14A13}"/>
                    </a:ext>
                  </a:extLst>
                </p:cNvPr>
                <p:cNvSpPr/>
                <p:nvPr/>
              </p:nvSpPr>
              <p:spPr>
                <a:xfrm>
                  <a:off x="4732991" y="1967718"/>
                  <a:ext cx="804209" cy="5292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⋛</m:t>
                        </m:r>
                      </m:oMath>
                    </m:oMathPara>
                  </a14:m>
                  <a:endParaRPr lang="en-US" sz="22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D1D8D62C-A369-4146-BFDF-6F10A8D14A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2991" y="1967718"/>
                  <a:ext cx="804209" cy="529204"/>
                </a:xfrm>
                <a:prstGeom prst="rect">
                  <a:avLst/>
                </a:prstGeom>
                <a:blipFill>
                  <a:blip r:embed="rId12"/>
                  <a:stretch>
                    <a:fillRect b="-256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1CDF69B1-686E-EB4E-9950-67807643605E}"/>
                    </a:ext>
                  </a:extLst>
                </p:cNvPr>
                <p:cNvSpPr/>
                <p:nvPr/>
              </p:nvSpPr>
              <p:spPr>
                <a:xfrm>
                  <a:off x="4732991" y="2433935"/>
                  <a:ext cx="804209" cy="4787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2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1CDF69B1-686E-EB4E-9950-6780764360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2991" y="2433935"/>
                  <a:ext cx="804209" cy="47876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5B9C219-760C-C640-825F-5050118327F0}"/>
                    </a:ext>
                  </a:extLst>
                </p:cNvPr>
                <p:cNvSpPr/>
                <p:nvPr/>
              </p:nvSpPr>
              <p:spPr>
                <a:xfrm>
                  <a:off x="4732991" y="1671935"/>
                  <a:ext cx="804209" cy="4787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2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5B9C219-760C-C640-825F-5050118327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2991" y="1671935"/>
                  <a:ext cx="804209" cy="47876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C568DE3-9075-E249-870E-30CAC3DAC8BD}"/>
                  </a:ext>
                </a:extLst>
              </p:cNvPr>
              <p:cNvSpPr/>
              <p:nvPr/>
            </p:nvSpPr>
            <p:spPr>
              <a:xfrm>
                <a:off x="6966330" y="3295858"/>
                <a:ext cx="40427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C568DE3-9075-E249-870E-30CAC3DAC8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330" y="3295858"/>
                <a:ext cx="404277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7A4999-B803-D243-84CE-79EA331C527D}"/>
              </a:ext>
            </a:extLst>
          </p:cNvPr>
          <p:cNvCxnSpPr/>
          <p:nvPr/>
        </p:nvCxnSpPr>
        <p:spPr>
          <a:xfrm>
            <a:off x="6951274" y="5456541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4FD0D03-5C5B-E642-899E-66006EE5DF93}"/>
              </a:ext>
            </a:extLst>
          </p:cNvPr>
          <p:cNvSpPr/>
          <p:nvPr/>
        </p:nvSpPr>
        <p:spPr>
          <a:xfrm>
            <a:off x="6910126" y="5477115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A058557-A1DA-6847-9515-C7555BE82CCC}"/>
              </a:ext>
            </a:extLst>
          </p:cNvPr>
          <p:cNvCxnSpPr/>
          <p:nvPr/>
        </p:nvCxnSpPr>
        <p:spPr>
          <a:xfrm>
            <a:off x="4954957" y="5518263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AF6291F-519C-BE4D-9779-D21AF62A2445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4475560"/>
            <a:ext cx="3" cy="197510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DA711F1-2C06-1846-B066-01533C635D65}"/>
              </a:ext>
            </a:extLst>
          </p:cNvPr>
          <p:cNvCxnSpPr/>
          <p:nvPr/>
        </p:nvCxnSpPr>
        <p:spPr>
          <a:xfrm>
            <a:off x="5311103" y="5456541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CB77E5D-ABC4-9F48-93A5-582C6743C79F}"/>
                  </a:ext>
                </a:extLst>
              </p:cNvPr>
              <p:cNvSpPr txBox="1"/>
              <p:nvPr/>
            </p:nvSpPr>
            <p:spPr>
              <a:xfrm>
                <a:off x="7338268" y="5566551"/>
                <a:ext cx="166212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CB77E5D-ABC4-9F48-93A5-582C6743C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8268" y="5566551"/>
                <a:ext cx="166212" cy="338554"/>
              </a:xfrm>
              <a:prstGeom prst="rect">
                <a:avLst/>
              </a:prstGeom>
              <a:blipFill>
                <a:blip r:embed="rId16"/>
                <a:stretch>
                  <a:fillRect l="-35714" r="-35714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44D959B-5771-BC4A-B1FC-750593E985AD}"/>
                  </a:ext>
                </a:extLst>
              </p:cNvPr>
              <p:cNvSpPr txBox="1"/>
              <p:nvPr/>
            </p:nvSpPr>
            <p:spPr>
              <a:xfrm>
                <a:off x="6141941" y="4188610"/>
                <a:ext cx="26314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44D959B-5771-BC4A-B1FC-750593E98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941" y="4188610"/>
                <a:ext cx="263149" cy="338554"/>
              </a:xfrm>
              <a:prstGeom prst="rect">
                <a:avLst/>
              </a:prstGeom>
              <a:blipFill>
                <a:blip r:embed="rId17"/>
                <a:stretch>
                  <a:fillRect l="-31818" r="-2727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>
            <a:extLst>
              <a:ext uri="{FF2B5EF4-FFF2-40B4-BE49-F238E27FC236}">
                <a16:creationId xmlns:a16="http://schemas.microsoft.com/office/drawing/2014/main" id="{CD04DB84-B991-D145-B2BE-205E036DEFC0}"/>
              </a:ext>
            </a:extLst>
          </p:cNvPr>
          <p:cNvSpPr/>
          <p:nvPr/>
        </p:nvSpPr>
        <p:spPr>
          <a:xfrm>
            <a:off x="5269955" y="5477387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B1F699D-472B-104B-868C-AC813E19893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>
            <a:off x="6626856" y="5145152"/>
            <a:ext cx="622223" cy="6196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EEFB599-08B7-4B40-B2D6-80C4B6960CA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>
            <a:off x="5025964" y="5147644"/>
            <a:ext cx="516781" cy="619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54D18E0-12AA-1946-AFFD-09DF7C52DF9C}"/>
                  </a:ext>
                </a:extLst>
              </p:cNvPr>
              <p:cNvSpPr/>
              <p:nvPr/>
            </p:nvSpPr>
            <p:spPr>
              <a:xfrm>
                <a:off x="5102488" y="5505115"/>
                <a:ext cx="614271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54D18E0-12AA-1946-AFFD-09DF7C52DF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488" y="5505115"/>
                <a:ext cx="614271" cy="43088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820BDFA-5947-5B43-B839-37047597B16C}"/>
                  </a:ext>
                </a:extLst>
              </p:cNvPr>
              <p:cNvSpPr/>
              <p:nvPr/>
            </p:nvSpPr>
            <p:spPr>
              <a:xfrm>
                <a:off x="6742659" y="5505115"/>
                <a:ext cx="614271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820BDFA-5947-5B43-B839-37047597B1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659" y="5505115"/>
                <a:ext cx="614271" cy="43088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671D0E6-7F68-A141-AE5F-010E11441CD9}"/>
                  </a:ext>
                </a:extLst>
              </p:cNvPr>
              <p:cNvSpPr/>
              <p:nvPr/>
            </p:nvSpPr>
            <p:spPr>
              <a:xfrm>
                <a:off x="2788232" y="5105332"/>
                <a:ext cx="169164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0→−1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1→+1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671D0E6-7F68-A141-AE5F-010E11441C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232" y="5105332"/>
                <a:ext cx="1691640" cy="76944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6EB5ED5D-00E6-694E-811A-E08052940A9F}"/>
              </a:ext>
            </a:extLst>
          </p:cNvPr>
          <p:cNvSpPr/>
          <p:nvPr/>
        </p:nvSpPr>
        <p:spPr>
          <a:xfrm>
            <a:off x="6073030" y="4935333"/>
            <a:ext cx="45941" cy="11658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1638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/>
      <p:bldP spid="36" grpId="0"/>
      <p:bldP spid="39" grpId="0" animBg="1"/>
      <p:bldP spid="53" grpId="0"/>
      <p:bldP spid="61" grpId="0"/>
      <p:bldP spid="62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3">
            <a:extLst>
              <a:ext uri="{FF2B5EF4-FFF2-40B4-BE49-F238E27FC236}">
                <a16:creationId xmlns:a16="http://schemas.microsoft.com/office/drawing/2014/main" id="{17953AFE-2513-844D-AA59-8E47D216D621}"/>
              </a:ext>
            </a:extLst>
          </p:cNvPr>
          <p:cNvSpPr txBox="1">
            <a:spLocks/>
          </p:cNvSpPr>
          <p:nvPr/>
        </p:nvSpPr>
        <p:spPr bwMode="auto">
          <a:xfrm>
            <a:off x="1546860" y="68580"/>
            <a:ext cx="9144000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" dirty="0"/>
              <a:t>65536-QAM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EB6D86D-0AD1-8A43-AD47-92F253E58ACC}"/>
                  </a:ext>
                </a:extLst>
              </p:cNvPr>
              <p:cNvSpPr/>
              <p:nvPr/>
            </p:nvSpPr>
            <p:spPr>
              <a:xfrm>
                <a:off x="1967710" y="960120"/>
                <a:ext cx="543131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dirty="0"/>
                  <a:t>Number of Constellation Points: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=65536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EB6D86D-0AD1-8A43-AD47-92F253E58A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710" y="960120"/>
                <a:ext cx="5431310" cy="369332"/>
              </a:xfrm>
              <a:prstGeom prst="rect">
                <a:avLst/>
              </a:prstGeom>
              <a:blipFill>
                <a:blip r:embed="rId3"/>
                <a:stretch>
                  <a:fillRect l="-93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C0FE793-52FE-1046-8CFE-C5CC2C3FDC97}"/>
                  </a:ext>
                </a:extLst>
              </p:cNvPr>
              <p:cNvSpPr/>
              <p:nvPr/>
            </p:nvSpPr>
            <p:spPr>
              <a:xfrm>
                <a:off x="1967710" y="1491561"/>
                <a:ext cx="3771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dirty="0"/>
                  <a:t>Bits per symbol: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C0FE793-52FE-1046-8CFE-C5CC2C3FDC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710" y="1491561"/>
                <a:ext cx="3771900" cy="369332"/>
              </a:xfrm>
              <a:prstGeom prst="rect">
                <a:avLst/>
              </a:prstGeom>
              <a:blipFill>
                <a:blip r:embed="rId4"/>
                <a:stretch>
                  <a:fillRect l="-134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749375A-C580-B14E-AC33-CE2CB043CDE3}"/>
                  </a:ext>
                </a:extLst>
              </p:cNvPr>
              <p:cNvSpPr/>
              <p:nvPr/>
            </p:nvSpPr>
            <p:spPr>
              <a:xfrm>
                <a:off x="1972178" y="1988820"/>
                <a:ext cx="3771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dirty="0"/>
                  <a:t>QAM Grid: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256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×256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749375A-C580-B14E-AC33-CE2CB043CD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178" y="1988820"/>
                <a:ext cx="3771900" cy="369332"/>
              </a:xfrm>
              <a:prstGeom prst="rect">
                <a:avLst/>
              </a:prstGeom>
              <a:blipFill>
                <a:blip r:embed="rId5"/>
                <a:stretch>
                  <a:fillRect l="-1007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0CF2A43-FA75-A843-B07F-729C252BD269}"/>
                  </a:ext>
                </a:extLst>
              </p:cNvPr>
              <p:cNvSpPr/>
              <p:nvPr/>
            </p:nvSpPr>
            <p:spPr>
              <a:xfrm>
                <a:off x="1967709" y="2518897"/>
                <a:ext cx="62542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dirty="0"/>
                  <a:t>Need 8 bits to represent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and 8 bits to represent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0CF2A43-FA75-A843-B07F-729C252BD2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709" y="2518897"/>
                <a:ext cx="6254271" cy="369332"/>
              </a:xfrm>
              <a:prstGeom prst="rect">
                <a:avLst/>
              </a:prstGeom>
              <a:blipFill>
                <a:blip r:embed="rId6"/>
                <a:stretch>
                  <a:fillRect l="-811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078CB720-9069-4947-BD09-DCEC9179C5AA}"/>
              </a:ext>
            </a:extLst>
          </p:cNvPr>
          <p:cNvSpPr/>
          <p:nvPr/>
        </p:nvSpPr>
        <p:spPr>
          <a:xfrm>
            <a:off x="3821430" y="3154680"/>
            <a:ext cx="459486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dirty="0">
                <a:solidFill>
                  <a:srgbClr val="FF0000"/>
                </a:solidFill>
              </a:rPr>
              <a:t>What is the problem?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554B1AD-CD49-5D4B-91A3-131DC722FF56}"/>
              </a:ext>
            </a:extLst>
          </p:cNvPr>
          <p:cNvSpPr/>
          <p:nvPr/>
        </p:nvSpPr>
        <p:spPr>
          <a:xfrm>
            <a:off x="3901440" y="3941904"/>
            <a:ext cx="459486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20" dirty="0"/>
              <a:t>ADCs need to have a large dynamic range!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EBF0C4E-C04D-E34B-A432-F530D60EEA56}"/>
              </a:ext>
            </a:extLst>
          </p:cNvPr>
          <p:cNvSpPr/>
          <p:nvPr/>
        </p:nvSpPr>
        <p:spPr>
          <a:xfrm>
            <a:off x="3901440" y="5176344"/>
            <a:ext cx="459486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20" dirty="0"/>
              <a:t>Quantization noise kicks in!</a:t>
            </a:r>
          </a:p>
        </p:txBody>
      </p:sp>
    </p:spTree>
    <p:extLst>
      <p:ext uri="{BB962C8B-B14F-4D97-AF65-F5344CB8AC3E}">
        <p14:creationId xmlns:p14="http://schemas.microsoft.com/office/powerpoint/2010/main" val="17302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3">
            <a:extLst>
              <a:ext uri="{FF2B5EF4-FFF2-40B4-BE49-F238E27FC236}">
                <a16:creationId xmlns:a16="http://schemas.microsoft.com/office/drawing/2014/main" id="{17953AFE-2513-844D-AA59-8E47D216D621}"/>
              </a:ext>
            </a:extLst>
          </p:cNvPr>
          <p:cNvSpPr txBox="1">
            <a:spLocks/>
          </p:cNvSpPr>
          <p:nvPr/>
        </p:nvSpPr>
        <p:spPr bwMode="auto">
          <a:xfrm>
            <a:off x="1546860" y="68580"/>
            <a:ext cx="9144000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" dirty="0"/>
              <a:t>65536-QAM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EB6D86D-0AD1-8A43-AD47-92F253E58ACC}"/>
                  </a:ext>
                </a:extLst>
              </p:cNvPr>
              <p:cNvSpPr/>
              <p:nvPr/>
            </p:nvSpPr>
            <p:spPr>
              <a:xfrm>
                <a:off x="1967710" y="960120"/>
                <a:ext cx="543131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dirty="0"/>
                  <a:t>Number of Constellation Points: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=65536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EB6D86D-0AD1-8A43-AD47-92F253E58A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710" y="960120"/>
                <a:ext cx="5431310" cy="369332"/>
              </a:xfrm>
              <a:prstGeom prst="rect">
                <a:avLst/>
              </a:prstGeom>
              <a:blipFill>
                <a:blip r:embed="rId2"/>
                <a:stretch>
                  <a:fillRect l="-93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C0FE793-52FE-1046-8CFE-C5CC2C3FDC97}"/>
                  </a:ext>
                </a:extLst>
              </p:cNvPr>
              <p:cNvSpPr/>
              <p:nvPr/>
            </p:nvSpPr>
            <p:spPr>
              <a:xfrm>
                <a:off x="1967710" y="1491561"/>
                <a:ext cx="3771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dirty="0"/>
                  <a:t>Bits per symbol: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C0FE793-52FE-1046-8CFE-C5CC2C3FDC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710" y="1491561"/>
                <a:ext cx="3771900" cy="369332"/>
              </a:xfrm>
              <a:prstGeom prst="rect">
                <a:avLst/>
              </a:prstGeom>
              <a:blipFill>
                <a:blip r:embed="rId3"/>
                <a:stretch>
                  <a:fillRect l="-134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749375A-C580-B14E-AC33-CE2CB043CDE3}"/>
                  </a:ext>
                </a:extLst>
              </p:cNvPr>
              <p:cNvSpPr/>
              <p:nvPr/>
            </p:nvSpPr>
            <p:spPr>
              <a:xfrm>
                <a:off x="1972178" y="1988820"/>
                <a:ext cx="3771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dirty="0"/>
                  <a:t>QAM Grid: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256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×256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749375A-C580-B14E-AC33-CE2CB043CD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178" y="1988820"/>
                <a:ext cx="3771900" cy="369332"/>
              </a:xfrm>
              <a:prstGeom prst="rect">
                <a:avLst/>
              </a:prstGeom>
              <a:blipFill>
                <a:blip r:embed="rId4"/>
                <a:stretch>
                  <a:fillRect l="-1007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0CF2A43-FA75-A843-B07F-729C252BD269}"/>
                  </a:ext>
                </a:extLst>
              </p:cNvPr>
              <p:cNvSpPr/>
              <p:nvPr/>
            </p:nvSpPr>
            <p:spPr>
              <a:xfrm>
                <a:off x="1967709" y="2518897"/>
                <a:ext cx="62542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dirty="0"/>
                  <a:t>Need 8 bits to represent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and 8 bits to represent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0CF2A43-FA75-A843-B07F-729C252BD2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709" y="2518897"/>
                <a:ext cx="6254271" cy="369332"/>
              </a:xfrm>
              <a:prstGeom prst="rect">
                <a:avLst/>
              </a:prstGeom>
              <a:blipFill>
                <a:blip r:embed="rId5"/>
                <a:stretch>
                  <a:fillRect l="-811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4B1AD-CD49-5D4B-91A3-131DC722FF56}"/>
                  </a:ext>
                </a:extLst>
              </p:cNvPr>
              <p:cNvSpPr/>
              <p:nvPr/>
            </p:nvSpPr>
            <p:spPr>
              <a:xfrm>
                <a:off x="3512820" y="3781062"/>
                <a:ext cx="5212080" cy="480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20" dirty="0"/>
                  <a:t>ENOB: Effective Number of Bits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520" dirty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520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252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4B1AD-CD49-5D4B-91A3-131DC722FF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2820" y="3781062"/>
                <a:ext cx="5212080" cy="480131"/>
              </a:xfrm>
              <a:prstGeom prst="rect">
                <a:avLst/>
              </a:prstGeom>
              <a:blipFill>
                <a:blip r:embed="rId6"/>
                <a:stretch>
                  <a:fillRect l="-1703" t="-10256" r="-243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C6F8809-464D-4743-8AEA-3BB14BEAF7A5}"/>
                  </a:ext>
                </a:extLst>
              </p:cNvPr>
              <p:cNvSpPr/>
              <p:nvPr/>
            </p:nvSpPr>
            <p:spPr>
              <a:xfrm>
                <a:off x="1967709" y="3110667"/>
                <a:ext cx="62542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dirty="0"/>
                  <a:t>ADC with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bits typically supports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bit samples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C6F8809-464D-4743-8AEA-3BB14BEAF7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709" y="3110667"/>
                <a:ext cx="6254271" cy="369332"/>
              </a:xfrm>
              <a:prstGeom prst="rect">
                <a:avLst/>
              </a:prstGeom>
              <a:blipFill>
                <a:blip r:embed="rId7"/>
                <a:stretch>
                  <a:fillRect l="-811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05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3">
            <a:extLst>
              <a:ext uri="{FF2B5EF4-FFF2-40B4-BE49-F238E27FC236}">
                <a16:creationId xmlns:a16="http://schemas.microsoft.com/office/drawing/2014/main" id="{17953AFE-2513-844D-AA59-8E47D216D621}"/>
              </a:ext>
            </a:extLst>
          </p:cNvPr>
          <p:cNvSpPr txBox="1">
            <a:spLocks/>
          </p:cNvSpPr>
          <p:nvPr/>
        </p:nvSpPr>
        <p:spPr bwMode="auto">
          <a:xfrm>
            <a:off x="1546860" y="68580"/>
            <a:ext cx="9144000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" dirty="0"/>
              <a:t>Quantization Noise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EB6D86D-0AD1-8A43-AD47-92F253E58ACC}"/>
              </a:ext>
            </a:extLst>
          </p:cNvPr>
          <p:cNvSpPr/>
          <p:nvPr/>
        </p:nvSpPr>
        <p:spPr>
          <a:xfrm>
            <a:off x="1967710" y="960120"/>
            <a:ext cx="5431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dirty="0"/>
              <a:t>Consider N bit quantization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8E2C1FC-26C9-4B44-B65A-72489B634B74}"/>
                  </a:ext>
                </a:extLst>
              </p:cNvPr>
              <p:cNvSpPr/>
              <p:nvPr/>
            </p:nvSpPr>
            <p:spPr>
              <a:xfrm>
                <a:off x="5958840" y="1440180"/>
                <a:ext cx="3497580" cy="570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𝑞𝑢𝑎𝑛𝑡</m:t>
                          </m:r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𝑆𝑖𝑔𝑛𝑎𝑙</m:t>
                                  </m:r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𝐴𝑚𝑝𝑙𝑖𝑡𝑢𝑑𝑒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𝑄𝑢𝑎𝑛𝑡𝑖𝑧𝑎𝑡𝑖𝑜𝑛</m:t>
                                  </m:r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𝑁𝑜𝑖𝑠𝑒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8E2C1FC-26C9-4B44-B65A-72489B634B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840" y="1440180"/>
                <a:ext cx="3497580" cy="570028"/>
              </a:xfrm>
              <a:prstGeom prst="rect">
                <a:avLst/>
              </a:prstGeom>
              <a:blipFill>
                <a:blip r:embed="rId2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4D23E8B-8AAA-2B4C-A448-D9F706135D79}"/>
                  </a:ext>
                </a:extLst>
              </p:cNvPr>
              <p:cNvSpPr/>
              <p:nvPr/>
            </p:nvSpPr>
            <p:spPr>
              <a:xfrm>
                <a:off x="6847201" y="2321557"/>
                <a:ext cx="1231261" cy="568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44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4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en-US" sz="1440" i="1" dirty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  <m:r>
                                        <a:rPr lang="en-US" sz="1440" i="1" dirty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0.5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4D23E8B-8AAA-2B4C-A448-D9F706135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201" y="2321557"/>
                <a:ext cx="1231261" cy="5684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448CEC8-641E-264C-836F-1DE09731614F}"/>
                  </a:ext>
                </a:extLst>
              </p:cNvPr>
              <p:cNvSpPr/>
              <p:nvPr/>
            </p:nvSpPr>
            <p:spPr>
              <a:xfrm>
                <a:off x="7807321" y="2332059"/>
                <a:ext cx="1231261" cy="535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448CEC8-641E-264C-836F-1DE0973161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321" y="2332059"/>
                <a:ext cx="1231261" cy="535724"/>
              </a:xfrm>
              <a:prstGeom prst="rect">
                <a:avLst/>
              </a:prstGeom>
              <a:blipFill>
                <a:blip r:embed="rId4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AA97FB3-94E2-794B-84D3-8B47915E7756}"/>
                  </a:ext>
                </a:extLst>
              </p:cNvPr>
              <p:cNvSpPr/>
              <p:nvPr/>
            </p:nvSpPr>
            <p:spPr>
              <a:xfrm>
                <a:off x="8568059" y="2449669"/>
                <a:ext cx="1231261" cy="31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AA97FB3-94E2-794B-84D3-8B47915E7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8059" y="2449669"/>
                <a:ext cx="1231261" cy="3139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DF474D8-8369-B74C-B714-AD7BA424CD9B}"/>
                  </a:ext>
                </a:extLst>
              </p:cNvPr>
              <p:cNvSpPr/>
              <p:nvPr/>
            </p:nvSpPr>
            <p:spPr>
              <a:xfrm>
                <a:off x="5986789" y="3364542"/>
                <a:ext cx="4155431" cy="3356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𝑞𝑢𝑎𝑛𝑡</m:t>
                          </m:r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d>
                        <m:d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40" dirty="0">
                              <a:latin typeface="Cambria Math" panose="02040503050406030204" pitchFamily="18" charset="0"/>
                            </a:rPr>
                            <m:t>dB</m:t>
                          </m:r>
                        </m:e>
                      </m:d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=10</m:t>
                      </m:r>
                      <m:func>
                        <m:func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40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</m:e>
                      </m:func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=20</m:t>
                      </m:r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40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440" dirty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func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DF474D8-8369-B74C-B714-AD7BA424CD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789" y="3364542"/>
                <a:ext cx="4155431" cy="335605"/>
              </a:xfrm>
              <a:prstGeom prst="rect">
                <a:avLst/>
              </a:prstGeom>
              <a:blipFill>
                <a:blip r:embed="rId6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EFC1B96-8EA5-254C-9862-2D907011108F}"/>
                  </a:ext>
                </a:extLst>
              </p:cNvPr>
              <p:cNvSpPr/>
              <p:nvPr/>
            </p:nvSpPr>
            <p:spPr>
              <a:xfrm>
                <a:off x="9593580" y="3386183"/>
                <a:ext cx="1231261" cy="31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=6.02</m:t>
                      </m:r>
                      <m:r>
                        <a:rPr lang="en-US" sz="144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44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EFC1B96-8EA5-254C-9862-2D90701110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580" y="3386183"/>
                <a:ext cx="1231261" cy="3139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73FD251-4BDF-2D46-944E-D2FB8077519D}"/>
                  </a:ext>
                </a:extLst>
              </p:cNvPr>
              <p:cNvSpPr/>
              <p:nvPr/>
            </p:nvSpPr>
            <p:spPr>
              <a:xfrm>
                <a:off x="7261860" y="3862527"/>
                <a:ext cx="187859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2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≈6 </m:t>
                    </m:r>
                    <m:r>
                      <m:rPr>
                        <m:sty m:val="p"/>
                      </m:rPr>
                      <a:rPr lang="en-US" sz="162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dB</m:t>
                    </m:r>
                  </m:oMath>
                </a14:m>
                <a:r>
                  <a:rPr lang="en-US" sz="1620" dirty="0">
                    <a:solidFill>
                      <a:srgbClr val="FF0000"/>
                    </a:solidFill>
                  </a:rPr>
                  <a:t> per bit</a:t>
                </a: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73FD251-4BDF-2D46-944E-D2FB807751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860" y="3862527"/>
                <a:ext cx="1878590" cy="341632"/>
              </a:xfrm>
              <a:prstGeom prst="rect">
                <a:avLst/>
              </a:prstGeom>
              <a:blipFill>
                <a:blip r:embed="rId8"/>
                <a:stretch>
                  <a:fillRect t="-714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" name="Picture 89">
            <a:extLst>
              <a:ext uri="{FF2B5EF4-FFF2-40B4-BE49-F238E27FC236}">
                <a16:creationId xmlns:a16="http://schemas.microsoft.com/office/drawing/2014/main" id="{7AC11A1E-88F9-0742-A70A-8B009A0808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6048" y="1371600"/>
            <a:ext cx="2860679" cy="3536074"/>
          </a:xfrm>
          <a:prstGeom prst="rect">
            <a:avLst/>
          </a:prstGeom>
        </p:spPr>
      </p:pic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AB7396FA-4A54-8E44-AC20-3D777ADA383A}"/>
              </a:ext>
            </a:extLst>
          </p:cNvPr>
          <p:cNvCxnSpPr>
            <a:cxnSpLocks/>
          </p:cNvCxnSpPr>
          <p:nvPr/>
        </p:nvCxnSpPr>
        <p:spPr>
          <a:xfrm flipV="1">
            <a:off x="2375118" y="1371600"/>
            <a:ext cx="0" cy="288036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62201A0-E9A7-ED4A-9F8B-10B375AF229C}"/>
              </a:ext>
            </a:extLst>
          </p:cNvPr>
          <p:cNvCxnSpPr>
            <a:cxnSpLocks/>
          </p:cNvCxnSpPr>
          <p:nvPr/>
        </p:nvCxnSpPr>
        <p:spPr>
          <a:xfrm>
            <a:off x="2375118" y="1742587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0B44B70-1DC0-144E-BBA6-4ECE7B68939C}"/>
              </a:ext>
            </a:extLst>
          </p:cNvPr>
          <p:cNvCxnSpPr>
            <a:cxnSpLocks/>
          </p:cNvCxnSpPr>
          <p:nvPr/>
        </p:nvCxnSpPr>
        <p:spPr>
          <a:xfrm>
            <a:off x="2375118" y="2276856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0C82821-9C08-B448-94D9-751F77EFB02C}"/>
              </a:ext>
            </a:extLst>
          </p:cNvPr>
          <p:cNvCxnSpPr>
            <a:cxnSpLocks/>
          </p:cNvCxnSpPr>
          <p:nvPr/>
        </p:nvCxnSpPr>
        <p:spPr>
          <a:xfrm>
            <a:off x="2375118" y="2633472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B4DF9DA-825E-1545-8CFC-8ADA76C43CEB}"/>
              </a:ext>
            </a:extLst>
          </p:cNvPr>
          <p:cNvCxnSpPr>
            <a:cxnSpLocks/>
          </p:cNvCxnSpPr>
          <p:nvPr/>
        </p:nvCxnSpPr>
        <p:spPr>
          <a:xfrm>
            <a:off x="2375118" y="2990088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64053D3-F7FF-B34D-9BE2-C99C32EFB00E}"/>
              </a:ext>
            </a:extLst>
          </p:cNvPr>
          <p:cNvCxnSpPr>
            <a:cxnSpLocks/>
          </p:cNvCxnSpPr>
          <p:nvPr/>
        </p:nvCxnSpPr>
        <p:spPr>
          <a:xfrm>
            <a:off x="2375118" y="3346704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A6CBEC1-A7F1-5745-B24D-3292A38471C3}"/>
              </a:ext>
            </a:extLst>
          </p:cNvPr>
          <p:cNvCxnSpPr>
            <a:cxnSpLocks/>
          </p:cNvCxnSpPr>
          <p:nvPr/>
        </p:nvCxnSpPr>
        <p:spPr>
          <a:xfrm>
            <a:off x="2375118" y="3703320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1A2DC9D-760F-FE47-BF18-2735C5277923}"/>
                  </a:ext>
                </a:extLst>
              </p:cNvPr>
              <p:cNvSpPr txBox="1"/>
              <p:nvPr/>
            </p:nvSpPr>
            <p:spPr>
              <a:xfrm>
                <a:off x="2013655" y="3563481"/>
                <a:ext cx="54864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1A2DC9D-760F-FE47-BF18-2735C5277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55" y="3563481"/>
                <a:ext cx="548640" cy="2862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63A77B11-7D5E-DE4F-A75F-9D5ADDC31C11}"/>
                  </a:ext>
                </a:extLst>
              </p:cNvPr>
              <p:cNvSpPr txBox="1"/>
              <p:nvPr/>
            </p:nvSpPr>
            <p:spPr>
              <a:xfrm>
                <a:off x="2013655" y="3220581"/>
                <a:ext cx="54864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63A77B11-7D5E-DE4F-A75F-9D5ADDC31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55" y="3220581"/>
                <a:ext cx="548640" cy="2862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33511F4-CDF8-3F4F-8DCF-5163DB3DF8C3}"/>
                  </a:ext>
                </a:extLst>
              </p:cNvPr>
              <p:cNvSpPr txBox="1"/>
              <p:nvPr/>
            </p:nvSpPr>
            <p:spPr>
              <a:xfrm>
                <a:off x="2100798" y="2877681"/>
                <a:ext cx="429185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33511F4-CDF8-3F4F-8DCF-5163DB3DF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798" y="2877681"/>
                <a:ext cx="429185" cy="2862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88212AE-7D25-154E-AE83-6146FEAAE450}"/>
                  </a:ext>
                </a:extLst>
              </p:cNvPr>
              <p:cNvSpPr txBox="1"/>
              <p:nvPr/>
            </p:nvSpPr>
            <p:spPr>
              <a:xfrm>
                <a:off x="1895058" y="1575632"/>
                <a:ext cx="48006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6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6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26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260" i="1" dirty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88212AE-7D25-154E-AE83-6146FEAAE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058" y="1575632"/>
                <a:ext cx="480060" cy="2862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F1C8980-B04E-2943-A1BC-24DF052C1202}"/>
                  </a:ext>
                </a:extLst>
              </p:cNvPr>
              <p:cNvSpPr txBox="1"/>
              <p:nvPr/>
            </p:nvSpPr>
            <p:spPr>
              <a:xfrm>
                <a:off x="2013655" y="2125980"/>
                <a:ext cx="54864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F1C8980-B04E-2943-A1BC-24DF052C1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55" y="2125980"/>
                <a:ext cx="548640" cy="2862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F4FC315-DCD7-7041-96F6-E9AFE8426ED9}"/>
                  </a:ext>
                </a:extLst>
              </p:cNvPr>
              <p:cNvSpPr txBox="1"/>
              <p:nvPr/>
            </p:nvSpPr>
            <p:spPr>
              <a:xfrm>
                <a:off x="2013655" y="2468880"/>
                <a:ext cx="54864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F4FC315-DCD7-7041-96F6-E9AFE8426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55" y="2468880"/>
                <a:ext cx="548640" cy="2862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73246E5-240C-E14E-9A9E-D3154DE1040F}"/>
                  </a:ext>
                </a:extLst>
              </p:cNvPr>
              <p:cNvSpPr txBox="1"/>
              <p:nvPr/>
            </p:nvSpPr>
            <p:spPr>
              <a:xfrm>
                <a:off x="2944028" y="1714500"/>
                <a:ext cx="274320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40" i="1" dirty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324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73246E5-240C-E14E-9A9E-D3154DE10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028" y="1714500"/>
                <a:ext cx="274320" cy="590931"/>
              </a:xfrm>
              <a:prstGeom prst="rect">
                <a:avLst/>
              </a:prstGeom>
              <a:blipFill>
                <a:blip r:embed="rId16"/>
                <a:stretch>
                  <a:fillRect l="-13043" r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AD12E01C-578D-A845-AC68-8A83C27A86DE}"/>
                  </a:ext>
                </a:extLst>
              </p:cNvPr>
              <p:cNvSpPr txBox="1"/>
              <p:nvPr/>
            </p:nvSpPr>
            <p:spPr>
              <a:xfrm>
                <a:off x="2941320" y="3712758"/>
                <a:ext cx="274320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40" i="1" dirty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3240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AD12E01C-578D-A845-AC68-8A83C27A8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320" y="3712758"/>
                <a:ext cx="274320" cy="590931"/>
              </a:xfrm>
              <a:prstGeom prst="rect">
                <a:avLst/>
              </a:prstGeom>
              <a:blipFill>
                <a:blip r:embed="rId17"/>
                <a:stretch>
                  <a:fillRect l="-13043" r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584B5E8-6F1F-934C-A9AB-446AF157D233}"/>
              </a:ext>
            </a:extLst>
          </p:cNvPr>
          <p:cNvCxnSpPr>
            <a:cxnSpLocks/>
          </p:cNvCxnSpPr>
          <p:nvPr/>
        </p:nvCxnSpPr>
        <p:spPr>
          <a:xfrm>
            <a:off x="2375118" y="2455164"/>
            <a:ext cx="304495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>
            <a:extLst>
              <a:ext uri="{FF2B5EF4-FFF2-40B4-BE49-F238E27FC236}">
                <a16:creationId xmlns:a16="http://schemas.microsoft.com/office/drawing/2014/main" id="{18817946-C3BE-7045-8902-1E9AC4747363}"/>
              </a:ext>
            </a:extLst>
          </p:cNvPr>
          <p:cNvSpPr/>
          <p:nvPr/>
        </p:nvSpPr>
        <p:spPr>
          <a:xfrm>
            <a:off x="3544824" y="241401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8F69E6F-3030-6741-9667-EA2BB908B1FC}"/>
              </a:ext>
            </a:extLst>
          </p:cNvPr>
          <p:cNvCxnSpPr/>
          <p:nvPr/>
        </p:nvCxnSpPr>
        <p:spPr>
          <a:xfrm>
            <a:off x="3952458" y="2276856"/>
            <a:ext cx="0" cy="192024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1C6FB4B-74F6-7D4D-B451-0E307FE565BE}"/>
              </a:ext>
            </a:extLst>
          </p:cNvPr>
          <p:cNvSpPr/>
          <p:nvPr/>
        </p:nvSpPr>
        <p:spPr>
          <a:xfrm>
            <a:off x="3970020" y="2220519"/>
            <a:ext cx="185053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40" dirty="0">
                <a:solidFill>
                  <a:srgbClr val="FF0000"/>
                </a:solidFill>
              </a:rPr>
              <a:t>Maximum Error = 0.5</a:t>
            </a:r>
          </a:p>
        </p:txBody>
      </p:sp>
    </p:spTree>
    <p:extLst>
      <p:ext uri="{BB962C8B-B14F-4D97-AF65-F5344CB8AC3E}">
        <p14:creationId xmlns:p14="http://schemas.microsoft.com/office/powerpoint/2010/main" val="391779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7" grpId="0" animBg="1"/>
      <p:bldP spid="10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A00993-9BF4-1F4F-A24E-1EE448E99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048" y="1371600"/>
            <a:ext cx="2860679" cy="3536074"/>
          </a:xfrm>
          <a:prstGeom prst="rect">
            <a:avLst/>
          </a:prstGeom>
        </p:spPr>
      </p:pic>
      <p:sp>
        <p:nvSpPr>
          <p:cNvPr id="180" name="Title 13">
            <a:extLst>
              <a:ext uri="{FF2B5EF4-FFF2-40B4-BE49-F238E27FC236}">
                <a16:creationId xmlns:a16="http://schemas.microsoft.com/office/drawing/2014/main" id="{17953AFE-2513-844D-AA59-8E47D216D621}"/>
              </a:ext>
            </a:extLst>
          </p:cNvPr>
          <p:cNvSpPr txBox="1">
            <a:spLocks/>
          </p:cNvSpPr>
          <p:nvPr/>
        </p:nvSpPr>
        <p:spPr bwMode="auto">
          <a:xfrm>
            <a:off x="1546860" y="68580"/>
            <a:ext cx="9144000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" dirty="0"/>
              <a:t>Quantization Noise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EB6D86D-0AD1-8A43-AD47-92F253E58ACC}"/>
              </a:ext>
            </a:extLst>
          </p:cNvPr>
          <p:cNvSpPr/>
          <p:nvPr/>
        </p:nvSpPr>
        <p:spPr>
          <a:xfrm>
            <a:off x="1967710" y="960120"/>
            <a:ext cx="5431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dirty="0"/>
              <a:t>Consider N bit quantization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C732573-4107-5649-8BE9-E70D3F5B4583}"/>
              </a:ext>
            </a:extLst>
          </p:cNvPr>
          <p:cNvCxnSpPr>
            <a:cxnSpLocks/>
          </p:cNvCxnSpPr>
          <p:nvPr/>
        </p:nvCxnSpPr>
        <p:spPr>
          <a:xfrm flipV="1">
            <a:off x="2375118" y="1371600"/>
            <a:ext cx="0" cy="288036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7E55F8-05A6-0745-BC9F-14347D426F31}"/>
              </a:ext>
            </a:extLst>
          </p:cNvPr>
          <p:cNvCxnSpPr>
            <a:cxnSpLocks/>
          </p:cNvCxnSpPr>
          <p:nvPr/>
        </p:nvCxnSpPr>
        <p:spPr>
          <a:xfrm>
            <a:off x="2375118" y="1742587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8F0C5D-AB0B-794F-BF8E-774FCF92E66A}"/>
              </a:ext>
            </a:extLst>
          </p:cNvPr>
          <p:cNvCxnSpPr>
            <a:cxnSpLocks/>
          </p:cNvCxnSpPr>
          <p:nvPr/>
        </p:nvCxnSpPr>
        <p:spPr>
          <a:xfrm>
            <a:off x="2375118" y="2276856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D8A38B8-06A7-244D-AC9F-BBBA405BD741}"/>
              </a:ext>
            </a:extLst>
          </p:cNvPr>
          <p:cNvCxnSpPr>
            <a:cxnSpLocks/>
          </p:cNvCxnSpPr>
          <p:nvPr/>
        </p:nvCxnSpPr>
        <p:spPr>
          <a:xfrm>
            <a:off x="2375118" y="2633472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EC5D27D-CA5E-8143-9F80-B508E1B7F467}"/>
              </a:ext>
            </a:extLst>
          </p:cNvPr>
          <p:cNvCxnSpPr>
            <a:cxnSpLocks/>
          </p:cNvCxnSpPr>
          <p:nvPr/>
        </p:nvCxnSpPr>
        <p:spPr>
          <a:xfrm>
            <a:off x="2375118" y="2990088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29FB632-3307-414A-A23D-2B822EF12B22}"/>
              </a:ext>
            </a:extLst>
          </p:cNvPr>
          <p:cNvCxnSpPr>
            <a:cxnSpLocks/>
          </p:cNvCxnSpPr>
          <p:nvPr/>
        </p:nvCxnSpPr>
        <p:spPr>
          <a:xfrm>
            <a:off x="2375118" y="3346704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3821035-A05B-9041-B2F2-0C694B5A214F}"/>
              </a:ext>
            </a:extLst>
          </p:cNvPr>
          <p:cNvCxnSpPr>
            <a:cxnSpLocks/>
          </p:cNvCxnSpPr>
          <p:nvPr/>
        </p:nvCxnSpPr>
        <p:spPr>
          <a:xfrm>
            <a:off x="2375118" y="3703320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451B20-A218-2B47-BCC8-B7BB45F54204}"/>
                  </a:ext>
                </a:extLst>
              </p:cNvPr>
              <p:cNvSpPr txBox="1"/>
              <p:nvPr/>
            </p:nvSpPr>
            <p:spPr>
              <a:xfrm>
                <a:off x="2013655" y="3563481"/>
                <a:ext cx="54864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451B20-A218-2B47-BCC8-B7BB45F54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55" y="3563481"/>
                <a:ext cx="548640" cy="2862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5E3F998-AF8B-B641-8674-C7623AE14818}"/>
                  </a:ext>
                </a:extLst>
              </p:cNvPr>
              <p:cNvSpPr txBox="1"/>
              <p:nvPr/>
            </p:nvSpPr>
            <p:spPr>
              <a:xfrm>
                <a:off x="2013655" y="3220581"/>
                <a:ext cx="54864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5E3F998-AF8B-B641-8674-C7623AE14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55" y="3220581"/>
                <a:ext cx="548640" cy="2862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1606A5F-FE94-5847-AC35-0D433C6317A1}"/>
                  </a:ext>
                </a:extLst>
              </p:cNvPr>
              <p:cNvSpPr txBox="1"/>
              <p:nvPr/>
            </p:nvSpPr>
            <p:spPr>
              <a:xfrm>
                <a:off x="2100798" y="2877681"/>
                <a:ext cx="429185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1606A5F-FE94-5847-AC35-0D433C631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798" y="2877681"/>
                <a:ext cx="429185" cy="2862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3623153-20D5-CC4F-8B27-7C3127A055F3}"/>
                  </a:ext>
                </a:extLst>
              </p:cNvPr>
              <p:cNvSpPr txBox="1"/>
              <p:nvPr/>
            </p:nvSpPr>
            <p:spPr>
              <a:xfrm>
                <a:off x="1895058" y="1575632"/>
                <a:ext cx="48006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6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6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26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260" i="1" dirty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3623153-20D5-CC4F-8B27-7C3127A05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058" y="1575632"/>
                <a:ext cx="480060" cy="2862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47D1E99-890B-C74B-9A45-6B12C3D1706E}"/>
                  </a:ext>
                </a:extLst>
              </p:cNvPr>
              <p:cNvSpPr txBox="1"/>
              <p:nvPr/>
            </p:nvSpPr>
            <p:spPr>
              <a:xfrm>
                <a:off x="2013655" y="2125980"/>
                <a:ext cx="54864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47D1E99-890B-C74B-9A45-6B12C3D17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55" y="2125980"/>
                <a:ext cx="548640" cy="2862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7BD55E2-8696-2048-9E44-A2B3036BDF9F}"/>
                  </a:ext>
                </a:extLst>
              </p:cNvPr>
              <p:cNvSpPr txBox="1"/>
              <p:nvPr/>
            </p:nvSpPr>
            <p:spPr>
              <a:xfrm>
                <a:off x="2013655" y="2468880"/>
                <a:ext cx="54864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7BD55E2-8696-2048-9E44-A2B3036BD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55" y="2468880"/>
                <a:ext cx="548640" cy="2862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E346419-2951-9E4F-8325-C34CEDD985E5}"/>
                  </a:ext>
                </a:extLst>
              </p:cNvPr>
              <p:cNvSpPr txBox="1"/>
              <p:nvPr/>
            </p:nvSpPr>
            <p:spPr>
              <a:xfrm>
                <a:off x="2944028" y="1714500"/>
                <a:ext cx="274320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40" i="1" dirty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324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E346419-2951-9E4F-8325-C34CEDD98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028" y="1714500"/>
                <a:ext cx="274320" cy="590931"/>
              </a:xfrm>
              <a:prstGeom prst="rect">
                <a:avLst/>
              </a:prstGeom>
              <a:blipFill>
                <a:blip r:embed="rId10"/>
                <a:stretch>
                  <a:fillRect l="-13043" r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078FF72-50D5-D543-827C-B12E2229D497}"/>
                  </a:ext>
                </a:extLst>
              </p:cNvPr>
              <p:cNvSpPr txBox="1"/>
              <p:nvPr/>
            </p:nvSpPr>
            <p:spPr>
              <a:xfrm>
                <a:off x="2941320" y="3712758"/>
                <a:ext cx="274320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40" i="1" dirty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324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078FF72-50D5-D543-827C-B12E2229D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320" y="3712758"/>
                <a:ext cx="274320" cy="590931"/>
              </a:xfrm>
              <a:prstGeom prst="rect">
                <a:avLst/>
              </a:prstGeom>
              <a:blipFill>
                <a:blip r:embed="rId11"/>
                <a:stretch>
                  <a:fillRect l="-13043" r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4F54A9-BB85-7645-90EA-B1EB6F5EB669}"/>
              </a:ext>
            </a:extLst>
          </p:cNvPr>
          <p:cNvCxnSpPr>
            <a:cxnSpLocks/>
          </p:cNvCxnSpPr>
          <p:nvPr/>
        </p:nvCxnSpPr>
        <p:spPr>
          <a:xfrm>
            <a:off x="2375118" y="2455164"/>
            <a:ext cx="304495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8E2C1FC-26C9-4B44-B65A-72489B634B74}"/>
                  </a:ext>
                </a:extLst>
              </p:cNvPr>
              <p:cNvSpPr/>
              <p:nvPr/>
            </p:nvSpPr>
            <p:spPr>
              <a:xfrm>
                <a:off x="5958840" y="1440180"/>
                <a:ext cx="3497580" cy="570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𝑞𝑢𝑎𝑛𝑡</m:t>
                          </m:r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𝑆𝑖𝑔𝑛𝑎𝑙</m:t>
                                  </m:r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𝐴𝑚𝑝𝑙𝑖𝑡𝑢𝑑𝑒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𝑄𝑢𝑎𝑛𝑡𝑖𝑧𝑎𝑡𝑖𝑜𝑛</m:t>
                                  </m:r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𝑁𝑜𝑖𝑠𝑒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8E2C1FC-26C9-4B44-B65A-72489B634B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840" y="1440180"/>
                <a:ext cx="3497580" cy="570028"/>
              </a:xfrm>
              <a:prstGeom prst="rect">
                <a:avLst/>
              </a:prstGeom>
              <a:blipFill>
                <a:blip r:embed="rId12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4D23E8B-8AAA-2B4C-A448-D9F706135D79}"/>
                  </a:ext>
                </a:extLst>
              </p:cNvPr>
              <p:cNvSpPr/>
              <p:nvPr/>
            </p:nvSpPr>
            <p:spPr>
              <a:xfrm>
                <a:off x="6847201" y="2321557"/>
                <a:ext cx="1231261" cy="568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44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4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en-US" sz="1440" i="1" dirty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  <m:r>
                                        <a:rPr lang="en-US" sz="1440" i="1" dirty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0.5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4D23E8B-8AAA-2B4C-A448-D9F706135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201" y="2321557"/>
                <a:ext cx="1231261" cy="56848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448CEC8-641E-264C-836F-1DE09731614F}"/>
                  </a:ext>
                </a:extLst>
              </p:cNvPr>
              <p:cNvSpPr/>
              <p:nvPr/>
            </p:nvSpPr>
            <p:spPr>
              <a:xfrm>
                <a:off x="7807321" y="2332059"/>
                <a:ext cx="1231261" cy="535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448CEC8-641E-264C-836F-1DE0973161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321" y="2332059"/>
                <a:ext cx="1231261" cy="535724"/>
              </a:xfrm>
              <a:prstGeom prst="rect">
                <a:avLst/>
              </a:prstGeom>
              <a:blipFill>
                <a:blip r:embed="rId14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AA97FB3-94E2-794B-84D3-8B47915E7756}"/>
                  </a:ext>
                </a:extLst>
              </p:cNvPr>
              <p:cNvSpPr/>
              <p:nvPr/>
            </p:nvSpPr>
            <p:spPr>
              <a:xfrm>
                <a:off x="8568059" y="2449669"/>
                <a:ext cx="1231261" cy="31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AA97FB3-94E2-794B-84D3-8B47915E7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8059" y="2449669"/>
                <a:ext cx="1231261" cy="3139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DF474D8-8369-B74C-B714-AD7BA424CD9B}"/>
                  </a:ext>
                </a:extLst>
              </p:cNvPr>
              <p:cNvSpPr/>
              <p:nvPr/>
            </p:nvSpPr>
            <p:spPr>
              <a:xfrm>
                <a:off x="5986789" y="3364542"/>
                <a:ext cx="4155431" cy="3356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𝑞𝑢𝑎𝑛𝑡</m:t>
                          </m:r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d>
                        <m:d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40" dirty="0">
                              <a:latin typeface="Cambria Math" panose="02040503050406030204" pitchFamily="18" charset="0"/>
                            </a:rPr>
                            <m:t>dB</m:t>
                          </m:r>
                        </m:e>
                      </m:d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=10</m:t>
                      </m:r>
                      <m:func>
                        <m:func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40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</m:e>
                      </m:func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=20</m:t>
                      </m:r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40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440" dirty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func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DF474D8-8369-B74C-B714-AD7BA424CD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789" y="3364542"/>
                <a:ext cx="4155431" cy="335605"/>
              </a:xfrm>
              <a:prstGeom prst="rect">
                <a:avLst/>
              </a:prstGeom>
              <a:blipFill>
                <a:blip r:embed="rId16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EFC1B96-8EA5-254C-9862-2D907011108F}"/>
                  </a:ext>
                </a:extLst>
              </p:cNvPr>
              <p:cNvSpPr/>
              <p:nvPr/>
            </p:nvSpPr>
            <p:spPr>
              <a:xfrm>
                <a:off x="9593580" y="3360420"/>
                <a:ext cx="1231261" cy="31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=6.02</m:t>
                      </m:r>
                      <m:r>
                        <a:rPr lang="en-US" sz="144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44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EFC1B96-8EA5-254C-9862-2D90701110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580" y="3360420"/>
                <a:ext cx="1231261" cy="3139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73FD251-4BDF-2D46-944E-D2FB8077519D}"/>
                  </a:ext>
                </a:extLst>
              </p:cNvPr>
              <p:cNvSpPr/>
              <p:nvPr/>
            </p:nvSpPr>
            <p:spPr>
              <a:xfrm>
                <a:off x="7261860" y="3862527"/>
                <a:ext cx="187859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2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≈6 </m:t>
                    </m:r>
                    <m:r>
                      <m:rPr>
                        <m:sty m:val="p"/>
                      </m:rPr>
                      <a:rPr lang="en-US" sz="162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dB</m:t>
                    </m:r>
                  </m:oMath>
                </a14:m>
                <a:r>
                  <a:rPr lang="en-US" sz="1620" dirty="0">
                    <a:solidFill>
                      <a:srgbClr val="FF0000"/>
                    </a:solidFill>
                  </a:rPr>
                  <a:t> per bit</a:t>
                </a: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73FD251-4BDF-2D46-944E-D2FB807751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860" y="3862527"/>
                <a:ext cx="1878590" cy="341632"/>
              </a:xfrm>
              <a:prstGeom prst="rect">
                <a:avLst/>
              </a:prstGeom>
              <a:blipFill>
                <a:blip r:embed="rId18"/>
                <a:stretch>
                  <a:fillRect t="-714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B72EAAD-0596-1E4A-8D22-27D4CC7B4DB1}"/>
                  </a:ext>
                </a:extLst>
              </p:cNvPr>
              <p:cNvSpPr/>
              <p:nvPr/>
            </p:nvSpPr>
            <p:spPr>
              <a:xfrm>
                <a:off x="1996137" y="5089114"/>
                <a:ext cx="3457486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/>
                  <a:t>65536-QAM: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𝐵𝐸𝑅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𝑆𝑁𝑅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65535</m:t>
                                </m:r>
                              </m:den>
                            </m:f>
                          </m:e>
                        </m:rad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B72EAAD-0596-1E4A-8D22-27D4CC7B4D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137" y="5089114"/>
                <a:ext cx="3457486" cy="714683"/>
              </a:xfrm>
              <a:prstGeom prst="rect">
                <a:avLst/>
              </a:prstGeom>
              <a:blipFill>
                <a:blip r:embed="rId19"/>
                <a:stretch>
                  <a:fillRect l="-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B60EF1-3E28-1444-AA4A-0E79ED1E2537}"/>
                  </a:ext>
                </a:extLst>
              </p:cNvPr>
              <p:cNvSpPr/>
              <p:nvPr/>
            </p:nvSpPr>
            <p:spPr>
              <a:xfrm>
                <a:off x="1971570" y="4526280"/>
                <a:ext cx="3220562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/>
                  <a:t>Need: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𝑆𝑁𝑅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𝑞𝑢𝑎𝑛𝑡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𝑆𝑁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𝑡h𝑒𝑟𝑚𝑎𝑙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B60EF1-3E28-1444-AA4A-0E79ED1E2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570" y="4526280"/>
                <a:ext cx="3220562" cy="390748"/>
              </a:xfrm>
              <a:prstGeom prst="rect">
                <a:avLst/>
              </a:prstGeom>
              <a:blipFill>
                <a:blip r:embed="rId20"/>
                <a:stretch>
                  <a:fillRect l="-1181" t="-625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02A1152-633A-E946-A7D6-C6422147F4B7}"/>
                  </a:ext>
                </a:extLst>
              </p:cNvPr>
              <p:cNvSpPr/>
              <p:nvPr/>
            </p:nvSpPr>
            <p:spPr>
              <a:xfrm>
                <a:off x="5820556" y="5258659"/>
                <a:ext cx="45349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Need: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&gt;52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dB</m:t>
                    </m:r>
                  </m:oMath>
                </a14:m>
                <a:r>
                  <a:rPr lang="en-US" dirty="0"/>
                  <a:t> to achieve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𝐵𝐸𝑅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&lt; 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02A1152-633A-E946-A7D6-C6422147F4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556" y="5258659"/>
                <a:ext cx="4534959" cy="369332"/>
              </a:xfrm>
              <a:prstGeom prst="rect">
                <a:avLst/>
              </a:prstGeom>
              <a:blipFill>
                <a:blip r:embed="rId21"/>
                <a:stretch>
                  <a:fillRect l="-1117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80A6A7D1-F3F5-F948-ADD2-DAB484A5E19C}"/>
              </a:ext>
            </a:extLst>
          </p:cNvPr>
          <p:cNvSpPr/>
          <p:nvPr/>
        </p:nvSpPr>
        <p:spPr>
          <a:xfrm>
            <a:off x="5493436" y="5338984"/>
            <a:ext cx="308173" cy="20574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65A1157-40C1-8B4A-A3C9-31F66D467182}"/>
                  </a:ext>
                </a:extLst>
              </p:cNvPr>
              <p:cNvSpPr/>
              <p:nvPr/>
            </p:nvSpPr>
            <p:spPr>
              <a:xfrm>
                <a:off x="5839503" y="5859103"/>
                <a:ext cx="17997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Need: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&gt;9</m:t>
                    </m:r>
                  </m:oMath>
                </a14:m>
                <a:r>
                  <a:rPr lang="en-US" dirty="0"/>
                  <a:t> bits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65A1157-40C1-8B4A-A3C9-31F66D4671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503" y="5859103"/>
                <a:ext cx="1799723" cy="369332"/>
              </a:xfrm>
              <a:prstGeom prst="rect">
                <a:avLst/>
              </a:prstGeom>
              <a:blipFill>
                <a:blip r:embed="rId22"/>
                <a:stretch>
                  <a:fillRect l="-2098" t="-6667" r="-209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ight Arrow 38">
            <a:extLst>
              <a:ext uri="{FF2B5EF4-FFF2-40B4-BE49-F238E27FC236}">
                <a16:creationId xmlns:a16="http://schemas.microsoft.com/office/drawing/2014/main" id="{F1E148F3-BC9B-4549-ACC2-6C196894C3D1}"/>
              </a:ext>
            </a:extLst>
          </p:cNvPr>
          <p:cNvSpPr/>
          <p:nvPr/>
        </p:nvSpPr>
        <p:spPr>
          <a:xfrm>
            <a:off x="5512383" y="5939428"/>
            <a:ext cx="308173" cy="20574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C9FEC3-FF7D-8144-8335-C5FE8E0BF623}"/>
              </a:ext>
            </a:extLst>
          </p:cNvPr>
          <p:cNvSpPr/>
          <p:nvPr/>
        </p:nvSpPr>
        <p:spPr>
          <a:xfrm>
            <a:off x="3544824" y="241401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585FB86-12D8-2C49-9BE7-F5F76D5E8032}"/>
              </a:ext>
            </a:extLst>
          </p:cNvPr>
          <p:cNvCxnSpPr/>
          <p:nvPr/>
        </p:nvCxnSpPr>
        <p:spPr>
          <a:xfrm>
            <a:off x="3952458" y="2276856"/>
            <a:ext cx="0" cy="192024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E7F2AD31-B8E8-A64B-9DA3-09C17281F8FF}"/>
              </a:ext>
            </a:extLst>
          </p:cNvPr>
          <p:cNvSpPr/>
          <p:nvPr/>
        </p:nvSpPr>
        <p:spPr>
          <a:xfrm>
            <a:off x="3970020" y="2220519"/>
            <a:ext cx="185053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40" dirty="0">
                <a:solidFill>
                  <a:srgbClr val="FF0000"/>
                </a:solidFill>
              </a:rPr>
              <a:t>Maximum Error = 0.5</a:t>
            </a:r>
          </a:p>
        </p:txBody>
      </p:sp>
    </p:spTree>
    <p:extLst>
      <p:ext uri="{BB962C8B-B14F-4D97-AF65-F5344CB8AC3E}">
        <p14:creationId xmlns:p14="http://schemas.microsoft.com/office/powerpoint/2010/main" val="246721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2" grpId="0" animBg="1"/>
      <p:bldP spid="37" grpId="0"/>
      <p:bldP spid="3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3">
            <a:extLst>
              <a:ext uri="{FF2B5EF4-FFF2-40B4-BE49-F238E27FC236}">
                <a16:creationId xmlns:a16="http://schemas.microsoft.com/office/drawing/2014/main" id="{17953AFE-2513-844D-AA59-8E47D216D621}"/>
              </a:ext>
            </a:extLst>
          </p:cNvPr>
          <p:cNvSpPr txBox="1">
            <a:spLocks/>
          </p:cNvSpPr>
          <p:nvPr/>
        </p:nvSpPr>
        <p:spPr bwMode="auto">
          <a:xfrm>
            <a:off x="1546860" y="68580"/>
            <a:ext cx="9144000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" dirty="0"/>
              <a:t>65536-QAM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EB6D86D-0AD1-8A43-AD47-92F253E58ACC}"/>
                  </a:ext>
                </a:extLst>
              </p:cNvPr>
              <p:cNvSpPr/>
              <p:nvPr/>
            </p:nvSpPr>
            <p:spPr>
              <a:xfrm>
                <a:off x="1967710" y="960120"/>
                <a:ext cx="543131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dirty="0"/>
                  <a:t>Number of Constellation Points: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=65536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EB6D86D-0AD1-8A43-AD47-92F253E58A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710" y="960120"/>
                <a:ext cx="5431310" cy="369332"/>
              </a:xfrm>
              <a:prstGeom prst="rect">
                <a:avLst/>
              </a:prstGeom>
              <a:blipFill>
                <a:blip r:embed="rId2"/>
                <a:stretch>
                  <a:fillRect l="-93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C0FE793-52FE-1046-8CFE-C5CC2C3FDC97}"/>
                  </a:ext>
                </a:extLst>
              </p:cNvPr>
              <p:cNvSpPr/>
              <p:nvPr/>
            </p:nvSpPr>
            <p:spPr>
              <a:xfrm>
                <a:off x="1967710" y="1491561"/>
                <a:ext cx="3771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dirty="0"/>
                  <a:t>Bits per symbol: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C0FE793-52FE-1046-8CFE-C5CC2C3FDC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710" y="1491561"/>
                <a:ext cx="3771900" cy="369332"/>
              </a:xfrm>
              <a:prstGeom prst="rect">
                <a:avLst/>
              </a:prstGeom>
              <a:blipFill>
                <a:blip r:embed="rId3"/>
                <a:stretch>
                  <a:fillRect l="-134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749375A-C580-B14E-AC33-CE2CB043CDE3}"/>
                  </a:ext>
                </a:extLst>
              </p:cNvPr>
              <p:cNvSpPr/>
              <p:nvPr/>
            </p:nvSpPr>
            <p:spPr>
              <a:xfrm>
                <a:off x="1972178" y="1988820"/>
                <a:ext cx="3771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dirty="0"/>
                  <a:t>QAM Grid: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256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×256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749375A-C580-B14E-AC33-CE2CB043CD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178" y="1988820"/>
                <a:ext cx="3771900" cy="369332"/>
              </a:xfrm>
              <a:prstGeom prst="rect">
                <a:avLst/>
              </a:prstGeom>
              <a:blipFill>
                <a:blip r:embed="rId4"/>
                <a:stretch>
                  <a:fillRect l="-1007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0CF2A43-FA75-A843-B07F-729C252BD269}"/>
                  </a:ext>
                </a:extLst>
              </p:cNvPr>
              <p:cNvSpPr/>
              <p:nvPr/>
            </p:nvSpPr>
            <p:spPr>
              <a:xfrm>
                <a:off x="1967709" y="2518897"/>
                <a:ext cx="62542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dirty="0"/>
                  <a:t>Need 8 bits to represent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and 8 bits to represent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0CF2A43-FA75-A843-B07F-729C252BD2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709" y="2518897"/>
                <a:ext cx="6254271" cy="369332"/>
              </a:xfrm>
              <a:prstGeom prst="rect">
                <a:avLst/>
              </a:prstGeom>
              <a:blipFill>
                <a:blip r:embed="rId5"/>
                <a:stretch>
                  <a:fillRect l="-811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4B1AD-CD49-5D4B-91A3-131DC722FF56}"/>
                  </a:ext>
                </a:extLst>
              </p:cNvPr>
              <p:cNvSpPr/>
              <p:nvPr/>
            </p:nvSpPr>
            <p:spPr>
              <a:xfrm>
                <a:off x="3512820" y="3781062"/>
                <a:ext cx="5212080" cy="480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20" dirty="0"/>
                  <a:t>ENOB: Effective Number of Bits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520" dirty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520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252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4B1AD-CD49-5D4B-91A3-131DC722FF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2820" y="3781062"/>
                <a:ext cx="5212080" cy="480131"/>
              </a:xfrm>
              <a:prstGeom prst="rect">
                <a:avLst/>
              </a:prstGeom>
              <a:blipFill>
                <a:blip r:embed="rId6"/>
                <a:stretch>
                  <a:fillRect l="-1703" t="-10256" r="-243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C6F8809-464D-4743-8AEA-3BB14BEAF7A5}"/>
                  </a:ext>
                </a:extLst>
              </p:cNvPr>
              <p:cNvSpPr/>
              <p:nvPr/>
            </p:nvSpPr>
            <p:spPr>
              <a:xfrm>
                <a:off x="1967709" y="3110667"/>
                <a:ext cx="62542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dirty="0"/>
                  <a:t>ADC with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bits typically supports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bit samples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C6F8809-464D-4743-8AEA-3BB14BEAF7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709" y="3110667"/>
                <a:ext cx="6254271" cy="369332"/>
              </a:xfrm>
              <a:prstGeom prst="rect">
                <a:avLst/>
              </a:prstGeom>
              <a:blipFill>
                <a:blip r:embed="rId7"/>
                <a:stretch>
                  <a:fillRect l="-811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4F0594-299F-9F4B-B98E-4AA9C31B2282}"/>
                  </a:ext>
                </a:extLst>
              </p:cNvPr>
              <p:cNvSpPr/>
              <p:nvPr/>
            </p:nvSpPr>
            <p:spPr>
              <a:xfrm>
                <a:off x="2049780" y="4663440"/>
                <a:ext cx="625427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dirty="0"/>
                  <a:t>Need very high SNR to achieve reasonable BER.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dirty="0"/>
                  <a:t>Need to minimize quantization noise: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≥12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4F0594-299F-9F4B-B98E-4AA9C31B22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780" y="4663440"/>
                <a:ext cx="6254271" cy="923330"/>
              </a:xfrm>
              <a:prstGeom prst="rect">
                <a:avLst/>
              </a:prstGeom>
              <a:blipFill>
                <a:blip r:embed="rId8"/>
                <a:stretch>
                  <a:fillRect l="-609" t="-274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9927898-10C4-1C46-9458-2491CD5B8168}"/>
              </a:ext>
            </a:extLst>
          </p:cNvPr>
          <p:cNvSpPr/>
          <p:nvPr/>
        </p:nvSpPr>
        <p:spPr>
          <a:xfrm>
            <a:off x="2941320" y="5753568"/>
            <a:ext cx="625427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20" dirty="0"/>
              <a:t>Need at least a 14 bit or 16 bit ADC</a:t>
            </a:r>
          </a:p>
        </p:txBody>
      </p:sp>
    </p:spTree>
    <p:extLst>
      <p:ext uri="{BB962C8B-B14F-4D97-AF65-F5344CB8AC3E}">
        <p14:creationId xmlns:p14="http://schemas.microsoft.com/office/powerpoint/2010/main" val="394895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3">
            <a:extLst>
              <a:ext uri="{FF2B5EF4-FFF2-40B4-BE49-F238E27FC236}">
                <a16:creationId xmlns:a16="http://schemas.microsoft.com/office/drawing/2014/main" id="{17953AFE-2513-844D-AA59-8E47D216D621}"/>
              </a:ext>
            </a:extLst>
          </p:cNvPr>
          <p:cNvSpPr txBox="1">
            <a:spLocks/>
          </p:cNvSpPr>
          <p:nvPr/>
        </p:nvSpPr>
        <p:spPr bwMode="auto">
          <a:xfrm>
            <a:off x="1546860" y="68580"/>
            <a:ext cx="9144000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" dirty="0"/>
              <a:t>Quantization Noise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EB6D86D-0AD1-8A43-AD47-92F253E58ACC}"/>
              </a:ext>
            </a:extLst>
          </p:cNvPr>
          <p:cNvSpPr/>
          <p:nvPr/>
        </p:nvSpPr>
        <p:spPr>
          <a:xfrm>
            <a:off x="1967710" y="960120"/>
            <a:ext cx="5431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dirty="0"/>
              <a:t>Consider N bit quantization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8E2C1FC-26C9-4B44-B65A-72489B634B74}"/>
                  </a:ext>
                </a:extLst>
              </p:cNvPr>
              <p:cNvSpPr/>
              <p:nvPr/>
            </p:nvSpPr>
            <p:spPr>
              <a:xfrm>
                <a:off x="5958840" y="1702954"/>
                <a:ext cx="3497580" cy="570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𝑞𝑢𝑎𝑛𝑡</m:t>
                          </m:r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𝑆𝑖𝑔𝑛𝑎𝑙</m:t>
                                  </m:r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𝐴𝑚𝑝𝑙𝑖𝑡𝑢𝑑𝑒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𝑄𝑢𝑎𝑛𝑡𝑖𝑧𝑎𝑡𝑖𝑜𝑛</m:t>
                                  </m:r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𝑁𝑜𝑖𝑠𝑒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8E2C1FC-26C9-4B44-B65A-72489B634B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840" y="1702954"/>
                <a:ext cx="3497580" cy="570028"/>
              </a:xfrm>
              <a:prstGeom prst="rect">
                <a:avLst/>
              </a:prstGeom>
              <a:blipFill>
                <a:blip r:embed="rId2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4D23E8B-8AAA-2B4C-A448-D9F706135D79}"/>
                  </a:ext>
                </a:extLst>
              </p:cNvPr>
              <p:cNvSpPr/>
              <p:nvPr/>
            </p:nvSpPr>
            <p:spPr>
              <a:xfrm>
                <a:off x="6847201" y="2584331"/>
                <a:ext cx="1231261" cy="568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44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4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en-US" sz="1440" i="1" dirty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  <m:r>
                                        <a:rPr lang="en-US" sz="1440" i="1" dirty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0.5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4D23E8B-8AAA-2B4C-A448-D9F706135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201" y="2584331"/>
                <a:ext cx="1231261" cy="5684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448CEC8-641E-264C-836F-1DE09731614F}"/>
                  </a:ext>
                </a:extLst>
              </p:cNvPr>
              <p:cNvSpPr/>
              <p:nvPr/>
            </p:nvSpPr>
            <p:spPr>
              <a:xfrm>
                <a:off x="7807321" y="2594833"/>
                <a:ext cx="1231261" cy="535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448CEC8-641E-264C-836F-1DE0973161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321" y="2594833"/>
                <a:ext cx="1231261" cy="535724"/>
              </a:xfrm>
              <a:prstGeom prst="rect">
                <a:avLst/>
              </a:prstGeom>
              <a:blipFill>
                <a:blip r:embed="rId4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AA97FB3-94E2-794B-84D3-8B47915E7756}"/>
                  </a:ext>
                </a:extLst>
              </p:cNvPr>
              <p:cNvSpPr/>
              <p:nvPr/>
            </p:nvSpPr>
            <p:spPr>
              <a:xfrm>
                <a:off x="8568059" y="2712442"/>
                <a:ext cx="1231261" cy="31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AA97FB3-94E2-794B-84D3-8B47915E7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8059" y="2712442"/>
                <a:ext cx="1231261" cy="3139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DF474D8-8369-B74C-B714-AD7BA424CD9B}"/>
                  </a:ext>
                </a:extLst>
              </p:cNvPr>
              <p:cNvSpPr/>
              <p:nvPr/>
            </p:nvSpPr>
            <p:spPr>
              <a:xfrm>
                <a:off x="5986789" y="3627316"/>
                <a:ext cx="4155431" cy="3356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𝑞𝑢𝑎𝑛𝑡</m:t>
                          </m:r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d>
                        <m:d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40" dirty="0">
                              <a:latin typeface="Cambria Math" panose="02040503050406030204" pitchFamily="18" charset="0"/>
                            </a:rPr>
                            <m:t>dB</m:t>
                          </m:r>
                        </m:e>
                      </m:d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=10</m:t>
                      </m:r>
                      <m:func>
                        <m:func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40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</m:e>
                      </m:func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=20</m:t>
                      </m:r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40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440" dirty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func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DF474D8-8369-B74C-B714-AD7BA424CD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789" y="3627316"/>
                <a:ext cx="4155431" cy="335605"/>
              </a:xfrm>
              <a:prstGeom prst="rect">
                <a:avLst/>
              </a:prstGeom>
              <a:blipFill>
                <a:blip r:embed="rId6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EFC1B96-8EA5-254C-9862-2D907011108F}"/>
                  </a:ext>
                </a:extLst>
              </p:cNvPr>
              <p:cNvSpPr/>
              <p:nvPr/>
            </p:nvSpPr>
            <p:spPr>
              <a:xfrm>
                <a:off x="9593580" y="3648957"/>
                <a:ext cx="1231261" cy="31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=6.02</m:t>
                      </m:r>
                      <m:r>
                        <a:rPr lang="en-US" sz="144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44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EFC1B96-8EA5-254C-9862-2D90701110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580" y="3648957"/>
                <a:ext cx="1231261" cy="3139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73FD251-4BDF-2D46-944E-D2FB8077519D}"/>
                  </a:ext>
                </a:extLst>
              </p:cNvPr>
              <p:cNvSpPr/>
              <p:nvPr/>
            </p:nvSpPr>
            <p:spPr>
              <a:xfrm>
                <a:off x="7261860" y="4125301"/>
                <a:ext cx="187859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2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≈6 </m:t>
                    </m:r>
                    <m:r>
                      <m:rPr>
                        <m:sty m:val="p"/>
                      </m:rPr>
                      <a:rPr lang="en-US" sz="162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dB</m:t>
                    </m:r>
                  </m:oMath>
                </a14:m>
                <a:r>
                  <a:rPr lang="en-US" sz="1620" dirty="0">
                    <a:solidFill>
                      <a:srgbClr val="FF0000"/>
                    </a:solidFill>
                  </a:rPr>
                  <a:t> per bit</a:t>
                </a: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73FD251-4BDF-2D46-944E-D2FB807751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860" y="4125301"/>
                <a:ext cx="1878590" cy="341632"/>
              </a:xfrm>
              <a:prstGeom prst="rect">
                <a:avLst/>
              </a:prstGeom>
              <a:blipFill>
                <a:blip r:embed="rId8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" name="Picture 89">
            <a:extLst>
              <a:ext uri="{FF2B5EF4-FFF2-40B4-BE49-F238E27FC236}">
                <a16:creationId xmlns:a16="http://schemas.microsoft.com/office/drawing/2014/main" id="{7AC11A1E-88F9-0742-A70A-8B009A0808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6048" y="1371600"/>
            <a:ext cx="2860679" cy="3536074"/>
          </a:xfrm>
          <a:prstGeom prst="rect">
            <a:avLst/>
          </a:prstGeom>
        </p:spPr>
      </p:pic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AB7396FA-4A54-8E44-AC20-3D777ADA383A}"/>
              </a:ext>
            </a:extLst>
          </p:cNvPr>
          <p:cNvCxnSpPr>
            <a:cxnSpLocks/>
          </p:cNvCxnSpPr>
          <p:nvPr/>
        </p:nvCxnSpPr>
        <p:spPr>
          <a:xfrm flipV="1">
            <a:off x="2375118" y="1371600"/>
            <a:ext cx="0" cy="288036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62201A0-E9A7-ED4A-9F8B-10B375AF229C}"/>
              </a:ext>
            </a:extLst>
          </p:cNvPr>
          <p:cNvCxnSpPr>
            <a:cxnSpLocks/>
          </p:cNvCxnSpPr>
          <p:nvPr/>
        </p:nvCxnSpPr>
        <p:spPr>
          <a:xfrm>
            <a:off x="2375118" y="1742587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0B44B70-1DC0-144E-BBA6-4ECE7B68939C}"/>
              </a:ext>
            </a:extLst>
          </p:cNvPr>
          <p:cNvCxnSpPr>
            <a:cxnSpLocks/>
          </p:cNvCxnSpPr>
          <p:nvPr/>
        </p:nvCxnSpPr>
        <p:spPr>
          <a:xfrm>
            <a:off x="2375118" y="2276856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0C82821-9C08-B448-94D9-751F77EFB02C}"/>
              </a:ext>
            </a:extLst>
          </p:cNvPr>
          <p:cNvCxnSpPr>
            <a:cxnSpLocks/>
          </p:cNvCxnSpPr>
          <p:nvPr/>
        </p:nvCxnSpPr>
        <p:spPr>
          <a:xfrm>
            <a:off x="2375118" y="2633472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B4DF9DA-825E-1545-8CFC-8ADA76C43CEB}"/>
              </a:ext>
            </a:extLst>
          </p:cNvPr>
          <p:cNvCxnSpPr>
            <a:cxnSpLocks/>
          </p:cNvCxnSpPr>
          <p:nvPr/>
        </p:nvCxnSpPr>
        <p:spPr>
          <a:xfrm>
            <a:off x="2375118" y="2990088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64053D3-F7FF-B34D-9BE2-C99C32EFB00E}"/>
              </a:ext>
            </a:extLst>
          </p:cNvPr>
          <p:cNvCxnSpPr>
            <a:cxnSpLocks/>
          </p:cNvCxnSpPr>
          <p:nvPr/>
        </p:nvCxnSpPr>
        <p:spPr>
          <a:xfrm>
            <a:off x="2375118" y="3346704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A6CBEC1-A7F1-5745-B24D-3292A38471C3}"/>
              </a:ext>
            </a:extLst>
          </p:cNvPr>
          <p:cNvCxnSpPr>
            <a:cxnSpLocks/>
          </p:cNvCxnSpPr>
          <p:nvPr/>
        </p:nvCxnSpPr>
        <p:spPr>
          <a:xfrm>
            <a:off x="2375118" y="3703320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1A2DC9D-760F-FE47-BF18-2735C5277923}"/>
                  </a:ext>
                </a:extLst>
              </p:cNvPr>
              <p:cNvSpPr txBox="1"/>
              <p:nvPr/>
            </p:nvSpPr>
            <p:spPr>
              <a:xfrm>
                <a:off x="2013655" y="3563481"/>
                <a:ext cx="54864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1A2DC9D-760F-FE47-BF18-2735C5277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55" y="3563481"/>
                <a:ext cx="548640" cy="2862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63A77B11-7D5E-DE4F-A75F-9D5ADDC31C11}"/>
                  </a:ext>
                </a:extLst>
              </p:cNvPr>
              <p:cNvSpPr txBox="1"/>
              <p:nvPr/>
            </p:nvSpPr>
            <p:spPr>
              <a:xfrm>
                <a:off x="2013655" y="3220581"/>
                <a:ext cx="54864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63A77B11-7D5E-DE4F-A75F-9D5ADDC31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55" y="3220581"/>
                <a:ext cx="548640" cy="2862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33511F4-CDF8-3F4F-8DCF-5163DB3DF8C3}"/>
                  </a:ext>
                </a:extLst>
              </p:cNvPr>
              <p:cNvSpPr txBox="1"/>
              <p:nvPr/>
            </p:nvSpPr>
            <p:spPr>
              <a:xfrm>
                <a:off x="2100798" y="2877681"/>
                <a:ext cx="429185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33511F4-CDF8-3F4F-8DCF-5163DB3DF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798" y="2877681"/>
                <a:ext cx="429185" cy="2862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88212AE-7D25-154E-AE83-6146FEAAE450}"/>
                  </a:ext>
                </a:extLst>
              </p:cNvPr>
              <p:cNvSpPr txBox="1"/>
              <p:nvPr/>
            </p:nvSpPr>
            <p:spPr>
              <a:xfrm>
                <a:off x="1895058" y="1575632"/>
                <a:ext cx="48006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6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6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26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260" i="1" dirty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88212AE-7D25-154E-AE83-6146FEAAE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058" y="1575632"/>
                <a:ext cx="480060" cy="2862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F1C8980-B04E-2943-A1BC-24DF052C1202}"/>
                  </a:ext>
                </a:extLst>
              </p:cNvPr>
              <p:cNvSpPr txBox="1"/>
              <p:nvPr/>
            </p:nvSpPr>
            <p:spPr>
              <a:xfrm>
                <a:off x="2013655" y="2125980"/>
                <a:ext cx="54864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F1C8980-B04E-2943-A1BC-24DF052C1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55" y="2125980"/>
                <a:ext cx="548640" cy="2862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F4FC315-DCD7-7041-96F6-E9AFE8426ED9}"/>
                  </a:ext>
                </a:extLst>
              </p:cNvPr>
              <p:cNvSpPr txBox="1"/>
              <p:nvPr/>
            </p:nvSpPr>
            <p:spPr>
              <a:xfrm>
                <a:off x="2013655" y="2468880"/>
                <a:ext cx="54864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F4FC315-DCD7-7041-96F6-E9AFE8426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55" y="2468880"/>
                <a:ext cx="548640" cy="2862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73246E5-240C-E14E-9A9E-D3154DE1040F}"/>
                  </a:ext>
                </a:extLst>
              </p:cNvPr>
              <p:cNvSpPr txBox="1"/>
              <p:nvPr/>
            </p:nvSpPr>
            <p:spPr>
              <a:xfrm>
                <a:off x="2944028" y="1714500"/>
                <a:ext cx="274320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40" i="1" dirty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324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73246E5-240C-E14E-9A9E-D3154DE10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028" y="1714500"/>
                <a:ext cx="274320" cy="590931"/>
              </a:xfrm>
              <a:prstGeom prst="rect">
                <a:avLst/>
              </a:prstGeom>
              <a:blipFill>
                <a:blip r:embed="rId16"/>
                <a:stretch>
                  <a:fillRect l="-13043" r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AD12E01C-578D-A845-AC68-8A83C27A86DE}"/>
                  </a:ext>
                </a:extLst>
              </p:cNvPr>
              <p:cNvSpPr txBox="1"/>
              <p:nvPr/>
            </p:nvSpPr>
            <p:spPr>
              <a:xfrm>
                <a:off x="2941320" y="3712758"/>
                <a:ext cx="274320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40" i="1" dirty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3240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AD12E01C-578D-A845-AC68-8A83C27A8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320" y="3712758"/>
                <a:ext cx="274320" cy="590931"/>
              </a:xfrm>
              <a:prstGeom prst="rect">
                <a:avLst/>
              </a:prstGeom>
              <a:blipFill>
                <a:blip r:embed="rId17"/>
                <a:stretch>
                  <a:fillRect l="-13043" r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584B5E8-6F1F-934C-A9AB-446AF157D233}"/>
              </a:ext>
            </a:extLst>
          </p:cNvPr>
          <p:cNvCxnSpPr>
            <a:cxnSpLocks/>
          </p:cNvCxnSpPr>
          <p:nvPr/>
        </p:nvCxnSpPr>
        <p:spPr>
          <a:xfrm>
            <a:off x="2375118" y="2455164"/>
            <a:ext cx="304495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>
            <a:extLst>
              <a:ext uri="{FF2B5EF4-FFF2-40B4-BE49-F238E27FC236}">
                <a16:creationId xmlns:a16="http://schemas.microsoft.com/office/drawing/2014/main" id="{18817946-C3BE-7045-8902-1E9AC4747363}"/>
              </a:ext>
            </a:extLst>
          </p:cNvPr>
          <p:cNvSpPr/>
          <p:nvPr/>
        </p:nvSpPr>
        <p:spPr>
          <a:xfrm>
            <a:off x="3544824" y="241401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8F69E6F-3030-6741-9667-EA2BB908B1FC}"/>
              </a:ext>
            </a:extLst>
          </p:cNvPr>
          <p:cNvCxnSpPr/>
          <p:nvPr/>
        </p:nvCxnSpPr>
        <p:spPr>
          <a:xfrm>
            <a:off x="3952458" y="2276856"/>
            <a:ext cx="0" cy="192024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1C6FB4B-74F6-7D4D-B451-0E307FE565BE}"/>
              </a:ext>
            </a:extLst>
          </p:cNvPr>
          <p:cNvSpPr/>
          <p:nvPr/>
        </p:nvSpPr>
        <p:spPr>
          <a:xfrm>
            <a:off x="3970020" y="2220519"/>
            <a:ext cx="185053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40" dirty="0">
                <a:solidFill>
                  <a:srgbClr val="FF0000"/>
                </a:solidFill>
              </a:rPr>
              <a:t>Maximum Error = 0.5</a:t>
            </a:r>
          </a:p>
        </p:txBody>
      </p:sp>
      <p:sp>
        <p:nvSpPr>
          <p:cNvPr id="31" name="Title 13">
            <a:extLst>
              <a:ext uri="{FF2B5EF4-FFF2-40B4-BE49-F238E27FC236}">
                <a16:creationId xmlns:a16="http://schemas.microsoft.com/office/drawing/2014/main" id="{6B7C54D0-D2F1-E34C-8A88-9CD9E3CCE650}"/>
              </a:ext>
            </a:extLst>
          </p:cNvPr>
          <p:cNvSpPr txBox="1">
            <a:spLocks/>
          </p:cNvSpPr>
          <p:nvPr/>
        </p:nvSpPr>
        <p:spPr bwMode="auto">
          <a:xfrm>
            <a:off x="1524000" y="4800600"/>
            <a:ext cx="9166860" cy="52274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20" dirty="0">
                <a:solidFill>
                  <a:srgbClr val="FF0000"/>
                </a:solidFill>
              </a:rPr>
              <a:t>Assumes signal amplitude fills maximum quantization level.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3357684-0852-0245-B02B-A4BC05A3403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92680" y="2085488"/>
            <a:ext cx="2860679" cy="19324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le 13">
                <a:extLst>
                  <a:ext uri="{FF2B5EF4-FFF2-40B4-BE49-F238E27FC236}">
                    <a16:creationId xmlns:a16="http://schemas.microsoft.com/office/drawing/2014/main" id="{3EDECDB0-DE78-124A-A8B6-7D082444BAD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524000" y="5542875"/>
                <a:ext cx="9166860" cy="522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160" dirty="0"/>
                  <a:t>Signals arrives too attenuated </a:t>
                </a:r>
                <a:r>
                  <a:rPr lang="en-US" sz="2160" dirty="0">
                    <a:sym typeface="Wingdings" pitchFamily="2" charset="2"/>
                  </a:rPr>
                  <a:t> fill smaller quantization levels  </a:t>
                </a:r>
                <a:r>
                  <a:rPr lang="en-US" sz="2160" dirty="0">
                    <a:solidFill>
                      <a:srgbClr val="FF0000"/>
                    </a:solidFill>
                    <a:sym typeface="Wingdings" pitchFamily="2" charset="2"/>
                  </a:rPr>
                  <a:t>Low</a:t>
                </a:r>
                <a:r>
                  <a:rPr lang="en-US" sz="216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𝑆𝑁</m:t>
                    </m:r>
                    <m:sSub>
                      <m:sSubPr>
                        <m:ctrlPr>
                          <a:rPr lang="en-US" sz="216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6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16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𝑞𝑢𝑎𝑛𝑡</m:t>
                        </m:r>
                        <m:r>
                          <a:rPr lang="en-US" sz="216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endParaRPr lang="en-US" sz="2160" dirty="0"/>
              </a:p>
            </p:txBody>
          </p:sp>
        </mc:Choice>
        <mc:Fallback xmlns="">
          <p:sp>
            <p:nvSpPr>
              <p:cNvPr id="33" name="Title 13">
                <a:extLst>
                  <a:ext uri="{FF2B5EF4-FFF2-40B4-BE49-F238E27FC236}">
                    <a16:creationId xmlns:a16="http://schemas.microsoft.com/office/drawing/2014/main" id="{3EDECDB0-DE78-124A-A8B6-7D082444B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0" y="5542875"/>
                <a:ext cx="9166860" cy="522748"/>
              </a:xfrm>
              <a:prstGeom prst="rect">
                <a:avLst/>
              </a:prstGeom>
              <a:blipFill>
                <a:blip r:embed="rId18"/>
                <a:stretch>
                  <a:fillRect t="-33333" b="-309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543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3">
            <a:extLst>
              <a:ext uri="{FF2B5EF4-FFF2-40B4-BE49-F238E27FC236}">
                <a16:creationId xmlns:a16="http://schemas.microsoft.com/office/drawing/2014/main" id="{17953AFE-2513-844D-AA59-8E47D216D621}"/>
              </a:ext>
            </a:extLst>
          </p:cNvPr>
          <p:cNvSpPr txBox="1">
            <a:spLocks/>
          </p:cNvSpPr>
          <p:nvPr/>
        </p:nvSpPr>
        <p:spPr bwMode="auto">
          <a:xfrm>
            <a:off x="1546860" y="68580"/>
            <a:ext cx="9144000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" dirty="0"/>
              <a:t>Quantization Noise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EB6D86D-0AD1-8A43-AD47-92F253E58ACC}"/>
              </a:ext>
            </a:extLst>
          </p:cNvPr>
          <p:cNvSpPr/>
          <p:nvPr/>
        </p:nvSpPr>
        <p:spPr>
          <a:xfrm>
            <a:off x="1967710" y="960120"/>
            <a:ext cx="5431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dirty="0"/>
              <a:t>Consider N bit quantization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8E2C1FC-26C9-4B44-B65A-72489B634B74}"/>
                  </a:ext>
                </a:extLst>
              </p:cNvPr>
              <p:cNvSpPr/>
              <p:nvPr/>
            </p:nvSpPr>
            <p:spPr>
              <a:xfrm>
                <a:off x="5958840" y="1702954"/>
                <a:ext cx="3497580" cy="570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𝑞𝑢𝑎𝑛𝑡</m:t>
                          </m:r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𝑆𝑖𝑔𝑛𝑎𝑙</m:t>
                                  </m:r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𝐴𝑚𝑝𝑙𝑖𝑡𝑢𝑑𝑒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𝑄𝑢𝑎𝑛𝑡𝑖𝑧𝑎𝑡𝑖𝑜𝑛</m:t>
                                  </m:r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𝑁𝑜𝑖𝑠𝑒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8E2C1FC-26C9-4B44-B65A-72489B634B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840" y="1702954"/>
                <a:ext cx="3497580" cy="570028"/>
              </a:xfrm>
              <a:prstGeom prst="rect">
                <a:avLst/>
              </a:prstGeom>
              <a:blipFill>
                <a:blip r:embed="rId2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4D23E8B-8AAA-2B4C-A448-D9F706135D79}"/>
                  </a:ext>
                </a:extLst>
              </p:cNvPr>
              <p:cNvSpPr/>
              <p:nvPr/>
            </p:nvSpPr>
            <p:spPr>
              <a:xfrm>
                <a:off x="6847201" y="2584331"/>
                <a:ext cx="1231261" cy="568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44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4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en-US" sz="1440" i="1" dirty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  <m:r>
                                        <a:rPr lang="en-US" sz="1440" i="1" dirty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40" i="1" dirty="0">
                                      <a:latin typeface="Cambria Math" panose="02040503050406030204" pitchFamily="18" charset="0"/>
                                    </a:rPr>
                                    <m:t>0.5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4D23E8B-8AAA-2B4C-A448-D9F706135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201" y="2584331"/>
                <a:ext cx="1231261" cy="5684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448CEC8-641E-264C-836F-1DE09731614F}"/>
                  </a:ext>
                </a:extLst>
              </p:cNvPr>
              <p:cNvSpPr/>
              <p:nvPr/>
            </p:nvSpPr>
            <p:spPr>
              <a:xfrm>
                <a:off x="7807321" y="2594833"/>
                <a:ext cx="1231261" cy="535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448CEC8-641E-264C-836F-1DE0973161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321" y="2594833"/>
                <a:ext cx="1231261" cy="535724"/>
              </a:xfrm>
              <a:prstGeom prst="rect">
                <a:avLst/>
              </a:prstGeom>
              <a:blipFill>
                <a:blip r:embed="rId4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AA97FB3-94E2-794B-84D3-8B47915E7756}"/>
                  </a:ext>
                </a:extLst>
              </p:cNvPr>
              <p:cNvSpPr/>
              <p:nvPr/>
            </p:nvSpPr>
            <p:spPr>
              <a:xfrm>
                <a:off x="8568059" y="2712442"/>
                <a:ext cx="1231261" cy="31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AA97FB3-94E2-794B-84D3-8B47915E7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8059" y="2712442"/>
                <a:ext cx="1231261" cy="3139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DF474D8-8369-B74C-B714-AD7BA424CD9B}"/>
                  </a:ext>
                </a:extLst>
              </p:cNvPr>
              <p:cNvSpPr/>
              <p:nvPr/>
            </p:nvSpPr>
            <p:spPr>
              <a:xfrm>
                <a:off x="5986789" y="3627316"/>
                <a:ext cx="4155431" cy="3356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𝑞𝑢𝑎𝑛𝑡</m:t>
                          </m:r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d>
                        <m:d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40" dirty="0">
                              <a:latin typeface="Cambria Math" panose="02040503050406030204" pitchFamily="18" charset="0"/>
                            </a:rPr>
                            <m:t>dB</m:t>
                          </m:r>
                        </m:e>
                      </m:d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=10</m:t>
                      </m:r>
                      <m:func>
                        <m:func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40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sSup>
                            <m:sSup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</m:e>
                      </m:func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=20</m:t>
                      </m:r>
                      <m:r>
                        <a:rPr lang="en-US" sz="1440" i="1" dirty="0">
                          <a:latin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sz="144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144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40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440" dirty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r>
                            <a:rPr lang="en-US" sz="144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func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DF474D8-8369-B74C-B714-AD7BA424CD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789" y="3627316"/>
                <a:ext cx="4155431" cy="335605"/>
              </a:xfrm>
              <a:prstGeom prst="rect">
                <a:avLst/>
              </a:prstGeom>
              <a:blipFill>
                <a:blip r:embed="rId6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EFC1B96-8EA5-254C-9862-2D907011108F}"/>
                  </a:ext>
                </a:extLst>
              </p:cNvPr>
              <p:cNvSpPr/>
              <p:nvPr/>
            </p:nvSpPr>
            <p:spPr>
              <a:xfrm>
                <a:off x="9593580" y="3648957"/>
                <a:ext cx="1231261" cy="31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=6.02</m:t>
                      </m:r>
                      <m:r>
                        <a:rPr lang="en-US" sz="144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44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EFC1B96-8EA5-254C-9862-2D90701110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580" y="3648957"/>
                <a:ext cx="1231261" cy="3139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73FD251-4BDF-2D46-944E-D2FB8077519D}"/>
                  </a:ext>
                </a:extLst>
              </p:cNvPr>
              <p:cNvSpPr/>
              <p:nvPr/>
            </p:nvSpPr>
            <p:spPr>
              <a:xfrm>
                <a:off x="7261860" y="4125301"/>
                <a:ext cx="187859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2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≈6 </m:t>
                    </m:r>
                    <m:r>
                      <m:rPr>
                        <m:sty m:val="p"/>
                      </m:rPr>
                      <a:rPr lang="en-US" sz="162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dB</m:t>
                    </m:r>
                  </m:oMath>
                </a14:m>
                <a:r>
                  <a:rPr lang="en-US" sz="1620" dirty="0">
                    <a:solidFill>
                      <a:srgbClr val="FF0000"/>
                    </a:solidFill>
                  </a:rPr>
                  <a:t> per bit</a:t>
                </a: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73FD251-4BDF-2D46-944E-D2FB807751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860" y="4125301"/>
                <a:ext cx="1878590" cy="341632"/>
              </a:xfrm>
              <a:prstGeom prst="rect">
                <a:avLst/>
              </a:prstGeom>
              <a:blipFill>
                <a:blip r:embed="rId8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" name="Picture 89">
            <a:extLst>
              <a:ext uri="{FF2B5EF4-FFF2-40B4-BE49-F238E27FC236}">
                <a16:creationId xmlns:a16="http://schemas.microsoft.com/office/drawing/2014/main" id="{7AC11A1E-88F9-0742-A70A-8B009A0808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6048" y="1371600"/>
            <a:ext cx="2860679" cy="3536074"/>
          </a:xfrm>
          <a:prstGeom prst="rect">
            <a:avLst/>
          </a:prstGeom>
        </p:spPr>
      </p:pic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AB7396FA-4A54-8E44-AC20-3D777ADA383A}"/>
              </a:ext>
            </a:extLst>
          </p:cNvPr>
          <p:cNvCxnSpPr>
            <a:cxnSpLocks/>
          </p:cNvCxnSpPr>
          <p:nvPr/>
        </p:nvCxnSpPr>
        <p:spPr>
          <a:xfrm flipV="1">
            <a:off x="2375118" y="1371600"/>
            <a:ext cx="0" cy="288036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62201A0-E9A7-ED4A-9F8B-10B375AF229C}"/>
              </a:ext>
            </a:extLst>
          </p:cNvPr>
          <p:cNvCxnSpPr>
            <a:cxnSpLocks/>
          </p:cNvCxnSpPr>
          <p:nvPr/>
        </p:nvCxnSpPr>
        <p:spPr>
          <a:xfrm>
            <a:off x="2375118" y="1742587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0B44B70-1DC0-144E-BBA6-4ECE7B68939C}"/>
              </a:ext>
            </a:extLst>
          </p:cNvPr>
          <p:cNvCxnSpPr>
            <a:cxnSpLocks/>
          </p:cNvCxnSpPr>
          <p:nvPr/>
        </p:nvCxnSpPr>
        <p:spPr>
          <a:xfrm>
            <a:off x="2375118" y="2276856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0C82821-9C08-B448-94D9-751F77EFB02C}"/>
              </a:ext>
            </a:extLst>
          </p:cNvPr>
          <p:cNvCxnSpPr>
            <a:cxnSpLocks/>
          </p:cNvCxnSpPr>
          <p:nvPr/>
        </p:nvCxnSpPr>
        <p:spPr>
          <a:xfrm>
            <a:off x="2375118" y="2633472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B4DF9DA-825E-1545-8CFC-8ADA76C43CEB}"/>
              </a:ext>
            </a:extLst>
          </p:cNvPr>
          <p:cNvCxnSpPr>
            <a:cxnSpLocks/>
          </p:cNvCxnSpPr>
          <p:nvPr/>
        </p:nvCxnSpPr>
        <p:spPr>
          <a:xfrm>
            <a:off x="2375118" y="2990088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64053D3-F7FF-B34D-9BE2-C99C32EFB00E}"/>
              </a:ext>
            </a:extLst>
          </p:cNvPr>
          <p:cNvCxnSpPr>
            <a:cxnSpLocks/>
          </p:cNvCxnSpPr>
          <p:nvPr/>
        </p:nvCxnSpPr>
        <p:spPr>
          <a:xfrm>
            <a:off x="2375118" y="3346704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A6CBEC1-A7F1-5745-B24D-3292A38471C3}"/>
              </a:ext>
            </a:extLst>
          </p:cNvPr>
          <p:cNvCxnSpPr>
            <a:cxnSpLocks/>
          </p:cNvCxnSpPr>
          <p:nvPr/>
        </p:nvCxnSpPr>
        <p:spPr>
          <a:xfrm>
            <a:off x="2375118" y="3703320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1A2DC9D-760F-FE47-BF18-2735C5277923}"/>
                  </a:ext>
                </a:extLst>
              </p:cNvPr>
              <p:cNvSpPr txBox="1"/>
              <p:nvPr/>
            </p:nvSpPr>
            <p:spPr>
              <a:xfrm>
                <a:off x="2013655" y="3563481"/>
                <a:ext cx="54864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1A2DC9D-760F-FE47-BF18-2735C5277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55" y="3563481"/>
                <a:ext cx="548640" cy="2862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63A77B11-7D5E-DE4F-A75F-9D5ADDC31C11}"/>
                  </a:ext>
                </a:extLst>
              </p:cNvPr>
              <p:cNvSpPr txBox="1"/>
              <p:nvPr/>
            </p:nvSpPr>
            <p:spPr>
              <a:xfrm>
                <a:off x="2013655" y="3220581"/>
                <a:ext cx="54864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63A77B11-7D5E-DE4F-A75F-9D5ADDC31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55" y="3220581"/>
                <a:ext cx="548640" cy="2862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33511F4-CDF8-3F4F-8DCF-5163DB3DF8C3}"/>
                  </a:ext>
                </a:extLst>
              </p:cNvPr>
              <p:cNvSpPr txBox="1"/>
              <p:nvPr/>
            </p:nvSpPr>
            <p:spPr>
              <a:xfrm>
                <a:off x="2100798" y="2877681"/>
                <a:ext cx="429185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33511F4-CDF8-3F4F-8DCF-5163DB3DF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798" y="2877681"/>
                <a:ext cx="429185" cy="2862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88212AE-7D25-154E-AE83-6146FEAAE450}"/>
                  </a:ext>
                </a:extLst>
              </p:cNvPr>
              <p:cNvSpPr txBox="1"/>
              <p:nvPr/>
            </p:nvSpPr>
            <p:spPr>
              <a:xfrm>
                <a:off x="1895058" y="1575632"/>
                <a:ext cx="48006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6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6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26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260" i="1" dirty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88212AE-7D25-154E-AE83-6146FEAAE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058" y="1575632"/>
                <a:ext cx="480060" cy="2862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F1C8980-B04E-2943-A1BC-24DF052C1202}"/>
                  </a:ext>
                </a:extLst>
              </p:cNvPr>
              <p:cNvSpPr txBox="1"/>
              <p:nvPr/>
            </p:nvSpPr>
            <p:spPr>
              <a:xfrm>
                <a:off x="2013655" y="2125980"/>
                <a:ext cx="54864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F1C8980-B04E-2943-A1BC-24DF052C1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55" y="2125980"/>
                <a:ext cx="548640" cy="2862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F4FC315-DCD7-7041-96F6-E9AFE8426ED9}"/>
                  </a:ext>
                </a:extLst>
              </p:cNvPr>
              <p:cNvSpPr txBox="1"/>
              <p:nvPr/>
            </p:nvSpPr>
            <p:spPr>
              <a:xfrm>
                <a:off x="2013655" y="2468880"/>
                <a:ext cx="548640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60" i="1" dirty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F4FC315-DCD7-7041-96F6-E9AFE8426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55" y="2468880"/>
                <a:ext cx="548640" cy="2862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73246E5-240C-E14E-9A9E-D3154DE1040F}"/>
                  </a:ext>
                </a:extLst>
              </p:cNvPr>
              <p:cNvSpPr txBox="1"/>
              <p:nvPr/>
            </p:nvSpPr>
            <p:spPr>
              <a:xfrm>
                <a:off x="2944028" y="1714500"/>
                <a:ext cx="274320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40" i="1" dirty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324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73246E5-240C-E14E-9A9E-D3154DE10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028" y="1714500"/>
                <a:ext cx="274320" cy="590931"/>
              </a:xfrm>
              <a:prstGeom prst="rect">
                <a:avLst/>
              </a:prstGeom>
              <a:blipFill>
                <a:blip r:embed="rId16"/>
                <a:stretch>
                  <a:fillRect l="-13043" r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AD12E01C-578D-A845-AC68-8A83C27A86DE}"/>
                  </a:ext>
                </a:extLst>
              </p:cNvPr>
              <p:cNvSpPr txBox="1"/>
              <p:nvPr/>
            </p:nvSpPr>
            <p:spPr>
              <a:xfrm>
                <a:off x="2941320" y="3712758"/>
                <a:ext cx="274320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40" i="1" dirty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3240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AD12E01C-578D-A845-AC68-8A83C27A8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320" y="3712758"/>
                <a:ext cx="274320" cy="590931"/>
              </a:xfrm>
              <a:prstGeom prst="rect">
                <a:avLst/>
              </a:prstGeom>
              <a:blipFill>
                <a:blip r:embed="rId17"/>
                <a:stretch>
                  <a:fillRect l="-13043" r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584B5E8-6F1F-934C-A9AB-446AF157D233}"/>
              </a:ext>
            </a:extLst>
          </p:cNvPr>
          <p:cNvCxnSpPr>
            <a:cxnSpLocks/>
          </p:cNvCxnSpPr>
          <p:nvPr/>
        </p:nvCxnSpPr>
        <p:spPr>
          <a:xfrm>
            <a:off x="2375118" y="2455164"/>
            <a:ext cx="304495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>
            <a:extLst>
              <a:ext uri="{FF2B5EF4-FFF2-40B4-BE49-F238E27FC236}">
                <a16:creationId xmlns:a16="http://schemas.microsoft.com/office/drawing/2014/main" id="{18817946-C3BE-7045-8902-1E9AC4747363}"/>
              </a:ext>
            </a:extLst>
          </p:cNvPr>
          <p:cNvSpPr/>
          <p:nvPr/>
        </p:nvSpPr>
        <p:spPr>
          <a:xfrm>
            <a:off x="3544824" y="241401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8F69E6F-3030-6741-9667-EA2BB908B1FC}"/>
              </a:ext>
            </a:extLst>
          </p:cNvPr>
          <p:cNvCxnSpPr/>
          <p:nvPr/>
        </p:nvCxnSpPr>
        <p:spPr>
          <a:xfrm>
            <a:off x="3952458" y="2276856"/>
            <a:ext cx="0" cy="192024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1C6FB4B-74F6-7D4D-B451-0E307FE565BE}"/>
              </a:ext>
            </a:extLst>
          </p:cNvPr>
          <p:cNvSpPr/>
          <p:nvPr/>
        </p:nvSpPr>
        <p:spPr>
          <a:xfrm>
            <a:off x="3970020" y="2220519"/>
            <a:ext cx="185053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40" dirty="0">
                <a:solidFill>
                  <a:srgbClr val="FF0000"/>
                </a:solidFill>
              </a:rPr>
              <a:t>Maximum Error = 0.5</a:t>
            </a:r>
          </a:p>
        </p:txBody>
      </p:sp>
      <p:sp>
        <p:nvSpPr>
          <p:cNvPr id="31" name="Title 13">
            <a:extLst>
              <a:ext uri="{FF2B5EF4-FFF2-40B4-BE49-F238E27FC236}">
                <a16:creationId xmlns:a16="http://schemas.microsoft.com/office/drawing/2014/main" id="{6B7C54D0-D2F1-E34C-8A88-9CD9E3CCE650}"/>
              </a:ext>
            </a:extLst>
          </p:cNvPr>
          <p:cNvSpPr txBox="1">
            <a:spLocks/>
          </p:cNvSpPr>
          <p:nvPr/>
        </p:nvSpPr>
        <p:spPr bwMode="auto">
          <a:xfrm>
            <a:off x="1524000" y="4800600"/>
            <a:ext cx="9166860" cy="52274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20" dirty="0">
                <a:solidFill>
                  <a:srgbClr val="FF0000"/>
                </a:solidFill>
              </a:rPr>
              <a:t>Assumes signal amplitude fills maximum quantization level.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3357684-0852-0245-B02B-A4BC05A3403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92680" y="2085488"/>
            <a:ext cx="2860679" cy="19324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le 13">
                <a:extLst>
                  <a:ext uri="{FF2B5EF4-FFF2-40B4-BE49-F238E27FC236}">
                    <a16:creationId xmlns:a16="http://schemas.microsoft.com/office/drawing/2014/main" id="{3EDECDB0-DE78-124A-A8B6-7D082444BAD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523999" y="5542875"/>
                <a:ext cx="9484895" cy="522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160" dirty="0"/>
                  <a:t>Signals arrives too attenuated </a:t>
                </a:r>
                <a:r>
                  <a:rPr lang="en-US" sz="2160" dirty="0">
                    <a:sym typeface="Wingdings" pitchFamily="2" charset="2"/>
                  </a:rPr>
                  <a:t> fill smaller quantization levels  </a:t>
                </a:r>
                <a:r>
                  <a:rPr lang="en-US" sz="2160" dirty="0">
                    <a:solidFill>
                      <a:srgbClr val="FF0000"/>
                    </a:solidFill>
                    <a:sym typeface="Wingdings" pitchFamily="2" charset="2"/>
                  </a:rPr>
                  <a:t>Low</a:t>
                </a:r>
                <a:r>
                  <a:rPr lang="en-US" sz="216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𝑆𝑁</m:t>
                    </m:r>
                    <m:sSub>
                      <m:sSubPr>
                        <m:ctrlPr>
                          <a:rPr lang="en-US" sz="216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6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16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𝑞𝑢𝑎𝑛𝑡</m:t>
                        </m:r>
                        <m:r>
                          <a:rPr lang="en-US" sz="216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endParaRPr lang="en-US" sz="2160" dirty="0"/>
              </a:p>
            </p:txBody>
          </p:sp>
        </mc:Choice>
        <mc:Fallback xmlns="">
          <p:sp>
            <p:nvSpPr>
              <p:cNvPr id="33" name="Title 13">
                <a:extLst>
                  <a:ext uri="{FF2B5EF4-FFF2-40B4-BE49-F238E27FC236}">
                    <a16:creationId xmlns:a16="http://schemas.microsoft.com/office/drawing/2014/main" id="{3EDECDB0-DE78-124A-A8B6-7D082444B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3999" y="5542875"/>
                <a:ext cx="9484895" cy="522748"/>
              </a:xfrm>
              <a:prstGeom prst="rect">
                <a:avLst/>
              </a:prstGeom>
              <a:blipFill>
                <a:blip r:embed="rId18"/>
                <a:stretch>
                  <a:fillRect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itle 13">
            <a:extLst>
              <a:ext uri="{FF2B5EF4-FFF2-40B4-BE49-F238E27FC236}">
                <a16:creationId xmlns:a16="http://schemas.microsoft.com/office/drawing/2014/main" id="{29F80CA0-EC7F-904E-9460-C7C00506BD79}"/>
              </a:ext>
            </a:extLst>
          </p:cNvPr>
          <p:cNvSpPr txBox="1">
            <a:spLocks/>
          </p:cNvSpPr>
          <p:nvPr/>
        </p:nvSpPr>
        <p:spPr bwMode="auto">
          <a:xfrm>
            <a:off x="1524000" y="6129513"/>
            <a:ext cx="9166860" cy="52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20" dirty="0"/>
              <a:t>Signals arrives too amplified </a:t>
            </a:r>
            <a:r>
              <a:rPr lang="en-US" sz="2520" dirty="0">
                <a:sym typeface="Wingdings" pitchFamily="2" charset="2"/>
              </a:rPr>
              <a:t> </a:t>
            </a:r>
            <a:r>
              <a:rPr lang="en-US" sz="2520" dirty="0">
                <a:solidFill>
                  <a:srgbClr val="FF0000"/>
                </a:solidFill>
                <a:sym typeface="Wingdings" pitchFamily="2" charset="2"/>
              </a:rPr>
              <a:t>Clipping</a:t>
            </a:r>
            <a:endParaRPr lang="en-US" sz="2520" dirty="0">
              <a:solidFill>
                <a:srgbClr val="FF000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C531A20-2A69-E74C-9BEB-9A021D9AAA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FF0000">
                <a:tint val="45000"/>
                <a:satMod val="400000"/>
              </a:srgbClr>
            </a:duotone>
          </a:blip>
          <a:srcRect t="23084" b="26878"/>
          <a:stretch/>
        </p:blipFill>
        <p:spPr>
          <a:xfrm>
            <a:off x="2375117" y="1742588"/>
            <a:ext cx="2860679" cy="2642338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AC12E9B-2D42-5E44-A63C-DAA599A9D3A2}"/>
              </a:ext>
            </a:extLst>
          </p:cNvPr>
          <p:cNvCxnSpPr>
            <a:cxnSpLocks/>
          </p:cNvCxnSpPr>
          <p:nvPr/>
        </p:nvCxnSpPr>
        <p:spPr>
          <a:xfrm>
            <a:off x="2667000" y="1742587"/>
            <a:ext cx="8229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73AF03D-4BA1-074B-94A5-5BE2943601C2}"/>
              </a:ext>
            </a:extLst>
          </p:cNvPr>
          <p:cNvCxnSpPr>
            <a:cxnSpLocks/>
          </p:cNvCxnSpPr>
          <p:nvPr/>
        </p:nvCxnSpPr>
        <p:spPr>
          <a:xfrm>
            <a:off x="4175760" y="4384925"/>
            <a:ext cx="685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649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3">
            <a:extLst>
              <a:ext uri="{FF2B5EF4-FFF2-40B4-BE49-F238E27FC236}">
                <a16:creationId xmlns:a16="http://schemas.microsoft.com/office/drawing/2014/main" id="{17953AFE-2513-844D-AA59-8E47D216D621}"/>
              </a:ext>
            </a:extLst>
          </p:cNvPr>
          <p:cNvSpPr txBox="1">
            <a:spLocks/>
          </p:cNvSpPr>
          <p:nvPr/>
        </p:nvSpPr>
        <p:spPr bwMode="auto">
          <a:xfrm>
            <a:off x="1546860" y="68580"/>
            <a:ext cx="9144000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" dirty="0"/>
              <a:t>AGC: Automatic Gain Control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EB6D86D-0AD1-8A43-AD47-92F253E58ACC}"/>
              </a:ext>
            </a:extLst>
          </p:cNvPr>
          <p:cNvSpPr/>
          <p:nvPr/>
        </p:nvSpPr>
        <p:spPr>
          <a:xfrm>
            <a:off x="1967709" y="1011501"/>
            <a:ext cx="6185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dirty="0"/>
              <a:t>Consists of Variable Gain Amplifier and Control Circuit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C0FE793-52FE-1046-8CFE-C5CC2C3FDC97}"/>
              </a:ext>
            </a:extLst>
          </p:cNvPr>
          <p:cNvSpPr/>
          <p:nvPr/>
        </p:nvSpPr>
        <p:spPr>
          <a:xfrm>
            <a:off x="1967710" y="1491561"/>
            <a:ext cx="700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dirty="0"/>
              <a:t>Adjust the gain to minimize quantization noise &amp; avoid clipping.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0CF2A43-FA75-A843-B07F-729C252BD269}"/>
              </a:ext>
            </a:extLst>
          </p:cNvPr>
          <p:cNvSpPr/>
          <p:nvPr/>
        </p:nvSpPr>
        <p:spPr>
          <a:xfrm>
            <a:off x="1967709" y="1988820"/>
            <a:ext cx="6254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dirty="0"/>
              <a:t>Receiver Circuit: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F31302-C381-2441-A070-F8632C86D6E0}"/>
              </a:ext>
            </a:extLst>
          </p:cNvPr>
          <p:cNvGrpSpPr/>
          <p:nvPr/>
        </p:nvGrpSpPr>
        <p:grpSpPr>
          <a:xfrm>
            <a:off x="2449544" y="2440214"/>
            <a:ext cx="8350497" cy="1828800"/>
            <a:chOff x="2449544" y="2440214"/>
            <a:chExt cx="8350497" cy="1828800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FCF5552-C005-C74D-B5B1-6E1A8F54B559}"/>
                </a:ext>
              </a:extLst>
            </p:cNvPr>
            <p:cNvSpPr/>
            <p:nvPr/>
          </p:nvSpPr>
          <p:spPr>
            <a:xfrm>
              <a:off x="5817352" y="2544685"/>
              <a:ext cx="673765" cy="107417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1F6D4AC-0A98-5741-8F60-4F33D28C875B}"/>
                </a:ext>
              </a:extLst>
            </p:cNvPr>
            <p:cNvCxnSpPr>
              <a:cxnSpLocks/>
            </p:cNvCxnSpPr>
            <p:nvPr/>
          </p:nvCxnSpPr>
          <p:spPr>
            <a:xfrm>
              <a:off x="5572373" y="3066619"/>
              <a:ext cx="41280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C964A4A-830D-B544-87E6-F6EE71E0137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844074" y="3258349"/>
              <a:ext cx="6295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AGC</a:t>
              </a:r>
            </a:p>
          </p:txBody>
        </p:sp>
        <p:sp>
          <p:nvSpPr>
            <p:cNvPr id="94" name="Triangle 93">
              <a:extLst>
                <a:ext uri="{FF2B5EF4-FFF2-40B4-BE49-F238E27FC236}">
                  <a16:creationId xmlns:a16="http://schemas.microsoft.com/office/drawing/2014/main" id="{2F87EC28-9FF0-1649-9CA7-9FCE153F94F8}"/>
                </a:ext>
              </a:extLst>
            </p:cNvPr>
            <p:cNvSpPr/>
            <p:nvPr/>
          </p:nvSpPr>
          <p:spPr>
            <a:xfrm rot="5400000">
              <a:off x="5978764" y="2896478"/>
              <a:ext cx="360200" cy="324183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0" dirty="0">
                <a:solidFill>
                  <a:schemeClr val="tx1"/>
                </a:solidFill>
              </a:endParaRP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47A3896-FD50-CC48-AF14-6E0969320883}"/>
                </a:ext>
              </a:extLst>
            </p:cNvPr>
            <p:cNvCxnSpPr>
              <a:cxnSpLocks/>
            </p:cNvCxnSpPr>
            <p:nvPr/>
          </p:nvCxnSpPr>
          <p:spPr>
            <a:xfrm>
              <a:off x="6146368" y="2650236"/>
              <a:ext cx="0" cy="3044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lbow Connector 4">
              <a:extLst>
                <a:ext uri="{FF2B5EF4-FFF2-40B4-BE49-F238E27FC236}">
                  <a16:creationId xmlns:a16="http://schemas.microsoft.com/office/drawing/2014/main" id="{B9AEC87F-4DF3-8F47-BD95-3C2420FA7BCE}"/>
                </a:ext>
              </a:extLst>
            </p:cNvPr>
            <p:cNvCxnSpPr>
              <a:cxnSpLocks/>
            </p:cNvCxnSpPr>
            <p:nvPr/>
          </p:nvCxnSpPr>
          <p:spPr>
            <a:xfrm>
              <a:off x="6144796" y="2658284"/>
              <a:ext cx="872268" cy="388497"/>
            </a:xfrm>
            <a:prstGeom prst="bentConnector3">
              <a:avLst>
                <a:gd name="adj1" fmla="val 122362"/>
              </a:avLst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91779CC2-5A59-284D-8E5B-DFB884697ACA}"/>
                </a:ext>
              </a:extLst>
            </p:cNvPr>
            <p:cNvCxnSpPr>
              <a:cxnSpLocks/>
            </p:cNvCxnSpPr>
            <p:nvPr/>
          </p:nvCxnSpPr>
          <p:spPr>
            <a:xfrm>
              <a:off x="6321850" y="3062337"/>
              <a:ext cx="275953" cy="195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9CDFE40-5635-8D4D-840C-CA5A2BF2D35E}"/>
                </a:ext>
              </a:extLst>
            </p:cNvPr>
            <p:cNvGrpSpPr/>
            <p:nvPr/>
          </p:nvGrpSpPr>
          <p:grpSpPr>
            <a:xfrm>
              <a:off x="2449544" y="2440214"/>
              <a:ext cx="3194676" cy="1828800"/>
              <a:chOff x="5580374" y="2441119"/>
              <a:chExt cx="3194676" cy="1828800"/>
            </a:xfrm>
          </p:grpSpPr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D2D0EFD6-CDD7-344F-81A3-DAD6095E7AED}"/>
                  </a:ext>
                </a:extLst>
              </p:cNvPr>
              <p:cNvGrpSpPr/>
              <p:nvPr/>
            </p:nvGrpSpPr>
            <p:grpSpPr>
              <a:xfrm>
                <a:off x="6734220" y="2850614"/>
                <a:ext cx="463610" cy="463609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C6B04AE6-CAE0-C741-850B-4C49EACBBD9A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232" name="Group 231">
                  <a:extLst>
                    <a:ext uri="{FF2B5EF4-FFF2-40B4-BE49-F238E27FC236}">
                      <a16:creationId xmlns:a16="http://schemas.microsoft.com/office/drawing/2014/main" id="{6C7033E8-0C7D-5147-B260-C04C93C8E819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233" name="Trapezoid 232">
                    <a:extLst>
                      <a:ext uri="{FF2B5EF4-FFF2-40B4-BE49-F238E27FC236}">
                        <a16:creationId xmlns:a16="http://schemas.microsoft.com/office/drawing/2014/main" id="{B1286C5C-C186-C442-9A56-DCE9AAA5E97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E3E455E2-7C9E-CA43-BB03-438E671D5F05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194" name="Triangle 193">
                <a:extLst>
                  <a:ext uri="{FF2B5EF4-FFF2-40B4-BE49-F238E27FC236}">
                    <a16:creationId xmlns:a16="http://schemas.microsoft.com/office/drawing/2014/main" id="{0E64D612-9BA3-0048-BE8C-42C9BF032B3F}"/>
                  </a:ext>
                </a:extLst>
              </p:cNvPr>
              <p:cNvSpPr/>
              <p:nvPr/>
            </p:nvSpPr>
            <p:spPr>
              <a:xfrm rot="16200000" flipH="1">
                <a:off x="6038270" y="2858483"/>
                <a:ext cx="463609" cy="417248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39C92157-4D87-8943-B51B-23C1E9AAEB9A}"/>
                  </a:ext>
                </a:extLst>
              </p:cNvPr>
              <p:cNvGrpSpPr/>
              <p:nvPr/>
            </p:nvGrpSpPr>
            <p:grpSpPr>
              <a:xfrm>
                <a:off x="8229956" y="2811763"/>
                <a:ext cx="463610" cy="463609"/>
                <a:chOff x="1875421" y="689674"/>
                <a:chExt cx="914400" cy="914400"/>
              </a:xfrm>
            </p:grpSpPr>
            <p:grpSp>
              <p:nvGrpSpPr>
                <p:cNvPr id="225" name="Group 224">
                  <a:extLst>
                    <a:ext uri="{FF2B5EF4-FFF2-40B4-BE49-F238E27FC236}">
                      <a16:creationId xmlns:a16="http://schemas.microsoft.com/office/drawing/2014/main" id="{24B21F3E-B796-D443-8620-0FC7905E966F}"/>
                    </a:ext>
                  </a:extLst>
                </p:cNvPr>
                <p:cNvGrpSpPr/>
                <p:nvPr/>
              </p:nvGrpSpPr>
              <p:grpSpPr>
                <a:xfrm>
                  <a:off x="1875421" y="689674"/>
                  <a:ext cx="914400" cy="914400"/>
                  <a:chOff x="2402237" y="4533254"/>
                  <a:chExt cx="914400" cy="914400"/>
                </a:xfrm>
                <a:solidFill>
                  <a:schemeClr val="bg1">
                    <a:lumMod val="85000"/>
                  </a:schemeClr>
                </a:solidFill>
              </p:grpSpPr>
              <p:sp>
                <p:nvSpPr>
                  <p:cNvPr id="227" name="Rectangle 226">
                    <a:extLst>
                      <a:ext uri="{FF2B5EF4-FFF2-40B4-BE49-F238E27FC236}">
                        <a16:creationId xmlns:a16="http://schemas.microsoft.com/office/drawing/2014/main" id="{E1A3A87B-B03E-7E45-8DB5-F055D20071A9}"/>
                      </a:ext>
                    </a:extLst>
                  </p:cNvPr>
                  <p:cNvSpPr/>
                  <p:nvPr/>
                </p:nvSpPr>
                <p:spPr>
                  <a:xfrm>
                    <a:off x="2402237" y="4533254"/>
                    <a:ext cx="914400" cy="914400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grpSp>
                <p:nvGrpSpPr>
                  <p:cNvPr id="228" name="Group 227">
                    <a:extLst>
                      <a:ext uri="{FF2B5EF4-FFF2-40B4-BE49-F238E27FC236}">
                        <a16:creationId xmlns:a16="http://schemas.microsoft.com/office/drawing/2014/main" id="{DE962FDC-531D-B648-BB6C-A38270194FCF}"/>
                      </a:ext>
                    </a:extLst>
                  </p:cNvPr>
                  <p:cNvGrpSpPr/>
                  <p:nvPr/>
                </p:nvGrpSpPr>
                <p:grpSpPr>
                  <a:xfrm>
                    <a:off x="2493677" y="4786256"/>
                    <a:ext cx="731520" cy="485886"/>
                    <a:chOff x="5935851" y="3590169"/>
                    <a:chExt cx="731520" cy="485886"/>
                  </a:xfrm>
                  <a:grpFill/>
                </p:grpSpPr>
                <p:sp>
                  <p:nvSpPr>
                    <p:cNvPr id="229" name="Trapezoid 228">
                      <a:extLst>
                        <a:ext uri="{FF2B5EF4-FFF2-40B4-BE49-F238E27FC236}">
                          <a16:creationId xmlns:a16="http://schemas.microsoft.com/office/drawing/2014/main" id="{F4683ECE-D48E-7C4A-9E72-E4E2E1B189C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966847" y="3590169"/>
                      <a:ext cx="640080" cy="400050"/>
                    </a:xfrm>
                    <a:prstGeom prst="trapezoid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230" name="Rectangle 229">
                      <a:extLst>
                        <a:ext uri="{FF2B5EF4-FFF2-40B4-BE49-F238E27FC236}">
                          <a16:creationId xmlns:a16="http://schemas.microsoft.com/office/drawing/2014/main" id="{758A51CC-7B0C-DB4F-8A34-F2FBE4851D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5851" y="3959223"/>
                      <a:ext cx="731520" cy="11683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</p:grpSp>
            </p:grpSp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162A6878-ED71-944D-B4AD-0A861711D4E8}"/>
                    </a:ext>
                  </a:extLst>
                </p:cNvPr>
                <p:cNvSpPr/>
                <p:nvPr/>
              </p:nvSpPr>
              <p:spPr>
                <a:xfrm>
                  <a:off x="1972722" y="964231"/>
                  <a:ext cx="217787" cy="40616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6E1BE9D4-8CBA-794D-9C18-B593A51441CB}"/>
                  </a:ext>
                </a:extLst>
              </p:cNvPr>
              <p:cNvSpPr txBox="1"/>
              <p:nvPr/>
            </p:nvSpPr>
            <p:spPr>
              <a:xfrm>
                <a:off x="8192983" y="3282381"/>
                <a:ext cx="582067" cy="27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" charset="0"/>
                    <a:ea typeface="Times" charset="0"/>
                    <a:cs typeface="Times" charset="0"/>
                  </a:rPr>
                  <a:t>LPF</a:t>
                </a:r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59EE3485-477B-AC4C-8B87-3DDA1440BA52}"/>
                  </a:ext>
                </a:extLst>
              </p:cNvPr>
              <p:cNvSpPr txBox="1"/>
              <p:nvPr/>
            </p:nvSpPr>
            <p:spPr>
              <a:xfrm>
                <a:off x="6725027" y="3300701"/>
                <a:ext cx="463609" cy="27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" charset="0"/>
                    <a:ea typeface="Times" charset="0"/>
                    <a:cs typeface="Times" charset="0"/>
                  </a:rPr>
                  <a:t>BPF</a:t>
                </a: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A1DD56B5-1BB6-8C42-BDFC-157C557A079C}"/>
                  </a:ext>
                </a:extLst>
              </p:cNvPr>
              <p:cNvSpPr txBox="1"/>
              <p:nvPr/>
            </p:nvSpPr>
            <p:spPr>
              <a:xfrm>
                <a:off x="5999153" y="3267555"/>
                <a:ext cx="613131" cy="27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" charset="0"/>
                    <a:ea typeface="Times" charset="0"/>
                    <a:cs typeface="Times" charset="0"/>
                  </a:rPr>
                  <a:t>LNA</a:t>
                </a:r>
              </a:p>
            </p:txBody>
          </p:sp>
          <p:cxnSp>
            <p:nvCxnSpPr>
              <p:cNvPr id="200" name="Straight Arrow Connector 199">
                <a:extLst>
                  <a:ext uri="{FF2B5EF4-FFF2-40B4-BE49-F238E27FC236}">
                    <a16:creationId xmlns:a16="http://schemas.microsoft.com/office/drawing/2014/main" id="{0A1500A6-C27F-8D4E-8336-A3BE1EDC2725}"/>
                  </a:ext>
                </a:extLst>
              </p:cNvPr>
              <p:cNvCxnSpPr/>
              <p:nvPr/>
            </p:nvCxnSpPr>
            <p:spPr>
              <a:xfrm>
                <a:off x="6504754" y="3082418"/>
                <a:ext cx="231804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245132CE-F09D-884F-8C07-FC779D7AAB7A}"/>
                  </a:ext>
                </a:extLst>
              </p:cNvPr>
              <p:cNvGrpSpPr/>
              <p:nvPr/>
            </p:nvGrpSpPr>
            <p:grpSpPr>
              <a:xfrm flipH="1">
                <a:off x="5580374" y="2441119"/>
                <a:ext cx="482258" cy="641300"/>
                <a:chOff x="9146308" y="5372886"/>
                <a:chExt cx="710230" cy="944453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A8CD13A6-0234-494C-AA83-C1318411E0E0}"/>
                    </a:ext>
                  </a:extLst>
                </p:cNvPr>
                <p:cNvGrpSpPr/>
                <p:nvPr/>
              </p:nvGrpSpPr>
              <p:grpSpPr>
                <a:xfrm>
                  <a:off x="9146308" y="5682664"/>
                  <a:ext cx="426689" cy="634675"/>
                  <a:chOff x="9483512" y="323829"/>
                  <a:chExt cx="571448" cy="849996"/>
                </a:xfrm>
              </p:grpSpPr>
              <p:sp>
                <p:nvSpPr>
                  <p:cNvPr id="222" name="Triangle 221">
                    <a:extLst>
                      <a:ext uri="{FF2B5EF4-FFF2-40B4-BE49-F238E27FC236}">
                        <a16:creationId xmlns:a16="http://schemas.microsoft.com/office/drawing/2014/main" id="{7C196493-6E8D-054F-B514-B6E38552F79F}"/>
                      </a:ext>
                    </a:extLst>
                  </p:cNvPr>
                  <p:cNvSpPr/>
                  <p:nvPr/>
                </p:nvSpPr>
                <p:spPr>
                  <a:xfrm flipV="1">
                    <a:off x="9826464" y="323829"/>
                    <a:ext cx="228496" cy="402956"/>
                  </a:xfrm>
                  <a:prstGeom prst="triangl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cxnSp>
                <p:nvCxnSpPr>
                  <p:cNvPr id="223" name="Straight Arrow Connector 222">
                    <a:extLst>
                      <a:ext uri="{FF2B5EF4-FFF2-40B4-BE49-F238E27FC236}">
                        <a16:creationId xmlns:a16="http://schemas.microsoft.com/office/drawing/2014/main" id="{F41687DF-869D-3348-9D6D-706D2E5B9BFC}"/>
                      </a:ext>
                    </a:extLst>
                  </p:cNvPr>
                  <p:cNvCxnSpPr/>
                  <p:nvPr/>
                </p:nvCxnSpPr>
                <p:spPr>
                  <a:xfrm>
                    <a:off x="9483512" y="1147185"/>
                    <a:ext cx="457200" cy="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" name="Straight Arrow Connector 223">
                    <a:extLst>
                      <a:ext uri="{FF2B5EF4-FFF2-40B4-BE49-F238E27FC236}">
                        <a16:creationId xmlns:a16="http://schemas.microsoft.com/office/drawing/2014/main" id="{4E4174FB-FCBD-1048-A944-A203BAFB98B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9940712" y="720798"/>
                    <a:ext cx="0" cy="453027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221" name="Picture 220">
                  <a:extLst>
                    <a:ext uri="{FF2B5EF4-FFF2-40B4-BE49-F238E27FC236}">
                      <a16:creationId xmlns:a16="http://schemas.microsoft.com/office/drawing/2014/main" id="{52623D3E-FEAC-634A-948D-7714D69379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2776" r="-1"/>
                <a:stretch/>
              </p:blipFill>
              <p:spPr>
                <a:xfrm rot="9208582">
                  <a:off x="9608427" y="5372886"/>
                  <a:ext cx="248111" cy="50086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28773FBB-629A-9F43-B3E3-D7C956177749}"/>
                  </a:ext>
                </a:extLst>
              </p:cNvPr>
              <p:cNvGrpSpPr/>
              <p:nvPr/>
            </p:nvGrpSpPr>
            <p:grpSpPr>
              <a:xfrm>
                <a:off x="7204137" y="2613033"/>
                <a:ext cx="847531" cy="1656886"/>
                <a:chOff x="8925561" y="4540587"/>
                <a:chExt cx="1248174" cy="2440123"/>
              </a:xfrm>
            </p:grpSpPr>
            <p:cxnSp>
              <p:nvCxnSpPr>
                <p:cNvPr id="209" name="Straight Arrow Connector 208">
                  <a:extLst>
                    <a:ext uri="{FF2B5EF4-FFF2-40B4-BE49-F238E27FC236}">
                      <a16:creationId xmlns:a16="http://schemas.microsoft.com/office/drawing/2014/main" id="{1D0EDB87-10F1-6741-AC28-1F9C3BD96E3A}"/>
                    </a:ext>
                  </a:extLst>
                </p:cNvPr>
                <p:cNvCxnSpPr/>
                <p:nvPr/>
              </p:nvCxnSpPr>
              <p:spPr>
                <a:xfrm>
                  <a:off x="8925561" y="5248335"/>
                  <a:ext cx="40640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DA66041B-904A-A14C-8FF7-7CE6FA5F5063}"/>
                    </a:ext>
                  </a:extLst>
                </p:cNvPr>
                <p:cNvGrpSpPr/>
                <p:nvPr/>
              </p:nvGrpSpPr>
              <p:grpSpPr>
                <a:xfrm>
                  <a:off x="9332162" y="4906953"/>
                  <a:ext cx="682765" cy="682764"/>
                  <a:chOff x="5898184" y="689674"/>
                  <a:chExt cx="914400" cy="914400"/>
                </a:xfrm>
              </p:grpSpPr>
              <p:sp>
                <p:nvSpPr>
                  <p:cNvPr id="217" name="Oval 216">
                    <a:extLst>
                      <a:ext uri="{FF2B5EF4-FFF2-40B4-BE49-F238E27FC236}">
                        <a16:creationId xmlns:a16="http://schemas.microsoft.com/office/drawing/2014/main" id="{FFFC1A0E-DF47-4A4E-ADA7-8DDE77873322}"/>
                      </a:ext>
                    </a:extLst>
                  </p:cNvPr>
                  <p:cNvSpPr/>
                  <p:nvPr/>
                </p:nvSpPr>
                <p:spPr>
                  <a:xfrm>
                    <a:off x="5898184" y="689674"/>
                    <a:ext cx="914400" cy="9144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cxnSp>
                <p:nvCxnSpPr>
                  <p:cNvPr id="218" name="Straight Connector 217">
                    <a:extLst>
                      <a:ext uri="{FF2B5EF4-FFF2-40B4-BE49-F238E27FC236}">
                        <a16:creationId xmlns:a16="http://schemas.microsoft.com/office/drawing/2014/main" id="{453A7FC9-5C46-144D-B315-B00D9FF1B71C}"/>
                      </a:ext>
                    </a:extLst>
                  </p:cNvPr>
                  <p:cNvCxnSpPr/>
                  <p:nvPr/>
                </p:nvCxnSpPr>
                <p:spPr>
                  <a:xfrm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" name="Straight Connector 218">
                    <a:extLst>
                      <a:ext uri="{FF2B5EF4-FFF2-40B4-BE49-F238E27FC236}">
                        <a16:creationId xmlns:a16="http://schemas.microsoft.com/office/drawing/2014/main" id="{E9B6EDB1-E4FD-4742-99C7-0D79E2BD5AF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11" name="Straight Arrow Connector 210">
                  <a:extLst>
                    <a:ext uri="{FF2B5EF4-FFF2-40B4-BE49-F238E27FC236}">
                      <a16:creationId xmlns:a16="http://schemas.microsoft.com/office/drawing/2014/main" id="{49D1F0F7-7F93-064D-BB39-9CB10F857F5E}"/>
                    </a:ext>
                  </a:extLst>
                </p:cNvPr>
                <p:cNvCxnSpPr/>
                <p:nvPr/>
              </p:nvCxnSpPr>
              <p:spPr>
                <a:xfrm flipV="1">
                  <a:off x="9660004" y="5606742"/>
                  <a:ext cx="0" cy="42431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2" name="Group 211">
                  <a:extLst>
                    <a:ext uri="{FF2B5EF4-FFF2-40B4-BE49-F238E27FC236}">
                      <a16:creationId xmlns:a16="http://schemas.microsoft.com/office/drawing/2014/main" id="{2E273C3B-FA17-9B42-A041-2E8BE9DFFBFD}"/>
                    </a:ext>
                  </a:extLst>
                </p:cNvPr>
                <p:cNvGrpSpPr/>
                <p:nvPr/>
              </p:nvGrpSpPr>
              <p:grpSpPr>
                <a:xfrm>
                  <a:off x="9308673" y="5894505"/>
                  <a:ext cx="682765" cy="682764"/>
                  <a:chOff x="2930434" y="2916849"/>
                  <a:chExt cx="914400" cy="914400"/>
                </a:xfrm>
              </p:grpSpPr>
              <p:sp>
                <p:nvSpPr>
                  <p:cNvPr id="215" name="Oval 214">
                    <a:extLst>
                      <a:ext uri="{FF2B5EF4-FFF2-40B4-BE49-F238E27FC236}">
                        <a16:creationId xmlns:a16="http://schemas.microsoft.com/office/drawing/2014/main" id="{FB843FD7-F253-1141-976D-CB7793C30065}"/>
                      </a:ext>
                    </a:extLst>
                  </p:cNvPr>
                  <p:cNvSpPr/>
                  <p:nvPr/>
                </p:nvSpPr>
                <p:spPr>
                  <a:xfrm>
                    <a:off x="2930434" y="2916849"/>
                    <a:ext cx="914400" cy="9144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pic>
                <p:nvPicPr>
                  <p:cNvPr id="216" name="Picture 215">
                    <a:extLst>
                      <a:ext uri="{FF2B5EF4-FFF2-40B4-BE49-F238E27FC236}">
                        <a16:creationId xmlns:a16="http://schemas.microsoft.com/office/drawing/2014/main" id="{94FAE5D2-4741-AB47-B85A-F66428F8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grayscl/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artisticPhotocopy/>
                            </a14:imgEffect>
                          </a14:imgLayer>
                        </a14:imgProps>
                      </a:ext>
                    </a:extLst>
                  </a:blip>
                  <a:srcRect l="36128" t="42889" r="37605" b="42610"/>
                  <a:stretch/>
                </p:blipFill>
                <p:spPr>
                  <a:xfrm>
                    <a:off x="3036504" y="3150935"/>
                    <a:ext cx="760781" cy="446228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C14DC99D-E84E-6F43-AD7A-38BAFE759C89}"/>
                    </a:ext>
                  </a:extLst>
                </p:cNvPr>
                <p:cNvSpPr txBox="1"/>
                <p:nvPr/>
              </p:nvSpPr>
              <p:spPr>
                <a:xfrm>
                  <a:off x="9282668" y="6568872"/>
                  <a:ext cx="891067" cy="411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imes" charset="0"/>
                      <a:ea typeface="Times" charset="0"/>
                      <a:cs typeface="Times" charset="0"/>
                    </a:rPr>
                    <a:t>PLL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96486C28-C5F6-4149-AA1E-02460DA01495}"/>
                    </a:ext>
                  </a:extLst>
                </p:cNvPr>
                <p:cNvSpPr txBox="1"/>
                <p:nvPr/>
              </p:nvSpPr>
              <p:spPr>
                <a:xfrm>
                  <a:off x="9238453" y="4540587"/>
                  <a:ext cx="891067" cy="411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imes" charset="0"/>
                      <a:ea typeface="Times" charset="0"/>
                      <a:cs typeface="Times" charset="0"/>
                    </a:rPr>
                    <a:t>Mixer</a:t>
                  </a:r>
                </a:p>
              </p:txBody>
            </p:sp>
          </p:grpSp>
          <p:cxnSp>
            <p:nvCxnSpPr>
              <p:cNvPr id="205" name="Straight Arrow Connector 204">
                <a:extLst>
                  <a:ext uri="{FF2B5EF4-FFF2-40B4-BE49-F238E27FC236}">
                    <a16:creationId xmlns:a16="http://schemas.microsoft.com/office/drawing/2014/main" id="{A72448B0-7322-5546-BAA4-62220CD933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9277" y="3083502"/>
                <a:ext cx="275953" cy="195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" name="Snip Same Side Corner Rectangle 205">
              <a:extLst>
                <a:ext uri="{FF2B5EF4-FFF2-40B4-BE49-F238E27FC236}">
                  <a16:creationId xmlns:a16="http://schemas.microsoft.com/office/drawing/2014/main" id="{F91D08D3-16A0-EA46-820A-1AF31219942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646485" y="2834912"/>
              <a:ext cx="372536" cy="447043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B3AC91E-A699-C948-80D8-F9D2857BE19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510441" y="3316231"/>
              <a:ext cx="810318" cy="279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ADC</a:t>
              </a:r>
            </a:p>
          </p:txBody>
        </p:sp>
        <p:cxnSp>
          <p:nvCxnSpPr>
            <p:cNvPr id="208" name="Straight Arrow Connector 207">
              <a:extLst>
                <a:ext uri="{FF2B5EF4-FFF2-40B4-BE49-F238E27FC236}">
                  <a16:creationId xmlns:a16="http://schemas.microsoft.com/office/drawing/2014/main" id="{B95CAB08-E14D-C14F-9714-1595D8C41038}"/>
                </a:ext>
              </a:extLst>
            </p:cNvPr>
            <p:cNvCxnSpPr>
              <a:cxnSpLocks/>
            </p:cNvCxnSpPr>
            <p:nvPr/>
          </p:nvCxnSpPr>
          <p:spPr>
            <a:xfrm>
              <a:off x="7268987" y="3059786"/>
              <a:ext cx="275953" cy="195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E73F34ED-F391-AF4B-8863-C0F30A57222D}"/>
                </a:ext>
              </a:extLst>
            </p:cNvPr>
            <p:cNvSpPr txBox="1"/>
            <p:nvPr/>
          </p:nvSpPr>
          <p:spPr>
            <a:xfrm>
              <a:off x="8331584" y="2834275"/>
              <a:ext cx="976274" cy="46634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  <a:latin typeface="+mn-lt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  <a:latin typeface="Times" pitchFamily="2" charset="0"/>
                </a:rPr>
                <a:t>Demodulation</a:t>
              </a:r>
            </a:p>
          </p:txBody>
        </p:sp>
        <p:sp>
          <p:nvSpPr>
            <p:cNvPr id="236" name="Down Arrow 235">
              <a:extLst>
                <a:ext uri="{FF2B5EF4-FFF2-40B4-BE49-F238E27FC236}">
                  <a16:creationId xmlns:a16="http://schemas.microsoft.com/office/drawing/2014/main" id="{1EBC208D-F541-024B-82EC-50FE76E7775C}"/>
                </a:ext>
              </a:extLst>
            </p:cNvPr>
            <p:cNvSpPr/>
            <p:nvPr/>
          </p:nvSpPr>
          <p:spPr>
            <a:xfrm rot="16200000">
              <a:off x="9324479" y="2960819"/>
              <a:ext cx="226431" cy="241358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C1673870-6FA8-CF4E-AB2B-95ECF1997D5E}"/>
                </a:ext>
              </a:extLst>
            </p:cNvPr>
            <p:cNvSpPr/>
            <p:nvPr/>
          </p:nvSpPr>
          <p:spPr>
            <a:xfrm>
              <a:off x="7555412" y="2837136"/>
              <a:ext cx="420843" cy="4208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0"/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4E1A9682-0B9D-3843-8B54-A4FE7AAD2317}"/>
                </a:ext>
              </a:extLst>
            </p:cNvPr>
            <p:cNvSpPr txBox="1"/>
            <p:nvPr/>
          </p:nvSpPr>
          <p:spPr>
            <a:xfrm>
              <a:off x="7325337" y="3294119"/>
              <a:ext cx="899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latin typeface="Times" charset="0"/>
                  <a:ea typeface="Times" charset="0"/>
                  <a:cs typeface="Times" charset="0"/>
                </a:defRPr>
              </a:lvl1pPr>
            </a:lstStyle>
            <a:p>
              <a:r>
                <a:rPr lang="en-US" sz="1200" dirty="0"/>
                <a:t>Matched</a:t>
              </a:r>
            </a:p>
            <a:p>
              <a:r>
                <a:rPr lang="en-US" sz="1200" dirty="0"/>
                <a:t>Filter</a:t>
              </a:r>
            </a:p>
          </p:txBody>
        </p:sp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EBC50091-4DF5-2349-8548-DE2158C71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73" t="9195" r="26247" b="19271"/>
            <a:stretch/>
          </p:blipFill>
          <p:spPr>
            <a:xfrm>
              <a:off x="7584492" y="2862966"/>
              <a:ext cx="360167" cy="369185"/>
            </a:xfrm>
            <a:prstGeom prst="rect">
              <a:avLst/>
            </a:prstGeom>
          </p:spPr>
        </p:pic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75A82328-DCBF-5B4D-8C28-E57F0214F1AD}"/>
                </a:ext>
              </a:extLst>
            </p:cNvPr>
            <p:cNvCxnSpPr>
              <a:cxnSpLocks/>
            </p:cNvCxnSpPr>
            <p:nvPr/>
          </p:nvCxnSpPr>
          <p:spPr>
            <a:xfrm>
              <a:off x="7985153" y="3046696"/>
              <a:ext cx="337274" cy="172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F93AD521-FD7B-7546-8E27-B341DB6CF491}"/>
                </a:ext>
              </a:extLst>
            </p:cNvPr>
            <p:cNvCxnSpPr>
              <a:cxnSpLocks/>
              <a:stCxn id="206" idx="1"/>
            </p:cNvCxnSpPr>
            <p:nvPr/>
          </p:nvCxnSpPr>
          <p:spPr>
            <a:xfrm>
              <a:off x="7056275" y="3058434"/>
              <a:ext cx="486798" cy="6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5242D6CA-FF14-1B42-89E2-5336D80612DE}"/>
                </a:ext>
              </a:extLst>
            </p:cNvPr>
            <p:cNvSpPr txBox="1"/>
            <p:nvPr/>
          </p:nvSpPr>
          <p:spPr>
            <a:xfrm>
              <a:off x="9411997" y="2918058"/>
              <a:ext cx="1388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0432FF"/>
                  </a:solidFill>
                </a:defRPr>
              </a:lvl1pPr>
            </a:lstStyle>
            <a:p>
              <a:r>
                <a:rPr lang="en-US" sz="1600" dirty="0"/>
                <a:t>1011010110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72B9046-32EE-0843-8C1E-FEBC615CD32E}"/>
              </a:ext>
            </a:extLst>
          </p:cNvPr>
          <p:cNvGrpSpPr/>
          <p:nvPr/>
        </p:nvGrpSpPr>
        <p:grpSpPr>
          <a:xfrm>
            <a:off x="2533780" y="4605431"/>
            <a:ext cx="8350497" cy="2187605"/>
            <a:chOff x="2533780" y="4605431"/>
            <a:chExt cx="8350497" cy="2187605"/>
          </a:xfrm>
        </p:grpSpPr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E52DF82D-B0A7-CA4E-8036-509AAE3E20EF}"/>
                </a:ext>
              </a:extLst>
            </p:cNvPr>
            <p:cNvSpPr/>
            <p:nvPr/>
          </p:nvSpPr>
          <p:spPr>
            <a:xfrm>
              <a:off x="6444348" y="4605431"/>
              <a:ext cx="673765" cy="5738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cxnSp>
          <p:nvCxnSpPr>
            <p:cNvPr id="245" name="Straight Arrow Connector 244">
              <a:extLst>
                <a:ext uri="{FF2B5EF4-FFF2-40B4-BE49-F238E27FC236}">
                  <a16:creationId xmlns:a16="http://schemas.microsoft.com/office/drawing/2014/main" id="{A09338CF-5E66-FE4B-9D9B-1A4014821A15}"/>
                </a:ext>
              </a:extLst>
            </p:cNvPr>
            <p:cNvCxnSpPr>
              <a:cxnSpLocks/>
            </p:cNvCxnSpPr>
            <p:nvPr/>
          </p:nvCxnSpPr>
          <p:spPr>
            <a:xfrm>
              <a:off x="5656609" y="5590641"/>
              <a:ext cx="41280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58645E44-3C49-CF45-9C0D-D3AE04F5DC1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880181" y="5746275"/>
              <a:ext cx="8044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IF</a:t>
              </a:r>
            </a:p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Amplifier</a:t>
              </a:r>
            </a:p>
          </p:txBody>
        </p:sp>
        <p:sp>
          <p:nvSpPr>
            <p:cNvPr id="247" name="Triangle 246">
              <a:extLst>
                <a:ext uri="{FF2B5EF4-FFF2-40B4-BE49-F238E27FC236}">
                  <a16:creationId xmlns:a16="http://schemas.microsoft.com/office/drawing/2014/main" id="{ED71C587-D7DC-B74D-B008-7A280C527B74}"/>
                </a:ext>
              </a:extLst>
            </p:cNvPr>
            <p:cNvSpPr/>
            <p:nvPr/>
          </p:nvSpPr>
          <p:spPr>
            <a:xfrm rot="5400000">
              <a:off x="6063000" y="5420500"/>
              <a:ext cx="360200" cy="324183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0" dirty="0">
                <a:solidFill>
                  <a:schemeClr val="tx1"/>
                </a:solidFill>
              </a:endParaRPr>
            </a:p>
          </p:txBody>
        </p:sp>
        <p:cxnSp>
          <p:nvCxnSpPr>
            <p:cNvPr id="250" name="Straight Arrow Connector 249">
              <a:extLst>
                <a:ext uri="{FF2B5EF4-FFF2-40B4-BE49-F238E27FC236}">
                  <a16:creationId xmlns:a16="http://schemas.microsoft.com/office/drawing/2014/main" id="{6E595CF9-60B2-644E-95B6-B2028B95BD6B}"/>
                </a:ext>
              </a:extLst>
            </p:cNvPr>
            <p:cNvCxnSpPr>
              <a:cxnSpLocks/>
            </p:cNvCxnSpPr>
            <p:nvPr/>
          </p:nvCxnSpPr>
          <p:spPr>
            <a:xfrm>
              <a:off x="6406086" y="5586359"/>
              <a:ext cx="275953" cy="195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9162D11-6B41-434C-8E03-700C7360400B}"/>
                </a:ext>
              </a:extLst>
            </p:cNvPr>
            <p:cNvGrpSpPr/>
            <p:nvPr/>
          </p:nvGrpSpPr>
          <p:grpSpPr>
            <a:xfrm>
              <a:off x="2533780" y="4964236"/>
              <a:ext cx="3194676" cy="1828800"/>
              <a:chOff x="5580374" y="2441119"/>
              <a:chExt cx="3194676" cy="1828800"/>
            </a:xfrm>
          </p:grpSpPr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1D44514B-6E00-734F-8112-969CB5E996F5}"/>
                  </a:ext>
                </a:extLst>
              </p:cNvPr>
              <p:cNvGrpSpPr/>
              <p:nvPr/>
            </p:nvGrpSpPr>
            <p:grpSpPr>
              <a:xfrm>
                <a:off x="6734220" y="2850614"/>
                <a:ext cx="463610" cy="463609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8FAE6B99-9A42-E949-B570-198C5864D45E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8FFB1224-9F8A-8541-A0E1-6CCF0C45CE3C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297" name="Trapezoid 296">
                    <a:extLst>
                      <a:ext uri="{FF2B5EF4-FFF2-40B4-BE49-F238E27FC236}">
                        <a16:creationId xmlns:a16="http://schemas.microsoft.com/office/drawing/2014/main" id="{EAF10A81-9EB2-CC4F-BE57-9B7FFE0E942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98" name="Rectangle 297">
                    <a:extLst>
                      <a:ext uri="{FF2B5EF4-FFF2-40B4-BE49-F238E27FC236}">
                        <a16:creationId xmlns:a16="http://schemas.microsoft.com/office/drawing/2014/main" id="{8710FFEA-763B-A44F-8A2C-35FCB2F7A928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264" name="Triangle 263">
                <a:extLst>
                  <a:ext uri="{FF2B5EF4-FFF2-40B4-BE49-F238E27FC236}">
                    <a16:creationId xmlns:a16="http://schemas.microsoft.com/office/drawing/2014/main" id="{1C2D78A5-1109-E24C-8850-ECBF5D67DD4C}"/>
                  </a:ext>
                </a:extLst>
              </p:cNvPr>
              <p:cNvSpPr/>
              <p:nvPr/>
            </p:nvSpPr>
            <p:spPr>
              <a:xfrm rot="16200000" flipH="1">
                <a:off x="6038270" y="2858483"/>
                <a:ext cx="463609" cy="417248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B6677DE4-4943-3741-AE66-73312BEEC02F}"/>
                  </a:ext>
                </a:extLst>
              </p:cNvPr>
              <p:cNvGrpSpPr/>
              <p:nvPr/>
            </p:nvGrpSpPr>
            <p:grpSpPr>
              <a:xfrm>
                <a:off x="8229956" y="2811763"/>
                <a:ext cx="463610" cy="463609"/>
                <a:chOff x="1875421" y="689674"/>
                <a:chExt cx="914400" cy="914400"/>
              </a:xfrm>
            </p:grpSpPr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30A72E5F-C31F-D147-AD15-DAD50A34C16D}"/>
                    </a:ext>
                  </a:extLst>
                </p:cNvPr>
                <p:cNvGrpSpPr/>
                <p:nvPr/>
              </p:nvGrpSpPr>
              <p:grpSpPr>
                <a:xfrm>
                  <a:off x="1875421" y="689674"/>
                  <a:ext cx="914400" cy="914400"/>
                  <a:chOff x="2402237" y="4533254"/>
                  <a:chExt cx="914400" cy="914400"/>
                </a:xfrm>
                <a:solidFill>
                  <a:schemeClr val="bg1">
                    <a:lumMod val="85000"/>
                  </a:schemeClr>
                </a:solidFill>
              </p:grpSpPr>
              <p:sp>
                <p:nvSpPr>
                  <p:cNvPr id="291" name="Rectangle 290">
                    <a:extLst>
                      <a:ext uri="{FF2B5EF4-FFF2-40B4-BE49-F238E27FC236}">
                        <a16:creationId xmlns:a16="http://schemas.microsoft.com/office/drawing/2014/main" id="{B8245C0A-4011-244E-AB1E-216D8AA3DAA7}"/>
                      </a:ext>
                    </a:extLst>
                  </p:cNvPr>
                  <p:cNvSpPr/>
                  <p:nvPr/>
                </p:nvSpPr>
                <p:spPr>
                  <a:xfrm>
                    <a:off x="2402237" y="4533254"/>
                    <a:ext cx="914400" cy="914400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grpSp>
                <p:nvGrpSpPr>
                  <p:cNvPr id="292" name="Group 291">
                    <a:extLst>
                      <a:ext uri="{FF2B5EF4-FFF2-40B4-BE49-F238E27FC236}">
                        <a16:creationId xmlns:a16="http://schemas.microsoft.com/office/drawing/2014/main" id="{FF740FFE-8129-0244-A651-F17A56E6D4F3}"/>
                      </a:ext>
                    </a:extLst>
                  </p:cNvPr>
                  <p:cNvGrpSpPr/>
                  <p:nvPr/>
                </p:nvGrpSpPr>
                <p:grpSpPr>
                  <a:xfrm>
                    <a:off x="2493677" y="4786256"/>
                    <a:ext cx="731520" cy="485886"/>
                    <a:chOff x="5935851" y="3590169"/>
                    <a:chExt cx="731520" cy="485886"/>
                  </a:xfrm>
                  <a:grpFill/>
                </p:grpSpPr>
                <p:sp>
                  <p:nvSpPr>
                    <p:cNvPr id="293" name="Trapezoid 292">
                      <a:extLst>
                        <a:ext uri="{FF2B5EF4-FFF2-40B4-BE49-F238E27FC236}">
                          <a16:creationId xmlns:a16="http://schemas.microsoft.com/office/drawing/2014/main" id="{56FA784E-C779-1C45-BE29-808751C4696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966847" y="3590169"/>
                      <a:ext cx="640080" cy="400050"/>
                    </a:xfrm>
                    <a:prstGeom prst="trapezoid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294" name="Rectangle 293">
                      <a:extLst>
                        <a:ext uri="{FF2B5EF4-FFF2-40B4-BE49-F238E27FC236}">
                          <a16:creationId xmlns:a16="http://schemas.microsoft.com/office/drawing/2014/main" id="{C0DE8E74-128D-8F44-9BEC-45D86BB94F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5851" y="3959223"/>
                      <a:ext cx="731520" cy="11683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</p:grpSp>
            </p:grpSp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AF066C6D-540C-1944-9DDA-FC52D53EEA1C}"/>
                    </a:ext>
                  </a:extLst>
                </p:cNvPr>
                <p:cNvSpPr/>
                <p:nvPr/>
              </p:nvSpPr>
              <p:spPr>
                <a:xfrm>
                  <a:off x="1972722" y="964231"/>
                  <a:ext cx="217787" cy="40616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FA72E938-E971-8C41-A58F-92BF240ADB66}"/>
                  </a:ext>
                </a:extLst>
              </p:cNvPr>
              <p:cNvSpPr txBox="1"/>
              <p:nvPr/>
            </p:nvSpPr>
            <p:spPr>
              <a:xfrm>
                <a:off x="8192983" y="3282381"/>
                <a:ext cx="582067" cy="27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" charset="0"/>
                    <a:ea typeface="Times" charset="0"/>
                    <a:cs typeface="Times" charset="0"/>
                  </a:rPr>
                  <a:t>LPF</a:t>
                </a:r>
              </a:p>
            </p:txBody>
          </p:sp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2E0F821D-F7AE-504F-B5DF-700AF1DE4203}"/>
                  </a:ext>
                </a:extLst>
              </p:cNvPr>
              <p:cNvSpPr txBox="1"/>
              <p:nvPr/>
            </p:nvSpPr>
            <p:spPr>
              <a:xfrm>
                <a:off x="6725027" y="3300701"/>
                <a:ext cx="463609" cy="27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" charset="0"/>
                    <a:ea typeface="Times" charset="0"/>
                    <a:cs typeface="Times" charset="0"/>
                  </a:rPr>
                  <a:t>BPF</a:t>
                </a:r>
              </a:p>
            </p:txBody>
          </p: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EA0F5C78-2039-B946-AFD5-0B1CDB5B9ED4}"/>
                  </a:ext>
                </a:extLst>
              </p:cNvPr>
              <p:cNvSpPr txBox="1"/>
              <p:nvPr/>
            </p:nvSpPr>
            <p:spPr>
              <a:xfrm>
                <a:off x="5999153" y="3267555"/>
                <a:ext cx="613131" cy="27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" charset="0"/>
                    <a:ea typeface="Times" charset="0"/>
                    <a:cs typeface="Times" charset="0"/>
                  </a:rPr>
                  <a:t>LNA</a:t>
                </a:r>
              </a:p>
            </p:txBody>
          </p:sp>
          <p:cxnSp>
            <p:nvCxnSpPr>
              <p:cNvPr id="269" name="Straight Arrow Connector 268">
                <a:extLst>
                  <a:ext uri="{FF2B5EF4-FFF2-40B4-BE49-F238E27FC236}">
                    <a16:creationId xmlns:a16="http://schemas.microsoft.com/office/drawing/2014/main" id="{0A21E932-671D-2E41-8B52-AD8294C71BD5}"/>
                  </a:ext>
                </a:extLst>
              </p:cNvPr>
              <p:cNvCxnSpPr/>
              <p:nvPr/>
            </p:nvCxnSpPr>
            <p:spPr>
              <a:xfrm>
                <a:off x="6504754" y="3082418"/>
                <a:ext cx="231804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EA2A108C-5549-5D4E-989D-46A8CD11300E}"/>
                  </a:ext>
                </a:extLst>
              </p:cNvPr>
              <p:cNvGrpSpPr/>
              <p:nvPr/>
            </p:nvGrpSpPr>
            <p:grpSpPr>
              <a:xfrm flipH="1">
                <a:off x="5580374" y="2441119"/>
                <a:ext cx="482258" cy="641300"/>
                <a:chOff x="9146308" y="5372886"/>
                <a:chExt cx="710230" cy="944453"/>
              </a:xfrm>
            </p:grpSpPr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FBC06B24-7FDA-FD41-A392-C2E45FAD2C0D}"/>
                    </a:ext>
                  </a:extLst>
                </p:cNvPr>
                <p:cNvGrpSpPr/>
                <p:nvPr/>
              </p:nvGrpSpPr>
              <p:grpSpPr>
                <a:xfrm>
                  <a:off x="9146308" y="5682664"/>
                  <a:ext cx="426689" cy="634675"/>
                  <a:chOff x="9483512" y="323829"/>
                  <a:chExt cx="571448" cy="849996"/>
                </a:xfrm>
              </p:grpSpPr>
              <p:sp>
                <p:nvSpPr>
                  <p:cNvPr id="286" name="Triangle 285">
                    <a:extLst>
                      <a:ext uri="{FF2B5EF4-FFF2-40B4-BE49-F238E27FC236}">
                        <a16:creationId xmlns:a16="http://schemas.microsoft.com/office/drawing/2014/main" id="{6A3BBEF2-54E7-1C4C-B0BF-1D0FA5A5447A}"/>
                      </a:ext>
                    </a:extLst>
                  </p:cNvPr>
                  <p:cNvSpPr/>
                  <p:nvPr/>
                </p:nvSpPr>
                <p:spPr>
                  <a:xfrm flipV="1">
                    <a:off x="9826464" y="323829"/>
                    <a:ext cx="228496" cy="402956"/>
                  </a:xfrm>
                  <a:prstGeom prst="triangl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cxnSp>
                <p:nvCxnSpPr>
                  <p:cNvPr id="287" name="Straight Arrow Connector 286">
                    <a:extLst>
                      <a:ext uri="{FF2B5EF4-FFF2-40B4-BE49-F238E27FC236}">
                        <a16:creationId xmlns:a16="http://schemas.microsoft.com/office/drawing/2014/main" id="{A41B922D-D75C-5349-93C0-D45E0FA4A9DE}"/>
                      </a:ext>
                    </a:extLst>
                  </p:cNvPr>
                  <p:cNvCxnSpPr/>
                  <p:nvPr/>
                </p:nvCxnSpPr>
                <p:spPr>
                  <a:xfrm>
                    <a:off x="9483512" y="1147185"/>
                    <a:ext cx="457200" cy="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8" name="Straight Arrow Connector 287">
                    <a:extLst>
                      <a:ext uri="{FF2B5EF4-FFF2-40B4-BE49-F238E27FC236}">
                        <a16:creationId xmlns:a16="http://schemas.microsoft.com/office/drawing/2014/main" id="{F181B7DC-343A-6D42-8A6E-D143D54A5EC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9940712" y="720798"/>
                    <a:ext cx="0" cy="453027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285" name="Picture 284">
                  <a:extLst>
                    <a:ext uri="{FF2B5EF4-FFF2-40B4-BE49-F238E27FC236}">
                      <a16:creationId xmlns:a16="http://schemas.microsoft.com/office/drawing/2014/main" id="{4D4AD4E9-63DA-3D41-9F5B-0C5FB42163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2776" r="-1"/>
                <a:stretch/>
              </p:blipFill>
              <p:spPr>
                <a:xfrm rot="9208582">
                  <a:off x="9608427" y="5372886"/>
                  <a:ext cx="248111" cy="50086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154B6A6F-DE64-5B40-AE5D-BE3CAC27ABF6}"/>
                  </a:ext>
                </a:extLst>
              </p:cNvPr>
              <p:cNvGrpSpPr/>
              <p:nvPr/>
            </p:nvGrpSpPr>
            <p:grpSpPr>
              <a:xfrm>
                <a:off x="7204137" y="2613033"/>
                <a:ext cx="847531" cy="1656886"/>
                <a:chOff x="8925561" y="4540587"/>
                <a:chExt cx="1248174" cy="2440123"/>
              </a:xfrm>
            </p:grpSpPr>
            <p:cxnSp>
              <p:nvCxnSpPr>
                <p:cNvPr id="273" name="Straight Arrow Connector 272">
                  <a:extLst>
                    <a:ext uri="{FF2B5EF4-FFF2-40B4-BE49-F238E27FC236}">
                      <a16:creationId xmlns:a16="http://schemas.microsoft.com/office/drawing/2014/main" id="{A376E824-128D-F043-B599-5285A1BB7A2A}"/>
                    </a:ext>
                  </a:extLst>
                </p:cNvPr>
                <p:cNvCxnSpPr/>
                <p:nvPr/>
              </p:nvCxnSpPr>
              <p:spPr>
                <a:xfrm>
                  <a:off x="8925561" y="5248335"/>
                  <a:ext cx="40640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68D4A1A8-8CF1-C549-9431-EAD20C132A6A}"/>
                    </a:ext>
                  </a:extLst>
                </p:cNvPr>
                <p:cNvGrpSpPr/>
                <p:nvPr/>
              </p:nvGrpSpPr>
              <p:grpSpPr>
                <a:xfrm>
                  <a:off x="9332162" y="4906953"/>
                  <a:ext cx="682765" cy="682764"/>
                  <a:chOff x="5898184" y="689674"/>
                  <a:chExt cx="914400" cy="914400"/>
                </a:xfrm>
              </p:grpSpPr>
              <p:sp>
                <p:nvSpPr>
                  <p:cNvPr id="281" name="Oval 280">
                    <a:extLst>
                      <a:ext uri="{FF2B5EF4-FFF2-40B4-BE49-F238E27FC236}">
                        <a16:creationId xmlns:a16="http://schemas.microsoft.com/office/drawing/2014/main" id="{5D952479-BD42-C042-B3DC-13E579C39E59}"/>
                      </a:ext>
                    </a:extLst>
                  </p:cNvPr>
                  <p:cNvSpPr/>
                  <p:nvPr/>
                </p:nvSpPr>
                <p:spPr>
                  <a:xfrm>
                    <a:off x="5898184" y="689674"/>
                    <a:ext cx="914400" cy="9144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cxnSp>
                <p:nvCxnSpPr>
                  <p:cNvPr id="282" name="Straight Connector 281">
                    <a:extLst>
                      <a:ext uri="{FF2B5EF4-FFF2-40B4-BE49-F238E27FC236}">
                        <a16:creationId xmlns:a16="http://schemas.microsoft.com/office/drawing/2014/main" id="{15AE3C89-1DA5-CC42-BFC7-96EDB23CDD7D}"/>
                      </a:ext>
                    </a:extLst>
                  </p:cNvPr>
                  <p:cNvCxnSpPr/>
                  <p:nvPr/>
                </p:nvCxnSpPr>
                <p:spPr>
                  <a:xfrm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Straight Connector 282">
                    <a:extLst>
                      <a:ext uri="{FF2B5EF4-FFF2-40B4-BE49-F238E27FC236}">
                        <a16:creationId xmlns:a16="http://schemas.microsoft.com/office/drawing/2014/main" id="{212F47FE-B639-5A4D-A4C1-D8B3A9620FF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75" name="Straight Arrow Connector 274">
                  <a:extLst>
                    <a:ext uri="{FF2B5EF4-FFF2-40B4-BE49-F238E27FC236}">
                      <a16:creationId xmlns:a16="http://schemas.microsoft.com/office/drawing/2014/main" id="{E135974C-5584-F640-8957-59D9BF759699}"/>
                    </a:ext>
                  </a:extLst>
                </p:cNvPr>
                <p:cNvCxnSpPr/>
                <p:nvPr/>
              </p:nvCxnSpPr>
              <p:spPr>
                <a:xfrm flipV="1">
                  <a:off x="9660004" y="5606742"/>
                  <a:ext cx="0" cy="42431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6" name="Group 275">
                  <a:extLst>
                    <a:ext uri="{FF2B5EF4-FFF2-40B4-BE49-F238E27FC236}">
                      <a16:creationId xmlns:a16="http://schemas.microsoft.com/office/drawing/2014/main" id="{6A692E7B-5C0D-664A-9069-13E5420AFB1F}"/>
                    </a:ext>
                  </a:extLst>
                </p:cNvPr>
                <p:cNvGrpSpPr/>
                <p:nvPr/>
              </p:nvGrpSpPr>
              <p:grpSpPr>
                <a:xfrm>
                  <a:off x="9308673" y="5894505"/>
                  <a:ext cx="682765" cy="682764"/>
                  <a:chOff x="2930434" y="2916849"/>
                  <a:chExt cx="914400" cy="914400"/>
                </a:xfrm>
              </p:grpSpPr>
              <p:sp>
                <p:nvSpPr>
                  <p:cNvPr id="279" name="Oval 278">
                    <a:extLst>
                      <a:ext uri="{FF2B5EF4-FFF2-40B4-BE49-F238E27FC236}">
                        <a16:creationId xmlns:a16="http://schemas.microsoft.com/office/drawing/2014/main" id="{27411C7E-E21A-AA4E-98B7-B8FE5791525E}"/>
                      </a:ext>
                    </a:extLst>
                  </p:cNvPr>
                  <p:cNvSpPr/>
                  <p:nvPr/>
                </p:nvSpPr>
                <p:spPr>
                  <a:xfrm>
                    <a:off x="2930434" y="2916849"/>
                    <a:ext cx="914400" cy="9144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pic>
                <p:nvPicPr>
                  <p:cNvPr id="280" name="Picture 279">
                    <a:extLst>
                      <a:ext uri="{FF2B5EF4-FFF2-40B4-BE49-F238E27FC236}">
                        <a16:creationId xmlns:a16="http://schemas.microsoft.com/office/drawing/2014/main" id="{D68C6DAC-B07C-D149-8821-23F01363C2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grayscl/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artisticPhotocopy/>
                            </a14:imgEffect>
                          </a14:imgLayer>
                        </a14:imgProps>
                      </a:ext>
                    </a:extLst>
                  </a:blip>
                  <a:srcRect l="36128" t="42889" r="37605" b="42610"/>
                  <a:stretch/>
                </p:blipFill>
                <p:spPr>
                  <a:xfrm>
                    <a:off x="3036504" y="3150935"/>
                    <a:ext cx="760781" cy="446228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77" name="TextBox 276">
                  <a:extLst>
                    <a:ext uri="{FF2B5EF4-FFF2-40B4-BE49-F238E27FC236}">
                      <a16:creationId xmlns:a16="http://schemas.microsoft.com/office/drawing/2014/main" id="{D9D8083E-B946-9842-AFFF-51A6659BBACE}"/>
                    </a:ext>
                  </a:extLst>
                </p:cNvPr>
                <p:cNvSpPr txBox="1"/>
                <p:nvPr/>
              </p:nvSpPr>
              <p:spPr>
                <a:xfrm>
                  <a:off x="9282668" y="6568872"/>
                  <a:ext cx="891067" cy="411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imes" charset="0"/>
                      <a:ea typeface="Times" charset="0"/>
                      <a:cs typeface="Times" charset="0"/>
                    </a:rPr>
                    <a:t>PLL</a:t>
                  </a:r>
                </a:p>
              </p:txBody>
            </p: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4E93851D-BD7E-BB41-AF97-4AEDA142141A}"/>
                    </a:ext>
                  </a:extLst>
                </p:cNvPr>
                <p:cNvSpPr txBox="1"/>
                <p:nvPr/>
              </p:nvSpPr>
              <p:spPr>
                <a:xfrm>
                  <a:off x="9238453" y="4540587"/>
                  <a:ext cx="891067" cy="411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imes" charset="0"/>
                      <a:ea typeface="Times" charset="0"/>
                      <a:cs typeface="Times" charset="0"/>
                    </a:rPr>
                    <a:t>Mixer</a:t>
                  </a:r>
                </a:p>
              </p:txBody>
            </p:sp>
          </p:grpSp>
          <p:cxnSp>
            <p:nvCxnSpPr>
              <p:cNvPr id="272" name="Straight Arrow Connector 271">
                <a:extLst>
                  <a:ext uri="{FF2B5EF4-FFF2-40B4-BE49-F238E27FC236}">
                    <a16:creationId xmlns:a16="http://schemas.microsoft.com/office/drawing/2014/main" id="{E933547A-1B55-AD4F-B859-6918316236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9277" y="3083502"/>
                <a:ext cx="275953" cy="195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2" name="Snip Same Side Corner Rectangle 251">
              <a:extLst>
                <a:ext uri="{FF2B5EF4-FFF2-40B4-BE49-F238E27FC236}">
                  <a16:creationId xmlns:a16="http://schemas.microsoft.com/office/drawing/2014/main" id="{5B7194D6-EF50-4D46-AEFF-E31A40C89AC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730721" y="5358934"/>
              <a:ext cx="372536" cy="447043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B3CFA475-BCFD-274A-ABE4-A79B130FF21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594677" y="5840253"/>
              <a:ext cx="810318" cy="279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ADC</a:t>
              </a:r>
            </a:p>
          </p:txBody>
        </p: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521D3B70-BABC-3946-8231-C6946451A636}"/>
                </a:ext>
              </a:extLst>
            </p:cNvPr>
            <p:cNvCxnSpPr>
              <a:cxnSpLocks/>
            </p:cNvCxnSpPr>
            <p:nvPr/>
          </p:nvCxnSpPr>
          <p:spPr>
            <a:xfrm>
              <a:off x="7353223" y="5583808"/>
              <a:ext cx="275953" cy="195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35D034E7-BDB2-1445-83F2-672C103E7A13}"/>
                </a:ext>
              </a:extLst>
            </p:cNvPr>
            <p:cNvSpPr txBox="1"/>
            <p:nvPr/>
          </p:nvSpPr>
          <p:spPr>
            <a:xfrm>
              <a:off x="8415820" y="5358297"/>
              <a:ext cx="976274" cy="46634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  <a:latin typeface="+mn-lt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  <a:latin typeface="Times" pitchFamily="2" charset="0"/>
                </a:rPr>
                <a:t>Demodulation</a:t>
              </a:r>
            </a:p>
          </p:txBody>
        </p:sp>
        <p:sp>
          <p:nvSpPr>
            <p:cNvPr id="256" name="Down Arrow 255">
              <a:extLst>
                <a:ext uri="{FF2B5EF4-FFF2-40B4-BE49-F238E27FC236}">
                  <a16:creationId xmlns:a16="http://schemas.microsoft.com/office/drawing/2014/main" id="{FC7C53E0-BCB5-414E-86CE-11FD6703F265}"/>
                </a:ext>
              </a:extLst>
            </p:cNvPr>
            <p:cNvSpPr/>
            <p:nvPr/>
          </p:nvSpPr>
          <p:spPr>
            <a:xfrm rot="16200000">
              <a:off x="9408715" y="5484841"/>
              <a:ext cx="226431" cy="241358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01E858CE-FAEA-3B46-BCF2-9BFC30EA7103}"/>
                </a:ext>
              </a:extLst>
            </p:cNvPr>
            <p:cNvSpPr/>
            <p:nvPr/>
          </p:nvSpPr>
          <p:spPr>
            <a:xfrm>
              <a:off x="7639648" y="5361158"/>
              <a:ext cx="420843" cy="4208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0"/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D3891298-A010-7745-8F19-B61A24206D51}"/>
                </a:ext>
              </a:extLst>
            </p:cNvPr>
            <p:cNvSpPr txBox="1"/>
            <p:nvPr/>
          </p:nvSpPr>
          <p:spPr>
            <a:xfrm>
              <a:off x="7409573" y="5818141"/>
              <a:ext cx="899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latin typeface="Times" charset="0"/>
                  <a:ea typeface="Times" charset="0"/>
                  <a:cs typeface="Times" charset="0"/>
                </a:defRPr>
              </a:lvl1pPr>
            </a:lstStyle>
            <a:p>
              <a:r>
                <a:rPr lang="en-US" sz="1200" dirty="0"/>
                <a:t>Matched</a:t>
              </a:r>
            </a:p>
            <a:p>
              <a:r>
                <a:rPr lang="en-US" sz="1200" dirty="0"/>
                <a:t>Filter</a:t>
              </a:r>
            </a:p>
          </p:txBody>
        </p:sp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CE55638E-54BC-AF43-B6F8-8C209B3B9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73" t="9195" r="26247" b="19271"/>
            <a:stretch/>
          </p:blipFill>
          <p:spPr>
            <a:xfrm>
              <a:off x="7668728" y="5386988"/>
              <a:ext cx="360167" cy="369185"/>
            </a:xfrm>
            <a:prstGeom prst="rect">
              <a:avLst/>
            </a:prstGeom>
          </p:spPr>
        </p:pic>
        <p:cxnSp>
          <p:nvCxnSpPr>
            <p:cNvPr id="260" name="Straight Arrow Connector 259">
              <a:extLst>
                <a:ext uri="{FF2B5EF4-FFF2-40B4-BE49-F238E27FC236}">
                  <a16:creationId xmlns:a16="http://schemas.microsoft.com/office/drawing/2014/main" id="{49A557EA-D7C7-0249-8DA8-BCEF38E6525C}"/>
                </a:ext>
              </a:extLst>
            </p:cNvPr>
            <p:cNvCxnSpPr>
              <a:cxnSpLocks/>
            </p:cNvCxnSpPr>
            <p:nvPr/>
          </p:nvCxnSpPr>
          <p:spPr>
            <a:xfrm>
              <a:off x="8069389" y="5570718"/>
              <a:ext cx="337274" cy="172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>
              <a:extLst>
                <a:ext uri="{FF2B5EF4-FFF2-40B4-BE49-F238E27FC236}">
                  <a16:creationId xmlns:a16="http://schemas.microsoft.com/office/drawing/2014/main" id="{AA2AEF07-40A8-0D42-85B8-D7E3C859A052}"/>
                </a:ext>
              </a:extLst>
            </p:cNvPr>
            <p:cNvCxnSpPr>
              <a:cxnSpLocks/>
              <a:stCxn id="252" idx="1"/>
            </p:cNvCxnSpPr>
            <p:nvPr/>
          </p:nvCxnSpPr>
          <p:spPr>
            <a:xfrm>
              <a:off x="7140511" y="5582456"/>
              <a:ext cx="486798" cy="6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D895E4C1-479D-A547-AC55-49E1E91A28B4}"/>
                </a:ext>
              </a:extLst>
            </p:cNvPr>
            <p:cNvSpPr txBox="1"/>
            <p:nvPr/>
          </p:nvSpPr>
          <p:spPr>
            <a:xfrm>
              <a:off x="9496233" y="5442080"/>
              <a:ext cx="1388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0432FF"/>
                  </a:solidFill>
                </a:defRPr>
              </a:lvl1pPr>
            </a:lstStyle>
            <a:p>
              <a:r>
                <a:rPr lang="en-US" sz="1600" dirty="0"/>
                <a:t>1011010110</a:t>
              </a: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FE1A9A4D-D124-654C-A32B-88C384DBACB6}"/>
                </a:ext>
              </a:extLst>
            </p:cNvPr>
            <p:cNvSpPr/>
            <p:nvPr/>
          </p:nvSpPr>
          <p:spPr>
            <a:xfrm>
              <a:off x="6540658" y="4766350"/>
              <a:ext cx="503432" cy="3052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0"/>
            </a:p>
          </p:txBody>
        </p: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14B6BCB0-9012-314B-8024-8E760A9D8C9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454863" y="4776208"/>
              <a:ext cx="6295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AGC</a:t>
              </a:r>
            </a:p>
          </p:txBody>
        </p:sp>
        <p:cxnSp>
          <p:nvCxnSpPr>
            <p:cNvPr id="301" name="Elbow Connector 300">
              <a:extLst>
                <a:ext uri="{FF2B5EF4-FFF2-40B4-BE49-F238E27FC236}">
                  <a16:creationId xmlns:a16="http://schemas.microsoft.com/office/drawing/2014/main" id="{B3D32671-C14E-CA4C-8E55-25147A6D2E98}"/>
                </a:ext>
              </a:extLst>
            </p:cNvPr>
            <p:cNvCxnSpPr>
              <a:cxnSpLocks/>
              <a:stCxn id="299" idx="3"/>
            </p:cNvCxnSpPr>
            <p:nvPr/>
          </p:nvCxnSpPr>
          <p:spPr>
            <a:xfrm>
              <a:off x="7044090" y="4918999"/>
              <a:ext cx="257655" cy="652401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Elbow Connector 301">
              <a:extLst>
                <a:ext uri="{FF2B5EF4-FFF2-40B4-BE49-F238E27FC236}">
                  <a16:creationId xmlns:a16="http://schemas.microsoft.com/office/drawing/2014/main" id="{95EF6D0B-3EA7-C34F-8804-80348A52ACE3}"/>
                </a:ext>
              </a:extLst>
            </p:cNvPr>
            <p:cNvCxnSpPr>
              <a:cxnSpLocks/>
              <a:stCxn id="299" idx="1"/>
            </p:cNvCxnSpPr>
            <p:nvPr/>
          </p:nvCxnSpPr>
          <p:spPr>
            <a:xfrm rot="10800000" flipV="1">
              <a:off x="6249336" y="4918999"/>
              <a:ext cx="291323" cy="567280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Elbow Connector 302">
              <a:extLst>
                <a:ext uri="{FF2B5EF4-FFF2-40B4-BE49-F238E27FC236}">
                  <a16:creationId xmlns:a16="http://schemas.microsoft.com/office/drawing/2014/main" id="{7BE82CC1-095D-5840-A093-13F8AA6812E0}"/>
                </a:ext>
              </a:extLst>
            </p:cNvPr>
            <p:cNvCxnSpPr>
              <a:cxnSpLocks/>
              <a:stCxn id="299" idx="1"/>
            </p:cNvCxnSpPr>
            <p:nvPr/>
          </p:nvCxnSpPr>
          <p:spPr>
            <a:xfrm rot="10800000" flipV="1">
              <a:off x="3217344" y="4918999"/>
              <a:ext cx="3323315" cy="512936"/>
            </a:xfrm>
            <a:prstGeom prst="bentConnector3">
              <a:avLst>
                <a:gd name="adj1" fmla="val 99961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796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316231"/>
            <a:ext cx="30861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16-QAM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4DC405C-D1E3-9842-BEC9-7C13A3C2C8D9}"/>
              </a:ext>
            </a:extLst>
          </p:cNvPr>
          <p:cNvCxnSpPr/>
          <p:nvPr/>
        </p:nvCxnSpPr>
        <p:spPr>
          <a:xfrm>
            <a:off x="1537447" y="2554675"/>
            <a:ext cx="2762722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8EFDAF-E09F-924F-A447-0738C46FF1C8}"/>
              </a:ext>
            </a:extLst>
          </p:cNvPr>
          <p:cNvCxnSpPr>
            <a:cxnSpLocks/>
          </p:cNvCxnSpPr>
          <p:nvPr/>
        </p:nvCxnSpPr>
        <p:spPr>
          <a:xfrm flipH="1" flipV="1">
            <a:off x="2883634" y="1423485"/>
            <a:ext cx="2" cy="2385752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9387F23-A37E-D44A-8D36-E886CCEC8E01}"/>
              </a:ext>
            </a:extLst>
          </p:cNvPr>
          <p:cNvGrpSpPr>
            <a:grpSpLocks noChangeAspect="1"/>
          </p:cNvGrpSpPr>
          <p:nvPr/>
        </p:nvGrpSpPr>
        <p:grpSpPr>
          <a:xfrm>
            <a:off x="2592809" y="2264805"/>
            <a:ext cx="612675" cy="612677"/>
            <a:chOff x="434996" y="1855973"/>
            <a:chExt cx="2144846" cy="2144851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1D52F85-E8B0-EA43-BDD6-BF79187B18AE}"/>
                </a:ext>
              </a:extLst>
            </p:cNvPr>
            <p:cNvCxnSpPr/>
            <p:nvPr/>
          </p:nvCxnSpPr>
          <p:spPr>
            <a:xfrm>
              <a:off x="1149945" y="2796673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7809A26-D020-C447-8B17-9EEF899114F6}"/>
                </a:ext>
              </a:extLst>
            </p:cNvPr>
            <p:cNvCxnSpPr/>
            <p:nvPr/>
          </p:nvCxnSpPr>
          <p:spPr>
            <a:xfrm>
              <a:off x="434996" y="2796673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7BECC96-3C0A-654F-87A1-F3B974DA9FD7}"/>
                </a:ext>
              </a:extLst>
            </p:cNvPr>
            <p:cNvCxnSpPr/>
            <p:nvPr/>
          </p:nvCxnSpPr>
          <p:spPr>
            <a:xfrm>
              <a:off x="1864893" y="2796673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0E4FC45-4BDD-574D-A981-B4C9F01FA66C}"/>
                </a:ext>
              </a:extLst>
            </p:cNvPr>
            <p:cNvCxnSpPr/>
            <p:nvPr/>
          </p:nvCxnSpPr>
          <p:spPr>
            <a:xfrm>
              <a:off x="2579842" y="2796673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33F565C-96AC-5C43-8659-3B98F15BB834}"/>
                </a:ext>
              </a:extLst>
            </p:cNvPr>
            <p:cNvCxnSpPr/>
            <p:nvPr/>
          </p:nvCxnSpPr>
          <p:spPr>
            <a:xfrm rot="16200000">
              <a:off x="1515117" y="3244019"/>
              <a:ext cx="0" cy="8371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0F283B9-2C8D-4047-97D8-0A471DFC7DB9}"/>
                </a:ext>
              </a:extLst>
            </p:cNvPr>
            <p:cNvCxnSpPr/>
            <p:nvPr/>
          </p:nvCxnSpPr>
          <p:spPr>
            <a:xfrm rot="16200000">
              <a:off x="1515117" y="3958969"/>
              <a:ext cx="0" cy="8371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6188E41-C247-AC4B-827C-35685AA478B6}"/>
                </a:ext>
              </a:extLst>
            </p:cNvPr>
            <p:cNvCxnSpPr/>
            <p:nvPr/>
          </p:nvCxnSpPr>
          <p:spPr>
            <a:xfrm rot="16200000">
              <a:off x="1515117" y="2529068"/>
              <a:ext cx="0" cy="8371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DC9F7B03-67F1-8844-841D-ED83D1E9BFEF}"/>
                </a:ext>
              </a:extLst>
            </p:cNvPr>
            <p:cNvCxnSpPr/>
            <p:nvPr/>
          </p:nvCxnSpPr>
          <p:spPr>
            <a:xfrm rot="16200000">
              <a:off x="1515117" y="1814118"/>
              <a:ext cx="0" cy="8371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/>
              <p:nvPr/>
            </p:nvSpPr>
            <p:spPr>
              <a:xfrm>
                <a:off x="4296040" y="2613125"/>
                <a:ext cx="1316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040" y="2613125"/>
                <a:ext cx="131638" cy="249299"/>
              </a:xfrm>
              <a:prstGeom prst="rect">
                <a:avLst/>
              </a:prstGeom>
              <a:blipFill>
                <a:blip r:embed="rId4"/>
                <a:stretch>
                  <a:fillRect l="-36364" r="-27273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2892236" y="1165790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2236" y="1165790"/>
                <a:ext cx="193643" cy="249299"/>
              </a:xfrm>
              <a:prstGeom prst="rect">
                <a:avLst/>
              </a:prstGeom>
              <a:blipFill>
                <a:blip r:embed="rId5"/>
                <a:stretch>
                  <a:fillRect l="-31250" r="-3125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8" name="Picture 317">
            <a:extLst>
              <a:ext uri="{FF2B5EF4-FFF2-40B4-BE49-F238E27FC236}">
                <a16:creationId xmlns:a16="http://schemas.microsoft.com/office/drawing/2014/main" id="{5A51E49C-6574-CB49-A7CE-543002D36A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>
            <a:off x="2613409" y="2427286"/>
            <a:ext cx="315398" cy="378150"/>
          </a:xfrm>
          <a:prstGeom prst="rect">
            <a:avLst/>
          </a:prstGeom>
        </p:spPr>
      </p:pic>
      <p:pic>
        <p:nvPicPr>
          <p:cNvPr id="319" name="Picture 318">
            <a:extLst>
              <a:ext uri="{FF2B5EF4-FFF2-40B4-BE49-F238E27FC236}">
                <a16:creationId xmlns:a16="http://schemas.microsoft.com/office/drawing/2014/main" id="{F4058A0B-4480-274F-AB0C-2AB23E350B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>
            <a:off x="2615649" y="2232239"/>
            <a:ext cx="379751" cy="378150"/>
          </a:xfrm>
          <a:prstGeom prst="rect">
            <a:avLst/>
          </a:prstGeom>
        </p:spPr>
      </p:pic>
      <p:pic>
        <p:nvPicPr>
          <p:cNvPr id="320" name="Picture 319">
            <a:extLst>
              <a:ext uri="{FF2B5EF4-FFF2-40B4-BE49-F238E27FC236}">
                <a16:creationId xmlns:a16="http://schemas.microsoft.com/office/drawing/2014/main" id="{5E6C4994-2AF3-084D-91B5-CCB25B3A71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 rot="3902244">
            <a:off x="2635740" y="2073467"/>
            <a:ext cx="315399" cy="378149"/>
          </a:xfrm>
          <a:prstGeom prst="rect">
            <a:avLst/>
          </a:prstGeom>
        </p:spPr>
      </p:pic>
      <p:pic>
        <p:nvPicPr>
          <p:cNvPr id="321" name="Picture 320">
            <a:extLst>
              <a:ext uri="{FF2B5EF4-FFF2-40B4-BE49-F238E27FC236}">
                <a16:creationId xmlns:a16="http://schemas.microsoft.com/office/drawing/2014/main" id="{86110760-CC0D-2F4E-AC9D-00B884F35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 rot="15329487">
            <a:off x="2823923" y="2501321"/>
            <a:ext cx="315399" cy="378149"/>
          </a:xfrm>
          <a:prstGeom prst="rect">
            <a:avLst/>
          </a:prstGeom>
        </p:spPr>
      </p:pic>
      <p:pic>
        <p:nvPicPr>
          <p:cNvPr id="322" name="Picture 321">
            <a:extLst>
              <a:ext uri="{FF2B5EF4-FFF2-40B4-BE49-F238E27FC236}">
                <a16:creationId xmlns:a16="http://schemas.microsoft.com/office/drawing/2014/main" id="{AD3A7733-FEB2-1B4A-9220-039E10BADE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 rot="10397240">
            <a:off x="3060133" y="2665505"/>
            <a:ext cx="315398" cy="378150"/>
          </a:xfrm>
          <a:prstGeom prst="rect">
            <a:avLst/>
          </a:prstGeom>
        </p:spPr>
      </p:pic>
      <p:pic>
        <p:nvPicPr>
          <p:cNvPr id="323" name="Picture 322">
            <a:extLst>
              <a:ext uri="{FF2B5EF4-FFF2-40B4-BE49-F238E27FC236}">
                <a16:creationId xmlns:a16="http://schemas.microsoft.com/office/drawing/2014/main" id="{FF78889B-B98A-5A41-B475-4A747D47A1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 rot="16486529">
            <a:off x="2565063" y="2630551"/>
            <a:ext cx="379751" cy="378149"/>
          </a:xfrm>
          <a:prstGeom prst="rect">
            <a:avLst/>
          </a:prstGeom>
        </p:spPr>
      </p:pic>
      <p:pic>
        <p:nvPicPr>
          <p:cNvPr id="324" name="Picture 323">
            <a:extLst>
              <a:ext uri="{FF2B5EF4-FFF2-40B4-BE49-F238E27FC236}">
                <a16:creationId xmlns:a16="http://schemas.microsoft.com/office/drawing/2014/main" id="{15921F09-54D9-BA49-8334-F39BAEB333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 rot="3472963">
            <a:off x="2821863" y="2261403"/>
            <a:ext cx="379751" cy="378149"/>
          </a:xfrm>
          <a:prstGeom prst="rect">
            <a:avLst/>
          </a:prstGeom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id="{FC74D353-8CCF-9D4D-B4C4-DD96DA20CD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 rot="6193507">
            <a:off x="3003599" y="2084409"/>
            <a:ext cx="379751" cy="378149"/>
          </a:xfrm>
          <a:prstGeom prst="rect">
            <a:avLst/>
          </a:prstGeom>
        </p:spPr>
      </p:pic>
      <p:pic>
        <p:nvPicPr>
          <p:cNvPr id="326" name="Picture 325">
            <a:extLst>
              <a:ext uri="{FF2B5EF4-FFF2-40B4-BE49-F238E27FC236}">
                <a16:creationId xmlns:a16="http://schemas.microsoft.com/office/drawing/2014/main" id="{4C92FE21-BA09-4D4A-B7E2-46BE6DF768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 rot="11363177">
            <a:off x="2382736" y="2657273"/>
            <a:ext cx="379751" cy="378150"/>
          </a:xfrm>
          <a:prstGeom prst="rect">
            <a:avLst/>
          </a:prstGeom>
        </p:spPr>
      </p:pic>
      <p:pic>
        <p:nvPicPr>
          <p:cNvPr id="327" name="Picture 326">
            <a:extLst>
              <a:ext uri="{FF2B5EF4-FFF2-40B4-BE49-F238E27FC236}">
                <a16:creationId xmlns:a16="http://schemas.microsoft.com/office/drawing/2014/main" id="{F18BD584-B9A2-B441-9773-913D9EBF00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 rot="9956312">
            <a:off x="2854033" y="2073467"/>
            <a:ext cx="315398" cy="378150"/>
          </a:xfrm>
          <a:prstGeom prst="rect">
            <a:avLst/>
          </a:prstGeom>
        </p:spPr>
      </p:pic>
      <p:pic>
        <p:nvPicPr>
          <p:cNvPr id="328" name="Picture 327">
            <a:extLst>
              <a:ext uri="{FF2B5EF4-FFF2-40B4-BE49-F238E27FC236}">
                <a16:creationId xmlns:a16="http://schemas.microsoft.com/office/drawing/2014/main" id="{352D01C1-1669-3545-820A-15464B4247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 rot="11363177">
            <a:off x="2381259" y="2288558"/>
            <a:ext cx="379751" cy="378150"/>
          </a:xfrm>
          <a:prstGeom prst="rect">
            <a:avLst/>
          </a:prstGeom>
        </p:spPr>
      </p:pic>
      <p:pic>
        <p:nvPicPr>
          <p:cNvPr id="329" name="Picture 328">
            <a:extLst>
              <a:ext uri="{FF2B5EF4-FFF2-40B4-BE49-F238E27FC236}">
                <a16:creationId xmlns:a16="http://schemas.microsoft.com/office/drawing/2014/main" id="{3E3EC9E6-2C78-E444-BDA7-D5F4EF2EDB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 rot="11794304">
            <a:off x="2425920" y="2478295"/>
            <a:ext cx="315398" cy="378150"/>
          </a:xfrm>
          <a:prstGeom prst="rect">
            <a:avLst/>
          </a:prstGeom>
        </p:spPr>
      </p:pic>
      <p:pic>
        <p:nvPicPr>
          <p:cNvPr id="330" name="Picture 329">
            <a:extLst>
              <a:ext uri="{FF2B5EF4-FFF2-40B4-BE49-F238E27FC236}">
                <a16:creationId xmlns:a16="http://schemas.microsoft.com/office/drawing/2014/main" id="{05286469-D01F-3642-91F2-880E96299E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 rot="19943890">
            <a:off x="2406782" y="2073467"/>
            <a:ext cx="315398" cy="378150"/>
          </a:xfrm>
          <a:prstGeom prst="rect">
            <a:avLst/>
          </a:prstGeom>
        </p:spPr>
      </p:pic>
      <p:pic>
        <p:nvPicPr>
          <p:cNvPr id="331" name="Picture 330">
            <a:extLst>
              <a:ext uri="{FF2B5EF4-FFF2-40B4-BE49-F238E27FC236}">
                <a16:creationId xmlns:a16="http://schemas.microsoft.com/office/drawing/2014/main" id="{EEDECDCF-1824-3447-B395-E6770A2E68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 rot="478517">
            <a:off x="2826307" y="2657274"/>
            <a:ext cx="379751" cy="378150"/>
          </a:xfrm>
          <a:prstGeom prst="rect">
            <a:avLst/>
          </a:prstGeom>
        </p:spPr>
      </p:pic>
      <p:pic>
        <p:nvPicPr>
          <p:cNvPr id="332" name="Picture 331">
            <a:extLst>
              <a:ext uri="{FF2B5EF4-FFF2-40B4-BE49-F238E27FC236}">
                <a16:creationId xmlns:a16="http://schemas.microsoft.com/office/drawing/2014/main" id="{D6ACF2A0-66CD-7744-9645-F4C8B20777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 rot="4079072">
            <a:off x="3034504" y="2464414"/>
            <a:ext cx="379751" cy="378149"/>
          </a:xfrm>
          <a:prstGeom prst="rect">
            <a:avLst/>
          </a:prstGeom>
        </p:spPr>
      </p:pic>
      <p:pic>
        <p:nvPicPr>
          <p:cNvPr id="333" name="Picture 332">
            <a:extLst>
              <a:ext uri="{FF2B5EF4-FFF2-40B4-BE49-F238E27FC236}">
                <a16:creationId xmlns:a16="http://schemas.microsoft.com/office/drawing/2014/main" id="{7684DBB4-30A6-604F-AAEF-460CA2914F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 rot="19374628">
            <a:off x="3012405" y="2245989"/>
            <a:ext cx="315398" cy="378150"/>
          </a:xfrm>
          <a:prstGeom prst="rect">
            <a:avLst/>
          </a:prstGeom>
        </p:spPr>
      </p:pic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CEA90DAC-D5C2-754F-BC35-802D5F1E1FA1}"/>
              </a:ext>
            </a:extLst>
          </p:cNvPr>
          <p:cNvCxnSpPr/>
          <p:nvPr/>
        </p:nvCxnSpPr>
        <p:spPr>
          <a:xfrm>
            <a:off x="4655820" y="2554746"/>
            <a:ext cx="2762722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1AA936F3-2650-A744-AF6D-A8CEE8F0BD3D}"/>
              </a:ext>
            </a:extLst>
          </p:cNvPr>
          <p:cNvCxnSpPr>
            <a:cxnSpLocks/>
          </p:cNvCxnSpPr>
          <p:nvPr/>
        </p:nvCxnSpPr>
        <p:spPr>
          <a:xfrm flipH="1" flipV="1">
            <a:off x="6002005" y="1423555"/>
            <a:ext cx="2" cy="2385752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EFBF75A-31BB-1C42-B900-2A1B909A109F}"/>
              </a:ext>
            </a:extLst>
          </p:cNvPr>
          <p:cNvGrpSpPr>
            <a:grpSpLocks noChangeAspect="1"/>
          </p:cNvGrpSpPr>
          <p:nvPr/>
        </p:nvGrpSpPr>
        <p:grpSpPr>
          <a:xfrm>
            <a:off x="5547361" y="2355588"/>
            <a:ext cx="914466" cy="456192"/>
            <a:chOff x="4326923" y="2571001"/>
            <a:chExt cx="1433163" cy="714950"/>
          </a:xfrm>
        </p:grpSpPr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3122449F-8051-664B-8163-145CAF787421}"/>
                </a:ext>
              </a:extLst>
            </p:cNvPr>
            <p:cNvCxnSpPr/>
            <p:nvPr/>
          </p:nvCxnSpPr>
          <p:spPr>
            <a:xfrm>
              <a:off x="4614804" y="2796752"/>
              <a:ext cx="0" cy="8371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64541D3-7C4F-3840-B0BF-3702EA3EA7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26923" y="2571001"/>
              <a:ext cx="1433163" cy="714950"/>
              <a:chOff x="4326923" y="2571001"/>
              <a:chExt cx="1433163" cy="714950"/>
            </a:xfrm>
          </p:grpSpPr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527764F3-054F-054A-9A0D-F32D7655E615}"/>
                  </a:ext>
                </a:extLst>
              </p:cNvPr>
              <p:cNvCxnSpPr/>
              <p:nvPr/>
            </p:nvCxnSpPr>
            <p:spPr>
              <a:xfrm>
                <a:off x="5329752" y="2796752"/>
                <a:ext cx="0" cy="83711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1" name="Rectangle 200">
                    <a:extLst>
                      <a:ext uri="{FF2B5EF4-FFF2-40B4-BE49-F238E27FC236}">
                        <a16:creationId xmlns:a16="http://schemas.microsoft.com/office/drawing/2014/main" id="{2A3D3A43-5A33-534C-BE5B-97D1008443A3}"/>
                      </a:ext>
                    </a:extLst>
                  </p:cNvPr>
                  <p:cNvSpPr/>
                  <p:nvPr/>
                </p:nvSpPr>
                <p:spPr>
                  <a:xfrm>
                    <a:off x="5003799" y="2829691"/>
                    <a:ext cx="756287" cy="3389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720" i="1">
                              <a:latin typeface="Cambria Math" panose="02040503050406030204" pitchFamily="18" charset="0"/>
                            </a:rPr>
                            <m:t>+1/</m:t>
                          </m:r>
                          <m:rad>
                            <m:radPr>
                              <m:degHide m:val="on"/>
                              <m:ctrlPr>
                                <a:rPr lang="en-US" sz="72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72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oMath>
                      </m:oMathPara>
                    </a14:m>
                    <a:endParaRPr lang="en-US" sz="720" dirty="0"/>
                  </a:p>
                </p:txBody>
              </p:sp>
            </mc:Choice>
            <mc:Fallback xmlns="">
              <p:sp>
                <p:nvSpPr>
                  <p:cNvPr id="201" name="Rectangle 200">
                    <a:extLst>
                      <a:ext uri="{FF2B5EF4-FFF2-40B4-BE49-F238E27FC236}">
                        <a16:creationId xmlns:a16="http://schemas.microsoft.com/office/drawing/2014/main" id="{2A3D3A43-5A33-534C-BE5B-97D1008443A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3799" y="2829691"/>
                    <a:ext cx="756287" cy="3389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2" name="Rectangle 201">
                    <a:extLst>
                      <a:ext uri="{FF2B5EF4-FFF2-40B4-BE49-F238E27FC236}">
                        <a16:creationId xmlns:a16="http://schemas.microsoft.com/office/drawing/2014/main" id="{EB876E5E-D9AB-1642-A659-C44AA50044E9}"/>
                      </a:ext>
                    </a:extLst>
                  </p:cNvPr>
                  <p:cNvSpPr/>
                  <p:nvPr/>
                </p:nvSpPr>
                <p:spPr>
                  <a:xfrm>
                    <a:off x="4326923" y="2829691"/>
                    <a:ext cx="756287" cy="3389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720" i="1">
                              <a:latin typeface="Cambria Math" panose="02040503050406030204" pitchFamily="18" charset="0"/>
                            </a:rPr>
                            <m:t>−1/</m:t>
                          </m:r>
                          <m:rad>
                            <m:radPr>
                              <m:degHide m:val="on"/>
                              <m:ctrlPr>
                                <a:rPr lang="en-US" sz="72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72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oMath>
                      </m:oMathPara>
                    </a14:m>
                    <a:endParaRPr lang="en-US" sz="720" dirty="0"/>
                  </a:p>
                </p:txBody>
              </p:sp>
            </mc:Choice>
            <mc:Fallback xmlns="">
              <p:sp>
                <p:nvSpPr>
                  <p:cNvPr id="202" name="Rectangle 201">
                    <a:extLst>
                      <a:ext uri="{FF2B5EF4-FFF2-40B4-BE49-F238E27FC236}">
                        <a16:creationId xmlns:a16="http://schemas.microsoft.com/office/drawing/2014/main" id="{EB876E5E-D9AB-1642-A659-C44AA50044E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26923" y="2829691"/>
                    <a:ext cx="756287" cy="33895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28BF80A2-6378-AC46-B33D-29CD9890E35F}"/>
                  </a:ext>
                </a:extLst>
              </p:cNvPr>
              <p:cNvCxnSpPr/>
              <p:nvPr/>
            </p:nvCxnSpPr>
            <p:spPr>
              <a:xfrm rot="16200000">
                <a:off x="4979974" y="3244096"/>
                <a:ext cx="0" cy="8371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D101FF6-CB55-424D-AA02-3CE4708F7497}"/>
                  </a:ext>
                </a:extLst>
              </p:cNvPr>
              <p:cNvCxnSpPr/>
              <p:nvPr/>
            </p:nvCxnSpPr>
            <p:spPr>
              <a:xfrm rot="16200000">
                <a:off x="4979974" y="2529146"/>
                <a:ext cx="0" cy="8371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712302A4-8F42-784B-8B4B-8C210D105EEF}"/>
                  </a:ext>
                </a:extLst>
              </p:cNvPr>
              <p:cNvSpPr txBox="1"/>
              <p:nvPr/>
            </p:nvSpPr>
            <p:spPr>
              <a:xfrm>
                <a:off x="7414413" y="2613196"/>
                <a:ext cx="1316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712302A4-8F42-784B-8B4B-8C210D105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4413" y="2613196"/>
                <a:ext cx="131638" cy="249299"/>
              </a:xfrm>
              <a:prstGeom prst="rect">
                <a:avLst/>
              </a:prstGeom>
              <a:blipFill>
                <a:blip r:embed="rId9"/>
                <a:stretch>
                  <a:fillRect l="-33333" r="-25000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8584FDA-281F-4F4D-BF41-418ACCFAB4CA}"/>
                  </a:ext>
                </a:extLst>
              </p:cNvPr>
              <p:cNvSpPr txBox="1"/>
              <p:nvPr/>
            </p:nvSpPr>
            <p:spPr>
              <a:xfrm>
                <a:off x="6010609" y="1165862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8584FDA-281F-4F4D-BF41-418ACCFAB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609" y="1165862"/>
                <a:ext cx="193643" cy="249299"/>
              </a:xfrm>
              <a:prstGeom prst="rect">
                <a:avLst/>
              </a:prstGeom>
              <a:blipFill>
                <a:blip r:embed="rId10"/>
                <a:stretch>
                  <a:fillRect l="-31250" r="-3125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extLst>
              <a:ext uri="{FF2B5EF4-FFF2-40B4-BE49-F238E27FC236}">
                <a16:creationId xmlns:a16="http://schemas.microsoft.com/office/drawing/2014/main" id="{AE1F2EE8-42FB-7341-A978-DC87A95490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 rot="3902244">
            <a:off x="5660641" y="2188925"/>
            <a:ext cx="315398" cy="378149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2D772164-39CD-A746-B12B-447C5C4D09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 rot="15329487">
            <a:off x="6020314" y="2644243"/>
            <a:ext cx="315398" cy="378149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7378521F-5E66-8E4A-8A9F-F1B0A221B6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 rot="16486529">
            <a:off x="5579749" y="2613139"/>
            <a:ext cx="379751" cy="378149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70A5D643-76A4-B548-99B7-B8F89DBD57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 rot="3472963">
            <a:off x="6012560" y="2174326"/>
            <a:ext cx="379751" cy="378149"/>
          </a:xfrm>
          <a:prstGeom prst="rect">
            <a:avLst/>
          </a:prstGeom>
        </p:spPr>
      </p:pic>
      <p:grpSp>
        <p:nvGrpSpPr>
          <p:cNvPr id="237" name="Group 236">
            <a:extLst>
              <a:ext uri="{FF2B5EF4-FFF2-40B4-BE49-F238E27FC236}">
                <a16:creationId xmlns:a16="http://schemas.microsoft.com/office/drawing/2014/main" id="{3DE9C00E-9DD9-1F42-A0E3-9A865561D855}"/>
              </a:ext>
            </a:extLst>
          </p:cNvPr>
          <p:cNvGrpSpPr>
            <a:grpSpLocks noChangeAspect="1"/>
          </p:cNvGrpSpPr>
          <p:nvPr/>
        </p:nvGrpSpPr>
        <p:grpSpPr>
          <a:xfrm>
            <a:off x="7741920" y="1157231"/>
            <a:ext cx="2871701" cy="2656599"/>
            <a:chOff x="431800" y="1336132"/>
            <a:chExt cx="5228110" cy="4836494"/>
          </a:xfrm>
        </p:grpSpPr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1E3CB121-1874-814A-8072-723308593C1D}"/>
                </a:ext>
              </a:extLst>
            </p:cNvPr>
            <p:cNvGrpSpPr/>
            <p:nvPr/>
          </p:nvGrpSpPr>
          <p:grpSpPr>
            <a:xfrm>
              <a:off x="431800" y="3796099"/>
              <a:ext cx="5029707" cy="614298"/>
              <a:chOff x="194971" y="4503420"/>
              <a:chExt cx="5029707" cy="614298"/>
            </a:xfrm>
          </p:grpSpPr>
          <p:cxnSp>
            <p:nvCxnSpPr>
              <p:cNvPr id="262" name="Straight Arrow Connector 261">
                <a:extLst>
                  <a:ext uri="{FF2B5EF4-FFF2-40B4-BE49-F238E27FC236}">
                    <a16:creationId xmlns:a16="http://schemas.microsoft.com/office/drawing/2014/main" id="{38C89052-D481-184B-8F7F-AD90A2A5DC07}"/>
                  </a:ext>
                </a:extLst>
              </p:cNvPr>
              <p:cNvCxnSpPr/>
              <p:nvPr/>
            </p:nvCxnSpPr>
            <p:spPr>
              <a:xfrm>
                <a:off x="194971" y="4572000"/>
                <a:ext cx="5029707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A600E8B9-050C-5D4A-82D4-18FEA33AEF14}"/>
                  </a:ext>
                </a:extLst>
              </p:cNvPr>
              <p:cNvCxnSpPr/>
              <p:nvPr/>
            </p:nvCxnSpPr>
            <p:spPr>
              <a:xfrm>
                <a:off x="2054681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1E24B10D-F3FD-294B-8A53-D594E429537C}"/>
                  </a:ext>
                </a:extLst>
              </p:cNvPr>
              <p:cNvCxnSpPr/>
              <p:nvPr/>
            </p:nvCxnSpPr>
            <p:spPr>
              <a:xfrm>
                <a:off x="883233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36CD0B79-A7FD-6745-A97B-94ABCD649895}"/>
                  </a:ext>
                </a:extLst>
              </p:cNvPr>
              <p:cNvCxnSpPr/>
              <p:nvPr/>
            </p:nvCxnSpPr>
            <p:spPr>
              <a:xfrm>
                <a:off x="3226129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5A4EF989-E5F2-4249-8147-3BA85A2D5F40}"/>
                  </a:ext>
                </a:extLst>
              </p:cNvPr>
              <p:cNvCxnSpPr/>
              <p:nvPr/>
            </p:nvCxnSpPr>
            <p:spPr>
              <a:xfrm>
                <a:off x="4397577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Rectangle 266">
                    <a:extLst>
                      <a:ext uri="{FF2B5EF4-FFF2-40B4-BE49-F238E27FC236}">
                        <a16:creationId xmlns:a16="http://schemas.microsoft.com/office/drawing/2014/main" id="{CBB192C1-62FC-2D48-B099-E2F23969D35F}"/>
                      </a:ext>
                    </a:extLst>
                  </p:cNvPr>
                  <p:cNvSpPr/>
                  <p:nvPr/>
                </p:nvSpPr>
                <p:spPr>
                  <a:xfrm>
                    <a:off x="682720" y="4557392"/>
                    <a:ext cx="835237" cy="56032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−3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267" name="Rectangle 266">
                    <a:extLst>
                      <a:ext uri="{FF2B5EF4-FFF2-40B4-BE49-F238E27FC236}">
                        <a16:creationId xmlns:a16="http://schemas.microsoft.com/office/drawing/2014/main" id="{CBB192C1-62FC-2D48-B099-E2F23969D35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2720" y="4557392"/>
                    <a:ext cx="835237" cy="56032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8" name="Rectangle 267">
                    <a:extLst>
                      <a:ext uri="{FF2B5EF4-FFF2-40B4-BE49-F238E27FC236}">
                        <a16:creationId xmlns:a16="http://schemas.microsoft.com/office/drawing/2014/main" id="{537351EF-27CA-4245-A839-61B4817D745B}"/>
                      </a:ext>
                    </a:extLst>
                  </p:cNvPr>
                  <p:cNvSpPr/>
                  <p:nvPr/>
                </p:nvSpPr>
                <p:spPr>
                  <a:xfrm>
                    <a:off x="4186473" y="4557392"/>
                    <a:ext cx="835237" cy="56032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+3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268" name="Rectangle 267">
                    <a:extLst>
                      <a:ext uri="{FF2B5EF4-FFF2-40B4-BE49-F238E27FC236}">
                        <a16:creationId xmlns:a16="http://schemas.microsoft.com/office/drawing/2014/main" id="{537351EF-27CA-4245-A839-61B4817D745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86473" y="4557392"/>
                    <a:ext cx="835237" cy="56032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Rectangle 268">
                    <a:extLst>
                      <a:ext uri="{FF2B5EF4-FFF2-40B4-BE49-F238E27FC236}">
                        <a16:creationId xmlns:a16="http://schemas.microsoft.com/office/drawing/2014/main" id="{49F879FA-179C-8D4A-915C-EB3CC2A8D396}"/>
                      </a:ext>
                    </a:extLst>
                  </p:cNvPr>
                  <p:cNvSpPr/>
                  <p:nvPr/>
                </p:nvSpPr>
                <p:spPr>
                  <a:xfrm>
                    <a:off x="3018555" y="4557392"/>
                    <a:ext cx="835237" cy="56032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269" name="Rectangle 268">
                    <a:extLst>
                      <a:ext uri="{FF2B5EF4-FFF2-40B4-BE49-F238E27FC236}">
                        <a16:creationId xmlns:a16="http://schemas.microsoft.com/office/drawing/2014/main" id="{49F879FA-179C-8D4A-915C-EB3CC2A8D39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8555" y="4557392"/>
                    <a:ext cx="835237" cy="56032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0" name="Rectangle 269">
                    <a:extLst>
                      <a:ext uri="{FF2B5EF4-FFF2-40B4-BE49-F238E27FC236}">
                        <a16:creationId xmlns:a16="http://schemas.microsoft.com/office/drawing/2014/main" id="{8C3D1D03-00A1-3548-A928-8F58FBB7A2A3}"/>
                      </a:ext>
                    </a:extLst>
                  </p:cNvPr>
                  <p:cNvSpPr/>
                  <p:nvPr/>
                </p:nvSpPr>
                <p:spPr>
                  <a:xfrm>
                    <a:off x="1850639" y="4557392"/>
                    <a:ext cx="835237" cy="56032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−1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270" name="Rectangle 269">
                    <a:extLst>
                      <a:ext uri="{FF2B5EF4-FFF2-40B4-BE49-F238E27FC236}">
                        <a16:creationId xmlns:a16="http://schemas.microsoft.com/office/drawing/2014/main" id="{8C3D1D03-00A1-3548-A928-8F58FBB7A2A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50639" y="4557392"/>
                    <a:ext cx="835237" cy="560326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7B605418-C3FF-1C47-821A-BF2DDAF9DA18}"/>
                </a:ext>
              </a:extLst>
            </p:cNvPr>
            <p:cNvGrpSpPr/>
            <p:nvPr/>
          </p:nvGrpSpPr>
          <p:grpSpPr>
            <a:xfrm rot="16200000">
              <a:off x="688368" y="3571333"/>
              <a:ext cx="4367347" cy="835239"/>
              <a:chOff x="476333" y="4144206"/>
              <a:chExt cx="4367347" cy="835239"/>
            </a:xfrm>
          </p:grpSpPr>
          <p:cxnSp>
            <p:nvCxnSpPr>
              <p:cNvPr id="253" name="Straight Arrow Connector 252">
                <a:extLst>
                  <a:ext uri="{FF2B5EF4-FFF2-40B4-BE49-F238E27FC236}">
                    <a16:creationId xmlns:a16="http://schemas.microsoft.com/office/drawing/2014/main" id="{FDB9D549-4A7B-FC44-B35E-BBFEFB33F16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71978" y="2400700"/>
                <a:ext cx="3" cy="4343401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02B06657-BA37-EC4E-A861-1CE108B33BC7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8AE1AEA4-F55C-E544-9E86-C23214C17D3F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B4FF3617-6A3E-A146-A440-E25A14E52C87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D979FB1F-A314-1B4A-AF1E-8467BC660F87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65459EBD-69EE-4148-80B5-5AE098EA99A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8877" y="4281662"/>
                    <a:ext cx="835237" cy="56032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−3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65459EBD-69EE-4148-80B5-5AE098EA99A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38877" y="4281662"/>
                    <a:ext cx="835237" cy="56032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Rectangle 258">
                    <a:extLst>
                      <a:ext uri="{FF2B5EF4-FFF2-40B4-BE49-F238E27FC236}">
                        <a16:creationId xmlns:a16="http://schemas.microsoft.com/office/drawing/2014/main" id="{6EF96E55-BE99-5443-A085-E07A8EC695F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42629" y="4281664"/>
                    <a:ext cx="835237" cy="56032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+3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259" name="Rectangle 258">
                    <a:extLst>
                      <a:ext uri="{FF2B5EF4-FFF2-40B4-BE49-F238E27FC236}">
                        <a16:creationId xmlns:a16="http://schemas.microsoft.com/office/drawing/2014/main" id="{6EF96E55-BE99-5443-A085-E07A8EC695F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842629" y="4281664"/>
                    <a:ext cx="835237" cy="56032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0" name="Rectangle 259">
                    <a:extLst>
                      <a:ext uri="{FF2B5EF4-FFF2-40B4-BE49-F238E27FC236}">
                        <a16:creationId xmlns:a16="http://schemas.microsoft.com/office/drawing/2014/main" id="{E4DD09C8-3062-C647-A9C6-1A2570998DC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674714" y="4281663"/>
                    <a:ext cx="835237" cy="56032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260" name="Rectangle 259">
                    <a:extLst>
                      <a:ext uri="{FF2B5EF4-FFF2-40B4-BE49-F238E27FC236}">
                        <a16:creationId xmlns:a16="http://schemas.microsoft.com/office/drawing/2014/main" id="{E4DD09C8-3062-C647-A9C6-1A2570998DC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674714" y="4281663"/>
                    <a:ext cx="835237" cy="560326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Rectangle 260">
                    <a:extLst>
                      <a:ext uri="{FF2B5EF4-FFF2-40B4-BE49-F238E27FC236}">
                        <a16:creationId xmlns:a16="http://schemas.microsoft.com/office/drawing/2014/main" id="{F462D327-CB44-0C4D-9F33-44945739570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06795" y="4281663"/>
                    <a:ext cx="835237" cy="56032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−1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261" name="Rectangle 260">
                    <a:extLst>
                      <a:ext uri="{FF2B5EF4-FFF2-40B4-BE49-F238E27FC236}">
                        <a16:creationId xmlns:a16="http://schemas.microsoft.com/office/drawing/2014/main" id="{F462D327-CB44-0C4D-9F33-44945739570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1506795" y="4281663"/>
                    <a:ext cx="835237" cy="560326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0" name="TextBox 239">
                  <a:extLst>
                    <a:ext uri="{FF2B5EF4-FFF2-40B4-BE49-F238E27FC236}">
                      <a16:creationId xmlns:a16="http://schemas.microsoft.com/office/drawing/2014/main" id="{ED902A5F-1C58-2E4E-972B-43E32A6D5360}"/>
                    </a:ext>
                  </a:extLst>
                </p:cNvPr>
                <p:cNvSpPr txBox="1"/>
                <p:nvPr/>
              </p:nvSpPr>
              <p:spPr>
                <a:xfrm>
                  <a:off x="5453990" y="3971092"/>
                  <a:ext cx="205920" cy="3922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40" name="TextBox 239">
                  <a:extLst>
                    <a:ext uri="{FF2B5EF4-FFF2-40B4-BE49-F238E27FC236}">
                      <a16:creationId xmlns:a16="http://schemas.microsoft.com/office/drawing/2014/main" id="{ED902A5F-1C58-2E4E-972B-43E32A6D53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3990" y="3971092"/>
                  <a:ext cx="205920" cy="392228"/>
                </a:xfrm>
                <a:prstGeom prst="rect">
                  <a:avLst/>
                </a:prstGeom>
                <a:blipFill>
                  <a:blip r:embed="rId19"/>
                  <a:stretch>
                    <a:fillRect l="-44444" r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1" name="TextBox 240">
                  <a:extLst>
                    <a:ext uri="{FF2B5EF4-FFF2-40B4-BE49-F238E27FC236}">
                      <a16:creationId xmlns:a16="http://schemas.microsoft.com/office/drawing/2014/main" id="{BABD2A9A-A6AF-A744-B19D-9BA35CDC756D}"/>
                    </a:ext>
                  </a:extLst>
                </p:cNvPr>
                <p:cNvSpPr txBox="1"/>
                <p:nvPr/>
              </p:nvSpPr>
              <p:spPr>
                <a:xfrm>
                  <a:off x="2898278" y="1336132"/>
                  <a:ext cx="304327" cy="3922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41" name="TextBox 240">
                  <a:extLst>
                    <a:ext uri="{FF2B5EF4-FFF2-40B4-BE49-F238E27FC236}">
                      <a16:creationId xmlns:a16="http://schemas.microsoft.com/office/drawing/2014/main" id="{BABD2A9A-A6AF-A744-B19D-9BA35CDC75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8278" y="1336132"/>
                  <a:ext cx="304327" cy="392228"/>
                </a:xfrm>
                <a:prstGeom prst="rect">
                  <a:avLst/>
                </a:prstGeom>
                <a:blipFill>
                  <a:blip r:embed="rId20"/>
                  <a:stretch>
                    <a:fillRect l="-35714" r="-28571" b="-2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3" name="Picture 242">
              <a:extLst>
                <a:ext uri="{FF2B5EF4-FFF2-40B4-BE49-F238E27FC236}">
                  <a16:creationId xmlns:a16="http://schemas.microsoft.com/office/drawing/2014/main" id="{BB7780B9-1669-C248-B6A6-7099FAA037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6988" r="66860" b="42243"/>
            <a:stretch/>
          </p:blipFill>
          <p:spPr>
            <a:xfrm rot="3902244">
              <a:off x="2098749" y="3469752"/>
              <a:ext cx="574200" cy="688445"/>
            </a:xfrm>
            <a:prstGeom prst="rect">
              <a:avLst/>
            </a:prstGeom>
          </p:spPr>
        </p:pic>
        <p:pic>
          <p:nvPicPr>
            <p:cNvPr id="246" name="Picture 245">
              <a:extLst>
                <a:ext uri="{FF2B5EF4-FFF2-40B4-BE49-F238E27FC236}">
                  <a16:creationId xmlns:a16="http://schemas.microsoft.com/office/drawing/2014/main" id="{FA8EF5FB-4D3A-EC4A-8DB1-21D7DAE65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9" t="36988" r="21624" b="42243"/>
            <a:stretch/>
          </p:blipFill>
          <p:spPr>
            <a:xfrm rot="3472963">
              <a:off x="3211359" y="3528330"/>
              <a:ext cx="691358" cy="688445"/>
            </a:xfrm>
            <a:prstGeom prst="rect">
              <a:avLst/>
            </a:prstGeom>
          </p:spPr>
        </p:pic>
      </p:grpSp>
      <p:sp>
        <p:nvSpPr>
          <p:cNvPr id="271" name="Title 13">
            <a:extLst>
              <a:ext uri="{FF2B5EF4-FFF2-40B4-BE49-F238E27FC236}">
                <a16:creationId xmlns:a16="http://schemas.microsoft.com/office/drawing/2014/main" id="{D38D39E2-7F3B-F342-B5E1-C2A98766B7DC}"/>
              </a:ext>
            </a:extLst>
          </p:cNvPr>
          <p:cNvSpPr txBox="1">
            <a:spLocks/>
          </p:cNvSpPr>
          <p:nvPr/>
        </p:nvSpPr>
        <p:spPr bwMode="auto">
          <a:xfrm>
            <a:off x="4450080" y="316231"/>
            <a:ext cx="30861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4-QAM</a:t>
            </a:r>
          </a:p>
        </p:txBody>
      </p:sp>
      <p:sp>
        <p:nvSpPr>
          <p:cNvPr id="272" name="Title 13">
            <a:extLst>
              <a:ext uri="{FF2B5EF4-FFF2-40B4-BE49-F238E27FC236}">
                <a16:creationId xmlns:a16="http://schemas.microsoft.com/office/drawing/2014/main" id="{F103729E-CEE2-4647-B38A-400AB3C9B995}"/>
              </a:ext>
            </a:extLst>
          </p:cNvPr>
          <p:cNvSpPr txBox="1">
            <a:spLocks/>
          </p:cNvSpPr>
          <p:nvPr/>
        </p:nvSpPr>
        <p:spPr bwMode="auto">
          <a:xfrm>
            <a:off x="7604760" y="316231"/>
            <a:ext cx="30861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BPSK</a:t>
            </a:r>
          </a:p>
        </p:txBody>
      </p:sp>
      <p:sp>
        <p:nvSpPr>
          <p:cNvPr id="142" name="Title 13">
            <a:extLst>
              <a:ext uri="{FF2B5EF4-FFF2-40B4-BE49-F238E27FC236}">
                <a16:creationId xmlns:a16="http://schemas.microsoft.com/office/drawing/2014/main" id="{830D400D-988F-F044-82A4-DEBF14E73529}"/>
              </a:ext>
            </a:extLst>
          </p:cNvPr>
          <p:cNvSpPr txBox="1">
            <a:spLocks/>
          </p:cNvSpPr>
          <p:nvPr/>
        </p:nvSpPr>
        <p:spPr bwMode="auto">
          <a:xfrm>
            <a:off x="1897228" y="4389121"/>
            <a:ext cx="8725053" cy="124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20" dirty="0"/>
              <a:t>Higher Order Modulation: 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520" dirty="0"/>
              <a:t>Needs higher SNR to decode correctly.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520" dirty="0"/>
              <a:t>Achieves higher Bit Rate</a:t>
            </a:r>
          </a:p>
        </p:txBody>
      </p:sp>
      <p:sp>
        <p:nvSpPr>
          <p:cNvPr id="80" name="Title 13">
            <a:extLst>
              <a:ext uri="{FF2B5EF4-FFF2-40B4-BE49-F238E27FC236}">
                <a16:creationId xmlns:a16="http://schemas.microsoft.com/office/drawing/2014/main" id="{BB9D6EC8-E0DD-B043-B3F4-E93E3A8B5B34}"/>
              </a:ext>
            </a:extLst>
          </p:cNvPr>
          <p:cNvSpPr txBox="1">
            <a:spLocks/>
          </p:cNvSpPr>
          <p:nvPr/>
        </p:nvSpPr>
        <p:spPr bwMode="auto">
          <a:xfrm>
            <a:off x="8030345" y="3773024"/>
            <a:ext cx="2531051" cy="71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20" dirty="0">
                <a:solidFill>
                  <a:srgbClr val="C00000"/>
                </a:solidFill>
              </a:rPr>
              <a:t>1 bit/symbol</a:t>
            </a:r>
          </a:p>
        </p:txBody>
      </p:sp>
      <p:sp>
        <p:nvSpPr>
          <p:cNvPr id="81" name="Title 13">
            <a:extLst>
              <a:ext uri="{FF2B5EF4-FFF2-40B4-BE49-F238E27FC236}">
                <a16:creationId xmlns:a16="http://schemas.microsoft.com/office/drawing/2014/main" id="{3CECA25C-890F-4B41-84AE-A1E97FF644DF}"/>
              </a:ext>
            </a:extLst>
          </p:cNvPr>
          <p:cNvSpPr txBox="1">
            <a:spLocks/>
          </p:cNvSpPr>
          <p:nvPr/>
        </p:nvSpPr>
        <p:spPr bwMode="auto">
          <a:xfrm>
            <a:off x="4946181" y="3773024"/>
            <a:ext cx="2531051" cy="71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20" dirty="0">
                <a:solidFill>
                  <a:srgbClr val="C00000"/>
                </a:solidFill>
              </a:rPr>
              <a:t>2 bits/symbol</a:t>
            </a:r>
          </a:p>
        </p:txBody>
      </p:sp>
      <p:sp>
        <p:nvSpPr>
          <p:cNvPr id="82" name="Title 13">
            <a:extLst>
              <a:ext uri="{FF2B5EF4-FFF2-40B4-BE49-F238E27FC236}">
                <a16:creationId xmlns:a16="http://schemas.microsoft.com/office/drawing/2014/main" id="{FB4AB294-1CBD-B047-897A-C33198FC3D46}"/>
              </a:ext>
            </a:extLst>
          </p:cNvPr>
          <p:cNvSpPr txBox="1">
            <a:spLocks/>
          </p:cNvSpPr>
          <p:nvPr/>
        </p:nvSpPr>
        <p:spPr bwMode="auto">
          <a:xfrm>
            <a:off x="1634245" y="3773024"/>
            <a:ext cx="2531051" cy="71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20" dirty="0">
                <a:solidFill>
                  <a:srgbClr val="C00000"/>
                </a:solidFill>
              </a:rPr>
              <a:t>4 bits/symbol</a:t>
            </a:r>
          </a:p>
        </p:txBody>
      </p:sp>
      <p:sp>
        <p:nvSpPr>
          <p:cNvPr id="83" name="Title 13">
            <a:extLst>
              <a:ext uri="{FF2B5EF4-FFF2-40B4-BE49-F238E27FC236}">
                <a16:creationId xmlns:a16="http://schemas.microsoft.com/office/drawing/2014/main" id="{CCC45E1B-120F-394C-A9F1-07C091AAB8EE}"/>
              </a:ext>
            </a:extLst>
          </p:cNvPr>
          <p:cNvSpPr txBox="1">
            <a:spLocks/>
          </p:cNvSpPr>
          <p:nvPr/>
        </p:nvSpPr>
        <p:spPr bwMode="auto">
          <a:xfrm>
            <a:off x="1537447" y="5692140"/>
            <a:ext cx="9120457" cy="115036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Given an SNR, choose highest order modulation that guarantees minimal Bit Error Rate (BER)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2304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Bit Error Rate (BER) of BPSK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ECF691-5907-CF42-B21F-BB9243A194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499" y="3001244"/>
            <a:ext cx="5840730" cy="35318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132294A-131D-CF4B-A738-E15B9C51F4C5}"/>
                  </a:ext>
                </a:extLst>
              </p:cNvPr>
              <p:cNvSpPr/>
              <p:nvPr/>
            </p:nvSpPr>
            <p:spPr>
              <a:xfrm>
                <a:off x="5998012" y="1174307"/>
                <a:ext cx="198882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132294A-131D-CF4B-A738-E15B9C51F4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012" y="1174307"/>
                <a:ext cx="1988820" cy="430887"/>
              </a:xfrm>
              <a:prstGeom prst="rect">
                <a:avLst/>
              </a:prstGeom>
              <a:blipFill>
                <a:blip r:embed="rId5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3C5B2BC-B901-AA4D-B97E-0DAC8FA1DDC6}"/>
              </a:ext>
            </a:extLst>
          </p:cNvPr>
          <p:cNvCxnSpPr/>
          <p:nvPr/>
        </p:nvCxnSpPr>
        <p:spPr>
          <a:xfrm>
            <a:off x="4364699" y="1461736"/>
            <a:ext cx="18105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8D71730-F4F2-5248-895C-663263E72E27}"/>
              </a:ext>
            </a:extLst>
          </p:cNvPr>
          <p:cNvGrpSpPr/>
          <p:nvPr/>
        </p:nvGrpSpPr>
        <p:grpSpPr>
          <a:xfrm>
            <a:off x="9786952" y="884841"/>
            <a:ext cx="723788" cy="965949"/>
            <a:chOff x="4732991" y="1671935"/>
            <a:chExt cx="804209" cy="10732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0BA947A2-8901-B345-ADCE-514A583D8040}"/>
                    </a:ext>
                  </a:extLst>
                </p:cNvPr>
                <p:cNvSpPr/>
                <p:nvPr/>
              </p:nvSpPr>
              <p:spPr>
                <a:xfrm>
                  <a:off x="4732991" y="1967718"/>
                  <a:ext cx="804209" cy="4903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⋛</m:t>
                        </m:r>
                      </m:oMath>
                    </m:oMathPara>
                  </a14:m>
                  <a:endParaRPr lang="en-US" sz="2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0BA947A2-8901-B345-ADCE-514A583D80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2991" y="1967718"/>
                  <a:ext cx="804209" cy="490377"/>
                </a:xfrm>
                <a:prstGeom prst="rect">
                  <a:avLst/>
                </a:prstGeom>
                <a:blipFill>
                  <a:blip r:embed="rId6"/>
                  <a:stretch>
                    <a:fillRect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FBA51989-4FA8-264D-A2A5-AFE6C84A922A}"/>
                    </a:ext>
                  </a:extLst>
                </p:cNvPr>
                <p:cNvSpPr/>
                <p:nvPr/>
              </p:nvSpPr>
              <p:spPr>
                <a:xfrm>
                  <a:off x="4732991" y="2300645"/>
                  <a:ext cx="804209" cy="4445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FBA51989-4FA8-264D-A2A5-AFE6C84A92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2991" y="2300645"/>
                  <a:ext cx="804209" cy="44456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2369D6FF-A5F4-F24F-AB50-4808D363533E}"/>
                    </a:ext>
                  </a:extLst>
                </p:cNvPr>
                <p:cNvSpPr/>
                <p:nvPr/>
              </p:nvSpPr>
              <p:spPr>
                <a:xfrm>
                  <a:off x="4732991" y="1671935"/>
                  <a:ext cx="804209" cy="4445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2369D6FF-A5F4-F24F-AB50-4808D363533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2991" y="1671935"/>
                  <a:ext cx="804209" cy="44456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32B8F86-FC56-584D-86DD-D9DE7EC6FD11}"/>
                  </a:ext>
                </a:extLst>
              </p:cNvPr>
              <p:cNvSpPr/>
              <p:nvPr/>
            </p:nvSpPr>
            <p:spPr>
              <a:xfrm>
                <a:off x="9140082" y="2138391"/>
                <a:ext cx="88543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32B8F86-FC56-584D-86DD-D9DE7EC6FD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0082" y="2138391"/>
                <a:ext cx="885435" cy="400110"/>
              </a:xfrm>
              <a:prstGeom prst="rect">
                <a:avLst/>
              </a:prstGeom>
              <a:blipFill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C6CBE22-F84B-6242-81B2-7D671885A52B}"/>
                  </a:ext>
                </a:extLst>
              </p:cNvPr>
              <p:cNvSpPr/>
              <p:nvPr/>
            </p:nvSpPr>
            <p:spPr>
              <a:xfrm>
                <a:off x="10287674" y="2133509"/>
                <a:ext cx="38504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C6CBE22-F84B-6242-81B2-7D671885A5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674" y="2133509"/>
                <a:ext cx="385041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1760992-87F4-3C46-8358-1D307CF22B04}"/>
              </a:ext>
            </a:extLst>
          </p:cNvPr>
          <p:cNvCxnSpPr/>
          <p:nvPr/>
        </p:nvCxnSpPr>
        <p:spPr>
          <a:xfrm>
            <a:off x="10991755" y="4111418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2B32EB22-819D-2143-ACF8-81FEA997CFB8}"/>
              </a:ext>
            </a:extLst>
          </p:cNvPr>
          <p:cNvSpPr/>
          <p:nvPr/>
        </p:nvSpPr>
        <p:spPr>
          <a:xfrm>
            <a:off x="10950607" y="4131992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CFD3E71-8B9E-D84E-A4FD-74E91A801305}"/>
              </a:ext>
            </a:extLst>
          </p:cNvPr>
          <p:cNvCxnSpPr/>
          <p:nvPr/>
        </p:nvCxnSpPr>
        <p:spPr>
          <a:xfrm>
            <a:off x="8995438" y="4173140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45CEEC5-7111-0244-B3C3-BC572EAC756D}"/>
              </a:ext>
            </a:extLst>
          </p:cNvPr>
          <p:cNvCxnSpPr>
            <a:cxnSpLocks/>
          </p:cNvCxnSpPr>
          <p:nvPr/>
        </p:nvCxnSpPr>
        <p:spPr>
          <a:xfrm flipH="1" flipV="1">
            <a:off x="10136482" y="3130437"/>
            <a:ext cx="3" cy="197510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F8AC834-5964-C143-8CA2-05E34E07646F}"/>
              </a:ext>
            </a:extLst>
          </p:cNvPr>
          <p:cNvCxnSpPr/>
          <p:nvPr/>
        </p:nvCxnSpPr>
        <p:spPr>
          <a:xfrm>
            <a:off x="9351584" y="4111418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E703B26-3749-0E41-A32C-D219F7344F10}"/>
                  </a:ext>
                </a:extLst>
              </p:cNvPr>
              <p:cNvSpPr txBox="1"/>
              <p:nvPr/>
            </p:nvSpPr>
            <p:spPr>
              <a:xfrm>
                <a:off x="11378749" y="4221428"/>
                <a:ext cx="1662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E703B26-3749-0E41-A32C-D219F7344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8749" y="4221428"/>
                <a:ext cx="166212" cy="276999"/>
              </a:xfrm>
              <a:prstGeom prst="rect">
                <a:avLst/>
              </a:prstGeom>
              <a:blipFill>
                <a:blip r:embed="rId11"/>
                <a:stretch>
                  <a:fillRect l="-28571" r="-21429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650B76E-1293-8F4D-96B2-AAE24B2BF18C}"/>
                  </a:ext>
                </a:extLst>
              </p:cNvPr>
              <p:cNvSpPr txBox="1"/>
              <p:nvPr/>
            </p:nvSpPr>
            <p:spPr>
              <a:xfrm>
                <a:off x="10182422" y="2843487"/>
                <a:ext cx="2151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650B76E-1293-8F4D-96B2-AAE24B2BF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2422" y="2843487"/>
                <a:ext cx="215122" cy="276999"/>
              </a:xfrm>
              <a:prstGeom prst="rect">
                <a:avLst/>
              </a:prstGeom>
              <a:blipFill>
                <a:blip r:embed="rId12"/>
                <a:stretch>
                  <a:fillRect l="-27778" r="-2777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Oval 71">
            <a:extLst>
              <a:ext uri="{FF2B5EF4-FFF2-40B4-BE49-F238E27FC236}">
                <a16:creationId xmlns:a16="http://schemas.microsoft.com/office/drawing/2014/main" id="{77EEA1A3-F2FB-AA40-81E9-0F5ED7ECF894}"/>
              </a:ext>
            </a:extLst>
          </p:cNvPr>
          <p:cNvSpPr/>
          <p:nvPr/>
        </p:nvSpPr>
        <p:spPr>
          <a:xfrm>
            <a:off x="9310436" y="4132265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8777A4D-DDB1-8F42-A785-41FFEC066B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t="36988" r="21624" b="42243"/>
          <a:stretch/>
        </p:blipFill>
        <p:spPr>
          <a:xfrm>
            <a:off x="10667337" y="3800029"/>
            <a:ext cx="622223" cy="61960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B13ABEE-313E-A940-9CC9-390A129BD35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6988" r="66860" b="42243"/>
          <a:stretch/>
        </p:blipFill>
        <p:spPr>
          <a:xfrm>
            <a:off x="9066446" y="3802521"/>
            <a:ext cx="516781" cy="619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F7603BE9-83C1-5646-A1A5-0F3DCDBC9720}"/>
                  </a:ext>
                </a:extLst>
              </p:cNvPr>
              <p:cNvSpPr/>
              <p:nvPr/>
            </p:nvSpPr>
            <p:spPr>
              <a:xfrm>
                <a:off x="9142970" y="4159993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F7603BE9-83C1-5646-A1A5-0F3DCDBC9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2970" y="4159993"/>
                <a:ext cx="431528" cy="2862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95636C4F-F377-2A48-8317-79E8C97EA46A}"/>
                  </a:ext>
                </a:extLst>
              </p:cNvPr>
              <p:cNvSpPr/>
              <p:nvPr/>
            </p:nvSpPr>
            <p:spPr>
              <a:xfrm>
                <a:off x="10783140" y="4159993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95636C4F-F377-2A48-8317-79E8C97EA4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3140" y="4159993"/>
                <a:ext cx="431528" cy="2862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>
            <a:extLst>
              <a:ext uri="{FF2B5EF4-FFF2-40B4-BE49-F238E27FC236}">
                <a16:creationId xmlns:a16="http://schemas.microsoft.com/office/drawing/2014/main" id="{6AE971E4-CC49-EF41-9C00-5D19B756A893}"/>
              </a:ext>
            </a:extLst>
          </p:cNvPr>
          <p:cNvSpPr/>
          <p:nvPr/>
        </p:nvSpPr>
        <p:spPr>
          <a:xfrm>
            <a:off x="10113511" y="3590210"/>
            <a:ext cx="45941" cy="11658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8380A02-F392-0F48-9BBF-ABC259467227}"/>
              </a:ext>
            </a:extLst>
          </p:cNvPr>
          <p:cNvSpPr/>
          <p:nvPr/>
        </p:nvSpPr>
        <p:spPr>
          <a:xfrm>
            <a:off x="1524000" y="737181"/>
            <a:ext cx="12607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Encoding: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285F3C4-A83A-234B-88A9-00D4165744E2}"/>
              </a:ext>
            </a:extLst>
          </p:cNvPr>
          <p:cNvSpPr/>
          <p:nvPr/>
        </p:nvSpPr>
        <p:spPr>
          <a:xfrm>
            <a:off x="8485660" y="737181"/>
            <a:ext cx="12607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Decoding: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8A8C004-CFC2-6B4A-B6F1-304B3C519FBF}"/>
              </a:ext>
            </a:extLst>
          </p:cNvPr>
          <p:cNvGrpSpPr/>
          <p:nvPr/>
        </p:nvGrpSpPr>
        <p:grpSpPr>
          <a:xfrm>
            <a:off x="9786951" y="1823385"/>
            <a:ext cx="723788" cy="965949"/>
            <a:chOff x="4732991" y="1671935"/>
            <a:chExt cx="804209" cy="10732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74328274-7FC4-7648-B410-E2DE093DFD21}"/>
                    </a:ext>
                  </a:extLst>
                </p:cNvPr>
                <p:cNvSpPr/>
                <p:nvPr/>
              </p:nvSpPr>
              <p:spPr>
                <a:xfrm>
                  <a:off x="4732991" y="1967718"/>
                  <a:ext cx="804209" cy="4903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⋛</m:t>
                        </m:r>
                      </m:oMath>
                    </m:oMathPara>
                  </a14:m>
                  <a:endParaRPr lang="en-US" sz="2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74328274-7FC4-7648-B410-E2DE093DFD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2991" y="1967718"/>
                  <a:ext cx="804209" cy="490377"/>
                </a:xfrm>
                <a:prstGeom prst="rect">
                  <a:avLst/>
                </a:prstGeom>
                <a:blipFill>
                  <a:blip r:embed="rId16"/>
                  <a:stretch>
                    <a:fillRect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CBD77606-54E3-EF49-A80F-C5C6519EB728}"/>
                    </a:ext>
                  </a:extLst>
                </p:cNvPr>
                <p:cNvSpPr/>
                <p:nvPr/>
              </p:nvSpPr>
              <p:spPr>
                <a:xfrm>
                  <a:off x="4732991" y="2300645"/>
                  <a:ext cx="804209" cy="4445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CBD77606-54E3-EF49-A80F-C5C6519EB7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2991" y="2300645"/>
                  <a:ext cx="804209" cy="44456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BB92B56D-D767-F94A-A9F6-8BC53947DE08}"/>
                    </a:ext>
                  </a:extLst>
                </p:cNvPr>
                <p:cNvSpPr/>
                <p:nvPr/>
              </p:nvSpPr>
              <p:spPr>
                <a:xfrm>
                  <a:off x="4732991" y="1671935"/>
                  <a:ext cx="804209" cy="4445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BB92B56D-D767-F94A-A9F6-8BC53947DE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2991" y="1671935"/>
                  <a:ext cx="804209" cy="44456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9738672-E5E6-4246-B023-B05D551D72FD}"/>
                  </a:ext>
                </a:extLst>
              </p:cNvPr>
              <p:cNvSpPr/>
              <p:nvPr/>
            </p:nvSpPr>
            <p:spPr>
              <a:xfrm>
                <a:off x="8176432" y="1173323"/>
                <a:ext cx="1988820" cy="465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=+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9738672-E5E6-4246-B023-B05D551D72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432" y="1173323"/>
                <a:ext cx="1988820" cy="465064"/>
              </a:xfrm>
              <a:prstGeom prst="rect">
                <a:avLst/>
              </a:prstGeom>
              <a:blipFill>
                <a:blip r:embed="rId18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C3FF11B-F38C-6541-9ADB-F0E879583E4D}"/>
                  </a:ext>
                </a:extLst>
              </p:cNvPr>
              <p:cNvSpPr/>
              <p:nvPr/>
            </p:nvSpPr>
            <p:spPr>
              <a:xfrm>
                <a:off x="10167664" y="1173323"/>
                <a:ext cx="2024335" cy="465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=−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C3FF11B-F38C-6541-9ADB-F0E879583E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7664" y="1173323"/>
                <a:ext cx="2024335" cy="465064"/>
              </a:xfrm>
              <a:prstGeom prst="rect">
                <a:avLst/>
              </a:prstGeom>
              <a:blipFill>
                <a:blip r:embed="rId19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8E74742-FDF6-954B-8D45-25F7F8FAA114}"/>
                  </a:ext>
                </a:extLst>
              </p:cNvPr>
              <p:cNvSpPr/>
              <p:nvPr/>
            </p:nvSpPr>
            <p:spPr>
              <a:xfrm>
                <a:off x="1532804" y="1111139"/>
                <a:ext cx="2672216" cy="9123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=0→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20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=1→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=+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8E74742-FDF6-954B-8D45-25F7F8FAA1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804" y="1111139"/>
                <a:ext cx="2672216" cy="91230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2CC687F-DD91-EE4B-AFFD-46ADD2FDF41E}"/>
                  </a:ext>
                </a:extLst>
              </p:cNvPr>
              <p:cNvSpPr/>
              <p:nvPr/>
            </p:nvSpPr>
            <p:spPr>
              <a:xfrm>
                <a:off x="1220804" y="2372380"/>
                <a:ext cx="526196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𝐵𝐸𝑅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2CC687F-DD91-EE4B-AFFD-46ADD2FDF4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804" y="2372380"/>
                <a:ext cx="5261961" cy="461665"/>
              </a:xfrm>
              <a:prstGeom prst="rect">
                <a:avLst/>
              </a:prstGeom>
              <a:blipFill>
                <a:blip r:embed="rId21"/>
                <a:stretch>
                  <a:fillRect l="-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415DBE7-6353-E140-ACD4-4D7F884EC4FE}"/>
                  </a:ext>
                </a:extLst>
              </p:cNvPr>
              <p:cNvSpPr/>
              <p:nvPr/>
            </p:nvSpPr>
            <p:spPr>
              <a:xfrm>
                <a:off x="2120292" y="2335799"/>
                <a:ext cx="1328848" cy="534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𝑆𝑁𝑅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415DBE7-6353-E140-ACD4-4D7F884EC4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292" y="2335799"/>
                <a:ext cx="1328848" cy="534826"/>
              </a:xfrm>
              <a:prstGeom prst="rect">
                <a:avLst/>
              </a:prstGeom>
              <a:blipFill>
                <a:blip r:embed="rId22"/>
                <a:stretch>
                  <a:fillRect r="-37143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3A6DEF4-1036-4B49-AE57-48606FCF8EED}"/>
                  </a:ext>
                </a:extLst>
              </p:cNvPr>
              <p:cNvSpPr/>
              <p:nvPr/>
            </p:nvSpPr>
            <p:spPr>
              <a:xfrm>
                <a:off x="3949863" y="2332048"/>
                <a:ext cx="1328848" cy="542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3A6DEF4-1036-4B49-AE57-48606FCF8E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863" y="2332048"/>
                <a:ext cx="1328848" cy="542328"/>
              </a:xfrm>
              <a:prstGeom prst="rect">
                <a:avLst/>
              </a:prstGeom>
              <a:blipFill>
                <a:blip r:embed="rId23"/>
                <a:stretch>
                  <a:fillRect r="-5428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23030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Bit Error Rate (BER)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6A64CE6-AD8F-8844-A17C-CB93CABF5A06}"/>
              </a:ext>
            </a:extLst>
          </p:cNvPr>
          <p:cNvSpPr/>
          <p:nvPr/>
        </p:nvSpPr>
        <p:spPr>
          <a:xfrm>
            <a:off x="697048" y="2313857"/>
            <a:ext cx="52392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Signal-to-Noise Ratio: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EF60133-4C0C-3F4F-8A56-D219B66BE221}"/>
                  </a:ext>
                </a:extLst>
              </p:cNvPr>
              <p:cNvSpPr/>
              <p:nvPr/>
            </p:nvSpPr>
            <p:spPr>
              <a:xfrm>
                <a:off x="3557991" y="2328751"/>
                <a:ext cx="110073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𝑆𝑁𝑅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EF60133-4C0C-3F4F-8A56-D219B66BE2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991" y="2328751"/>
                <a:ext cx="1100736" cy="430887"/>
              </a:xfrm>
              <a:prstGeom prst="rect">
                <a:avLst/>
              </a:prstGeom>
              <a:blipFill>
                <a:blip r:embed="rId4"/>
                <a:stretch>
                  <a:fillRect l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FAB3673B-700E-9A40-8E60-338713066614}"/>
              </a:ext>
            </a:extLst>
          </p:cNvPr>
          <p:cNvSpPr/>
          <p:nvPr/>
        </p:nvSpPr>
        <p:spPr>
          <a:xfrm>
            <a:off x="726689" y="4106512"/>
            <a:ext cx="27624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SNR per bit: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8A32579-07B6-474B-ACEF-7DFE92F5B959}"/>
                  </a:ext>
                </a:extLst>
              </p:cNvPr>
              <p:cNvSpPr/>
              <p:nvPr/>
            </p:nvSpPr>
            <p:spPr>
              <a:xfrm>
                <a:off x="2491606" y="3930117"/>
                <a:ext cx="781354" cy="783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8A32579-07B6-474B-ACEF-7DFE92F5B9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606" y="3930117"/>
                <a:ext cx="781354" cy="783676"/>
              </a:xfrm>
              <a:prstGeom prst="rect">
                <a:avLst/>
              </a:prstGeom>
              <a:blipFill>
                <a:blip r:embed="rId5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>
            <a:extLst>
              <a:ext uri="{FF2B5EF4-FFF2-40B4-BE49-F238E27FC236}">
                <a16:creationId xmlns:a16="http://schemas.microsoft.com/office/drawing/2014/main" id="{BB6D178B-B451-C54F-947A-C9903A3172B3}"/>
              </a:ext>
            </a:extLst>
          </p:cNvPr>
          <p:cNvSpPr/>
          <p:nvPr/>
        </p:nvSpPr>
        <p:spPr>
          <a:xfrm>
            <a:off x="712595" y="3109274"/>
            <a:ext cx="32679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SNR per symbol: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AB64BC9-3D45-8342-87AE-35BFDE7BA643}"/>
                  </a:ext>
                </a:extLst>
              </p:cNvPr>
              <p:cNvSpPr/>
              <p:nvPr/>
            </p:nvSpPr>
            <p:spPr>
              <a:xfrm>
                <a:off x="2971768" y="2958306"/>
                <a:ext cx="781354" cy="783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AB64BC9-3D45-8342-87AE-35BFDE7BA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768" y="2958306"/>
                <a:ext cx="781354" cy="783676"/>
              </a:xfrm>
              <a:prstGeom prst="rect">
                <a:avLst/>
              </a:prstGeom>
              <a:blipFill>
                <a:blip r:embed="rId6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6586776-4E6E-6649-80C4-0333B4834640}"/>
                  </a:ext>
                </a:extLst>
              </p:cNvPr>
              <p:cNvSpPr/>
              <p:nvPr/>
            </p:nvSpPr>
            <p:spPr>
              <a:xfrm>
                <a:off x="981416" y="5205929"/>
                <a:ext cx="1633339" cy="787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6586776-4E6E-6649-80C4-0333B48346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16" y="5205929"/>
                <a:ext cx="1633339" cy="787780"/>
              </a:xfrm>
              <a:prstGeom prst="rect">
                <a:avLst/>
              </a:prstGeom>
              <a:blipFill>
                <a:blip r:embed="rId7"/>
                <a:stretch>
                  <a:fillRect l="-775"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DB7B3E1C-CE5A-0B41-8207-7271716ADE9C}"/>
                  </a:ext>
                </a:extLst>
              </p:cNvPr>
              <p:cNvSpPr/>
              <p:nvPr/>
            </p:nvSpPr>
            <p:spPr>
              <a:xfrm>
                <a:off x="697048" y="986502"/>
                <a:ext cx="523920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Number of Constellation Points: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DB7B3E1C-CE5A-0B41-8207-7271716ADE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48" y="986502"/>
                <a:ext cx="5239206" cy="430887"/>
              </a:xfrm>
              <a:prstGeom prst="rect">
                <a:avLst/>
              </a:prstGeom>
              <a:blipFill>
                <a:blip r:embed="rId8"/>
                <a:stretch>
                  <a:fillRect l="-1208" t="-857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69">
            <a:extLst>
              <a:ext uri="{FF2B5EF4-FFF2-40B4-BE49-F238E27FC236}">
                <a16:creationId xmlns:a16="http://schemas.microsoft.com/office/drawing/2014/main" id="{D90EA78D-27B2-6B44-AAEF-E0202E516042}"/>
              </a:ext>
            </a:extLst>
          </p:cNvPr>
          <p:cNvSpPr/>
          <p:nvPr/>
        </p:nvSpPr>
        <p:spPr>
          <a:xfrm>
            <a:off x="697048" y="1649485"/>
            <a:ext cx="52392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Bits per symbol: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0C250AE-CF2F-DD4B-963E-0A8D2BEEB59A}"/>
                  </a:ext>
                </a:extLst>
              </p:cNvPr>
              <p:cNvSpPr/>
              <p:nvPr/>
            </p:nvSpPr>
            <p:spPr>
              <a:xfrm>
                <a:off x="2831326" y="1633951"/>
                <a:ext cx="100296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2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2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0C250AE-CF2F-DD4B-963E-0A8D2BEEB5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326" y="1633951"/>
                <a:ext cx="1002967" cy="430887"/>
              </a:xfrm>
              <a:prstGeom prst="rect">
                <a:avLst/>
              </a:prstGeom>
              <a:blipFill>
                <a:blip r:embed="rId9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C18303A-B1A8-0440-8123-9BDDEFC149EB}"/>
                  </a:ext>
                </a:extLst>
              </p:cNvPr>
              <p:cNvSpPr/>
              <p:nvPr/>
            </p:nvSpPr>
            <p:spPr>
              <a:xfrm>
                <a:off x="2928357" y="4122183"/>
                <a:ext cx="2360004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??</m:t>
                      </m:r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C18303A-B1A8-0440-8123-9BDDEFC149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8357" y="4122183"/>
                <a:ext cx="2360004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8E1B185-F8DC-3E44-8814-DA91D28029B1}"/>
                  </a:ext>
                </a:extLst>
              </p:cNvPr>
              <p:cNvSpPr/>
              <p:nvPr/>
            </p:nvSpPr>
            <p:spPr>
              <a:xfrm>
                <a:off x="3163919" y="5175734"/>
                <a:ext cx="1633339" cy="787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8E1B185-F8DC-3E44-8814-DA91D28029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919" y="5175734"/>
                <a:ext cx="1633339" cy="787780"/>
              </a:xfrm>
              <a:prstGeom prst="rect">
                <a:avLst/>
              </a:prstGeom>
              <a:blipFill>
                <a:blip r:embed="rId11"/>
                <a:stretch>
                  <a:fillRect l="-77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34EFC4F-DFB5-1945-8562-0E67790B3F7D}"/>
                  </a:ext>
                </a:extLst>
              </p:cNvPr>
              <p:cNvSpPr/>
              <p:nvPr/>
            </p:nvSpPr>
            <p:spPr>
              <a:xfrm>
                <a:off x="5346422" y="5175734"/>
                <a:ext cx="1633339" cy="787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34EFC4F-DFB5-1945-8562-0E67790B3F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422" y="5175734"/>
                <a:ext cx="1633339" cy="787780"/>
              </a:xfrm>
              <a:prstGeom prst="rect">
                <a:avLst/>
              </a:prstGeom>
              <a:blipFill>
                <a:blip r:embed="rId12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F28D664-F31C-9741-9142-2A281D9A29A7}"/>
                  </a:ext>
                </a:extLst>
              </p:cNvPr>
              <p:cNvSpPr/>
              <p:nvPr/>
            </p:nvSpPr>
            <p:spPr>
              <a:xfrm>
                <a:off x="7394744" y="5175734"/>
                <a:ext cx="1633339" cy="787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f>
                        <m:f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F28D664-F31C-9741-9142-2A281D9A29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4744" y="5175734"/>
                <a:ext cx="1633339" cy="787780"/>
              </a:xfrm>
              <a:prstGeom prst="rect">
                <a:avLst/>
              </a:prstGeom>
              <a:blipFill>
                <a:blip r:embed="rId13"/>
                <a:stretch>
                  <a:fillRect l="-775"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11695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" grpId="0"/>
      <p:bldP spid="49" grpId="0"/>
      <p:bldP spid="50" grpId="0"/>
      <p:bldP spid="51" grpId="0"/>
      <p:bldP spid="52" grpId="0"/>
      <p:bldP spid="57" grpId="0"/>
      <p:bldP spid="70" grpId="0"/>
      <p:bldP spid="2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Bit Error Rate (BER)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6A64CE6-AD8F-8844-A17C-CB93CABF5A06}"/>
              </a:ext>
            </a:extLst>
          </p:cNvPr>
          <p:cNvSpPr/>
          <p:nvPr/>
        </p:nvSpPr>
        <p:spPr>
          <a:xfrm>
            <a:off x="697048" y="2313857"/>
            <a:ext cx="52392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Signal-to-Noise Ratio: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EF60133-4C0C-3F4F-8A56-D219B66BE221}"/>
                  </a:ext>
                </a:extLst>
              </p:cNvPr>
              <p:cNvSpPr/>
              <p:nvPr/>
            </p:nvSpPr>
            <p:spPr>
              <a:xfrm>
                <a:off x="3557991" y="2328751"/>
                <a:ext cx="110073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𝑆𝑁𝑅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EF60133-4C0C-3F4F-8A56-D219B66BE2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991" y="2328751"/>
                <a:ext cx="1100736" cy="430887"/>
              </a:xfrm>
              <a:prstGeom prst="rect">
                <a:avLst/>
              </a:prstGeom>
              <a:blipFill>
                <a:blip r:embed="rId4"/>
                <a:stretch>
                  <a:fillRect l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FAB3673B-700E-9A40-8E60-338713066614}"/>
              </a:ext>
            </a:extLst>
          </p:cNvPr>
          <p:cNvSpPr/>
          <p:nvPr/>
        </p:nvSpPr>
        <p:spPr>
          <a:xfrm>
            <a:off x="726689" y="4131820"/>
            <a:ext cx="27624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SNR per bit: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8A32579-07B6-474B-ACEF-7DFE92F5B959}"/>
                  </a:ext>
                </a:extLst>
              </p:cNvPr>
              <p:cNvSpPr/>
              <p:nvPr/>
            </p:nvSpPr>
            <p:spPr>
              <a:xfrm>
                <a:off x="2491606" y="3955425"/>
                <a:ext cx="781354" cy="783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8A32579-07B6-474B-ACEF-7DFE92F5B9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606" y="3955425"/>
                <a:ext cx="781354" cy="783676"/>
              </a:xfrm>
              <a:prstGeom prst="rect">
                <a:avLst/>
              </a:prstGeom>
              <a:blipFill>
                <a:blip r:embed="rId5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>
            <a:extLst>
              <a:ext uri="{FF2B5EF4-FFF2-40B4-BE49-F238E27FC236}">
                <a16:creationId xmlns:a16="http://schemas.microsoft.com/office/drawing/2014/main" id="{BB6D178B-B451-C54F-947A-C9903A3172B3}"/>
              </a:ext>
            </a:extLst>
          </p:cNvPr>
          <p:cNvSpPr/>
          <p:nvPr/>
        </p:nvSpPr>
        <p:spPr>
          <a:xfrm>
            <a:off x="712595" y="3153658"/>
            <a:ext cx="32679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SNR per symbol: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AB64BC9-3D45-8342-87AE-35BFDE7BA643}"/>
                  </a:ext>
                </a:extLst>
              </p:cNvPr>
              <p:cNvSpPr/>
              <p:nvPr/>
            </p:nvSpPr>
            <p:spPr>
              <a:xfrm>
                <a:off x="2971768" y="2958306"/>
                <a:ext cx="781354" cy="783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AB64BC9-3D45-8342-87AE-35BFDE7BA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768" y="2958306"/>
                <a:ext cx="781354" cy="783676"/>
              </a:xfrm>
              <a:prstGeom prst="rect">
                <a:avLst/>
              </a:prstGeom>
              <a:blipFill>
                <a:blip r:embed="rId6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6586776-4E6E-6649-80C4-0333B4834640}"/>
                  </a:ext>
                </a:extLst>
              </p:cNvPr>
              <p:cNvSpPr/>
              <p:nvPr/>
            </p:nvSpPr>
            <p:spPr>
              <a:xfrm>
                <a:off x="2894092" y="3953373"/>
                <a:ext cx="2360004" cy="787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6586776-4E6E-6649-80C4-0333B48346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092" y="3953373"/>
                <a:ext cx="2360004" cy="787780"/>
              </a:xfrm>
              <a:prstGeom prst="rect">
                <a:avLst/>
              </a:prstGeom>
              <a:blipFill>
                <a:blip r:embed="rId7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ctangle 58">
            <a:extLst>
              <a:ext uri="{FF2B5EF4-FFF2-40B4-BE49-F238E27FC236}">
                <a16:creationId xmlns:a16="http://schemas.microsoft.com/office/drawing/2014/main" id="{9DE4CEFF-D832-6F4E-B254-A4176A6F5F74}"/>
              </a:ext>
            </a:extLst>
          </p:cNvPr>
          <p:cNvSpPr/>
          <p:nvPr/>
        </p:nvSpPr>
        <p:spPr>
          <a:xfrm>
            <a:off x="5936254" y="3153658"/>
            <a:ext cx="36198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Symbol Error Rate: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5F34FE9-7C1F-324E-8883-77EA766716D2}"/>
              </a:ext>
            </a:extLst>
          </p:cNvPr>
          <p:cNvSpPr/>
          <p:nvPr/>
        </p:nvSpPr>
        <p:spPr>
          <a:xfrm>
            <a:off x="5936254" y="4131820"/>
            <a:ext cx="26196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Bit Error Rate: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BB13617-BE42-2044-AB32-0D8D31EDAF62}"/>
                  </a:ext>
                </a:extLst>
              </p:cNvPr>
              <p:cNvSpPr/>
              <p:nvPr/>
            </p:nvSpPr>
            <p:spPr>
              <a:xfrm>
                <a:off x="7917390" y="4131820"/>
                <a:ext cx="2014973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𝐵𝐸𝑅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BB13617-BE42-2044-AB32-0D8D31EDA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390" y="4131820"/>
                <a:ext cx="2014973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DB7B3E1C-CE5A-0B41-8207-7271716ADE9C}"/>
                  </a:ext>
                </a:extLst>
              </p:cNvPr>
              <p:cNvSpPr/>
              <p:nvPr/>
            </p:nvSpPr>
            <p:spPr>
              <a:xfrm>
                <a:off x="697048" y="986502"/>
                <a:ext cx="523920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Number of Constellation Points: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DB7B3E1C-CE5A-0B41-8207-7271716ADE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48" y="986502"/>
                <a:ext cx="5239206" cy="430887"/>
              </a:xfrm>
              <a:prstGeom prst="rect">
                <a:avLst/>
              </a:prstGeom>
              <a:blipFill>
                <a:blip r:embed="rId9"/>
                <a:stretch>
                  <a:fillRect l="-1208" t="-857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69">
            <a:extLst>
              <a:ext uri="{FF2B5EF4-FFF2-40B4-BE49-F238E27FC236}">
                <a16:creationId xmlns:a16="http://schemas.microsoft.com/office/drawing/2014/main" id="{D90EA78D-27B2-6B44-AAEF-E0202E516042}"/>
              </a:ext>
            </a:extLst>
          </p:cNvPr>
          <p:cNvSpPr/>
          <p:nvPr/>
        </p:nvSpPr>
        <p:spPr>
          <a:xfrm>
            <a:off x="697048" y="1649485"/>
            <a:ext cx="52392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Bits per symbol: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8EE3471-219C-DA41-981B-601ABE29437E}"/>
                  </a:ext>
                </a:extLst>
              </p:cNvPr>
              <p:cNvSpPr/>
              <p:nvPr/>
            </p:nvSpPr>
            <p:spPr>
              <a:xfrm>
                <a:off x="1981200" y="5201230"/>
                <a:ext cx="666808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Relation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200" dirty="0"/>
                  <a:t>? 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8EE3471-219C-DA41-981B-601ABE2943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201230"/>
                <a:ext cx="6668080" cy="430887"/>
              </a:xfrm>
              <a:prstGeom prst="rect">
                <a:avLst/>
              </a:prstGeom>
              <a:blipFill>
                <a:blip r:embed="rId10"/>
                <a:stretch>
                  <a:fillRect l="-1141" t="-857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76C51B3-99E6-5949-9C85-834777CEB7A8}"/>
                  </a:ext>
                </a:extLst>
              </p:cNvPr>
              <p:cNvSpPr/>
              <p:nvPr/>
            </p:nvSpPr>
            <p:spPr>
              <a:xfrm>
                <a:off x="2338524" y="5760720"/>
                <a:ext cx="1769835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/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200" i="1" dirty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200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76C51B3-99E6-5949-9C85-834777CEB7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524" y="5760720"/>
                <a:ext cx="1769835" cy="430887"/>
              </a:xfrm>
              <a:prstGeom prst="rect">
                <a:avLst/>
              </a:prstGeom>
              <a:blipFill>
                <a:blip r:embed="rId11"/>
                <a:stretch>
                  <a:fillRect l="-4286" t="-857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FE67319-FEF3-2743-9AD2-9B6C50DDC9A6}"/>
                  </a:ext>
                </a:extLst>
              </p:cNvPr>
              <p:cNvSpPr/>
              <p:nvPr/>
            </p:nvSpPr>
            <p:spPr>
              <a:xfrm>
                <a:off x="4273189" y="5760720"/>
                <a:ext cx="1769835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/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FE67319-FEF3-2743-9AD2-9B6C50DDC9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189" y="5760720"/>
                <a:ext cx="1769835" cy="430887"/>
              </a:xfrm>
              <a:prstGeom prst="rect">
                <a:avLst/>
              </a:prstGeom>
              <a:blipFill>
                <a:blip r:embed="rId12"/>
                <a:stretch>
                  <a:fillRect l="-4286" t="-857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34D3E8E-50FA-3B42-9B68-E872BCD9679C}"/>
                  </a:ext>
                </a:extLst>
              </p:cNvPr>
              <p:cNvSpPr/>
              <p:nvPr/>
            </p:nvSpPr>
            <p:spPr>
              <a:xfrm>
                <a:off x="6242144" y="5760720"/>
                <a:ext cx="1769835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/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200" i="1" dirty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200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34D3E8E-50FA-3B42-9B68-E872BCD967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144" y="5760720"/>
                <a:ext cx="1769835" cy="430887"/>
              </a:xfrm>
              <a:prstGeom prst="rect">
                <a:avLst/>
              </a:prstGeom>
              <a:blipFill>
                <a:blip r:embed="rId13"/>
                <a:stretch>
                  <a:fillRect l="-4286" t="-857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C89506C-2C4C-C34E-BF6F-1120BE70BD67}"/>
                  </a:ext>
                </a:extLst>
              </p:cNvPr>
              <p:cNvSpPr/>
              <p:nvPr/>
            </p:nvSpPr>
            <p:spPr>
              <a:xfrm>
                <a:off x="8108874" y="3167501"/>
                <a:ext cx="1894204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𝑆𝐸𝑅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C89506C-2C4C-C34E-BF6F-1120BE70BD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8874" y="3167501"/>
                <a:ext cx="1894204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0C250AE-CF2F-DD4B-963E-0A8D2BEEB59A}"/>
                  </a:ext>
                </a:extLst>
              </p:cNvPr>
              <p:cNvSpPr/>
              <p:nvPr/>
            </p:nvSpPr>
            <p:spPr>
              <a:xfrm>
                <a:off x="2831326" y="1633951"/>
                <a:ext cx="100296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2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2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0C250AE-CF2F-DD4B-963E-0A8D2BEEB5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326" y="1633951"/>
                <a:ext cx="1002967" cy="430887"/>
              </a:xfrm>
              <a:prstGeom prst="rect">
                <a:avLst/>
              </a:prstGeom>
              <a:blipFill>
                <a:blip r:embed="rId15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59248CE3-F716-1B49-AB0C-4D27254B55AA}"/>
              </a:ext>
            </a:extLst>
          </p:cNvPr>
          <p:cNvSpPr/>
          <p:nvPr/>
        </p:nvSpPr>
        <p:spPr>
          <a:xfrm>
            <a:off x="7917390" y="5735906"/>
            <a:ext cx="41141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D. Depends on Modulation Used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4856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3" grpId="0"/>
      <p:bldP spid="65" grpId="0"/>
      <p:bldP spid="71" grpId="0"/>
      <p:bldP spid="72" grpId="0"/>
      <p:bldP spid="73" grpId="0"/>
      <p:bldP spid="74" grpId="0"/>
      <p:bldP spid="83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Bit Error Rate (BER)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8EE3471-219C-DA41-981B-601ABE29437E}"/>
                  </a:ext>
                </a:extLst>
              </p:cNvPr>
              <p:cNvSpPr/>
              <p:nvPr/>
            </p:nvSpPr>
            <p:spPr>
              <a:xfrm>
                <a:off x="697048" y="2327538"/>
                <a:ext cx="480060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200" i="1" dirty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200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8EE3471-219C-DA41-981B-601ABE2943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48" y="2327538"/>
                <a:ext cx="4800600" cy="430887"/>
              </a:xfrm>
              <a:prstGeom prst="rect">
                <a:avLst/>
              </a:prstGeom>
              <a:blipFill>
                <a:blip r:embed="rId4"/>
                <a:stretch>
                  <a:fillRect l="-1319" t="-8824" b="-3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D19A06B-9F4B-9A42-884C-E481C62DF0D6}"/>
                  </a:ext>
                </a:extLst>
              </p:cNvPr>
              <p:cNvSpPr/>
              <p:nvPr/>
            </p:nvSpPr>
            <p:spPr>
              <a:xfrm>
                <a:off x="697048" y="2885056"/>
                <a:ext cx="743188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</a:rPr>
                  <a:t>1 symbol error can at most generate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bit errors.  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D19A06B-9F4B-9A42-884C-E481C62DF0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48" y="2885056"/>
                <a:ext cx="7431887" cy="461665"/>
              </a:xfrm>
              <a:prstGeom prst="rect">
                <a:avLst/>
              </a:prstGeom>
              <a:blipFill>
                <a:blip r:embed="rId5"/>
                <a:stretch>
                  <a:fillRect l="-1195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D8C4165-26CA-404F-88FD-A97C935A9978}"/>
                  </a:ext>
                </a:extLst>
              </p:cNvPr>
              <p:cNvSpPr/>
              <p:nvPr/>
            </p:nvSpPr>
            <p:spPr>
              <a:xfrm>
                <a:off x="697048" y="3568144"/>
                <a:ext cx="3700244" cy="7953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2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𝑁𝑢𝑚𝑏𝑒𝑟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𝐸𝑟𝑟𝑜𝑟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𝐵𝑖𝑡𝑠</m:t>
                          </m:r>
                        </m:num>
                        <m:den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𝑁𝑢𝑚𝑏𝑒𝑟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𝐵𝑖𝑡𝑠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D8C4165-26CA-404F-88FD-A97C935A99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48" y="3568144"/>
                <a:ext cx="3700244" cy="795346"/>
              </a:xfrm>
              <a:prstGeom prst="rect">
                <a:avLst/>
              </a:prstGeom>
              <a:blipFill>
                <a:blip r:embed="rId6"/>
                <a:stretch>
                  <a:fillRect t="-1563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71484AC-29CF-1A4F-B59E-AFDB79EB9EC7}"/>
                  </a:ext>
                </a:extLst>
              </p:cNvPr>
              <p:cNvSpPr/>
              <p:nvPr/>
            </p:nvSpPr>
            <p:spPr>
              <a:xfrm>
                <a:off x="4234751" y="3573074"/>
                <a:ext cx="4938403" cy="7953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𝑁𝑢𝑚𝑏𝑒𝑟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𝐸𝑟𝑟𝑜𝑟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𝑆𝑦𝑚𝑏𝑜𝑙𝑠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×</m:t>
                          </m:r>
                          <m:func>
                            <m:func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 dirty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2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num>
                        <m:den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𝑁𝑢𝑚𝑏𝑒𝑟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𝑆𝑦𝑚𝑏𝑜𝑙𝑠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×</m:t>
                          </m:r>
                          <m:func>
                            <m:func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 dirty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2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71484AC-29CF-1A4F-B59E-AFDB79EB9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751" y="3573074"/>
                <a:ext cx="4938403" cy="795346"/>
              </a:xfrm>
              <a:prstGeom prst="rect">
                <a:avLst/>
              </a:prstGeom>
              <a:blipFill>
                <a:blip r:embed="rId7"/>
                <a:stretch>
                  <a:fillRect t="-1563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748E4E6-F015-F841-A37D-5CF8663D7218}"/>
                  </a:ext>
                </a:extLst>
              </p:cNvPr>
              <p:cNvSpPr/>
              <p:nvPr/>
            </p:nvSpPr>
            <p:spPr>
              <a:xfrm>
                <a:off x="9173154" y="3734984"/>
                <a:ext cx="8253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748E4E6-F015-F841-A37D-5CF8663D72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3154" y="3734984"/>
                <a:ext cx="82535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0D5D894-9450-C343-B5F8-846D7451D971}"/>
                  </a:ext>
                </a:extLst>
              </p:cNvPr>
              <p:cNvSpPr/>
              <p:nvPr/>
            </p:nvSpPr>
            <p:spPr>
              <a:xfrm>
                <a:off x="1524000" y="4778944"/>
                <a:ext cx="9144000" cy="480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20" dirty="0">
                    <a:solidFill>
                      <a:srgbClr val="C00000"/>
                    </a:solidFill>
                    <a:latin typeface="+mj-lt"/>
                  </a:rPr>
                  <a:t>How much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2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52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520" dirty="0">
                    <a:solidFill>
                      <a:srgbClr val="C00000"/>
                    </a:solidFill>
                    <a:latin typeface="+mj-lt"/>
                  </a:rPr>
                  <a:t> less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2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52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520" dirty="0">
                    <a:solidFill>
                      <a:srgbClr val="C00000"/>
                    </a:solidFill>
                    <a:latin typeface="+mj-lt"/>
                  </a:rPr>
                  <a:t>?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0D5D894-9450-C343-B5F8-846D7451D9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778944"/>
                <a:ext cx="9144000" cy="480131"/>
              </a:xfrm>
              <a:prstGeom prst="rect">
                <a:avLst/>
              </a:prstGeom>
              <a:blipFill>
                <a:blip r:embed="rId9"/>
                <a:stretch>
                  <a:fillRect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A75677F5-71A8-6D4B-9C7E-7DF9EC46C4BB}"/>
              </a:ext>
            </a:extLst>
          </p:cNvPr>
          <p:cNvSpPr/>
          <p:nvPr/>
        </p:nvSpPr>
        <p:spPr>
          <a:xfrm>
            <a:off x="1524000" y="5461088"/>
            <a:ext cx="91440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20" dirty="0">
                <a:latin typeface="+mj-lt"/>
              </a:rPr>
              <a:t>Depends on the code used: How we assign bits to symbol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1EDD20-1895-8645-AB46-D448D3CD429F}"/>
                  </a:ext>
                </a:extLst>
              </p:cNvPr>
              <p:cNvSpPr/>
              <p:nvPr/>
            </p:nvSpPr>
            <p:spPr>
              <a:xfrm>
                <a:off x="697048" y="986502"/>
                <a:ext cx="523920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Number of Constellation Points: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1EDD20-1895-8645-AB46-D448D3CD4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48" y="986502"/>
                <a:ext cx="5239206" cy="430887"/>
              </a:xfrm>
              <a:prstGeom prst="rect">
                <a:avLst/>
              </a:prstGeom>
              <a:blipFill>
                <a:blip r:embed="rId10"/>
                <a:stretch>
                  <a:fillRect l="-1208" t="-857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853F8DCF-17BF-2744-B682-54A179844CE4}"/>
              </a:ext>
            </a:extLst>
          </p:cNvPr>
          <p:cNvSpPr/>
          <p:nvPr/>
        </p:nvSpPr>
        <p:spPr>
          <a:xfrm>
            <a:off x="697048" y="1649485"/>
            <a:ext cx="52392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Bits per symbol: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950DAD0-7A23-2F4B-B396-4FE860707826}"/>
                  </a:ext>
                </a:extLst>
              </p:cNvPr>
              <p:cNvSpPr/>
              <p:nvPr/>
            </p:nvSpPr>
            <p:spPr>
              <a:xfrm>
                <a:off x="2831326" y="1633951"/>
                <a:ext cx="100296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2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2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950DAD0-7A23-2F4B-B396-4FE860707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326" y="1633951"/>
                <a:ext cx="1002967" cy="430887"/>
              </a:xfrm>
              <a:prstGeom prst="rect">
                <a:avLst/>
              </a:prstGeom>
              <a:blipFill>
                <a:blip r:embed="rId11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24631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3"/>
              <p:cNvSpPr txBox="1">
                <a:spLocks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880" dirty="0">
                    <a:solidFill>
                      <a:srgbClr val="C00000"/>
                    </a:solidFill>
                  </a:rPr>
                  <a:t>How much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8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8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8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880" dirty="0">
                    <a:solidFill>
                      <a:srgbClr val="C00000"/>
                    </a:solidFill>
                  </a:rPr>
                  <a:t> less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8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8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8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8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2" name="Tit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1140" y="0"/>
                <a:ext cx="9144000" cy="781050"/>
              </a:xfrm>
              <a:prstGeom prst="rect">
                <a:avLst/>
              </a:prstGeom>
              <a:blipFill>
                <a:blip r:embed="rId4"/>
                <a:stretch>
                  <a:fillRect b="-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A75677F5-71A8-6D4B-9C7E-7DF9EC46C4BB}"/>
              </a:ext>
            </a:extLst>
          </p:cNvPr>
          <p:cNvSpPr/>
          <p:nvPr/>
        </p:nvSpPr>
        <p:spPr>
          <a:xfrm>
            <a:off x="1499936" y="72268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Depends on the code used: How we assign bits to symbol</a:t>
            </a:r>
          </a:p>
        </p:txBody>
      </p:sp>
      <p:sp>
        <p:nvSpPr>
          <p:cNvPr id="53" name="Title 13">
            <a:extLst>
              <a:ext uri="{FF2B5EF4-FFF2-40B4-BE49-F238E27FC236}">
                <a16:creationId xmlns:a16="http://schemas.microsoft.com/office/drawing/2014/main" id="{DE62534D-54D4-3142-99C8-AB668E3B826B}"/>
              </a:ext>
            </a:extLst>
          </p:cNvPr>
          <p:cNvSpPr txBox="1">
            <a:spLocks/>
          </p:cNvSpPr>
          <p:nvPr/>
        </p:nvSpPr>
        <p:spPr bwMode="auto">
          <a:xfrm>
            <a:off x="4610492" y="1363563"/>
            <a:ext cx="30861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16-QAM</a:t>
            </a:r>
            <a:endParaRPr lang="en-US" sz="3960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A32E60-AF66-F44A-B645-F940D692F3C1}"/>
              </a:ext>
            </a:extLst>
          </p:cNvPr>
          <p:cNvGrpSpPr/>
          <p:nvPr/>
        </p:nvGrpSpPr>
        <p:grpSpPr>
          <a:xfrm>
            <a:off x="2298827" y="4171840"/>
            <a:ext cx="3168257" cy="86398"/>
            <a:chOff x="194971" y="4616065"/>
            <a:chExt cx="5029707" cy="137160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31F7AD7-E4BF-AA43-8E5E-3D8C96629670}"/>
                </a:ext>
              </a:extLst>
            </p:cNvPr>
            <p:cNvCxnSpPr/>
            <p:nvPr/>
          </p:nvCxnSpPr>
          <p:spPr>
            <a:xfrm>
              <a:off x="194971" y="4684645"/>
              <a:ext cx="5029707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FAD3CD1-BEB9-5A40-BB7C-009C56464C3A}"/>
                </a:ext>
              </a:extLst>
            </p:cNvPr>
            <p:cNvCxnSpPr/>
            <p:nvPr/>
          </p:nvCxnSpPr>
          <p:spPr>
            <a:xfrm>
              <a:off x="2054681" y="461606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CE50C98-149E-FE4D-8600-D7CF18F283DE}"/>
                </a:ext>
              </a:extLst>
            </p:cNvPr>
            <p:cNvCxnSpPr/>
            <p:nvPr/>
          </p:nvCxnSpPr>
          <p:spPr>
            <a:xfrm>
              <a:off x="883233" y="461606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C425ADE-E801-4E45-AAF0-2E576BC945D6}"/>
                </a:ext>
              </a:extLst>
            </p:cNvPr>
            <p:cNvCxnSpPr/>
            <p:nvPr/>
          </p:nvCxnSpPr>
          <p:spPr>
            <a:xfrm>
              <a:off x="3226129" y="461606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C3C6ED-81E3-964E-AEA0-B4CBC7EA1735}"/>
                </a:ext>
              </a:extLst>
            </p:cNvPr>
            <p:cNvCxnSpPr/>
            <p:nvPr/>
          </p:nvCxnSpPr>
          <p:spPr>
            <a:xfrm>
              <a:off x="4397577" y="461606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4182D43-AADB-3B4C-9529-50BE2CFD4675}"/>
              </a:ext>
            </a:extLst>
          </p:cNvPr>
          <p:cNvGrpSpPr/>
          <p:nvPr/>
        </p:nvGrpSpPr>
        <p:grpSpPr>
          <a:xfrm rot="16200000">
            <a:off x="2337604" y="4047197"/>
            <a:ext cx="2984789" cy="86400"/>
            <a:chOff x="500279" y="4243552"/>
            <a:chExt cx="4738450" cy="137163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46E854B-0478-8347-8C54-035207ACA08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869504" y="1950533"/>
              <a:ext cx="0" cy="473845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4B63E6C-2092-1F43-8ECF-2912CC1F1C8C}"/>
                </a:ext>
              </a:extLst>
            </p:cNvPr>
            <p:cNvCxnSpPr/>
            <p:nvPr/>
          </p:nvCxnSpPr>
          <p:spPr>
            <a:xfrm>
              <a:off x="2051304" y="424355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CDF09B4-8F2C-7340-8237-0B91968DE827}"/>
                </a:ext>
              </a:extLst>
            </p:cNvPr>
            <p:cNvCxnSpPr/>
            <p:nvPr/>
          </p:nvCxnSpPr>
          <p:spPr>
            <a:xfrm>
              <a:off x="879856" y="4243552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8839138-149B-124B-937F-DD286A9F6C0A}"/>
                </a:ext>
              </a:extLst>
            </p:cNvPr>
            <p:cNvCxnSpPr/>
            <p:nvPr/>
          </p:nvCxnSpPr>
          <p:spPr>
            <a:xfrm>
              <a:off x="3222752" y="424355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BDD0A3-1F48-F84F-912A-DAFDD21D2025}"/>
                </a:ext>
              </a:extLst>
            </p:cNvPr>
            <p:cNvCxnSpPr/>
            <p:nvPr/>
          </p:nvCxnSpPr>
          <p:spPr>
            <a:xfrm>
              <a:off x="4394200" y="424355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232FB87-05E9-A447-A809-260A20042CE4}"/>
              </a:ext>
            </a:extLst>
          </p:cNvPr>
          <p:cNvGrpSpPr/>
          <p:nvPr/>
        </p:nvGrpSpPr>
        <p:grpSpPr>
          <a:xfrm>
            <a:off x="2752132" y="3827710"/>
            <a:ext cx="2261648" cy="57599"/>
            <a:chOff x="3108222" y="4871853"/>
            <a:chExt cx="3590437" cy="9144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699ADC04-D99A-9E48-A37D-75CB120B97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8222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F2E12B10-0A36-4E40-8CBE-812C7BDA49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4554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2AE81289-BD09-8845-9889-A1A33A3F8D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40886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EEDCBFC-35AD-2D47-AED0-B10D605A1B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07219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1DE8DD3-0390-0C4E-8D0A-295760090F26}"/>
              </a:ext>
            </a:extLst>
          </p:cNvPr>
          <p:cNvGrpSpPr/>
          <p:nvPr/>
        </p:nvGrpSpPr>
        <p:grpSpPr>
          <a:xfrm>
            <a:off x="2710308" y="4597804"/>
            <a:ext cx="2261647" cy="57599"/>
            <a:chOff x="3041824" y="4961696"/>
            <a:chExt cx="3590436" cy="9144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B00F778F-9A35-8346-9972-C39E2558BB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1824" y="496169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C45E239-F453-5D4C-904F-F70C64834F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8156" y="496169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EFB15D91-F069-964A-9B28-C517B270D2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4487" y="496169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D716A45-D94C-4144-A416-115FE60AD6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0820" y="496169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C18E614-ECE4-3446-BAAA-39E9D3E9A807}"/>
              </a:ext>
            </a:extLst>
          </p:cNvPr>
          <p:cNvGrpSpPr/>
          <p:nvPr/>
        </p:nvGrpSpPr>
        <p:grpSpPr>
          <a:xfrm>
            <a:off x="2710307" y="5270797"/>
            <a:ext cx="2303473" cy="57599"/>
            <a:chOff x="3041824" y="4871853"/>
            <a:chExt cx="3656835" cy="9144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332A145-E241-894F-9190-D499E917D8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1824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8F63D19-3720-2F4F-8ECE-05345B062D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4554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B3A77F8-8C80-3E43-86DD-3CB3211CAA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40886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12F5A3C-E88A-CC48-ACE9-6CBFF2B95C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07219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B1C5469-DDA4-8C41-A4A8-4303E4A500B9}"/>
              </a:ext>
            </a:extLst>
          </p:cNvPr>
          <p:cNvGrpSpPr/>
          <p:nvPr/>
        </p:nvGrpSpPr>
        <p:grpSpPr>
          <a:xfrm>
            <a:off x="2752132" y="3101241"/>
            <a:ext cx="2261648" cy="57599"/>
            <a:chOff x="3108222" y="4871853"/>
            <a:chExt cx="3590437" cy="9144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0684742-4805-AA47-8696-8C655DF9F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8222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E179AF2-B136-014D-97C0-6D0071935F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4554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D998D7C-ACFE-724F-B6A3-7FBC054C7E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40886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34CD93E-16DD-3643-A872-B7CC68A069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07219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Title 13">
                <a:extLst>
                  <a:ext uri="{FF2B5EF4-FFF2-40B4-BE49-F238E27FC236}">
                    <a16:creationId xmlns:a16="http://schemas.microsoft.com/office/drawing/2014/main" id="{FEE05D78-7F94-C149-8304-EEAAAAE85B2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528222" y="2801501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0000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4" name="Title 13">
                <a:extLst>
                  <a:ext uri="{FF2B5EF4-FFF2-40B4-BE49-F238E27FC236}">
                    <a16:creationId xmlns:a16="http://schemas.microsoft.com/office/drawing/2014/main" id="{FEE05D78-7F94-C149-8304-EEAAAAE8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8222" y="2801501"/>
                <a:ext cx="503312" cy="289003"/>
              </a:xfrm>
              <a:prstGeom prst="rect">
                <a:avLst/>
              </a:prstGeom>
              <a:blipFill>
                <a:blip r:embed="rId5"/>
                <a:stretch>
                  <a:fillRect l="-15000" r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Title 13">
                <a:extLst>
                  <a:ext uri="{FF2B5EF4-FFF2-40B4-BE49-F238E27FC236}">
                    <a16:creationId xmlns:a16="http://schemas.microsoft.com/office/drawing/2014/main" id="{B45B4522-C0DF-C74A-BF66-C3E5E33CF0C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71322" y="2801501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0001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5" name="Title 13">
                <a:extLst>
                  <a:ext uri="{FF2B5EF4-FFF2-40B4-BE49-F238E27FC236}">
                    <a16:creationId xmlns:a16="http://schemas.microsoft.com/office/drawing/2014/main" id="{B45B4522-C0DF-C74A-BF66-C3E5E33CF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1322" y="2801501"/>
                <a:ext cx="503312" cy="289003"/>
              </a:xfrm>
              <a:prstGeom prst="rect">
                <a:avLst/>
              </a:prstGeom>
              <a:blipFill>
                <a:blip r:embed="rId6"/>
                <a:stretch>
                  <a:fillRect l="-12195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6" name="Title 13">
                <a:extLst>
                  <a:ext uri="{FF2B5EF4-FFF2-40B4-BE49-F238E27FC236}">
                    <a16:creationId xmlns:a16="http://schemas.microsoft.com/office/drawing/2014/main" id="{1CBFFA36-0B73-A248-A393-B37FBEA459F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027027" y="2801501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0010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6" name="Title 13">
                <a:extLst>
                  <a:ext uri="{FF2B5EF4-FFF2-40B4-BE49-F238E27FC236}">
                    <a16:creationId xmlns:a16="http://schemas.microsoft.com/office/drawing/2014/main" id="{1CBFFA36-0B73-A248-A393-B37FBEA45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7027" y="2801501"/>
                <a:ext cx="503312" cy="289003"/>
              </a:xfrm>
              <a:prstGeom prst="rect">
                <a:avLst/>
              </a:prstGeom>
              <a:blipFill>
                <a:blip r:embed="rId7"/>
                <a:stretch>
                  <a:fillRect l="-15000" r="-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7" name="Title 13">
                <a:extLst>
                  <a:ext uri="{FF2B5EF4-FFF2-40B4-BE49-F238E27FC236}">
                    <a16:creationId xmlns:a16="http://schemas.microsoft.com/office/drawing/2014/main" id="{670F874E-5329-CA4B-A47E-DE75704F4A8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42181" y="2801501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0011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7" name="Title 13">
                <a:extLst>
                  <a:ext uri="{FF2B5EF4-FFF2-40B4-BE49-F238E27FC236}">
                    <a16:creationId xmlns:a16="http://schemas.microsoft.com/office/drawing/2014/main" id="{670F874E-5329-CA4B-A47E-DE75704F4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2181" y="2801501"/>
                <a:ext cx="503312" cy="289003"/>
              </a:xfrm>
              <a:prstGeom prst="rect">
                <a:avLst/>
              </a:prstGeom>
              <a:blipFill>
                <a:blip r:embed="rId8"/>
                <a:stretch>
                  <a:fillRect l="-15000" r="-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8" name="Title 13">
                <a:extLst>
                  <a:ext uri="{FF2B5EF4-FFF2-40B4-BE49-F238E27FC236}">
                    <a16:creationId xmlns:a16="http://schemas.microsoft.com/office/drawing/2014/main" id="{E202729F-749C-DE4D-B53F-5E378419D9D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528222" y="3525620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0100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8" name="Title 13">
                <a:extLst>
                  <a:ext uri="{FF2B5EF4-FFF2-40B4-BE49-F238E27FC236}">
                    <a16:creationId xmlns:a16="http://schemas.microsoft.com/office/drawing/2014/main" id="{E202729F-749C-DE4D-B53F-5E378419D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8222" y="3525620"/>
                <a:ext cx="503312" cy="289003"/>
              </a:xfrm>
              <a:prstGeom prst="rect">
                <a:avLst/>
              </a:prstGeom>
              <a:blipFill>
                <a:blip r:embed="rId9"/>
                <a:stretch>
                  <a:fillRect l="-15000" r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9" name="Title 13">
                <a:extLst>
                  <a:ext uri="{FF2B5EF4-FFF2-40B4-BE49-F238E27FC236}">
                    <a16:creationId xmlns:a16="http://schemas.microsoft.com/office/drawing/2014/main" id="{B38FE8E1-7044-EF4E-AFA3-0E7620A3BB5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71322" y="3525620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0101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9" name="Title 13">
                <a:extLst>
                  <a:ext uri="{FF2B5EF4-FFF2-40B4-BE49-F238E27FC236}">
                    <a16:creationId xmlns:a16="http://schemas.microsoft.com/office/drawing/2014/main" id="{B38FE8E1-7044-EF4E-AFA3-0E7620A3B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1322" y="3525620"/>
                <a:ext cx="503312" cy="289003"/>
              </a:xfrm>
              <a:prstGeom prst="rect">
                <a:avLst/>
              </a:prstGeom>
              <a:blipFill>
                <a:blip r:embed="rId10"/>
                <a:stretch>
                  <a:fillRect l="-12195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0" name="Title 13">
                <a:extLst>
                  <a:ext uri="{FF2B5EF4-FFF2-40B4-BE49-F238E27FC236}">
                    <a16:creationId xmlns:a16="http://schemas.microsoft.com/office/drawing/2014/main" id="{06351FFA-2232-D14C-8474-48ED479A135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027027" y="3525620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0110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0" name="Title 13">
                <a:extLst>
                  <a:ext uri="{FF2B5EF4-FFF2-40B4-BE49-F238E27FC236}">
                    <a16:creationId xmlns:a16="http://schemas.microsoft.com/office/drawing/2014/main" id="{06351FFA-2232-D14C-8474-48ED479A1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7027" y="3525620"/>
                <a:ext cx="503312" cy="289003"/>
              </a:xfrm>
              <a:prstGeom prst="rect">
                <a:avLst/>
              </a:prstGeom>
              <a:blipFill>
                <a:blip r:embed="rId11"/>
                <a:stretch>
                  <a:fillRect l="-15000" r="-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Title 13">
                <a:extLst>
                  <a:ext uri="{FF2B5EF4-FFF2-40B4-BE49-F238E27FC236}">
                    <a16:creationId xmlns:a16="http://schemas.microsoft.com/office/drawing/2014/main" id="{33F8DFD1-DBB3-A147-A0EE-A3EEBE73A34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42181" y="3525620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0111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2" name="Title 13">
                <a:extLst>
                  <a:ext uri="{FF2B5EF4-FFF2-40B4-BE49-F238E27FC236}">
                    <a16:creationId xmlns:a16="http://schemas.microsoft.com/office/drawing/2014/main" id="{33F8DFD1-DBB3-A147-A0EE-A3EEBE73A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2181" y="3525620"/>
                <a:ext cx="503312" cy="289003"/>
              </a:xfrm>
              <a:prstGeom prst="rect">
                <a:avLst/>
              </a:prstGeom>
              <a:blipFill>
                <a:blip r:embed="rId12"/>
                <a:stretch>
                  <a:fillRect l="-15000" r="-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Title 13">
                <a:extLst>
                  <a:ext uri="{FF2B5EF4-FFF2-40B4-BE49-F238E27FC236}">
                    <a16:creationId xmlns:a16="http://schemas.microsoft.com/office/drawing/2014/main" id="{127F1649-F621-0147-8196-39FF6D26288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528222" y="4305751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1000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3" name="Title 13">
                <a:extLst>
                  <a:ext uri="{FF2B5EF4-FFF2-40B4-BE49-F238E27FC236}">
                    <a16:creationId xmlns:a16="http://schemas.microsoft.com/office/drawing/2014/main" id="{127F1649-F621-0147-8196-39FF6D262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8222" y="4305751"/>
                <a:ext cx="503312" cy="289003"/>
              </a:xfrm>
              <a:prstGeom prst="rect">
                <a:avLst/>
              </a:prstGeom>
              <a:blipFill>
                <a:blip r:embed="rId13"/>
                <a:stretch>
                  <a:fillRect l="-15000" r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Title 13">
                <a:extLst>
                  <a:ext uri="{FF2B5EF4-FFF2-40B4-BE49-F238E27FC236}">
                    <a16:creationId xmlns:a16="http://schemas.microsoft.com/office/drawing/2014/main" id="{C53597ED-0E2B-CD44-A108-487582B6789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71322" y="4305751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1001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4" name="Title 13">
                <a:extLst>
                  <a:ext uri="{FF2B5EF4-FFF2-40B4-BE49-F238E27FC236}">
                    <a16:creationId xmlns:a16="http://schemas.microsoft.com/office/drawing/2014/main" id="{C53597ED-0E2B-CD44-A108-487582B67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1322" y="4305751"/>
                <a:ext cx="503312" cy="289003"/>
              </a:xfrm>
              <a:prstGeom prst="rect">
                <a:avLst/>
              </a:prstGeom>
              <a:blipFill>
                <a:blip r:embed="rId14"/>
                <a:stretch>
                  <a:fillRect l="-12195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Title 13">
                <a:extLst>
                  <a:ext uri="{FF2B5EF4-FFF2-40B4-BE49-F238E27FC236}">
                    <a16:creationId xmlns:a16="http://schemas.microsoft.com/office/drawing/2014/main" id="{D65481B4-E7B9-2B4E-98BB-382C7B7FD3E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027027" y="4305751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1010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5" name="Title 13">
                <a:extLst>
                  <a:ext uri="{FF2B5EF4-FFF2-40B4-BE49-F238E27FC236}">
                    <a16:creationId xmlns:a16="http://schemas.microsoft.com/office/drawing/2014/main" id="{D65481B4-E7B9-2B4E-98BB-382C7B7F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7027" y="4305751"/>
                <a:ext cx="503312" cy="289003"/>
              </a:xfrm>
              <a:prstGeom prst="rect">
                <a:avLst/>
              </a:prstGeom>
              <a:blipFill>
                <a:blip r:embed="rId15"/>
                <a:stretch>
                  <a:fillRect l="-15000" r="-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6" name="Title 13">
                <a:extLst>
                  <a:ext uri="{FF2B5EF4-FFF2-40B4-BE49-F238E27FC236}">
                    <a16:creationId xmlns:a16="http://schemas.microsoft.com/office/drawing/2014/main" id="{893C8E7D-6BEA-AD40-986B-643DE95EAA3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42181" y="4305751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1011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6" name="Title 13">
                <a:extLst>
                  <a:ext uri="{FF2B5EF4-FFF2-40B4-BE49-F238E27FC236}">
                    <a16:creationId xmlns:a16="http://schemas.microsoft.com/office/drawing/2014/main" id="{893C8E7D-6BEA-AD40-986B-643DE95EA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2181" y="4305751"/>
                <a:ext cx="503312" cy="289003"/>
              </a:xfrm>
              <a:prstGeom prst="rect">
                <a:avLst/>
              </a:prstGeom>
              <a:blipFill>
                <a:blip r:embed="rId16"/>
                <a:stretch>
                  <a:fillRect l="-15000" r="-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Title 13">
                <a:extLst>
                  <a:ext uri="{FF2B5EF4-FFF2-40B4-BE49-F238E27FC236}">
                    <a16:creationId xmlns:a16="http://schemas.microsoft.com/office/drawing/2014/main" id="{E8F6ACD6-4F77-254E-9CE9-89079253BFA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528222" y="4954963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1100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7" name="Title 13">
                <a:extLst>
                  <a:ext uri="{FF2B5EF4-FFF2-40B4-BE49-F238E27FC236}">
                    <a16:creationId xmlns:a16="http://schemas.microsoft.com/office/drawing/2014/main" id="{E8F6ACD6-4F77-254E-9CE9-89079253B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8222" y="4954963"/>
                <a:ext cx="503312" cy="289003"/>
              </a:xfrm>
              <a:prstGeom prst="rect">
                <a:avLst/>
              </a:prstGeom>
              <a:blipFill>
                <a:blip r:embed="rId17"/>
                <a:stretch>
                  <a:fillRect l="-15000" r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Title 13">
                <a:extLst>
                  <a:ext uri="{FF2B5EF4-FFF2-40B4-BE49-F238E27FC236}">
                    <a16:creationId xmlns:a16="http://schemas.microsoft.com/office/drawing/2014/main" id="{0A707907-5B82-554D-9901-5C0E9BB0BDF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71322" y="4954963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1101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8" name="Title 13">
                <a:extLst>
                  <a:ext uri="{FF2B5EF4-FFF2-40B4-BE49-F238E27FC236}">
                    <a16:creationId xmlns:a16="http://schemas.microsoft.com/office/drawing/2014/main" id="{0A707907-5B82-554D-9901-5C0E9BB0B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1322" y="4954963"/>
                <a:ext cx="503312" cy="289003"/>
              </a:xfrm>
              <a:prstGeom prst="rect">
                <a:avLst/>
              </a:prstGeom>
              <a:blipFill>
                <a:blip r:embed="rId18"/>
                <a:stretch>
                  <a:fillRect l="-12195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9" name="Title 13">
                <a:extLst>
                  <a:ext uri="{FF2B5EF4-FFF2-40B4-BE49-F238E27FC236}">
                    <a16:creationId xmlns:a16="http://schemas.microsoft.com/office/drawing/2014/main" id="{4D4D09AF-FFAB-8441-8958-66B111188F9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027027" y="4954963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1110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9" name="Title 13">
                <a:extLst>
                  <a:ext uri="{FF2B5EF4-FFF2-40B4-BE49-F238E27FC236}">
                    <a16:creationId xmlns:a16="http://schemas.microsoft.com/office/drawing/2014/main" id="{4D4D09AF-FFAB-8441-8958-66B111188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7027" y="4954963"/>
                <a:ext cx="503312" cy="289003"/>
              </a:xfrm>
              <a:prstGeom prst="rect">
                <a:avLst/>
              </a:prstGeom>
              <a:blipFill>
                <a:blip r:embed="rId19"/>
                <a:stretch>
                  <a:fillRect l="-15000" r="-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0" name="Title 13">
                <a:extLst>
                  <a:ext uri="{FF2B5EF4-FFF2-40B4-BE49-F238E27FC236}">
                    <a16:creationId xmlns:a16="http://schemas.microsoft.com/office/drawing/2014/main" id="{17CF452C-CF19-4146-AFEA-CF7DB9AA54F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42181" y="4954963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1111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0" name="Title 13">
                <a:extLst>
                  <a:ext uri="{FF2B5EF4-FFF2-40B4-BE49-F238E27FC236}">
                    <a16:creationId xmlns:a16="http://schemas.microsoft.com/office/drawing/2014/main" id="{17CF452C-CF19-4146-AFEA-CF7DB9AA5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2181" y="4954963"/>
                <a:ext cx="503312" cy="289003"/>
              </a:xfrm>
              <a:prstGeom prst="rect">
                <a:avLst/>
              </a:prstGeom>
              <a:blipFill>
                <a:blip r:embed="rId20"/>
                <a:stretch>
                  <a:fillRect l="-15000" r="-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urved Down Arrow 4">
            <a:extLst>
              <a:ext uri="{FF2B5EF4-FFF2-40B4-BE49-F238E27FC236}">
                <a16:creationId xmlns:a16="http://schemas.microsoft.com/office/drawing/2014/main" id="{866CF629-63A2-5542-8716-58B8214DD554}"/>
              </a:ext>
            </a:extLst>
          </p:cNvPr>
          <p:cNvSpPr/>
          <p:nvPr/>
        </p:nvSpPr>
        <p:spPr>
          <a:xfrm>
            <a:off x="2710307" y="2506370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p:sp>
        <p:nvSpPr>
          <p:cNvPr id="311" name="Curved Down Arrow 310">
            <a:extLst>
              <a:ext uri="{FF2B5EF4-FFF2-40B4-BE49-F238E27FC236}">
                <a16:creationId xmlns:a16="http://schemas.microsoft.com/office/drawing/2014/main" id="{01F832BE-1C18-2248-AA76-37502B8E41A4}"/>
              </a:ext>
            </a:extLst>
          </p:cNvPr>
          <p:cNvSpPr/>
          <p:nvPr/>
        </p:nvSpPr>
        <p:spPr>
          <a:xfrm>
            <a:off x="3486814" y="2504592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p:sp>
        <p:nvSpPr>
          <p:cNvPr id="312" name="Curved Down Arrow 311">
            <a:extLst>
              <a:ext uri="{FF2B5EF4-FFF2-40B4-BE49-F238E27FC236}">
                <a16:creationId xmlns:a16="http://schemas.microsoft.com/office/drawing/2014/main" id="{365564DA-76EC-BD40-AC63-ABED0C7EA4A7}"/>
              </a:ext>
            </a:extLst>
          </p:cNvPr>
          <p:cNvSpPr/>
          <p:nvPr/>
        </p:nvSpPr>
        <p:spPr>
          <a:xfrm>
            <a:off x="4307845" y="2471771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p:sp>
        <p:nvSpPr>
          <p:cNvPr id="313" name="Curved Down Arrow 312">
            <a:extLst>
              <a:ext uri="{FF2B5EF4-FFF2-40B4-BE49-F238E27FC236}">
                <a16:creationId xmlns:a16="http://schemas.microsoft.com/office/drawing/2014/main" id="{DF26933D-DDEE-C14C-AB50-1E664D414201}"/>
              </a:ext>
            </a:extLst>
          </p:cNvPr>
          <p:cNvSpPr/>
          <p:nvPr/>
        </p:nvSpPr>
        <p:spPr>
          <a:xfrm rot="16200000">
            <a:off x="1980010" y="3152620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p:sp>
        <p:nvSpPr>
          <p:cNvPr id="314" name="Curved Down Arrow 313">
            <a:extLst>
              <a:ext uri="{FF2B5EF4-FFF2-40B4-BE49-F238E27FC236}">
                <a16:creationId xmlns:a16="http://schemas.microsoft.com/office/drawing/2014/main" id="{E6116CF9-5FD0-644B-BA01-6E17241D7573}"/>
              </a:ext>
            </a:extLst>
          </p:cNvPr>
          <p:cNvSpPr/>
          <p:nvPr/>
        </p:nvSpPr>
        <p:spPr>
          <a:xfrm rot="16200000">
            <a:off x="1982111" y="3930169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p:sp>
        <p:nvSpPr>
          <p:cNvPr id="315" name="Curved Down Arrow 314">
            <a:extLst>
              <a:ext uri="{FF2B5EF4-FFF2-40B4-BE49-F238E27FC236}">
                <a16:creationId xmlns:a16="http://schemas.microsoft.com/office/drawing/2014/main" id="{01F327CB-B15F-5E44-AFC8-BACF74D6915D}"/>
              </a:ext>
            </a:extLst>
          </p:cNvPr>
          <p:cNvSpPr/>
          <p:nvPr/>
        </p:nvSpPr>
        <p:spPr>
          <a:xfrm rot="16200000">
            <a:off x="1983490" y="4672647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Title 13">
                <a:extLst>
                  <a:ext uri="{FF2B5EF4-FFF2-40B4-BE49-F238E27FC236}">
                    <a16:creationId xmlns:a16="http://schemas.microsoft.com/office/drawing/2014/main" id="{62DDC5CA-05E5-FD4D-947E-C27F1ED55A5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809731" y="2194366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16" name="Title 13">
                <a:extLst>
                  <a:ext uri="{FF2B5EF4-FFF2-40B4-BE49-F238E27FC236}">
                    <a16:creationId xmlns:a16="http://schemas.microsoft.com/office/drawing/2014/main" id="{62DDC5CA-05E5-FD4D-947E-C27F1ED55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9731" y="2194366"/>
                <a:ext cx="503312" cy="289003"/>
              </a:xfrm>
              <a:prstGeom prst="rect">
                <a:avLst/>
              </a:prstGeom>
              <a:blipFill>
                <a:blip r:embed="rId21"/>
                <a:stretch>
                  <a:fillRect l="-2500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Title 13">
                <a:extLst>
                  <a:ext uri="{FF2B5EF4-FFF2-40B4-BE49-F238E27FC236}">
                    <a16:creationId xmlns:a16="http://schemas.microsoft.com/office/drawing/2014/main" id="{D56DF460-923E-E040-B159-97F820C3546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627120" y="2182768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bits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17" name="Title 13">
                <a:extLst>
                  <a:ext uri="{FF2B5EF4-FFF2-40B4-BE49-F238E27FC236}">
                    <a16:creationId xmlns:a16="http://schemas.microsoft.com/office/drawing/2014/main" id="{D56DF460-923E-E040-B159-97F820C35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7120" y="2182768"/>
                <a:ext cx="503312" cy="289003"/>
              </a:xfrm>
              <a:prstGeom prst="rect">
                <a:avLst/>
              </a:prstGeom>
              <a:blipFill>
                <a:blip r:embed="rId22"/>
                <a:stretch>
                  <a:fillRect l="-9756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Title 13">
                <a:extLst>
                  <a:ext uri="{FF2B5EF4-FFF2-40B4-BE49-F238E27FC236}">
                    <a16:creationId xmlns:a16="http://schemas.microsoft.com/office/drawing/2014/main" id="{D0747D74-E154-0F4E-82E9-511402FDF25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423530" y="2173680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bits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18" name="Title 13">
                <a:extLst>
                  <a:ext uri="{FF2B5EF4-FFF2-40B4-BE49-F238E27FC236}">
                    <a16:creationId xmlns:a16="http://schemas.microsoft.com/office/drawing/2014/main" id="{D0747D74-E154-0F4E-82E9-511402FDF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3530" y="2173680"/>
                <a:ext cx="503312" cy="289003"/>
              </a:xfrm>
              <a:prstGeom prst="rect">
                <a:avLst/>
              </a:prstGeom>
              <a:blipFill>
                <a:blip r:embed="rId23"/>
                <a:stretch>
                  <a:fillRect l="-10000" r="-2500" b="-217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B611F7A-B65D-094C-9BE7-BCCE372F303D}"/>
              </a:ext>
            </a:extLst>
          </p:cNvPr>
          <p:cNvSpPr txBox="1"/>
          <p:nvPr/>
        </p:nvSpPr>
        <p:spPr>
          <a:xfrm>
            <a:off x="1591270" y="5684103"/>
            <a:ext cx="9170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Most likely error occurs between nearest neighbor constellation points! </a:t>
            </a: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8BE8A6D3-731A-BA47-946A-AB645D41EEC8}"/>
              </a:ext>
            </a:extLst>
          </p:cNvPr>
          <p:cNvSpPr txBox="1"/>
          <p:nvPr/>
        </p:nvSpPr>
        <p:spPr>
          <a:xfrm>
            <a:off x="2118360" y="6099601"/>
            <a:ext cx="8036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Minimize bit flips between nearest neighbors.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Title 13">
                <a:extLst>
                  <a:ext uri="{FF2B5EF4-FFF2-40B4-BE49-F238E27FC236}">
                    <a16:creationId xmlns:a16="http://schemas.microsoft.com/office/drawing/2014/main" id="{E955A490-1052-E644-AACA-571D46859B6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06880" y="3173407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20" name="Title 13">
                <a:extLst>
                  <a:ext uri="{FF2B5EF4-FFF2-40B4-BE49-F238E27FC236}">
                    <a16:creationId xmlns:a16="http://schemas.microsoft.com/office/drawing/2014/main" id="{E955A490-1052-E644-AACA-571D46859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6880" y="3173407"/>
                <a:ext cx="503312" cy="289003"/>
              </a:xfrm>
              <a:prstGeom prst="rect">
                <a:avLst/>
              </a:prstGeom>
              <a:blipFill>
                <a:blip r:embed="rId24"/>
                <a:stretch>
                  <a:fillRect l="-2439" b="-173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Title 13">
                <a:extLst>
                  <a:ext uri="{FF2B5EF4-FFF2-40B4-BE49-F238E27FC236}">
                    <a16:creationId xmlns:a16="http://schemas.microsoft.com/office/drawing/2014/main" id="{B0F308BB-9FBF-A24F-BD0B-1F192BE5139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06880" y="3945896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bits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21" name="Title 13">
                <a:extLst>
                  <a:ext uri="{FF2B5EF4-FFF2-40B4-BE49-F238E27FC236}">
                    <a16:creationId xmlns:a16="http://schemas.microsoft.com/office/drawing/2014/main" id="{B0F308BB-9FBF-A24F-BD0B-1F192BE51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6880" y="3945896"/>
                <a:ext cx="503312" cy="289003"/>
              </a:xfrm>
              <a:prstGeom prst="rect">
                <a:avLst/>
              </a:prstGeom>
              <a:blipFill>
                <a:blip r:embed="rId25"/>
                <a:stretch>
                  <a:fillRect l="-9756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Title 13">
                <a:extLst>
                  <a:ext uri="{FF2B5EF4-FFF2-40B4-BE49-F238E27FC236}">
                    <a16:creationId xmlns:a16="http://schemas.microsoft.com/office/drawing/2014/main" id="{DC6A914E-97DA-D84E-AB42-4DF46BADE63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06880" y="4709202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22" name="Title 13">
                <a:extLst>
                  <a:ext uri="{FF2B5EF4-FFF2-40B4-BE49-F238E27FC236}">
                    <a16:creationId xmlns:a16="http://schemas.microsoft.com/office/drawing/2014/main" id="{DC6A914E-97DA-D84E-AB42-4DF46BADE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6880" y="4709202"/>
                <a:ext cx="503312" cy="289003"/>
              </a:xfrm>
              <a:prstGeom prst="rect">
                <a:avLst/>
              </a:prstGeom>
              <a:blipFill>
                <a:blip r:embed="rId26"/>
                <a:stretch>
                  <a:fillRect l="-2439" b="-173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6C6CECE-1F98-4F49-8091-65B065AEED36}"/>
                  </a:ext>
                </a:extLst>
              </p:cNvPr>
              <p:cNvSpPr/>
              <p:nvPr/>
            </p:nvSpPr>
            <p:spPr>
              <a:xfrm>
                <a:off x="3111152" y="1310253"/>
                <a:ext cx="1439946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6C6CECE-1F98-4F49-8091-65B065AEED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152" y="1310253"/>
                <a:ext cx="1439946" cy="786177"/>
              </a:xfrm>
              <a:prstGeom prst="rect">
                <a:avLst/>
              </a:prstGeom>
              <a:blipFill>
                <a:blip r:embed="rId27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0" name="Group 329">
            <a:extLst>
              <a:ext uri="{FF2B5EF4-FFF2-40B4-BE49-F238E27FC236}">
                <a16:creationId xmlns:a16="http://schemas.microsoft.com/office/drawing/2014/main" id="{0CAD81AD-655F-CA42-9379-F737BE6297F8}"/>
              </a:ext>
            </a:extLst>
          </p:cNvPr>
          <p:cNvGrpSpPr/>
          <p:nvPr/>
        </p:nvGrpSpPr>
        <p:grpSpPr>
          <a:xfrm>
            <a:off x="6916939" y="4184648"/>
            <a:ext cx="3168257" cy="86398"/>
            <a:chOff x="194971" y="4616065"/>
            <a:chExt cx="5029707" cy="137160"/>
          </a:xfrm>
        </p:grpSpPr>
        <p:cxnSp>
          <p:nvCxnSpPr>
            <p:cNvPr id="331" name="Straight Arrow Connector 330">
              <a:extLst>
                <a:ext uri="{FF2B5EF4-FFF2-40B4-BE49-F238E27FC236}">
                  <a16:creationId xmlns:a16="http://schemas.microsoft.com/office/drawing/2014/main" id="{A66DDC7F-70FD-1943-AD58-3F1BE4ADD5DB}"/>
                </a:ext>
              </a:extLst>
            </p:cNvPr>
            <p:cNvCxnSpPr/>
            <p:nvPr/>
          </p:nvCxnSpPr>
          <p:spPr>
            <a:xfrm>
              <a:off x="194971" y="4684645"/>
              <a:ext cx="5029707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A3D9FFDB-662F-7F4C-A117-7571A731C714}"/>
                </a:ext>
              </a:extLst>
            </p:cNvPr>
            <p:cNvCxnSpPr/>
            <p:nvPr/>
          </p:nvCxnSpPr>
          <p:spPr>
            <a:xfrm>
              <a:off x="2054681" y="461606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38D743D3-3840-9542-93E3-D087ED446BBA}"/>
                </a:ext>
              </a:extLst>
            </p:cNvPr>
            <p:cNvCxnSpPr/>
            <p:nvPr/>
          </p:nvCxnSpPr>
          <p:spPr>
            <a:xfrm>
              <a:off x="883233" y="461606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1F0ADA3A-B112-0D4D-AED7-AFE2D73E1100}"/>
                </a:ext>
              </a:extLst>
            </p:cNvPr>
            <p:cNvCxnSpPr/>
            <p:nvPr/>
          </p:nvCxnSpPr>
          <p:spPr>
            <a:xfrm>
              <a:off x="3226129" y="461606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5532D281-DF97-D342-868A-EF5EA238CBD4}"/>
                </a:ext>
              </a:extLst>
            </p:cNvPr>
            <p:cNvCxnSpPr/>
            <p:nvPr/>
          </p:nvCxnSpPr>
          <p:spPr>
            <a:xfrm>
              <a:off x="4397577" y="461606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5A15FF42-C63E-0947-98A9-EC3B469663D7}"/>
              </a:ext>
            </a:extLst>
          </p:cNvPr>
          <p:cNvGrpSpPr/>
          <p:nvPr/>
        </p:nvGrpSpPr>
        <p:grpSpPr>
          <a:xfrm>
            <a:off x="7370243" y="3840518"/>
            <a:ext cx="2261648" cy="57599"/>
            <a:chOff x="3108222" y="4871853"/>
            <a:chExt cx="3590437" cy="91440"/>
          </a:xfrm>
        </p:grpSpPr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FEE39291-3321-5048-942E-06A7E9C282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8222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2D623A4F-D3FE-C14B-ACE7-9647560F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4554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4075117E-816E-5845-A2D6-1AD593372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40886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D4991A14-1F41-F849-B216-CF0AD026FE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07219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53C3D4C1-E776-2841-823F-75582E6EA70A}"/>
              </a:ext>
            </a:extLst>
          </p:cNvPr>
          <p:cNvGrpSpPr/>
          <p:nvPr/>
        </p:nvGrpSpPr>
        <p:grpSpPr>
          <a:xfrm>
            <a:off x="7328419" y="4610612"/>
            <a:ext cx="2261647" cy="57599"/>
            <a:chOff x="3041824" y="4961696"/>
            <a:chExt cx="3590436" cy="91440"/>
          </a:xfrm>
        </p:grpSpPr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5553EC1F-08A1-0643-BD51-616F83F13D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1824" y="496169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6D7BAF5E-8FE0-3344-BC4D-EE19A41A64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8156" y="496169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928776B7-F2ED-974E-ABF7-5C8055C7C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4487" y="496169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10AD79C6-2E43-994B-8A26-38C1926265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0820" y="496169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2C56C5E1-183B-7948-86D2-FAD5CB9FFAA9}"/>
              </a:ext>
            </a:extLst>
          </p:cNvPr>
          <p:cNvGrpSpPr/>
          <p:nvPr/>
        </p:nvGrpSpPr>
        <p:grpSpPr>
          <a:xfrm>
            <a:off x="7328418" y="5283604"/>
            <a:ext cx="2303473" cy="57599"/>
            <a:chOff x="3041824" y="4871853"/>
            <a:chExt cx="3656835" cy="91440"/>
          </a:xfrm>
        </p:grpSpPr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9EEAA25B-8F14-D446-A3B7-3A78C555E2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1824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FEBD117F-1513-3C4A-A34E-F6E01BF45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4554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A34CFEC9-A364-3044-AF4F-1292A75918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40886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7AE360F4-4925-AC44-AE46-8969ED8D35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07219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EDAB5607-A5BB-7A40-AD09-384C72E2C435}"/>
              </a:ext>
            </a:extLst>
          </p:cNvPr>
          <p:cNvGrpSpPr/>
          <p:nvPr/>
        </p:nvGrpSpPr>
        <p:grpSpPr>
          <a:xfrm>
            <a:off x="7370243" y="3114049"/>
            <a:ext cx="2261648" cy="57599"/>
            <a:chOff x="3108222" y="4871853"/>
            <a:chExt cx="3590437" cy="91440"/>
          </a:xfrm>
        </p:grpSpPr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6FE16088-0F75-E44A-BE4C-38040CC52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8222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E5DE838A-B8A7-7048-B276-71CBFF6985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4554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050C489C-6B24-D94E-BBFF-C71A1EBE7C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40886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BB299AF1-6752-CA46-BF49-ED4008B025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07219" y="48718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Title 13">
                <a:extLst>
                  <a:ext uri="{FF2B5EF4-FFF2-40B4-BE49-F238E27FC236}">
                    <a16:creationId xmlns:a16="http://schemas.microsoft.com/office/drawing/2014/main" id="{DB23D505-1289-E74D-A078-318B3AE6ABD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146334" y="2814309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0000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6" name="Title 13">
                <a:extLst>
                  <a:ext uri="{FF2B5EF4-FFF2-40B4-BE49-F238E27FC236}">
                    <a16:creationId xmlns:a16="http://schemas.microsoft.com/office/drawing/2014/main" id="{DB23D505-1289-E74D-A078-318B3AE6A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6334" y="2814309"/>
                <a:ext cx="503312" cy="289003"/>
              </a:xfrm>
              <a:prstGeom prst="rect">
                <a:avLst/>
              </a:prstGeom>
              <a:blipFill>
                <a:blip r:embed="rId28"/>
                <a:stretch>
                  <a:fillRect l="-14634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Title 13">
                <a:extLst>
                  <a:ext uri="{FF2B5EF4-FFF2-40B4-BE49-F238E27FC236}">
                    <a16:creationId xmlns:a16="http://schemas.microsoft.com/office/drawing/2014/main" id="{742B7BD6-24EA-8747-BB5F-8F2B65B28BC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889434" y="2814309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0100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7" name="Title 13">
                <a:extLst>
                  <a:ext uri="{FF2B5EF4-FFF2-40B4-BE49-F238E27FC236}">
                    <a16:creationId xmlns:a16="http://schemas.microsoft.com/office/drawing/2014/main" id="{742B7BD6-24EA-8747-BB5F-8F2B65B28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9434" y="2814309"/>
                <a:ext cx="503312" cy="289003"/>
              </a:xfrm>
              <a:prstGeom prst="rect">
                <a:avLst/>
              </a:prstGeom>
              <a:blipFill>
                <a:blip r:embed="rId29"/>
                <a:stretch>
                  <a:fillRect l="-15000" r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" name="Title 13">
                <a:extLst>
                  <a:ext uri="{FF2B5EF4-FFF2-40B4-BE49-F238E27FC236}">
                    <a16:creationId xmlns:a16="http://schemas.microsoft.com/office/drawing/2014/main" id="{BD26881A-4B20-F741-BE02-2611CB6E647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645139" y="2814309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1100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8" name="Title 13">
                <a:extLst>
                  <a:ext uri="{FF2B5EF4-FFF2-40B4-BE49-F238E27FC236}">
                    <a16:creationId xmlns:a16="http://schemas.microsoft.com/office/drawing/2014/main" id="{BD26881A-4B20-F741-BE02-2611CB6E6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45139" y="2814309"/>
                <a:ext cx="503312" cy="289003"/>
              </a:xfrm>
              <a:prstGeom prst="rect">
                <a:avLst/>
              </a:prstGeom>
              <a:blipFill>
                <a:blip r:embed="rId30"/>
                <a:stretch>
                  <a:fillRect l="-14634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9" name="Title 13">
                <a:extLst>
                  <a:ext uri="{FF2B5EF4-FFF2-40B4-BE49-F238E27FC236}">
                    <a16:creationId xmlns:a16="http://schemas.microsoft.com/office/drawing/2014/main" id="{67637B37-74F7-CF4A-B907-828A90FFAA1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360292" y="2814309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1000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9" name="Title 13">
                <a:extLst>
                  <a:ext uri="{FF2B5EF4-FFF2-40B4-BE49-F238E27FC236}">
                    <a16:creationId xmlns:a16="http://schemas.microsoft.com/office/drawing/2014/main" id="{67637B37-74F7-CF4A-B907-828A90FFA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0292" y="2814309"/>
                <a:ext cx="503312" cy="289003"/>
              </a:xfrm>
              <a:prstGeom prst="rect">
                <a:avLst/>
              </a:prstGeom>
              <a:blipFill>
                <a:blip r:embed="rId31"/>
                <a:stretch>
                  <a:fillRect l="-12195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Title 13">
                <a:extLst>
                  <a:ext uri="{FF2B5EF4-FFF2-40B4-BE49-F238E27FC236}">
                    <a16:creationId xmlns:a16="http://schemas.microsoft.com/office/drawing/2014/main" id="{654650DB-CFE5-9843-950F-DF68B42EB6A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146334" y="3538428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0001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0" name="Title 13">
                <a:extLst>
                  <a:ext uri="{FF2B5EF4-FFF2-40B4-BE49-F238E27FC236}">
                    <a16:creationId xmlns:a16="http://schemas.microsoft.com/office/drawing/2014/main" id="{654650DB-CFE5-9843-950F-DF68B42EB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6334" y="3538428"/>
                <a:ext cx="503312" cy="289003"/>
              </a:xfrm>
              <a:prstGeom prst="rect">
                <a:avLst/>
              </a:prstGeom>
              <a:blipFill>
                <a:blip r:embed="rId32"/>
                <a:stretch>
                  <a:fillRect l="-14634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Title 13">
                <a:extLst>
                  <a:ext uri="{FF2B5EF4-FFF2-40B4-BE49-F238E27FC236}">
                    <a16:creationId xmlns:a16="http://schemas.microsoft.com/office/drawing/2014/main" id="{27C48E9A-ECDB-AF45-899D-EE5F0C98F18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889434" y="3538428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0101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1" name="Title 13">
                <a:extLst>
                  <a:ext uri="{FF2B5EF4-FFF2-40B4-BE49-F238E27FC236}">
                    <a16:creationId xmlns:a16="http://schemas.microsoft.com/office/drawing/2014/main" id="{27C48E9A-ECDB-AF45-899D-EE5F0C98F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9434" y="3538428"/>
                <a:ext cx="503312" cy="289003"/>
              </a:xfrm>
              <a:prstGeom prst="rect">
                <a:avLst/>
              </a:prstGeom>
              <a:blipFill>
                <a:blip r:embed="rId33"/>
                <a:stretch>
                  <a:fillRect l="-15000" r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2" name="Title 13">
                <a:extLst>
                  <a:ext uri="{FF2B5EF4-FFF2-40B4-BE49-F238E27FC236}">
                    <a16:creationId xmlns:a16="http://schemas.microsoft.com/office/drawing/2014/main" id="{A7C469FE-B533-7D4C-9C3A-101B613DAE4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645139" y="3538428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1101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2" name="Title 13">
                <a:extLst>
                  <a:ext uri="{FF2B5EF4-FFF2-40B4-BE49-F238E27FC236}">
                    <a16:creationId xmlns:a16="http://schemas.microsoft.com/office/drawing/2014/main" id="{A7C469FE-B533-7D4C-9C3A-101B613D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45139" y="3538428"/>
                <a:ext cx="503312" cy="289003"/>
              </a:xfrm>
              <a:prstGeom prst="rect">
                <a:avLst/>
              </a:prstGeom>
              <a:blipFill>
                <a:blip r:embed="rId34"/>
                <a:stretch>
                  <a:fillRect l="-14634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3" name="Title 13">
                <a:extLst>
                  <a:ext uri="{FF2B5EF4-FFF2-40B4-BE49-F238E27FC236}">
                    <a16:creationId xmlns:a16="http://schemas.microsoft.com/office/drawing/2014/main" id="{7B1F1C05-000E-7B41-BAD4-61B7C120770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360292" y="3538428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1001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3" name="Title 13">
                <a:extLst>
                  <a:ext uri="{FF2B5EF4-FFF2-40B4-BE49-F238E27FC236}">
                    <a16:creationId xmlns:a16="http://schemas.microsoft.com/office/drawing/2014/main" id="{7B1F1C05-000E-7B41-BAD4-61B7C1207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0292" y="3538428"/>
                <a:ext cx="503312" cy="289003"/>
              </a:xfrm>
              <a:prstGeom prst="rect">
                <a:avLst/>
              </a:prstGeom>
              <a:blipFill>
                <a:blip r:embed="rId35"/>
                <a:stretch>
                  <a:fillRect l="-12195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4" name="Title 13">
                <a:extLst>
                  <a:ext uri="{FF2B5EF4-FFF2-40B4-BE49-F238E27FC236}">
                    <a16:creationId xmlns:a16="http://schemas.microsoft.com/office/drawing/2014/main" id="{96AA04EB-3CC9-3449-848A-8D42E9E3A92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146334" y="4318559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0011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4" name="Title 13">
                <a:extLst>
                  <a:ext uri="{FF2B5EF4-FFF2-40B4-BE49-F238E27FC236}">
                    <a16:creationId xmlns:a16="http://schemas.microsoft.com/office/drawing/2014/main" id="{96AA04EB-3CC9-3449-848A-8D42E9E3A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6334" y="4318559"/>
                <a:ext cx="503312" cy="289003"/>
              </a:xfrm>
              <a:prstGeom prst="rect">
                <a:avLst/>
              </a:prstGeom>
              <a:blipFill>
                <a:blip r:embed="rId36"/>
                <a:stretch>
                  <a:fillRect l="-14634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5" name="Title 13">
                <a:extLst>
                  <a:ext uri="{FF2B5EF4-FFF2-40B4-BE49-F238E27FC236}">
                    <a16:creationId xmlns:a16="http://schemas.microsoft.com/office/drawing/2014/main" id="{F82F9790-A17A-A844-BEC0-E32918484BE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889434" y="4318559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0111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5" name="Title 13">
                <a:extLst>
                  <a:ext uri="{FF2B5EF4-FFF2-40B4-BE49-F238E27FC236}">
                    <a16:creationId xmlns:a16="http://schemas.microsoft.com/office/drawing/2014/main" id="{F82F9790-A17A-A844-BEC0-E32918484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9434" y="4318559"/>
                <a:ext cx="503312" cy="289003"/>
              </a:xfrm>
              <a:prstGeom prst="rect">
                <a:avLst/>
              </a:prstGeom>
              <a:blipFill>
                <a:blip r:embed="rId37"/>
                <a:stretch>
                  <a:fillRect l="-15000" r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6" name="Title 13">
                <a:extLst>
                  <a:ext uri="{FF2B5EF4-FFF2-40B4-BE49-F238E27FC236}">
                    <a16:creationId xmlns:a16="http://schemas.microsoft.com/office/drawing/2014/main" id="{66BF318E-6139-4B46-9DEF-FA79E105FAF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645139" y="4318559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1111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6" name="Title 13">
                <a:extLst>
                  <a:ext uri="{FF2B5EF4-FFF2-40B4-BE49-F238E27FC236}">
                    <a16:creationId xmlns:a16="http://schemas.microsoft.com/office/drawing/2014/main" id="{66BF318E-6139-4B46-9DEF-FA79E105F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45139" y="4318559"/>
                <a:ext cx="503312" cy="289003"/>
              </a:xfrm>
              <a:prstGeom prst="rect">
                <a:avLst/>
              </a:prstGeom>
              <a:blipFill>
                <a:blip r:embed="rId38"/>
                <a:stretch>
                  <a:fillRect l="-14634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7" name="Title 13">
                <a:extLst>
                  <a:ext uri="{FF2B5EF4-FFF2-40B4-BE49-F238E27FC236}">
                    <a16:creationId xmlns:a16="http://schemas.microsoft.com/office/drawing/2014/main" id="{A1ECBB67-32E6-D947-8266-3FCBBA6DEA1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360292" y="4318559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1011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7" name="Title 13">
                <a:extLst>
                  <a:ext uri="{FF2B5EF4-FFF2-40B4-BE49-F238E27FC236}">
                    <a16:creationId xmlns:a16="http://schemas.microsoft.com/office/drawing/2014/main" id="{A1ECBB67-32E6-D947-8266-3FCBBA6DE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0292" y="4318559"/>
                <a:ext cx="503312" cy="289003"/>
              </a:xfrm>
              <a:prstGeom prst="rect">
                <a:avLst/>
              </a:prstGeom>
              <a:blipFill>
                <a:blip r:embed="rId39"/>
                <a:stretch>
                  <a:fillRect l="-12195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8" name="Title 13">
                <a:extLst>
                  <a:ext uri="{FF2B5EF4-FFF2-40B4-BE49-F238E27FC236}">
                    <a16:creationId xmlns:a16="http://schemas.microsoft.com/office/drawing/2014/main" id="{E9C55D87-1014-D148-8DCD-0E4B365E836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146334" y="4967771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0010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8" name="Title 13">
                <a:extLst>
                  <a:ext uri="{FF2B5EF4-FFF2-40B4-BE49-F238E27FC236}">
                    <a16:creationId xmlns:a16="http://schemas.microsoft.com/office/drawing/2014/main" id="{E9C55D87-1014-D148-8DCD-0E4B365E8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6334" y="4967771"/>
                <a:ext cx="503312" cy="289003"/>
              </a:xfrm>
              <a:prstGeom prst="rect">
                <a:avLst/>
              </a:prstGeom>
              <a:blipFill>
                <a:blip r:embed="rId40"/>
                <a:stretch>
                  <a:fillRect l="-14634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9" name="Title 13">
                <a:extLst>
                  <a:ext uri="{FF2B5EF4-FFF2-40B4-BE49-F238E27FC236}">
                    <a16:creationId xmlns:a16="http://schemas.microsoft.com/office/drawing/2014/main" id="{4439D9F4-2EE9-C447-96F0-E59BA7D4A12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889434" y="4967771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0110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9" name="Title 13">
                <a:extLst>
                  <a:ext uri="{FF2B5EF4-FFF2-40B4-BE49-F238E27FC236}">
                    <a16:creationId xmlns:a16="http://schemas.microsoft.com/office/drawing/2014/main" id="{4439D9F4-2EE9-C447-96F0-E59BA7D4A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9434" y="4967771"/>
                <a:ext cx="503312" cy="289003"/>
              </a:xfrm>
              <a:prstGeom prst="rect">
                <a:avLst/>
              </a:prstGeom>
              <a:blipFill>
                <a:blip r:embed="rId41"/>
                <a:stretch>
                  <a:fillRect l="-15000" r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0" name="Title 13">
                <a:extLst>
                  <a:ext uri="{FF2B5EF4-FFF2-40B4-BE49-F238E27FC236}">
                    <a16:creationId xmlns:a16="http://schemas.microsoft.com/office/drawing/2014/main" id="{15AACE57-6EA6-144F-9ED5-80DFAF9E023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645139" y="4967771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1110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0" name="Title 13">
                <a:extLst>
                  <a:ext uri="{FF2B5EF4-FFF2-40B4-BE49-F238E27FC236}">
                    <a16:creationId xmlns:a16="http://schemas.microsoft.com/office/drawing/2014/main" id="{15AACE57-6EA6-144F-9ED5-80DFAF9E0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45139" y="4967771"/>
                <a:ext cx="503312" cy="289003"/>
              </a:xfrm>
              <a:prstGeom prst="rect">
                <a:avLst/>
              </a:prstGeom>
              <a:blipFill>
                <a:blip r:embed="rId42"/>
                <a:stretch>
                  <a:fillRect l="-14634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1" name="Title 13">
                <a:extLst>
                  <a:ext uri="{FF2B5EF4-FFF2-40B4-BE49-F238E27FC236}">
                    <a16:creationId xmlns:a16="http://schemas.microsoft.com/office/drawing/2014/main" id="{2696F3A5-20B8-F242-B4A4-FA509433AF2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360292" y="4967771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1010</m:t>
                      </m:r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1" name="Title 13">
                <a:extLst>
                  <a:ext uri="{FF2B5EF4-FFF2-40B4-BE49-F238E27FC236}">
                    <a16:creationId xmlns:a16="http://schemas.microsoft.com/office/drawing/2014/main" id="{2696F3A5-20B8-F242-B4A4-FA509433A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0292" y="4967771"/>
                <a:ext cx="503312" cy="289003"/>
              </a:xfrm>
              <a:prstGeom prst="rect">
                <a:avLst/>
              </a:prstGeom>
              <a:blipFill>
                <a:blip r:embed="rId43"/>
                <a:stretch>
                  <a:fillRect l="-12195" r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2" name="Curved Down Arrow 371">
            <a:extLst>
              <a:ext uri="{FF2B5EF4-FFF2-40B4-BE49-F238E27FC236}">
                <a16:creationId xmlns:a16="http://schemas.microsoft.com/office/drawing/2014/main" id="{0ACEA8F3-E330-E743-ACC3-63CA5A8A7158}"/>
              </a:ext>
            </a:extLst>
          </p:cNvPr>
          <p:cNvSpPr/>
          <p:nvPr/>
        </p:nvSpPr>
        <p:spPr>
          <a:xfrm>
            <a:off x="7328418" y="2519178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p:sp>
        <p:nvSpPr>
          <p:cNvPr id="373" name="Curved Down Arrow 372">
            <a:extLst>
              <a:ext uri="{FF2B5EF4-FFF2-40B4-BE49-F238E27FC236}">
                <a16:creationId xmlns:a16="http://schemas.microsoft.com/office/drawing/2014/main" id="{5222B1E5-1200-F640-AED8-209A15B5D3ED}"/>
              </a:ext>
            </a:extLst>
          </p:cNvPr>
          <p:cNvSpPr/>
          <p:nvPr/>
        </p:nvSpPr>
        <p:spPr>
          <a:xfrm>
            <a:off x="8104926" y="2517400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p:sp>
        <p:nvSpPr>
          <p:cNvPr id="374" name="Curved Down Arrow 373">
            <a:extLst>
              <a:ext uri="{FF2B5EF4-FFF2-40B4-BE49-F238E27FC236}">
                <a16:creationId xmlns:a16="http://schemas.microsoft.com/office/drawing/2014/main" id="{86B32879-D5FC-4741-9CDE-D6930196E99C}"/>
              </a:ext>
            </a:extLst>
          </p:cNvPr>
          <p:cNvSpPr/>
          <p:nvPr/>
        </p:nvSpPr>
        <p:spPr>
          <a:xfrm>
            <a:off x="8925956" y="2484579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p:sp>
        <p:nvSpPr>
          <p:cNvPr id="375" name="Curved Down Arrow 374">
            <a:extLst>
              <a:ext uri="{FF2B5EF4-FFF2-40B4-BE49-F238E27FC236}">
                <a16:creationId xmlns:a16="http://schemas.microsoft.com/office/drawing/2014/main" id="{7FC3990F-6D9C-4648-ACC4-5C2707632427}"/>
              </a:ext>
            </a:extLst>
          </p:cNvPr>
          <p:cNvSpPr/>
          <p:nvPr/>
        </p:nvSpPr>
        <p:spPr>
          <a:xfrm rot="16200000">
            <a:off x="6598122" y="3165428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p:sp>
        <p:nvSpPr>
          <p:cNvPr id="376" name="Curved Down Arrow 375">
            <a:extLst>
              <a:ext uri="{FF2B5EF4-FFF2-40B4-BE49-F238E27FC236}">
                <a16:creationId xmlns:a16="http://schemas.microsoft.com/office/drawing/2014/main" id="{807B37DF-7E70-4749-8741-C704E4C54533}"/>
              </a:ext>
            </a:extLst>
          </p:cNvPr>
          <p:cNvSpPr/>
          <p:nvPr/>
        </p:nvSpPr>
        <p:spPr>
          <a:xfrm rot="16200000">
            <a:off x="6600222" y="3942977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p:sp>
        <p:nvSpPr>
          <p:cNvPr id="377" name="Curved Down Arrow 376">
            <a:extLst>
              <a:ext uri="{FF2B5EF4-FFF2-40B4-BE49-F238E27FC236}">
                <a16:creationId xmlns:a16="http://schemas.microsoft.com/office/drawing/2014/main" id="{FF439C0C-C684-D848-BCC0-3CB7D3233675}"/>
              </a:ext>
            </a:extLst>
          </p:cNvPr>
          <p:cNvSpPr/>
          <p:nvPr/>
        </p:nvSpPr>
        <p:spPr>
          <a:xfrm rot="16200000">
            <a:off x="6601602" y="4685455"/>
            <a:ext cx="734683" cy="27432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" name="Title 13">
                <a:extLst>
                  <a:ext uri="{FF2B5EF4-FFF2-40B4-BE49-F238E27FC236}">
                    <a16:creationId xmlns:a16="http://schemas.microsoft.com/office/drawing/2014/main" id="{CD638BFC-3AB4-704E-AF0C-E68FD743055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427843" y="2207174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78" name="Title 13">
                <a:extLst>
                  <a:ext uri="{FF2B5EF4-FFF2-40B4-BE49-F238E27FC236}">
                    <a16:creationId xmlns:a16="http://schemas.microsoft.com/office/drawing/2014/main" id="{CD638BFC-3AB4-704E-AF0C-E68FD7430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7843" y="2207174"/>
                <a:ext cx="503312" cy="289003"/>
              </a:xfrm>
              <a:prstGeom prst="rect">
                <a:avLst/>
              </a:prstGeom>
              <a:blipFill>
                <a:blip r:embed="rId44"/>
                <a:stretch>
                  <a:fillRect l="-2439" b="-2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" name="Title 13">
                <a:extLst>
                  <a:ext uri="{FF2B5EF4-FFF2-40B4-BE49-F238E27FC236}">
                    <a16:creationId xmlns:a16="http://schemas.microsoft.com/office/drawing/2014/main" id="{5103810D-1808-B14B-8577-5807A036D17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245232" y="2195576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79" name="Title 13">
                <a:extLst>
                  <a:ext uri="{FF2B5EF4-FFF2-40B4-BE49-F238E27FC236}">
                    <a16:creationId xmlns:a16="http://schemas.microsoft.com/office/drawing/2014/main" id="{5103810D-1808-B14B-8577-5807A036D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45232" y="2195576"/>
                <a:ext cx="503312" cy="289003"/>
              </a:xfrm>
              <a:prstGeom prst="rect">
                <a:avLst/>
              </a:prstGeom>
              <a:blipFill>
                <a:blip r:embed="rId45"/>
                <a:stretch>
                  <a:fillRect l="-2500" b="-2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Title 13">
                <a:extLst>
                  <a:ext uri="{FF2B5EF4-FFF2-40B4-BE49-F238E27FC236}">
                    <a16:creationId xmlns:a16="http://schemas.microsoft.com/office/drawing/2014/main" id="{DB68E56B-68DB-5743-8D9A-2DA0A06B819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041642" y="2186488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80" name="Title 13">
                <a:extLst>
                  <a:ext uri="{FF2B5EF4-FFF2-40B4-BE49-F238E27FC236}">
                    <a16:creationId xmlns:a16="http://schemas.microsoft.com/office/drawing/2014/main" id="{DB68E56B-68DB-5743-8D9A-2DA0A06B8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41642" y="2186488"/>
                <a:ext cx="503312" cy="289003"/>
              </a:xfrm>
              <a:prstGeom prst="rect">
                <a:avLst/>
              </a:prstGeom>
              <a:blipFill>
                <a:blip r:embed="rId46"/>
                <a:stretch>
                  <a:fillRect l="-2439" b="-217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1" name="Title 13">
                <a:extLst>
                  <a:ext uri="{FF2B5EF4-FFF2-40B4-BE49-F238E27FC236}">
                    <a16:creationId xmlns:a16="http://schemas.microsoft.com/office/drawing/2014/main" id="{9A09E67C-EB00-7847-BDB7-E0DB0E116B3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324992" y="3186215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81" name="Title 13">
                <a:extLst>
                  <a:ext uri="{FF2B5EF4-FFF2-40B4-BE49-F238E27FC236}">
                    <a16:creationId xmlns:a16="http://schemas.microsoft.com/office/drawing/2014/main" id="{9A09E67C-EB00-7847-BDB7-E0DB0E116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4992" y="3186215"/>
                <a:ext cx="503312" cy="289003"/>
              </a:xfrm>
              <a:prstGeom prst="rect">
                <a:avLst/>
              </a:prstGeom>
              <a:blipFill>
                <a:blip r:embed="rId47"/>
                <a:stretch>
                  <a:fillRect l="-2500" b="-173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2" name="Title 13">
                <a:extLst>
                  <a:ext uri="{FF2B5EF4-FFF2-40B4-BE49-F238E27FC236}">
                    <a16:creationId xmlns:a16="http://schemas.microsoft.com/office/drawing/2014/main" id="{7E661A13-53E0-C14A-813A-6FBB5EB9FE1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324992" y="3958704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82" name="Title 13">
                <a:extLst>
                  <a:ext uri="{FF2B5EF4-FFF2-40B4-BE49-F238E27FC236}">
                    <a16:creationId xmlns:a16="http://schemas.microsoft.com/office/drawing/2014/main" id="{7E661A13-53E0-C14A-813A-6FBB5EB9F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4992" y="3958704"/>
                <a:ext cx="503312" cy="289003"/>
              </a:xfrm>
              <a:prstGeom prst="rect">
                <a:avLst/>
              </a:prstGeom>
              <a:blipFill>
                <a:blip r:embed="rId48"/>
                <a:stretch>
                  <a:fillRect l="-2500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Title 13">
                <a:extLst>
                  <a:ext uri="{FF2B5EF4-FFF2-40B4-BE49-F238E27FC236}">
                    <a16:creationId xmlns:a16="http://schemas.microsoft.com/office/drawing/2014/main" id="{B8BCF8DB-B9DB-A249-8FC4-59EFE7AB545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324992" y="4722010"/>
                <a:ext cx="503312" cy="289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40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bit</m:t>
                      </m:r>
                    </m:oMath>
                  </m:oMathPara>
                </a14:m>
                <a:endParaRPr lang="en-US" sz="144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83" name="Title 13">
                <a:extLst>
                  <a:ext uri="{FF2B5EF4-FFF2-40B4-BE49-F238E27FC236}">
                    <a16:creationId xmlns:a16="http://schemas.microsoft.com/office/drawing/2014/main" id="{B8BCF8DB-B9DB-A249-8FC4-59EFE7AB5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4992" y="4722010"/>
                <a:ext cx="503312" cy="289003"/>
              </a:xfrm>
              <a:prstGeom prst="rect">
                <a:avLst/>
              </a:prstGeom>
              <a:blipFill>
                <a:blip r:embed="rId49"/>
                <a:stretch>
                  <a:fillRect l="-2500" b="-173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4" name="Group 383">
            <a:extLst>
              <a:ext uri="{FF2B5EF4-FFF2-40B4-BE49-F238E27FC236}">
                <a16:creationId xmlns:a16="http://schemas.microsoft.com/office/drawing/2014/main" id="{86B99266-2D37-1347-BDF0-AEA478564EB5}"/>
              </a:ext>
            </a:extLst>
          </p:cNvPr>
          <p:cNvGrpSpPr/>
          <p:nvPr/>
        </p:nvGrpSpPr>
        <p:grpSpPr>
          <a:xfrm rot="16200000">
            <a:off x="6933198" y="4047197"/>
            <a:ext cx="2984789" cy="86400"/>
            <a:chOff x="500279" y="4243552"/>
            <a:chExt cx="4738450" cy="137163"/>
          </a:xfrm>
        </p:grpSpPr>
        <p:cxnSp>
          <p:nvCxnSpPr>
            <p:cNvPr id="385" name="Straight Arrow Connector 384">
              <a:extLst>
                <a:ext uri="{FF2B5EF4-FFF2-40B4-BE49-F238E27FC236}">
                  <a16:creationId xmlns:a16="http://schemas.microsoft.com/office/drawing/2014/main" id="{5FC1375A-BEE3-C643-9E87-DFCAE8708FC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869504" y="1950533"/>
              <a:ext cx="0" cy="473845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F2299E3-E519-E04F-ACDA-115BE266B07E}"/>
                </a:ext>
              </a:extLst>
            </p:cNvPr>
            <p:cNvCxnSpPr/>
            <p:nvPr/>
          </p:nvCxnSpPr>
          <p:spPr>
            <a:xfrm>
              <a:off x="2051304" y="424355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5C967FD8-36D8-BE42-84B0-BD12DF534EFF}"/>
                </a:ext>
              </a:extLst>
            </p:cNvPr>
            <p:cNvCxnSpPr/>
            <p:nvPr/>
          </p:nvCxnSpPr>
          <p:spPr>
            <a:xfrm>
              <a:off x="879856" y="4243552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B59C55FA-9F91-FE43-84C2-FFA779B347A9}"/>
                </a:ext>
              </a:extLst>
            </p:cNvPr>
            <p:cNvCxnSpPr/>
            <p:nvPr/>
          </p:nvCxnSpPr>
          <p:spPr>
            <a:xfrm>
              <a:off x="3222752" y="424355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D3BD4D6-6A25-4E4E-AB0D-2993CE829580}"/>
                </a:ext>
              </a:extLst>
            </p:cNvPr>
            <p:cNvCxnSpPr/>
            <p:nvPr/>
          </p:nvCxnSpPr>
          <p:spPr>
            <a:xfrm>
              <a:off x="4394200" y="4243555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8EC01598-A479-F24F-8114-5A8297B2CFAD}"/>
                  </a:ext>
                </a:extLst>
              </p:cNvPr>
              <p:cNvSpPr/>
              <p:nvPr/>
            </p:nvSpPr>
            <p:spPr>
              <a:xfrm>
                <a:off x="7706747" y="1272314"/>
                <a:ext cx="1439946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8EC01598-A479-F24F-8114-5A8297B2CF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6747" y="1272314"/>
                <a:ext cx="1439946" cy="783804"/>
              </a:xfrm>
              <a:prstGeom prst="rect">
                <a:avLst/>
              </a:prstGeom>
              <a:blipFill>
                <a:blip r:embed="rId50"/>
                <a:stretch>
                  <a:fillRect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24685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294" grpId="0"/>
      <p:bldP spid="295" grpId="0"/>
      <p:bldP spid="296" grpId="0"/>
      <p:bldP spid="297" grpId="0"/>
      <p:bldP spid="298" grpId="0"/>
      <p:bldP spid="299" grpId="0"/>
      <p:bldP spid="300" grpId="0"/>
      <p:bldP spid="302" grpId="0"/>
      <p:bldP spid="303" grpId="0"/>
      <p:bldP spid="304" grpId="0"/>
      <p:bldP spid="305" grpId="0"/>
      <p:bldP spid="306" grpId="0"/>
      <p:bldP spid="307" grpId="0"/>
      <p:bldP spid="308" grpId="0"/>
      <p:bldP spid="309" grpId="0"/>
      <p:bldP spid="310" grpId="0"/>
      <p:bldP spid="5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/>
      <p:bldP spid="317" grpId="0"/>
      <p:bldP spid="318" grpId="0"/>
      <p:bldP spid="6" grpId="0"/>
      <p:bldP spid="319" grpId="0"/>
      <p:bldP spid="320" grpId="0"/>
      <p:bldP spid="321" grpId="0"/>
      <p:bldP spid="322" grpId="0"/>
      <p:bldP spid="7" grpId="0"/>
      <p:bldP spid="356" grpId="0"/>
      <p:bldP spid="357" grpId="0"/>
      <p:bldP spid="358" grpId="0"/>
      <p:bldP spid="359" grpId="0"/>
      <p:bldP spid="360" grpId="0"/>
      <p:bldP spid="361" grpId="0"/>
      <p:bldP spid="362" grpId="0"/>
      <p:bldP spid="363" grpId="0"/>
      <p:bldP spid="364" grpId="0"/>
      <p:bldP spid="365" grpId="0"/>
      <p:bldP spid="366" grpId="0"/>
      <p:bldP spid="367" grpId="0"/>
      <p:bldP spid="368" grpId="0"/>
      <p:bldP spid="369" grpId="0"/>
      <p:bldP spid="370" grpId="0"/>
      <p:bldP spid="371" grpId="0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/>
      <p:bldP spid="379" grpId="0"/>
      <p:bldP spid="380" grpId="0"/>
      <p:bldP spid="381" grpId="0"/>
      <p:bldP spid="382" grpId="0"/>
      <p:bldP spid="383" grpId="0"/>
      <p:bldP spid="39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5098</TotalTime>
  <Words>2296</Words>
  <Application>Microsoft Macintosh PowerPoint</Application>
  <PresentationFormat>Widescreen</PresentationFormat>
  <Paragraphs>678</Paragraphs>
  <Slides>37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Haitham Hassanieh</cp:lastModifiedBy>
  <cp:revision>142</cp:revision>
  <cp:lastPrinted>2021-02-11T17:48:24Z</cp:lastPrinted>
  <dcterms:created xsi:type="dcterms:W3CDTF">2021-01-28T00:23:27Z</dcterms:created>
  <dcterms:modified xsi:type="dcterms:W3CDTF">2024-10-29T10:22:00Z</dcterms:modified>
</cp:coreProperties>
</file>