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028" r:id="rId2"/>
    <p:sldId id="2971" r:id="rId3"/>
    <p:sldId id="1400" r:id="rId4"/>
    <p:sldId id="1425" r:id="rId5"/>
    <p:sldId id="1401" r:id="rId6"/>
    <p:sldId id="1283" r:id="rId7"/>
    <p:sldId id="2982" r:id="rId8"/>
    <p:sldId id="1242" r:id="rId9"/>
    <p:sldId id="1285" r:id="rId10"/>
    <p:sldId id="1287" r:id="rId11"/>
    <p:sldId id="1415" r:id="rId12"/>
    <p:sldId id="1416" r:id="rId13"/>
    <p:sldId id="1417" r:id="rId14"/>
    <p:sldId id="1414" r:id="rId15"/>
    <p:sldId id="1307" r:id="rId16"/>
    <p:sldId id="3009" r:id="rId17"/>
    <p:sldId id="2986" r:id="rId18"/>
    <p:sldId id="2987" r:id="rId19"/>
    <p:sldId id="2988" r:id="rId20"/>
    <p:sldId id="1420" r:id="rId21"/>
    <p:sldId id="1421" r:id="rId22"/>
    <p:sldId id="1422" r:id="rId23"/>
    <p:sldId id="3010" r:id="rId24"/>
    <p:sldId id="3012" r:id="rId25"/>
    <p:sldId id="3013" r:id="rId26"/>
    <p:sldId id="3014" r:id="rId27"/>
    <p:sldId id="3015" r:id="rId28"/>
    <p:sldId id="3016" r:id="rId29"/>
    <p:sldId id="3017" r:id="rId30"/>
    <p:sldId id="3018" r:id="rId31"/>
    <p:sldId id="1423" r:id="rId32"/>
    <p:sldId id="142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/>
    <p:restoredTop sz="94674" autoAdjust="0"/>
  </p:normalViewPr>
  <p:slideViewPr>
    <p:cSldViewPr snapToGrid="0" snapToObjects="1">
      <p:cViewPr varScale="1">
        <p:scale>
          <a:sx n="119" d="100"/>
          <a:sy n="119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05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85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7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1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6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73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76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79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476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B1C18E7-DFFF-4F44-A89D-90068958C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3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8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50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22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65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07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457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16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70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46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23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59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4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9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27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2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4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4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50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8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1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1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11" Type="http://schemas.openxmlformats.org/officeDocument/2006/relationships/image" Target="../media/image120.png"/><Relationship Id="rId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123.png"/><Relationship Id="rId10" Type="http://schemas.openxmlformats.org/officeDocument/2006/relationships/image" Target="../media/image120.png"/><Relationship Id="rId4" Type="http://schemas.openxmlformats.org/officeDocument/2006/relationships/image" Target="../media/image122.png"/><Relationship Id="rId9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32.png"/><Relationship Id="rId11" Type="http://schemas.openxmlformats.org/officeDocument/2006/relationships/image" Target="../media/image120.png"/><Relationship Id="rId5" Type="http://schemas.openxmlformats.org/officeDocument/2006/relationships/image" Target="../media/image131.png"/><Relationship Id="rId10" Type="http://schemas.openxmlformats.org/officeDocument/2006/relationships/image" Target="../media/image119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6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166.png"/><Relationship Id="rId5" Type="http://schemas.openxmlformats.org/officeDocument/2006/relationships/image" Target="../media/image16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166.png"/><Relationship Id="rId5" Type="http://schemas.openxmlformats.org/officeDocument/2006/relationships/image" Target="../media/image160.png"/><Relationship Id="rId4" Type="http://schemas.openxmlformats.org/officeDocument/2006/relationships/image" Target="../media/image1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166.png"/><Relationship Id="rId5" Type="http://schemas.openxmlformats.org/officeDocument/2006/relationships/image" Target="../media/image160.png"/><Relationship Id="rId4" Type="http://schemas.openxmlformats.org/officeDocument/2006/relationships/image" Target="../media/image1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166.png"/><Relationship Id="rId5" Type="http://schemas.openxmlformats.org/officeDocument/2006/relationships/image" Target="../media/image160.png"/><Relationship Id="rId4" Type="http://schemas.openxmlformats.org/officeDocument/2006/relationships/image" Target="../media/image165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7.tiff"/><Relationship Id="rId10" Type="http://schemas.openxmlformats.org/officeDocument/2006/relationships/image" Target="../media/image39.png"/><Relationship Id="rId4" Type="http://schemas.openxmlformats.org/officeDocument/2006/relationships/image" Target="../media/image6.tiff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7.tiff"/><Relationship Id="rId10" Type="http://schemas.openxmlformats.org/officeDocument/2006/relationships/image" Target="../media/image45.png"/><Relationship Id="rId4" Type="http://schemas.openxmlformats.org/officeDocument/2006/relationships/image" Target="../media/image6.tiff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</a:t>
            </a:r>
            <a:r>
              <a:rPr lang="en-US" sz="3600" dirty="0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3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.0: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OFDM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>
            <a:cxnSpLocks noChangeAspect="1"/>
          </p:cNvCxnSpPr>
          <p:nvPr/>
        </p:nvCxnSpPr>
        <p:spPr>
          <a:xfrm>
            <a:off x="3684884" y="3478211"/>
            <a:ext cx="4526736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6106824" y="1624746"/>
            <a:ext cx="3" cy="3909061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blipFill>
                <a:blip r:embed="rId4"/>
                <a:stretch>
                  <a:fillRect l="-36842" r="-3157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6164580" y="1202721"/>
                <a:ext cx="34426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80" y="1202721"/>
                <a:ext cx="344260" cy="443198"/>
              </a:xfrm>
              <a:prstGeom prst="rect">
                <a:avLst/>
              </a:prstGeom>
              <a:blipFill>
                <a:blip r:embed="rId5"/>
                <a:stretch>
                  <a:fillRect l="-32143" r="-28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6423EAF-4974-9545-9CCF-4D02E72BA3A2}"/>
              </a:ext>
            </a:extLst>
          </p:cNvPr>
          <p:cNvGrpSpPr>
            <a:grpSpLocks noChangeAspect="1"/>
          </p:cNvGrpSpPr>
          <p:nvPr/>
        </p:nvGrpSpPr>
        <p:grpSpPr>
          <a:xfrm>
            <a:off x="4861560" y="2263140"/>
            <a:ext cx="2468880" cy="2431229"/>
            <a:chOff x="3046071" y="2423160"/>
            <a:chExt cx="3590437" cy="353568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539A8C5-08EC-A941-8CEB-8BDFBDF54BF2}"/>
                </a:ext>
              </a:extLst>
            </p:cNvPr>
            <p:cNvGrpSpPr/>
            <p:nvPr/>
          </p:nvGrpSpPr>
          <p:grpSpPr>
            <a:xfrm>
              <a:off x="3046071" y="3576453"/>
              <a:ext cx="3590437" cy="91440"/>
              <a:chOff x="3108222" y="4871853"/>
              <a:chExt cx="3590437" cy="9144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D14F241-643D-054F-8A0F-243B09EE0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CCE809-C019-5B4F-A2F0-933975D3A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5596E06-250C-0143-8446-0DE20648A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9BC2D7E-4F56-0741-9DC7-838D88D32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A2F378B-360B-9E4F-9CB5-E8177E857920}"/>
                </a:ext>
              </a:extLst>
            </p:cNvPr>
            <p:cNvGrpSpPr/>
            <p:nvPr/>
          </p:nvGrpSpPr>
          <p:grpSpPr>
            <a:xfrm>
              <a:off x="3046071" y="4709160"/>
              <a:ext cx="3590437" cy="91440"/>
              <a:chOff x="3108222" y="4871853"/>
              <a:chExt cx="3590437" cy="9144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ACB9DAB-5597-6A4E-B996-0FE81514FB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4867FEA-B0A6-AF49-ADB8-CCE7B4516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D669C7C-29BB-D748-8D06-9C309E437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1C1B0F1-636F-1045-A05D-527D22AB6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C078EE2-9CED-4C44-A1BD-486310C51206}"/>
                </a:ext>
              </a:extLst>
            </p:cNvPr>
            <p:cNvGrpSpPr/>
            <p:nvPr/>
          </p:nvGrpSpPr>
          <p:grpSpPr>
            <a:xfrm>
              <a:off x="3046071" y="5867400"/>
              <a:ext cx="3590437" cy="91440"/>
              <a:chOff x="3108222" y="4871853"/>
              <a:chExt cx="3590437" cy="9144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7F30F0-ED60-7F42-93EE-85AFDF74A0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C99BF8D-5BE9-6E4D-9F13-668E4B291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910855F-9860-E84E-9931-FB2555D69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A05A2A6-1727-E145-9886-6FF2ED55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ED8C5B6-A9AA-7F4A-AEA5-8EC1B9E8233F}"/>
                </a:ext>
              </a:extLst>
            </p:cNvPr>
            <p:cNvGrpSpPr/>
            <p:nvPr/>
          </p:nvGrpSpPr>
          <p:grpSpPr>
            <a:xfrm>
              <a:off x="3046071" y="2423160"/>
              <a:ext cx="3590437" cy="91440"/>
              <a:chOff x="3108222" y="4871853"/>
              <a:chExt cx="3590437" cy="9144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01407A3-4A90-4743-9A98-CF7225147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264656B-7926-6547-8568-7F4564109A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6869DFF-3737-3242-AC04-562D99DFB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4050647-6D6A-AA4C-A1FF-9195F52B1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24F5A9B-8223-1341-AE94-C04BDFA5A05B}"/>
              </a:ext>
            </a:extLst>
          </p:cNvPr>
          <p:cNvSpPr/>
          <p:nvPr/>
        </p:nvSpPr>
        <p:spPr>
          <a:xfrm>
            <a:off x="1524000" y="713286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Consider 16 QAM Modulation</a:t>
            </a:r>
            <a:endParaRPr lang="en-US" sz="2880" dirty="0">
              <a:latin typeface="+mj-lt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429AEF7-CBF8-274D-9563-92A71C5DC457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16" name="Down Arrow 315">
            <a:extLst>
              <a:ext uri="{FF2B5EF4-FFF2-40B4-BE49-F238E27FC236}">
                <a16:creationId xmlns:a16="http://schemas.microsoft.com/office/drawing/2014/main" id="{73664095-ECEC-3945-9098-50B64A39FCC3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23F07-C431-8740-A7EC-C86982BA7DE1}"/>
              </a:ext>
            </a:extLst>
          </p:cNvPr>
          <p:cNvGrpSpPr/>
          <p:nvPr/>
        </p:nvGrpSpPr>
        <p:grpSpPr>
          <a:xfrm>
            <a:off x="5530320" y="2905518"/>
            <a:ext cx="1137332" cy="1123096"/>
            <a:chOff x="8356600" y="324790"/>
            <a:chExt cx="1263702" cy="1247884"/>
          </a:xfrm>
        </p:grpSpPr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45E2B3F0-5EEF-9541-83A9-E941FBBF4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3174" y="50658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3CE7F25C-8312-5A4B-93E0-975025DF6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4845" y="132825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72CF433-E242-2C42-80F1-37253E3B34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6414" y="45648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0165876-5F01-C147-90A3-6AA46B2C0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0898" y="4758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9F88B31E-839F-AB42-ABA1-D05EA637FE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4347" y="123663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D699D76-3EC9-114B-A3FE-D28F04B825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954" y="12546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74E877B-2D15-9D41-906B-AD2F03DF7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1943" y="11861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1DC4E69-AEE9-1041-AC49-95829E79B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3384" y="11472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260394F9-2D74-5E4B-A67E-7744F8987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954" y="110080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F065CDB6-B256-3D43-964B-C3701D254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7507" y="105098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9597D011-B79E-3946-AE2C-34909E472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9836" y="101345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D4987640-FE61-6B40-8021-C7FB319FB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6412" y="9508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0A58D1F-0650-0548-A66F-76706D91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1344" y="86319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D07EB17-3CBC-EF4F-A128-A1760E05D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6600" y="80612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318718F-F1AB-754A-BC15-D7C4FCD769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3989" y="79020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180F3A1C-3BC0-414C-8D2F-A06ED8CE1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0468" y="73350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7762B1DF-EF59-4E43-B7D1-C0F00338F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9545" y="69925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9C80C47-7607-E74A-993C-FFDB41D20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2814" y="65897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49B34DA-B0ED-7842-9B70-ECC4D06952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5995" y="59245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24F9BC22-0FF1-0E46-889A-4056E0568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3071" y="5792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D96079FE-839C-0044-B689-79F28D594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771" y="51792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8344F3AD-CBA5-6D4B-BA51-BBCA4D8B8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574" y="140572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3F2ED757-E1A9-7247-9941-938CAAF41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29065" y="146636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C0663713-0734-EA43-8289-9AC6E2695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3502" y="140572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78DA42F-0F86-8B43-85E3-FF9B3ABF3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0263" y="14558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42F6ACF-A6F1-6845-92C3-EB98147F0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9641" y="35190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C065E5C-36B2-1449-B9BB-1D156D9131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9105" y="14646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581C7B60-8789-A342-AD3D-BBFE65246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1040" y="148960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DC3761D4-79B8-D043-AE19-F05AB54CC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5880" y="36739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42B2B2AB-21B6-224D-B1FE-EA6775EE05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2116" y="33641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439F55BE-11C0-AD44-9AC2-83AEC9636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9902" y="32479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9182FB0D-02F5-A440-BBA1-6812C9598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5449" y="14646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EDD1FFF-9F66-044A-AA2F-C6DC4D910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8599" y="13183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F66CD48-ABF8-F646-8154-AC8AFF5AAD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3052" y="13183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F67A89AB-9EF4-754A-AF24-B4B96D74D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6411" y="137473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99DC19F6-04D1-A04D-B3BD-76E74743B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9599" y="140973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26DCF809-3E5A-094F-985D-5D695174D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7181" y="145822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7E21E218-D7C2-F44A-829D-CC24C2E40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4935" y="145381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7351A3A-1295-9A42-9F0D-960CD971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0131" y="150804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C23F451-F1FF-D84B-B3C7-D9DF1B45B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8068" y="150076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391E2C43-8510-234E-86B3-0833EF224E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2058" y="152634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76939F5-25C4-B546-9FAC-DDABEF57A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3823" y="130114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E613D259-F380-734F-8C08-425A5E0DE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6562" y="124479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9ED152A4-D7F4-6C45-95F5-1CD859C48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0790" y="123089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3844871E-A176-224B-BEC0-94E3F5A90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6455" y="117112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8D71528-C32F-0B4E-A884-BD96EB288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0699" y="1152763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20EC7FBD-D32A-2B49-8286-6C80CF9BC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6071" y="107422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F3EA8918-8B86-BB4E-812B-B4F64E0BDE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43" y="135149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03176456-BDA4-1D48-B15A-D6FB2E3E4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0893" y="40613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1FD7EA4-CCF2-A64D-A0F3-9399030D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0990" y="426834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365B54-13AC-A047-A0E9-7142C0B44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2481" y="38449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5CFA917D-C106-2E4A-AE82-2E3DDDC19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6398" y="14269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62FD1126-C270-014F-8151-BBE077ACA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2519" y="39063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D11423EE-AE7D-DC49-8262-4508A92C1C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3540" y="35965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0CD17AB-FA6A-B244-9A1D-0D62947D8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32612" y="153609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B864B2E-2203-5246-83BB-3DC520277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7446" y="33253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A1D74A73-3606-4047-AA79-C92354CFD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2189" y="38289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7A2FDDD-94EA-6441-9447-27B2F4287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9844" y="376348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70F14929-B038-B247-A387-8AF492D74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5440" y="37127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43CB1F32-622C-9A49-8496-2D922AD7C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1855" y="41000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281297D-FAF1-1E47-80AD-BC0523644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0102" y="467976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2B6797F5-B803-3D4A-9B95-83FCD4894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8666" y="50431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028A3D82-9997-0A4E-B719-B71EF6FEB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6948" y="528341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F2F574E5-2E58-2345-9077-38F4F973B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21286" y="59245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AA55C7A-3CA9-AC48-A065-CF713F8A3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9386" y="61529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6AD5C921-7FE3-274A-8A44-E1AACAD18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7757" y="674469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036BD5C8-49C4-CB42-A7F9-86AECCE0D1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7251" y="71026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8D7EDC1-DB17-4544-A27E-93C96F013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16224" y="917562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859EC295-BC29-4649-8480-0A4178022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3726" y="770235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31DA093-9A17-3145-9937-C02E1816F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9326" y="8418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B5FBEC72-6F06-4342-BFC2-CCF6EF0A3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33314" y="997947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7672F5BB-3032-E74A-AA71-1E27D2D57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287" y="1071520"/>
              <a:ext cx="36576" cy="365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FE95C-2183-3142-8757-D4A0F9806EDC}"/>
              </a:ext>
            </a:extLst>
          </p:cNvPr>
          <p:cNvGrpSpPr/>
          <p:nvPr/>
        </p:nvGrpSpPr>
        <p:grpSpPr>
          <a:xfrm>
            <a:off x="5536423" y="2891144"/>
            <a:ext cx="1125129" cy="1151846"/>
            <a:chOff x="7439311" y="5637788"/>
            <a:chExt cx="1250143" cy="1279829"/>
          </a:xfrm>
        </p:grpSpPr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6055638C-162A-A540-9D12-3ACC9D86F2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49422" y="5759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797F0F25-D1D5-E446-9509-2E7370B388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40352" y="67492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1C6DC0F8-A4B6-9043-86F5-830E008F05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03541" y="5770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451B2146-265C-7A4B-A28E-B750FBF5FA6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97317" y="58281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685537B3-F9F3-524E-9A7F-AEA9BCBC19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32542" y="5900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7653F116-4919-C94D-B695-A6040C5C5FB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95225" y="582176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158D9E5-8AE5-FB4A-AA34-E3CDDE659EE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7195" y="58282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21853603-DD8F-3D42-BCBF-B7D25755D8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6880" y="5742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4A0F384E-EFC7-FD43-BFBE-74CE81A119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44900" y="57861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D54B219-CC2A-F341-9D0E-8E19DCC983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76823" y="57051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40153FC-8814-554C-B976-5D1E578CB5D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9346" y="58056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7D79219A-A198-CB4B-AF3F-5AC7F1118A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8651" y="57002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DA38AFC5-E51E-6F4A-8496-0114C5BABE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69663" y="57042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47E046DD-97DC-2141-9793-30D1D37A5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12501" y="56377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BD33DE08-9915-F049-AF69-D7D90207D5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41284" y="5689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4D2F277-E9B1-BF4A-B6D5-EB8331CAA1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07206" y="57220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F67BAEA-C0C5-8241-9A9C-06B9F608F8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24100" y="56450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3DB95498-CA73-9E44-9DDF-B78982A0E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80253" y="5707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3F660F2D-A718-754D-B14C-85D7CCCAE1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41072" y="567527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78E7C0C4-2006-8446-9C03-72766A9E0C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67151" y="57277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71CC6E99-AC75-6743-BF34-CACAACE9685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23250" y="56986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B770BC4-4A0B-8945-A6ED-7363D4B43E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82" y="61122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DD2895A9-9C6A-2D43-A9FE-6009A1322E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5928" y="64448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E4C9B64C-CE14-7B43-B422-082A8F9325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46153" y="6688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2F2ABF9C-EC5C-A544-9508-8A08896EFC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92045" y="66770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1D9E8FBE-D2F5-0347-8269-175D6C658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59289" y="59733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FEEAA362-55FD-3843-90C1-F60ADB5C30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2361" y="65904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9F8C49A5-E362-C741-BB9B-0B39574649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17671" y="65105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C9AC4B0C-0B58-DD40-A60A-3B4221FFC1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85026" y="61483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BA12940-74FD-E046-ADB4-29C555DADE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25879" y="6186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27C2E2D-90F4-ED49-90BA-31472B8E362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52878" y="62494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5D7785E0-3C54-5947-90F9-225FB60066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94358" y="630475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49AD67A-028D-524A-B239-A523719531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49372" y="59042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6FD8003-2BA6-8E4F-B8BA-D28452E787F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4298" y="59669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13B3F54-E91B-DF4E-B9C8-741B9E9CFB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10243" y="59832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609870E-1E50-7E42-A6B9-32CFCE4D08B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90832" y="60528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E62BBF-BBB9-DB42-89B0-413E8EA04F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6255" y="61590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11948EF8-78CB-9A4C-8EC8-C5FAE6DF04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83913" y="6214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8D48F9B5-40C9-C74B-82C0-2BCA0BBF199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39311" y="62609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89DDFA3-4975-F446-8C6D-111F1B3F5C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73702" y="63740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96D1A8D6-2447-D641-9269-15612515612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3639" y="64422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BC5B2174-00C1-4345-878B-274BC18590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78073" y="6790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54A4A300-A545-564D-814F-2B7BD5251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845" y="67899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5C95104D-597D-4F49-B8C1-64C3ED9FF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1915" y="68395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C46B9EE8-65F9-EA45-8006-48AF972B15D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16741" y="68117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C796C513-CAF4-0448-B6A9-62AF01E8314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49486" y="68699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4E60E50E-4FE0-D14F-88B8-9101A892CFA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13236" y="67986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6BAA8859-F35C-4240-8330-0F769536DD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291" y="66981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BBBC5FF1-630B-214A-9A50-22FFAD56D32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65145" y="5812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E3F117F3-9401-9D4A-AC3F-5FE709F446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56607" y="58655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0F4DCEDF-5FE3-7742-A169-CE91EB534D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07404" y="58960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5C8DC91E-9489-F247-90D2-FF380ACBA5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9959" y="6627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120D2DB-E7A7-1443-83B7-85D29A7BF96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15330" y="59559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78AD51F8-4FC3-2843-AB02-700229B651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66554" y="60373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3B2E4BA0-4A68-FF41-B44D-18A1A0E681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82078" y="65617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99514210-557C-A94E-8B6C-2E16213686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07734" y="60932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00680C3D-1B96-8E4F-87AE-AD8BB0B9C2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99214" y="62748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8C6AC717-E1BC-AB46-8BCB-2C1D9E3F40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18932" y="632943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17B7F489-28F6-7041-97EC-9BE510BC760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39068" y="63920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6EFD2ED8-4F94-7E43-B893-C3E403270A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614453" y="64559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387F9E64-4B70-2F48-83EA-4B723B32CE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62272" y="64871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A571DE7A-9D93-CC4C-852A-827F878427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38169" y="6542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7C91A972-3627-E745-BBF1-9CB3AD9C1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528297" y="66050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610D0629-B211-494B-A008-EB309FDF912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66924" y="66241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CB30B778-1F88-BC42-871B-F27DC7AB4EE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58154" y="66859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69932E80-BBB0-2146-82F4-A331A9CA94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400222" y="66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A9722C8-2027-6340-9F57-A64A3B6AAE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79189" y="67641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4545DE0F-98D7-7440-971B-ED20B03F6D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172659" y="6791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81187A63-9198-E44F-9206-6443DA6BD39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331621" y="68232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8ED5C78D-2ED5-924F-AC4E-B7AA6EE25D8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242415" y="67577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D8066F7-91CE-6E4E-8891-048F9D57C3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98440" y="68270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F6B9F99A-6CAB-7B4F-AE81-59B9070CB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8035580" y="6881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BD59E-2347-6541-AC98-6A3DBEDCB779}"/>
              </a:ext>
            </a:extLst>
          </p:cNvPr>
          <p:cNvGrpSpPr/>
          <p:nvPr/>
        </p:nvGrpSpPr>
        <p:grpSpPr>
          <a:xfrm>
            <a:off x="5527920" y="2884760"/>
            <a:ext cx="1142132" cy="1164614"/>
            <a:chOff x="8507636" y="3979069"/>
            <a:chExt cx="1269036" cy="1294015"/>
          </a:xfrm>
        </p:grpSpPr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BF5469BB-09CD-A145-B0BF-A1FED44ABF3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6576" y="48635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ECE4211C-8141-0B41-80F9-76415216A8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24493" y="43614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5B0CD152-7F4C-8D4F-A0AF-35B65D87088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37038" y="48250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3141088-ECBD-DC41-B3B1-A7CEFC9404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3399" y="478007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9E21289A-605D-0A47-B667-90529FA1F26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55614" y="5133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456BBEE0-742C-F54A-AD1B-79B6502CB8F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44265" y="52197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DDC90A14-27B1-BB47-9564-1D21F2912D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87279" y="51753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5443C194-71A5-0842-9B01-D25083461C8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24463" y="52365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9B498956-1972-9645-A8D8-948E887DA8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99138" y="51686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409A1159-A6CB-7C45-94C9-C0C5B4897D2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28418" y="52195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38202C62-DE45-5F44-9A85-AA1ED67259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30322" y="51011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85E8FE1E-C16F-354F-8390-E6CFD6A1355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40207" y="51684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62A3B5C7-C063-0C46-BB58-DC4BB114B8B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65842" y="51158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99B05E2-21C7-924A-BF15-DE93127DD0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3836" y="51484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C9C4A269-77EA-EB44-AD29-D3CD7ADB22B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7869" y="50890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E598E220-5CA9-E440-9A45-5563C7641D8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59825" y="50264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FD05DB56-A3D6-704C-AC80-BF096316E12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03966" y="50819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CF67C021-0E1A-CF4D-B80A-5AE6E4D3AD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90307" y="49994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3420B40E-5DF4-AF4E-BAE5-72B904C2ED6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21974" y="49932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22E20890-05C3-A441-A15A-520E8A01A37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28459" y="49349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5EE8086D-5C68-3B44-A1DE-BC699EEDA9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65546" y="49290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AB34D004-8617-9940-A8B6-1E8A0BA6B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73970" y="50222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6A4F9504-CF66-EE49-B74E-7ADCA33F16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39930" y="4733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6E686172-38EC-5A45-9152-8BFA2F0F57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70551" y="44638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D3740FCF-D435-D94E-B074-DFCF5A0081C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710078" y="45024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1FFE2317-114D-E243-8AE8-D09608C0C1D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15848" y="45703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77421AF1-B1A2-D542-954F-AD5BF09A45E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88118" y="45913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7CBD9939-4BF5-2B4F-9852-03046FC6BAA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82431" y="46827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0309F6DF-5F3B-9549-B1DB-E9F17E3D07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88992" y="44092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8240EAF9-4D3F-F245-B8C1-78AA2C2CC65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75120" y="43553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CEAD6335-AB8C-0149-AC00-DAF8A24B522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86669" y="42875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66B0D7D-3C84-4841-96A9-7162AF73B6C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90595" y="48683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C8CED125-716C-0748-A58D-FC0155AD50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27489" y="51752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ACDF073A-0E05-0444-B761-8DF2B8E5451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48893" y="51144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BF2ABDE8-5287-7843-9B53-AD056623E17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03175" y="512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C6167C1-A600-5A46-9738-56DCA9CEE78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57167" y="50820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AB90795D-5FC2-D84F-97E1-82AABDB637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35313" y="5006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6215923E-904F-9446-BAEE-1477798B985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50342" y="4950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D435E201-608B-064E-9668-C90A072D5E9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13179" y="49349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4812CED7-5065-5B4D-99EB-FB24C02D651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45482" y="48212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B6E8C26-B4D0-1942-9F60-D1F9256E7E0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90858" y="47694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AC95A98E-4653-4D41-9BF7-0F771B8C82C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15186" y="43062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F074DBE4-FDE0-EB46-9C03-BDEF2CD23D9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66262" y="42755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D1601854-8A7D-9948-B6BE-20B48D14458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71167" y="42197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1088A59A-3C3E-1741-BF99-6D9212D587F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10028" y="42134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C3A3F2FA-EDB4-E144-A826-976ACB73ABF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514043" y="41467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8017B754-8C26-2648-BA8E-BFBF0B9CF6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21821" y="41721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806C8D02-09D5-A849-9096-C859087DD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27120" y="44239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2AD1C13F-89E5-6148-9466-F0854595345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07636" y="47569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E204A903-3A44-3048-AB25-0796CDB90FA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3801" y="47165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591E88C8-5DF1-7048-97C0-CA0D2D9009E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17645" y="46633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6CA187E7-8A92-0848-AA44-C4E30A41390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668302" y="4534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3AB16485-7B0A-DF47-90AC-06FC54E7D2D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3381" y="46087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EC63504D-81B2-7D41-B195-1020B21379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4379" y="4512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829D55F3-28E5-664C-A28D-7D57999FAE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740096" y="46589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4A19945C-3F65-3D49-A571-95AAF9EB8D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540028" y="44433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799ACFA7-5E44-8F46-9BC1-692125E6045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45561" y="4295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F71F5045-C0E2-2048-9974-F5923977152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58537" y="42386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79D97C6C-B14C-E44C-B629-99EE5B52062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675537" y="41750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952FDDE8-3F95-8046-98D5-CACCEF958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30808" y="413473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50A07511-0F6A-E24A-8439-6F04D44D91F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791553" y="41367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CB95EF27-EEA3-1749-865C-B891AD1AF32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41963" y="410303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9DAB4BFD-B4B8-3A44-8F60-AE4650D9FB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883986" y="40560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C73720EC-6BFD-074B-925C-7B2587E5B59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45889" y="40732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148A581B-B5D8-604C-B459-75E05EC2339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8986730" y="4026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345B2F83-C230-1547-ACB8-A76673D6ED0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41991" y="40472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ECD11B0E-CBCA-144C-AE89-23B32B3DDBB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095518" y="40029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677C8B54-F0BA-D949-94AA-80FEB724FD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84065" y="40916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85914F3B-6F57-5245-BACA-914C77ACA5A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167516" y="397906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D00EE61F-E91D-0A49-9A04-B7BE91898FF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207010" y="40824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29F3EE2B-3CE1-DB43-A920-8061EE41D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365555" y="41021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1FD09E60-39BD-ED4B-9D23-655DD085B90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9447545" y="40907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C2B283-D913-714E-9850-18FBE9F763D7}"/>
              </a:ext>
            </a:extLst>
          </p:cNvPr>
          <p:cNvGrpSpPr/>
          <p:nvPr/>
        </p:nvGrpSpPr>
        <p:grpSpPr>
          <a:xfrm>
            <a:off x="5523070" y="2904502"/>
            <a:ext cx="1151834" cy="1125131"/>
            <a:chOff x="7793990" y="1837423"/>
            <a:chExt cx="1279815" cy="1250145"/>
          </a:xfrm>
        </p:grpSpPr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9496CE7D-B97D-8742-BD3A-C25140305D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15361" y="27475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A547F75E-6809-8A40-BDDE-DF3696003E4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25751" y="21384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7BE35719-21A1-3841-AC20-70A1E8097F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04353" y="28016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269E6723-FC8C-2244-A6DA-DD40B5C638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46866" y="27954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79D206C9-EBD1-EC48-A2BF-8A1374E7CCC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4351" y="20306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37BD2C75-7F14-8742-A2E5-19B48B9D06B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53248" y="19933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6EF14A44-D6FD-4D49-8C10-FF92B3D73E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46748" y="20653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19F63281-084B-AB41-9474-0C895536A2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32185" y="2084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ECFB50B6-8C54-A047-88FF-ABB4A27051A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88877" y="21430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1517C83-EF43-0A44-BC5C-99F81B265B5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69918" y="21749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005552D1-A00E-7B4B-AB83-7DC43222C3B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4723" y="22767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40A50AC8-F8C6-8547-8BB3-9A65727503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0758" y="23677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F50D8796-A6C3-804B-BA27-5DFCC2F1C72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037229" y="24106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D5010B54-296F-2448-AFFF-1AC6F972B2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85089" y="24393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3D0BA548-834E-B34C-B7CB-5453365AC1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53000" y="25053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6EAA9E6B-13B9-FE47-B594-08FCAB3309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029929" y="25222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B38E5A98-2864-2140-9D23-197185571DC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67978" y="25783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F448AC3-C796-8E42-B871-31749FB020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99742" y="26391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E71B468D-06C1-3F4E-A081-3EE349C3F3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47278" y="26652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55F6E1CE-59AF-2D42-AE12-0E84C0D033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976363" y="27213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D6777FF2-9F5B-1742-891D-0E6CC9747A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62785" y="1907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85EDDBF4-233E-9A42-A95F-F60C0D3A53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30153" y="19240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20B1440-B326-5F49-9CFC-1E1EE2897F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86946" y="20442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4574C5F4-80A0-774E-A803-E7282E427F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97956" y="19901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FE401776-4690-7343-84BC-B24F6C1F24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01685" y="2957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CF9EBCF3-8F89-144C-A2BE-0ED51E307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4595" y="1960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11CBBBF6-7619-364C-A282-28184F5353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64483" y="19157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4A0DF3DE-C4A0-A94C-889A-5D11438455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26647" y="2983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883CC956-30CD-8047-BB43-025CE9439E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88844" y="30239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6A2B9C9E-5E6C-9444-9AE9-FAC0D74B29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25594" y="30509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1417ABFF-0EF7-F54C-AE36-4B4F460596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70270" y="18924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8E91FF4C-22B6-5C42-BB13-81D194DDB4C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0741" y="19474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15462254-D7B6-CB4C-AAE8-5FE1A4CC6D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08044" y="19624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AD6E4B8B-0CE1-A145-90ED-24546B84E1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91720" y="19083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15E112B6-3F60-C242-8167-7CCC36932B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22148" y="18889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5639039D-098B-D243-9EFF-0E694CF1018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15991" y="18643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22DBB53F-9946-F54B-8E89-44C14C6FEA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60824" y="18820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44DFE4AE-9B97-0A40-81C2-1CE8D6A8098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14028" y="18374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47698B05-6B73-1849-9E84-03212AA928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0982" y="18718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CA3C7A47-EA9A-5643-BFFA-FAD5B09075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32810" y="18617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95BA4969-1725-CE44-BBFB-42EEA01BCA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4385" y="21761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0D9EE3FD-037C-AF4B-82F3-5FA85BDB0D8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5044" y="22339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22DC8271-C1F8-9645-B084-7A8EFDF6D8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35507" y="22600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05C1760-1CFF-BE4B-9385-B785F09E95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63293" y="23148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49A6B1EC-266E-4D49-A3FE-85647666497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05046" y="23475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1DAC502C-93D2-C945-9081-9BBD184B0B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76376" y="24113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F383EF88-E468-7A49-8255-7B58E56F82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76896" y="21024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E9BBA8D1-19E7-0E40-8B4E-65618F96A11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3016" y="28632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776DE762-68E9-2F40-9443-8DCF73F427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09486" y="28547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2D4200B-4E29-1045-8DE8-6ED40D5481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78927" y="29055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09BA9FD3-2DA8-2B4F-B59D-B0BD70D126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47303" y="2008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D0D7A5CA-6774-0D4D-A8FB-50AFC9D6D56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19097" y="29134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EFC6ECE6-B75D-7A46-AB18-47DCE3A0DDE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637720" y="2964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29C4D0AC-4DCB-C742-85A9-F23293EA776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13266" y="18801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FF71A1B0-0CC1-EF42-A4AA-1561DD9D43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581824" y="30058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DFD454DC-D5F3-A34E-955D-2187A464A0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400166" y="29973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0E4BC397-3C94-524E-A72C-464AF248A9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45591" y="3017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D34F58F8-ECA0-D749-B424-8A8B6832D5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82948" y="30371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99657FDA-2EEF-A840-B72D-A41F970997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219101" y="3012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F4A96D5D-6129-6A42-BAE9-23F7928F93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87919" y="29603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C9AB7210-6464-FA46-801C-25A1618D8F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32248" y="29362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7A870A9-8FD6-6E45-807F-EB778514F1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69973" y="292641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77F599AC-88C1-2649-8D7F-0846903A3AC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50923" y="28650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63197D03-6F21-BC48-BEF7-2BB5555865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89111" y="285630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84B6830E-5EB1-894B-BF36-4384177F00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77007" y="2798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ED5DACC0-B9F2-F543-880D-A107B1FEC0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10844" y="2777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6C23306D-2981-8847-9336-C71026387AA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83296" y="2570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7D135836-9DCD-D54E-A2E3-E9A8600DBD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51739" y="27297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6B06304A-54E1-E14A-A856-4D3FD2FC96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917245" y="26405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AB32D0F8-0622-324A-9192-81550BB328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847995" y="24965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C44241CF-9E92-6940-9CE3-5AA1CB40239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93990" y="24337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C8A3F-20E9-824A-87C8-AFAE7A687DB3}"/>
              </a:ext>
            </a:extLst>
          </p:cNvPr>
          <p:cNvGrpSpPr/>
          <p:nvPr/>
        </p:nvGrpSpPr>
        <p:grpSpPr>
          <a:xfrm rot="9869619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252EEB15-7452-B340-B127-B552DC9FA2C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DE46BFC2-DB3D-AA4B-A6BF-CA8032EB6D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710F9A2C-E977-3B49-9B94-B58DDE7CAA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D674E7A1-4029-5443-AF79-2C7A895307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551F8DE2-6847-6E45-9F42-FCF590C097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ADAB42E0-E178-1842-910E-8C867515C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16F5474B-B7A5-6F47-A3DA-2A320D77B44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8CA8CB49-EA71-054E-8813-49758586A38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2B4D842E-FB7A-2E4A-8F94-FE20A964B6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7C32BCD0-3B65-8B4C-BB58-276ACF2B97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D4EB390D-216E-9242-9BF0-1A31C2FE151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8BA4D5FC-35E1-D24D-978A-8F6C0CF93C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B2D8AC3F-479D-B44B-85DE-4710F0A21F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324FFF7D-BF44-604A-AE7F-52602C8787B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C0F49462-69FB-AA44-BE9A-72357F87A0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E6F01F35-DF10-0842-893D-9EAED40744F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7C94267E-8C0F-0C49-A06E-B1FC6D0FA0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76FAD64D-15A0-2444-B522-AC139B1C13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4DCF57BB-AB64-964D-9964-584ECA0DFCE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253BB9BB-12CC-2F4D-932E-278661D678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785187CC-7CBD-7043-BE36-6BCC7369D2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86B2BC46-4C20-CF41-BC21-6C37EA4CE6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EDC9A6DD-47F3-9442-9C54-A67214A6E6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4" name="Oval 853">
              <a:extLst>
                <a:ext uri="{FF2B5EF4-FFF2-40B4-BE49-F238E27FC236}">
                  <a16:creationId xmlns:a16="http://schemas.microsoft.com/office/drawing/2014/main" id="{5303A5BF-BD94-3343-8FD4-66F2321858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9AE45420-57F6-1A4B-B348-936C668326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D2B8AFF6-EA1F-964A-86DF-815E9DB79C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97B5C0D5-0D25-0D46-A423-5417CDA6E28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8" name="Oval 857">
              <a:extLst>
                <a:ext uri="{FF2B5EF4-FFF2-40B4-BE49-F238E27FC236}">
                  <a16:creationId xmlns:a16="http://schemas.microsoft.com/office/drawing/2014/main" id="{596569A5-A911-9742-A1CA-A70044C221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8B00FDE5-5D8D-D143-9E59-486222265A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AA38673A-0976-1247-96DB-A544E3E816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91BEA6AB-93EE-7C44-8D99-A77BACEFAF6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7390750D-A518-6A46-9C97-C498CD2102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A36D5794-4C1A-AE47-B9AD-D7265EADEF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F3A25256-83F9-3045-ADBD-A5D1F500FC7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5DF84167-1C2D-4746-9EBD-7F1306E098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980B51F6-5C97-9749-9B14-ADB67BD832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2C18EC7D-658B-574E-9D32-3B05CB729E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A44F7A9C-E064-5C46-8C3C-64520AB3FD8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86CD854A-373C-F143-9273-4E68333BFF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BC13AF7C-097F-6E43-B484-A78AB95EFF0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94A6C91C-1C5B-614F-BF04-7BFB481920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2" name="Oval 871">
              <a:extLst>
                <a:ext uri="{FF2B5EF4-FFF2-40B4-BE49-F238E27FC236}">
                  <a16:creationId xmlns:a16="http://schemas.microsoft.com/office/drawing/2014/main" id="{1096A473-1DE1-4644-AC65-BEB66D5170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D9FC03AC-E7E6-9D47-B06C-CF979DE5FB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F3260659-2972-6745-B93F-A3B1A32BDF0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6328E74D-6475-A64E-9C30-FB372756A0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3ADD4906-D079-2D45-B80F-9525B65CE69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9315FB0B-3F0E-2D4D-9CE1-127737C050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0258CD5C-03F6-B74E-BF04-EFB9282FD0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7AA37699-2CB0-D94F-960C-392D038CAE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6599FD84-DE5D-0248-9C97-A219255691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019E9CE4-0BF1-9D47-BE69-E5FECE9681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547703AB-A94C-2546-BD06-E35E7319FB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C795B23C-7109-6C49-A2A5-FE587450241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A057C756-8D91-7A45-8E5C-07357EE2C3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D60E9780-1718-394D-B390-5ACC38443D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5B559EFA-751B-3146-A4C9-028A511E8A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987E8C0A-A800-AD46-BC11-EBC671E958C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F400AA3C-1A9D-7747-BA3F-9A87EE669D7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0F8DE938-6602-D44A-BA2C-6A5BF0C50C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3EB6077C-FB59-084D-B5EB-487027E4225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2AEFF3B9-866B-1248-A41D-DD81BB4C1D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C6AD717D-BF12-2A48-A1B3-7DDC644FA3A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F2A75F0D-DB25-4742-96C9-C139832DF7B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EBCAE0DF-E568-8747-8D13-96AED5EC09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4BA07BF1-2D77-4A4E-BD6F-40D1C3680C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67D5BBC0-4D3F-8242-B39E-0E45272F48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08EFA656-33CF-3540-81CE-D4DAA4031A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D7C7CDBD-1699-404B-B368-81F402BDF9A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E0CB75C5-B4A9-8442-9C7F-8473583F3E2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4215E460-6F18-3B47-97CF-397266C61B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10B179CB-C201-0C44-969A-681C562AA3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26EE3986-B50D-EB4D-9D5C-4D84B666F3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5B9143BD-1772-6344-9E69-E9C83894D7C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6AC4CE2F-0767-B34D-A18E-289659353E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E3DEEF27-4BF6-2F47-B4C9-6AC2CC17F2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01D0C3FE-5FFF-B344-A818-121530CD33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57ECBE0F-2D38-1840-8C67-2FE303540D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61627642-09BB-4B49-9801-44A72F7DFB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FDCA8F1B-74B8-6F40-9FC4-865882489FE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990DE630-64AC-E84B-8741-B791E27732E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7240DE4E-5069-8046-867E-D0B3BFDCD01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82B4B5BF-777D-3144-AB00-EACF5C3305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9F778B70-833E-1E47-98EC-27C8D4DA90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D9DDC48D-74D4-AD4C-AB09-F75D8447AF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A13F8D43-21AB-764E-916F-ED0AFF29BE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AD5F72E9-1634-2343-840F-346C7421D1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8" name="Oval 917">
              <a:extLst>
                <a:ext uri="{FF2B5EF4-FFF2-40B4-BE49-F238E27FC236}">
                  <a16:creationId xmlns:a16="http://schemas.microsoft.com/office/drawing/2014/main" id="{FFEAD5AA-7B25-7B43-B8CE-96BA656A5BB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832FD366-93A6-8943-877C-E03764E198D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2CF55188-4A53-9445-9F0E-9ACBC7F53CF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44BFF67D-68D0-3C49-A4D6-0FB55B1BC72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A443C0B8-37A7-7042-A2E5-E02BB9BAC35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DF38E83D-2DEE-3C42-A06F-BC66021702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DC0BB9A4-938E-1546-9041-37A7CDD137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FA30BF90-91EA-DF48-86DB-F80EC3DAF6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B1FFC1F8-E05F-D74A-A050-91EFE3B4D6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DEBF85EB-F3F3-DF48-8145-B0BA41E200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B2F6A5A6-A253-E341-969F-A8B07883F8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A5158832-5920-A84B-BBC0-A868553FAF6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A36E1E31-2CA0-4B4A-B778-1C5EE8C950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456E61DA-821B-CB48-AF73-3D72C090AC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C561F583-FD65-534B-9D3B-5AA747B423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12F81BB2-C569-9D4B-A20D-0002E465D4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22FD3E5B-B73C-2042-9409-0C7C8B9D1A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470A3471-D2AE-104E-90EA-6F62A6EC47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EFC0907A-584E-3847-BCFE-27A176F903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19B9AEE2-5371-3949-A48C-308C79826F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D32C6A39-9A5B-C646-AFA7-A466C34E61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FCFD9559-172E-5946-AB88-AB92D563C8B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A95DB342-354E-D941-8186-6335F428DA8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6B647FE5-7A45-B444-8B4C-ABAE43E611B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2B75028B-BB9D-C241-AE5B-1818DDD815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A6723162-9B99-AA40-A801-1C718D1E53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DB520A92-E54C-5542-816E-150846CF87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1EE83561-B96E-A845-971C-4B94408E93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D52C25DC-2420-AB46-904F-2133050A36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4D334E1B-B95F-D743-A11D-97E466F6DA1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A04F4991-2FCF-D144-A5F9-6F4F941B13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BA5901C5-5EFD-9045-ADDF-689E119A17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34718AC0-269B-6E48-9DC7-BFBB19C1EE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FF90B083-DB24-D649-AE76-2A1D2923B2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962D7287-908A-A347-B1BA-5853096866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9827D334-2053-B84A-A84C-8DC442D238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920247F9-6C4C-A54B-AB2B-E3F84A0214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69FFB738-E38E-144A-A75D-4C83D347C1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03392ED2-3C1A-5746-A556-5329C18A972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3FDAB067-0593-1642-80C0-15AAD52E25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D549BB0B-26B8-5B40-BDAD-101B7231184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31FB0CF0-9E36-AB46-AE23-410C84346E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109890B8-D7C5-A246-A131-5B7475C2B5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0427FA9D-DE9B-9A48-8D72-75EFF588EC2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97D5DF1B-94CB-B346-8081-62C2750B47B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AA03CE9D-8CC1-EF4E-B8E8-E9E33B68CF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45347140-42DB-0049-83ED-1B12722292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CA013294-39B5-DA4F-A338-FAF89553A8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DBE48F55-D316-9141-B9E8-F7D4D3A2331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902D491E-50FA-784B-95F0-3648C970867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8" name="Oval 967">
              <a:extLst>
                <a:ext uri="{FF2B5EF4-FFF2-40B4-BE49-F238E27FC236}">
                  <a16:creationId xmlns:a16="http://schemas.microsoft.com/office/drawing/2014/main" id="{CEDECA87-E222-4340-A726-380A1EDD11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254EE8CC-3EE4-8B4E-83EF-0D364F96DF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0" name="Oval 969">
              <a:extLst>
                <a:ext uri="{FF2B5EF4-FFF2-40B4-BE49-F238E27FC236}">
                  <a16:creationId xmlns:a16="http://schemas.microsoft.com/office/drawing/2014/main" id="{5FD98F36-9603-434B-8E2A-AC36383702A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BBFDB906-236B-EF43-8F03-3236D77A99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98984A6E-4E6F-C347-8B3B-F76241CA35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F49C9332-3A6A-794D-A3FB-AD8F5DB8284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FE93D2-419F-1F48-9FB1-5D43A17FF59B}"/>
              </a:ext>
            </a:extLst>
          </p:cNvPr>
          <p:cNvGrpSpPr/>
          <p:nvPr/>
        </p:nvGrpSpPr>
        <p:grpSpPr>
          <a:xfrm>
            <a:off x="4384043" y="1757289"/>
            <a:ext cx="3445560" cy="3441845"/>
            <a:chOff x="99289" y="3671937"/>
            <a:chExt cx="3828400" cy="3824272"/>
          </a:xfrm>
        </p:grpSpPr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D3ED34B5-8FDB-B748-BE49-2F5B9EFA3D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F6AD061A-6FDF-6542-9C9C-005F322456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18BB5CE1-F9BC-8647-92DB-BD63E45AD9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D8ECEA5F-36CF-7F4E-9487-C44BBD679C0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0270765D-4ADE-2D4A-A6B1-639C1E6B2E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1AD09A1D-F6EF-D849-BAC1-E13A1A89FC8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4F8DC102-1A96-8540-A5D4-DE25A9909B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403BDB32-FC2B-9B4A-A93A-2E1DFAE55D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C97D3339-AE9B-F84E-B52C-DE5E761D479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6CE02A4C-C473-4C47-8965-F0AEBE0D200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8A7743F0-AFB8-0F45-9E62-32CEE1E0924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671A5911-22B9-D246-970B-ED2A5E022C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5B1AB2BB-4C70-E641-893F-517B07CB7CF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2C75FD03-92B9-7041-B82E-5F6A2E21E7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821CB41C-FF26-7742-957A-AD1DB7D788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B7BEC145-2536-B843-89D6-141EC9383B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340E8BF3-CD6F-F848-BC39-BBAA4F49DF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71BB9238-1E1B-2E48-A902-154F81B2381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64A90532-7B6F-ED4C-8EDD-4B7E8FB4CB7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A6A048BE-F9FD-0A4B-84BF-177048EDB1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00997217-90A7-AB45-9E3C-D7C0BBF260B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E24201D4-A264-C741-8568-68281958DC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ADF171AE-CC5B-2E4C-844F-87201ED360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98200A3B-7C2C-8845-B9D2-36720044E7B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6B5C258B-45B0-3245-8487-3B430C3A2B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90CD56DE-141C-9241-9A61-ECF80B01A0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7722F870-C21C-B146-AC54-F6033A3DF0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EA593122-7C18-E846-9595-03092EDDD1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C0D570B8-8D06-DB45-9C03-7A83A096E4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B8775C02-C26F-8B44-A181-1D559BD34D3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19EADB5-9C4E-044F-A232-A296354C5CC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1CCCD72D-5F79-2142-9BE6-A2AAB4A6412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9D60896D-BEF9-4941-96E2-A4455B2596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D231F9EC-EA2A-BC4F-B3A8-8B027B3DFF3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274E7495-33CD-BA4B-B931-18EC7123E2B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02CF1081-08D3-3A45-B223-3BEE0316CBC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321103A1-E0F6-AF43-9CA9-2EFB2ADE830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67CF8B87-35A1-CC43-9F64-B1BB6C05034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349A801C-8937-AC4C-BC31-86202DB105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5A083849-ECDB-C344-ACF2-61A9137D0B3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42644EBD-10E2-7B42-8EB3-89B2E0BE97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CD8149AE-2E24-B745-B446-3B2ADEE6D6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60FFD0AB-7BD2-4F44-A459-02329EFAAD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F8B9D678-0251-2D4B-8828-BFDB941F8B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349F8014-96F8-6748-9E70-86DFA186936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063DBC54-D81F-A44F-83C9-B14E279AE3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F5BD866C-F238-394C-A36A-FF6A88903DB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1359694B-D145-1044-8B7B-5E9F90ECDCD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3112EB25-9D70-164D-A885-AEAD1CC200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0C807ED-D393-7942-A99A-ACB8B5D30A8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9EB28E2D-6391-AB46-AA68-594346E073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2B8CAEFE-E647-6341-9411-E78171B74D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DA4C21F-2586-AF4E-8DBC-A844FFDFCDC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9F7C877E-5028-2F48-ACC8-D9A8585F74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F4EF59BC-296D-EE41-B206-748B6354D1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B229466A-40CF-294E-B3B9-FEAD8D8478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4E2B07F0-0C75-F045-B58D-49AEC73D41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5EA4A31-7E28-0B41-AAD5-89FA709A38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17E4BBC8-1C5F-7046-8819-F1522F7E82F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AA5FC895-01F7-2847-B591-7A59EAC1761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257F18C1-42B4-0F46-9C34-82E023A77D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72007DEF-CFD5-0B47-ADE2-DAEAF608D2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05C834FC-03B7-7B48-ACCF-77F1A47AA7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8FE505AE-8323-3041-81D0-F500D96215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42AF54EE-0FEB-6348-9D40-8AB527BB4B8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F4A08BFC-95E6-754E-84F8-C1F36BCB24E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74FE2586-4531-DB49-9326-C8E721D991D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E49331E5-634E-4544-8BA9-113A1527CF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0CDD803B-EB81-C14F-887D-DA4FFFD0BF7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49E1ADD9-8220-5C4F-8706-E9E3F0ED640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0231B73C-E4A9-4D48-80E1-B7F770EFB5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797D7FA-9FE5-D342-8052-DEF03C4FD21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D951D65C-76C4-EB41-915E-E2ACE99661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87FC24D6-D21E-984F-B4EB-D127B37CC3B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B2ECD4AA-D6D6-0646-A2BB-578C88917E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10278EE9-62E8-3946-AFFF-0D8268C543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DE111CE8-07C9-6C43-B27D-4FF50D71CD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F47151A2-E2B9-8B40-9F20-BBBAD159A6F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9AB344C6-C276-3D4D-BB23-CFF3935C45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D9DBD33C-DD20-FE42-9C6F-10D6B0A6E3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7649509D-20F5-124F-9438-B711490F674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D2AF9F93-F2CF-9B40-BB17-2FF8159B0C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A6A9DE3C-E336-D54D-8978-7366CDFE3C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48BCE63F-D907-1A42-B83A-DA6D3BD441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882CB6CB-F7C1-7349-8562-6D674EED0EB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1CABD1B8-2981-CD42-B387-A353B1EDED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A53C200-8E4D-7042-94AD-0D8BDBEEA75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E8F472BE-BA00-384C-91C2-C372C0FE6E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A53C7274-E7A4-624E-9E6B-6BF91848C8F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B2140D7F-6531-DE48-9349-F5EDB8C56A3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200D849D-D8C5-5440-ADA8-172CE65965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88826E6E-B48C-3E4A-9418-CAD78BAB0E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33501110-70C2-B24E-BF48-0D5CEAF4005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6437C302-E920-244E-92C3-8CB04C983A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5F191509-04B3-FD40-9E34-0FC4DB035AA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0BD74AED-0917-2648-A360-1E8552D7B6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00C93CEE-70C7-E040-835D-5B295CC4C8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837FFE96-7E9D-3041-B7B7-2A4EE3BA6C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1F312FE8-A9B8-F947-84F0-44D2A6C291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6D090772-BB5D-CC45-944E-471FD03FBE6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0B17BD70-C860-CA44-959F-59013E82F2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02727C9A-6943-F447-8BCB-CB8363AA0B1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C16361CF-0764-CD40-88C4-35B89FAC93D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D083E2EE-8865-584D-9E05-56DD50027E6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CE596006-A9B5-7C44-A9D9-9BC355FF84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99E37A0E-96F9-274E-A2F3-F875F29DC3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24AB1850-0AAC-4340-8F2B-6468559F49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A6EACE42-9EC8-6044-9CB9-324DB47B89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D42CED54-070B-AF44-97B1-DC0D6BA6CC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C590B25F-F60F-1A4B-BBE3-1D8EAFCB34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F15FE83D-C10A-144F-9498-672E4BFDC9A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6A934F02-D274-F243-AF89-AFCB2F161B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37912218-4D56-2D41-A367-CE341F3A16C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7913A5A9-269C-854E-BDFC-B0D2878C4C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609EBA09-D4FE-6949-8579-316EF89B69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36BA23E4-AF40-E447-9CD1-76E22D2D10B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681A3732-2785-7943-A0B5-249FC979D8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C802D343-14E0-C149-B088-4C64FFCF83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D9B8B607-F748-FE46-BAC2-500FB84EA07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EAF25C4D-F295-144C-8101-A6D44BCAA8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0D518CA0-39F5-334D-BC49-ED86B466B3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EC7DB98F-7DBC-1C4F-A5F8-515E5E34A1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F9A64A80-1C49-8241-B346-F551E14555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78F7656A-3FE8-404D-BA70-3A38246B72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389F1C3E-5B44-6C4D-9447-6C57B3D5A7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29E3DD19-EA9F-7E44-94E6-DD765BBB603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BBDA01D8-33DF-8649-A51F-1F858D857D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39C63B3C-A298-EA4C-B8E0-9370DEA759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A801DAB4-E8D8-574D-90AB-5CAB46263B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F074E812-64FA-EE44-A0C4-EFDB3620D2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B0DF5344-C58B-1C4B-8615-0EBC67B74E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E989CC7C-1FC3-F743-B6BB-9B02BE70EDB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AED4A7A8-B5E5-1B4B-B56C-C337BBEB36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F057810F-B420-FF4A-A464-B090BCC78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BC727525-3B71-8A4B-BB43-DF0814E73BD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190D4323-E086-0847-8397-5144F6C57F7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16DFCFA6-723E-6141-96C5-F42C382EDB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1811F8A4-61A3-114A-84C7-009D4FF4AA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9CFC892F-9992-6948-95ED-DC4377AB64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4" name="Oval 1113">
              <a:extLst>
                <a:ext uri="{FF2B5EF4-FFF2-40B4-BE49-F238E27FC236}">
                  <a16:creationId xmlns:a16="http://schemas.microsoft.com/office/drawing/2014/main" id="{B98F8F91-02B0-7448-9E18-99D2A09F92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5" name="Oval 1114">
              <a:extLst>
                <a:ext uri="{FF2B5EF4-FFF2-40B4-BE49-F238E27FC236}">
                  <a16:creationId xmlns:a16="http://schemas.microsoft.com/office/drawing/2014/main" id="{45EF19EE-C221-2E4B-96F2-6C87032456B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A8D5EEDC-43A3-5843-A684-CAAE436FAE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19AAD651-B223-5B45-8333-23D92428BF46}"/>
              </a:ext>
            </a:extLst>
          </p:cNvPr>
          <p:cNvGrpSpPr/>
          <p:nvPr/>
        </p:nvGrpSpPr>
        <p:grpSpPr>
          <a:xfrm rot="18289063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1118" name="Oval 1117">
              <a:extLst>
                <a:ext uri="{FF2B5EF4-FFF2-40B4-BE49-F238E27FC236}">
                  <a16:creationId xmlns:a16="http://schemas.microsoft.com/office/drawing/2014/main" id="{F6DB772B-2EBE-344B-A06B-69D30F0531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9" name="Oval 1118">
              <a:extLst>
                <a:ext uri="{FF2B5EF4-FFF2-40B4-BE49-F238E27FC236}">
                  <a16:creationId xmlns:a16="http://schemas.microsoft.com/office/drawing/2014/main" id="{7497A94F-9325-684D-9D3C-C3C15B6DA7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7088B5E6-766C-344F-BDDD-EF6F51C3BA8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975FECBA-FD70-DC48-8045-205A434A34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1B025DC0-988B-3D4D-8479-768EADBB23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C6FE20E2-5044-2746-8221-2E6385C526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FDEC5054-1FCC-F04F-A9F1-0E6141AD98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5" name="Oval 1124">
              <a:extLst>
                <a:ext uri="{FF2B5EF4-FFF2-40B4-BE49-F238E27FC236}">
                  <a16:creationId xmlns:a16="http://schemas.microsoft.com/office/drawing/2014/main" id="{354D5D2E-7E21-664A-AD0E-3632FC1014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A5F164D5-8B39-BE4B-BA3B-58F8820F49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7" name="Oval 1126">
              <a:extLst>
                <a:ext uri="{FF2B5EF4-FFF2-40B4-BE49-F238E27FC236}">
                  <a16:creationId xmlns:a16="http://schemas.microsoft.com/office/drawing/2014/main" id="{4F7EF666-AA10-584D-8885-05DA41CB901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8" name="Oval 1127">
              <a:extLst>
                <a:ext uri="{FF2B5EF4-FFF2-40B4-BE49-F238E27FC236}">
                  <a16:creationId xmlns:a16="http://schemas.microsoft.com/office/drawing/2014/main" id="{5F7BD587-4FC5-7446-B160-9BD5298FC1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795C7700-C458-D549-890A-0B31CDC5EAE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987E3796-4295-0045-8DA3-EC57CEA731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1" name="Oval 1130">
              <a:extLst>
                <a:ext uri="{FF2B5EF4-FFF2-40B4-BE49-F238E27FC236}">
                  <a16:creationId xmlns:a16="http://schemas.microsoft.com/office/drawing/2014/main" id="{5F5C1DCA-16E9-1547-B21B-8410526E8DF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2" name="Oval 1131">
              <a:extLst>
                <a:ext uri="{FF2B5EF4-FFF2-40B4-BE49-F238E27FC236}">
                  <a16:creationId xmlns:a16="http://schemas.microsoft.com/office/drawing/2014/main" id="{3E716D4F-BB27-2B4A-871E-66FFA65568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574C9848-518E-A74E-8F3F-311A7F2C7A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A8F75359-8A38-FB48-9A9E-315F336F349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ED351DD2-8A6F-0345-9861-D6A41AF6BFF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7DCDFF10-5EBE-B241-BB80-2CFA78041C4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7" name="Oval 1136">
              <a:extLst>
                <a:ext uri="{FF2B5EF4-FFF2-40B4-BE49-F238E27FC236}">
                  <a16:creationId xmlns:a16="http://schemas.microsoft.com/office/drawing/2014/main" id="{36414086-52CF-834A-816D-687C49D159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F862A553-83DF-2B4E-A54F-648C4AF485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C3367580-3B41-5E49-A88C-72830B60AB4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0" name="Oval 1139">
              <a:extLst>
                <a:ext uri="{FF2B5EF4-FFF2-40B4-BE49-F238E27FC236}">
                  <a16:creationId xmlns:a16="http://schemas.microsoft.com/office/drawing/2014/main" id="{69EE8877-E9CD-2F4E-B04E-333CFE70BA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20BB656D-7AB3-4644-A12A-7C4DFD3F355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6601A324-8D1D-FA45-AD68-C45941B435C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BCC56CCC-7308-EE4A-844F-227CBACD6D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2883730D-AD1D-FE46-9EB2-6C777718B0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132ED3F8-549F-0A42-92A3-40889F4BA99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6D263A86-9E0C-8E46-8F4B-4221B08538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0E2A8855-3F1C-614C-9FF0-63B3066E5C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C1F977DE-0B88-BC4A-8D51-BDD87290116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A4EA1B84-4013-6845-8937-1C658DB0433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A80F68DA-4977-124B-BF1D-EDE4F35F31D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B160885D-639C-BC40-8933-00B01D0151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9006203A-2402-DB46-891D-D3FCB6DC67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0B84F34F-7CB9-2142-A2BA-1EA6376E21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B7593FF-5241-5B41-A9B4-0C68453B363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B2167DF0-02EE-6546-9A57-EA3396573E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5624C3A3-5FCB-674A-80CC-9890435E7C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9568564C-7034-1042-A12A-692666179D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BD058C0F-08EA-7E45-B2A7-6EC201316E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4CC79610-BE2E-934A-BB97-A3988A7EBE2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1D511F95-C5A9-B448-9C21-2A7F73748EA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2FD153F9-C927-1C4F-A445-4117D0E31D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2E601F22-D0FD-5747-B35B-00CCD89ADF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CB148072-D27F-384A-926B-1AE5CC511D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2DC13033-5CDB-1743-96DC-41AB091E60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A9574EEA-2828-6748-B78C-1DCCBDAE4A8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BFA8797B-0D5D-464E-AF19-92E3D202EA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9312D6D7-AFB3-F04C-8790-2A8E200FE7A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45A9B707-C846-1D45-B2A7-92C59150B0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5A4EDF39-6E24-EF40-868A-41CF7B1951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7CA407E1-BE97-7C49-8A92-D1519F003B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05BD4DCC-667B-674B-8229-A0224B39A6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558F7352-6D0D-4B4A-95A2-FAFA490FCA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C0129431-C4A6-5C47-9FDB-1A9062E678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99DA0B5B-F2A1-D140-BFF7-3460DEF1ABA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DC7B8891-39D3-D041-8223-154B100AEC1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8547A5FC-16D8-E642-9CFD-3C16426285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5685AAC2-0C75-D84B-AE65-4FA641FC0B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6E0D30C8-DC3A-0645-8575-785B675E99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65100250-F926-BE41-ACC7-11DEF05C15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180A00C3-3CC8-3C4A-A448-ABD0CE12DF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ACC915B5-75FA-9D4C-A307-18CD9CDBC1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673F450A-1799-6843-A9C4-07B2F309D6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AD4CEF4D-70A8-1649-9592-5E18968B251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75EA3EB7-D70A-3941-91A7-A171445FCD5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3A72FB24-DBC4-3249-8018-37272BD5D93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B8C86A1A-FDFF-1745-B3FC-85D5DD4492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AB08B36D-2D07-8248-97B8-2D98775D725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BC22BB27-8ACE-B542-B2F9-2BF5D08305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B61D5E5B-C905-6E42-A73C-C30CA8403BE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E4C77084-98B7-9344-A0F0-954CAF63E2C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21255820-D660-6E48-8420-1798FFE27B5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D210E88E-75E7-8247-A496-4A8172EB05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9BD0727F-2616-3244-9605-6FE70069509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5D6D4461-70D9-7E48-902D-A45C806FD7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29466EE0-5B55-614E-B3F6-41AD6C92119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E406055C-9849-C241-8854-14DA312497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90834DA0-3348-FF48-96B6-F6B64087D8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E2FDA580-99AE-3F4D-8D21-9D171CD2103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7B4D21B3-98A4-BB4A-A2CA-D33E146090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BE597AD1-CE58-144C-B523-FFF079785E8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98AC6C38-DFA3-C24B-96F0-C705769C7C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18932E46-DD32-6047-B457-CEF5C171FC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050DA2BA-04D9-2E4A-A38B-C2FB13F15C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D76D0BCE-40DA-AA42-B8F4-64040816EF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5D590C1D-64A5-3947-80E3-160E84F7BB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24AB7A6D-ED77-9645-AD1B-1C48E903D9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B7088200-88EF-384A-902D-34750FA8C9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711DE906-DC02-674A-979A-FF5719C2A0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C71DF7E9-A644-4C4F-8D78-FBADE5509EE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71B3046E-BD52-D74E-9B3A-77DF038D28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FA2C4CE1-EEFA-1C48-8012-92908D90F57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2" name="Oval 1211">
              <a:extLst>
                <a:ext uri="{FF2B5EF4-FFF2-40B4-BE49-F238E27FC236}">
                  <a16:creationId xmlns:a16="http://schemas.microsoft.com/office/drawing/2014/main" id="{E6D99E83-FD59-FC43-8435-87A44557177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1883569D-C19A-CC41-89C7-0666E2B6A2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863A867A-D7F8-9B4B-9DBB-BD00333338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E3A06BEF-589A-764F-8DCB-7E3C9E9AC38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A7E91CA8-6ABF-8147-B52A-2822DA7069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E65806C9-5B11-DC46-84DF-5BAE12A1E9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F7BAF4E8-112F-B143-9488-3D1E85BE97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919B00E9-CD86-E848-A5CD-D682D82DBD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CD8511F9-FB2A-4B42-9396-C084CA310E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1A280153-0013-044F-943B-1D2AC2B901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DECEDB51-BAB1-E84D-9B12-C9E98739936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61E265A4-D8BD-0848-920F-22EE520BC6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6D631252-9363-8645-AF92-1FBEB6596F7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769B0063-3609-454D-8F79-5645568087D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811D7FA1-EE5C-8B4F-BD75-7D2C11E023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579EDBD0-6354-B141-8AC2-BB58720C87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F3569E57-4FD9-3246-B773-B9E0205ACCD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11AF221E-9394-8847-B483-A0476A2BE10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FEB1C24F-934B-504A-B15A-4185E9BAD1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5A0F560F-4A61-D942-9D32-B82656E4F1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DBA054BC-2070-EA44-94AD-7CE7D8DEF7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A4E264F8-A79E-6545-A49C-BEEEDBF686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B9BC99DF-5C68-C346-8DD9-FD15201B69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34BC8AB9-E3C8-114B-BA9C-C1FAAB78AA4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6" name="Oval 1235">
              <a:extLst>
                <a:ext uri="{FF2B5EF4-FFF2-40B4-BE49-F238E27FC236}">
                  <a16:creationId xmlns:a16="http://schemas.microsoft.com/office/drawing/2014/main" id="{8AE9B14A-3C0A-5C44-AE71-3D2B758D55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7" name="Oval 1236">
              <a:extLst>
                <a:ext uri="{FF2B5EF4-FFF2-40B4-BE49-F238E27FC236}">
                  <a16:creationId xmlns:a16="http://schemas.microsoft.com/office/drawing/2014/main" id="{8D81AE6F-A7E8-FC42-A8BE-5FDB7D66D8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id="{9B4094B3-D200-394B-AB7C-A6091A70ACF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9" name="Oval 1238">
              <a:extLst>
                <a:ext uri="{FF2B5EF4-FFF2-40B4-BE49-F238E27FC236}">
                  <a16:creationId xmlns:a16="http://schemas.microsoft.com/office/drawing/2014/main" id="{C3146ECA-8897-3643-9338-34A2DEA2A5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0" name="Oval 1239">
              <a:extLst>
                <a:ext uri="{FF2B5EF4-FFF2-40B4-BE49-F238E27FC236}">
                  <a16:creationId xmlns:a16="http://schemas.microsoft.com/office/drawing/2014/main" id="{0259E296-C961-D24F-967A-3D087EFD12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1" name="Oval 1240">
              <a:extLst>
                <a:ext uri="{FF2B5EF4-FFF2-40B4-BE49-F238E27FC236}">
                  <a16:creationId xmlns:a16="http://schemas.microsoft.com/office/drawing/2014/main" id="{CB4CC489-04D0-4647-993A-4AFC63473E0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76E99E53-7950-2D44-9A53-56C2DB28B9D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3" name="Oval 1242">
              <a:extLst>
                <a:ext uri="{FF2B5EF4-FFF2-40B4-BE49-F238E27FC236}">
                  <a16:creationId xmlns:a16="http://schemas.microsoft.com/office/drawing/2014/main" id="{0793225D-DFB0-8641-B394-1EB87B17A1E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41C89293-36AF-474F-AA4B-4CFDC5D7470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65B2C311-95CC-2F45-9466-314411A5D82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6" name="Oval 1245">
              <a:extLst>
                <a:ext uri="{FF2B5EF4-FFF2-40B4-BE49-F238E27FC236}">
                  <a16:creationId xmlns:a16="http://schemas.microsoft.com/office/drawing/2014/main" id="{FF3668CA-3C06-B249-8984-C2860BC691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7" name="Oval 1246">
              <a:extLst>
                <a:ext uri="{FF2B5EF4-FFF2-40B4-BE49-F238E27FC236}">
                  <a16:creationId xmlns:a16="http://schemas.microsoft.com/office/drawing/2014/main" id="{901896F3-2975-3B4F-A087-FF485BED0C2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8" name="Oval 1247">
              <a:extLst>
                <a:ext uri="{FF2B5EF4-FFF2-40B4-BE49-F238E27FC236}">
                  <a16:creationId xmlns:a16="http://schemas.microsoft.com/office/drawing/2014/main" id="{C4D1ECBB-687F-884D-9FDF-18981E9B0F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10B52965-030F-854B-9235-87A5564159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81069A12-D9BD-7043-B5C6-276D12DDE4A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A8221899-4E51-DE43-8A5F-C7EBA75A8A8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6B1CE986-C456-4F46-A9B6-FDFBFA4846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6337DC28-4B54-FD40-A3A1-47DA5AF13C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252C9795-1C16-4C42-9F83-419C49F80F0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1F3156D1-6F02-6144-B2E9-F2D604DA7F6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12AD3FAA-B61A-4342-9E7D-1AE02C214E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D7851C43-39EA-174A-98CE-A8BC64D257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8" name="Oval 1257">
              <a:extLst>
                <a:ext uri="{FF2B5EF4-FFF2-40B4-BE49-F238E27FC236}">
                  <a16:creationId xmlns:a16="http://schemas.microsoft.com/office/drawing/2014/main" id="{93349C97-C3E9-C647-B083-8D7AE76004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9" name="Oval 1258">
              <a:extLst>
                <a:ext uri="{FF2B5EF4-FFF2-40B4-BE49-F238E27FC236}">
                  <a16:creationId xmlns:a16="http://schemas.microsoft.com/office/drawing/2014/main" id="{6CF8C9D4-1041-6045-B1AD-2404CAAB36B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260" name="Group 1259">
            <a:extLst>
              <a:ext uri="{FF2B5EF4-FFF2-40B4-BE49-F238E27FC236}">
                <a16:creationId xmlns:a16="http://schemas.microsoft.com/office/drawing/2014/main" id="{BC4F8DB4-29E0-A748-BEC7-9FB825F111E9}"/>
              </a:ext>
            </a:extLst>
          </p:cNvPr>
          <p:cNvGrpSpPr/>
          <p:nvPr/>
        </p:nvGrpSpPr>
        <p:grpSpPr>
          <a:xfrm rot="2377855">
            <a:off x="4804186" y="2202496"/>
            <a:ext cx="2598314" cy="2598105"/>
            <a:chOff x="152915" y="1160268"/>
            <a:chExt cx="2887016" cy="2886783"/>
          </a:xfrm>
        </p:grpSpPr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A824BD55-166B-7E45-B112-4F2ACFF64F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0974ED11-95CA-7746-B6B0-050762EAC6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ED26BA53-F19E-564B-AA71-F8A43AAFFB7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4679EF9B-AEFD-1C46-8557-8888C752F8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D777CE5E-9579-774B-91BB-55E4FA03BE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89D6B8E2-045F-F047-9F1F-A7365A4DD8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E1E03764-91B9-FA40-B7C2-918933EE7F6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8C7457D5-1DC7-0C40-88C8-C2DCF78E46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id="{0A15FF6F-E465-6D46-8BB4-A2429971C43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0ECCA71C-2905-2443-A8A5-1A5F3D0FD2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id="{152F5723-A27F-7748-AEA1-028AAA1FA01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6F2BE82F-37C0-9A46-A8E0-C35A4B3DF17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id="{12342958-8713-2146-975F-A0722DB029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E9503AA7-160F-1242-9950-128D68BF1F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id="{27E2C895-08E3-AB41-8412-03B95D2D914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id="{643C61C0-DDC5-3245-94CB-7578730A59C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id="{6F8AFD87-BFCD-7A4A-880B-89FD105A3A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id="{4C4098AF-A11D-8842-B78A-EE3CBE2E628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1C20F867-76DD-534D-935C-6684483A08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2423D85F-3A47-434F-8D7F-BF5DE8B2B9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E18EC1EB-DA72-164D-A301-DE5EBE8DC6F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C4541114-FC57-B94C-830A-9B4758B070C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2BD19489-5ED0-F344-B5C6-49DEE38FDB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AECA6CAC-BFA8-5B48-9432-58BE4F638A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0CF65F9C-7047-E440-AD17-B91B69918E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00A6CDAE-A9EF-1E4A-BAC7-1C995C5908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50992702-9256-F440-9E60-9695D3799B1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77C3E36F-D983-334B-BF32-2FDC21226D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30FB3599-65DE-1A40-B9D5-D5520BE90F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id="{BC4948E3-F1D7-984C-9159-BF1EC73939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id="{25121611-201B-3947-A3F9-141F07A64EF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7D2BE70C-60E7-C046-8F8A-4147B43EE7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993DC6F7-67E3-F047-B632-081EB62596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B6428569-BC4B-C246-A42F-122FDE08444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id="{FFD45A2E-8705-D54A-9906-EC81742575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id="{89EEE331-2D92-2148-BE76-3B8F69BEED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id="{C13EEFB1-1397-654A-8622-E78BD87297D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FDF20621-EB84-B344-9CBD-3F82BB1F1E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id="{BDB7DDEC-81B3-0045-96BB-94ACD30B60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44012432-0254-9843-9507-9C39A34334F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34B3AC89-1B4E-E945-BE1B-F516720449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314669F8-56A7-2748-8CA2-ED2C3437C3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id="{E420EFAD-CED2-DB44-9AA2-E58AED886C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EDA94C33-E85B-AA47-8628-CFC628AB243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667313DA-0F62-9644-9E59-8EE5405FD8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92474E95-9CDE-014E-BE9D-45213E6634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335F1F27-1782-FB44-94FE-8D4AA7BC587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9F9ECD35-730F-C346-917D-5E556C05D5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3D36DC07-2445-4C4B-811C-6A3054D09FB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DE884547-8A3F-4246-A6D3-F49A6C8AF6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8EADC67B-7F30-264C-8716-9BB706129D0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7A8ECCAB-6359-E94A-9870-FD8744CFFD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id="{301FA1A7-6A01-E847-BC09-14FF8854B52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id="{D385B211-D104-F443-8AF9-5CE08C49017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id="{39FDB2CA-3237-354F-9D56-BAF364FE9D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18992D13-16A5-2C48-B215-E5E4C98A5A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98E20A14-F5FF-1948-9DF5-E76620FCC75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id="{ED346DF3-37AD-8C44-A4C3-55A170F5796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id="{315B68C9-052C-EB41-ACA3-6F705C0B56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id="{B3DEF352-48B6-644E-8752-46371779FB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id="{2F7CEE93-35C7-CE4E-9BF9-1C476844F10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98D6A1D0-706B-6248-99A8-C901F0166EF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id="{BE287972-9DAB-5442-ADD4-201A88852C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id="{15693D9E-F2FD-F546-87A0-1BF7205C8E3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A16CC936-B68B-1A4A-A5E3-339C579169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8F0FBB08-0302-7F47-A070-37E1640377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id="{1083FD39-9D05-B441-8632-52BD7E5D35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2FEE7A3A-3ADB-3D48-B8EB-7F8492AF9E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F67A5D62-57EE-A74D-9044-E295544EC4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4086B2DF-79D3-8944-BC1C-1C4E956164E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3F2F91E6-33F2-5B43-84C8-234FBBD193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3E35DDE2-02BB-2849-8D08-77CDB8DF698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C8490DBF-EB0F-2941-8C71-07A24F6187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A635E162-5D4C-5D48-9E55-C5F098966F1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98BFC2E2-4815-7B42-AB69-F36D9863EC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6" name="Oval 1335">
              <a:extLst>
                <a:ext uri="{FF2B5EF4-FFF2-40B4-BE49-F238E27FC236}">
                  <a16:creationId xmlns:a16="http://schemas.microsoft.com/office/drawing/2014/main" id="{7EB3E4FD-EC36-CD49-A08E-AAB40F16F97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CA491255-83EC-654A-9935-5371098357C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8" name="Oval 1337">
              <a:extLst>
                <a:ext uri="{FF2B5EF4-FFF2-40B4-BE49-F238E27FC236}">
                  <a16:creationId xmlns:a16="http://schemas.microsoft.com/office/drawing/2014/main" id="{74F67263-803D-BD4F-92A4-8B9AB44754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9" name="Oval 1338">
              <a:extLst>
                <a:ext uri="{FF2B5EF4-FFF2-40B4-BE49-F238E27FC236}">
                  <a16:creationId xmlns:a16="http://schemas.microsoft.com/office/drawing/2014/main" id="{0EDBE1E9-A86C-9043-A5DE-BE1911466E4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A2FA53F1-3A45-7C43-BC6D-91532F971A6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1" name="Oval 1340">
              <a:extLst>
                <a:ext uri="{FF2B5EF4-FFF2-40B4-BE49-F238E27FC236}">
                  <a16:creationId xmlns:a16="http://schemas.microsoft.com/office/drawing/2014/main" id="{C399545E-1CC2-9C4C-B31A-156C82BBDD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2" name="Oval 1341">
              <a:extLst>
                <a:ext uri="{FF2B5EF4-FFF2-40B4-BE49-F238E27FC236}">
                  <a16:creationId xmlns:a16="http://schemas.microsoft.com/office/drawing/2014/main" id="{43745DC9-59F1-FF4C-A080-8FED6745CE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E9943C58-A55D-2E47-8051-226970A8B5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4" name="Oval 1343">
              <a:extLst>
                <a:ext uri="{FF2B5EF4-FFF2-40B4-BE49-F238E27FC236}">
                  <a16:creationId xmlns:a16="http://schemas.microsoft.com/office/drawing/2014/main" id="{116B50AC-1AA7-AF48-8C77-9A1236EC12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5" name="Oval 1344">
              <a:extLst>
                <a:ext uri="{FF2B5EF4-FFF2-40B4-BE49-F238E27FC236}">
                  <a16:creationId xmlns:a16="http://schemas.microsoft.com/office/drawing/2014/main" id="{AF2C646C-43EE-AF47-9C3B-2139C973C36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9AE685B2-A0A7-1D49-B8A4-9E9996BC971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7" name="Oval 1346">
              <a:extLst>
                <a:ext uri="{FF2B5EF4-FFF2-40B4-BE49-F238E27FC236}">
                  <a16:creationId xmlns:a16="http://schemas.microsoft.com/office/drawing/2014/main" id="{9097EE10-C8D4-5C40-A092-2B42FCEE17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8" name="Oval 1347">
              <a:extLst>
                <a:ext uri="{FF2B5EF4-FFF2-40B4-BE49-F238E27FC236}">
                  <a16:creationId xmlns:a16="http://schemas.microsoft.com/office/drawing/2014/main" id="{F2064CD7-6E77-FB41-9FB2-B25E575C51D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9" name="Oval 1348">
              <a:extLst>
                <a:ext uri="{FF2B5EF4-FFF2-40B4-BE49-F238E27FC236}">
                  <a16:creationId xmlns:a16="http://schemas.microsoft.com/office/drawing/2014/main" id="{FC6AF186-6ECD-C14F-8408-E15D80AC95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0" name="Oval 1349">
              <a:extLst>
                <a:ext uri="{FF2B5EF4-FFF2-40B4-BE49-F238E27FC236}">
                  <a16:creationId xmlns:a16="http://schemas.microsoft.com/office/drawing/2014/main" id="{70631622-FB56-7042-BD7B-858003781D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4A173149-976C-7743-8BDE-75AF5687D1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49624128-EDBE-FD47-94BD-90167B7A5B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3" name="Oval 1352">
              <a:extLst>
                <a:ext uri="{FF2B5EF4-FFF2-40B4-BE49-F238E27FC236}">
                  <a16:creationId xmlns:a16="http://schemas.microsoft.com/office/drawing/2014/main" id="{8DC28AB9-7265-8D45-A413-F55EEB97C7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4" name="Oval 1353">
              <a:extLst>
                <a:ext uri="{FF2B5EF4-FFF2-40B4-BE49-F238E27FC236}">
                  <a16:creationId xmlns:a16="http://schemas.microsoft.com/office/drawing/2014/main" id="{513474F3-6967-5643-BF26-598AED90863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5" name="Oval 1354">
              <a:extLst>
                <a:ext uri="{FF2B5EF4-FFF2-40B4-BE49-F238E27FC236}">
                  <a16:creationId xmlns:a16="http://schemas.microsoft.com/office/drawing/2014/main" id="{477721D7-2379-8846-A9F9-ECA1138470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6" name="Oval 1355">
              <a:extLst>
                <a:ext uri="{FF2B5EF4-FFF2-40B4-BE49-F238E27FC236}">
                  <a16:creationId xmlns:a16="http://schemas.microsoft.com/office/drawing/2014/main" id="{82A265FA-7800-5443-A0EE-C552596DA7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7" name="Oval 1356">
              <a:extLst>
                <a:ext uri="{FF2B5EF4-FFF2-40B4-BE49-F238E27FC236}">
                  <a16:creationId xmlns:a16="http://schemas.microsoft.com/office/drawing/2014/main" id="{F665E589-5931-4B40-9150-CF705FF58C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F841EF21-5F1D-A044-A7F0-9AB019BA73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9" name="Oval 1358">
              <a:extLst>
                <a:ext uri="{FF2B5EF4-FFF2-40B4-BE49-F238E27FC236}">
                  <a16:creationId xmlns:a16="http://schemas.microsoft.com/office/drawing/2014/main" id="{D8719634-0FC6-E349-94FC-459E9553F9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0" name="Oval 1359">
              <a:extLst>
                <a:ext uri="{FF2B5EF4-FFF2-40B4-BE49-F238E27FC236}">
                  <a16:creationId xmlns:a16="http://schemas.microsoft.com/office/drawing/2014/main" id="{C70CF7E8-D2B1-DC46-8A3C-117A938CC3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156E06FD-372E-A343-8573-62AE705C529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2" name="Oval 1361">
              <a:extLst>
                <a:ext uri="{FF2B5EF4-FFF2-40B4-BE49-F238E27FC236}">
                  <a16:creationId xmlns:a16="http://schemas.microsoft.com/office/drawing/2014/main" id="{87A45B3A-180D-A04A-9F70-D9F28A50120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3" name="Oval 1362">
              <a:extLst>
                <a:ext uri="{FF2B5EF4-FFF2-40B4-BE49-F238E27FC236}">
                  <a16:creationId xmlns:a16="http://schemas.microsoft.com/office/drawing/2014/main" id="{721B95FD-611A-2148-B332-27BC8B7BDBB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2BC7C855-AF69-7949-BA02-29FC8B5C2D6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5" name="Oval 1364">
              <a:extLst>
                <a:ext uri="{FF2B5EF4-FFF2-40B4-BE49-F238E27FC236}">
                  <a16:creationId xmlns:a16="http://schemas.microsoft.com/office/drawing/2014/main" id="{56F61779-9E43-8842-B225-3BFF14F5ED6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6" name="Oval 1365">
              <a:extLst>
                <a:ext uri="{FF2B5EF4-FFF2-40B4-BE49-F238E27FC236}">
                  <a16:creationId xmlns:a16="http://schemas.microsoft.com/office/drawing/2014/main" id="{D1FEF3B0-2B9F-004E-8173-0913579D4C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7" name="Oval 1366">
              <a:extLst>
                <a:ext uri="{FF2B5EF4-FFF2-40B4-BE49-F238E27FC236}">
                  <a16:creationId xmlns:a16="http://schemas.microsoft.com/office/drawing/2014/main" id="{908F40B1-8302-EF48-9943-786A01B22FA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8" name="Oval 1367">
              <a:extLst>
                <a:ext uri="{FF2B5EF4-FFF2-40B4-BE49-F238E27FC236}">
                  <a16:creationId xmlns:a16="http://schemas.microsoft.com/office/drawing/2014/main" id="{1B7C4787-9A91-AD44-8623-1CC6CD71BE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9" name="Oval 1368">
              <a:extLst>
                <a:ext uri="{FF2B5EF4-FFF2-40B4-BE49-F238E27FC236}">
                  <a16:creationId xmlns:a16="http://schemas.microsoft.com/office/drawing/2014/main" id="{428F30F2-3A2E-5948-9140-797F182F5B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04691086-42F9-7743-9772-23F763767B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1" name="Oval 1370">
              <a:extLst>
                <a:ext uri="{FF2B5EF4-FFF2-40B4-BE49-F238E27FC236}">
                  <a16:creationId xmlns:a16="http://schemas.microsoft.com/office/drawing/2014/main" id="{75CEF3A5-B46C-D943-A476-0E09724559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2" name="Oval 1371">
              <a:extLst>
                <a:ext uri="{FF2B5EF4-FFF2-40B4-BE49-F238E27FC236}">
                  <a16:creationId xmlns:a16="http://schemas.microsoft.com/office/drawing/2014/main" id="{A38E55A4-8A16-054B-BA02-4123B066251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3" name="Oval 1372">
              <a:extLst>
                <a:ext uri="{FF2B5EF4-FFF2-40B4-BE49-F238E27FC236}">
                  <a16:creationId xmlns:a16="http://schemas.microsoft.com/office/drawing/2014/main" id="{3365BBC6-77EC-9941-816A-3395F244D8C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4" name="Oval 1373">
              <a:extLst>
                <a:ext uri="{FF2B5EF4-FFF2-40B4-BE49-F238E27FC236}">
                  <a16:creationId xmlns:a16="http://schemas.microsoft.com/office/drawing/2014/main" id="{453ECC76-63A1-EF44-86CC-C391D58474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027FE27E-EF91-8A40-B942-5A86D8FC3C0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4EF8F0F9-BAC0-9B47-9536-A54FD10E86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7" name="Oval 1376">
              <a:extLst>
                <a:ext uri="{FF2B5EF4-FFF2-40B4-BE49-F238E27FC236}">
                  <a16:creationId xmlns:a16="http://schemas.microsoft.com/office/drawing/2014/main" id="{E063F194-0CE6-164D-933A-CF076E6B06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780C556E-A7B4-0940-93BC-806C0CD6E3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F0AD2C4C-0251-0F44-97E2-746AAF5BAA5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CC0EED55-A9D5-9D44-BA31-9C5FCB4B1EE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ADE3949D-8380-064F-98D3-9BAEF6F929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AE707384-501F-F041-9966-D0A6CC3AF8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B0060FDF-513E-244D-BEF7-410A964E8BC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FF10B1FE-9A11-5649-B3E9-6BF7E24BC53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5" name="Oval 1384">
              <a:extLst>
                <a:ext uri="{FF2B5EF4-FFF2-40B4-BE49-F238E27FC236}">
                  <a16:creationId xmlns:a16="http://schemas.microsoft.com/office/drawing/2014/main" id="{DF839B97-31AD-4C43-AD64-28A4070AD0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6" name="Oval 1385">
              <a:extLst>
                <a:ext uri="{FF2B5EF4-FFF2-40B4-BE49-F238E27FC236}">
                  <a16:creationId xmlns:a16="http://schemas.microsoft.com/office/drawing/2014/main" id="{B0B47F60-A54C-B84A-AB3C-A4E7FC32076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E1AFE834-E18A-7045-9C5C-170D709D45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D27D0C35-3CAD-C443-A1AF-7257C3EEB1E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89" name="Oval 1388">
              <a:extLst>
                <a:ext uri="{FF2B5EF4-FFF2-40B4-BE49-F238E27FC236}">
                  <a16:creationId xmlns:a16="http://schemas.microsoft.com/office/drawing/2014/main" id="{D9E71CEF-9662-5D43-B10F-83AC73865D7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0" name="Oval 1389">
              <a:extLst>
                <a:ext uri="{FF2B5EF4-FFF2-40B4-BE49-F238E27FC236}">
                  <a16:creationId xmlns:a16="http://schemas.microsoft.com/office/drawing/2014/main" id="{E880A2E5-57EC-BE45-8EB9-3F489F73B5E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1" name="Oval 1390">
              <a:extLst>
                <a:ext uri="{FF2B5EF4-FFF2-40B4-BE49-F238E27FC236}">
                  <a16:creationId xmlns:a16="http://schemas.microsoft.com/office/drawing/2014/main" id="{8EE0B99A-BDB9-924C-8F94-641C2F7AD6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B8193D9B-9CAB-1541-9038-92DFC821731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3" name="Oval 1392">
              <a:extLst>
                <a:ext uri="{FF2B5EF4-FFF2-40B4-BE49-F238E27FC236}">
                  <a16:creationId xmlns:a16="http://schemas.microsoft.com/office/drawing/2014/main" id="{61829AE3-F0F2-794B-A9CB-78A068D29A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4" name="Oval 1393">
              <a:extLst>
                <a:ext uri="{FF2B5EF4-FFF2-40B4-BE49-F238E27FC236}">
                  <a16:creationId xmlns:a16="http://schemas.microsoft.com/office/drawing/2014/main" id="{E5D0DA39-CC7E-FB4D-8F68-450CC300E4C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5" name="Oval 1394">
              <a:extLst>
                <a:ext uri="{FF2B5EF4-FFF2-40B4-BE49-F238E27FC236}">
                  <a16:creationId xmlns:a16="http://schemas.microsoft.com/office/drawing/2014/main" id="{CDBA5FEC-0DDF-3D47-AD24-64F2D9786B0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6" name="Oval 1395">
              <a:extLst>
                <a:ext uri="{FF2B5EF4-FFF2-40B4-BE49-F238E27FC236}">
                  <a16:creationId xmlns:a16="http://schemas.microsoft.com/office/drawing/2014/main" id="{F76F60A6-0EF8-044E-ADF7-ED329090A94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28A6F74A-4E19-2547-A273-331DC40DA46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8" name="Oval 1397">
              <a:extLst>
                <a:ext uri="{FF2B5EF4-FFF2-40B4-BE49-F238E27FC236}">
                  <a16:creationId xmlns:a16="http://schemas.microsoft.com/office/drawing/2014/main" id="{5006FC4B-6A7F-0A45-A5E4-4B686682F44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9" name="Oval 1398">
              <a:extLst>
                <a:ext uri="{FF2B5EF4-FFF2-40B4-BE49-F238E27FC236}">
                  <a16:creationId xmlns:a16="http://schemas.microsoft.com/office/drawing/2014/main" id="{EBEEAE15-7CA7-5E4C-8610-D81F8332C36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0" name="Oval 1399">
              <a:extLst>
                <a:ext uri="{FF2B5EF4-FFF2-40B4-BE49-F238E27FC236}">
                  <a16:creationId xmlns:a16="http://schemas.microsoft.com/office/drawing/2014/main" id="{127D6F3C-52F5-4D4D-A04F-964E482399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5756CF7B-7BE3-1E41-98CF-3B7C2DEC5F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2" name="Oval 1401">
              <a:extLst>
                <a:ext uri="{FF2B5EF4-FFF2-40B4-BE49-F238E27FC236}">
                  <a16:creationId xmlns:a16="http://schemas.microsoft.com/office/drawing/2014/main" id="{06894C74-E21B-7448-BC50-312F03847A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403" name="Group 1402">
            <a:extLst>
              <a:ext uri="{FF2B5EF4-FFF2-40B4-BE49-F238E27FC236}">
                <a16:creationId xmlns:a16="http://schemas.microsoft.com/office/drawing/2014/main" id="{B3240D1E-7F05-1E48-A7DA-69B0B8C646DF}"/>
              </a:ext>
            </a:extLst>
          </p:cNvPr>
          <p:cNvGrpSpPr/>
          <p:nvPr/>
        </p:nvGrpSpPr>
        <p:grpSpPr>
          <a:xfrm rot="7465002">
            <a:off x="4773978" y="2176012"/>
            <a:ext cx="2598314" cy="2598105"/>
            <a:chOff x="152915" y="1160268"/>
            <a:chExt cx="2887016" cy="2886783"/>
          </a:xfrm>
        </p:grpSpPr>
        <p:sp>
          <p:nvSpPr>
            <p:cNvPr id="1404" name="Oval 1403">
              <a:extLst>
                <a:ext uri="{FF2B5EF4-FFF2-40B4-BE49-F238E27FC236}">
                  <a16:creationId xmlns:a16="http://schemas.microsoft.com/office/drawing/2014/main" id="{03CEC602-E46E-A24D-8F6C-1CAE97BB9E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8968" y="32927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5" name="Oval 1404">
              <a:extLst>
                <a:ext uri="{FF2B5EF4-FFF2-40B4-BE49-F238E27FC236}">
                  <a16:creationId xmlns:a16="http://schemas.microsoft.com/office/drawing/2014/main" id="{61E058DE-152E-F74B-BC7F-DA0B274700D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8507" y="1852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1FD5C57D-ECC1-B943-B9D4-578B4526C1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34207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C2D96469-21C8-1B4A-989A-76ECE6855B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9" y="3409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612A4B91-92D4-3B45-95DB-7F95CDA28B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8030" y="15645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E5F315B7-4670-EC47-8A6D-062D670629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49231" y="15477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93341C74-D2BB-0640-BC78-EE5871D6E05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76694" y="167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75DEEBC8-3ECD-0A4B-A5A9-BC6C80B0B3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34753" y="175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BE569DD5-6538-B144-ACD3-7434FDB9A2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712934" y="18737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1B4721D8-ADC4-5C4E-83C8-789CAAF1F9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994" y="19385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EF556162-921A-1D4F-BB03-9D6F06158F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79359" y="21793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5" name="Oval 1414">
              <a:extLst>
                <a:ext uri="{FF2B5EF4-FFF2-40B4-BE49-F238E27FC236}">
                  <a16:creationId xmlns:a16="http://schemas.microsoft.com/office/drawing/2014/main" id="{911DF436-FD5F-204A-AAA9-8700D6306DE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81922" y="23981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6" name="Oval 1415">
              <a:extLst>
                <a:ext uri="{FF2B5EF4-FFF2-40B4-BE49-F238E27FC236}">
                  <a16:creationId xmlns:a16="http://schemas.microsoft.com/office/drawing/2014/main" id="{9590BA09-4AF0-8349-9F4B-6014148F240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2497" y="24727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7" name="Oval 1416">
              <a:extLst>
                <a:ext uri="{FF2B5EF4-FFF2-40B4-BE49-F238E27FC236}">
                  <a16:creationId xmlns:a16="http://schemas.microsoft.com/office/drawing/2014/main" id="{4D3C0FFB-0548-1B4A-900D-A39EAF68E2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3875" y="256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8" name="Oval 1417">
              <a:extLst>
                <a:ext uri="{FF2B5EF4-FFF2-40B4-BE49-F238E27FC236}">
                  <a16:creationId xmlns:a16="http://schemas.microsoft.com/office/drawing/2014/main" id="{23C82415-6F76-204B-9959-835C47810D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1385" y="275383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43FAC60F-D0A6-7643-B35B-4A7B5D1343D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3355" y="27418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0" name="Oval 1419">
              <a:extLst>
                <a:ext uri="{FF2B5EF4-FFF2-40B4-BE49-F238E27FC236}">
                  <a16:creationId xmlns:a16="http://schemas.microsoft.com/office/drawing/2014/main" id="{E9B5B094-D574-0B43-825E-97EDD2CC471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3402" y="2892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1" name="Oval 1420">
              <a:extLst>
                <a:ext uri="{FF2B5EF4-FFF2-40B4-BE49-F238E27FC236}">
                  <a16:creationId xmlns:a16="http://schemas.microsoft.com/office/drawing/2014/main" id="{994D22FA-112D-764A-972C-B19C4BD81E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12046" y="30302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2" name="Oval 1421">
              <a:extLst>
                <a:ext uri="{FF2B5EF4-FFF2-40B4-BE49-F238E27FC236}">
                  <a16:creationId xmlns:a16="http://schemas.microsoft.com/office/drawing/2014/main" id="{FE7B78FD-E3F9-8743-A401-AB5A6F85901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14448" y="30982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6CAAFE08-E83F-5942-9861-06BC3E3E59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27988" y="32198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4" name="Oval 1423">
              <a:extLst>
                <a:ext uri="{FF2B5EF4-FFF2-40B4-BE49-F238E27FC236}">
                  <a16:creationId xmlns:a16="http://schemas.microsoft.com/office/drawing/2014/main" id="{0EBC97C4-2BDC-9047-8F1A-EE1A44D5C43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19181" y="12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5" name="Oval 1424">
              <a:extLst>
                <a:ext uri="{FF2B5EF4-FFF2-40B4-BE49-F238E27FC236}">
                  <a16:creationId xmlns:a16="http://schemas.microsoft.com/office/drawing/2014/main" id="{EB04BCBA-4C0A-BC42-BF17-0D6C40B43D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83596" y="1330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6" name="Oval 1425">
              <a:extLst>
                <a:ext uri="{FF2B5EF4-FFF2-40B4-BE49-F238E27FC236}">
                  <a16:creationId xmlns:a16="http://schemas.microsoft.com/office/drawing/2014/main" id="{F2A275B2-7538-A941-AB02-769D3470B7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3227" y="16295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7" name="Oval 1426">
              <a:extLst>
                <a:ext uri="{FF2B5EF4-FFF2-40B4-BE49-F238E27FC236}">
                  <a16:creationId xmlns:a16="http://schemas.microsoft.com/office/drawing/2014/main" id="{C5AD500B-DD81-4947-A2EB-2F699F87ED0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04591" y="15517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8" name="Oval 1427">
              <a:extLst>
                <a:ext uri="{FF2B5EF4-FFF2-40B4-BE49-F238E27FC236}">
                  <a16:creationId xmlns:a16="http://schemas.microsoft.com/office/drawing/2014/main" id="{303F46B0-FAF9-914C-A28C-F732F21F65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33609" y="37891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90635587-B553-DA42-83BA-2969109BC9C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74172" y="14313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0" name="Oval 1429">
              <a:extLst>
                <a:ext uri="{FF2B5EF4-FFF2-40B4-BE49-F238E27FC236}">
                  <a16:creationId xmlns:a16="http://schemas.microsoft.com/office/drawing/2014/main" id="{A97924A6-7328-6A49-B734-B267E22A3F8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63106" y="13256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1" name="Oval 1430">
              <a:extLst>
                <a:ext uri="{FF2B5EF4-FFF2-40B4-BE49-F238E27FC236}">
                  <a16:creationId xmlns:a16="http://schemas.microsoft.com/office/drawing/2014/main" id="{4E86ACA1-0AE3-B845-B080-8549F85495C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60836" y="39686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2" name="Oval 1431">
              <a:extLst>
                <a:ext uri="{FF2B5EF4-FFF2-40B4-BE49-F238E27FC236}">
                  <a16:creationId xmlns:a16="http://schemas.microsoft.com/office/drawing/2014/main" id="{14A29B2F-2328-3A4C-A934-DAE2D3EFCF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30233" y="39466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3" name="Oval 1432">
              <a:extLst>
                <a:ext uri="{FF2B5EF4-FFF2-40B4-BE49-F238E27FC236}">
                  <a16:creationId xmlns:a16="http://schemas.microsoft.com/office/drawing/2014/main" id="{A8BAAAC1-1375-EB46-AB8C-BD231F66FDF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80645" y="40104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4" name="Oval 1433">
              <a:extLst>
                <a:ext uri="{FF2B5EF4-FFF2-40B4-BE49-F238E27FC236}">
                  <a16:creationId xmlns:a16="http://schemas.microsoft.com/office/drawing/2014/main" id="{A9D202AD-C8E2-9A49-AF03-C387D06285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6363" y="1168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5" name="Oval 1434">
              <a:extLst>
                <a:ext uri="{FF2B5EF4-FFF2-40B4-BE49-F238E27FC236}">
                  <a16:creationId xmlns:a16="http://schemas.microsoft.com/office/drawing/2014/main" id="{12FFF4AC-9C84-A84B-B403-5EC57A2DBA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96931" y="14006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6" name="Oval 1435">
              <a:extLst>
                <a:ext uri="{FF2B5EF4-FFF2-40B4-BE49-F238E27FC236}">
                  <a16:creationId xmlns:a16="http://schemas.microsoft.com/office/drawing/2014/main" id="{7A5145DC-DDA7-C84D-A5AC-F860641D82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52131" y="14211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714E6253-E9BE-194E-A887-F231764E08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10043" y="13081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D4758A06-9179-6048-B83F-6690E972F5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45502" y="12621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511B7BE3-9150-B242-AB0B-0AB7348734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94436" y="1204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0" name="Oval 1439">
              <a:extLst>
                <a:ext uri="{FF2B5EF4-FFF2-40B4-BE49-F238E27FC236}">
                  <a16:creationId xmlns:a16="http://schemas.microsoft.com/office/drawing/2014/main" id="{318828FE-EE5C-EB41-85A2-2FCEC3827F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63964" y="12458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1" name="Oval 1440">
              <a:extLst>
                <a:ext uri="{FF2B5EF4-FFF2-40B4-BE49-F238E27FC236}">
                  <a16:creationId xmlns:a16="http://schemas.microsoft.com/office/drawing/2014/main" id="{96AD4F9F-05CF-044C-BE89-8991F1125D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12353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id="{C0528677-3882-604A-83E6-68AE62E3C5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85931" y="1221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3" name="Oval 1442">
              <a:extLst>
                <a:ext uri="{FF2B5EF4-FFF2-40B4-BE49-F238E27FC236}">
                  <a16:creationId xmlns:a16="http://schemas.microsoft.com/office/drawing/2014/main" id="{1D285527-21AD-7644-AC23-8894F26A83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44087" y="12349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4" name="Oval 1443">
              <a:extLst>
                <a:ext uri="{FF2B5EF4-FFF2-40B4-BE49-F238E27FC236}">
                  <a16:creationId xmlns:a16="http://schemas.microsoft.com/office/drawing/2014/main" id="{3203C0CF-979F-314E-B408-232658E93F2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0664" y="19415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5" name="Oval 1444">
              <a:extLst>
                <a:ext uri="{FF2B5EF4-FFF2-40B4-BE49-F238E27FC236}">
                  <a16:creationId xmlns:a16="http://schemas.microsoft.com/office/drawing/2014/main" id="{CDFC1D2D-F8C9-9142-A88B-8F472EE5EFA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2219" y="20781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6" name="Oval 1445">
              <a:extLst>
                <a:ext uri="{FF2B5EF4-FFF2-40B4-BE49-F238E27FC236}">
                  <a16:creationId xmlns:a16="http://schemas.microsoft.com/office/drawing/2014/main" id="{97B0E744-1CD7-574B-8DF9-86FD38CDA5E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0264" y="21431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EB9FCD1A-8A1E-E942-A3CB-10DF5DBDC3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0780" y="2269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2A80B43F-87E6-0542-9F63-42D40AAABF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0562" y="234397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9" name="Oval 1448">
              <a:extLst>
                <a:ext uri="{FF2B5EF4-FFF2-40B4-BE49-F238E27FC236}">
                  <a16:creationId xmlns:a16="http://schemas.microsoft.com/office/drawing/2014/main" id="{55B4AEB4-D5E2-C147-9504-2236E2E81C6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85" y="24842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0" name="Oval 1449">
              <a:extLst>
                <a:ext uri="{FF2B5EF4-FFF2-40B4-BE49-F238E27FC236}">
                  <a16:creationId xmlns:a16="http://schemas.microsoft.com/office/drawing/2014/main" id="{48162D60-92B5-5149-BE9C-5045DE565FB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19453" y="1767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1" name="Oval 1450">
              <a:extLst>
                <a:ext uri="{FF2B5EF4-FFF2-40B4-BE49-F238E27FC236}">
                  <a16:creationId xmlns:a16="http://schemas.microsoft.com/office/drawing/2014/main" id="{33B3EED7-1A64-D64B-BE08-5B9A4A2AD2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598718" y="3544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2" name="Oval 1451">
              <a:extLst>
                <a:ext uri="{FF2B5EF4-FFF2-40B4-BE49-F238E27FC236}">
                  <a16:creationId xmlns:a16="http://schemas.microsoft.com/office/drawing/2014/main" id="{51F35276-7885-1C40-8252-7A651FF457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88555" y="35462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3" name="Oval 1452">
              <a:extLst>
                <a:ext uri="{FF2B5EF4-FFF2-40B4-BE49-F238E27FC236}">
                  <a16:creationId xmlns:a16="http://schemas.microsoft.com/office/drawing/2014/main" id="{C4FC38DA-6056-F643-A04F-2D4491552A5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16274" y="36664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4" name="Oval 1453">
              <a:extLst>
                <a:ext uri="{FF2B5EF4-FFF2-40B4-BE49-F238E27FC236}">
                  <a16:creationId xmlns:a16="http://schemas.microsoft.com/office/drawing/2014/main" id="{CE6D852A-0A39-7244-B0F8-BF5BF9CB2B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85960" y="1543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8655E647-6B9C-5E42-8DB4-C004D1B0CE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3000" y="37104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B7296FE9-80EA-494B-ADD5-91132776AA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082324" y="380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7" name="Oval 1456">
              <a:extLst>
                <a:ext uri="{FF2B5EF4-FFF2-40B4-BE49-F238E27FC236}">
                  <a16:creationId xmlns:a16="http://schemas.microsoft.com/office/drawing/2014/main" id="{8A5763F2-0971-8B47-9A56-9C0247F6E5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30627" y="13452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8" name="Oval 1457">
              <a:extLst>
                <a:ext uri="{FF2B5EF4-FFF2-40B4-BE49-F238E27FC236}">
                  <a16:creationId xmlns:a16="http://schemas.microsoft.com/office/drawing/2014/main" id="{7A00BB18-B63A-B947-B104-2865A41A0F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50129" y="39036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9" name="Oval 1458">
              <a:extLst>
                <a:ext uri="{FF2B5EF4-FFF2-40B4-BE49-F238E27FC236}">
                  <a16:creationId xmlns:a16="http://schemas.microsoft.com/office/drawing/2014/main" id="{54F7E4D8-930B-324B-B9A3-5F901C8B4A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30909" y="39130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0" name="Oval 1459">
              <a:extLst>
                <a:ext uri="{FF2B5EF4-FFF2-40B4-BE49-F238E27FC236}">
                  <a16:creationId xmlns:a16="http://schemas.microsoft.com/office/drawing/2014/main" id="{6106D8D7-11C7-E444-A64E-CC65759EDE3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91434" y="39301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18E3980E-A689-3F40-B7DC-616E52BCB8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47549" y="3947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8EC94358-A148-5C49-9444-2EB99C44546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92277" y="3919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0BFAB08F-3445-064D-9519-76BB08ACB4E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18530" y="37961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3654B509-9EE7-2745-8723-159917CFD1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86875" y="37391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ABAF7919-0844-8C49-8F83-BCE4EE2BFF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39596" y="37158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39251A23-DCB9-9A42-8D1B-8DD4B0AC711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94542" y="35706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C69A7727-AED1-0B4C-AAAF-89C3E05AB19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48359" y="35499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9DFDCBE5-7C5A-A14D-A9E3-FDF2FF3A65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83433" y="333479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B8200E27-9D29-DE41-A7C3-5816AD32AD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480" y="3340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F166845B-22B5-A54E-8C0B-7C4D2900799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8104" y="287469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CEC4580A-CB41-5047-ADEF-ECB895FBBC6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6474" y="31663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41EEEC88-E13C-4447-BA76-2D048F5BA93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8500" y="30322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8544039F-46F9-2B4C-9354-520333C71FB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4613" y="26990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A0C4D05F-ADBD-D64C-BCC3-392329FE7CA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2915" y="25674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C4BD1535-B192-2948-B61D-31B4AE9C7AF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4963" y="39102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8A4DE218-4EF8-4E4C-8DE8-38780FF210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18098" y="12407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39C57243-DEBE-8B4F-8F66-FB1465C5DE3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35153" y="39246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13391114-747E-3242-97D6-34AA17F6F8A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10395" y="381266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908A6055-2C3C-2E48-A509-F6F34CE122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11440" y="307462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0" name="Oval 1479">
              <a:extLst>
                <a:ext uri="{FF2B5EF4-FFF2-40B4-BE49-F238E27FC236}">
                  <a16:creationId xmlns:a16="http://schemas.microsoft.com/office/drawing/2014/main" id="{DAFE0BE5-95EB-BF49-82A1-7E135E7334E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67644" y="31943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1" name="Oval 1480">
              <a:extLst>
                <a:ext uri="{FF2B5EF4-FFF2-40B4-BE49-F238E27FC236}">
                  <a16:creationId xmlns:a16="http://schemas.microsoft.com/office/drawing/2014/main" id="{2571A9EC-6120-7141-911E-7FF38A0922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50900" y="3260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5FD85AC5-5A4D-C14D-928C-2D9F643F8A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28304" y="34341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3" name="Oval 1482">
              <a:extLst>
                <a:ext uri="{FF2B5EF4-FFF2-40B4-BE49-F238E27FC236}">
                  <a16:creationId xmlns:a16="http://schemas.microsoft.com/office/drawing/2014/main" id="{A5AD9870-804D-3344-8B58-77EF2CF9C8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07648" y="34501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4" name="Oval 1483">
              <a:extLst>
                <a:ext uri="{FF2B5EF4-FFF2-40B4-BE49-F238E27FC236}">
                  <a16:creationId xmlns:a16="http://schemas.microsoft.com/office/drawing/2014/main" id="{72AE9044-467A-794A-B27F-F9C60A3771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3480" y="36176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5" name="Oval 1484">
              <a:extLst>
                <a:ext uri="{FF2B5EF4-FFF2-40B4-BE49-F238E27FC236}">
                  <a16:creationId xmlns:a16="http://schemas.microsoft.com/office/drawing/2014/main" id="{3AF2CE48-2CD4-DB4F-8D4E-2235D4D5C89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67745" y="3702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C7BCF8B5-89CA-8B4F-A39E-9B11339657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60275" y="37718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7" name="Oval 1486">
              <a:extLst>
                <a:ext uri="{FF2B5EF4-FFF2-40B4-BE49-F238E27FC236}">
                  <a16:creationId xmlns:a16="http://schemas.microsoft.com/office/drawing/2014/main" id="{924A26EB-8154-C541-A843-F79DB08F7C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0157" y="38904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8" name="Oval 1487">
              <a:extLst>
                <a:ext uri="{FF2B5EF4-FFF2-40B4-BE49-F238E27FC236}">
                  <a16:creationId xmlns:a16="http://schemas.microsoft.com/office/drawing/2014/main" id="{A42FFEB8-50B7-F140-9EBC-447E2FB274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09174" y="38436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9" name="Oval 1488">
              <a:extLst>
                <a:ext uri="{FF2B5EF4-FFF2-40B4-BE49-F238E27FC236}">
                  <a16:creationId xmlns:a16="http://schemas.microsoft.com/office/drawing/2014/main" id="{93A73B81-729D-A547-B2F2-5B7E5633023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27753" y="38994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0" name="Oval 1489">
              <a:extLst>
                <a:ext uri="{FF2B5EF4-FFF2-40B4-BE49-F238E27FC236}">
                  <a16:creationId xmlns:a16="http://schemas.microsoft.com/office/drawing/2014/main" id="{799BA861-F0F2-D642-AAAC-EF98AC2A8E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70481" y="39928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1" name="Oval 1490">
              <a:extLst>
                <a:ext uri="{FF2B5EF4-FFF2-40B4-BE49-F238E27FC236}">
                  <a16:creationId xmlns:a16="http://schemas.microsoft.com/office/drawing/2014/main" id="{EC6F6717-DABD-114F-801E-EF16FEDCA17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83936" y="39059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2" name="Oval 1491">
              <a:extLst>
                <a:ext uri="{FF2B5EF4-FFF2-40B4-BE49-F238E27FC236}">
                  <a16:creationId xmlns:a16="http://schemas.microsoft.com/office/drawing/2014/main" id="{0B15C084-DB0F-BC43-AEFA-76A19C8F386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7942" y="3994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3" name="Oval 1492">
              <a:extLst>
                <a:ext uri="{FF2B5EF4-FFF2-40B4-BE49-F238E27FC236}">
                  <a16:creationId xmlns:a16="http://schemas.microsoft.com/office/drawing/2014/main" id="{A2C63F4D-B0B2-4E47-9CBA-4302B86B13A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3310" y="39223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5A37D058-DF73-E849-B446-A0434998755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1725" y="39725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5" name="Oval 1494">
              <a:extLst>
                <a:ext uri="{FF2B5EF4-FFF2-40B4-BE49-F238E27FC236}">
                  <a16:creationId xmlns:a16="http://schemas.microsoft.com/office/drawing/2014/main" id="{A268FC7A-4684-9E4D-9C7D-DC00A9E6B2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30255" y="25122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6" name="Oval 1495">
              <a:extLst>
                <a:ext uri="{FF2B5EF4-FFF2-40B4-BE49-F238E27FC236}">
                  <a16:creationId xmlns:a16="http://schemas.microsoft.com/office/drawing/2014/main" id="{C45E9E77-6E83-0445-B17B-35FA054D03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25292" y="1732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7" name="Oval 1496">
              <a:extLst>
                <a:ext uri="{FF2B5EF4-FFF2-40B4-BE49-F238E27FC236}">
                  <a16:creationId xmlns:a16="http://schemas.microsoft.com/office/drawing/2014/main" id="{1DE40C04-6720-4C4E-B64C-4FA3DDA08C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4534" y="131012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8" name="Oval 1497">
              <a:extLst>
                <a:ext uri="{FF2B5EF4-FFF2-40B4-BE49-F238E27FC236}">
                  <a16:creationId xmlns:a16="http://schemas.microsoft.com/office/drawing/2014/main" id="{0650610E-66F7-AC46-95A3-26FC00FE620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7380" y="13446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9" name="Oval 1498">
              <a:extLst>
                <a:ext uri="{FF2B5EF4-FFF2-40B4-BE49-F238E27FC236}">
                  <a16:creationId xmlns:a16="http://schemas.microsoft.com/office/drawing/2014/main" id="{56A4A1F2-5F45-C940-AF51-02CAF41244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7539" y="35814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0" name="Oval 1499">
              <a:extLst>
                <a:ext uri="{FF2B5EF4-FFF2-40B4-BE49-F238E27FC236}">
                  <a16:creationId xmlns:a16="http://schemas.microsoft.com/office/drawing/2014/main" id="{65520F90-895B-7549-9832-F5AD43A334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3991" y="1469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1" name="Oval 1500">
              <a:extLst>
                <a:ext uri="{FF2B5EF4-FFF2-40B4-BE49-F238E27FC236}">
                  <a16:creationId xmlns:a16="http://schemas.microsoft.com/office/drawing/2014/main" id="{69A0033D-4E8C-724A-8157-C3308E370E4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2542" y="16165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2" name="Oval 1501">
              <a:extLst>
                <a:ext uri="{FF2B5EF4-FFF2-40B4-BE49-F238E27FC236}">
                  <a16:creationId xmlns:a16="http://schemas.microsoft.com/office/drawing/2014/main" id="{89FF74B5-B45A-FA4C-A169-55402DA5E9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279" y="32817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3" name="Oval 1502">
              <a:extLst>
                <a:ext uri="{FF2B5EF4-FFF2-40B4-BE49-F238E27FC236}">
                  <a16:creationId xmlns:a16="http://schemas.microsoft.com/office/drawing/2014/main" id="{EDA3124B-CF65-3E4E-B3B5-5B9A14ED86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240" y="31506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4" name="Oval 1503">
              <a:extLst>
                <a:ext uri="{FF2B5EF4-FFF2-40B4-BE49-F238E27FC236}">
                  <a16:creationId xmlns:a16="http://schemas.microsoft.com/office/drawing/2014/main" id="{86A023D2-1EE4-5E4C-88E2-AFB91A320AF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6571" y="30278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5" name="Oval 1504">
              <a:extLst>
                <a:ext uri="{FF2B5EF4-FFF2-40B4-BE49-F238E27FC236}">
                  <a16:creationId xmlns:a16="http://schemas.microsoft.com/office/drawing/2014/main" id="{6C14F591-3489-7C4B-BA95-F9BF1916CB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74713" y="19808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6" name="Oval 1505">
              <a:extLst>
                <a:ext uri="{FF2B5EF4-FFF2-40B4-BE49-F238E27FC236}">
                  <a16:creationId xmlns:a16="http://schemas.microsoft.com/office/drawing/2014/main" id="{8E2829EC-E0B4-1942-9A31-1FE77549C79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0973" y="30042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7" name="Oval 1506">
              <a:extLst>
                <a:ext uri="{FF2B5EF4-FFF2-40B4-BE49-F238E27FC236}">
                  <a16:creationId xmlns:a16="http://schemas.microsoft.com/office/drawing/2014/main" id="{C8125FA1-87AE-BE4B-96EE-55EA1699F1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97090" y="287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8" name="Oval 1507">
              <a:extLst>
                <a:ext uri="{FF2B5EF4-FFF2-40B4-BE49-F238E27FC236}">
                  <a16:creationId xmlns:a16="http://schemas.microsoft.com/office/drawing/2014/main" id="{226260AD-D611-7C4B-9EFD-407EFF65F23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91731" y="27980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9" name="Oval 1508">
              <a:extLst>
                <a:ext uri="{FF2B5EF4-FFF2-40B4-BE49-F238E27FC236}">
                  <a16:creationId xmlns:a16="http://schemas.microsoft.com/office/drawing/2014/main" id="{7D4FEE5D-CCB9-CE4E-A23D-A6505C23E5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84959" y="26273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0" name="Oval 1509">
              <a:extLst>
                <a:ext uri="{FF2B5EF4-FFF2-40B4-BE49-F238E27FC236}">
                  <a16:creationId xmlns:a16="http://schemas.microsoft.com/office/drawing/2014/main" id="{F0C0AEE0-7918-8845-941B-9A49B389BFC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63269" y="237052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1" name="Oval 1510">
              <a:extLst>
                <a:ext uri="{FF2B5EF4-FFF2-40B4-BE49-F238E27FC236}">
                  <a16:creationId xmlns:a16="http://schemas.microsoft.com/office/drawing/2014/main" id="{634182A4-AB55-A645-967A-1F199D850F9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83502" y="22591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2" name="Oval 1511">
              <a:extLst>
                <a:ext uri="{FF2B5EF4-FFF2-40B4-BE49-F238E27FC236}">
                  <a16:creationId xmlns:a16="http://schemas.microsoft.com/office/drawing/2014/main" id="{C993C7F4-BD92-5443-B658-3B73077D0F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852663" y="2129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3" name="Oval 1512">
              <a:extLst>
                <a:ext uri="{FF2B5EF4-FFF2-40B4-BE49-F238E27FC236}">
                  <a16:creationId xmlns:a16="http://schemas.microsoft.com/office/drawing/2014/main" id="{E1429FBE-3180-A945-B8BB-1D33BBE4160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90535" y="189193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4" name="Oval 1513">
              <a:extLst>
                <a:ext uri="{FF2B5EF4-FFF2-40B4-BE49-F238E27FC236}">
                  <a16:creationId xmlns:a16="http://schemas.microsoft.com/office/drawing/2014/main" id="{A06517F9-14AE-5646-B679-F3FF73C9AE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34435" y="1760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5" name="Oval 1514">
              <a:extLst>
                <a:ext uri="{FF2B5EF4-FFF2-40B4-BE49-F238E27FC236}">
                  <a16:creationId xmlns:a16="http://schemas.microsoft.com/office/drawing/2014/main" id="{942B8441-6394-2C44-AECA-DB568C2ABF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03177" y="11749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6" name="Oval 1515">
              <a:extLst>
                <a:ext uri="{FF2B5EF4-FFF2-40B4-BE49-F238E27FC236}">
                  <a16:creationId xmlns:a16="http://schemas.microsoft.com/office/drawing/2014/main" id="{2B35EB0C-D853-4B4C-8E75-89AF5D557AD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73611" y="121834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7" name="Oval 1516">
              <a:extLst>
                <a:ext uri="{FF2B5EF4-FFF2-40B4-BE49-F238E27FC236}">
                  <a16:creationId xmlns:a16="http://schemas.microsoft.com/office/drawing/2014/main" id="{6584867D-0E5B-C948-8EB8-3CDD96D392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86641" y="11602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8" name="Oval 1517">
              <a:extLst>
                <a:ext uri="{FF2B5EF4-FFF2-40B4-BE49-F238E27FC236}">
                  <a16:creationId xmlns:a16="http://schemas.microsoft.com/office/drawing/2014/main" id="{18C54A12-81D8-F048-B395-0E4FE1FCD2C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75729" y="122807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9" name="Oval 1518">
              <a:extLst>
                <a:ext uri="{FF2B5EF4-FFF2-40B4-BE49-F238E27FC236}">
                  <a16:creationId xmlns:a16="http://schemas.microsoft.com/office/drawing/2014/main" id="{D71F22BD-B98C-FC45-86D3-86322F25768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80222" y="11745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0" name="Oval 1519">
              <a:extLst>
                <a:ext uri="{FF2B5EF4-FFF2-40B4-BE49-F238E27FC236}">
                  <a16:creationId xmlns:a16="http://schemas.microsoft.com/office/drawing/2014/main" id="{F438D914-2E9A-2D4A-A9E2-EC24688F74F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67110" y="128102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1" name="Oval 1520">
              <a:extLst>
                <a:ext uri="{FF2B5EF4-FFF2-40B4-BE49-F238E27FC236}">
                  <a16:creationId xmlns:a16="http://schemas.microsoft.com/office/drawing/2014/main" id="{3E2AC797-F3CA-8749-899E-D7367890757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36374" y="13296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91064A30-13C9-7342-9556-DFD138FEF4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81919" y="38540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3" name="Oval 1522">
              <a:extLst>
                <a:ext uri="{FF2B5EF4-FFF2-40B4-BE49-F238E27FC236}">
                  <a16:creationId xmlns:a16="http://schemas.microsoft.com/office/drawing/2014/main" id="{BDC2BD92-8D03-FB4F-87B7-35760872E3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46876" y="374961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4" name="Oval 1523">
              <a:extLst>
                <a:ext uri="{FF2B5EF4-FFF2-40B4-BE49-F238E27FC236}">
                  <a16:creationId xmlns:a16="http://schemas.microsoft.com/office/drawing/2014/main" id="{EDEC51BF-37C7-BF4D-837E-7338F26A00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10358" y="37176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5" name="Oval 1524">
              <a:extLst>
                <a:ext uri="{FF2B5EF4-FFF2-40B4-BE49-F238E27FC236}">
                  <a16:creationId xmlns:a16="http://schemas.microsoft.com/office/drawing/2014/main" id="{431FBF1F-7A21-9A48-A2D1-ED83B58D45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791" y="1419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6" name="Oval 1525">
              <a:extLst>
                <a:ext uri="{FF2B5EF4-FFF2-40B4-BE49-F238E27FC236}">
                  <a16:creationId xmlns:a16="http://schemas.microsoft.com/office/drawing/2014/main" id="{F12C8A55-9190-744B-8333-6C5966F0FF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0616" y="361384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7" name="Oval 1526">
              <a:extLst>
                <a:ext uri="{FF2B5EF4-FFF2-40B4-BE49-F238E27FC236}">
                  <a16:creationId xmlns:a16="http://schemas.microsoft.com/office/drawing/2014/main" id="{E9C4A79B-F909-DA4A-8E60-7921B3E7C0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74777" y="34427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8" name="Oval 1527">
              <a:extLst>
                <a:ext uri="{FF2B5EF4-FFF2-40B4-BE49-F238E27FC236}">
                  <a16:creationId xmlns:a16="http://schemas.microsoft.com/office/drawing/2014/main" id="{555F226D-50FE-3C44-9962-7EF732AE6D1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33240" y="149648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9" name="Oval 1528">
              <a:extLst>
                <a:ext uri="{FF2B5EF4-FFF2-40B4-BE49-F238E27FC236}">
                  <a16:creationId xmlns:a16="http://schemas.microsoft.com/office/drawing/2014/main" id="{3E310090-A90D-554E-9FFD-2B803B97AAB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41537" y="33467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0" name="Oval 1529">
              <a:extLst>
                <a:ext uri="{FF2B5EF4-FFF2-40B4-BE49-F238E27FC236}">
                  <a16:creationId xmlns:a16="http://schemas.microsoft.com/office/drawing/2014/main" id="{2D09BF0A-E660-DA4E-971B-A14715D73F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4037" y="29506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1" name="Oval 1530">
              <a:extLst>
                <a:ext uri="{FF2B5EF4-FFF2-40B4-BE49-F238E27FC236}">
                  <a16:creationId xmlns:a16="http://schemas.microsoft.com/office/drawing/2014/main" id="{E64A494C-447B-794C-8A4D-270BE68E15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4958" y="2823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2" name="Oval 1531">
              <a:extLst>
                <a:ext uri="{FF2B5EF4-FFF2-40B4-BE49-F238E27FC236}">
                  <a16:creationId xmlns:a16="http://schemas.microsoft.com/office/drawing/2014/main" id="{7EA88353-961E-0546-8803-6696CAFF86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018" y="26916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3" name="Oval 1532">
              <a:extLst>
                <a:ext uri="{FF2B5EF4-FFF2-40B4-BE49-F238E27FC236}">
                  <a16:creationId xmlns:a16="http://schemas.microsoft.com/office/drawing/2014/main" id="{510BA576-9BA9-C14F-88F8-6B38AD01818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3306" y="25351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4" name="Oval 1533">
              <a:extLst>
                <a:ext uri="{FF2B5EF4-FFF2-40B4-BE49-F238E27FC236}">
                  <a16:creationId xmlns:a16="http://schemas.microsoft.com/office/drawing/2014/main" id="{D008A462-DA82-A24E-B93D-2D9237E653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8123" y="242710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5" name="Oval 1534">
              <a:extLst>
                <a:ext uri="{FF2B5EF4-FFF2-40B4-BE49-F238E27FC236}">
                  <a16:creationId xmlns:a16="http://schemas.microsoft.com/office/drawing/2014/main" id="{6BB74F19-2592-A44D-9DA9-6B2230F01BD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1992" y="228431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6" name="Oval 1535">
              <a:extLst>
                <a:ext uri="{FF2B5EF4-FFF2-40B4-BE49-F238E27FC236}">
                  <a16:creationId xmlns:a16="http://schemas.microsoft.com/office/drawing/2014/main" id="{6CC94557-AF0E-2A45-80B3-EB2CCDCD9C4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9049" y="213696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7" name="Oval 1536">
              <a:extLst>
                <a:ext uri="{FF2B5EF4-FFF2-40B4-BE49-F238E27FC236}">
                  <a16:creationId xmlns:a16="http://schemas.microsoft.com/office/drawing/2014/main" id="{4998C81C-7386-0242-A447-29300B381FB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3359" y="20495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8" name="Oval 1537">
              <a:extLst>
                <a:ext uri="{FF2B5EF4-FFF2-40B4-BE49-F238E27FC236}">
                  <a16:creationId xmlns:a16="http://schemas.microsoft.com/office/drawing/2014/main" id="{2556BB3D-1A98-D14F-90CA-88678CEB450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8261" y="19040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9" name="Oval 1538">
              <a:extLst>
                <a:ext uri="{FF2B5EF4-FFF2-40B4-BE49-F238E27FC236}">
                  <a16:creationId xmlns:a16="http://schemas.microsoft.com/office/drawing/2014/main" id="{3D2F0BF2-381F-654E-B53D-457882852B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33129" y="17762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0" name="Oval 1539">
              <a:extLst>
                <a:ext uri="{FF2B5EF4-FFF2-40B4-BE49-F238E27FC236}">
                  <a16:creationId xmlns:a16="http://schemas.microsoft.com/office/drawing/2014/main" id="{2F8E6C77-A47D-6B48-B160-592D37E27B4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94556" y="16763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1" name="Oval 1540">
              <a:extLst>
                <a:ext uri="{FF2B5EF4-FFF2-40B4-BE49-F238E27FC236}">
                  <a16:creationId xmlns:a16="http://schemas.microsoft.com/office/drawing/2014/main" id="{0C376B3D-525B-634B-BBAA-240AEFFD246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4206" y="145875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2" name="Oval 1541">
              <a:extLst>
                <a:ext uri="{FF2B5EF4-FFF2-40B4-BE49-F238E27FC236}">
                  <a16:creationId xmlns:a16="http://schemas.microsoft.com/office/drawing/2014/main" id="{025E3A5A-6194-1A4B-AB58-32C5467F22E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36101" y="15466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3" name="Oval 1542">
              <a:extLst>
                <a:ext uri="{FF2B5EF4-FFF2-40B4-BE49-F238E27FC236}">
                  <a16:creationId xmlns:a16="http://schemas.microsoft.com/office/drawing/2014/main" id="{9631E089-93E4-C946-AAFD-CF61154A8C9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70454" y="15265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4" name="Oval 1543">
              <a:extLst>
                <a:ext uri="{FF2B5EF4-FFF2-40B4-BE49-F238E27FC236}">
                  <a16:creationId xmlns:a16="http://schemas.microsoft.com/office/drawing/2014/main" id="{879A3A61-155B-9049-B1D0-85BC5A0032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55738" y="13254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5" name="Oval 1544">
              <a:extLst>
                <a:ext uri="{FF2B5EF4-FFF2-40B4-BE49-F238E27FC236}">
                  <a16:creationId xmlns:a16="http://schemas.microsoft.com/office/drawing/2014/main" id="{14B3E3BD-69E5-B04E-87BB-66E26C282AC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62124" y="122631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546" name="Group 1545">
            <a:extLst>
              <a:ext uri="{FF2B5EF4-FFF2-40B4-BE49-F238E27FC236}">
                <a16:creationId xmlns:a16="http://schemas.microsoft.com/office/drawing/2014/main" id="{16B86E4C-C52A-8249-8F91-CCF2A9EDDAEE}"/>
              </a:ext>
            </a:extLst>
          </p:cNvPr>
          <p:cNvGrpSpPr/>
          <p:nvPr/>
        </p:nvGrpSpPr>
        <p:grpSpPr>
          <a:xfrm rot="9206106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547" name="Oval 1546">
              <a:extLst>
                <a:ext uri="{FF2B5EF4-FFF2-40B4-BE49-F238E27FC236}">
                  <a16:creationId xmlns:a16="http://schemas.microsoft.com/office/drawing/2014/main" id="{B1BC5F28-65F8-7C4F-8DE5-5F0EEB0DF20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8" name="Oval 1547">
              <a:extLst>
                <a:ext uri="{FF2B5EF4-FFF2-40B4-BE49-F238E27FC236}">
                  <a16:creationId xmlns:a16="http://schemas.microsoft.com/office/drawing/2014/main" id="{753653DE-081A-A443-8722-AC790D99C9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9" name="Oval 1548">
              <a:extLst>
                <a:ext uri="{FF2B5EF4-FFF2-40B4-BE49-F238E27FC236}">
                  <a16:creationId xmlns:a16="http://schemas.microsoft.com/office/drawing/2014/main" id="{E0FFC7A1-F0E7-1C4E-9029-5904323784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0" name="Oval 1549">
              <a:extLst>
                <a:ext uri="{FF2B5EF4-FFF2-40B4-BE49-F238E27FC236}">
                  <a16:creationId xmlns:a16="http://schemas.microsoft.com/office/drawing/2014/main" id="{15F234FC-E5A4-9042-8EE3-D372B21F44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1" name="Oval 1550">
              <a:extLst>
                <a:ext uri="{FF2B5EF4-FFF2-40B4-BE49-F238E27FC236}">
                  <a16:creationId xmlns:a16="http://schemas.microsoft.com/office/drawing/2014/main" id="{AA12DB12-EEEC-9C4F-9CBE-AE120B01F9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2" name="Oval 1551">
              <a:extLst>
                <a:ext uri="{FF2B5EF4-FFF2-40B4-BE49-F238E27FC236}">
                  <a16:creationId xmlns:a16="http://schemas.microsoft.com/office/drawing/2014/main" id="{E733D6CB-681B-6E4C-B761-D27B6DEEE01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3" name="Oval 1552">
              <a:extLst>
                <a:ext uri="{FF2B5EF4-FFF2-40B4-BE49-F238E27FC236}">
                  <a16:creationId xmlns:a16="http://schemas.microsoft.com/office/drawing/2014/main" id="{595E6859-3ABF-5A43-9020-6FF9454B50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4" name="Oval 1553">
              <a:extLst>
                <a:ext uri="{FF2B5EF4-FFF2-40B4-BE49-F238E27FC236}">
                  <a16:creationId xmlns:a16="http://schemas.microsoft.com/office/drawing/2014/main" id="{EAB0D9D0-FE82-0942-B11E-1CDFE0894CC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5" name="Oval 1554">
              <a:extLst>
                <a:ext uri="{FF2B5EF4-FFF2-40B4-BE49-F238E27FC236}">
                  <a16:creationId xmlns:a16="http://schemas.microsoft.com/office/drawing/2014/main" id="{9028CFEB-57DA-BE4D-91EB-6DE3FF727B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6" name="Oval 1555">
              <a:extLst>
                <a:ext uri="{FF2B5EF4-FFF2-40B4-BE49-F238E27FC236}">
                  <a16:creationId xmlns:a16="http://schemas.microsoft.com/office/drawing/2014/main" id="{724F7609-7964-CA48-ABEE-4A7500CA0B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7" name="Oval 1556">
              <a:extLst>
                <a:ext uri="{FF2B5EF4-FFF2-40B4-BE49-F238E27FC236}">
                  <a16:creationId xmlns:a16="http://schemas.microsoft.com/office/drawing/2014/main" id="{06175027-E2D2-7246-B595-1C06BABCC0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8" name="Oval 1557">
              <a:extLst>
                <a:ext uri="{FF2B5EF4-FFF2-40B4-BE49-F238E27FC236}">
                  <a16:creationId xmlns:a16="http://schemas.microsoft.com/office/drawing/2014/main" id="{309C4FE3-0DAF-1C4C-B89B-0989F17157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9" name="Oval 1558">
              <a:extLst>
                <a:ext uri="{FF2B5EF4-FFF2-40B4-BE49-F238E27FC236}">
                  <a16:creationId xmlns:a16="http://schemas.microsoft.com/office/drawing/2014/main" id="{739088A0-D98B-0249-8BBF-6CC284A37FC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0" name="Oval 1559">
              <a:extLst>
                <a:ext uri="{FF2B5EF4-FFF2-40B4-BE49-F238E27FC236}">
                  <a16:creationId xmlns:a16="http://schemas.microsoft.com/office/drawing/2014/main" id="{6169152C-49DE-5D48-87C7-D2A9F18E2F9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1" name="Oval 1560">
              <a:extLst>
                <a:ext uri="{FF2B5EF4-FFF2-40B4-BE49-F238E27FC236}">
                  <a16:creationId xmlns:a16="http://schemas.microsoft.com/office/drawing/2014/main" id="{9CD664CA-7B16-4F40-A0E0-656778B37B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2" name="Oval 1561">
              <a:extLst>
                <a:ext uri="{FF2B5EF4-FFF2-40B4-BE49-F238E27FC236}">
                  <a16:creationId xmlns:a16="http://schemas.microsoft.com/office/drawing/2014/main" id="{5C261D0D-80F9-1849-96EF-C03211C36A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3" name="Oval 1562">
              <a:extLst>
                <a:ext uri="{FF2B5EF4-FFF2-40B4-BE49-F238E27FC236}">
                  <a16:creationId xmlns:a16="http://schemas.microsoft.com/office/drawing/2014/main" id="{B687E51F-DFAF-E445-93A2-8160DE68C87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4" name="Oval 1563">
              <a:extLst>
                <a:ext uri="{FF2B5EF4-FFF2-40B4-BE49-F238E27FC236}">
                  <a16:creationId xmlns:a16="http://schemas.microsoft.com/office/drawing/2014/main" id="{81C5EB48-0349-AF48-B036-3E2108198E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5" name="Oval 1564">
              <a:extLst>
                <a:ext uri="{FF2B5EF4-FFF2-40B4-BE49-F238E27FC236}">
                  <a16:creationId xmlns:a16="http://schemas.microsoft.com/office/drawing/2014/main" id="{0AB4E1BA-2E5D-BA48-9B99-6066AFAE1EE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12CE4183-1008-604D-BFC1-BDE9D8C26B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7" name="Oval 1566">
              <a:extLst>
                <a:ext uri="{FF2B5EF4-FFF2-40B4-BE49-F238E27FC236}">
                  <a16:creationId xmlns:a16="http://schemas.microsoft.com/office/drawing/2014/main" id="{EB2E9788-BD9E-FF48-8567-73186961BF3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8" name="Oval 1567">
              <a:extLst>
                <a:ext uri="{FF2B5EF4-FFF2-40B4-BE49-F238E27FC236}">
                  <a16:creationId xmlns:a16="http://schemas.microsoft.com/office/drawing/2014/main" id="{3B6DBC85-D56B-F742-85E5-91811703CED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9" name="Oval 1568">
              <a:extLst>
                <a:ext uri="{FF2B5EF4-FFF2-40B4-BE49-F238E27FC236}">
                  <a16:creationId xmlns:a16="http://schemas.microsoft.com/office/drawing/2014/main" id="{9717699B-0C9F-9D40-989A-0C0824C29D3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0" name="Oval 1569">
              <a:extLst>
                <a:ext uri="{FF2B5EF4-FFF2-40B4-BE49-F238E27FC236}">
                  <a16:creationId xmlns:a16="http://schemas.microsoft.com/office/drawing/2014/main" id="{1E49F5A4-9447-794D-9BED-435F73B4711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1" name="Oval 1570">
              <a:extLst>
                <a:ext uri="{FF2B5EF4-FFF2-40B4-BE49-F238E27FC236}">
                  <a16:creationId xmlns:a16="http://schemas.microsoft.com/office/drawing/2014/main" id="{D951827B-EA66-4F44-BD43-9A967E6636D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2" name="Oval 1571">
              <a:extLst>
                <a:ext uri="{FF2B5EF4-FFF2-40B4-BE49-F238E27FC236}">
                  <a16:creationId xmlns:a16="http://schemas.microsoft.com/office/drawing/2014/main" id="{6EC8604C-8219-1942-A552-7F9198B89EE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3" name="Oval 1572">
              <a:extLst>
                <a:ext uri="{FF2B5EF4-FFF2-40B4-BE49-F238E27FC236}">
                  <a16:creationId xmlns:a16="http://schemas.microsoft.com/office/drawing/2014/main" id="{F204D92D-2F2D-DB40-A633-AEF90A282B4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4" name="Oval 1573">
              <a:extLst>
                <a:ext uri="{FF2B5EF4-FFF2-40B4-BE49-F238E27FC236}">
                  <a16:creationId xmlns:a16="http://schemas.microsoft.com/office/drawing/2014/main" id="{7BEF142A-7C04-4946-83DB-2F2D5A6921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5" name="Oval 1574">
              <a:extLst>
                <a:ext uri="{FF2B5EF4-FFF2-40B4-BE49-F238E27FC236}">
                  <a16:creationId xmlns:a16="http://schemas.microsoft.com/office/drawing/2014/main" id="{CF4F4E33-A05F-A447-AD70-188C967C858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6" name="Oval 1575">
              <a:extLst>
                <a:ext uri="{FF2B5EF4-FFF2-40B4-BE49-F238E27FC236}">
                  <a16:creationId xmlns:a16="http://schemas.microsoft.com/office/drawing/2014/main" id="{D3463CE2-4365-E24E-8381-C16DF9F12B3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7" name="Oval 1576">
              <a:extLst>
                <a:ext uri="{FF2B5EF4-FFF2-40B4-BE49-F238E27FC236}">
                  <a16:creationId xmlns:a16="http://schemas.microsoft.com/office/drawing/2014/main" id="{E9725FC2-AA7D-524E-8F6C-A90E171233A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8" name="Oval 1577">
              <a:extLst>
                <a:ext uri="{FF2B5EF4-FFF2-40B4-BE49-F238E27FC236}">
                  <a16:creationId xmlns:a16="http://schemas.microsoft.com/office/drawing/2014/main" id="{E15E0BD8-6D55-7743-AB3A-F76175EF6BF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9" name="Oval 1578">
              <a:extLst>
                <a:ext uri="{FF2B5EF4-FFF2-40B4-BE49-F238E27FC236}">
                  <a16:creationId xmlns:a16="http://schemas.microsoft.com/office/drawing/2014/main" id="{E9233F29-7A01-8F40-AE67-C18F88716E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0" name="Oval 1579">
              <a:extLst>
                <a:ext uri="{FF2B5EF4-FFF2-40B4-BE49-F238E27FC236}">
                  <a16:creationId xmlns:a16="http://schemas.microsoft.com/office/drawing/2014/main" id="{D96B8687-688F-0D4E-8585-BEC885ABCBF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1" name="Oval 1580">
              <a:extLst>
                <a:ext uri="{FF2B5EF4-FFF2-40B4-BE49-F238E27FC236}">
                  <a16:creationId xmlns:a16="http://schemas.microsoft.com/office/drawing/2014/main" id="{92263916-01BC-D140-A033-C275AFD854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2" name="Oval 1581">
              <a:extLst>
                <a:ext uri="{FF2B5EF4-FFF2-40B4-BE49-F238E27FC236}">
                  <a16:creationId xmlns:a16="http://schemas.microsoft.com/office/drawing/2014/main" id="{571AD0B1-8561-D54A-B508-7B10B35BEA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3" name="Oval 1582">
              <a:extLst>
                <a:ext uri="{FF2B5EF4-FFF2-40B4-BE49-F238E27FC236}">
                  <a16:creationId xmlns:a16="http://schemas.microsoft.com/office/drawing/2014/main" id="{6C7B269E-A25C-1D40-8782-BBEDCEEC76D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4" name="Oval 1583">
              <a:extLst>
                <a:ext uri="{FF2B5EF4-FFF2-40B4-BE49-F238E27FC236}">
                  <a16:creationId xmlns:a16="http://schemas.microsoft.com/office/drawing/2014/main" id="{8ECD5E42-A89B-D54B-9A5E-86777C9D399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5" name="Oval 1584">
              <a:extLst>
                <a:ext uri="{FF2B5EF4-FFF2-40B4-BE49-F238E27FC236}">
                  <a16:creationId xmlns:a16="http://schemas.microsoft.com/office/drawing/2014/main" id="{02AB7C99-D42F-5A43-8B61-0B1EFF40700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6" name="Oval 1585">
              <a:extLst>
                <a:ext uri="{FF2B5EF4-FFF2-40B4-BE49-F238E27FC236}">
                  <a16:creationId xmlns:a16="http://schemas.microsoft.com/office/drawing/2014/main" id="{9B378A41-8D39-5740-8FCB-CE18A92046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7" name="Oval 1586">
              <a:extLst>
                <a:ext uri="{FF2B5EF4-FFF2-40B4-BE49-F238E27FC236}">
                  <a16:creationId xmlns:a16="http://schemas.microsoft.com/office/drawing/2014/main" id="{66F779AA-0D5F-4D43-B430-EF6EAE047C4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8" name="Oval 1587">
              <a:extLst>
                <a:ext uri="{FF2B5EF4-FFF2-40B4-BE49-F238E27FC236}">
                  <a16:creationId xmlns:a16="http://schemas.microsoft.com/office/drawing/2014/main" id="{F58826DD-B60B-D240-958F-509271FC0AE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9" name="Oval 1588">
              <a:extLst>
                <a:ext uri="{FF2B5EF4-FFF2-40B4-BE49-F238E27FC236}">
                  <a16:creationId xmlns:a16="http://schemas.microsoft.com/office/drawing/2014/main" id="{6E32AB4C-D8B4-4C4E-8E9C-6B5B40A046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0" name="Oval 1589">
              <a:extLst>
                <a:ext uri="{FF2B5EF4-FFF2-40B4-BE49-F238E27FC236}">
                  <a16:creationId xmlns:a16="http://schemas.microsoft.com/office/drawing/2014/main" id="{1DF08AE7-0BB8-904A-A4A8-47FCC78364D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1" name="Oval 1590">
              <a:extLst>
                <a:ext uri="{FF2B5EF4-FFF2-40B4-BE49-F238E27FC236}">
                  <a16:creationId xmlns:a16="http://schemas.microsoft.com/office/drawing/2014/main" id="{578E0E83-F7EE-2A4C-952F-DC3D94418D8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2" name="Oval 1591">
              <a:extLst>
                <a:ext uri="{FF2B5EF4-FFF2-40B4-BE49-F238E27FC236}">
                  <a16:creationId xmlns:a16="http://schemas.microsoft.com/office/drawing/2014/main" id="{19917221-E768-9A45-B960-AAB2908B5F6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3" name="Oval 1592">
              <a:extLst>
                <a:ext uri="{FF2B5EF4-FFF2-40B4-BE49-F238E27FC236}">
                  <a16:creationId xmlns:a16="http://schemas.microsoft.com/office/drawing/2014/main" id="{80F14A66-8B7A-8C44-A827-D4A0DFB9FBD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4" name="Oval 1593">
              <a:extLst>
                <a:ext uri="{FF2B5EF4-FFF2-40B4-BE49-F238E27FC236}">
                  <a16:creationId xmlns:a16="http://schemas.microsoft.com/office/drawing/2014/main" id="{2598D4D0-6BAC-9E4C-AD02-817DE9C904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5" name="Oval 1594">
              <a:extLst>
                <a:ext uri="{FF2B5EF4-FFF2-40B4-BE49-F238E27FC236}">
                  <a16:creationId xmlns:a16="http://schemas.microsoft.com/office/drawing/2014/main" id="{D591D422-AB6B-114B-8204-9ED7F8B0BF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6" name="Oval 1595">
              <a:extLst>
                <a:ext uri="{FF2B5EF4-FFF2-40B4-BE49-F238E27FC236}">
                  <a16:creationId xmlns:a16="http://schemas.microsoft.com/office/drawing/2014/main" id="{C7A18562-020E-AF4F-92A0-4738F40A4D3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7" name="Oval 1596">
              <a:extLst>
                <a:ext uri="{FF2B5EF4-FFF2-40B4-BE49-F238E27FC236}">
                  <a16:creationId xmlns:a16="http://schemas.microsoft.com/office/drawing/2014/main" id="{124AA550-59F5-254B-8E60-1BDCAA39644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8" name="Oval 1597">
              <a:extLst>
                <a:ext uri="{FF2B5EF4-FFF2-40B4-BE49-F238E27FC236}">
                  <a16:creationId xmlns:a16="http://schemas.microsoft.com/office/drawing/2014/main" id="{24032F44-1BF9-FE4B-8905-0B5E979DA5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9" name="Oval 1598">
              <a:extLst>
                <a:ext uri="{FF2B5EF4-FFF2-40B4-BE49-F238E27FC236}">
                  <a16:creationId xmlns:a16="http://schemas.microsoft.com/office/drawing/2014/main" id="{F098054B-5E01-3F4F-A920-B5A48BA1C0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0" name="Oval 1599">
              <a:extLst>
                <a:ext uri="{FF2B5EF4-FFF2-40B4-BE49-F238E27FC236}">
                  <a16:creationId xmlns:a16="http://schemas.microsoft.com/office/drawing/2014/main" id="{77D757E5-583F-6643-9753-D20ED40E38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1" name="Oval 1600">
              <a:extLst>
                <a:ext uri="{FF2B5EF4-FFF2-40B4-BE49-F238E27FC236}">
                  <a16:creationId xmlns:a16="http://schemas.microsoft.com/office/drawing/2014/main" id="{8DD9B9E3-2DA3-D148-829A-57FDC0DBCB7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2" name="Oval 1601">
              <a:extLst>
                <a:ext uri="{FF2B5EF4-FFF2-40B4-BE49-F238E27FC236}">
                  <a16:creationId xmlns:a16="http://schemas.microsoft.com/office/drawing/2014/main" id="{D0652A1A-6C42-534D-92F0-250254C82A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3" name="Oval 1602">
              <a:extLst>
                <a:ext uri="{FF2B5EF4-FFF2-40B4-BE49-F238E27FC236}">
                  <a16:creationId xmlns:a16="http://schemas.microsoft.com/office/drawing/2014/main" id="{9C975BC3-CB81-B849-88DC-4D18440FF1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4" name="Oval 1603">
              <a:extLst>
                <a:ext uri="{FF2B5EF4-FFF2-40B4-BE49-F238E27FC236}">
                  <a16:creationId xmlns:a16="http://schemas.microsoft.com/office/drawing/2014/main" id="{C59283E5-2F56-7C42-96B9-64CD24AD9D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5" name="Oval 1604">
              <a:extLst>
                <a:ext uri="{FF2B5EF4-FFF2-40B4-BE49-F238E27FC236}">
                  <a16:creationId xmlns:a16="http://schemas.microsoft.com/office/drawing/2014/main" id="{ED275F3D-FF01-054F-A55E-CFA00FD9068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6" name="Oval 1605">
              <a:extLst>
                <a:ext uri="{FF2B5EF4-FFF2-40B4-BE49-F238E27FC236}">
                  <a16:creationId xmlns:a16="http://schemas.microsoft.com/office/drawing/2014/main" id="{D9BA1EDB-DC8C-A74A-9E60-151D6151F5D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7" name="Oval 1606">
              <a:extLst>
                <a:ext uri="{FF2B5EF4-FFF2-40B4-BE49-F238E27FC236}">
                  <a16:creationId xmlns:a16="http://schemas.microsoft.com/office/drawing/2014/main" id="{DD58E281-16BC-D042-8A5D-29516025006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8" name="Oval 1607">
              <a:extLst>
                <a:ext uri="{FF2B5EF4-FFF2-40B4-BE49-F238E27FC236}">
                  <a16:creationId xmlns:a16="http://schemas.microsoft.com/office/drawing/2014/main" id="{121A22A7-7070-F84F-A249-84860828077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9" name="Oval 1608">
              <a:extLst>
                <a:ext uri="{FF2B5EF4-FFF2-40B4-BE49-F238E27FC236}">
                  <a16:creationId xmlns:a16="http://schemas.microsoft.com/office/drawing/2014/main" id="{6B9D8B7C-3C45-2A41-BBB6-1C077AEB88A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0" name="Oval 1609">
              <a:extLst>
                <a:ext uri="{FF2B5EF4-FFF2-40B4-BE49-F238E27FC236}">
                  <a16:creationId xmlns:a16="http://schemas.microsoft.com/office/drawing/2014/main" id="{95A5642E-56FF-A142-8CC8-302858C096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1" name="Oval 1610">
              <a:extLst>
                <a:ext uri="{FF2B5EF4-FFF2-40B4-BE49-F238E27FC236}">
                  <a16:creationId xmlns:a16="http://schemas.microsoft.com/office/drawing/2014/main" id="{E0BF40D6-45D7-F648-BED8-19B11A1FA3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2" name="Oval 1611">
              <a:extLst>
                <a:ext uri="{FF2B5EF4-FFF2-40B4-BE49-F238E27FC236}">
                  <a16:creationId xmlns:a16="http://schemas.microsoft.com/office/drawing/2014/main" id="{E39EBC42-78DB-5A4C-815A-72A9D937195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3" name="Oval 1612">
              <a:extLst>
                <a:ext uri="{FF2B5EF4-FFF2-40B4-BE49-F238E27FC236}">
                  <a16:creationId xmlns:a16="http://schemas.microsoft.com/office/drawing/2014/main" id="{EA13A864-8866-CB4F-B7E5-B39C36B855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4" name="Oval 1613">
              <a:extLst>
                <a:ext uri="{FF2B5EF4-FFF2-40B4-BE49-F238E27FC236}">
                  <a16:creationId xmlns:a16="http://schemas.microsoft.com/office/drawing/2014/main" id="{F9E9D200-4887-F645-9050-B3D39C7F22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5" name="Oval 1614">
              <a:extLst>
                <a:ext uri="{FF2B5EF4-FFF2-40B4-BE49-F238E27FC236}">
                  <a16:creationId xmlns:a16="http://schemas.microsoft.com/office/drawing/2014/main" id="{A61B37FB-30E9-E245-991B-9A891921D6C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6" name="Oval 1615">
              <a:extLst>
                <a:ext uri="{FF2B5EF4-FFF2-40B4-BE49-F238E27FC236}">
                  <a16:creationId xmlns:a16="http://schemas.microsoft.com/office/drawing/2014/main" id="{D97608A7-3754-0F4A-B5F5-65B6D35246D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7" name="Oval 1616">
              <a:extLst>
                <a:ext uri="{FF2B5EF4-FFF2-40B4-BE49-F238E27FC236}">
                  <a16:creationId xmlns:a16="http://schemas.microsoft.com/office/drawing/2014/main" id="{D5B40960-888E-3548-8886-D6CDC7631B9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8" name="Oval 1617">
              <a:extLst>
                <a:ext uri="{FF2B5EF4-FFF2-40B4-BE49-F238E27FC236}">
                  <a16:creationId xmlns:a16="http://schemas.microsoft.com/office/drawing/2014/main" id="{DDF58917-9721-D545-8362-48184A3197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9" name="Oval 1618">
              <a:extLst>
                <a:ext uri="{FF2B5EF4-FFF2-40B4-BE49-F238E27FC236}">
                  <a16:creationId xmlns:a16="http://schemas.microsoft.com/office/drawing/2014/main" id="{C0BD512D-693B-FF49-BF75-BD46A7D9B8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0" name="Oval 1619">
              <a:extLst>
                <a:ext uri="{FF2B5EF4-FFF2-40B4-BE49-F238E27FC236}">
                  <a16:creationId xmlns:a16="http://schemas.microsoft.com/office/drawing/2014/main" id="{3E5D7384-45F3-394B-9B02-9482C5399E9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1" name="Oval 1620">
              <a:extLst>
                <a:ext uri="{FF2B5EF4-FFF2-40B4-BE49-F238E27FC236}">
                  <a16:creationId xmlns:a16="http://schemas.microsoft.com/office/drawing/2014/main" id="{E68F317C-770F-DF47-99A2-9E5BF1FFD1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2" name="Oval 1621">
              <a:extLst>
                <a:ext uri="{FF2B5EF4-FFF2-40B4-BE49-F238E27FC236}">
                  <a16:creationId xmlns:a16="http://schemas.microsoft.com/office/drawing/2014/main" id="{B8F11093-797B-9244-9853-C2F5CA88EB4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3" name="Oval 1622">
              <a:extLst>
                <a:ext uri="{FF2B5EF4-FFF2-40B4-BE49-F238E27FC236}">
                  <a16:creationId xmlns:a16="http://schemas.microsoft.com/office/drawing/2014/main" id="{1897E22E-F443-9F46-B0B6-EA25198BA62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4" name="Oval 1623">
              <a:extLst>
                <a:ext uri="{FF2B5EF4-FFF2-40B4-BE49-F238E27FC236}">
                  <a16:creationId xmlns:a16="http://schemas.microsoft.com/office/drawing/2014/main" id="{BEFE1781-FF99-084F-8E97-3D32C245AF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5" name="Oval 1624">
              <a:extLst>
                <a:ext uri="{FF2B5EF4-FFF2-40B4-BE49-F238E27FC236}">
                  <a16:creationId xmlns:a16="http://schemas.microsoft.com/office/drawing/2014/main" id="{B309C12B-7EBC-0E4D-BC65-C5E42B72732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6" name="Oval 1625">
              <a:extLst>
                <a:ext uri="{FF2B5EF4-FFF2-40B4-BE49-F238E27FC236}">
                  <a16:creationId xmlns:a16="http://schemas.microsoft.com/office/drawing/2014/main" id="{AEDA2ADA-CF90-F041-B900-22DD5AE368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7" name="Oval 1626">
              <a:extLst>
                <a:ext uri="{FF2B5EF4-FFF2-40B4-BE49-F238E27FC236}">
                  <a16:creationId xmlns:a16="http://schemas.microsoft.com/office/drawing/2014/main" id="{AB957D77-7D5B-5B47-9320-D7FA3CF1483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8" name="Oval 1627">
              <a:extLst>
                <a:ext uri="{FF2B5EF4-FFF2-40B4-BE49-F238E27FC236}">
                  <a16:creationId xmlns:a16="http://schemas.microsoft.com/office/drawing/2014/main" id="{ADDAE973-52DA-5845-8FC1-B3CD01D1EA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9" name="Oval 1628">
              <a:extLst>
                <a:ext uri="{FF2B5EF4-FFF2-40B4-BE49-F238E27FC236}">
                  <a16:creationId xmlns:a16="http://schemas.microsoft.com/office/drawing/2014/main" id="{CA10FD55-D02E-7247-AA08-90ED0CC9BF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0" name="Oval 1629">
              <a:extLst>
                <a:ext uri="{FF2B5EF4-FFF2-40B4-BE49-F238E27FC236}">
                  <a16:creationId xmlns:a16="http://schemas.microsoft.com/office/drawing/2014/main" id="{C32704D4-564E-F348-B283-7134E735BD9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1" name="Oval 1630">
              <a:extLst>
                <a:ext uri="{FF2B5EF4-FFF2-40B4-BE49-F238E27FC236}">
                  <a16:creationId xmlns:a16="http://schemas.microsoft.com/office/drawing/2014/main" id="{8A2EBB0A-A9E7-1143-89F4-EF7F6D4210E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2" name="Oval 1631">
              <a:extLst>
                <a:ext uri="{FF2B5EF4-FFF2-40B4-BE49-F238E27FC236}">
                  <a16:creationId xmlns:a16="http://schemas.microsoft.com/office/drawing/2014/main" id="{CD7730D9-F437-024C-B8FB-DB5832EBE36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3" name="Oval 1632">
              <a:extLst>
                <a:ext uri="{FF2B5EF4-FFF2-40B4-BE49-F238E27FC236}">
                  <a16:creationId xmlns:a16="http://schemas.microsoft.com/office/drawing/2014/main" id="{980911FA-AE40-4E41-815C-368CAD9D7F6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4" name="Oval 1633">
              <a:extLst>
                <a:ext uri="{FF2B5EF4-FFF2-40B4-BE49-F238E27FC236}">
                  <a16:creationId xmlns:a16="http://schemas.microsoft.com/office/drawing/2014/main" id="{1945D431-B118-494F-837C-C132817409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5" name="Oval 1634">
              <a:extLst>
                <a:ext uri="{FF2B5EF4-FFF2-40B4-BE49-F238E27FC236}">
                  <a16:creationId xmlns:a16="http://schemas.microsoft.com/office/drawing/2014/main" id="{6413BFF2-CDA9-9B48-9A6C-6CCE5D3AA2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6" name="Oval 1635">
              <a:extLst>
                <a:ext uri="{FF2B5EF4-FFF2-40B4-BE49-F238E27FC236}">
                  <a16:creationId xmlns:a16="http://schemas.microsoft.com/office/drawing/2014/main" id="{92DDE51A-6120-BB49-B71A-4F8DDD51CE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7" name="Oval 1636">
              <a:extLst>
                <a:ext uri="{FF2B5EF4-FFF2-40B4-BE49-F238E27FC236}">
                  <a16:creationId xmlns:a16="http://schemas.microsoft.com/office/drawing/2014/main" id="{3F6DC075-8EE5-864E-AD80-65738A2AD1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8" name="Oval 1637">
              <a:extLst>
                <a:ext uri="{FF2B5EF4-FFF2-40B4-BE49-F238E27FC236}">
                  <a16:creationId xmlns:a16="http://schemas.microsoft.com/office/drawing/2014/main" id="{6C60F5F6-1945-E445-BE8B-85139EB2C47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9" name="Oval 1638">
              <a:extLst>
                <a:ext uri="{FF2B5EF4-FFF2-40B4-BE49-F238E27FC236}">
                  <a16:creationId xmlns:a16="http://schemas.microsoft.com/office/drawing/2014/main" id="{9A11361D-4D07-EF46-8BF8-3D20797A19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0" name="Oval 1639">
              <a:extLst>
                <a:ext uri="{FF2B5EF4-FFF2-40B4-BE49-F238E27FC236}">
                  <a16:creationId xmlns:a16="http://schemas.microsoft.com/office/drawing/2014/main" id="{C999E208-C84A-584C-A3A2-488DDC7DD7A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1" name="Oval 1640">
              <a:extLst>
                <a:ext uri="{FF2B5EF4-FFF2-40B4-BE49-F238E27FC236}">
                  <a16:creationId xmlns:a16="http://schemas.microsoft.com/office/drawing/2014/main" id="{D2C89417-8D5F-4D48-94C0-7837C33D764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2" name="Oval 1641">
              <a:extLst>
                <a:ext uri="{FF2B5EF4-FFF2-40B4-BE49-F238E27FC236}">
                  <a16:creationId xmlns:a16="http://schemas.microsoft.com/office/drawing/2014/main" id="{182954A0-CE68-7948-93BC-EFC836081D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3" name="Oval 1642">
              <a:extLst>
                <a:ext uri="{FF2B5EF4-FFF2-40B4-BE49-F238E27FC236}">
                  <a16:creationId xmlns:a16="http://schemas.microsoft.com/office/drawing/2014/main" id="{6760F7C0-2CA6-2B4B-A0BD-656947D2E1E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4" name="Oval 1643">
              <a:extLst>
                <a:ext uri="{FF2B5EF4-FFF2-40B4-BE49-F238E27FC236}">
                  <a16:creationId xmlns:a16="http://schemas.microsoft.com/office/drawing/2014/main" id="{22167F1C-DFA2-4D43-A8CB-349748E8BB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5" name="Oval 1644">
              <a:extLst>
                <a:ext uri="{FF2B5EF4-FFF2-40B4-BE49-F238E27FC236}">
                  <a16:creationId xmlns:a16="http://schemas.microsoft.com/office/drawing/2014/main" id="{0732CD29-E487-DE41-9267-D7DE0CD83F9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6" name="Oval 1645">
              <a:extLst>
                <a:ext uri="{FF2B5EF4-FFF2-40B4-BE49-F238E27FC236}">
                  <a16:creationId xmlns:a16="http://schemas.microsoft.com/office/drawing/2014/main" id="{64B81552-0DC5-6E42-90FF-592594482F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7" name="Oval 1646">
              <a:extLst>
                <a:ext uri="{FF2B5EF4-FFF2-40B4-BE49-F238E27FC236}">
                  <a16:creationId xmlns:a16="http://schemas.microsoft.com/office/drawing/2014/main" id="{D29494C7-0A79-BC46-A2E6-E2539C82B6F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8" name="Oval 1647">
              <a:extLst>
                <a:ext uri="{FF2B5EF4-FFF2-40B4-BE49-F238E27FC236}">
                  <a16:creationId xmlns:a16="http://schemas.microsoft.com/office/drawing/2014/main" id="{14C2ACE8-F175-844F-A8AB-0E22DE153C7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9" name="Oval 1648">
              <a:extLst>
                <a:ext uri="{FF2B5EF4-FFF2-40B4-BE49-F238E27FC236}">
                  <a16:creationId xmlns:a16="http://schemas.microsoft.com/office/drawing/2014/main" id="{A68B8766-F732-BE41-93E6-FAC56B18CAC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0" name="Oval 1649">
              <a:extLst>
                <a:ext uri="{FF2B5EF4-FFF2-40B4-BE49-F238E27FC236}">
                  <a16:creationId xmlns:a16="http://schemas.microsoft.com/office/drawing/2014/main" id="{CBA37B55-B0CA-1443-B1EE-AB4B9C0AF1A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1" name="Oval 1650">
              <a:extLst>
                <a:ext uri="{FF2B5EF4-FFF2-40B4-BE49-F238E27FC236}">
                  <a16:creationId xmlns:a16="http://schemas.microsoft.com/office/drawing/2014/main" id="{DE001745-5DC9-E447-B63A-E2C360A89B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2" name="Oval 1651">
              <a:extLst>
                <a:ext uri="{FF2B5EF4-FFF2-40B4-BE49-F238E27FC236}">
                  <a16:creationId xmlns:a16="http://schemas.microsoft.com/office/drawing/2014/main" id="{D69D79B4-2707-8744-B0BC-3F6E1044E5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3" name="Oval 1652">
              <a:extLst>
                <a:ext uri="{FF2B5EF4-FFF2-40B4-BE49-F238E27FC236}">
                  <a16:creationId xmlns:a16="http://schemas.microsoft.com/office/drawing/2014/main" id="{9D2AB663-4C8C-9D4F-A9AB-F7F8F33CD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4" name="Oval 1653">
              <a:extLst>
                <a:ext uri="{FF2B5EF4-FFF2-40B4-BE49-F238E27FC236}">
                  <a16:creationId xmlns:a16="http://schemas.microsoft.com/office/drawing/2014/main" id="{100538B8-5872-244F-9D2A-23ABDDDFAF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5" name="Oval 1654">
              <a:extLst>
                <a:ext uri="{FF2B5EF4-FFF2-40B4-BE49-F238E27FC236}">
                  <a16:creationId xmlns:a16="http://schemas.microsoft.com/office/drawing/2014/main" id="{72F2093C-2240-544E-9359-9D567F82B0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6" name="Oval 1655">
              <a:extLst>
                <a:ext uri="{FF2B5EF4-FFF2-40B4-BE49-F238E27FC236}">
                  <a16:creationId xmlns:a16="http://schemas.microsoft.com/office/drawing/2014/main" id="{680BA915-B703-4842-A635-9988DDB76D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7" name="Oval 1656">
              <a:extLst>
                <a:ext uri="{FF2B5EF4-FFF2-40B4-BE49-F238E27FC236}">
                  <a16:creationId xmlns:a16="http://schemas.microsoft.com/office/drawing/2014/main" id="{7B4A20A2-102E-854C-9033-7BCE9F5242B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8" name="Oval 1657">
              <a:extLst>
                <a:ext uri="{FF2B5EF4-FFF2-40B4-BE49-F238E27FC236}">
                  <a16:creationId xmlns:a16="http://schemas.microsoft.com/office/drawing/2014/main" id="{69DA472B-6055-D34C-942E-E992A0A05C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9" name="Oval 1658">
              <a:extLst>
                <a:ext uri="{FF2B5EF4-FFF2-40B4-BE49-F238E27FC236}">
                  <a16:creationId xmlns:a16="http://schemas.microsoft.com/office/drawing/2014/main" id="{420F50B2-C0EE-4446-ADDA-C2BFC79AB99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0" name="Oval 1659">
              <a:extLst>
                <a:ext uri="{FF2B5EF4-FFF2-40B4-BE49-F238E27FC236}">
                  <a16:creationId xmlns:a16="http://schemas.microsoft.com/office/drawing/2014/main" id="{CCA42B83-41A5-1E47-A7A2-496EF43BC5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1" name="Oval 1660">
              <a:extLst>
                <a:ext uri="{FF2B5EF4-FFF2-40B4-BE49-F238E27FC236}">
                  <a16:creationId xmlns:a16="http://schemas.microsoft.com/office/drawing/2014/main" id="{ECD6BB27-5C7F-0C4F-910E-13F7C40D7EB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2" name="Oval 1661">
              <a:extLst>
                <a:ext uri="{FF2B5EF4-FFF2-40B4-BE49-F238E27FC236}">
                  <a16:creationId xmlns:a16="http://schemas.microsoft.com/office/drawing/2014/main" id="{545CD2C8-6480-7249-802E-9BC875674BB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3" name="Oval 1662">
              <a:extLst>
                <a:ext uri="{FF2B5EF4-FFF2-40B4-BE49-F238E27FC236}">
                  <a16:creationId xmlns:a16="http://schemas.microsoft.com/office/drawing/2014/main" id="{533B1550-D514-F94C-8FE2-1974FC7DBE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4" name="Oval 1663">
              <a:extLst>
                <a:ext uri="{FF2B5EF4-FFF2-40B4-BE49-F238E27FC236}">
                  <a16:creationId xmlns:a16="http://schemas.microsoft.com/office/drawing/2014/main" id="{1A0AB3EE-0695-884B-AACC-87DB067E45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5" name="Oval 1664">
              <a:extLst>
                <a:ext uri="{FF2B5EF4-FFF2-40B4-BE49-F238E27FC236}">
                  <a16:creationId xmlns:a16="http://schemas.microsoft.com/office/drawing/2014/main" id="{C667ABCC-3E68-A440-AF4B-33B52D4975F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6" name="Oval 1665">
              <a:extLst>
                <a:ext uri="{FF2B5EF4-FFF2-40B4-BE49-F238E27FC236}">
                  <a16:creationId xmlns:a16="http://schemas.microsoft.com/office/drawing/2014/main" id="{DEB62D29-3E30-7842-84CE-C4A5FD6D51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7" name="Oval 1666">
              <a:extLst>
                <a:ext uri="{FF2B5EF4-FFF2-40B4-BE49-F238E27FC236}">
                  <a16:creationId xmlns:a16="http://schemas.microsoft.com/office/drawing/2014/main" id="{3CE79D51-20E2-A243-AC55-B23E64620F6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8" name="Oval 1667">
              <a:extLst>
                <a:ext uri="{FF2B5EF4-FFF2-40B4-BE49-F238E27FC236}">
                  <a16:creationId xmlns:a16="http://schemas.microsoft.com/office/drawing/2014/main" id="{70F1FE54-7B3F-3944-A5B4-C38FF0713E2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9" name="Oval 1668">
              <a:extLst>
                <a:ext uri="{FF2B5EF4-FFF2-40B4-BE49-F238E27FC236}">
                  <a16:creationId xmlns:a16="http://schemas.microsoft.com/office/drawing/2014/main" id="{1A62FFF3-E4C3-694B-88FF-C2654B7CF47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0" name="Oval 1669">
              <a:extLst>
                <a:ext uri="{FF2B5EF4-FFF2-40B4-BE49-F238E27FC236}">
                  <a16:creationId xmlns:a16="http://schemas.microsoft.com/office/drawing/2014/main" id="{2A80490E-C25C-724A-AC0D-08D92329087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1" name="Oval 1670">
              <a:extLst>
                <a:ext uri="{FF2B5EF4-FFF2-40B4-BE49-F238E27FC236}">
                  <a16:creationId xmlns:a16="http://schemas.microsoft.com/office/drawing/2014/main" id="{246D7BAD-D4B9-AC46-AA4D-6F9A87780D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2" name="Oval 1671">
              <a:extLst>
                <a:ext uri="{FF2B5EF4-FFF2-40B4-BE49-F238E27FC236}">
                  <a16:creationId xmlns:a16="http://schemas.microsoft.com/office/drawing/2014/main" id="{9026AF1E-DFA4-F444-8932-8FB90A4F827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3" name="Oval 1672">
              <a:extLst>
                <a:ext uri="{FF2B5EF4-FFF2-40B4-BE49-F238E27FC236}">
                  <a16:creationId xmlns:a16="http://schemas.microsoft.com/office/drawing/2014/main" id="{BA02067B-D6EB-EA42-9C03-A6355DFEDBF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4" name="Oval 1673">
              <a:extLst>
                <a:ext uri="{FF2B5EF4-FFF2-40B4-BE49-F238E27FC236}">
                  <a16:creationId xmlns:a16="http://schemas.microsoft.com/office/drawing/2014/main" id="{68AA961A-9FFB-AF4E-B4BF-4EA238B11AB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5" name="Oval 1674">
              <a:extLst>
                <a:ext uri="{FF2B5EF4-FFF2-40B4-BE49-F238E27FC236}">
                  <a16:creationId xmlns:a16="http://schemas.microsoft.com/office/drawing/2014/main" id="{1A77EC92-3C2B-4C44-9B4D-78B994B2E3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6" name="Oval 1675">
              <a:extLst>
                <a:ext uri="{FF2B5EF4-FFF2-40B4-BE49-F238E27FC236}">
                  <a16:creationId xmlns:a16="http://schemas.microsoft.com/office/drawing/2014/main" id="{353ABB9B-44D9-B64C-B4C3-2A63B9602FF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7" name="Oval 1676">
              <a:extLst>
                <a:ext uri="{FF2B5EF4-FFF2-40B4-BE49-F238E27FC236}">
                  <a16:creationId xmlns:a16="http://schemas.microsoft.com/office/drawing/2014/main" id="{8894C5EE-9DB5-B64D-84C8-30FF504BF2B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8" name="Oval 1677">
              <a:extLst>
                <a:ext uri="{FF2B5EF4-FFF2-40B4-BE49-F238E27FC236}">
                  <a16:creationId xmlns:a16="http://schemas.microsoft.com/office/drawing/2014/main" id="{6D4CABFC-A4AA-9C47-896A-1594CAC09EE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9" name="Oval 1678">
              <a:extLst>
                <a:ext uri="{FF2B5EF4-FFF2-40B4-BE49-F238E27FC236}">
                  <a16:creationId xmlns:a16="http://schemas.microsoft.com/office/drawing/2014/main" id="{0FC0B138-0D1E-CB49-828A-3D077B564D6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0" name="Oval 1679">
              <a:extLst>
                <a:ext uri="{FF2B5EF4-FFF2-40B4-BE49-F238E27FC236}">
                  <a16:creationId xmlns:a16="http://schemas.microsoft.com/office/drawing/2014/main" id="{35F09E91-FF3B-6E47-99C2-0CFC0C3DBA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1" name="Oval 1680">
              <a:extLst>
                <a:ext uri="{FF2B5EF4-FFF2-40B4-BE49-F238E27FC236}">
                  <a16:creationId xmlns:a16="http://schemas.microsoft.com/office/drawing/2014/main" id="{3E727EB1-E1E8-AD46-BC4F-F41A6FAABE8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2" name="Oval 1681">
              <a:extLst>
                <a:ext uri="{FF2B5EF4-FFF2-40B4-BE49-F238E27FC236}">
                  <a16:creationId xmlns:a16="http://schemas.microsoft.com/office/drawing/2014/main" id="{FE78AAE4-3827-3C4C-947C-B3B48A5E7AD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3" name="Oval 1682">
              <a:extLst>
                <a:ext uri="{FF2B5EF4-FFF2-40B4-BE49-F238E27FC236}">
                  <a16:creationId xmlns:a16="http://schemas.microsoft.com/office/drawing/2014/main" id="{F88C8262-3C59-8648-A584-94220809343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4" name="Oval 1683">
              <a:extLst>
                <a:ext uri="{FF2B5EF4-FFF2-40B4-BE49-F238E27FC236}">
                  <a16:creationId xmlns:a16="http://schemas.microsoft.com/office/drawing/2014/main" id="{39932906-4522-1A42-9885-96B2AD5A31C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5" name="Oval 1684">
              <a:extLst>
                <a:ext uri="{FF2B5EF4-FFF2-40B4-BE49-F238E27FC236}">
                  <a16:creationId xmlns:a16="http://schemas.microsoft.com/office/drawing/2014/main" id="{C5BB3808-C396-1C40-9BAB-D79D90A3072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6" name="Oval 1685">
              <a:extLst>
                <a:ext uri="{FF2B5EF4-FFF2-40B4-BE49-F238E27FC236}">
                  <a16:creationId xmlns:a16="http://schemas.microsoft.com/office/drawing/2014/main" id="{ED4B97A1-8173-3B4A-9F72-8CCC5C81DC1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7" name="Oval 1686">
              <a:extLst>
                <a:ext uri="{FF2B5EF4-FFF2-40B4-BE49-F238E27FC236}">
                  <a16:creationId xmlns:a16="http://schemas.microsoft.com/office/drawing/2014/main" id="{337802CC-46F2-604F-8D36-3718725D407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8" name="Oval 1687">
              <a:extLst>
                <a:ext uri="{FF2B5EF4-FFF2-40B4-BE49-F238E27FC236}">
                  <a16:creationId xmlns:a16="http://schemas.microsoft.com/office/drawing/2014/main" id="{327EB689-0C92-0A4E-871E-00AFFEE016E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689" name="Group 1688">
            <a:extLst>
              <a:ext uri="{FF2B5EF4-FFF2-40B4-BE49-F238E27FC236}">
                <a16:creationId xmlns:a16="http://schemas.microsoft.com/office/drawing/2014/main" id="{BDC99615-3F92-4B4A-8833-8FF2034B49A2}"/>
              </a:ext>
            </a:extLst>
          </p:cNvPr>
          <p:cNvGrpSpPr/>
          <p:nvPr/>
        </p:nvGrpSpPr>
        <p:grpSpPr>
          <a:xfrm rot="14926105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690" name="Oval 1689">
              <a:extLst>
                <a:ext uri="{FF2B5EF4-FFF2-40B4-BE49-F238E27FC236}">
                  <a16:creationId xmlns:a16="http://schemas.microsoft.com/office/drawing/2014/main" id="{3DDC8AF9-B537-D44C-8E94-3228DBE4267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1" name="Oval 1690">
              <a:extLst>
                <a:ext uri="{FF2B5EF4-FFF2-40B4-BE49-F238E27FC236}">
                  <a16:creationId xmlns:a16="http://schemas.microsoft.com/office/drawing/2014/main" id="{16095402-3070-014B-954A-AE598888484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2" name="Oval 1691">
              <a:extLst>
                <a:ext uri="{FF2B5EF4-FFF2-40B4-BE49-F238E27FC236}">
                  <a16:creationId xmlns:a16="http://schemas.microsoft.com/office/drawing/2014/main" id="{93EE0A60-459D-0A49-BEF3-23D50DCA07B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3" name="Oval 1692">
              <a:extLst>
                <a:ext uri="{FF2B5EF4-FFF2-40B4-BE49-F238E27FC236}">
                  <a16:creationId xmlns:a16="http://schemas.microsoft.com/office/drawing/2014/main" id="{12898044-23C7-3849-934D-EA1FB61D3E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4" name="Oval 1693">
              <a:extLst>
                <a:ext uri="{FF2B5EF4-FFF2-40B4-BE49-F238E27FC236}">
                  <a16:creationId xmlns:a16="http://schemas.microsoft.com/office/drawing/2014/main" id="{E295A4F8-1E48-D94C-8D96-2377E030922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5" name="Oval 1694">
              <a:extLst>
                <a:ext uri="{FF2B5EF4-FFF2-40B4-BE49-F238E27FC236}">
                  <a16:creationId xmlns:a16="http://schemas.microsoft.com/office/drawing/2014/main" id="{863B9BFD-4B52-734C-ABB8-07B244619E1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6" name="Oval 1695">
              <a:extLst>
                <a:ext uri="{FF2B5EF4-FFF2-40B4-BE49-F238E27FC236}">
                  <a16:creationId xmlns:a16="http://schemas.microsoft.com/office/drawing/2014/main" id="{64115670-57FF-DE44-9822-0FA2C628444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7" name="Oval 1696">
              <a:extLst>
                <a:ext uri="{FF2B5EF4-FFF2-40B4-BE49-F238E27FC236}">
                  <a16:creationId xmlns:a16="http://schemas.microsoft.com/office/drawing/2014/main" id="{F6355D6A-8E52-1B44-A13C-0634AE8C05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8" name="Oval 1697">
              <a:extLst>
                <a:ext uri="{FF2B5EF4-FFF2-40B4-BE49-F238E27FC236}">
                  <a16:creationId xmlns:a16="http://schemas.microsoft.com/office/drawing/2014/main" id="{0AE25048-9EE5-F542-831A-585D7ECE5E9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9" name="Oval 1698">
              <a:extLst>
                <a:ext uri="{FF2B5EF4-FFF2-40B4-BE49-F238E27FC236}">
                  <a16:creationId xmlns:a16="http://schemas.microsoft.com/office/drawing/2014/main" id="{DF83296C-4B32-3B45-9311-A1154006F4F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0" name="Oval 1699">
              <a:extLst>
                <a:ext uri="{FF2B5EF4-FFF2-40B4-BE49-F238E27FC236}">
                  <a16:creationId xmlns:a16="http://schemas.microsoft.com/office/drawing/2014/main" id="{068CA25B-2E46-094F-A498-D0F2DF6C6D7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1" name="Oval 1700">
              <a:extLst>
                <a:ext uri="{FF2B5EF4-FFF2-40B4-BE49-F238E27FC236}">
                  <a16:creationId xmlns:a16="http://schemas.microsoft.com/office/drawing/2014/main" id="{27E96614-EABE-A047-80C5-F5E12490412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2" name="Oval 1701">
              <a:extLst>
                <a:ext uri="{FF2B5EF4-FFF2-40B4-BE49-F238E27FC236}">
                  <a16:creationId xmlns:a16="http://schemas.microsoft.com/office/drawing/2014/main" id="{E7AB6D1F-4D3A-754C-8712-C7457A0DD40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3" name="Oval 1702">
              <a:extLst>
                <a:ext uri="{FF2B5EF4-FFF2-40B4-BE49-F238E27FC236}">
                  <a16:creationId xmlns:a16="http://schemas.microsoft.com/office/drawing/2014/main" id="{2CE3F2EF-7367-DF46-83F1-C17B25D5EAC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4" name="Oval 1703">
              <a:extLst>
                <a:ext uri="{FF2B5EF4-FFF2-40B4-BE49-F238E27FC236}">
                  <a16:creationId xmlns:a16="http://schemas.microsoft.com/office/drawing/2014/main" id="{9E5BA230-83CF-1740-8A5A-610C0CDC508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5" name="Oval 1704">
              <a:extLst>
                <a:ext uri="{FF2B5EF4-FFF2-40B4-BE49-F238E27FC236}">
                  <a16:creationId xmlns:a16="http://schemas.microsoft.com/office/drawing/2014/main" id="{86775825-6C16-9A47-BA4D-1F255FEE4C4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6" name="Oval 1705">
              <a:extLst>
                <a:ext uri="{FF2B5EF4-FFF2-40B4-BE49-F238E27FC236}">
                  <a16:creationId xmlns:a16="http://schemas.microsoft.com/office/drawing/2014/main" id="{CFA4CC7C-CA63-1C4B-8D49-F019131785D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7" name="Oval 1706">
              <a:extLst>
                <a:ext uri="{FF2B5EF4-FFF2-40B4-BE49-F238E27FC236}">
                  <a16:creationId xmlns:a16="http://schemas.microsoft.com/office/drawing/2014/main" id="{B6A552E8-0CE3-D548-81B6-F916980145D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8" name="Oval 1707">
              <a:extLst>
                <a:ext uri="{FF2B5EF4-FFF2-40B4-BE49-F238E27FC236}">
                  <a16:creationId xmlns:a16="http://schemas.microsoft.com/office/drawing/2014/main" id="{EA8CCEBD-C7CC-EB4E-82B1-E033F0F027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9" name="Oval 1708">
              <a:extLst>
                <a:ext uri="{FF2B5EF4-FFF2-40B4-BE49-F238E27FC236}">
                  <a16:creationId xmlns:a16="http://schemas.microsoft.com/office/drawing/2014/main" id="{A3BF6D2B-2366-6145-9C1F-CF698C368A0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0" name="Oval 1709">
              <a:extLst>
                <a:ext uri="{FF2B5EF4-FFF2-40B4-BE49-F238E27FC236}">
                  <a16:creationId xmlns:a16="http://schemas.microsoft.com/office/drawing/2014/main" id="{08D9BF32-5E96-474A-97AA-E3ADB09840F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1" name="Oval 1710">
              <a:extLst>
                <a:ext uri="{FF2B5EF4-FFF2-40B4-BE49-F238E27FC236}">
                  <a16:creationId xmlns:a16="http://schemas.microsoft.com/office/drawing/2014/main" id="{07BA9F5D-3765-8842-971A-14E395B4B0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2" name="Oval 1711">
              <a:extLst>
                <a:ext uri="{FF2B5EF4-FFF2-40B4-BE49-F238E27FC236}">
                  <a16:creationId xmlns:a16="http://schemas.microsoft.com/office/drawing/2014/main" id="{C59CAE5D-2ABC-A145-8FD2-D951C69E53B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3" name="Oval 1712">
              <a:extLst>
                <a:ext uri="{FF2B5EF4-FFF2-40B4-BE49-F238E27FC236}">
                  <a16:creationId xmlns:a16="http://schemas.microsoft.com/office/drawing/2014/main" id="{34510047-7DE5-984B-9D1D-CB068F623E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4" name="Oval 1713">
              <a:extLst>
                <a:ext uri="{FF2B5EF4-FFF2-40B4-BE49-F238E27FC236}">
                  <a16:creationId xmlns:a16="http://schemas.microsoft.com/office/drawing/2014/main" id="{9A18284B-3FDC-5449-946D-C720D14B6B2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5" name="Oval 1714">
              <a:extLst>
                <a:ext uri="{FF2B5EF4-FFF2-40B4-BE49-F238E27FC236}">
                  <a16:creationId xmlns:a16="http://schemas.microsoft.com/office/drawing/2014/main" id="{A92CFAB8-D456-384A-8A84-89F00E711DA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6" name="Oval 1715">
              <a:extLst>
                <a:ext uri="{FF2B5EF4-FFF2-40B4-BE49-F238E27FC236}">
                  <a16:creationId xmlns:a16="http://schemas.microsoft.com/office/drawing/2014/main" id="{41AEAE20-540F-454F-866D-7583D01DDB9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7" name="Oval 1716">
              <a:extLst>
                <a:ext uri="{FF2B5EF4-FFF2-40B4-BE49-F238E27FC236}">
                  <a16:creationId xmlns:a16="http://schemas.microsoft.com/office/drawing/2014/main" id="{39FB756E-8712-6242-8753-81D0946BC59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8" name="Oval 1717">
              <a:extLst>
                <a:ext uri="{FF2B5EF4-FFF2-40B4-BE49-F238E27FC236}">
                  <a16:creationId xmlns:a16="http://schemas.microsoft.com/office/drawing/2014/main" id="{2B821E53-4916-2446-9A2D-CFF5593429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9" name="Oval 1718">
              <a:extLst>
                <a:ext uri="{FF2B5EF4-FFF2-40B4-BE49-F238E27FC236}">
                  <a16:creationId xmlns:a16="http://schemas.microsoft.com/office/drawing/2014/main" id="{910E44FE-8A2C-1D45-BD54-BF1B099816B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0" name="Oval 1719">
              <a:extLst>
                <a:ext uri="{FF2B5EF4-FFF2-40B4-BE49-F238E27FC236}">
                  <a16:creationId xmlns:a16="http://schemas.microsoft.com/office/drawing/2014/main" id="{BF079C5A-457F-9146-8171-70928A811ED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1" name="Oval 1720">
              <a:extLst>
                <a:ext uri="{FF2B5EF4-FFF2-40B4-BE49-F238E27FC236}">
                  <a16:creationId xmlns:a16="http://schemas.microsoft.com/office/drawing/2014/main" id="{E45587E4-4115-934A-B668-B291B729280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2" name="Oval 1721">
              <a:extLst>
                <a:ext uri="{FF2B5EF4-FFF2-40B4-BE49-F238E27FC236}">
                  <a16:creationId xmlns:a16="http://schemas.microsoft.com/office/drawing/2014/main" id="{07246B53-DA52-D249-944F-9D1CC107FE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3" name="Oval 1722">
              <a:extLst>
                <a:ext uri="{FF2B5EF4-FFF2-40B4-BE49-F238E27FC236}">
                  <a16:creationId xmlns:a16="http://schemas.microsoft.com/office/drawing/2014/main" id="{11810086-A6F0-1D4B-9437-13813D50A77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4" name="Oval 1723">
              <a:extLst>
                <a:ext uri="{FF2B5EF4-FFF2-40B4-BE49-F238E27FC236}">
                  <a16:creationId xmlns:a16="http://schemas.microsoft.com/office/drawing/2014/main" id="{9036D50F-C1BA-8542-9A41-C8EC61CBE3C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5" name="Oval 1724">
              <a:extLst>
                <a:ext uri="{FF2B5EF4-FFF2-40B4-BE49-F238E27FC236}">
                  <a16:creationId xmlns:a16="http://schemas.microsoft.com/office/drawing/2014/main" id="{E8D4D23F-5E07-3D49-9704-3F9050A639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6" name="Oval 1725">
              <a:extLst>
                <a:ext uri="{FF2B5EF4-FFF2-40B4-BE49-F238E27FC236}">
                  <a16:creationId xmlns:a16="http://schemas.microsoft.com/office/drawing/2014/main" id="{4289543F-42B3-FE41-9A26-D9690953CA2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7" name="Oval 1726">
              <a:extLst>
                <a:ext uri="{FF2B5EF4-FFF2-40B4-BE49-F238E27FC236}">
                  <a16:creationId xmlns:a16="http://schemas.microsoft.com/office/drawing/2014/main" id="{CBF8C824-A74C-6048-BDC0-3AE3D31DD62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8" name="Oval 1727">
              <a:extLst>
                <a:ext uri="{FF2B5EF4-FFF2-40B4-BE49-F238E27FC236}">
                  <a16:creationId xmlns:a16="http://schemas.microsoft.com/office/drawing/2014/main" id="{662420DE-72B5-E04A-9B0C-918EB4ACE74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9" name="Oval 1728">
              <a:extLst>
                <a:ext uri="{FF2B5EF4-FFF2-40B4-BE49-F238E27FC236}">
                  <a16:creationId xmlns:a16="http://schemas.microsoft.com/office/drawing/2014/main" id="{769AA534-4BD1-2F4C-8947-C1B0F33EDB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0" name="Oval 1729">
              <a:extLst>
                <a:ext uri="{FF2B5EF4-FFF2-40B4-BE49-F238E27FC236}">
                  <a16:creationId xmlns:a16="http://schemas.microsoft.com/office/drawing/2014/main" id="{E7E67A0F-277B-1343-A601-102CED59BB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1" name="Oval 1730">
              <a:extLst>
                <a:ext uri="{FF2B5EF4-FFF2-40B4-BE49-F238E27FC236}">
                  <a16:creationId xmlns:a16="http://schemas.microsoft.com/office/drawing/2014/main" id="{AD22CC68-F81C-9941-A8F8-590CF3606AD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2" name="Oval 1731">
              <a:extLst>
                <a:ext uri="{FF2B5EF4-FFF2-40B4-BE49-F238E27FC236}">
                  <a16:creationId xmlns:a16="http://schemas.microsoft.com/office/drawing/2014/main" id="{E95C3342-8109-A54E-AA97-D83B011DE9E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3" name="Oval 1732">
              <a:extLst>
                <a:ext uri="{FF2B5EF4-FFF2-40B4-BE49-F238E27FC236}">
                  <a16:creationId xmlns:a16="http://schemas.microsoft.com/office/drawing/2014/main" id="{54511D6F-C812-5841-A7D9-1ABC07BA2BB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4" name="Oval 1733">
              <a:extLst>
                <a:ext uri="{FF2B5EF4-FFF2-40B4-BE49-F238E27FC236}">
                  <a16:creationId xmlns:a16="http://schemas.microsoft.com/office/drawing/2014/main" id="{345D0C51-2F7B-6942-91EF-80930DCE356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5" name="Oval 1734">
              <a:extLst>
                <a:ext uri="{FF2B5EF4-FFF2-40B4-BE49-F238E27FC236}">
                  <a16:creationId xmlns:a16="http://schemas.microsoft.com/office/drawing/2014/main" id="{2CF9648B-2D93-B246-8124-07F0EAAD52F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6" name="Oval 1735">
              <a:extLst>
                <a:ext uri="{FF2B5EF4-FFF2-40B4-BE49-F238E27FC236}">
                  <a16:creationId xmlns:a16="http://schemas.microsoft.com/office/drawing/2014/main" id="{41C3AA37-388A-3A46-8810-4A0DE868EB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7" name="Oval 1736">
              <a:extLst>
                <a:ext uri="{FF2B5EF4-FFF2-40B4-BE49-F238E27FC236}">
                  <a16:creationId xmlns:a16="http://schemas.microsoft.com/office/drawing/2014/main" id="{D76C79C2-D301-DF4A-9A44-CBEDCB9FEEA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8" name="Oval 1737">
              <a:extLst>
                <a:ext uri="{FF2B5EF4-FFF2-40B4-BE49-F238E27FC236}">
                  <a16:creationId xmlns:a16="http://schemas.microsoft.com/office/drawing/2014/main" id="{8552F438-41B8-0643-9BEA-B40C106DF8E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9" name="Oval 1738">
              <a:extLst>
                <a:ext uri="{FF2B5EF4-FFF2-40B4-BE49-F238E27FC236}">
                  <a16:creationId xmlns:a16="http://schemas.microsoft.com/office/drawing/2014/main" id="{C6239449-2EA2-A54A-AC91-98EBC36C136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0" name="Oval 1739">
              <a:extLst>
                <a:ext uri="{FF2B5EF4-FFF2-40B4-BE49-F238E27FC236}">
                  <a16:creationId xmlns:a16="http://schemas.microsoft.com/office/drawing/2014/main" id="{8D1A4FB0-1248-9443-9DC5-2A7391B24C0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1" name="Oval 1740">
              <a:extLst>
                <a:ext uri="{FF2B5EF4-FFF2-40B4-BE49-F238E27FC236}">
                  <a16:creationId xmlns:a16="http://schemas.microsoft.com/office/drawing/2014/main" id="{52A00A5D-D87A-C246-AEA3-763B773586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2" name="Oval 1741">
              <a:extLst>
                <a:ext uri="{FF2B5EF4-FFF2-40B4-BE49-F238E27FC236}">
                  <a16:creationId xmlns:a16="http://schemas.microsoft.com/office/drawing/2014/main" id="{8FDDA5C9-38BA-044D-8653-598E45BD6B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3" name="Oval 1742">
              <a:extLst>
                <a:ext uri="{FF2B5EF4-FFF2-40B4-BE49-F238E27FC236}">
                  <a16:creationId xmlns:a16="http://schemas.microsoft.com/office/drawing/2014/main" id="{DA48F796-A415-8B45-B4CB-BF7052E08F0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4" name="Oval 1743">
              <a:extLst>
                <a:ext uri="{FF2B5EF4-FFF2-40B4-BE49-F238E27FC236}">
                  <a16:creationId xmlns:a16="http://schemas.microsoft.com/office/drawing/2014/main" id="{E2B81811-B26C-4F4E-B8EE-5DCDD9B950A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5" name="Oval 1744">
              <a:extLst>
                <a:ext uri="{FF2B5EF4-FFF2-40B4-BE49-F238E27FC236}">
                  <a16:creationId xmlns:a16="http://schemas.microsoft.com/office/drawing/2014/main" id="{FFE1F5A7-1867-B542-B414-A2DA5BFB038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6" name="Oval 1745">
              <a:extLst>
                <a:ext uri="{FF2B5EF4-FFF2-40B4-BE49-F238E27FC236}">
                  <a16:creationId xmlns:a16="http://schemas.microsoft.com/office/drawing/2014/main" id="{6D2B1F7B-CAB7-D147-80E8-E2F74E81250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7" name="Oval 1746">
              <a:extLst>
                <a:ext uri="{FF2B5EF4-FFF2-40B4-BE49-F238E27FC236}">
                  <a16:creationId xmlns:a16="http://schemas.microsoft.com/office/drawing/2014/main" id="{4E2159AC-39E3-4A47-A477-DE5A2BF406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8" name="Oval 1747">
              <a:extLst>
                <a:ext uri="{FF2B5EF4-FFF2-40B4-BE49-F238E27FC236}">
                  <a16:creationId xmlns:a16="http://schemas.microsoft.com/office/drawing/2014/main" id="{08EB36F5-4C1E-A648-8644-03CFC78263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9" name="Oval 1748">
              <a:extLst>
                <a:ext uri="{FF2B5EF4-FFF2-40B4-BE49-F238E27FC236}">
                  <a16:creationId xmlns:a16="http://schemas.microsoft.com/office/drawing/2014/main" id="{CB07EE7B-242B-EC42-A728-D7407F60554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0" name="Oval 1749">
              <a:extLst>
                <a:ext uri="{FF2B5EF4-FFF2-40B4-BE49-F238E27FC236}">
                  <a16:creationId xmlns:a16="http://schemas.microsoft.com/office/drawing/2014/main" id="{602B9F62-B516-B045-A1A9-1EFB8C3BF62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1" name="Oval 1750">
              <a:extLst>
                <a:ext uri="{FF2B5EF4-FFF2-40B4-BE49-F238E27FC236}">
                  <a16:creationId xmlns:a16="http://schemas.microsoft.com/office/drawing/2014/main" id="{BBB81D48-F04B-3440-BFC8-6325B23549F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2" name="Oval 1751">
              <a:extLst>
                <a:ext uri="{FF2B5EF4-FFF2-40B4-BE49-F238E27FC236}">
                  <a16:creationId xmlns:a16="http://schemas.microsoft.com/office/drawing/2014/main" id="{5D9B97DB-81D9-B044-B25D-4AAA51C56D1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3" name="Oval 1752">
              <a:extLst>
                <a:ext uri="{FF2B5EF4-FFF2-40B4-BE49-F238E27FC236}">
                  <a16:creationId xmlns:a16="http://schemas.microsoft.com/office/drawing/2014/main" id="{F0F71CC4-4F60-844E-8F35-22CB3A6833A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4" name="Oval 1753">
              <a:extLst>
                <a:ext uri="{FF2B5EF4-FFF2-40B4-BE49-F238E27FC236}">
                  <a16:creationId xmlns:a16="http://schemas.microsoft.com/office/drawing/2014/main" id="{F7CC4A84-90B1-F847-A7A7-D6ECA63DF3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5" name="Oval 1754">
              <a:extLst>
                <a:ext uri="{FF2B5EF4-FFF2-40B4-BE49-F238E27FC236}">
                  <a16:creationId xmlns:a16="http://schemas.microsoft.com/office/drawing/2014/main" id="{D7835ACE-24D8-CC46-9D76-BD188415D1E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6" name="Oval 1755">
              <a:extLst>
                <a:ext uri="{FF2B5EF4-FFF2-40B4-BE49-F238E27FC236}">
                  <a16:creationId xmlns:a16="http://schemas.microsoft.com/office/drawing/2014/main" id="{DD16DA44-96F8-5E4D-BD39-C4631F68C96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7" name="Oval 1756">
              <a:extLst>
                <a:ext uri="{FF2B5EF4-FFF2-40B4-BE49-F238E27FC236}">
                  <a16:creationId xmlns:a16="http://schemas.microsoft.com/office/drawing/2014/main" id="{D2C1FA86-FED7-DB44-A301-FE43C1C705E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8" name="Oval 1757">
              <a:extLst>
                <a:ext uri="{FF2B5EF4-FFF2-40B4-BE49-F238E27FC236}">
                  <a16:creationId xmlns:a16="http://schemas.microsoft.com/office/drawing/2014/main" id="{2630118F-0334-574A-BBA6-DC4BF20C958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9" name="Oval 1758">
              <a:extLst>
                <a:ext uri="{FF2B5EF4-FFF2-40B4-BE49-F238E27FC236}">
                  <a16:creationId xmlns:a16="http://schemas.microsoft.com/office/drawing/2014/main" id="{C98DD0FD-3184-364A-833F-A4C74291253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0" name="Oval 1759">
              <a:extLst>
                <a:ext uri="{FF2B5EF4-FFF2-40B4-BE49-F238E27FC236}">
                  <a16:creationId xmlns:a16="http://schemas.microsoft.com/office/drawing/2014/main" id="{0D70655A-CFE6-0944-B0C4-E331DF5E6D2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1" name="Oval 1760">
              <a:extLst>
                <a:ext uri="{FF2B5EF4-FFF2-40B4-BE49-F238E27FC236}">
                  <a16:creationId xmlns:a16="http://schemas.microsoft.com/office/drawing/2014/main" id="{BF613651-21D3-8745-BE71-7B88FE74AE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2" name="Oval 1761">
              <a:extLst>
                <a:ext uri="{FF2B5EF4-FFF2-40B4-BE49-F238E27FC236}">
                  <a16:creationId xmlns:a16="http://schemas.microsoft.com/office/drawing/2014/main" id="{5A96364E-FE18-7B4A-8298-E89413FF258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3" name="Oval 1762">
              <a:extLst>
                <a:ext uri="{FF2B5EF4-FFF2-40B4-BE49-F238E27FC236}">
                  <a16:creationId xmlns:a16="http://schemas.microsoft.com/office/drawing/2014/main" id="{E0534535-B86F-DB48-82D6-44B1DF48215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4" name="Oval 1763">
              <a:extLst>
                <a:ext uri="{FF2B5EF4-FFF2-40B4-BE49-F238E27FC236}">
                  <a16:creationId xmlns:a16="http://schemas.microsoft.com/office/drawing/2014/main" id="{F4E75C19-54FF-7949-B33B-E4CDFE1BF2D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5" name="Oval 1764">
              <a:extLst>
                <a:ext uri="{FF2B5EF4-FFF2-40B4-BE49-F238E27FC236}">
                  <a16:creationId xmlns:a16="http://schemas.microsoft.com/office/drawing/2014/main" id="{FCD4385B-E901-014D-ADF8-24C8731FAAE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6" name="Oval 1765">
              <a:extLst>
                <a:ext uri="{FF2B5EF4-FFF2-40B4-BE49-F238E27FC236}">
                  <a16:creationId xmlns:a16="http://schemas.microsoft.com/office/drawing/2014/main" id="{D47B81A8-8617-6A46-BC04-B6817164677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7" name="Oval 1766">
              <a:extLst>
                <a:ext uri="{FF2B5EF4-FFF2-40B4-BE49-F238E27FC236}">
                  <a16:creationId xmlns:a16="http://schemas.microsoft.com/office/drawing/2014/main" id="{99382DDA-3C05-F046-B553-F6B51398F24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8" name="Oval 1767">
              <a:extLst>
                <a:ext uri="{FF2B5EF4-FFF2-40B4-BE49-F238E27FC236}">
                  <a16:creationId xmlns:a16="http://schemas.microsoft.com/office/drawing/2014/main" id="{1D79D3FF-3776-4044-A3B9-097DFF21BE0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9" name="Oval 1768">
              <a:extLst>
                <a:ext uri="{FF2B5EF4-FFF2-40B4-BE49-F238E27FC236}">
                  <a16:creationId xmlns:a16="http://schemas.microsoft.com/office/drawing/2014/main" id="{311E2254-75C0-CF46-9F72-B3C017E6DD6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0" name="Oval 1769">
              <a:extLst>
                <a:ext uri="{FF2B5EF4-FFF2-40B4-BE49-F238E27FC236}">
                  <a16:creationId xmlns:a16="http://schemas.microsoft.com/office/drawing/2014/main" id="{D61A1E31-F28D-AE4C-8152-B1997C9943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1" name="Oval 1770">
              <a:extLst>
                <a:ext uri="{FF2B5EF4-FFF2-40B4-BE49-F238E27FC236}">
                  <a16:creationId xmlns:a16="http://schemas.microsoft.com/office/drawing/2014/main" id="{D996A09D-4E6F-8E4B-B8F6-2E5B70A607D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2" name="Oval 1771">
              <a:extLst>
                <a:ext uri="{FF2B5EF4-FFF2-40B4-BE49-F238E27FC236}">
                  <a16:creationId xmlns:a16="http://schemas.microsoft.com/office/drawing/2014/main" id="{0204D819-73C7-F44C-AC1B-344018C667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3" name="Oval 1772">
              <a:extLst>
                <a:ext uri="{FF2B5EF4-FFF2-40B4-BE49-F238E27FC236}">
                  <a16:creationId xmlns:a16="http://schemas.microsoft.com/office/drawing/2014/main" id="{85E96328-BC33-F94C-8439-368E45A8C1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4" name="Oval 1773">
              <a:extLst>
                <a:ext uri="{FF2B5EF4-FFF2-40B4-BE49-F238E27FC236}">
                  <a16:creationId xmlns:a16="http://schemas.microsoft.com/office/drawing/2014/main" id="{7998893B-F9A9-8742-A5F8-909BBCA314E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5" name="Oval 1774">
              <a:extLst>
                <a:ext uri="{FF2B5EF4-FFF2-40B4-BE49-F238E27FC236}">
                  <a16:creationId xmlns:a16="http://schemas.microsoft.com/office/drawing/2014/main" id="{228568E0-CF76-1C4C-BB6F-3B66F29AD0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6" name="Oval 1775">
              <a:extLst>
                <a:ext uri="{FF2B5EF4-FFF2-40B4-BE49-F238E27FC236}">
                  <a16:creationId xmlns:a16="http://schemas.microsoft.com/office/drawing/2014/main" id="{25344BE8-1E0A-E548-B423-8D64AD874CF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7" name="Oval 1776">
              <a:extLst>
                <a:ext uri="{FF2B5EF4-FFF2-40B4-BE49-F238E27FC236}">
                  <a16:creationId xmlns:a16="http://schemas.microsoft.com/office/drawing/2014/main" id="{4ED08CC2-40FE-C942-A061-54FCF0D19FA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8" name="Oval 1777">
              <a:extLst>
                <a:ext uri="{FF2B5EF4-FFF2-40B4-BE49-F238E27FC236}">
                  <a16:creationId xmlns:a16="http://schemas.microsoft.com/office/drawing/2014/main" id="{D63F852B-B5E8-3C41-9559-D80E7C11DB4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9" name="Oval 1778">
              <a:extLst>
                <a:ext uri="{FF2B5EF4-FFF2-40B4-BE49-F238E27FC236}">
                  <a16:creationId xmlns:a16="http://schemas.microsoft.com/office/drawing/2014/main" id="{8DBDAC8A-F22B-6C4A-B95B-2F02C523747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0" name="Oval 1779">
              <a:extLst>
                <a:ext uri="{FF2B5EF4-FFF2-40B4-BE49-F238E27FC236}">
                  <a16:creationId xmlns:a16="http://schemas.microsoft.com/office/drawing/2014/main" id="{2144A6EC-D9B8-8B4D-9AC6-F8A6A6B46E5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1" name="Oval 1780">
              <a:extLst>
                <a:ext uri="{FF2B5EF4-FFF2-40B4-BE49-F238E27FC236}">
                  <a16:creationId xmlns:a16="http://schemas.microsoft.com/office/drawing/2014/main" id="{60ABABC9-DC05-EF4E-A2C0-8CD8765565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2" name="Oval 1781">
              <a:extLst>
                <a:ext uri="{FF2B5EF4-FFF2-40B4-BE49-F238E27FC236}">
                  <a16:creationId xmlns:a16="http://schemas.microsoft.com/office/drawing/2014/main" id="{33E8C906-72FB-D245-B6B3-14A3451F67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3" name="Oval 1782">
              <a:extLst>
                <a:ext uri="{FF2B5EF4-FFF2-40B4-BE49-F238E27FC236}">
                  <a16:creationId xmlns:a16="http://schemas.microsoft.com/office/drawing/2014/main" id="{21675F78-A47F-0941-9BEF-BF4AA1548F3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4" name="Oval 1783">
              <a:extLst>
                <a:ext uri="{FF2B5EF4-FFF2-40B4-BE49-F238E27FC236}">
                  <a16:creationId xmlns:a16="http://schemas.microsoft.com/office/drawing/2014/main" id="{E3DE5D50-71C1-3E42-AC7B-4E4EF8E7F2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5" name="Oval 1784">
              <a:extLst>
                <a:ext uri="{FF2B5EF4-FFF2-40B4-BE49-F238E27FC236}">
                  <a16:creationId xmlns:a16="http://schemas.microsoft.com/office/drawing/2014/main" id="{D3E35C16-BF95-B940-B358-86DEC849D2F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6" name="Oval 1785">
              <a:extLst>
                <a:ext uri="{FF2B5EF4-FFF2-40B4-BE49-F238E27FC236}">
                  <a16:creationId xmlns:a16="http://schemas.microsoft.com/office/drawing/2014/main" id="{54B46870-0520-E74E-9145-C547FF6082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7" name="Oval 1786">
              <a:extLst>
                <a:ext uri="{FF2B5EF4-FFF2-40B4-BE49-F238E27FC236}">
                  <a16:creationId xmlns:a16="http://schemas.microsoft.com/office/drawing/2014/main" id="{EDC52F30-0A12-8540-81F1-527EB012784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8" name="Oval 1787">
              <a:extLst>
                <a:ext uri="{FF2B5EF4-FFF2-40B4-BE49-F238E27FC236}">
                  <a16:creationId xmlns:a16="http://schemas.microsoft.com/office/drawing/2014/main" id="{E83B9E1C-7918-6C43-9988-8091A499EF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89" name="Oval 1788">
              <a:extLst>
                <a:ext uri="{FF2B5EF4-FFF2-40B4-BE49-F238E27FC236}">
                  <a16:creationId xmlns:a16="http://schemas.microsoft.com/office/drawing/2014/main" id="{60E97263-F846-D84A-B510-DA65FC93E79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0" name="Oval 1789">
              <a:extLst>
                <a:ext uri="{FF2B5EF4-FFF2-40B4-BE49-F238E27FC236}">
                  <a16:creationId xmlns:a16="http://schemas.microsoft.com/office/drawing/2014/main" id="{4AE952D0-D35B-7049-9FC5-F0C23DD4BCA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1" name="Oval 1790">
              <a:extLst>
                <a:ext uri="{FF2B5EF4-FFF2-40B4-BE49-F238E27FC236}">
                  <a16:creationId xmlns:a16="http://schemas.microsoft.com/office/drawing/2014/main" id="{E5FF3505-AF74-0146-997E-FE71E3AA76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2" name="Oval 1791">
              <a:extLst>
                <a:ext uri="{FF2B5EF4-FFF2-40B4-BE49-F238E27FC236}">
                  <a16:creationId xmlns:a16="http://schemas.microsoft.com/office/drawing/2014/main" id="{17145F91-A1A0-CD4F-A818-7D4214B2C13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3" name="Oval 1792">
              <a:extLst>
                <a:ext uri="{FF2B5EF4-FFF2-40B4-BE49-F238E27FC236}">
                  <a16:creationId xmlns:a16="http://schemas.microsoft.com/office/drawing/2014/main" id="{EC07F4D8-0F2D-7F4D-91C7-E4311EEF6A5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4" name="Oval 1793">
              <a:extLst>
                <a:ext uri="{FF2B5EF4-FFF2-40B4-BE49-F238E27FC236}">
                  <a16:creationId xmlns:a16="http://schemas.microsoft.com/office/drawing/2014/main" id="{D61A5499-B334-734B-888A-2D2DFD261DC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5" name="Oval 1794">
              <a:extLst>
                <a:ext uri="{FF2B5EF4-FFF2-40B4-BE49-F238E27FC236}">
                  <a16:creationId xmlns:a16="http://schemas.microsoft.com/office/drawing/2014/main" id="{A3FB895C-1B82-9440-B3AD-962CDC0F1A1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6" name="Oval 1795">
              <a:extLst>
                <a:ext uri="{FF2B5EF4-FFF2-40B4-BE49-F238E27FC236}">
                  <a16:creationId xmlns:a16="http://schemas.microsoft.com/office/drawing/2014/main" id="{A7D36122-93F5-3043-AA00-6DC2A2355A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7" name="Oval 1796">
              <a:extLst>
                <a:ext uri="{FF2B5EF4-FFF2-40B4-BE49-F238E27FC236}">
                  <a16:creationId xmlns:a16="http://schemas.microsoft.com/office/drawing/2014/main" id="{E3A250EF-CF28-BA43-A230-FC8AF3BA117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8" name="Oval 1797">
              <a:extLst>
                <a:ext uri="{FF2B5EF4-FFF2-40B4-BE49-F238E27FC236}">
                  <a16:creationId xmlns:a16="http://schemas.microsoft.com/office/drawing/2014/main" id="{2A0D90D4-08EA-7541-BC21-F429F3560AA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9" name="Oval 1798">
              <a:extLst>
                <a:ext uri="{FF2B5EF4-FFF2-40B4-BE49-F238E27FC236}">
                  <a16:creationId xmlns:a16="http://schemas.microsoft.com/office/drawing/2014/main" id="{BE4EEE33-F598-B747-8897-8856CC8FC6F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0" name="Oval 1799">
              <a:extLst>
                <a:ext uri="{FF2B5EF4-FFF2-40B4-BE49-F238E27FC236}">
                  <a16:creationId xmlns:a16="http://schemas.microsoft.com/office/drawing/2014/main" id="{1A5E639C-3AAE-904F-ADBB-CE6491EE93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1" name="Oval 1800">
              <a:extLst>
                <a:ext uri="{FF2B5EF4-FFF2-40B4-BE49-F238E27FC236}">
                  <a16:creationId xmlns:a16="http://schemas.microsoft.com/office/drawing/2014/main" id="{2E422E68-496E-B640-9392-F0B2B59FCC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2" name="Oval 1801">
              <a:extLst>
                <a:ext uri="{FF2B5EF4-FFF2-40B4-BE49-F238E27FC236}">
                  <a16:creationId xmlns:a16="http://schemas.microsoft.com/office/drawing/2014/main" id="{98F59EDC-03C2-AF43-84BD-0E14496C290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3" name="Oval 1802">
              <a:extLst>
                <a:ext uri="{FF2B5EF4-FFF2-40B4-BE49-F238E27FC236}">
                  <a16:creationId xmlns:a16="http://schemas.microsoft.com/office/drawing/2014/main" id="{99446FBC-F4C9-6744-A1A8-3E51B94EBFA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4" name="Oval 1803">
              <a:extLst>
                <a:ext uri="{FF2B5EF4-FFF2-40B4-BE49-F238E27FC236}">
                  <a16:creationId xmlns:a16="http://schemas.microsoft.com/office/drawing/2014/main" id="{A15793D3-86C2-BB4C-8871-52C10B402D6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5" name="Oval 1804">
              <a:extLst>
                <a:ext uri="{FF2B5EF4-FFF2-40B4-BE49-F238E27FC236}">
                  <a16:creationId xmlns:a16="http://schemas.microsoft.com/office/drawing/2014/main" id="{F4B536E1-E7C7-CB48-A68C-90536C518A4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6" name="Oval 1805">
              <a:extLst>
                <a:ext uri="{FF2B5EF4-FFF2-40B4-BE49-F238E27FC236}">
                  <a16:creationId xmlns:a16="http://schemas.microsoft.com/office/drawing/2014/main" id="{C32DC6F9-ABA9-A140-9197-B618C1F9AA5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7" name="Oval 1806">
              <a:extLst>
                <a:ext uri="{FF2B5EF4-FFF2-40B4-BE49-F238E27FC236}">
                  <a16:creationId xmlns:a16="http://schemas.microsoft.com/office/drawing/2014/main" id="{AD88D7EB-06D7-0B43-8E20-5A7CF3F799D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8" name="Oval 1807">
              <a:extLst>
                <a:ext uri="{FF2B5EF4-FFF2-40B4-BE49-F238E27FC236}">
                  <a16:creationId xmlns:a16="http://schemas.microsoft.com/office/drawing/2014/main" id="{8606DC81-FE9D-B34E-8540-2CF82A363AD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9" name="Oval 1808">
              <a:extLst>
                <a:ext uri="{FF2B5EF4-FFF2-40B4-BE49-F238E27FC236}">
                  <a16:creationId xmlns:a16="http://schemas.microsoft.com/office/drawing/2014/main" id="{98F09C00-FC7D-F746-9336-37C645B299E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0" name="Oval 1809">
              <a:extLst>
                <a:ext uri="{FF2B5EF4-FFF2-40B4-BE49-F238E27FC236}">
                  <a16:creationId xmlns:a16="http://schemas.microsoft.com/office/drawing/2014/main" id="{37B4B76E-5C06-0D44-ACE7-9074BA21D1A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1" name="Oval 1810">
              <a:extLst>
                <a:ext uri="{FF2B5EF4-FFF2-40B4-BE49-F238E27FC236}">
                  <a16:creationId xmlns:a16="http://schemas.microsoft.com/office/drawing/2014/main" id="{E95B5232-01F2-BA4C-B8BE-F57E29E02D3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2" name="Oval 1811">
              <a:extLst>
                <a:ext uri="{FF2B5EF4-FFF2-40B4-BE49-F238E27FC236}">
                  <a16:creationId xmlns:a16="http://schemas.microsoft.com/office/drawing/2014/main" id="{620858AE-3288-7841-A763-E49F930639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3" name="Oval 1812">
              <a:extLst>
                <a:ext uri="{FF2B5EF4-FFF2-40B4-BE49-F238E27FC236}">
                  <a16:creationId xmlns:a16="http://schemas.microsoft.com/office/drawing/2014/main" id="{061A106E-8CED-8543-92A7-87F2C4E3FB8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4" name="Oval 1813">
              <a:extLst>
                <a:ext uri="{FF2B5EF4-FFF2-40B4-BE49-F238E27FC236}">
                  <a16:creationId xmlns:a16="http://schemas.microsoft.com/office/drawing/2014/main" id="{85E10A36-024F-3E45-A0A3-297A6A19FFF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5" name="Oval 1814">
              <a:extLst>
                <a:ext uri="{FF2B5EF4-FFF2-40B4-BE49-F238E27FC236}">
                  <a16:creationId xmlns:a16="http://schemas.microsoft.com/office/drawing/2014/main" id="{3656F46B-1B69-FD4C-A8AB-AF0014EEB39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6" name="Oval 1815">
              <a:extLst>
                <a:ext uri="{FF2B5EF4-FFF2-40B4-BE49-F238E27FC236}">
                  <a16:creationId xmlns:a16="http://schemas.microsoft.com/office/drawing/2014/main" id="{4B84A88B-8369-EF41-A045-B6C4F5EFA13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7" name="Oval 1816">
              <a:extLst>
                <a:ext uri="{FF2B5EF4-FFF2-40B4-BE49-F238E27FC236}">
                  <a16:creationId xmlns:a16="http://schemas.microsoft.com/office/drawing/2014/main" id="{32DE9192-2F09-A74B-82FE-5D1D380B8AD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8" name="Oval 1817">
              <a:extLst>
                <a:ext uri="{FF2B5EF4-FFF2-40B4-BE49-F238E27FC236}">
                  <a16:creationId xmlns:a16="http://schemas.microsoft.com/office/drawing/2014/main" id="{42C4B49C-EC8F-6843-8494-10F3B71E9BA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9" name="Oval 1818">
              <a:extLst>
                <a:ext uri="{FF2B5EF4-FFF2-40B4-BE49-F238E27FC236}">
                  <a16:creationId xmlns:a16="http://schemas.microsoft.com/office/drawing/2014/main" id="{AB897C88-3B6B-894E-870D-63D935F560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0" name="Oval 1819">
              <a:extLst>
                <a:ext uri="{FF2B5EF4-FFF2-40B4-BE49-F238E27FC236}">
                  <a16:creationId xmlns:a16="http://schemas.microsoft.com/office/drawing/2014/main" id="{A0E5D725-6371-9541-ABAB-03A6DAC221B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1" name="Oval 1820">
              <a:extLst>
                <a:ext uri="{FF2B5EF4-FFF2-40B4-BE49-F238E27FC236}">
                  <a16:creationId xmlns:a16="http://schemas.microsoft.com/office/drawing/2014/main" id="{D01409A6-66F7-E14F-AEB9-0C7FBF99C42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2" name="Oval 1821">
              <a:extLst>
                <a:ext uri="{FF2B5EF4-FFF2-40B4-BE49-F238E27FC236}">
                  <a16:creationId xmlns:a16="http://schemas.microsoft.com/office/drawing/2014/main" id="{E328E774-382B-6742-B4E1-34ED712009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3" name="Oval 1822">
              <a:extLst>
                <a:ext uri="{FF2B5EF4-FFF2-40B4-BE49-F238E27FC236}">
                  <a16:creationId xmlns:a16="http://schemas.microsoft.com/office/drawing/2014/main" id="{20E0A96D-0305-1343-90BB-EC5737C8442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4" name="Oval 1823">
              <a:extLst>
                <a:ext uri="{FF2B5EF4-FFF2-40B4-BE49-F238E27FC236}">
                  <a16:creationId xmlns:a16="http://schemas.microsoft.com/office/drawing/2014/main" id="{9BF114CB-0DD8-D246-88F6-CA2BAE3AE91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5" name="Oval 1824">
              <a:extLst>
                <a:ext uri="{FF2B5EF4-FFF2-40B4-BE49-F238E27FC236}">
                  <a16:creationId xmlns:a16="http://schemas.microsoft.com/office/drawing/2014/main" id="{23D3F58D-8637-7244-85FC-E11C9538837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6" name="Oval 1825">
              <a:extLst>
                <a:ext uri="{FF2B5EF4-FFF2-40B4-BE49-F238E27FC236}">
                  <a16:creationId xmlns:a16="http://schemas.microsoft.com/office/drawing/2014/main" id="{DA7A4F79-4748-8E45-B92A-EBB5D97A51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7" name="Oval 1826">
              <a:extLst>
                <a:ext uri="{FF2B5EF4-FFF2-40B4-BE49-F238E27FC236}">
                  <a16:creationId xmlns:a16="http://schemas.microsoft.com/office/drawing/2014/main" id="{04832D31-DCA4-B146-9A14-107C8C9F6C4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8" name="Oval 1827">
              <a:extLst>
                <a:ext uri="{FF2B5EF4-FFF2-40B4-BE49-F238E27FC236}">
                  <a16:creationId xmlns:a16="http://schemas.microsoft.com/office/drawing/2014/main" id="{E052C2A8-B29D-174F-9E1F-A6A1BACA669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9" name="Oval 1828">
              <a:extLst>
                <a:ext uri="{FF2B5EF4-FFF2-40B4-BE49-F238E27FC236}">
                  <a16:creationId xmlns:a16="http://schemas.microsoft.com/office/drawing/2014/main" id="{729F17F7-5819-3F40-A3BC-B8221E7408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0" name="Oval 1829">
              <a:extLst>
                <a:ext uri="{FF2B5EF4-FFF2-40B4-BE49-F238E27FC236}">
                  <a16:creationId xmlns:a16="http://schemas.microsoft.com/office/drawing/2014/main" id="{AE8D643E-EA6A-6942-8FD6-D5CD9CE5B0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1" name="Oval 1830">
              <a:extLst>
                <a:ext uri="{FF2B5EF4-FFF2-40B4-BE49-F238E27FC236}">
                  <a16:creationId xmlns:a16="http://schemas.microsoft.com/office/drawing/2014/main" id="{52DC5625-CF28-AB4B-B88D-4E438DB8220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832" name="Group 1831">
            <a:extLst>
              <a:ext uri="{FF2B5EF4-FFF2-40B4-BE49-F238E27FC236}">
                <a16:creationId xmlns:a16="http://schemas.microsoft.com/office/drawing/2014/main" id="{2F94F4C8-908B-7C4C-9E5E-F0DEEA01DBA1}"/>
              </a:ext>
            </a:extLst>
          </p:cNvPr>
          <p:cNvGrpSpPr/>
          <p:nvPr/>
        </p:nvGrpSpPr>
        <p:grpSpPr>
          <a:xfrm rot="4886669">
            <a:off x="4381500" y="1770235"/>
            <a:ext cx="3445560" cy="3441845"/>
            <a:chOff x="99289" y="3671937"/>
            <a:chExt cx="3828400" cy="3824272"/>
          </a:xfrm>
        </p:grpSpPr>
        <p:sp>
          <p:nvSpPr>
            <p:cNvPr id="1833" name="Oval 1832">
              <a:extLst>
                <a:ext uri="{FF2B5EF4-FFF2-40B4-BE49-F238E27FC236}">
                  <a16:creationId xmlns:a16="http://schemas.microsoft.com/office/drawing/2014/main" id="{CFE52D43-18BB-6446-B891-B7485351593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9410" y="650491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4" name="Oval 1833">
              <a:extLst>
                <a:ext uri="{FF2B5EF4-FFF2-40B4-BE49-F238E27FC236}">
                  <a16:creationId xmlns:a16="http://schemas.microsoft.com/office/drawing/2014/main" id="{F5FEC8C2-8ACD-9C4B-ADE7-99E97B76EFA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425990" y="45887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5" name="Oval 1834">
              <a:extLst>
                <a:ext uri="{FF2B5EF4-FFF2-40B4-BE49-F238E27FC236}">
                  <a16:creationId xmlns:a16="http://schemas.microsoft.com/office/drawing/2014/main" id="{67826F72-95F1-9648-B7A8-E8C66CD80CD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498830" y="663791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6" name="Oval 1835">
              <a:extLst>
                <a:ext uri="{FF2B5EF4-FFF2-40B4-BE49-F238E27FC236}">
                  <a16:creationId xmlns:a16="http://schemas.microsoft.com/office/drawing/2014/main" id="{CCF918E1-4F42-E74B-AF8B-614BE4B09D0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3" y="666082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7" name="Oval 1836">
              <a:extLst>
                <a:ext uri="{FF2B5EF4-FFF2-40B4-BE49-F238E27FC236}">
                  <a16:creationId xmlns:a16="http://schemas.microsoft.com/office/drawing/2014/main" id="{423DB356-73B0-894D-AC56-19AE37F4C0F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2479" y="420592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8" name="Oval 1837">
              <a:extLst>
                <a:ext uri="{FF2B5EF4-FFF2-40B4-BE49-F238E27FC236}">
                  <a16:creationId xmlns:a16="http://schemas.microsoft.com/office/drawing/2014/main" id="{D43D621F-D1A4-9448-AB8D-681A07861A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87011" y="41836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9" name="Oval 1838">
              <a:extLst>
                <a:ext uri="{FF2B5EF4-FFF2-40B4-BE49-F238E27FC236}">
                  <a16:creationId xmlns:a16="http://schemas.microsoft.com/office/drawing/2014/main" id="{4E8BEB06-B558-984A-A73E-3A1420C652B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23544" y="435855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0" name="Oval 1839">
              <a:extLst>
                <a:ext uri="{FF2B5EF4-FFF2-40B4-BE49-F238E27FC236}">
                  <a16:creationId xmlns:a16="http://schemas.microsoft.com/office/drawing/2014/main" id="{7CBA332E-AEF9-C645-8F6A-B312105B362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33803" y="44578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1" name="Oval 1840">
              <a:extLst>
                <a:ext uri="{FF2B5EF4-FFF2-40B4-BE49-F238E27FC236}">
                  <a16:creationId xmlns:a16="http://schemas.microsoft.com/office/drawing/2014/main" id="{42A5FE75-44E3-7546-9810-D1BD05E90AB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504778" y="46171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2" name="Oval 1841">
              <a:extLst>
                <a:ext uri="{FF2B5EF4-FFF2-40B4-BE49-F238E27FC236}">
                  <a16:creationId xmlns:a16="http://schemas.microsoft.com/office/drawing/2014/main" id="{833958B1-BA89-F64A-AA3C-0FE11633873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11048" y="47034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3" name="Oval 1842">
              <a:extLst>
                <a:ext uri="{FF2B5EF4-FFF2-40B4-BE49-F238E27FC236}">
                  <a16:creationId xmlns:a16="http://schemas.microsoft.com/office/drawing/2014/main" id="{7CA2F283-B41A-EF40-88CB-5F34A3F95C7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6167" y="502381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4" name="Oval 1843">
              <a:extLst>
                <a:ext uri="{FF2B5EF4-FFF2-40B4-BE49-F238E27FC236}">
                  <a16:creationId xmlns:a16="http://schemas.microsoft.com/office/drawing/2014/main" id="{4DFA5311-5F20-FA4E-AF2C-2F4FC5192DC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29576" y="531488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5" name="Oval 1844">
              <a:extLst>
                <a:ext uri="{FF2B5EF4-FFF2-40B4-BE49-F238E27FC236}">
                  <a16:creationId xmlns:a16="http://schemas.microsoft.com/office/drawing/2014/main" id="{ECB846EB-3586-0143-B8D9-6E2B5A5C59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63367" y="54140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6" name="Oval 1845">
              <a:extLst>
                <a:ext uri="{FF2B5EF4-FFF2-40B4-BE49-F238E27FC236}">
                  <a16:creationId xmlns:a16="http://schemas.microsoft.com/office/drawing/2014/main" id="{44D0A10D-1A19-4040-BA12-FF25B88E785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8779" y="5535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7" name="Oval 1846">
              <a:extLst>
                <a:ext uri="{FF2B5EF4-FFF2-40B4-BE49-F238E27FC236}">
                  <a16:creationId xmlns:a16="http://schemas.microsoft.com/office/drawing/2014/main" id="{EE106EA0-012F-B84D-B09D-69585B73E13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55467" y="578797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8" name="Oval 1847">
              <a:extLst>
                <a:ext uri="{FF2B5EF4-FFF2-40B4-BE49-F238E27FC236}">
                  <a16:creationId xmlns:a16="http://schemas.microsoft.com/office/drawing/2014/main" id="{FF24F53D-C926-7343-8B83-071917A6C6C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891113" y="577196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9" name="Oval 1848">
              <a:extLst>
                <a:ext uri="{FF2B5EF4-FFF2-40B4-BE49-F238E27FC236}">
                  <a16:creationId xmlns:a16="http://schemas.microsoft.com/office/drawing/2014/main" id="{AC46A523-6D9C-8B4C-9597-17F314C7288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04940" y="5972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0" name="Oval 1849">
              <a:extLst>
                <a:ext uri="{FF2B5EF4-FFF2-40B4-BE49-F238E27FC236}">
                  <a16:creationId xmlns:a16="http://schemas.microsoft.com/office/drawing/2014/main" id="{2D93DE20-5C93-8A4E-9B14-FC0E4E56D22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769649" y="6155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1" name="Oval 1850">
              <a:extLst>
                <a:ext uri="{FF2B5EF4-FFF2-40B4-BE49-F238E27FC236}">
                  <a16:creationId xmlns:a16="http://schemas.microsoft.com/office/drawing/2014/main" id="{E822999A-CC59-8646-A4C6-2A1BFA2D3A6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39818" y="6246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2" name="Oval 1851">
              <a:extLst>
                <a:ext uri="{FF2B5EF4-FFF2-40B4-BE49-F238E27FC236}">
                  <a16:creationId xmlns:a16="http://schemas.microsoft.com/office/drawing/2014/main" id="{56765DA6-1F4D-AF45-8872-7152D4CAB04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657830" y="64078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3" name="Oval 1852">
              <a:extLst>
                <a:ext uri="{FF2B5EF4-FFF2-40B4-BE49-F238E27FC236}">
                  <a16:creationId xmlns:a16="http://schemas.microsoft.com/office/drawing/2014/main" id="{D49C737A-4B58-1441-8B6F-7386A8D2CC1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48881" y="3826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4" name="Oval 1853">
              <a:extLst>
                <a:ext uri="{FF2B5EF4-FFF2-40B4-BE49-F238E27FC236}">
                  <a16:creationId xmlns:a16="http://schemas.microsoft.com/office/drawing/2014/main" id="{0DBC26B3-5A73-904E-96FF-539B69AE863F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37336" y="389401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5" name="Oval 1854">
              <a:extLst>
                <a:ext uri="{FF2B5EF4-FFF2-40B4-BE49-F238E27FC236}">
                  <a16:creationId xmlns:a16="http://schemas.microsoft.com/office/drawing/2014/main" id="{67278240-6703-514A-B922-8E52B69F82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18505" y="42923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6" name="Oval 1855">
              <a:extLst>
                <a:ext uri="{FF2B5EF4-FFF2-40B4-BE49-F238E27FC236}">
                  <a16:creationId xmlns:a16="http://schemas.microsoft.com/office/drawing/2014/main" id="{B2699D4C-0B49-5047-9226-057A8AB3656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700135" y="41888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7" name="Oval 1856">
              <a:extLst>
                <a:ext uri="{FF2B5EF4-FFF2-40B4-BE49-F238E27FC236}">
                  <a16:creationId xmlns:a16="http://schemas.microsoft.com/office/drawing/2014/main" id="{F3284069-C246-0C43-88F7-B01931BDEE9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67152" y="71651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8" name="Oval 1857">
              <a:extLst>
                <a:ext uri="{FF2B5EF4-FFF2-40B4-BE49-F238E27FC236}">
                  <a16:creationId xmlns:a16="http://schemas.microsoft.com/office/drawing/2014/main" id="{04CC2C26-0712-4949-9D94-A93DFC8CBBC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25722" y="4028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9" name="Oval 1858">
              <a:extLst>
                <a:ext uri="{FF2B5EF4-FFF2-40B4-BE49-F238E27FC236}">
                  <a16:creationId xmlns:a16="http://schemas.microsoft.com/office/drawing/2014/main" id="{F9494E61-1978-1441-BDD4-9F33D63019A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177053" y="38881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0" name="Oval 1859">
              <a:extLst>
                <a:ext uri="{FF2B5EF4-FFF2-40B4-BE49-F238E27FC236}">
                  <a16:creationId xmlns:a16="http://schemas.microsoft.com/office/drawing/2014/main" id="{63CCB2E7-58F2-0D45-ADAD-AB1695F11F9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371267" y="74040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1" name="Oval 1860">
              <a:extLst>
                <a:ext uri="{FF2B5EF4-FFF2-40B4-BE49-F238E27FC236}">
                  <a16:creationId xmlns:a16="http://schemas.microsoft.com/office/drawing/2014/main" id="{0B180E48-DFBA-254F-A263-048A5108157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97531" y="737467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2" name="Oval 1861">
              <a:extLst>
                <a:ext uri="{FF2B5EF4-FFF2-40B4-BE49-F238E27FC236}">
                  <a16:creationId xmlns:a16="http://schemas.microsoft.com/office/drawing/2014/main" id="{CFEA49A8-A6D3-0A4A-9C89-995C7A0E981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98540" y="74596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3" name="Oval 1862">
              <a:extLst>
                <a:ext uri="{FF2B5EF4-FFF2-40B4-BE49-F238E27FC236}">
                  <a16:creationId xmlns:a16="http://schemas.microsoft.com/office/drawing/2014/main" id="{428A0E64-D744-9E45-8968-3DDA940FD92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53397" y="36795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4" name="Oval 1863">
              <a:extLst>
                <a:ext uri="{FF2B5EF4-FFF2-40B4-BE49-F238E27FC236}">
                  <a16:creationId xmlns:a16="http://schemas.microsoft.com/office/drawing/2014/main" id="{3C5B6E41-4CAA-5A43-B35A-8F45138911A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084412" y="39878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5" name="Oval 1864">
              <a:extLst>
                <a:ext uri="{FF2B5EF4-FFF2-40B4-BE49-F238E27FC236}">
                  <a16:creationId xmlns:a16="http://schemas.microsoft.com/office/drawing/2014/main" id="{E1078831-7411-8A47-8311-59F92C41E5F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91791" y="401509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6" name="Oval 1865">
              <a:extLst>
                <a:ext uri="{FF2B5EF4-FFF2-40B4-BE49-F238E27FC236}">
                  <a16:creationId xmlns:a16="http://schemas.microsoft.com/office/drawing/2014/main" id="{62AD5224-CF70-8E44-B62D-D71106D5BE5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835803" y="386478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7" name="Oval 1866">
              <a:extLst>
                <a:ext uri="{FF2B5EF4-FFF2-40B4-BE49-F238E27FC236}">
                  <a16:creationId xmlns:a16="http://schemas.microsoft.com/office/drawing/2014/main" id="{F50BE5FA-800C-724A-A1A2-BCFC7B2F8D20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16921" y="380370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8" name="Oval 1867">
              <a:extLst>
                <a:ext uri="{FF2B5EF4-FFF2-40B4-BE49-F238E27FC236}">
                  <a16:creationId xmlns:a16="http://schemas.microsoft.com/office/drawing/2014/main" id="{A70B0105-8565-3946-961B-B207AD5913D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82938" y="37263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9" name="Oval 1868">
              <a:extLst>
                <a:ext uri="{FF2B5EF4-FFF2-40B4-BE49-F238E27FC236}">
                  <a16:creationId xmlns:a16="http://schemas.microsoft.com/office/drawing/2014/main" id="{D91C66E8-FC03-C544-A66B-EC84E18497F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376" y="37819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0" name="Oval 1869">
              <a:extLst>
                <a:ext uri="{FF2B5EF4-FFF2-40B4-BE49-F238E27FC236}">
                  <a16:creationId xmlns:a16="http://schemas.microsoft.com/office/drawing/2014/main" id="{17BDBE37-CB31-CE4E-95E3-DE5CB0A4031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37680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1" name="Oval 1870">
              <a:extLst>
                <a:ext uri="{FF2B5EF4-FFF2-40B4-BE49-F238E27FC236}">
                  <a16:creationId xmlns:a16="http://schemas.microsoft.com/office/drawing/2014/main" id="{0F495EB7-9303-1549-8F5A-484F107C896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606494" y="3749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2" name="Oval 1871">
              <a:extLst>
                <a:ext uri="{FF2B5EF4-FFF2-40B4-BE49-F238E27FC236}">
                  <a16:creationId xmlns:a16="http://schemas.microsoft.com/office/drawing/2014/main" id="{9016EC20-33B2-6645-8061-9F93E372F886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417805" y="37674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3" name="Oval 1872">
              <a:extLst>
                <a:ext uri="{FF2B5EF4-FFF2-40B4-BE49-F238E27FC236}">
                  <a16:creationId xmlns:a16="http://schemas.microsoft.com/office/drawing/2014/main" id="{22FBDFAD-D13F-F447-9EF9-B8373420F40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5833" y="4707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4" name="Oval 1873">
              <a:extLst>
                <a:ext uri="{FF2B5EF4-FFF2-40B4-BE49-F238E27FC236}">
                  <a16:creationId xmlns:a16="http://schemas.microsoft.com/office/drawing/2014/main" id="{B4B14A9F-2737-C14F-9DC7-4AAF821BF6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7902" y="48891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5" name="Oval 1874">
              <a:extLst>
                <a:ext uri="{FF2B5EF4-FFF2-40B4-BE49-F238E27FC236}">
                  <a16:creationId xmlns:a16="http://schemas.microsoft.com/office/drawing/2014/main" id="{311903F9-86B5-5640-B029-56DDA0E7409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8881" y="49755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6" name="Oval 1875">
              <a:extLst>
                <a:ext uri="{FF2B5EF4-FFF2-40B4-BE49-F238E27FC236}">
                  <a16:creationId xmlns:a16="http://schemas.microsoft.com/office/drawing/2014/main" id="{28ACD148-B99C-6746-8EAC-D14BF98F6F7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29475" y="51436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7" name="Oval 1876">
              <a:extLst>
                <a:ext uri="{FF2B5EF4-FFF2-40B4-BE49-F238E27FC236}">
                  <a16:creationId xmlns:a16="http://schemas.microsoft.com/office/drawing/2014/main" id="{4B29A320-6031-1D4A-A9AC-BF4241E1B2A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0907" y="52504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8" name="Oval 1877">
              <a:extLst>
                <a:ext uri="{FF2B5EF4-FFF2-40B4-BE49-F238E27FC236}">
                  <a16:creationId xmlns:a16="http://schemas.microsoft.com/office/drawing/2014/main" id="{97852D38-E4A6-9C49-967F-C8AA6E8364E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11390" y="542940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9" name="Oval 1878">
              <a:extLst>
                <a:ext uri="{FF2B5EF4-FFF2-40B4-BE49-F238E27FC236}">
                  <a16:creationId xmlns:a16="http://schemas.microsoft.com/office/drawing/2014/main" id="{08BAF7AD-8900-1F45-B0D5-CB91E834498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86880" y="44752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0" name="Oval 1879">
              <a:extLst>
                <a:ext uri="{FF2B5EF4-FFF2-40B4-BE49-F238E27FC236}">
                  <a16:creationId xmlns:a16="http://schemas.microsoft.com/office/drawing/2014/main" id="{3998FD65-5CF1-BA4C-B11F-6A2EBFF8579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352841" y="68403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1" name="Oval 1880">
              <a:extLst>
                <a:ext uri="{FF2B5EF4-FFF2-40B4-BE49-F238E27FC236}">
                  <a16:creationId xmlns:a16="http://schemas.microsoft.com/office/drawing/2014/main" id="{D870C9C4-D8F3-CF47-AAAB-0F753B01A597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206296" y="68421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2" name="Oval 1881">
              <a:extLst>
                <a:ext uri="{FF2B5EF4-FFF2-40B4-BE49-F238E27FC236}">
                  <a16:creationId xmlns:a16="http://schemas.microsoft.com/office/drawing/2014/main" id="{2DEFCF34-E708-924A-B1B1-DE52D5AF1C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10143" y="7001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3" name="Oval 1882">
              <a:extLst>
                <a:ext uri="{FF2B5EF4-FFF2-40B4-BE49-F238E27FC236}">
                  <a16:creationId xmlns:a16="http://schemas.microsoft.com/office/drawing/2014/main" id="{63DF56FF-87A6-CE43-BE57-107D65D1BCF5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08377" y="417848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4" name="Oval 1883">
              <a:extLst>
                <a:ext uri="{FF2B5EF4-FFF2-40B4-BE49-F238E27FC236}">
                  <a16:creationId xmlns:a16="http://schemas.microsoft.com/office/drawing/2014/main" id="{A2DFFA3F-FAB8-5147-A463-713F461732E2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46157" y="706055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5" name="Oval 1884">
              <a:extLst>
                <a:ext uri="{FF2B5EF4-FFF2-40B4-BE49-F238E27FC236}">
                  <a16:creationId xmlns:a16="http://schemas.microsoft.com/office/drawing/2014/main" id="{F9875E68-D0C7-3F43-8EDE-7F67DD46454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665903" y="71880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6" name="Oval 1885">
              <a:extLst>
                <a:ext uri="{FF2B5EF4-FFF2-40B4-BE49-F238E27FC236}">
                  <a16:creationId xmlns:a16="http://schemas.microsoft.com/office/drawing/2014/main" id="{F0895DE4-E6F6-C94C-9B4A-CF90A39C2B8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00822" y="39142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7" name="Oval 1886">
              <a:extLst>
                <a:ext uri="{FF2B5EF4-FFF2-40B4-BE49-F238E27FC236}">
                  <a16:creationId xmlns:a16="http://schemas.microsoft.com/office/drawing/2014/main" id="{51806CAC-B3BD-554A-8F42-DFD51BDF6864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490050" y="731758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8" name="Oval 1887">
              <a:extLst>
                <a:ext uri="{FF2B5EF4-FFF2-40B4-BE49-F238E27FC236}">
                  <a16:creationId xmlns:a16="http://schemas.microsoft.com/office/drawing/2014/main" id="{80E112E6-298B-8B48-9C0B-056871E1A75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932378" y="73300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9" name="Oval 1888">
              <a:extLst>
                <a:ext uri="{FF2B5EF4-FFF2-40B4-BE49-F238E27FC236}">
                  <a16:creationId xmlns:a16="http://schemas.microsoft.com/office/drawing/2014/main" id="{E01EC9E0-9659-E548-A479-31BF53000E2C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746840" y="735282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0" name="Oval 1889">
              <a:extLst>
                <a:ext uri="{FF2B5EF4-FFF2-40B4-BE49-F238E27FC236}">
                  <a16:creationId xmlns:a16="http://schemas.microsoft.com/office/drawing/2014/main" id="{25D707E3-03C4-A840-AC3D-B7E39B8A7BB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555436" y="7376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1" name="Oval 1890">
              <a:extLst>
                <a:ext uri="{FF2B5EF4-FFF2-40B4-BE49-F238E27FC236}">
                  <a16:creationId xmlns:a16="http://schemas.microsoft.com/office/drawing/2014/main" id="{8A480610-1ABB-1E44-85B0-D434748BFF1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348884" y="73386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2" name="Oval 1891">
              <a:extLst>
                <a:ext uri="{FF2B5EF4-FFF2-40B4-BE49-F238E27FC236}">
                  <a16:creationId xmlns:a16="http://schemas.microsoft.com/office/drawing/2014/main" id="{0616666C-62BD-F342-B216-2468FB48CAC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250781" y="71745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3" name="Oval 1892">
              <a:extLst>
                <a:ext uri="{FF2B5EF4-FFF2-40B4-BE49-F238E27FC236}">
                  <a16:creationId xmlns:a16="http://schemas.microsoft.com/office/drawing/2014/main" id="{3A380022-4295-9849-9C9F-042B220A0C71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075646" y="7098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4" name="Oval 1893">
              <a:extLst>
                <a:ext uri="{FF2B5EF4-FFF2-40B4-BE49-F238E27FC236}">
                  <a16:creationId xmlns:a16="http://schemas.microsoft.com/office/drawing/2014/main" id="{DC161F93-920C-B44E-A0DE-454DFCE6859A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79727" y="70676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5" name="Oval 1894">
              <a:extLst>
                <a:ext uri="{FF2B5EF4-FFF2-40B4-BE49-F238E27FC236}">
                  <a16:creationId xmlns:a16="http://schemas.microsoft.com/office/drawing/2014/main" id="{6DE2BDDF-3786-F548-A2D6-F5BC3913E139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819793" y="68746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6" name="Oval 1895">
              <a:extLst>
                <a:ext uri="{FF2B5EF4-FFF2-40B4-BE49-F238E27FC236}">
                  <a16:creationId xmlns:a16="http://schemas.microsoft.com/office/drawing/2014/main" id="{B73AAA50-262C-054B-A36D-25F6F94EA853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625332" y="68470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7" name="Oval 1896">
              <a:extLst>
                <a:ext uri="{FF2B5EF4-FFF2-40B4-BE49-F238E27FC236}">
                  <a16:creationId xmlns:a16="http://schemas.microsoft.com/office/drawing/2014/main" id="{89ABD997-A675-3B41-B7B9-F4AF74DC7F4B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538964" y="656080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8" name="Oval 1897">
              <a:extLst>
                <a:ext uri="{FF2B5EF4-FFF2-40B4-BE49-F238E27FC236}">
                  <a16:creationId xmlns:a16="http://schemas.microsoft.com/office/drawing/2014/main" id="{C14E05A7-C86F-CF4B-9EB4-707DFA1E2D2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96688" y="65688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9" name="Oval 1898">
              <a:extLst>
                <a:ext uri="{FF2B5EF4-FFF2-40B4-BE49-F238E27FC236}">
                  <a16:creationId xmlns:a16="http://schemas.microsoft.com/office/drawing/2014/main" id="{1A2A07D1-CED5-5E47-BD6C-455518A60C5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2428" y="59487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0" name="Oval 1899">
              <a:extLst>
                <a:ext uri="{FF2B5EF4-FFF2-40B4-BE49-F238E27FC236}">
                  <a16:creationId xmlns:a16="http://schemas.microsoft.com/office/drawing/2014/main" id="{A6879840-8CE8-124E-8787-074E52ABC85E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290260" y="63367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1" name="Oval 1900">
              <a:extLst>
                <a:ext uri="{FF2B5EF4-FFF2-40B4-BE49-F238E27FC236}">
                  <a16:creationId xmlns:a16="http://schemas.microsoft.com/office/drawing/2014/main" id="{B0F712BD-67E2-3F4A-9C54-AFD609930F4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319560" y="615840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2" name="Oval 1901">
              <a:extLst>
                <a:ext uri="{FF2B5EF4-FFF2-40B4-BE49-F238E27FC236}">
                  <a16:creationId xmlns:a16="http://schemas.microsoft.com/office/drawing/2014/main" id="{7C5F34FD-DDC1-474F-8970-14B0BA6DC76D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181363" y="571514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3" name="Oval 1902">
              <a:extLst>
                <a:ext uri="{FF2B5EF4-FFF2-40B4-BE49-F238E27FC236}">
                  <a16:creationId xmlns:a16="http://schemas.microsoft.com/office/drawing/2014/main" id="{DECAB405-DFD9-104E-8C4F-62599929A888}"/>
                </a:ext>
              </a:extLst>
            </p:cNvPr>
            <p:cNvSpPr>
              <a:spLocks noChangeAspect="1"/>
            </p:cNvSpPr>
            <p:nvPr/>
          </p:nvSpPr>
          <p:spPr>
            <a:xfrm rot="9996645">
              <a:off x="99289" y="554000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4" name="Oval 1903">
              <a:extLst>
                <a:ext uri="{FF2B5EF4-FFF2-40B4-BE49-F238E27FC236}">
                  <a16:creationId xmlns:a16="http://schemas.microsoft.com/office/drawing/2014/main" id="{75829BC7-FB82-4149-9220-DF67CFC16E3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69297" y="733006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5" name="Oval 1904">
              <a:extLst>
                <a:ext uri="{FF2B5EF4-FFF2-40B4-BE49-F238E27FC236}">
                  <a16:creationId xmlns:a16="http://schemas.microsoft.com/office/drawing/2014/main" id="{15C42048-5DDA-8F47-9C21-90C128A125A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38136" y="377896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6" name="Oval 1905">
              <a:extLst>
                <a:ext uri="{FF2B5EF4-FFF2-40B4-BE49-F238E27FC236}">
                  <a16:creationId xmlns:a16="http://schemas.microsoft.com/office/drawing/2014/main" id="{B3F62444-E3A4-A047-BB5A-D789C695719A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96616" y="734932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7" name="Oval 1906">
              <a:extLst>
                <a:ext uri="{FF2B5EF4-FFF2-40B4-BE49-F238E27FC236}">
                  <a16:creationId xmlns:a16="http://schemas.microsoft.com/office/drawing/2014/main" id="{D3586FB0-E9C0-C847-BD53-48D4DF009E7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63682" y="720030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8" name="Oval 1907">
              <a:extLst>
                <a:ext uri="{FF2B5EF4-FFF2-40B4-BE49-F238E27FC236}">
                  <a16:creationId xmlns:a16="http://schemas.microsoft.com/office/drawing/2014/main" id="{0BCA1214-C286-4548-B511-A5DA507C071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26513" y="62185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9" name="Oval 1908">
              <a:extLst>
                <a:ext uri="{FF2B5EF4-FFF2-40B4-BE49-F238E27FC236}">
                  <a16:creationId xmlns:a16="http://schemas.microsoft.com/office/drawing/2014/main" id="{7FDBC1F3-64C0-AA42-A329-E9C218A4100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01279" y="637781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0" name="Oval 1909">
              <a:extLst>
                <a:ext uri="{FF2B5EF4-FFF2-40B4-BE49-F238E27FC236}">
                  <a16:creationId xmlns:a16="http://schemas.microsoft.com/office/drawing/2014/main" id="{66083F6D-C860-5D44-9DBF-E15D60DB7DF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45979" y="646624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1" name="Oval 1910">
              <a:extLst>
                <a:ext uri="{FF2B5EF4-FFF2-40B4-BE49-F238E27FC236}">
                  <a16:creationId xmlns:a16="http://schemas.microsoft.com/office/drawing/2014/main" id="{373D2F24-C8A4-F94F-BE10-A05AD04C60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15920" y="66968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2" name="Oval 1911">
              <a:extLst>
                <a:ext uri="{FF2B5EF4-FFF2-40B4-BE49-F238E27FC236}">
                  <a16:creationId xmlns:a16="http://schemas.microsoft.com/office/drawing/2014/main" id="{B1A8767C-5A78-C643-B143-BD5704D36D9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55416" y="671806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3" name="Oval 1912">
              <a:extLst>
                <a:ext uri="{FF2B5EF4-FFF2-40B4-BE49-F238E27FC236}">
                  <a16:creationId xmlns:a16="http://schemas.microsoft.com/office/drawing/2014/main" id="{A49BB61E-CE44-214A-BED6-85DC8722D1D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6569" y="694085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4" name="Oval 1913">
              <a:extLst>
                <a:ext uri="{FF2B5EF4-FFF2-40B4-BE49-F238E27FC236}">
                  <a16:creationId xmlns:a16="http://schemas.microsoft.com/office/drawing/2014/main" id="{D5227CFF-970B-C74C-A152-FEA529AAE32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036283" y="705351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5" name="Oval 1914">
              <a:extLst>
                <a:ext uri="{FF2B5EF4-FFF2-40B4-BE49-F238E27FC236}">
                  <a16:creationId xmlns:a16="http://schemas.microsoft.com/office/drawing/2014/main" id="{7DC9A01A-C808-E042-B9D4-73E24EBB89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60294" y="714603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6" name="Oval 1915">
              <a:extLst>
                <a:ext uri="{FF2B5EF4-FFF2-40B4-BE49-F238E27FC236}">
                  <a16:creationId xmlns:a16="http://schemas.microsoft.com/office/drawing/2014/main" id="{22949F49-E535-F34A-9B92-2E3E39C19E1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06927" y="73038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7" name="Oval 1916">
              <a:extLst>
                <a:ext uri="{FF2B5EF4-FFF2-40B4-BE49-F238E27FC236}">
                  <a16:creationId xmlns:a16="http://schemas.microsoft.com/office/drawing/2014/main" id="{B7D00B03-1A6E-6C4D-A003-5CB843239CF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59291" y="72414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8" name="Oval 1917">
              <a:extLst>
                <a:ext uri="{FF2B5EF4-FFF2-40B4-BE49-F238E27FC236}">
                  <a16:creationId xmlns:a16="http://schemas.microsoft.com/office/drawing/2014/main" id="{7913AE85-285B-104B-9BE7-B3B7D5B15B1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17954" y="73157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9" name="Oval 1918">
              <a:extLst>
                <a:ext uri="{FF2B5EF4-FFF2-40B4-BE49-F238E27FC236}">
                  <a16:creationId xmlns:a16="http://schemas.microsoft.com/office/drawing/2014/main" id="{10223AC1-0DB8-5A40-8CBB-79C23DC8345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374793" y="74399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0" name="Oval 1919">
              <a:extLst>
                <a:ext uri="{FF2B5EF4-FFF2-40B4-BE49-F238E27FC236}">
                  <a16:creationId xmlns:a16="http://schemas.microsoft.com/office/drawing/2014/main" id="{258AC84A-D96C-034D-AF86-F716ACD8EBC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084088" y="738787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1" name="Oval 1920">
              <a:extLst>
                <a:ext uri="{FF2B5EF4-FFF2-40B4-BE49-F238E27FC236}">
                  <a16:creationId xmlns:a16="http://schemas.microsoft.com/office/drawing/2014/main" id="{E0A917A4-E55F-244D-A8FA-487A4A969C7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72338" y="744207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2" name="Oval 1921">
              <a:extLst>
                <a:ext uri="{FF2B5EF4-FFF2-40B4-BE49-F238E27FC236}">
                  <a16:creationId xmlns:a16="http://schemas.microsoft.com/office/drawing/2014/main" id="{8D632E9C-B5A2-844B-87B9-BD33F2894CA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6453" y="7346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3" name="Oval 1922">
              <a:extLst>
                <a:ext uri="{FF2B5EF4-FFF2-40B4-BE49-F238E27FC236}">
                  <a16:creationId xmlns:a16="http://schemas.microsoft.com/office/drawing/2014/main" id="{6757C94F-AE20-B145-A883-58141012715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698016" y="74129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4" name="Oval 1923">
              <a:extLst>
                <a:ext uri="{FF2B5EF4-FFF2-40B4-BE49-F238E27FC236}">
                  <a16:creationId xmlns:a16="http://schemas.microsoft.com/office/drawing/2014/main" id="{89D6557B-756A-BA4E-98BB-B07E94370EC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84567" y="54703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5" name="Oval 1924">
              <a:extLst>
                <a:ext uri="{FF2B5EF4-FFF2-40B4-BE49-F238E27FC236}">
                  <a16:creationId xmlns:a16="http://schemas.microsoft.com/office/drawing/2014/main" id="{66D7D100-A786-0F47-A8AA-14EB79F216A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78888" y="44332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6" name="Oval 1925">
              <a:extLst>
                <a:ext uri="{FF2B5EF4-FFF2-40B4-BE49-F238E27FC236}">
                  <a16:creationId xmlns:a16="http://schemas.microsoft.com/office/drawing/2014/main" id="{3E4024F6-E53A-544D-B504-A00D570BE74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779263" y="38712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7" name="Oval 1926">
              <a:extLst>
                <a:ext uri="{FF2B5EF4-FFF2-40B4-BE49-F238E27FC236}">
                  <a16:creationId xmlns:a16="http://schemas.microsoft.com/office/drawing/2014/main" id="{47AE24D7-DF01-2A49-8FC0-2FE29C8D023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02772" y="391725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8" name="Oval 1927">
              <a:extLst>
                <a:ext uri="{FF2B5EF4-FFF2-40B4-BE49-F238E27FC236}">
                  <a16:creationId xmlns:a16="http://schemas.microsoft.com/office/drawing/2014/main" id="{2662AB4B-A26E-8143-BEDA-68F14980E22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4661" y="689273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9" name="Oval 1928">
              <a:extLst>
                <a:ext uri="{FF2B5EF4-FFF2-40B4-BE49-F238E27FC236}">
                  <a16:creationId xmlns:a16="http://schemas.microsoft.com/office/drawing/2014/main" id="{DF6CC059-E22E-7640-B639-A84C396B553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124408" y="4082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0" name="Oval 1929">
              <a:extLst>
                <a:ext uri="{FF2B5EF4-FFF2-40B4-BE49-F238E27FC236}">
                  <a16:creationId xmlns:a16="http://schemas.microsoft.com/office/drawing/2014/main" id="{C83D38CB-AC9C-EE49-ADB5-0F009D40F6E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335322" y="427892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1" name="Oval 1930">
              <a:extLst>
                <a:ext uri="{FF2B5EF4-FFF2-40B4-BE49-F238E27FC236}">
                  <a16:creationId xmlns:a16="http://schemas.microsoft.com/office/drawing/2014/main" id="{12D2B311-6761-6344-918F-1D04866590B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5191" y="649402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2" name="Oval 1931">
              <a:extLst>
                <a:ext uri="{FF2B5EF4-FFF2-40B4-BE49-F238E27FC236}">
                  <a16:creationId xmlns:a16="http://schemas.microsoft.com/office/drawing/2014/main" id="{BE0A69EA-548A-9B4E-87A9-6A7D362F0FA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9864" y="631965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3" name="Oval 1932">
              <a:extLst>
                <a:ext uri="{FF2B5EF4-FFF2-40B4-BE49-F238E27FC236}">
                  <a16:creationId xmlns:a16="http://schemas.microsoft.com/office/drawing/2014/main" id="{17CF93C2-5B03-D145-AB61-56025A9D8A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69297" y="62193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4" name="Oval 1933">
              <a:extLst>
                <a:ext uri="{FF2B5EF4-FFF2-40B4-BE49-F238E27FC236}">
                  <a16:creationId xmlns:a16="http://schemas.microsoft.com/office/drawing/2014/main" id="{080757AB-B6EF-5A4C-8AC2-81A2FD8018F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10682" y="47634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5" name="Oval 1934">
              <a:extLst>
                <a:ext uri="{FF2B5EF4-FFF2-40B4-BE49-F238E27FC236}">
                  <a16:creationId xmlns:a16="http://schemas.microsoft.com/office/drawing/2014/main" id="{D06BF051-40C7-FD49-B1BE-A510D5D9C15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5430" y="612494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6" name="Oval 1935">
              <a:extLst>
                <a:ext uri="{FF2B5EF4-FFF2-40B4-BE49-F238E27FC236}">
                  <a16:creationId xmlns:a16="http://schemas.microsoft.com/office/drawing/2014/main" id="{8296E61F-6146-1340-8B96-09069530C826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78700" y="601166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7" name="Oval 1936">
              <a:extLst>
                <a:ext uri="{FF2B5EF4-FFF2-40B4-BE49-F238E27FC236}">
                  <a16:creationId xmlns:a16="http://schemas.microsoft.com/office/drawing/2014/main" id="{60B5E531-A417-EA4F-A426-2982CDE0620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66346" y="585055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8" name="Oval 1937">
              <a:extLst>
                <a:ext uri="{FF2B5EF4-FFF2-40B4-BE49-F238E27FC236}">
                  <a16:creationId xmlns:a16="http://schemas.microsoft.com/office/drawing/2014/main" id="{25457070-2F14-A248-960D-A61D4D88A92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57338" y="562349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9" name="Oval 1938">
              <a:extLst>
                <a:ext uri="{FF2B5EF4-FFF2-40B4-BE49-F238E27FC236}">
                  <a16:creationId xmlns:a16="http://schemas.microsoft.com/office/drawing/2014/main" id="{95E59C3D-12D2-954B-A023-665B4893D58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28485" y="5281891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0" name="Oval 1939">
              <a:extLst>
                <a:ext uri="{FF2B5EF4-FFF2-40B4-BE49-F238E27FC236}">
                  <a16:creationId xmlns:a16="http://schemas.microsoft.com/office/drawing/2014/main" id="{21305EC2-7599-4944-815E-2B8AFA92A71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722374" y="513373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1" name="Oval 1940">
              <a:extLst>
                <a:ext uri="{FF2B5EF4-FFF2-40B4-BE49-F238E27FC236}">
                  <a16:creationId xmlns:a16="http://schemas.microsoft.com/office/drawing/2014/main" id="{4D4F2AE6-906D-2F44-ACEC-1F109CDC4C3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681350" y="49609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2" name="Oval 1941">
              <a:extLst>
                <a:ext uri="{FF2B5EF4-FFF2-40B4-BE49-F238E27FC236}">
                  <a16:creationId xmlns:a16="http://schemas.microsoft.com/office/drawing/2014/main" id="{2A496E65-AF0A-0D4D-9F6F-C95170CF186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98704" y="46452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3" name="Oval 1942">
              <a:extLst>
                <a:ext uri="{FF2B5EF4-FFF2-40B4-BE49-F238E27FC236}">
                  <a16:creationId xmlns:a16="http://schemas.microsoft.com/office/drawing/2014/main" id="{590ECAA0-425B-6D45-B0EC-B1679B9D0F0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524076" y="447104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4" name="Oval 1943">
              <a:extLst>
                <a:ext uri="{FF2B5EF4-FFF2-40B4-BE49-F238E27FC236}">
                  <a16:creationId xmlns:a16="http://schemas.microsoft.com/office/drawing/2014/main" id="{91D6E0A8-1D43-4F46-B8AE-AFD81597705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85261" y="369147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5" name="Oval 1944">
              <a:extLst>
                <a:ext uri="{FF2B5EF4-FFF2-40B4-BE49-F238E27FC236}">
                  <a16:creationId xmlns:a16="http://schemas.microsoft.com/office/drawing/2014/main" id="{7EE5F0F6-3F25-1A4D-A38B-7F144650A162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12905" y="374919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6" name="Oval 1945">
              <a:extLst>
                <a:ext uri="{FF2B5EF4-FFF2-40B4-BE49-F238E27FC236}">
                  <a16:creationId xmlns:a16="http://schemas.microsoft.com/office/drawing/2014/main" id="{03A98CBC-1F8D-FD4A-82EE-77EC82CF20BB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997212" y="3671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7" name="Oval 1946">
              <a:extLst>
                <a:ext uri="{FF2B5EF4-FFF2-40B4-BE49-F238E27FC236}">
                  <a16:creationId xmlns:a16="http://schemas.microsoft.com/office/drawing/2014/main" id="{45188B06-C265-BA4B-A825-988F24FD949C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849671" y="3762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8" name="Oval 1947">
              <a:extLst>
                <a:ext uri="{FF2B5EF4-FFF2-40B4-BE49-F238E27FC236}">
                  <a16:creationId xmlns:a16="http://schemas.microsoft.com/office/drawing/2014/main" id="{4D09D80E-C15E-174D-8AFF-9E5989D347C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722622" y="369096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9" name="Oval 1948">
              <a:extLst>
                <a:ext uri="{FF2B5EF4-FFF2-40B4-BE49-F238E27FC236}">
                  <a16:creationId xmlns:a16="http://schemas.microsoft.com/office/drawing/2014/main" id="{CCB6F8A5-2A19-5C4E-AC9F-B87B3DAA4FE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572153" y="3832570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0" name="Oval 1949">
              <a:extLst>
                <a:ext uri="{FF2B5EF4-FFF2-40B4-BE49-F238E27FC236}">
                  <a16:creationId xmlns:a16="http://schemas.microsoft.com/office/drawing/2014/main" id="{852318F8-10B6-C44C-B4D5-DCDEA337CF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595474" y="389729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1" name="Oval 1950">
              <a:extLst>
                <a:ext uri="{FF2B5EF4-FFF2-40B4-BE49-F238E27FC236}">
                  <a16:creationId xmlns:a16="http://schemas.microsoft.com/office/drawing/2014/main" id="{B912902A-5F7C-3E4A-A126-B7CC036B64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92775" y="725538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2" name="Oval 1951">
              <a:extLst>
                <a:ext uri="{FF2B5EF4-FFF2-40B4-BE49-F238E27FC236}">
                  <a16:creationId xmlns:a16="http://schemas.microsoft.com/office/drawing/2014/main" id="{610BB4A3-401F-814B-B4C6-CDCE4818888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146159" y="711644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3" name="Oval 1952">
              <a:extLst>
                <a:ext uri="{FF2B5EF4-FFF2-40B4-BE49-F238E27FC236}">
                  <a16:creationId xmlns:a16="http://schemas.microsoft.com/office/drawing/2014/main" id="{7D3BD1D8-F6C3-7340-B218-79528AB4668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64555" y="707394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4" name="Oval 1953">
              <a:extLst>
                <a:ext uri="{FF2B5EF4-FFF2-40B4-BE49-F238E27FC236}">
                  <a16:creationId xmlns:a16="http://schemas.microsoft.com/office/drawing/2014/main" id="{1E8DD0B1-D0A0-7D4A-88DB-0A1A09B9E23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45887" y="40170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5" name="Oval 1954">
              <a:extLst>
                <a:ext uri="{FF2B5EF4-FFF2-40B4-BE49-F238E27FC236}">
                  <a16:creationId xmlns:a16="http://schemas.microsoft.com/office/drawing/2014/main" id="{51E70B19-A06A-7C46-BA66-51472926EF43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858477" y="693583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6" name="Oval 1955">
              <a:extLst>
                <a:ext uri="{FF2B5EF4-FFF2-40B4-BE49-F238E27FC236}">
                  <a16:creationId xmlns:a16="http://schemas.microsoft.com/office/drawing/2014/main" id="{B058F314-A604-BB42-B8D1-F7EC22C03D5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651171" y="6708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7" name="Oval 1956">
              <a:extLst>
                <a:ext uri="{FF2B5EF4-FFF2-40B4-BE49-F238E27FC236}">
                  <a16:creationId xmlns:a16="http://schemas.microsoft.com/office/drawing/2014/main" id="{653D39B0-B0DC-E045-8480-3547E070E5B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256435" y="4119193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8" name="Oval 1957">
              <a:extLst>
                <a:ext uri="{FF2B5EF4-FFF2-40B4-BE49-F238E27FC236}">
                  <a16:creationId xmlns:a16="http://schemas.microsoft.com/office/drawing/2014/main" id="{52EE9CB2-15B3-9148-876C-4C830AEE5B08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473927" y="658055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9" name="Oval 1958">
              <a:extLst>
                <a:ext uri="{FF2B5EF4-FFF2-40B4-BE49-F238E27FC236}">
                  <a16:creationId xmlns:a16="http://schemas.microsoft.com/office/drawing/2014/main" id="{BC305793-C247-D344-82D8-DCA1EF44F75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91016" y="605358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0" name="Oval 1959">
              <a:extLst>
                <a:ext uri="{FF2B5EF4-FFF2-40B4-BE49-F238E27FC236}">
                  <a16:creationId xmlns:a16="http://schemas.microsoft.com/office/drawing/2014/main" id="{F115ED15-1E9D-C44F-96C1-E1A83DB7E56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2426" y="5883982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1" name="Oval 1960">
              <a:extLst>
                <a:ext uri="{FF2B5EF4-FFF2-40B4-BE49-F238E27FC236}">
                  <a16:creationId xmlns:a16="http://schemas.microsoft.com/office/drawing/2014/main" id="{9E5E05D9-C8E3-FC4E-A770-0804015C85D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31360" y="570900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2" name="Oval 1961">
              <a:extLst>
                <a:ext uri="{FF2B5EF4-FFF2-40B4-BE49-F238E27FC236}">
                  <a16:creationId xmlns:a16="http://schemas.microsoft.com/office/drawing/2014/main" id="{63265E97-B145-5D4E-A9E7-34A964E83A5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3808" y="5500874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3" name="Oval 1962">
              <a:extLst>
                <a:ext uri="{FF2B5EF4-FFF2-40B4-BE49-F238E27FC236}">
                  <a16:creationId xmlns:a16="http://schemas.microsoft.com/office/drawing/2014/main" id="{55BADAEA-2019-BE4F-BC64-173B1FF47BE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29939" y="535715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4" name="Oval 1963">
              <a:extLst>
                <a:ext uri="{FF2B5EF4-FFF2-40B4-BE49-F238E27FC236}">
                  <a16:creationId xmlns:a16="http://schemas.microsoft.com/office/drawing/2014/main" id="{E453579E-D568-3444-B4BB-4AB481B4BC9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48388" y="516720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5" name="Oval 1964">
              <a:extLst>
                <a:ext uri="{FF2B5EF4-FFF2-40B4-BE49-F238E27FC236}">
                  <a16:creationId xmlns:a16="http://schemas.microsoft.com/office/drawing/2014/main" id="{F67D90E8-6E7E-F148-96CC-4676DD586DD1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217868" y="497119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6" name="Oval 1965">
              <a:extLst>
                <a:ext uri="{FF2B5EF4-FFF2-40B4-BE49-F238E27FC236}">
                  <a16:creationId xmlns:a16="http://schemas.microsoft.com/office/drawing/2014/main" id="{DCAA2758-FD7D-CB43-BAE8-5A42FB48C807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83233" y="48549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7" name="Oval 1966">
              <a:extLst>
                <a:ext uri="{FF2B5EF4-FFF2-40B4-BE49-F238E27FC236}">
                  <a16:creationId xmlns:a16="http://schemas.microsoft.com/office/drawing/2014/main" id="{9899FAB9-CA2B-6948-BA54-8F9A02966125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349846" y="466138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8" name="Oval 1967">
              <a:extLst>
                <a:ext uri="{FF2B5EF4-FFF2-40B4-BE49-F238E27FC236}">
                  <a16:creationId xmlns:a16="http://schemas.microsoft.com/office/drawing/2014/main" id="{407070F2-2DB4-584A-BDD6-631EC38DDF84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17383" y="4496166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9" name="Oval 1968">
              <a:extLst>
                <a:ext uri="{FF2B5EF4-FFF2-40B4-BE49-F238E27FC236}">
                  <a16:creationId xmlns:a16="http://schemas.microsoft.com/office/drawing/2014/main" id="{EF66C130-D61D-094C-BAFF-1051521F352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544456" y="435844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0" name="Oval 1969">
              <a:extLst>
                <a:ext uri="{FF2B5EF4-FFF2-40B4-BE49-F238E27FC236}">
                  <a16:creationId xmlns:a16="http://schemas.microsoft.com/office/drawing/2014/main" id="{F26BABFF-05CD-9D4A-8813-63186F78874F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069725" y="40119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1" name="Oval 1970">
              <a:extLst>
                <a:ext uri="{FF2B5EF4-FFF2-40B4-BE49-F238E27FC236}">
                  <a16:creationId xmlns:a16="http://schemas.microsoft.com/office/drawing/2014/main" id="{1D7807EC-804C-7949-8C40-52AA5E531260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732748" y="4185948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2" name="Oval 1971">
              <a:extLst>
                <a:ext uri="{FF2B5EF4-FFF2-40B4-BE49-F238E27FC236}">
                  <a16:creationId xmlns:a16="http://schemas.microsoft.com/office/drawing/2014/main" id="{7AA48941-7FCC-524D-B69E-3220C9C056AE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911472" y="4159135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3" name="Oval 1972">
              <a:extLst>
                <a:ext uri="{FF2B5EF4-FFF2-40B4-BE49-F238E27FC236}">
                  <a16:creationId xmlns:a16="http://schemas.microsoft.com/office/drawing/2014/main" id="{9CB875F1-D674-034B-8236-73AF78CA85A9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290974" y="3891637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4" name="Oval 1973">
              <a:extLst>
                <a:ext uri="{FF2B5EF4-FFF2-40B4-BE49-F238E27FC236}">
                  <a16:creationId xmlns:a16="http://schemas.microsoft.com/office/drawing/2014/main" id="{52F09A5C-8359-A54C-9F5B-7BB99196B5ED}"/>
                </a:ext>
              </a:extLst>
            </p:cNvPr>
            <p:cNvSpPr>
              <a:spLocks noChangeAspect="1"/>
            </p:cNvSpPr>
            <p:nvPr/>
          </p:nvSpPr>
          <p:spPr>
            <a:xfrm rot="14324897">
              <a:off x="1432495" y="3759799"/>
              <a:ext cx="36576" cy="365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1975" name="Title 13">
            <a:extLst>
              <a:ext uri="{FF2B5EF4-FFF2-40B4-BE49-F238E27FC236}">
                <a16:creationId xmlns:a16="http://schemas.microsoft.com/office/drawing/2014/main" id="{91E2715F-268E-8040-B665-DFE1D6BD243F}"/>
              </a:ext>
            </a:extLst>
          </p:cNvPr>
          <p:cNvSpPr txBox="1">
            <a:spLocks/>
          </p:cNvSpPr>
          <p:nvPr/>
        </p:nvSpPr>
        <p:spPr bwMode="auto">
          <a:xfrm>
            <a:off x="2667000" y="5841683"/>
            <a:ext cx="6926580" cy="6300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Need to estimate and correct CFO to decode!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755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6" dur="50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0" dur="500" fill="hold"/>
                                        <p:tgtEl>
                                          <p:spTgt spid="1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2" dur="500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6" dur="50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0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52" dur="5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0" dur="2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0" dur="2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2663279" y="2057400"/>
                <a:ext cx="3045962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79" y="2057400"/>
                <a:ext cx="3045962" cy="400366"/>
              </a:xfrm>
              <a:prstGeom prst="rect">
                <a:avLst/>
              </a:prstGeom>
              <a:blipFill>
                <a:blip r:embed="rId4"/>
                <a:stretch>
                  <a:fillRect l="-2075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D3F239-7E94-9B46-9823-2D0B863789A5}"/>
                  </a:ext>
                </a:extLst>
              </p:cNvPr>
              <p:cNvSpPr txBox="1"/>
              <p:nvPr/>
            </p:nvSpPr>
            <p:spPr>
              <a:xfrm>
                <a:off x="2663279" y="2928083"/>
                <a:ext cx="3572132" cy="413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D3F239-7E94-9B46-9823-2D0B86378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279" y="2928083"/>
                <a:ext cx="3572132" cy="413959"/>
              </a:xfrm>
              <a:prstGeom prst="rect">
                <a:avLst/>
              </a:prstGeom>
              <a:blipFill>
                <a:blip r:embed="rId5"/>
                <a:stretch>
                  <a:fillRect l="-176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DF8F51A-5FD9-7643-87A4-98D90E8DDA7A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587F10-AE35-554E-B6EC-A271EDA963DA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C363B-A16A-4649-A89A-90C19879D544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32A06-856E-9446-AE43-381DA01C3B35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373F9-D1C5-0947-A804-9BF402151D91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C6C68-35F9-474E-832A-2CFE40D1D5A6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49C99-26EE-B741-BDB7-E243120F7389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5A5CB-3344-8640-9396-CA15C041B672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5A5CB-3344-8640-9396-CA15C041B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57073-07EF-6142-945B-4FFE9D7D899E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57073-07EF-6142-945B-4FFE9D7D8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BDAB89-2D7B-4F41-841E-6879D2B50DDC}"/>
                  </a:ext>
                </a:extLst>
              </p:cNvPr>
              <p:cNvSpPr/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Sample at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Symbol has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samples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BDAB89-2D7B-4F41-841E-6879D2B50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  <a:blipFill>
                <a:blip r:embed="rId8"/>
                <a:stretch>
                  <a:fillRect l="-141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025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/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blipFill>
                <a:blip r:embed="rId4"/>
                <a:stretch>
                  <a:fillRect l="-1894" t="-31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/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blipFill>
                <a:blip r:embed="rId5"/>
                <a:stretch>
                  <a:fillRect l="-123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12086" y="4287802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Compute: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blipFill>
                <a:blip r:embed="rId6"/>
                <a:stretch>
                  <a:fillRect l="-12782"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D5DCE-E42D-0E45-A4FB-C51DA95B6BD0}"/>
                  </a:ext>
                </a:extLst>
              </p:cNvPr>
              <p:cNvSpPr txBox="1"/>
              <p:nvPr/>
            </p:nvSpPr>
            <p:spPr>
              <a:xfrm>
                <a:off x="6121146" y="3961443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216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D5DCE-E42D-0E45-A4FB-C51DA95B6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146" y="3961443"/>
                <a:ext cx="3370891" cy="1027076"/>
              </a:xfrm>
              <a:prstGeom prst="rect">
                <a:avLst/>
              </a:prstGeom>
              <a:blipFill>
                <a:blip r:embed="rId7"/>
                <a:stretch>
                  <a:fillRect l="-19850" t="-103704" b="-1604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2C10DB-AAB0-E946-A18D-D266E76A199B}"/>
                  </a:ext>
                </a:extLst>
              </p:cNvPr>
              <p:cNvSpPr txBox="1"/>
              <p:nvPr/>
            </p:nvSpPr>
            <p:spPr>
              <a:xfrm>
                <a:off x="4175760" y="5212080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16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6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2C10DB-AAB0-E946-A18D-D266E76A1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760" y="5212080"/>
                <a:ext cx="3370891" cy="1027076"/>
              </a:xfrm>
              <a:prstGeom prst="rect">
                <a:avLst/>
              </a:prstGeom>
              <a:blipFill>
                <a:blip r:embed="rId8"/>
                <a:stretch>
                  <a:fillRect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E270C35-027E-694F-91E5-088C4987C2B0}"/>
              </a:ext>
            </a:extLst>
          </p:cNvPr>
          <p:cNvSpPr/>
          <p:nvPr/>
        </p:nvSpPr>
        <p:spPr>
          <a:xfrm>
            <a:off x="7330441" y="5554980"/>
            <a:ext cx="476151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/>
              <p:nvPr/>
            </p:nvSpPr>
            <p:spPr>
              <a:xfrm>
                <a:off x="8016240" y="5344546"/>
                <a:ext cx="1783080" cy="77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240" y="5344546"/>
                <a:ext cx="1783080" cy="773032"/>
              </a:xfrm>
              <a:prstGeom prst="rect">
                <a:avLst/>
              </a:prstGeom>
              <a:blipFill>
                <a:blip r:embed="rId9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9D1A9DF-6ADB-2B4F-8834-AFFE912ADB47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9C1980-76BB-1347-88A5-8C38D145879F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3D6F8-F8D4-CA49-91A9-16F3159798DE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82220B-642F-3640-9501-45D9A3A1E10F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A89511-EF01-704E-A9EE-2FAD005D3936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47FB79-490F-B44F-BC3C-7C85F60994FB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4B13-5718-5E40-B32D-906BBE13FCC4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9727AE-AD7C-9F45-AECE-5AB2A09A9979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9727AE-AD7C-9F45-AECE-5AB2A09A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CDEB2B-8475-8646-96E9-F7113156E31A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CDEB2B-8475-8646-96E9-F7113156E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E79E7D-E1CF-D649-BE48-8E2D1B1CC7A9}"/>
                  </a:ext>
                </a:extLst>
              </p:cNvPr>
              <p:cNvSpPr/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Sample at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Symbol has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samples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𝑁</m:t>
                    </m:r>
                    <m:sSub>
                      <m:sSub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E79E7D-E1CF-D649-BE48-8E2D1B1CC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6" y="1975079"/>
                <a:ext cx="3569881" cy="646331"/>
              </a:xfrm>
              <a:prstGeom prst="rect">
                <a:avLst/>
              </a:prstGeom>
              <a:blipFill>
                <a:blip r:embed="rId12"/>
                <a:stretch>
                  <a:fillRect l="-141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8155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16" grpId="0"/>
      <p:bldP spid="13" grpId="0"/>
      <p:bldP spid="2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/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6DDC4D-905B-0943-B193-A8C26A85C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573" y="2118877"/>
                <a:ext cx="3339569" cy="400815"/>
              </a:xfrm>
              <a:prstGeom prst="rect">
                <a:avLst/>
              </a:prstGeom>
              <a:blipFill>
                <a:blip r:embed="rId4"/>
                <a:stretch>
                  <a:fillRect l="-1894" t="-31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/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CF096F-4EBB-F64A-A925-A8AEF3A9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420" y="2987298"/>
                <a:ext cx="4114653" cy="414409"/>
              </a:xfrm>
              <a:prstGeom prst="rect">
                <a:avLst/>
              </a:prstGeom>
              <a:blipFill>
                <a:blip r:embed="rId5"/>
                <a:stretch>
                  <a:fillRect l="-123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CFO Estimation &amp; Correction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CFO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12086" y="4287802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Compute: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16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16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33" y="3969138"/>
                <a:ext cx="3370891" cy="1027076"/>
              </a:xfrm>
              <a:prstGeom prst="rect">
                <a:avLst/>
              </a:prstGeom>
              <a:blipFill>
                <a:blip r:embed="rId6"/>
                <a:stretch>
                  <a:fillRect l="-12782" t="-102439" b="-15853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CE270C35-027E-694F-91E5-088C4987C2B0}"/>
              </a:ext>
            </a:extLst>
          </p:cNvPr>
          <p:cNvSpPr/>
          <p:nvPr/>
        </p:nvSpPr>
        <p:spPr>
          <a:xfrm>
            <a:off x="6390592" y="4316406"/>
            <a:ext cx="476151" cy="3429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/>
              <p:nvPr/>
            </p:nvSpPr>
            <p:spPr>
              <a:xfrm>
                <a:off x="7076392" y="4105973"/>
                <a:ext cx="1783080" cy="77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FC5703-24A3-6F4A-8AA5-56D328B7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392" y="4105973"/>
                <a:ext cx="1783080" cy="773032"/>
              </a:xfrm>
              <a:prstGeom prst="rect">
                <a:avLst/>
              </a:prstGeom>
              <a:blipFill>
                <a:blip r:embed="rId7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BFB80CE-F744-5A45-8C2C-DA105693B206}"/>
              </a:ext>
            </a:extLst>
          </p:cNvPr>
          <p:cNvSpPr txBox="1"/>
          <p:nvPr/>
        </p:nvSpPr>
        <p:spPr>
          <a:xfrm>
            <a:off x="2212086" y="5700317"/>
            <a:ext cx="2032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Correct CFO: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0AA60C-FE67-6B46-AA10-1274968485D3}"/>
                  </a:ext>
                </a:extLst>
              </p:cNvPr>
              <p:cNvSpPr txBox="1"/>
              <p:nvPr/>
            </p:nvSpPr>
            <p:spPr>
              <a:xfrm>
                <a:off x="4141695" y="5657408"/>
                <a:ext cx="2245743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0AA60C-FE67-6B46-AA10-127496848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695" y="5657408"/>
                <a:ext cx="2245743" cy="400366"/>
              </a:xfrm>
              <a:prstGeom prst="rect">
                <a:avLst/>
              </a:prstGeom>
              <a:blipFill>
                <a:blip r:embed="rId8"/>
                <a:stretch>
                  <a:fillRect l="-2235"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6F493A3-F4B5-1142-A30E-D249B2008C30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645A2-1827-9E4F-B8B0-D8F5BB1F70B5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B880E2-9FA2-FB4B-BB02-3778B5C5EF39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056CBA-7327-374B-ACE6-CBBE219F6157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7CDF15-1275-2C4B-AEED-D819C969CF1F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B3A34F-7340-2149-B380-FC53375B68C9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2A4B06-3F8A-0441-9F69-232ADD337F39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FF6C16-2226-2147-BA46-5D07554554B6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FF6C16-2226-2147-BA46-5D0755455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F4245B-4EEF-3240-8BDD-37A4862E3899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F4245B-4EEF-3240-8BDD-37A4862E3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497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Channel Estimation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485642"/>
            <a:ext cx="8503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Preamble to estimate the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/>
              <p:nvPr/>
            </p:nvSpPr>
            <p:spPr>
              <a:xfrm>
                <a:off x="3607244" y="2128418"/>
                <a:ext cx="556088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4A6226-DE47-7A45-AB41-0C1536EB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244" y="2128418"/>
                <a:ext cx="5560881" cy="387798"/>
              </a:xfrm>
              <a:prstGeom prst="rect">
                <a:avLst/>
              </a:prstGeom>
              <a:blipFill>
                <a:blip r:embed="rId4"/>
                <a:stretch>
                  <a:fillRect l="-913" t="-625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9B500D-01EB-4148-B637-B39F91B5D9BA}"/>
                  </a:ext>
                </a:extLst>
              </p:cNvPr>
              <p:cNvSpPr txBox="1"/>
              <p:nvPr/>
            </p:nvSpPr>
            <p:spPr>
              <a:xfrm>
                <a:off x="2255520" y="3086100"/>
                <a:ext cx="185166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Send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: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9B500D-01EB-4148-B637-B39F91B5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3086100"/>
                <a:ext cx="1851660" cy="430887"/>
              </a:xfrm>
              <a:prstGeom prst="rect">
                <a:avLst/>
              </a:prstGeom>
              <a:blipFill>
                <a:blip r:embed="rId5"/>
                <a:stretch>
                  <a:fillRect l="-4082" t="-5714" r="-680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D89C4-654B-C54C-A7E0-94FC226D013F}"/>
                  </a:ext>
                </a:extLst>
              </p:cNvPr>
              <p:cNvSpPr txBox="1"/>
              <p:nvPr/>
            </p:nvSpPr>
            <p:spPr>
              <a:xfrm>
                <a:off x="4038600" y="3072384"/>
                <a:ext cx="33708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−1,+1,−1,−1,−1,+1,…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D89C4-654B-C54C-A7E0-94FC226D0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072384"/>
                <a:ext cx="337089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12E03C4-B2F7-584E-8930-9DA0C90A135B}"/>
              </a:ext>
            </a:extLst>
          </p:cNvPr>
          <p:cNvSpPr txBox="1"/>
          <p:nvPr/>
        </p:nvSpPr>
        <p:spPr>
          <a:xfrm>
            <a:off x="2280666" y="3922776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Receive: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/>
              <p:nvPr/>
            </p:nvSpPr>
            <p:spPr>
              <a:xfrm>
                <a:off x="4063746" y="3909060"/>
                <a:ext cx="33708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(1),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(2),−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(3),−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(4),−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(5),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(6),…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671C48-847B-E246-9B7B-049C40C4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746" y="3909060"/>
                <a:ext cx="3370891" cy="430887"/>
              </a:xfrm>
              <a:prstGeom prst="rect">
                <a:avLst/>
              </a:prstGeom>
              <a:blipFill>
                <a:blip r:embed="rId7"/>
                <a:stretch>
                  <a:fillRect r="-58647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8BEBD816-C7B0-624A-9190-A53F954EEA24}"/>
              </a:ext>
            </a:extLst>
          </p:cNvPr>
          <p:cNvSpPr txBox="1"/>
          <p:nvPr/>
        </p:nvSpPr>
        <p:spPr>
          <a:xfrm>
            <a:off x="2280666" y="4718304"/>
            <a:ext cx="1851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Estimate: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AD2F34-8839-3F44-AB0B-BD2F12DDFDF2}"/>
                  </a:ext>
                </a:extLst>
              </p:cNvPr>
              <p:cNvSpPr txBox="1"/>
              <p:nvPr/>
            </p:nvSpPr>
            <p:spPr>
              <a:xfrm>
                <a:off x="3206496" y="4515777"/>
                <a:ext cx="3154680" cy="820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AD2F34-8839-3F44-AB0B-BD2F12DDF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496" y="4515777"/>
                <a:ext cx="3154680" cy="820546"/>
              </a:xfrm>
              <a:prstGeom prst="rect">
                <a:avLst/>
              </a:prstGeom>
              <a:blipFill>
                <a:blip r:embed="rId8"/>
                <a:stretch>
                  <a:fillRect t="-151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8B86A03-05A3-9044-86A8-FF7ACE23C0DB}"/>
              </a:ext>
            </a:extLst>
          </p:cNvPr>
          <p:cNvSpPr txBox="1"/>
          <p:nvPr/>
        </p:nvSpPr>
        <p:spPr>
          <a:xfrm>
            <a:off x="2280666" y="5716358"/>
            <a:ext cx="5717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two preambles to average noise: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6F4BF8-225E-E546-A4E0-B424B03C6351}"/>
                  </a:ext>
                </a:extLst>
              </p:cNvPr>
              <p:cNvSpPr txBox="1"/>
              <p:nvPr/>
            </p:nvSpPr>
            <p:spPr>
              <a:xfrm>
                <a:off x="6850380" y="5513831"/>
                <a:ext cx="3154680" cy="820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6F4BF8-225E-E546-A4E0-B424B03C6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380" y="5513831"/>
                <a:ext cx="3154680" cy="820546"/>
              </a:xfrm>
              <a:prstGeom prst="rect">
                <a:avLst/>
              </a:prstGeom>
              <a:blipFill>
                <a:blip r:embed="rId9"/>
                <a:stretch>
                  <a:fillRect l="-402" t="-1515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3EB0A8B-CED8-E84E-92F3-F070CAAA703D}"/>
              </a:ext>
            </a:extLst>
          </p:cNvPr>
          <p:cNvSpPr/>
          <p:nvPr/>
        </p:nvSpPr>
        <p:spPr>
          <a:xfrm>
            <a:off x="6141720" y="1055370"/>
            <a:ext cx="1152144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8F3B1-84A0-124D-A518-9C517D765431}"/>
              </a:ext>
            </a:extLst>
          </p:cNvPr>
          <p:cNvSpPr/>
          <p:nvPr/>
        </p:nvSpPr>
        <p:spPr>
          <a:xfrm>
            <a:off x="7869936" y="1055370"/>
            <a:ext cx="123444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BDD5D1-806D-EB4E-B332-D957C93F686E}"/>
              </a:ext>
            </a:extLst>
          </p:cNvPr>
          <p:cNvSpPr/>
          <p:nvPr/>
        </p:nvSpPr>
        <p:spPr>
          <a:xfrm>
            <a:off x="7293864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93E0AC-C4B9-DD47-914C-F6C17E31FF57}"/>
              </a:ext>
            </a:extLst>
          </p:cNvPr>
          <p:cNvSpPr/>
          <p:nvPr/>
        </p:nvSpPr>
        <p:spPr>
          <a:xfrm>
            <a:off x="9119235" y="1055370"/>
            <a:ext cx="576072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CP2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5379B-A4C0-5D4C-9A72-71549A9FC1D0}"/>
              </a:ext>
            </a:extLst>
          </p:cNvPr>
          <p:cNvSpPr/>
          <p:nvPr/>
        </p:nvSpPr>
        <p:spPr>
          <a:xfrm>
            <a:off x="2186940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624E6A-EF3B-8444-B0F0-259ED6FEBFC3}"/>
              </a:ext>
            </a:extLst>
          </p:cNvPr>
          <p:cNvSpPr/>
          <p:nvPr/>
        </p:nvSpPr>
        <p:spPr>
          <a:xfrm>
            <a:off x="3339084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272180-3A5C-5546-B024-BA47A34B7167}"/>
              </a:ext>
            </a:extLst>
          </p:cNvPr>
          <p:cNvSpPr/>
          <p:nvPr/>
        </p:nvSpPr>
        <p:spPr>
          <a:xfrm>
            <a:off x="4989576" y="1055370"/>
            <a:ext cx="1152144" cy="3429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Preamble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D8B4D7-D7C9-E24F-98DA-D28867F08DCF}"/>
                  </a:ext>
                </a:extLst>
              </p:cNvPr>
              <p:cNvSpPr txBox="1"/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D8B4D7-D7C9-E24F-98DA-D28867F08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876" y="963672"/>
                <a:ext cx="881629" cy="5355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5DA061-AD96-F14B-84C8-B3202B8A0D6B}"/>
                  </a:ext>
                </a:extLst>
              </p:cNvPr>
              <p:cNvSpPr txBox="1"/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 dirty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5DA061-AD96-F14B-84C8-B3202B8A0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152" y="963672"/>
                <a:ext cx="881629" cy="5355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88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25" grpId="0"/>
      <p:bldP spid="27" grpId="0"/>
      <p:bldP spid="37" grpId="0"/>
      <p:bldP spid="40" grpId="0"/>
      <p:bldP spid="41" grpId="0"/>
      <p:bldP spid="42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Phase Tracking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E27E32-371C-E840-8E14-5EF51F194220}"/>
              </a:ext>
            </a:extLst>
          </p:cNvPr>
          <p:cNvSpPr/>
          <p:nvPr/>
        </p:nvSpPr>
        <p:spPr>
          <a:xfrm>
            <a:off x="2529840" y="123444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20" b="1" dirty="0">
                <a:latin typeface="+mj-lt"/>
              </a:rPr>
              <a:t>So Far: </a:t>
            </a:r>
            <a:r>
              <a:rPr lang="en-US" sz="2520" dirty="0">
                <a:latin typeface="+mj-lt"/>
              </a:rPr>
              <a:t>Estimated and Corrected For Coarse Value of CFO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5E7450-D352-144E-B717-77ADE4BFA803}"/>
              </a:ext>
            </a:extLst>
          </p:cNvPr>
          <p:cNvSpPr/>
          <p:nvPr/>
        </p:nvSpPr>
        <p:spPr>
          <a:xfrm>
            <a:off x="2529840" y="1920240"/>
            <a:ext cx="77495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80" b="1" dirty="0">
                <a:latin typeface="+mj-lt"/>
              </a:rPr>
              <a:t>Residual CFO:</a:t>
            </a:r>
            <a:endParaRPr lang="en-US" sz="288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E61499-8BEA-2146-AC8C-39E42316396B}"/>
                  </a:ext>
                </a:extLst>
              </p:cNvPr>
              <p:cNvSpPr/>
              <p:nvPr/>
            </p:nvSpPr>
            <p:spPr>
              <a:xfrm>
                <a:off x="3898152" y="2634186"/>
                <a:ext cx="5101739" cy="473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E61499-8BEA-2146-AC8C-39E423163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152" y="2634186"/>
                <a:ext cx="5101739" cy="473591"/>
              </a:xfrm>
              <a:prstGeom prst="rect">
                <a:avLst/>
              </a:prstGeom>
              <a:blipFill>
                <a:blip r:embed="rId4"/>
                <a:stretch>
                  <a:fillRect l="-24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685E1-A8A3-6C45-B050-1E225923808D}"/>
                  </a:ext>
                </a:extLst>
              </p:cNvPr>
              <p:cNvSpPr/>
              <p:nvPr/>
            </p:nvSpPr>
            <p:spPr>
              <a:xfrm>
                <a:off x="4861560" y="3324898"/>
                <a:ext cx="21259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685E1-A8A3-6C45-B050-1E225923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324898"/>
                <a:ext cx="2125980" cy="430887"/>
              </a:xfrm>
              <a:prstGeom prst="rect">
                <a:avLst/>
              </a:prstGeom>
              <a:blipFill>
                <a:blip r:embed="rId5"/>
                <a:stretch>
                  <a:fillRect l="-595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Up Arrow 2">
            <a:extLst>
              <a:ext uri="{FF2B5EF4-FFF2-40B4-BE49-F238E27FC236}">
                <a16:creationId xmlns:a16="http://schemas.microsoft.com/office/drawing/2014/main" id="{2FB455DA-E718-0341-9921-D3D196C770E0}"/>
              </a:ext>
            </a:extLst>
          </p:cNvPr>
          <p:cNvSpPr/>
          <p:nvPr/>
        </p:nvSpPr>
        <p:spPr>
          <a:xfrm rot="1760716">
            <a:off x="5581650" y="3695128"/>
            <a:ext cx="205740" cy="4114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B53E1DB3-E8BA-3E46-A20E-1F94FF2A4DA4}"/>
              </a:ext>
            </a:extLst>
          </p:cNvPr>
          <p:cNvSpPr/>
          <p:nvPr/>
        </p:nvSpPr>
        <p:spPr>
          <a:xfrm rot="19181751">
            <a:off x="6616143" y="3685501"/>
            <a:ext cx="205740" cy="41148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1322EA-B6E7-8F4D-83A4-00AF78FFA991}"/>
              </a:ext>
            </a:extLst>
          </p:cNvPr>
          <p:cNvSpPr/>
          <p:nvPr/>
        </p:nvSpPr>
        <p:spPr>
          <a:xfrm>
            <a:off x="4671062" y="4130622"/>
            <a:ext cx="164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j-lt"/>
              </a:rPr>
              <a:t>Coarse CFO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4457F-1BD3-EA48-B526-CD30E2FF6457}"/>
              </a:ext>
            </a:extLst>
          </p:cNvPr>
          <p:cNvSpPr/>
          <p:nvPr/>
        </p:nvSpPr>
        <p:spPr>
          <a:xfrm>
            <a:off x="6393852" y="4130622"/>
            <a:ext cx="164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j-lt"/>
              </a:rPr>
              <a:t>Residual CFO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F22375-187F-534C-A99E-7A5648BE52AC}"/>
              </a:ext>
            </a:extLst>
          </p:cNvPr>
          <p:cNvSpPr/>
          <p:nvPr/>
        </p:nvSpPr>
        <p:spPr>
          <a:xfrm>
            <a:off x="3695701" y="4602851"/>
            <a:ext cx="530419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60" dirty="0">
                <a:latin typeface="+mj-lt"/>
              </a:rPr>
              <a:t>We estimated and corrected for coarse CFO!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0726A3-71BD-4E4F-B921-65108E5E7CEB}"/>
                  </a:ext>
                </a:extLst>
              </p:cNvPr>
              <p:cNvSpPr/>
              <p:nvPr/>
            </p:nvSpPr>
            <p:spPr>
              <a:xfrm>
                <a:off x="3695700" y="5098963"/>
                <a:ext cx="5304192" cy="773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160" dirty="0">
                    <a:solidFill>
                      <a:srgbClr val="C00000"/>
                    </a:solidFill>
                    <a:latin typeface="+mj-lt"/>
                  </a:rPr>
                  <a:t>Even small residual can accumulate over time to create large phase: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16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6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16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16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16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160" dirty="0">
                    <a:solidFill>
                      <a:srgbClr val="C00000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0726A3-71BD-4E4F-B921-65108E5E7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5098963"/>
                <a:ext cx="5304192" cy="773097"/>
              </a:xfrm>
              <a:prstGeom prst="rect">
                <a:avLst/>
              </a:prstGeom>
              <a:blipFill>
                <a:blip r:embed="rId6"/>
                <a:stretch>
                  <a:fillRect t="-4839" r="-1432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065E43D-DF5E-8B45-A026-99B9D720F342}"/>
              </a:ext>
            </a:extLst>
          </p:cNvPr>
          <p:cNvSpPr/>
          <p:nvPr/>
        </p:nvSpPr>
        <p:spPr>
          <a:xfrm>
            <a:off x="3664886" y="6031022"/>
            <a:ext cx="5304192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Need to track the phase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563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 animBg="1"/>
      <p:bldP spid="13" grpId="0" animBg="1"/>
      <p:bldP spid="14" grpId="0"/>
      <p:bldP spid="15" grpId="0"/>
      <p:bldP spid="16" grpId="0"/>
      <p:bldP spid="17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Phase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2248946" y="4136893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946" y="4136893"/>
                <a:ext cx="3366994" cy="410112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FE32E6FE-97ED-0249-A719-E13AF7E1EBA9}"/>
              </a:ext>
            </a:extLst>
          </p:cNvPr>
          <p:cNvGrpSpPr/>
          <p:nvPr/>
        </p:nvGrpSpPr>
        <p:grpSpPr>
          <a:xfrm>
            <a:off x="3325108" y="2680428"/>
            <a:ext cx="822960" cy="812719"/>
            <a:chOff x="4394200" y="1732109"/>
            <a:chExt cx="914400" cy="90302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B4C27-8572-044C-9B67-B14CC1D46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30" y="18626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3CECD21-F1F1-BA44-965A-45D18A5C7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245" y="245254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DC8923-4C98-3742-89D5-78E53916E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18266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0096FA-B98B-F145-97FD-75014FBDE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8405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512B9D7-3C71-574A-AA23-5D2491374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633" y="23867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5883A5-2D51-3C4D-99E3-6194BCD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39970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14A8DF9-A4A8-8E4F-B5AD-1915C5C0D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9831" y="23505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72923B-E5A2-6749-823B-19EA87D3A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3430" y="2322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9C7EB8F-203C-2A4E-AFE7-D32C74B73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289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A11278C-4854-3F4B-B91C-56B1C3688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031" y="22534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D88D31C-4B66-1E41-9D49-415C4A8DF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2677" y="22265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97F5E5-94C4-5A4D-A286-75F443F45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5604" y="21815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E23CF33-D0B8-C246-9993-BAC70E539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3504" y="2118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569A916-2869-834E-8DC5-8A90869B3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4200" y="20776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8199999-A73E-0247-89B1-1550ED349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402" y="20662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05075D-B0ED-8B47-A81B-43E1EA62E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8772" y="2025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AC9680-144A-0C48-9F7C-800D3D5D5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7854" y="20009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DFFFF65-8ACC-C34E-934A-4A2649F34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0458" y="197203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C5044D-BCA1-E048-BC19-E903353D3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384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EEA8482-810B-AB4A-8A1C-6A352A09C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9362" y="19147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910D51E-A50A-764B-A9A1-E020619F2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8375" y="18707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83B87F8-89DE-154B-BA3C-1CE963CBC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1874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4E7DB1F-C075-B34E-BFAE-3CFF75AC8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995" y="25516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8576B09-73DC-7245-A26D-4AA47AAF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846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14E58F5-8BFD-5D47-ADF2-3E0345D9E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161" y="25441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7CC7294-9D79-2745-AE82-D8187C929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9460" y="17515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C45430E-6582-C94D-BEE0-68BC9B279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84715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8BCCAD-D37E-184B-9704-97D7EF62F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1489" y="25683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BE45CDC-CE51-C84C-89BF-7A1003F5C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5990" y="176269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65EF515-EB9E-C64B-8467-26FD0038C0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9185" y="17404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4AE3F35-F8B3-524F-9C00-EF6F794EA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851" y="17321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EF939C5-798D-6B49-8987-C220C41C2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3886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5C50CDB-15B0-5D42-BC77-35DC66D91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3330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BBCCE19-348F-EF44-A3B5-6E3EECC9A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602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1A34FED-9D0D-CF4B-BB26-C319E307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248591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5628E0A-9615-724A-B992-7E243DA0B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380" y="25110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C62064-D112-9D4B-8494-81613CD64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438" y="25458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BCE11E1-64D4-444B-BA89-77C10EA97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903" y="25426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2189A31-89D3-0941-95B5-6203B72DC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4171" y="2581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DDEF31-0AFE-9C4F-A4D7-7C507D16C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8844" y="25763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65537D3-13BF-6943-B0C5-738F54612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785" y="2594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1D6271-4550-304F-A3D8-3D9707E2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0410" y="24330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100D9F1-B6E2-5B44-9A62-00CFCC58C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9556" y="23926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F0A1E0C-189A-D14C-9058-552EE5E1B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8488" y="23826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C383C99-223F-F645-A2F5-32E10E8D7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8196" y="23397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C8788F4-FD69-8247-A649-DE935D327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4320" y="23265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B0BA7B6-D9CA-6F47-988B-0C883DB07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5100" y="22701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796788C-BB62-8D4D-BD57-F5AE83DD0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3532" y="2469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1DF81F2-052A-474D-82ED-FEB78902C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7905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8D444B6-D8BE-3840-A8DF-9FFBCFEF3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099" y="18053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693D407-8FB7-2A43-84F3-9968B2260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6890" y="17749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59AA3E1-E582-BD4C-A276-9EF50A553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8676" y="25234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23D3B05-A2F2-B548-B33D-F554CCB9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9994" y="177938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3C31E15-B0A3-0941-9F14-F613B51E4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5345" y="17571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C809DB-D6FA-B64A-8064-75D14B730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1344" y="2601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1DA89D-60F2-CA43-B8BC-8252A8AC2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1229" y="17376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0A244CE-5849-AF4C-982F-22C60661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6689" y="17738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E55547D-0958-8B4A-8A11-0B834876E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8082" y="17691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6CDB42-F080-CB4B-BB15-61532373D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5182" y="17654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C4AF629-1B70-ED42-A668-80C74CDE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680" y="17932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E1F3D0A-DF38-D942-B245-AA8CB9F4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8786" y="18349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3007103-AC48-554D-B67E-992138B708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3659" y="18609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F18C5EE-5AC2-A642-8854-DF067F236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5511" y="18782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AB1D47A-109F-C74D-911B-27AD199B7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8616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A7A49F6-C3A4-384B-9006-EB885BF18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0329" y="19406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2AC9423-2C9A-1943-9A08-A7C9A1BFC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9146" y="19831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223BF47-1567-414C-84F5-24F055747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59" y="20088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E0ABA4C-2B2B-A343-92B5-533F4DA62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763" y="21576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2A0E6-90FD-2149-A9CB-5446C9504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5229" y="20519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4FCF1E2-28DB-514F-AAD1-BD51EFCC1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49" y="21033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E03FDF0-23CD-DA4E-B41F-C99B4A1FD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78" y="2215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94C5C11-6775-0241-8889-FC1EBBD2C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375" y="2268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0A60779-7A5A-D44F-9E24-4FEB66027CA3}"/>
              </a:ext>
            </a:extLst>
          </p:cNvPr>
          <p:cNvGrpSpPr/>
          <p:nvPr/>
        </p:nvGrpSpPr>
        <p:grpSpPr>
          <a:xfrm>
            <a:off x="3328802" y="2670103"/>
            <a:ext cx="814181" cy="833370"/>
            <a:chOff x="7029579" y="1789786"/>
            <a:chExt cx="904646" cy="925967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D3A36B5-7917-7B40-AAED-D2D14CC858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6415CF-5801-4E41-BF8A-268CE35C43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7ED724E0-B6F3-6349-84C5-09E0977F57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75EBD74-A7FD-9946-A0A1-9D614DD6DE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2F32796-0C06-4E46-B2EC-246A7F36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5D2166-6B74-FB41-937B-5B9DEA42DDD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927F1AEA-D94D-2F4F-9935-4F97CC3378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31198BAA-E31E-004F-BCD4-94BEF34992B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D6E0687-2418-614F-B713-D954D498AD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12E9DEC-B7FD-8C47-ABCB-6E91BD03FD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E20D34A-C1FA-9C41-880F-3644B8EEA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683E9F5-8ABD-624F-81B3-2B996D4CAA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7A5F7CD-6DE5-AB44-8142-53252E4192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98BE745-97F5-5F4D-8BCF-57CA1F07D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6E9C89E-FADC-4748-AB7A-0C6649C223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6218A65-3F48-6F42-A59B-6E5B837EA7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55576B8-8896-5640-AE91-5B60FAE4C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5D34F01-4A39-634F-B448-6BC71F36FD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C3868FF-EEE0-6849-84BF-E8AEB64EB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21989B-F433-1445-AECE-E6CC207D55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0A77FE3-61D4-5046-AA53-2D6D8C573E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82F87FC-E5CE-D249-8B71-E28ED30A07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8661708-9775-224A-ABF9-EE41BDB234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1B06A2E-D628-3B45-B9EF-BB72B9DCC7C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F84080C-11A2-EB47-B995-053FD2EF9B6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1EB7C8A-9FB1-6042-9492-38E340D11D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28B6456F-715D-D54F-B227-2443C941A6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46B4D4E-27D1-2248-BEC6-0922DC449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F4F77C2-4847-484A-B499-902495B21C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866E1E9-9BF0-9A4C-BE9A-8A9E7865F0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7B8C6E1-21BA-CB4D-8E2B-BCE75DF036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4B426C0-48E8-6949-8B55-C76BA1F7C9D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9C4953D-AFC5-BA4B-B5B2-09BF42D8E8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277192-CFBC-9747-AA42-1A7C86B8A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8C7578F-9814-9E4C-846A-4F71599534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06BF9EB-CEE0-C74D-9B88-FF32F3C059C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E0A22F-E698-4743-8254-5B862FE83B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7C3A04A-8966-7149-A698-918837F9547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FABB028-3CA3-CA40-8601-8D950AAAAA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6568C80-14E6-D845-ACCA-4BD0A6D36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B8BB459-2EDE-8141-9F71-FD165F5B818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0B5A5C-89B3-5C4F-AD83-6972D8D6452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4166748-F81E-F541-BA71-A6D46F614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B02BA4E-5D3E-4143-ABF6-F71C008C274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8F34478C-1AB3-5140-B2EA-2D1FACF4ED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1AD50EA-4411-CF49-A79B-415CA67B8D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7E58820-8C88-7F40-BB8C-10CAEBC782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A645235-4C4B-E642-8C2D-E2FDE635EFF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8FBE674-9B7B-324A-811E-9A9BD09D92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724A6B4-A989-1347-85E5-98FF2D1D52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615CDC7-237D-D344-8824-ABA8A8FE553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A518A0A-D81E-C14E-821D-2361F9C1E6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7CD87C1F-C9A9-EA49-9337-0CF1A09E76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69E17345-9F6B-AD48-806E-0EAC7B61F4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8F87DFF-1550-234D-9001-DDC2EA0F41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A585537-D3E9-A144-96B4-29118A0602B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C59FAF7-64C0-F144-B276-E8BC6722226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B540CB4-2E72-D94E-92BF-B986485CE3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11F324-9B38-BA49-953A-548389934C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A303E166-DA07-5843-82C8-3E93F226C2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4B4BDFF-AAC2-214B-BF7C-DB5554FC962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35E471-E6D6-C747-B2D3-56552A5812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5E7E75A-5BEA-074B-86C2-CF424D23F7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48DEFBB-B26E-B342-96F5-9F7B18819B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CDE3F410-98E0-4F4F-AF20-0C3FBDFA62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717B294-CC15-D342-8E91-E2E64042F8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1CCD850-45F5-8541-BC75-530F0EAADE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302E665-84D6-AE41-ACB5-343D48C897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59A83A-866F-0B44-8BE2-25C32F7D7B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5E71970-C364-8E4E-89F5-1E8D4294E68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77315B0-05C8-004D-8621-6F0B6B7152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07DFBD52-9E75-AC4E-A89F-5FBABF135D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C23C5C-CF43-E448-A3A6-17C3AFA359AE}"/>
              </a:ext>
            </a:extLst>
          </p:cNvPr>
          <p:cNvGrpSpPr/>
          <p:nvPr/>
        </p:nvGrpSpPr>
        <p:grpSpPr>
          <a:xfrm>
            <a:off x="3337839" y="2652376"/>
            <a:ext cx="826388" cy="842529"/>
            <a:chOff x="5433468" y="3265796"/>
            <a:chExt cx="918209" cy="93614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0E1653-DF99-E542-B69C-BF0175276B9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63F7FBB-00E6-C942-AE2B-4DA2F26210E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9D877D3-5259-0241-A150-6446418A11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29B1A08D-B62A-5242-A25C-DABA7CE2AB1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6FE8670-BAC6-B84C-B8B2-B2489F626DF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E24DEA7-1F7C-694F-B2D9-F376BC84A2E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CDC2EAF-D56F-6046-AEFF-107D5933EA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DD90DCE-4F7E-4842-8DDA-CF5A6E2FA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9C4083A-F8C7-6D4A-B5E0-F40A8CACDA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FA797BE-968D-D147-8044-85480151C71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8B5B9CF-FEA9-4D4B-90E2-8BE8DAE5DE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046A41BD-BE68-A547-A385-BEB88D11AD5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1E560B0-EE8A-014C-900E-9343EC7601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C767E770-0F5F-A041-9F6F-7E3B6897685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787DA59-3572-BA40-8A16-DDD8428135D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088B484-955C-BA46-B228-D9C714DF518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3E0494E-F11D-614E-9A5D-21EADBBF107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94628F5-2220-BF40-B78D-AE0F566B75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CBF396D-494F-8D4B-98DC-59E2785449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BEFAEBC3-A056-A142-9CFD-1A8AB2979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0DF2837-A9CA-5645-91F1-7BC8ADC024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0278FECE-7BDA-074F-8399-2D4A7713A11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1C97AC8-6A56-294D-BB44-353B392DEAB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A7C2BF3-9D36-5C4F-9DE4-641FAA393C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CE916F57-EF9E-0842-BD34-1BEF134D085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982FA51-7D2B-054A-B04F-84967DAE813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109E46B-65D1-1F42-B829-2C1E637180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22E1EB26-D332-9047-AFCE-DDA4417328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37CB644-E544-E74E-A45C-C9427034F67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C82F21F-B29A-0E49-A74A-96F04949E24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A7EEC4C-A3EF-3B48-93E8-A349EFA42D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E94FEFC-06F1-9B48-835B-EF6658BE8D6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DB59731-C73E-584C-BD78-B0E576E54B4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C0B02FB-EE7B-F146-92A1-5F399B729C7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D18C5A6-37AF-7D46-B179-12278E324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8B04464-5140-784C-AFC1-940EAF90317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154443C-506F-0540-96A2-C359824C49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D70E2DB1-F256-A94E-A349-53712FD57DA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4617D90-8377-F447-AF40-047336B88B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165487C-242F-584E-8B5B-6D23A18A239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DD63DCD1-EFE4-3546-9819-898D257444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6AE14C40-DD06-CD43-985D-0BFDC385B05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3A184F2-9385-414C-9B55-6E288EB0864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98ECDC8-16BD-0547-8AC7-672847FE64D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682CE5B-A646-7243-963D-243758ED0C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FA8D7E5-15C5-024E-BBBD-922A4C504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880B6DD-83FF-FA46-AD7A-7B50B1E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AF022C4E-7FFE-9C46-9C5C-FC84625D1DB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2F5A909-72B8-5F46-B54F-1C350C1AB19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11F0CA2-DA10-CD40-BE78-7AA43EDB8A8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2F1C9AC-1C02-EB47-A4A8-7C86CB21F9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B424266-BCD4-2347-B9C3-54C26F0AEA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9ED8BC21-E645-1443-8A99-29F9035FE1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716A5EB-2FBA-454A-8C72-7456BA83A1D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49BB41D-2C13-A94F-B42C-8E008C8C988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27AE5F-5391-4447-A896-51369719938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2A96CDF-E197-CD4C-92AE-70E8C44909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7A87DD1-3250-C944-8247-BC161D3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9900799-602A-C148-9F83-081F21E1F6F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BF028B2-B7C5-424E-9CBC-478B391D67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3B6DFF8-C3A3-0948-B5D4-FD5D6D62A1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0D94468-B3CC-0E4D-82E0-DCCB6BB80C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1141065-2DA0-B54E-ABD1-3BC60F1D452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F20C8BD-2E59-8E40-816F-FCBD6513C6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3A608FC-2B42-AA41-9AAC-0E6ECC9E74C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F797DFE6-A8CF-4E40-94CF-4C3261BF1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F6E2714-BE20-8E43-9857-9E25136CA30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0616231D-2B73-FB45-B1E9-A8817346DF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5C691CE-0A80-8840-92D4-6808C09912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5BCE7E-89BC-7841-A944-0CD5E7DD9F0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6F9B892-4A7C-424C-B77A-330FAEE230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0825D84-E180-064B-8CD2-A35C2FBAB1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8CD6710-86BB-5C43-B1AC-F141D674E0E0}"/>
              </a:ext>
            </a:extLst>
          </p:cNvPr>
          <p:cNvGrpSpPr/>
          <p:nvPr/>
        </p:nvGrpSpPr>
        <p:grpSpPr>
          <a:xfrm rot="17263340">
            <a:off x="3329380" y="2656955"/>
            <a:ext cx="814181" cy="833370"/>
            <a:chOff x="7029579" y="1789786"/>
            <a:chExt cx="904646" cy="925967"/>
          </a:xfrm>
        </p:grpSpPr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9C9F157-364C-CC49-B321-59BF415D83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AF5F64D-9010-F141-9E5F-2CD93E59784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968962C0-1AA0-4F4A-B063-44DCFC5B9D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49BFC40-1CEE-014B-94BE-47A1D6BEDF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B8C145B-D528-B943-AEDF-56B213B1B37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A15074E-6FE8-AA4F-B27B-2E0F9A7322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922835C-C60A-A741-9943-5900A45980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DF44FB9-6BF5-A441-9D21-9C562C17565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BE3467D-B828-7F44-8305-8090370CDE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B3DC6647-4005-F54C-B358-F68B535192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102FE9A-B422-044B-B619-10C86CAA84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9FE45BB-B9C1-924D-B912-03E0584E81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920D1A8-0454-044B-AA2E-F9AFD25C2C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30AA1B5-A839-274A-AD62-7E9A87E9C3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FC469D79-2A3D-D146-A9FD-A09C0F5BAF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F6F5762-02BB-7F46-9E71-496174E080F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05A8C15-CC43-1149-B96D-EE449D3A97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2B45FFA-3599-6C4B-A5ED-FFD2FDF00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0D6EEF5-2D73-6E49-8125-232AC56C66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27196533-2962-454E-8EBE-BEA271BDBD4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26E4B869-047C-D84C-AFCC-E90075553B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78D158D-6EAA-8C42-9F35-7ECB463DA4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05D8177-19DC-9D4B-B08F-7899E4A253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9F54F6EE-AD85-6948-837B-617F2491A2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B4E1E2-3A33-1F4C-B291-69B62EFC3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B1678E6-8F39-944A-B90F-5875ABB46F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3C08FCE-D819-3B4D-A620-0BD866CD9F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3C53664D-D363-0346-AF26-D332EE166AD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B32F486-2A9E-2C43-A117-43BF1E686F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884A489-2AF3-A547-A067-D251EB6489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B848E-B699-724E-A85A-A7E321489B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DF876DF-49E6-F545-927B-701BA9ED57D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247432-37BF-EA4E-B4F6-11C60C65C0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A28FE34-919F-7748-B05C-16804C0EAB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7D19B90-577C-5B4C-AB10-054029F9F9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07CB927-13FA-1543-9968-7EFCC3A431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E3F614D-DF9F-B243-8107-5B884DBAF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1D103FD-5578-0440-BD66-35CA6BB58F3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ECCA82C-CC37-3142-9D2C-E7C13717A9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E440BB4-F446-744C-9C12-8880C91034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717BDC8-3FD0-0E4F-BE4C-C4B0A0CDD5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63BB619-1105-C042-821B-F919F628A3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F438ECB-01AB-D342-990C-B04710B738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D4DA3B1-596B-F141-9862-F0A0481E83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65E77D5C-E41A-1845-BAFD-A6F9B29983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7CFBF36-AA31-0D40-BBCB-4168903751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C4DEE4EA-BDC4-E145-BA5F-F979F638A1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BA8F3F16-5E35-D440-94E0-37B95E067C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895385A-56D8-FD48-A199-98C1118491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76AA0168-3B15-6547-B56D-F1CFE62D2FD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F949066-5FCB-C34A-9A42-E74FC1416E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9AA708BE-D94A-2641-B942-2253EDB343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45872561-FE35-6C46-BD5F-ECB784B242E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64E1545E-E72D-E44C-A93F-3405E8C231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1FF7F8D5-13B2-DD41-B7EB-2A98262F07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D010047-1C0B-0F43-B4B5-9A74396F22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66246C95-360A-9D43-BC68-6ECBC1DC92E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E97C8EE2-6A9F-8943-855A-9FAA965946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60C1C8C-86E6-DC48-9573-0864196FC0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D7A28744-A610-474D-9E46-796087BE01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F484B1E-89B6-8143-B5BD-C6BC5C7643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C3E45E0-B9A1-8E4B-B91F-C432F9C3AC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1E120D1F-BC14-B34B-A8F7-43C9474592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3E54AE6A-8F86-DF45-A7B3-690704FE24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02E4328-0B7C-CC4B-9ECB-64268DA9046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1280AFAC-037D-C147-9900-3CD8AA09771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91D2DA4-8D0C-7340-8091-BBA662FE3A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D911C5A3-54BE-3D4D-BF53-590F0D201E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1A6F620-E7D7-C54D-AD17-7DC3C255E1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295D99DD-00CC-8241-AA94-611813D0DC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2DE802C-F1D6-6C45-8217-4C7A3FEA69B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2FFF771-F212-624C-BC3F-F944ED1A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3C94959-5683-2948-AEAB-AF1D2A85CA22}"/>
              </a:ext>
            </a:extLst>
          </p:cNvPr>
          <p:cNvGrpSpPr/>
          <p:nvPr/>
        </p:nvGrpSpPr>
        <p:grpSpPr>
          <a:xfrm rot="5400000">
            <a:off x="3328801" y="2670104"/>
            <a:ext cx="814181" cy="833370"/>
            <a:chOff x="7029579" y="1789786"/>
            <a:chExt cx="904646" cy="925967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3E87EC1-833E-E74C-B162-E587E1028F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466B350-B68A-B54F-9BFA-162F42647C0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70F3A605-A5D5-0D4E-A901-307EF845FDE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75EDC68-EB46-5242-A8C5-C3E0CD68ED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A81DEF2E-8BC1-6543-B297-11ED4C16A8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E651082-C264-BD41-B7B4-08811F09B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A1A93F6-5955-3A4C-A9A4-19D7D905E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08399154-75D9-A74C-A0DC-1A4597826D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6516C68B-0BA4-6143-8B43-180F0AA48E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3EF1CA1B-7BF9-0643-9FA9-09118BAFA5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20121F3A-7A5E-BE41-877C-D89A9B5F1A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0E44F9F-75AA-7249-9543-5F4086EDC6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B06FD908-DF17-3B4C-AD02-B3A19F4BF1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30E2A43-7B6D-404B-BCC4-12F52DD223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24DB79D-7DEA-444F-8F1A-58F0E804F2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B6B18A46-33B7-F84C-A947-B4A74289D3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2A4ABBA-EAEE-5446-B5AE-277BD8949F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61D8BDA8-B38D-F146-9331-070DD46B17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DD0FCF6-5345-9F4A-91ED-44AEEA657A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0BA189DF-8350-1649-9B02-EC909E08BD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E352A33-B426-F54A-B9C7-5ADF52605D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5FEAC88-424D-A343-97D2-F493424032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25B54D75-5E52-C64C-91E0-254F8140C8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F0DA253-040E-684B-8B78-9FCC8AC1F8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336BA75-A38F-D642-965C-CBFB796666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93B088CC-A876-664D-956E-DCFDA82E6C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CBF8805C-8E1A-5044-88FA-37C140DDDC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4C78A12-8974-7849-ABE9-CFBBF2B1AB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2A6FFD1-E4EE-684F-8EE9-3BAD8E88AD7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C27B1327-1500-F140-B7FB-683EE3ADEE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0180CB9B-EDEA-0D48-98E0-F8F4878073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A70A45A-25E7-F243-A7BC-35754167B7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4C3F08-00F3-AD4D-B2AC-62FEC33B5C6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C2C0CFA8-1D5F-8645-AA64-F6D54439E4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935E8509-BBE7-DC40-A3FC-82F28A1B5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8195A97-CE79-1F44-9EF1-B564EA62A00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EE364CBA-E340-C043-98CF-7BD960D6BAA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75B6DD6-5F4C-914C-AF2C-755BE93158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478A46BF-9EAD-D943-8883-259CFAA7F00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F600082D-CDB0-994B-A4A4-E10C6E53AB1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5D817B1-3FC2-A348-8AA6-9343254983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91B3648-D4C6-AD4D-9FDC-625DB99AF12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3784F9E8-878C-9249-8F79-944D31A00C8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985B1C70-CD4E-F04A-B98A-7935CE0035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ED6AC226-7B73-3C4A-9ECA-B06294AEBC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155F3DE9-64DA-044E-8C34-C236C54B00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88DFA0A3-4ACE-AD45-8454-8570A6A46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6081412-68E8-0343-9EF5-5D8CF94121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BDC2D91-F9CF-1B48-9F71-762DFA8C12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8D9B7879-5335-6A40-90B8-A39E3AE1F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D95343E1-B3EC-C845-80A8-79A6F310F9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715F8511-0D4E-644E-8980-0B4C59ADE6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A8CE58A8-7E0E-DB40-91BA-3603B43776F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EF3B301-D2B2-5144-B37C-EFFB4622F0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8F6E74C9-897D-A841-A02E-AEF6826E1A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2D6A26C7-B8BE-3F49-A6C4-A44AEF158B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35AB465F-3514-4947-BAF0-3C784597EF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E623397C-CFCB-2D47-AD26-6568D6584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61DE-DFF3-1249-B627-A20934A4C26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C9FC8AB-215D-CF47-A059-3686B47909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533D063-F385-0E42-98E0-78ACF9F4EC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7E1FBD2-07DD-5F4C-8103-A91894B42A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6264FC4-CAD3-2C45-B74F-C5FC79B9B9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D1DC1FF2-181B-7543-8FA6-05F6C4AFA3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5992F41-5D0A-3D4F-B882-0E3E2E30A6D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DFE79C2-C046-2740-B634-65EF7C74624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E7AC74C-F237-294E-8C84-FBE88D3E5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BD317F3F-66C8-C240-8BD8-A3015A917C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88F0B435-5FDF-B341-89AD-D4C46A34BA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E172D13-349B-A141-BF57-4EB65CC697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3C1AED1-0093-514D-AFE9-5F2149EBF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ED57421A-08D1-5D43-87B0-09F441BCEABA}"/>
              </a:ext>
            </a:extLst>
          </p:cNvPr>
          <p:cNvCxnSpPr/>
          <p:nvPr/>
        </p:nvCxnSpPr>
        <p:spPr>
          <a:xfrm>
            <a:off x="2586356" y="3079826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B730289C-8FB0-E14D-9B8C-C367AA2C7435}"/>
              </a:ext>
            </a:extLst>
          </p:cNvPr>
          <p:cNvCxnSpPr>
            <a:cxnSpLocks/>
          </p:cNvCxnSpPr>
          <p:nvPr/>
        </p:nvCxnSpPr>
        <p:spPr>
          <a:xfrm flipH="1" flipV="1">
            <a:off x="3727400" y="2037123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9C7BF0B9-D38E-B440-AF0B-60ECCFB696A0}"/>
              </a:ext>
            </a:extLst>
          </p:cNvPr>
          <p:cNvCxnSpPr/>
          <p:nvPr/>
        </p:nvCxnSpPr>
        <p:spPr>
          <a:xfrm>
            <a:off x="4582673" y="3018104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/>
              <p:nvPr/>
            </p:nvSpPr>
            <p:spPr>
              <a:xfrm>
                <a:off x="4374059" y="3066679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059" y="3066679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/>
              <p:nvPr/>
            </p:nvSpPr>
            <p:spPr>
              <a:xfrm>
                <a:off x="2733888" y="3066679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888" y="3066679"/>
                <a:ext cx="431528" cy="2862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/>
              <p:nvPr/>
            </p:nvSpPr>
            <p:spPr>
              <a:xfrm>
                <a:off x="4969668" y="3128114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668" y="3128114"/>
                <a:ext cx="166212" cy="249299"/>
              </a:xfrm>
              <a:prstGeom prst="rect">
                <a:avLst/>
              </a:prstGeom>
              <a:blipFill>
                <a:blip r:embed="rId7"/>
                <a:stretch>
                  <a:fillRect l="-21429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/>
              <p:nvPr/>
            </p:nvSpPr>
            <p:spPr>
              <a:xfrm>
                <a:off x="3773341" y="1750173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341" y="1750173"/>
                <a:ext cx="193643" cy="249299"/>
              </a:xfrm>
              <a:prstGeom prst="rect">
                <a:avLst/>
              </a:prstGeom>
              <a:blipFill>
                <a:blip r:embed="rId8"/>
                <a:stretch>
                  <a:fillRect l="-3750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Oval 481">
            <a:extLst>
              <a:ext uri="{FF2B5EF4-FFF2-40B4-BE49-F238E27FC236}">
                <a16:creationId xmlns:a16="http://schemas.microsoft.com/office/drawing/2014/main" id="{6AB53FCF-6CBD-2B44-8760-FA9881DAF47D}"/>
              </a:ext>
            </a:extLst>
          </p:cNvPr>
          <p:cNvSpPr/>
          <p:nvPr/>
        </p:nvSpPr>
        <p:spPr>
          <a:xfrm>
            <a:off x="3686252" y="3447137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15726D7-0788-064B-A538-B6D5714AC47D}"/>
              </a:ext>
            </a:extLst>
          </p:cNvPr>
          <p:cNvSpPr/>
          <p:nvPr/>
        </p:nvSpPr>
        <p:spPr>
          <a:xfrm>
            <a:off x="3686252" y="266585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CEECCC9C-9238-B447-BAE3-6ADBF2899ABD}"/>
              </a:ext>
            </a:extLst>
          </p:cNvPr>
          <p:cNvCxnSpPr/>
          <p:nvPr/>
        </p:nvCxnSpPr>
        <p:spPr>
          <a:xfrm>
            <a:off x="2942503" y="3018104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B71C585C-63C4-D343-B962-ACDCBA64B683}"/>
                  </a:ext>
                </a:extLst>
              </p:cNvPr>
              <p:cNvSpPr/>
              <p:nvPr/>
            </p:nvSpPr>
            <p:spPr>
              <a:xfrm>
                <a:off x="6638066" y="4117899"/>
                <a:ext cx="3366994" cy="414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B71C585C-63C4-D343-B962-ACDCBA64B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66" y="4117899"/>
                <a:ext cx="3366994" cy="414857"/>
              </a:xfrm>
              <a:prstGeom prst="rect">
                <a:avLst/>
              </a:prstGeom>
              <a:blipFill>
                <a:blip r:embed="rId9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4" name="Group 553">
            <a:extLst>
              <a:ext uri="{FF2B5EF4-FFF2-40B4-BE49-F238E27FC236}">
                <a16:creationId xmlns:a16="http://schemas.microsoft.com/office/drawing/2014/main" id="{0C33126A-B25A-0A49-BDBF-14FFA0C4BF9D}"/>
              </a:ext>
            </a:extLst>
          </p:cNvPr>
          <p:cNvGrpSpPr/>
          <p:nvPr/>
        </p:nvGrpSpPr>
        <p:grpSpPr>
          <a:xfrm rot="16200000">
            <a:off x="7717922" y="2651109"/>
            <a:ext cx="814181" cy="833370"/>
            <a:chOff x="7029579" y="1789786"/>
            <a:chExt cx="904646" cy="925967"/>
          </a:xfrm>
        </p:grpSpPr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3FC477F-DFD7-1C44-AFE5-8ECA1C3DBD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DFD32AC2-8FE2-E640-8C38-0E83A0F4968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DB4A53E9-C0DE-604E-8F77-6AC621A4F02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0F004D43-98B6-1D44-A770-D2E49E1F27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9B1DF688-5039-CF49-9E0E-85E63EACC26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FC5BBFA4-860D-BD4E-A851-CAAC370CFBD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34490987-894F-774B-AFBA-C7856F70E7F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07F31C9F-F2FC-6C48-9124-3C398CFC05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5085ABA0-0001-B94B-98FF-532D989BB44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FF621D3C-EAFB-EA4F-B1E6-05582012B11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1B38C134-F42E-9C45-8D76-F4857DC2666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37A93879-08B2-AB44-B9AC-889F04C3262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3537AEB9-35AC-ED47-9F93-0A7C1AC4B9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2054B028-68BE-F045-B0D5-7CFE2663B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A3EEF8B0-2AEB-A04D-B5A7-A64720C21D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FC4E718B-9E78-0840-94CF-F7BBB2F059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389F62EE-E897-8B4F-96BB-FDA20B982FA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E17D28C8-1B46-8448-ABD1-31D9F9A049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DC0B885F-6BF0-2741-B373-32D16A8BB78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04720ED6-B3CA-7048-8AA5-24D24D389C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21460017-9010-894D-A49E-86FAC41406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1BF213CD-377D-A24D-9D00-0025924C5B7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7B4C7721-DCA1-4441-89F8-F1857D2CC9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1B0C0CD4-CCA9-544E-AC87-A83D6E4E2D5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805ACB60-5C0B-D34C-9442-8614822647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1E3C00D4-DE43-604C-9C30-620E6E6C50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169BB428-6993-014D-88CD-37F3B26E39E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F1992BEE-B110-3D4C-9C40-492B00186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7F298277-ADA0-CA46-9CEC-B0F140CE3C1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E71C3371-F86A-E24B-A653-87F964DBA5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C31DA088-8BC1-7149-9B00-75FB8827734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2189AC02-06C4-B241-96C1-D0BBD2E90B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AD009B78-5CAF-664F-A3ED-01EA5577293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8D0EE5AC-9FDC-7D4E-B784-3157C71F04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72ABDE37-6354-EC4B-9AF5-5F40BB74AE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92484244-B38A-2144-9A2D-A803163EB8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BF097B58-56BE-5A43-8E58-5377978EF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3A62B17F-D2C4-624F-9FB4-14E9D7D3FD2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A66435AC-DE9B-4B4F-B187-EA6F176AAB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4732B4C-CF36-7149-B61C-343033507B1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EFDDDF09-38C9-7E45-A1C3-9E4A8C647AE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3473E840-32C6-9B4B-AD7F-00F66C60F3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0BBA6F42-DD09-8542-9E41-14547B7E7D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2BC5F265-BFC0-E341-A086-55F58133BA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837F1C55-6443-6B49-A7B0-B152974AAC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F3F9A973-2109-CF48-B6AC-124E6386C4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80AC31B6-14CF-F04E-946F-60D614F571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3C5B7B2D-D6AA-CF46-A553-5DDE688931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4AEFF309-FEB6-2143-BC76-9E1D788D7B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96A343CA-74C4-C546-A119-9E840562A99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F85C2221-ACE3-1043-BD94-4D47287DB5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37EE87FD-CB1F-2A45-8AEF-8A4FFDA54F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7A1624A0-A5DF-6A4B-A182-9264C19E1B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74824497-22A0-1443-B157-72F782CB473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0DBC3228-CA2A-1A4C-9093-491FD9EFF9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9DD95B2A-1154-094D-9A6F-EEFB7B64D6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70FDE118-122D-B747-A170-2AD062289D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A4BF2905-B5B3-884A-B07D-7BB5726E5E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90B2796-1655-9F44-BFE0-B0F912A3B5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D79BCC35-CDEF-7844-935B-7A543F6ACA9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70AF5112-042B-EE48-9842-2F94CBF5F8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CCF2E7E3-821B-6F4F-93B3-333CC94B3B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46C85ECB-8B73-384C-B636-7A120A0B385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758EC1E6-182A-1446-9DBC-A6B70D8A1E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1FDA78DC-A9C2-8542-B1FB-CB17A0BAC84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F2C42F94-6B87-F542-AB1B-6CCBFFD88F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B49D7B0F-621F-1048-8FC6-53B7B23F5D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CAFC1929-5391-4C43-9B7A-16391B64A4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AD037B13-B2E0-BB45-8781-CBCE7851FE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5C5810C8-6E13-BC4D-89A9-AE320B87FE3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CEC97FE9-765C-D240-981E-AC1C21D6FD6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9A0D0763-A0F2-7A4F-B9CF-94BA47D673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768C309C-8279-0F46-89C9-18DFF7D61C33}"/>
              </a:ext>
            </a:extLst>
          </p:cNvPr>
          <p:cNvGrpSpPr/>
          <p:nvPr/>
        </p:nvGrpSpPr>
        <p:grpSpPr>
          <a:xfrm rot="16200000">
            <a:off x="7726959" y="2633382"/>
            <a:ext cx="826388" cy="842529"/>
            <a:chOff x="5433468" y="3265796"/>
            <a:chExt cx="918209" cy="936143"/>
          </a:xfrm>
        </p:grpSpPr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83C69A25-148C-2E49-8DF7-FE5C7C54AF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C9EFCD92-AD92-AF4F-B514-5C727979E4A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EF23948C-E7A9-714C-BCA8-9174818E187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E423A0E6-CA88-CB41-A2CB-1580213ECE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8B95E93F-8236-E545-9F3D-C10F2D9B5E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131D1FE2-C569-824B-93D6-6F7FA960E0A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D478DB77-7245-464D-AB25-22D6F6775B2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FDB46FEB-150F-5D49-9BF5-98F4B7848B7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6893A51C-28BE-364F-95BE-4A1DBFBD0FF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61962BC0-0624-074F-A32C-FB49AE505AB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7A4C7AD4-97F7-5F43-9448-7C933E6D9EC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E75A3937-6386-4741-8E5B-C08221E5804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342B8709-E865-4546-BECD-00B86AA2E2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E251B1EA-A7EB-8249-A7D3-F0170BAFA2B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5CECE6C5-74C7-6E41-AE57-B0DBCFF991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C4FCCD5E-F951-C548-AF07-C6135F3B9FB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CA94C6D-4ADF-1F46-879D-F2F5234A195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6C038119-C032-054C-AB2D-D5E66DD63DB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EE47E01C-2C9C-0D44-A77C-F15452FA38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F7ABE54A-92DB-474F-9844-51B1050B70C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2AC43D10-9795-F444-87E6-A2DD0A7912B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A29C6BB7-EB62-D945-B27E-60D27EAC04F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A9715D2D-793C-444A-9ECC-EA3E466D705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E2D2D2DD-34FC-EC44-BEEB-056B4E8964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8BC46100-A1EC-BF4B-B8FE-D31CEF2962D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B5E83831-7F11-7248-AB55-3692922A02C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838704D0-C4B3-1341-B77A-4ED328212AD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53691A22-C3A6-424E-ADAA-AE8AC28C7B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9631245A-3FB2-1C49-91F5-12A5875109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B49D18BE-628A-0243-8BCE-601A55996DC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B2F8A6E0-EF09-684B-ACDF-057F522E03D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C6867D38-5E7C-2E45-B5BE-B53856A7B37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20C11694-D161-164E-B2A2-4403EA87A5E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E8B20A36-A325-E741-A8C2-B0D62410059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3E50F3D7-FE1C-2C42-A980-4D1F302F24D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0CDF169B-624B-B143-8F61-F0A496417A1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9109F026-BF0E-DB46-99C5-005F40063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398A6BAA-5428-F747-9C52-DA62C72CF4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5EB6026B-8C12-4347-9F8D-9896CF254B2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0D3B214C-968C-834D-98BD-D6F47CCEAD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68D87C54-1516-0E45-8402-71C83E4181B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D63AADF0-5311-624D-BA15-43FCC54E38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334E7B85-96C9-F241-8814-98D30F2ED58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D0C2D7FA-21C6-C94E-8834-993A5460CC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703C1BA4-91C9-7043-8157-928314AE58E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19DD9542-9276-CA45-B894-3255240C64E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70CABA7-AE4D-A643-B2EE-88402D4A4C1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E4897913-094A-774F-852E-28C597BAD5A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E91B0E0B-280B-934A-B1D4-954453C5CB7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25B3B8EE-3626-A146-80B9-7651255392C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F573B5AA-E227-1E4C-A60F-38A3A05FDD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88C351C6-C6F8-A049-B07E-3D285F1CCD2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61A09626-EDB4-2B4A-9B1B-4E1D05694C5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0083AB5C-3902-5140-A1BE-EE598259C60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A0AE0ACD-6531-C84A-925E-A215EDE073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815BE13A-8D5C-E342-B11E-39F8A23602A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FBE8A4FC-D48D-DD4F-88F1-2A27C9451E0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143F7855-C155-A043-A312-A3D334EC79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53DA4F7B-CC99-7540-B702-13FD9442D07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1FEE0336-6239-714B-948C-242807B06C7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E2BBDBCB-4707-4943-9CA5-C62487C5713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1DED40B4-49FC-7B47-A8E9-BF0B52281EB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796CD996-DC48-C24F-BFF2-DB1B023F6A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B432C324-468D-7B45-9BE3-CD2B20CBE5A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800FED09-8CA1-8C48-9483-297ED6C6D5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5669A847-6C2E-7747-B7CC-E2CD5AFDE70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284A41D5-016E-0A4F-AB40-ABB43AE930F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B246567D-CD88-204E-A1F6-BA89DC44C33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98D46DDC-11E5-3747-9B42-A6F94A4E7E2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D66D79A1-0232-314C-8282-1660DE6438E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344437B8-92F0-754C-B4A3-4D4B98FE21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22190C5A-27AA-F540-A1EB-A7E10B566686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700" name="Group 699">
            <a:extLst>
              <a:ext uri="{FF2B5EF4-FFF2-40B4-BE49-F238E27FC236}">
                <a16:creationId xmlns:a16="http://schemas.microsoft.com/office/drawing/2014/main" id="{5FAC72CE-889B-634A-89F1-65B7D320E7B5}"/>
              </a:ext>
            </a:extLst>
          </p:cNvPr>
          <p:cNvGrpSpPr/>
          <p:nvPr/>
        </p:nvGrpSpPr>
        <p:grpSpPr>
          <a:xfrm rot="11863340">
            <a:off x="7718500" y="2637962"/>
            <a:ext cx="814181" cy="833370"/>
            <a:chOff x="7029579" y="1789786"/>
            <a:chExt cx="904646" cy="925967"/>
          </a:xfrm>
        </p:grpSpPr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01FA9647-630B-D14C-B02B-8A4068AAF2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5DFD28EC-9515-384A-996D-4D8BA6BCAF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0EE8E775-3C8E-794B-A2E8-4ADEADA82F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2DFD9285-5C27-E145-9423-C4127BE145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7F49F7CF-EC14-6549-955A-F8D4EDC6FEB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F7F8202F-F7B7-B145-875C-CAB365025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581F11F7-4925-2240-83F8-8C266C3F1AF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4CF90D07-2869-0B4E-8570-F7B28377007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031983B2-AFD8-124F-9A9A-B4CFCC7A68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A6F6D46D-BB61-8448-922D-4405850448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247AAA31-B1EA-4341-9229-12546CA608B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AB5406FB-5134-8243-B68B-B8A41854FAA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295B6351-EBD0-5B4E-8B33-2CC65ABEE11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9BEE7B52-D2FF-794F-8118-CDE2138B88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676465F6-9654-A449-8083-2CD4D91AA7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64473E78-A97B-314B-9EAC-A7CACF450C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95F1533D-4D96-7441-A100-603993E2F67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A28786FE-C3AD-7847-9CB1-0D3F135F3E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66866803-7AB0-0941-80FD-09ADC2E428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D4A47D52-7BF3-FB48-B105-495165E02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A78CC7D4-707F-B94F-84E4-F8A42F9DCFB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FFF14C88-56B6-6143-9C53-08F2ABE009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A4A76DA4-36AE-6841-912F-ED09FF1E580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FF3ED5FE-34AB-6647-BC1D-98AEF8E80E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12032A3B-13EF-8D4C-9DE6-71A9A5E997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726533A9-0DA2-5E4A-953F-CA97483DD6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C9C6F54E-FFB3-0245-860F-47541B3EE2C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14E7129C-C4F2-E64C-9766-43624FF2DD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E9666089-2180-FF42-8A4D-B432D4B109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18B5B232-0356-9B46-815B-566EF6A136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3B494C53-FFFC-004C-B998-1A222125D2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EAD29BBF-4709-1B40-B23F-8D108782A68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7EF63874-B409-D048-9AD1-4FD0C13644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46AA8EE4-22C9-2E46-904F-CE6D654FA26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4251053C-D509-C54C-9416-578B41F3F6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E6FBB5C2-0652-9C4D-B714-36851C4841B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A7E63358-4DBF-0A48-A0A0-79D1030B20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57403EAC-8547-874A-9536-CDC24403E18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3973CF8F-A618-E04A-943F-6738BB79B2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CDAF83DB-24D7-D34C-8848-531874DB8F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074A915D-226E-5C48-889A-D32F65119A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EB3B2FD0-124F-E545-809A-9B3B5CFFD3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DD987BA0-7AAB-7D40-A5F3-7EE19561B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791B7D10-FC79-D64E-A451-CAC56FC09C9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461D7316-013E-A842-8A29-A03E3DA484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7E5291D9-AD91-184C-BF07-C3908B69847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D5F57951-915A-B743-A316-31B8549190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85029EFA-8DDD-1A41-A50C-31C2FFA9830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65229FD1-A743-1C45-89F5-D6504D2D6F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5D83C3D2-6B50-9B49-BC5F-26D85BEE214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494090DA-A245-6849-83F0-656F8EC56F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0805F017-5E5A-1047-980E-CBACC1D872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685963A1-CD2C-6846-8EA5-ED38CA64C9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432060B1-7666-4240-908B-99DB6454FC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14A2D259-1020-1B44-B5F4-3855114FC04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975D2C64-C404-6848-BAD2-168746BB921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B61E28DC-8EC7-D141-8A72-F2B7F0DE1F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61896A44-DC15-1049-8270-72B5BE7F4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F28DAF58-F195-7340-B3D1-729AEFBEE2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7B92656E-98EC-E74E-8036-6FA30DEE15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86BB95E0-ACA2-AB4D-A720-30ECAE2819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F6B60B15-40E4-CF46-B6AF-DBD50191F8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29567B2F-7FD7-D64B-B490-DC82AE30229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0C7B2474-6F66-F344-9A07-261A572767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3F3BCAD5-D23B-2345-862A-99C62ECC54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360E0B27-86F6-3A41-A97A-49ABEF22028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B958967A-478E-014D-AB48-3DDA66CFB33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5E67B7AD-1352-C545-84F3-7AA57F531C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68A63154-0B71-1C42-840D-94EF0914048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346BD06D-44C0-9444-9733-A7EC8E7300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BC26DDB7-13C8-8E4C-B8A4-E99E0FBAFF8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A57ED81F-8682-AF45-949D-55ED788429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845" name="Straight Arrow Connector 844">
            <a:extLst>
              <a:ext uri="{FF2B5EF4-FFF2-40B4-BE49-F238E27FC236}">
                <a16:creationId xmlns:a16="http://schemas.microsoft.com/office/drawing/2014/main" id="{7825E39E-543B-AA4A-B067-52E517D88565}"/>
              </a:ext>
            </a:extLst>
          </p:cNvPr>
          <p:cNvCxnSpPr/>
          <p:nvPr/>
        </p:nvCxnSpPr>
        <p:spPr>
          <a:xfrm>
            <a:off x="6975476" y="3060833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6" name="Straight Arrow Connector 845">
            <a:extLst>
              <a:ext uri="{FF2B5EF4-FFF2-40B4-BE49-F238E27FC236}">
                <a16:creationId xmlns:a16="http://schemas.microsoft.com/office/drawing/2014/main" id="{E7F2AB97-9640-274C-9C15-DAF4CDE9BF86}"/>
              </a:ext>
            </a:extLst>
          </p:cNvPr>
          <p:cNvCxnSpPr>
            <a:cxnSpLocks/>
          </p:cNvCxnSpPr>
          <p:nvPr/>
        </p:nvCxnSpPr>
        <p:spPr>
          <a:xfrm flipH="1" flipV="1">
            <a:off x="8116520" y="2018129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3C4E9B45-BF3C-9C47-A442-65C45382F136}"/>
              </a:ext>
            </a:extLst>
          </p:cNvPr>
          <p:cNvCxnSpPr/>
          <p:nvPr/>
        </p:nvCxnSpPr>
        <p:spPr>
          <a:xfrm>
            <a:off x="8971793" y="299911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id="{137A0EC8-F35F-594D-8E42-906F6355E2C0}"/>
                  </a:ext>
                </a:extLst>
              </p:cNvPr>
              <p:cNvSpPr/>
              <p:nvPr/>
            </p:nvSpPr>
            <p:spPr>
              <a:xfrm>
                <a:off x="8763179" y="3047685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id="{137A0EC8-F35F-594D-8E42-906F6355E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179" y="3047685"/>
                <a:ext cx="431528" cy="2862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Rectangle 848">
                <a:extLst>
                  <a:ext uri="{FF2B5EF4-FFF2-40B4-BE49-F238E27FC236}">
                    <a16:creationId xmlns:a16="http://schemas.microsoft.com/office/drawing/2014/main" id="{87CC910B-1A53-D440-BA20-9728F73866A6}"/>
                  </a:ext>
                </a:extLst>
              </p:cNvPr>
              <p:cNvSpPr/>
              <p:nvPr/>
            </p:nvSpPr>
            <p:spPr>
              <a:xfrm>
                <a:off x="7123008" y="3047685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849" name="Rectangle 848">
                <a:extLst>
                  <a:ext uri="{FF2B5EF4-FFF2-40B4-BE49-F238E27FC236}">
                    <a16:creationId xmlns:a16="http://schemas.microsoft.com/office/drawing/2014/main" id="{87CC910B-1A53-D440-BA20-9728F73866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008" y="3047685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E1753DD7-818B-3B46-8420-E078B524F88D}"/>
                  </a:ext>
                </a:extLst>
              </p:cNvPr>
              <p:cNvSpPr txBox="1"/>
              <p:nvPr/>
            </p:nvSpPr>
            <p:spPr>
              <a:xfrm>
                <a:off x="9358788" y="3109121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E1753DD7-818B-3B46-8420-E078B524F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788" y="3109121"/>
                <a:ext cx="166212" cy="249299"/>
              </a:xfrm>
              <a:prstGeom prst="rect">
                <a:avLst/>
              </a:prstGeom>
              <a:blipFill>
                <a:blip r:embed="rId12"/>
                <a:stretch>
                  <a:fillRect l="-13333" r="-1333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FDB7086-C067-1C42-8387-1FF7E796A8C2}"/>
                  </a:ext>
                </a:extLst>
              </p:cNvPr>
              <p:cNvSpPr txBox="1"/>
              <p:nvPr/>
            </p:nvSpPr>
            <p:spPr>
              <a:xfrm>
                <a:off x="8162461" y="1731179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FDB7086-C067-1C42-8387-1FF7E796A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461" y="1731179"/>
                <a:ext cx="193643" cy="249299"/>
              </a:xfrm>
              <a:prstGeom prst="rect">
                <a:avLst/>
              </a:prstGeom>
              <a:blipFill>
                <a:blip r:embed="rId13"/>
                <a:stretch>
                  <a:fillRect l="-29412" r="-2352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2" name="Oval 851">
            <a:extLst>
              <a:ext uri="{FF2B5EF4-FFF2-40B4-BE49-F238E27FC236}">
                <a16:creationId xmlns:a16="http://schemas.microsoft.com/office/drawing/2014/main" id="{357D8DEC-4D7D-484A-8609-B24517E6ED31}"/>
              </a:ext>
            </a:extLst>
          </p:cNvPr>
          <p:cNvSpPr/>
          <p:nvPr/>
        </p:nvSpPr>
        <p:spPr>
          <a:xfrm rot="16200000">
            <a:off x="8075372" y="3428143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853" name="Oval 852">
            <a:extLst>
              <a:ext uri="{FF2B5EF4-FFF2-40B4-BE49-F238E27FC236}">
                <a16:creationId xmlns:a16="http://schemas.microsoft.com/office/drawing/2014/main" id="{07CEAAB6-166C-984A-984A-0615B2B89448}"/>
              </a:ext>
            </a:extLst>
          </p:cNvPr>
          <p:cNvSpPr/>
          <p:nvPr/>
        </p:nvSpPr>
        <p:spPr>
          <a:xfrm rot="16200000">
            <a:off x="8075372" y="264686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854" name="Straight Connector 853">
            <a:extLst>
              <a:ext uri="{FF2B5EF4-FFF2-40B4-BE49-F238E27FC236}">
                <a16:creationId xmlns:a16="http://schemas.microsoft.com/office/drawing/2014/main" id="{9045E90A-4F2D-5640-B482-87B063419842}"/>
              </a:ext>
            </a:extLst>
          </p:cNvPr>
          <p:cNvCxnSpPr/>
          <p:nvPr/>
        </p:nvCxnSpPr>
        <p:spPr>
          <a:xfrm>
            <a:off x="7331623" y="2999111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5" name="Rectangle 2314">
            <a:extLst>
              <a:ext uri="{FF2B5EF4-FFF2-40B4-BE49-F238E27FC236}">
                <a16:creationId xmlns:a16="http://schemas.microsoft.com/office/drawing/2014/main" id="{3230E576-7CDB-CE47-8AC2-F0063A4A0C85}"/>
              </a:ext>
            </a:extLst>
          </p:cNvPr>
          <p:cNvSpPr/>
          <p:nvPr/>
        </p:nvSpPr>
        <p:spPr>
          <a:xfrm>
            <a:off x="1985881" y="4732020"/>
            <a:ext cx="3867912" cy="4247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60" dirty="0">
                <a:solidFill>
                  <a:schemeClr val="bg1"/>
                </a:solidFill>
                <a:latin typeface="+mj-lt"/>
              </a:rPr>
              <a:t>Without Course CFO Correction</a:t>
            </a:r>
          </a:p>
        </p:txBody>
      </p:sp>
      <p:sp>
        <p:nvSpPr>
          <p:cNvPr id="2316" name="Rectangle 2315">
            <a:extLst>
              <a:ext uri="{FF2B5EF4-FFF2-40B4-BE49-F238E27FC236}">
                <a16:creationId xmlns:a16="http://schemas.microsoft.com/office/drawing/2014/main" id="{33A4F4CC-C826-0148-A9B0-24328F97E388}"/>
              </a:ext>
            </a:extLst>
          </p:cNvPr>
          <p:cNvSpPr/>
          <p:nvPr/>
        </p:nvSpPr>
        <p:spPr>
          <a:xfrm>
            <a:off x="6331737" y="4731673"/>
            <a:ext cx="3867912" cy="4247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60" dirty="0">
                <a:solidFill>
                  <a:schemeClr val="bg1"/>
                </a:solidFill>
                <a:latin typeface="+mj-lt"/>
              </a:rPr>
              <a:t>Without Residual CFO Correction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436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Phase Tracking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925D9A-D31D-004F-84D7-2B35336D903D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CFO (Carrier Frequency Offset)</a:t>
            </a:r>
            <a:endParaRPr lang="en-US" sz="252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E66122-EEC1-0040-B4D6-DAB02103C6E2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SFO (Sampling Frequency Offset)</a:t>
            </a:r>
            <a:endParaRPr lang="en-US" sz="252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822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Phase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D318B4-07D4-094B-8985-8493EC49ADE8}"/>
                  </a:ext>
                </a:extLst>
              </p:cNvPr>
              <p:cNvSpPr txBox="1"/>
              <p:nvPr/>
            </p:nvSpPr>
            <p:spPr>
              <a:xfrm>
                <a:off x="3009900" y="3639436"/>
                <a:ext cx="4241802" cy="40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𝜋𝛿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D318B4-07D4-094B-8985-8493EC49A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3639436"/>
                <a:ext cx="4241802" cy="406843"/>
              </a:xfrm>
              <a:prstGeom prst="rect">
                <a:avLst/>
              </a:prstGeom>
              <a:blipFill>
                <a:blip r:embed="rId4"/>
                <a:stretch>
                  <a:fillRect l="-1493" t="-60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A4B3C1-3AC4-3641-9059-FBB6B0E599B0}"/>
                  </a:ext>
                </a:extLst>
              </p:cNvPr>
              <p:cNvSpPr txBox="1"/>
              <p:nvPr/>
            </p:nvSpPr>
            <p:spPr>
              <a:xfrm>
                <a:off x="3695701" y="4489423"/>
                <a:ext cx="4939429" cy="1134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52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𝜋𝛿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A4B3C1-3AC4-3641-9059-FBB6B0E59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1" y="4489423"/>
                <a:ext cx="4939429" cy="1134157"/>
              </a:xfrm>
              <a:prstGeom prst="rect">
                <a:avLst/>
              </a:prstGeom>
              <a:blipFill>
                <a:blip r:embed="rId5"/>
                <a:stretch>
                  <a:fillRect l="-15857" t="-107692" b="-16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99375-1F83-7445-B3B5-A10247FD2CCF}"/>
                  </a:ext>
                </a:extLst>
              </p:cNvPr>
              <p:cNvSpPr txBox="1"/>
              <p:nvPr/>
            </p:nvSpPr>
            <p:spPr>
              <a:xfrm>
                <a:off x="3068478" y="5930344"/>
                <a:ext cx="4214102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𝑓𝑛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𝜋𝛿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A99375-1F83-7445-B3B5-A10247FD2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478" y="5930344"/>
                <a:ext cx="4214102" cy="584647"/>
              </a:xfrm>
              <a:prstGeom prst="rect">
                <a:avLst/>
              </a:prstGeom>
              <a:blipFill>
                <a:blip r:embed="rId6"/>
                <a:stretch>
                  <a:fillRect l="-1201" t="-4255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9F7A4A5-5954-6648-841E-6E55F0192F37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CFO (Carrier Frequency Offset)</a:t>
            </a:r>
            <a:endParaRPr lang="en-US" sz="252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26215-B71C-4E4C-88D3-ACE2FA6A8238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SFO (Sampling Frequency Offset)</a:t>
            </a:r>
            <a:endParaRPr lang="en-US" sz="252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F50C83-66F8-E44A-A043-54C6656E6AD6}"/>
                  </a:ext>
                </a:extLst>
              </p:cNvPr>
              <p:cNvSpPr/>
              <p:nvPr/>
            </p:nvSpPr>
            <p:spPr>
              <a:xfrm>
                <a:off x="3068477" y="2747735"/>
                <a:ext cx="8188101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sym typeface="Wingdings" pitchFamily="2" charset="2"/>
                  </a:rPr>
                  <a:t>When we sample the signal there is a residual sampling offset: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F50C83-66F8-E44A-A043-54C6656E6A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477" y="2747735"/>
                <a:ext cx="8188101" cy="430887"/>
              </a:xfrm>
              <a:prstGeom prst="rect">
                <a:avLst/>
              </a:prstGeom>
              <a:blipFill>
                <a:blip r:embed="rId7"/>
                <a:stretch>
                  <a:fillRect l="-929"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36834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Phase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B6BE17-33C4-0748-86A0-952631C58C67}"/>
                  </a:ext>
                </a:extLst>
              </p:cNvPr>
              <p:cNvSpPr txBox="1"/>
              <p:nvPr/>
            </p:nvSpPr>
            <p:spPr>
              <a:xfrm>
                <a:off x="2451258" y="3017521"/>
                <a:ext cx="4415568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𝑓𝑛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𝜋𝛿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B6BE17-33C4-0748-86A0-952631C58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258" y="3017521"/>
                <a:ext cx="4415568" cy="584647"/>
              </a:xfrm>
              <a:prstGeom prst="rect">
                <a:avLst/>
              </a:prstGeom>
              <a:blipFill>
                <a:blip r:embed="rId4"/>
                <a:stretch>
                  <a:fillRect l="-1146" t="-2128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8208A2-BAB8-5640-9B5D-D12D6DEC2803}"/>
                  </a:ext>
                </a:extLst>
              </p:cNvPr>
              <p:cNvSpPr txBox="1"/>
              <p:nvPr/>
            </p:nvSpPr>
            <p:spPr>
              <a:xfrm>
                <a:off x="2451259" y="4046221"/>
                <a:ext cx="6486135" cy="586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𝜋𝛿</m:t>
                          </m:r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8208A2-BAB8-5640-9B5D-D12D6DEC2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259" y="4046221"/>
                <a:ext cx="6486135" cy="586699"/>
              </a:xfrm>
              <a:prstGeom prst="rect">
                <a:avLst/>
              </a:prstGeom>
              <a:blipFill>
                <a:blip r:embed="rId5"/>
                <a:stretch>
                  <a:fillRect l="-586" t="-4255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54E5A5-2542-1D4F-9C83-40898A05EA2A}"/>
                  </a:ext>
                </a:extLst>
              </p:cNvPr>
              <p:cNvSpPr txBox="1"/>
              <p:nvPr/>
            </p:nvSpPr>
            <p:spPr>
              <a:xfrm>
                <a:off x="4792980" y="5225677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e>
                          </m:d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𝜋𝛿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54E5A5-2542-1D4F-9C83-40898A05E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80" y="5225677"/>
                <a:ext cx="5202386" cy="642933"/>
              </a:xfrm>
              <a:prstGeom prst="rect">
                <a:avLst/>
              </a:prstGeom>
              <a:blipFill>
                <a:blip r:embed="rId6"/>
                <a:stretch>
                  <a:fillRect l="-97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134DDB6-8E7E-F747-BAF4-15A9177F29CF}"/>
              </a:ext>
            </a:extLst>
          </p:cNvPr>
          <p:cNvSpPr txBox="1"/>
          <p:nvPr/>
        </p:nvSpPr>
        <p:spPr>
          <a:xfrm>
            <a:off x="2406242" y="5432511"/>
            <a:ext cx="2390719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60" dirty="0"/>
              <a:t>Phase accumulation: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6454E7-25FA-114D-B849-4E11B62A0A05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CFO (Carrier Frequency Offset)</a:t>
            </a:r>
            <a:endParaRPr lang="en-US" sz="252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7D5621-04BE-E049-8392-7CFA3D3B063A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SFO (Sampling Frequency Offset)</a:t>
            </a:r>
            <a:endParaRPr lang="en-US" sz="252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12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Symbol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2458824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5138088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5101476"/>
                <a:ext cx="42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5101476"/>
                <a:ext cx="4292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5103857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5103857"/>
                <a:ext cx="890221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5202667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5202667"/>
                <a:ext cx="890221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2948940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2954316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2947702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2960929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2765350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2773784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343920" y="2149369"/>
            <a:ext cx="75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231614" y="2130074"/>
            <a:ext cx="88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70826" y="2250885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1" y="2607023"/>
            <a:ext cx="34839" cy="3121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E29D65-F130-4B41-B4F2-02E80D3559F2}"/>
                  </a:ext>
                </a:extLst>
              </p:cNvPr>
              <p:cNvSpPr txBox="1"/>
              <p:nvPr/>
            </p:nvSpPr>
            <p:spPr>
              <a:xfrm>
                <a:off x="2187885" y="1641901"/>
                <a:ext cx="763885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…,+1,−1,+1,−1,+1,−1,−1,−1,+1,+1,−1, +1,+1,−1,−1,…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9E29D65-F130-4B41-B4F2-02E80D35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85" y="1641901"/>
                <a:ext cx="7638853" cy="34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333ADE-EBBA-804B-B389-7AA0F6BEA2D0}"/>
                  </a:ext>
                </a:extLst>
              </p:cNvPr>
              <p:cNvSpPr txBox="1"/>
              <p:nvPr/>
            </p:nvSpPr>
            <p:spPr>
              <a:xfrm>
                <a:off x="2232477" y="750361"/>
                <a:ext cx="763885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1      0       1       0     1      0      0     0      1     1     0     1    1     0    0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0333ADE-EBBA-804B-B389-7AA0F6BE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477" y="750361"/>
                <a:ext cx="7638853" cy="341632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644A60F6-0268-B24F-B5D6-D98FECD1049F}"/>
              </a:ext>
            </a:extLst>
          </p:cNvPr>
          <p:cNvSpPr txBox="1"/>
          <p:nvPr/>
        </p:nvSpPr>
        <p:spPr>
          <a:xfrm>
            <a:off x="1792072" y="753855"/>
            <a:ext cx="7774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Bits: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15ED52A-AD78-D94D-8BDE-4CD4A6CE2622}"/>
              </a:ext>
            </a:extLst>
          </p:cNvPr>
          <p:cNvSpPr/>
          <p:nvPr/>
        </p:nvSpPr>
        <p:spPr>
          <a:xfrm>
            <a:off x="6026064" y="1165860"/>
            <a:ext cx="384186" cy="41148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FF0000"/>
              </a:solidFill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A310718-61F6-A947-8C8F-2F78AF6B6075}"/>
              </a:ext>
            </a:extLst>
          </p:cNvPr>
          <p:cNvGrpSpPr/>
          <p:nvPr/>
        </p:nvGrpSpPr>
        <p:grpSpPr>
          <a:xfrm>
            <a:off x="2061940" y="1983533"/>
            <a:ext cx="8303864" cy="986412"/>
            <a:chOff x="597711" y="2203924"/>
            <a:chExt cx="9226515" cy="1096013"/>
          </a:xfrm>
        </p:grpSpPr>
        <p:cxnSp>
          <p:nvCxnSpPr>
            <p:cNvPr id="107" name="Curved Connector 106">
              <a:extLst>
                <a:ext uri="{FF2B5EF4-FFF2-40B4-BE49-F238E27FC236}">
                  <a16:creationId xmlns:a16="http://schemas.microsoft.com/office/drawing/2014/main" id="{A19138DA-04D9-6943-A392-0E95732B732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1296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urved Connector 155">
              <a:extLst>
                <a:ext uri="{FF2B5EF4-FFF2-40B4-BE49-F238E27FC236}">
                  <a16:creationId xmlns:a16="http://schemas.microsoft.com/office/drawing/2014/main" id="{5C2876F0-C4DB-634A-8F06-8B35DDBADD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5420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urved Connector 156">
              <a:extLst>
                <a:ext uri="{FF2B5EF4-FFF2-40B4-BE49-F238E27FC236}">
                  <a16:creationId xmlns:a16="http://schemas.microsoft.com/office/drawing/2014/main" id="{CA2ED4EF-17E1-9649-B1A1-A0D418493D0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59543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urved Connector 157">
              <a:extLst>
                <a:ext uri="{FF2B5EF4-FFF2-40B4-BE49-F238E27FC236}">
                  <a16:creationId xmlns:a16="http://schemas.microsoft.com/office/drawing/2014/main" id="{6E223906-2D76-CA4A-A85B-B4D7CBEF57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3667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urved Connector 158">
              <a:extLst>
                <a:ext uri="{FF2B5EF4-FFF2-40B4-BE49-F238E27FC236}">
                  <a16:creationId xmlns:a16="http://schemas.microsoft.com/office/drawing/2014/main" id="{CCDB8C26-81F0-7B49-A29B-1A7A8BDBC78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7791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urved Connector 159">
              <a:extLst>
                <a:ext uri="{FF2B5EF4-FFF2-40B4-BE49-F238E27FC236}">
                  <a16:creationId xmlns:a16="http://schemas.microsoft.com/office/drawing/2014/main" id="{5C895B95-7B6C-F443-B335-838ABFA746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1914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urved Connector 160">
              <a:extLst>
                <a:ext uri="{FF2B5EF4-FFF2-40B4-BE49-F238E27FC236}">
                  <a16:creationId xmlns:a16="http://schemas.microsoft.com/office/drawing/2014/main" id="{4A109E44-ED67-0E48-BAF5-86A4E21BFB4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96038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urved Connector 161">
              <a:extLst>
                <a:ext uri="{FF2B5EF4-FFF2-40B4-BE49-F238E27FC236}">
                  <a16:creationId xmlns:a16="http://schemas.microsoft.com/office/drawing/2014/main" id="{7C595E95-B0E1-C440-9FD8-B23383B899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80161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urved Connector 162">
              <a:extLst>
                <a:ext uri="{FF2B5EF4-FFF2-40B4-BE49-F238E27FC236}">
                  <a16:creationId xmlns:a16="http://schemas.microsoft.com/office/drawing/2014/main" id="{64742DC2-4302-424C-B2FA-7B5784B6F3F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07173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>
              <a:extLst>
                <a:ext uri="{FF2B5EF4-FFF2-40B4-BE49-F238E27FC236}">
                  <a16:creationId xmlns:a16="http://schemas.microsoft.com/office/drawing/2014/main" id="{43A0043D-F99D-A449-B175-FA510503AB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23049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>
              <a:extLst>
                <a:ext uri="{FF2B5EF4-FFF2-40B4-BE49-F238E27FC236}">
                  <a16:creationId xmlns:a16="http://schemas.microsoft.com/office/drawing/2014/main" id="{5E373905-ADC9-E74D-B80B-B6BC094ABBE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38925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>
              <a:extLst>
                <a:ext uri="{FF2B5EF4-FFF2-40B4-BE49-F238E27FC236}">
                  <a16:creationId xmlns:a16="http://schemas.microsoft.com/office/drawing/2014/main" id="{9DDB8297-15CF-E141-B02E-7E4E3EE97E8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548022" y="2239120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>
              <a:extLst>
                <a:ext uri="{FF2B5EF4-FFF2-40B4-BE49-F238E27FC236}">
                  <a16:creationId xmlns:a16="http://schemas.microsoft.com/office/drawing/2014/main" id="{7DC18EA9-2A43-F94B-9031-6DDD6D098B3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706793" y="2239120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urved Connector 167">
              <a:extLst>
                <a:ext uri="{FF2B5EF4-FFF2-40B4-BE49-F238E27FC236}">
                  <a16:creationId xmlns:a16="http://schemas.microsoft.com/office/drawing/2014/main" id="{9A0DC3E0-A38A-DC43-B1F7-73F983EA9B9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4285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>
              <a:extLst>
                <a:ext uri="{FF2B5EF4-FFF2-40B4-BE49-F238E27FC236}">
                  <a16:creationId xmlns:a16="http://schemas.microsoft.com/office/drawing/2014/main" id="{10778AA9-479E-B544-BB3F-C2BD8F45535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484090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urved Connector 169">
              <a:extLst>
                <a:ext uri="{FF2B5EF4-FFF2-40B4-BE49-F238E27FC236}">
                  <a16:creationId xmlns:a16="http://schemas.microsoft.com/office/drawing/2014/main" id="{AB6E6E0B-B658-5946-9A7F-EF4C8EFFE59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25326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urved Connector 170">
              <a:extLst>
                <a:ext uri="{FF2B5EF4-FFF2-40B4-BE49-F238E27FC236}">
                  <a16:creationId xmlns:a16="http://schemas.microsoft.com/office/drawing/2014/main" id="{4D707FDC-6E27-4D42-8EDF-F3F551F8B5B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166562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urved Connector 171">
              <a:extLst>
                <a:ext uri="{FF2B5EF4-FFF2-40B4-BE49-F238E27FC236}">
                  <a16:creationId xmlns:a16="http://schemas.microsoft.com/office/drawing/2014/main" id="{E58063DF-45BC-3E4F-969B-0EF09E7FB1A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07798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>
              <a:extLst>
                <a:ext uri="{FF2B5EF4-FFF2-40B4-BE49-F238E27FC236}">
                  <a16:creationId xmlns:a16="http://schemas.microsoft.com/office/drawing/2014/main" id="{4B5A6BC7-A37F-494C-84A2-C9AC09CDDDD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849034" y="223912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>
              <a:extLst>
                <a:ext uri="{FF2B5EF4-FFF2-40B4-BE49-F238E27FC236}">
                  <a16:creationId xmlns:a16="http://schemas.microsoft.com/office/drawing/2014/main" id="{883650C9-39BE-B243-A2D4-35D21A944C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17131" y="2402271"/>
              <a:ext cx="1070806" cy="724525"/>
            </a:xfrm>
            <a:prstGeom prst="curvedConnector3">
              <a:avLst>
                <a:gd name="adj1" fmla="val 10505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>
              <a:extLst>
                <a:ext uri="{FF2B5EF4-FFF2-40B4-BE49-F238E27FC236}">
                  <a16:creationId xmlns:a16="http://schemas.microsoft.com/office/drawing/2014/main" id="{718143C8-4EAF-0B41-BF1E-A6CFD76B4F2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71742" y="2588896"/>
              <a:ext cx="1070806" cy="351275"/>
            </a:xfrm>
            <a:prstGeom prst="curvedConnector3">
              <a:avLst>
                <a:gd name="adj1" fmla="val 1691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76859A20-8FD1-FA4E-BB76-87ECD6447E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94533" y="2707341"/>
              <a:ext cx="1070805" cy="11438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urved Connector 176">
              <a:extLst>
                <a:ext uri="{FF2B5EF4-FFF2-40B4-BE49-F238E27FC236}">
                  <a16:creationId xmlns:a16="http://schemas.microsoft.com/office/drawing/2014/main" id="{40B1E517-B367-1249-945D-D55C39E042F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39153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>
              <a:extLst>
                <a:ext uri="{FF2B5EF4-FFF2-40B4-BE49-F238E27FC236}">
                  <a16:creationId xmlns:a16="http://schemas.microsoft.com/office/drawing/2014/main" id="{7F703CD7-DA39-DD46-8340-F33D23D4F4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55030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>
              <a:extLst>
                <a:ext uri="{FF2B5EF4-FFF2-40B4-BE49-F238E27FC236}">
                  <a16:creationId xmlns:a16="http://schemas.microsoft.com/office/drawing/2014/main" id="{2D08A828-467D-3B4B-8531-A532CBFC7FC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70906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>
              <a:extLst>
                <a:ext uri="{FF2B5EF4-FFF2-40B4-BE49-F238E27FC236}">
                  <a16:creationId xmlns:a16="http://schemas.microsoft.com/office/drawing/2014/main" id="{EAEF3F1D-C4DE-C54B-839E-BCB65E4D25B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86783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>
              <a:extLst>
                <a:ext uri="{FF2B5EF4-FFF2-40B4-BE49-F238E27FC236}">
                  <a16:creationId xmlns:a16="http://schemas.microsoft.com/office/drawing/2014/main" id="{B40395DF-581B-974C-9A6E-6669509A413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02659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>
              <a:extLst>
                <a:ext uri="{FF2B5EF4-FFF2-40B4-BE49-F238E27FC236}">
                  <a16:creationId xmlns:a16="http://schemas.microsoft.com/office/drawing/2014/main" id="{4BB833F7-3D5C-8D4A-9BA8-281BC2D28E8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18535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>
              <a:extLst>
                <a:ext uri="{FF2B5EF4-FFF2-40B4-BE49-F238E27FC236}">
                  <a16:creationId xmlns:a16="http://schemas.microsoft.com/office/drawing/2014/main" id="{71FB764D-C9EC-AE4F-B86F-DB657FB11DE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4412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urved Connector 183">
              <a:extLst>
                <a:ext uri="{FF2B5EF4-FFF2-40B4-BE49-F238E27FC236}">
                  <a16:creationId xmlns:a16="http://schemas.microsoft.com/office/drawing/2014/main" id="{0DDB0E4E-41DB-494B-BA78-9D7E1E389DFC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50288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urved Connector 184">
              <a:extLst>
                <a:ext uri="{FF2B5EF4-FFF2-40B4-BE49-F238E27FC236}">
                  <a16:creationId xmlns:a16="http://schemas.microsoft.com/office/drawing/2014/main" id="{E0F4A1C0-7C7E-D244-92AE-4F94961AD88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23277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urved Connector 185">
              <a:extLst>
                <a:ext uri="{FF2B5EF4-FFF2-40B4-BE49-F238E27FC236}">
                  <a16:creationId xmlns:a16="http://schemas.microsoft.com/office/drawing/2014/main" id="{E8C6D09C-055A-9A4A-83D1-2850EBF8867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07401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urved Connector 186">
              <a:extLst>
                <a:ext uri="{FF2B5EF4-FFF2-40B4-BE49-F238E27FC236}">
                  <a16:creationId xmlns:a16="http://schemas.microsoft.com/office/drawing/2014/main" id="{8AD36043-7D68-0349-A620-7BD55B67D86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524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>
              <a:extLst>
                <a:ext uri="{FF2B5EF4-FFF2-40B4-BE49-F238E27FC236}">
                  <a16:creationId xmlns:a16="http://schemas.microsoft.com/office/drawing/2014/main" id="{40656143-3DC2-084C-B21A-CA6FEBC63F5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56482" y="222913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>
              <a:extLst>
                <a:ext uri="{FF2B5EF4-FFF2-40B4-BE49-F238E27FC236}">
                  <a16:creationId xmlns:a16="http://schemas.microsoft.com/office/drawing/2014/main" id="{C4F1FD27-C0B8-0D43-93CC-417C5516142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97711" y="2229131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>
              <a:extLst>
                <a:ext uri="{FF2B5EF4-FFF2-40B4-BE49-F238E27FC236}">
                  <a16:creationId xmlns:a16="http://schemas.microsoft.com/office/drawing/2014/main" id="{85E3C155-5C5E-214F-ABE8-5E56A03A448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66165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>
              <a:extLst>
                <a:ext uri="{FF2B5EF4-FFF2-40B4-BE49-F238E27FC236}">
                  <a16:creationId xmlns:a16="http://schemas.microsoft.com/office/drawing/2014/main" id="{D994A275-2BAF-DA48-88D1-AF0C63572F8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820414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>
              <a:extLst>
                <a:ext uri="{FF2B5EF4-FFF2-40B4-BE49-F238E27FC236}">
                  <a16:creationId xmlns:a16="http://schemas.microsoft.com/office/drawing/2014/main" id="{96B5F9D7-1CE5-3944-84C3-6C9C1AAB880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979178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>
              <a:extLst>
                <a:ext uri="{FF2B5EF4-FFF2-40B4-BE49-F238E27FC236}">
                  <a16:creationId xmlns:a16="http://schemas.microsoft.com/office/drawing/2014/main" id="{E7F31AF0-80F6-F645-8DF2-DB6482AE268A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137942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>
              <a:extLst>
                <a:ext uri="{FF2B5EF4-FFF2-40B4-BE49-F238E27FC236}">
                  <a16:creationId xmlns:a16="http://schemas.microsoft.com/office/drawing/2014/main" id="{5E2ADA8B-1E17-1B4D-A356-88C919B1AB1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296706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urved Connector 195">
              <a:extLst>
                <a:ext uri="{FF2B5EF4-FFF2-40B4-BE49-F238E27FC236}">
                  <a16:creationId xmlns:a16="http://schemas.microsoft.com/office/drawing/2014/main" id="{661FBED1-0730-9B4C-9EF8-4B1720333D4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455470" y="2229132"/>
              <a:ext cx="1117433" cy="1060815"/>
            </a:xfrm>
            <a:prstGeom prst="curvedConnector3">
              <a:avLst>
                <a:gd name="adj1" fmla="val 9909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>
              <a:extLst>
                <a:ext uri="{FF2B5EF4-FFF2-40B4-BE49-F238E27FC236}">
                  <a16:creationId xmlns:a16="http://schemas.microsoft.com/office/drawing/2014/main" id="{4431BDF7-04CD-2543-B5A9-FC841718723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88280" y="2446560"/>
              <a:ext cx="1060818" cy="625956"/>
            </a:xfrm>
            <a:prstGeom prst="curvedConnector3">
              <a:avLst>
                <a:gd name="adj1" fmla="val 7979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urved Connector 197">
              <a:extLst>
                <a:ext uri="{FF2B5EF4-FFF2-40B4-BE49-F238E27FC236}">
                  <a16:creationId xmlns:a16="http://schemas.microsoft.com/office/drawing/2014/main" id="{2C4B1E3D-5FCB-3F4E-856C-D6A4D8C14B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19309" y="2618824"/>
              <a:ext cx="1060817" cy="281427"/>
            </a:xfrm>
            <a:prstGeom prst="curvedConnector3">
              <a:avLst>
                <a:gd name="adj1" fmla="val 2737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urved Connector 198">
              <a:extLst>
                <a:ext uri="{FF2B5EF4-FFF2-40B4-BE49-F238E27FC236}">
                  <a16:creationId xmlns:a16="http://schemas.microsoft.com/office/drawing/2014/main" id="{EB4949F9-83DB-FA45-BE79-FA729EA13342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rot="16200000" flipH="1">
              <a:off x="4474549" y="2710834"/>
              <a:ext cx="1081557" cy="6773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Down Arrow 235">
            <a:extLst>
              <a:ext uri="{FF2B5EF4-FFF2-40B4-BE49-F238E27FC236}">
                <a16:creationId xmlns:a16="http://schemas.microsoft.com/office/drawing/2014/main" id="{54EE2F91-0A63-764B-8A0B-674168953EB5}"/>
              </a:ext>
            </a:extLst>
          </p:cNvPr>
          <p:cNvSpPr/>
          <p:nvPr/>
        </p:nvSpPr>
        <p:spPr>
          <a:xfrm>
            <a:off x="5527338" y="5461575"/>
            <a:ext cx="1370475" cy="673819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80" b="1" dirty="0">
                <a:solidFill>
                  <a:srgbClr val="FF0000"/>
                </a:solidFill>
              </a:rPr>
              <a:t>IFFT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C87D6D4-D35E-014D-A41B-D1CD798359AE}"/>
              </a:ext>
            </a:extLst>
          </p:cNvPr>
          <p:cNvSpPr/>
          <p:nvPr/>
        </p:nvSpPr>
        <p:spPr>
          <a:xfrm>
            <a:off x="5253711" y="6245714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solidFill>
                  <a:schemeClr val="bg1"/>
                </a:solidFill>
              </a:rPr>
              <a:t>Symbol in Time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636DBFF-98F3-6942-B3B0-61A7851707D5}"/>
              </a:ext>
            </a:extLst>
          </p:cNvPr>
          <p:cNvCxnSpPr/>
          <p:nvPr/>
        </p:nvCxnSpPr>
        <p:spPr>
          <a:xfrm>
            <a:off x="1823655" y="5101476"/>
            <a:ext cx="87300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69E19B6-F4EC-1C4A-BDDA-8665B0C0E769}"/>
              </a:ext>
            </a:extLst>
          </p:cNvPr>
          <p:cNvCxnSpPr>
            <a:cxnSpLocks/>
          </p:cNvCxnSpPr>
          <p:nvPr/>
        </p:nvCxnSpPr>
        <p:spPr>
          <a:xfrm flipV="1">
            <a:off x="1824265" y="2322726"/>
            <a:ext cx="0" cy="2778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146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  <p:bldP spid="72" grpId="0" animBg="1"/>
      <p:bldP spid="74" grpId="0"/>
      <p:bldP spid="75" grpId="0"/>
      <p:bldP spid="76" grpId="0"/>
      <p:bldP spid="79" grpId="0"/>
      <p:bldP spid="90" grpId="0"/>
      <p:bldP spid="91" grpId="0"/>
      <p:bldP spid="8" grpId="0" animBg="1"/>
      <p:bldP spid="236" grpId="0" animBg="1"/>
      <p:bldP spid="1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4BE4C2-D95D-4648-B41A-A93B9A612296}"/>
              </a:ext>
            </a:extLst>
          </p:cNvPr>
          <p:cNvCxnSpPr>
            <a:cxnSpLocks/>
          </p:cNvCxnSpPr>
          <p:nvPr/>
        </p:nvCxnSpPr>
        <p:spPr>
          <a:xfrm flipV="1">
            <a:off x="5821680" y="3771901"/>
            <a:ext cx="0" cy="28192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0FEF2F-A9CA-BB46-BCDD-C8AEF5552897}"/>
              </a:ext>
            </a:extLst>
          </p:cNvPr>
          <p:cNvCxnSpPr>
            <a:cxnSpLocks/>
          </p:cNvCxnSpPr>
          <p:nvPr/>
        </p:nvCxnSpPr>
        <p:spPr>
          <a:xfrm>
            <a:off x="3421380" y="5897881"/>
            <a:ext cx="521208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A88D09-337F-BB4F-AABD-30B6622248FC}"/>
              </a:ext>
            </a:extLst>
          </p:cNvPr>
          <p:cNvSpPr txBox="1"/>
          <p:nvPr/>
        </p:nvSpPr>
        <p:spPr>
          <a:xfrm>
            <a:off x="8633460" y="5940499"/>
            <a:ext cx="127804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/>
              <a:t>Frequency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/>
              <p:nvPr/>
            </p:nvSpPr>
            <p:spPr>
              <a:xfrm>
                <a:off x="3265206" y="6051819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06" y="6051819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l="-2174" r="-8696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/>
              <p:nvPr/>
            </p:nvSpPr>
            <p:spPr>
              <a:xfrm>
                <a:off x="7661232" y="608725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232" y="608725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B39CC-C05B-4F47-ABAC-8AD5C7A28B19}"/>
              </a:ext>
            </a:extLst>
          </p:cNvPr>
          <p:cNvCxnSpPr/>
          <p:nvPr/>
        </p:nvCxnSpPr>
        <p:spPr>
          <a:xfrm flipV="1">
            <a:off x="3603869" y="4108318"/>
            <a:ext cx="4275211" cy="1635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387E7E0-4C59-E646-B1A4-9A5765E61221}"/>
              </a:ext>
            </a:extLst>
          </p:cNvPr>
          <p:cNvSpPr/>
          <p:nvPr/>
        </p:nvSpPr>
        <p:spPr>
          <a:xfrm>
            <a:off x="5821680" y="4904699"/>
            <a:ext cx="271463" cy="97175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1312A4-E5A7-6043-9675-82F8CB4967A1}"/>
              </a:ext>
            </a:extLst>
          </p:cNvPr>
          <p:cNvSpPr txBox="1"/>
          <p:nvPr/>
        </p:nvSpPr>
        <p:spPr>
          <a:xfrm>
            <a:off x="6160124" y="5204659"/>
            <a:ext cx="136095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y-intercept: CFO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63403-0F1E-9C47-8B00-F58A0417A1D7}"/>
              </a:ext>
            </a:extLst>
          </p:cNvPr>
          <p:cNvSpPr txBox="1"/>
          <p:nvPr/>
        </p:nvSpPr>
        <p:spPr>
          <a:xfrm>
            <a:off x="7914459" y="4292382"/>
            <a:ext cx="89588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Slope: SFO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82A25BB-882A-5A43-B020-941BAFEDE6E2}"/>
              </a:ext>
            </a:extLst>
          </p:cNvPr>
          <p:cNvSpPr/>
          <p:nvPr/>
        </p:nvSpPr>
        <p:spPr>
          <a:xfrm>
            <a:off x="7337585" y="4342853"/>
            <a:ext cx="527208" cy="115728"/>
          </a:xfrm>
          <a:custGeom>
            <a:avLst/>
            <a:gdLst>
              <a:gd name="connsiteX0" fmla="*/ 0 w 585787"/>
              <a:gd name="connsiteY0" fmla="*/ 0 h 128587"/>
              <a:gd name="connsiteX1" fmla="*/ 585787 w 585787"/>
              <a:gd name="connsiteY1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 h="128587">
                <a:moveTo>
                  <a:pt x="0" y="0"/>
                </a:moveTo>
                <a:cubicBezTo>
                  <a:pt x="229790" y="42862"/>
                  <a:pt x="459581" y="85725"/>
                  <a:pt x="585787" y="1285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1965FA-5D28-7440-98D1-FB8A226EC27A}"/>
                  </a:ext>
                </a:extLst>
              </p:cNvPr>
              <p:cNvSpPr txBox="1"/>
              <p:nvPr/>
            </p:nvSpPr>
            <p:spPr>
              <a:xfrm>
                <a:off x="4930140" y="2948940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e>
                          </m:d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𝜋𝛿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1965FA-5D28-7440-98D1-FB8A226EC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40" y="2948940"/>
                <a:ext cx="5202386" cy="642933"/>
              </a:xfrm>
              <a:prstGeom prst="rect">
                <a:avLst/>
              </a:prstGeom>
              <a:blipFill>
                <a:blip r:embed="rId6"/>
                <a:stretch>
                  <a:fillRect l="-97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419BB6-76E2-0348-8A3F-FABB9A44080C}"/>
              </a:ext>
            </a:extLst>
          </p:cNvPr>
          <p:cNvSpPr txBox="1"/>
          <p:nvPr/>
        </p:nvSpPr>
        <p:spPr>
          <a:xfrm>
            <a:off x="2255520" y="3155775"/>
            <a:ext cx="270234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Phase accumulation: </a:t>
            </a:r>
          </a:p>
        </p:txBody>
      </p:sp>
      <p:sp>
        <p:nvSpPr>
          <p:cNvPr id="29" name="Title 13">
            <a:extLst>
              <a:ext uri="{FF2B5EF4-FFF2-40B4-BE49-F238E27FC236}">
                <a16:creationId xmlns:a16="http://schemas.microsoft.com/office/drawing/2014/main" id="{1C1FAA34-9AB5-7646-9079-5584FC1EE192}"/>
              </a:ext>
            </a:extLst>
          </p:cNvPr>
          <p:cNvSpPr txBox="1">
            <a:spLocks/>
          </p:cNvSpPr>
          <p:nvPr/>
        </p:nvSpPr>
        <p:spPr bwMode="auto">
          <a:xfrm>
            <a:off x="1524000" y="34290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Phase Tracking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C1C2C3-C2D5-C34C-A6A5-43C8C0569E84}"/>
              </a:ext>
            </a:extLst>
          </p:cNvPr>
          <p:cNvSpPr/>
          <p:nvPr/>
        </p:nvSpPr>
        <p:spPr>
          <a:xfrm>
            <a:off x="2529840" y="13030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CFO (Carrier Frequency Offset)</a:t>
            </a:r>
            <a:endParaRPr lang="en-US" sz="2520" dirty="0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F7AB09-99A9-014F-9087-CA100A7CCD90}"/>
              </a:ext>
            </a:extLst>
          </p:cNvPr>
          <p:cNvSpPr/>
          <p:nvPr/>
        </p:nvSpPr>
        <p:spPr>
          <a:xfrm>
            <a:off x="2529840" y="2099620"/>
            <a:ext cx="774954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520" b="1" dirty="0">
                <a:latin typeface="+mj-lt"/>
              </a:rPr>
              <a:t>Residual SFO (Sampling Frequency Offset)</a:t>
            </a:r>
            <a:endParaRPr lang="en-US" sz="252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278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2" grpId="0"/>
      <p:bldP spid="23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Phase Tracking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4BE4C2-D95D-4648-B41A-A93B9A612296}"/>
              </a:ext>
            </a:extLst>
          </p:cNvPr>
          <p:cNvCxnSpPr>
            <a:cxnSpLocks/>
          </p:cNvCxnSpPr>
          <p:nvPr/>
        </p:nvCxnSpPr>
        <p:spPr>
          <a:xfrm flipV="1">
            <a:off x="5821680" y="1847314"/>
            <a:ext cx="0" cy="28192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0FEF2F-A9CA-BB46-BCDD-C8AEF5552897}"/>
              </a:ext>
            </a:extLst>
          </p:cNvPr>
          <p:cNvCxnSpPr>
            <a:cxnSpLocks/>
          </p:cNvCxnSpPr>
          <p:nvPr/>
        </p:nvCxnSpPr>
        <p:spPr>
          <a:xfrm>
            <a:off x="3421380" y="3973294"/>
            <a:ext cx="521208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A88D09-337F-BB4F-AABD-30B6622248FC}"/>
              </a:ext>
            </a:extLst>
          </p:cNvPr>
          <p:cNvSpPr txBox="1"/>
          <p:nvPr/>
        </p:nvSpPr>
        <p:spPr>
          <a:xfrm>
            <a:off x="8633460" y="4015912"/>
            <a:ext cx="127804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/>
              <a:t>Frequency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/>
              <p:nvPr/>
            </p:nvSpPr>
            <p:spPr>
              <a:xfrm>
                <a:off x="3265206" y="412723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BEFB76-F0D2-6949-8244-385E6C02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06" y="412723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l="-2174" r="-869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/>
              <p:nvPr/>
            </p:nvSpPr>
            <p:spPr>
              <a:xfrm>
                <a:off x="7661232" y="4162672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CBF30F-11F5-504C-BE2C-1D857F8DE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232" y="4162672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B39CC-C05B-4F47-ABAC-8AD5C7A28B19}"/>
              </a:ext>
            </a:extLst>
          </p:cNvPr>
          <p:cNvCxnSpPr/>
          <p:nvPr/>
        </p:nvCxnSpPr>
        <p:spPr>
          <a:xfrm flipV="1">
            <a:off x="3603869" y="2183731"/>
            <a:ext cx="4275211" cy="1635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387E7E0-4C59-E646-B1A4-9A5765E61221}"/>
              </a:ext>
            </a:extLst>
          </p:cNvPr>
          <p:cNvSpPr/>
          <p:nvPr/>
        </p:nvSpPr>
        <p:spPr>
          <a:xfrm>
            <a:off x="5821680" y="2980112"/>
            <a:ext cx="271463" cy="97175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1312A4-E5A7-6043-9675-82F8CB4967A1}"/>
              </a:ext>
            </a:extLst>
          </p:cNvPr>
          <p:cNvSpPr txBox="1"/>
          <p:nvPr/>
        </p:nvSpPr>
        <p:spPr>
          <a:xfrm>
            <a:off x="6160124" y="3280072"/>
            <a:ext cx="136095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y-intercept: CFO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63403-0F1E-9C47-8B00-F58A0417A1D7}"/>
              </a:ext>
            </a:extLst>
          </p:cNvPr>
          <p:cNvSpPr txBox="1"/>
          <p:nvPr/>
        </p:nvSpPr>
        <p:spPr>
          <a:xfrm>
            <a:off x="7914459" y="2367795"/>
            <a:ext cx="89588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Slope: SFO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82A25BB-882A-5A43-B020-941BAFEDE6E2}"/>
              </a:ext>
            </a:extLst>
          </p:cNvPr>
          <p:cNvSpPr/>
          <p:nvPr/>
        </p:nvSpPr>
        <p:spPr>
          <a:xfrm>
            <a:off x="7337585" y="2418266"/>
            <a:ext cx="527208" cy="115728"/>
          </a:xfrm>
          <a:custGeom>
            <a:avLst/>
            <a:gdLst>
              <a:gd name="connsiteX0" fmla="*/ 0 w 585787"/>
              <a:gd name="connsiteY0" fmla="*/ 0 h 128587"/>
              <a:gd name="connsiteX1" fmla="*/ 585787 w 585787"/>
              <a:gd name="connsiteY1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 h="128587">
                <a:moveTo>
                  <a:pt x="0" y="0"/>
                </a:moveTo>
                <a:cubicBezTo>
                  <a:pt x="229790" y="42862"/>
                  <a:pt x="459581" y="85725"/>
                  <a:pt x="585787" y="1285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2F43B-7C66-E444-9FC9-6D731CAE1A6F}"/>
              </a:ext>
            </a:extLst>
          </p:cNvPr>
          <p:cNvSpPr txBox="1"/>
          <p:nvPr/>
        </p:nvSpPr>
        <p:spPr>
          <a:xfrm>
            <a:off x="2300383" y="5074921"/>
            <a:ext cx="74303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Sufficient to estimate slope &amp; y-intercept to know the phase accumulated for all subcarriers.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F66B6A-009B-5D41-85EA-53422F71CA7E}"/>
              </a:ext>
            </a:extLst>
          </p:cNvPr>
          <p:cNvSpPr txBox="1"/>
          <p:nvPr/>
        </p:nvSpPr>
        <p:spPr>
          <a:xfrm>
            <a:off x="2300383" y="5931046"/>
            <a:ext cx="743035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200" dirty="0"/>
              <a:t>Use only few subcarriers as pilots &amp; send known bits in them.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25202-CA69-B246-928D-24A0DA028A0F}"/>
                  </a:ext>
                </a:extLst>
              </p:cNvPr>
              <p:cNvSpPr txBox="1"/>
              <p:nvPr/>
            </p:nvSpPr>
            <p:spPr>
              <a:xfrm>
                <a:off x="4930140" y="1097280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e>
                          </m:d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𝜋𝛿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25202-CA69-B246-928D-24A0DA028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40" y="1097280"/>
                <a:ext cx="5202386" cy="642933"/>
              </a:xfrm>
              <a:prstGeom prst="rect">
                <a:avLst/>
              </a:prstGeom>
              <a:blipFill>
                <a:blip r:embed="rId6"/>
                <a:stretch>
                  <a:fillRect l="-97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FD1DB12-E090-A345-A57E-85B1AD006FFB}"/>
              </a:ext>
            </a:extLst>
          </p:cNvPr>
          <p:cNvSpPr txBox="1"/>
          <p:nvPr/>
        </p:nvSpPr>
        <p:spPr>
          <a:xfrm>
            <a:off x="2255520" y="1304115"/>
            <a:ext cx="2702343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2160" dirty="0"/>
              <a:t>Phase accumulation: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63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212">
            <a:extLst>
              <a:ext uri="{FF2B5EF4-FFF2-40B4-BE49-F238E27FC236}">
                <a16:creationId xmlns:a16="http://schemas.microsoft.com/office/drawing/2014/main" id="{017829F2-C58E-974E-BEAA-6A47750412F1}"/>
              </a:ext>
            </a:extLst>
          </p:cNvPr>
          <p:cNvSpPr/>
          <p:nvPr/>
        </p:nvSpPr>
        <p:spPr>
          <a:xfrm>
            <a:off x="2422389" y="1083131"/>
            <a:ext cx="7161088" cy="264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2651B34-748A-7B48-815E-6778C2742D84}"/>
              </a:ext>
            </a:extLst>
          </p:cNvPr>
          <p:cNvSpPr/>
          <p:nvPr/>
        </p:nvSpPr>
        <p:spPr>
          <a:xfrm>
            <a:off x="3563134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DF5ACF4-0189-6340-A775-0FB252C7CD14}"/>
              </a:ext>
            </a:extLst>
          </p:cNvPr>
          <p:cNvSpPr/>
          <p:nvPr/>
        </p:nvSpPr>
        <p:spPr>
          <a:xfrm>
            <a:off x="4561240" y="1592431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61C9DB4-A8C0-DC46-8356-46CEDB3A56B1}"/>
              </a:ext>
            </a:extLst>
          </p:cNvPr>
          <p:cNvSpPr/>
          <p:nvPr/>
        </p:nvSpPr>
        <p:spPr>
          <a:xfrm>
            <a:off x="5575200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3BCD710-8C85-F34E-BBB4-23FD1F655C85}"/>
              </a:ext>
            </a:extLst>
          </p:cNvPr>
          <p:cNvSpPr/>
          <p:nvPr/>
        </p:nvSpPr>
        <p:spPr>
          <a:xfrm>
            <a:off x="6727209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03FCEA0-D79D-D64A-A736-7E06875D2B84}"/>
              </a:ext>
            </a:extLst>
          </p:cNvPr>
          <p:cNvSpPr/>
          <p:nvPr/>
        </p:nvSpPr>
        <p:spPr>
          <a:xfrm>
            <a:off x="7712071" y="1592431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3CE1EE6-AA2D-9D43-9BE8-97F11D50EED5}"/>
              </a:ext>
            </a:extLst>
          </p:cNvPr>
          <p:cNvSpPr/>
          <p:nvPr/>
        </p:nvSpPr>
        <p:spPr>
          <a:xfrm>
            <a:off x="8729017" y="1585223"/>
            <a:ext cx="143068" cy="2156155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26EBA-B0B3-D24A-AEA8-7D622C1DEB03}"/>
              </a:ext>
            </a:extLst>
          </p:cNvPr>
          <p:cNvSpPr/>
          <p:nvPr/>
        </p:nvSpPr>
        <p:spPr>
          <a:xfrm>
            <a:off x="1386840" y="3762394"/>
            <a:ext cx="9304020" cy="489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/>
              <p:nvPr/>
            </p:nvSpPr>
            <p:spPr>
              <a:xfrm>
                <a:off x="6009692" y="3725783"/>
                <a:ext cx="42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C424F4-E940-0749-A473-A00A06D0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692" y="3725783"/>
                <a:ext cx="4292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/>
              <p:nvPr/>
            </p:nvSpPr>
            <p:spPr>
              <a:xfrm>
                <a:off x="1823655" y="3728164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C130EFC-5867-DA4B-B974-AB93DE00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55" y="3728164"/>
                <a:ext cx="890221" cy="609077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/>
              <p:nvPr/>
            </p:nvSpPr>
            <p:spPr>
              <a:xfrm>
                <a:off x="9754919" y="3826973"/>
                <a:ext cx="890221" cy="60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3CEA0AD7-5E10-5049-9E77-086B911C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919" y="3826973"/>
                <a:ext cx="890221" cy="609077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D3024C-0B98-E24E-9F7A-23738CE59782}"/>
              </a:ext>
            </a:extLst>
          </p:cNvPr>
          <p:cNvSpPr/>
          <p:nvPr/>
        </p:nvSpPr>
        <p:spPr>
          <a:xfrm>
            <a:off x="6141041" y="1573247"/>
            <a:ext cx="143068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9BD5EA-B08B-CC4F-B0A1-519A62F4BAB7}"/>
              </a:ext>
            </a:extLst>
          </p:cNvPr>
          <p:cNvSpPr/>
          <p:nvPr/>
        </p:nvSpPr>
        <p:spPr>
          <a:xfrm>
            <a:off x="2422391" y="1578623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72395C-8FD4-0645-9E74-28CB69A4634C}"/>
              </a:ext>
            </a:extLst>
          </p:cNvPr>
          <p:cNvSpPr/>
          <p:nvPr/>
        </p:nvSpPr>
        <p:spPr>
          <a:xfrm>
            <a:off x="9443357" y="1572009"/>
            <a:ext cx="561704" cy="2156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7A137-3733-AD49-9B5C-CB4EA5093CE6}"/>
              </a:ext>
            </a:extLst>
          </p:cNvPr>
          <p:cNvGrpSpPr/>
          <p:nvPr/>
        </p:nvGrpSpPr>
        <p:grpSpPr>
          <a:xfrm>
            <a:off x="2422389" y="1585235"/>
            <a:ext cx="7582671" cy="2140548"/>
            <a:chOff x="2086700" y="2070720"/>
            <a:chExt cx="6201596" cy="2378387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05CDE5A-FD53-B548-93D4-FA00F908DBDA}"/>
                </a:ext>
              </a:extLst>
            </p:cNvPr>
            <p:cNvCxnSpPr/>
            <p:nvPr/>
          </p:nvCxnSpPr>
          <p:spPr>
            <a:xfrm>
              <a:off x="208670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00A9D02-1543-1F42-85A0-15313721638A}"/>
                </a:ext>
              </a:extLst>
            </p:cNvPr>
            <p:cNvCxnSpPr/>
            <p:nvPr/>
          </p:nvCxnSpPr>
          <p:spPr>
            <a:xfrm>
              <a:off x="220371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D3CE938-3084-8747-90E2-7A35DFD6284B}"/>
                </a:ext>
              </a:extLst>
            </p:cNvPr>
            <p:cNvCxnSpPr/>
            <p:nvPr/>
          </p:nvCxnSpPr>
          <p:spPr>
            <a:xfrm>
              <a:off x="232072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B95E20A-6059-2B4D-B48E-16DA29A5D387}"/>
                </a:ext>
              </a:extLst>
            </p:cNvPr>
            <p:cNvCxnSpPr/>
            <p:nvPr/>
          </p:nvCxnSpPr>
          <p:spPr>
            <a:xfrm>
              <a:off x="243773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3AFC00B2-9ACB-5645-9B50-D3F2EA82284A}"/>
                </a:ext>
              </a:extLst>
            </p:cNvPr>
            <p:cNvCxnSpPr/>
            <p:nvPr/>
          </p:nvCxnSpPr>
          <p:spPr>
            <a:xfrm>
              <a:off x="255474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28DF813-BAD6-DA4B-858A-C7DBA27527FD}"/>
                </a:ext>
              </a:extLst>
            </p:cNvPr>
            <p:cNvCxnSpPr/>
            <p:nvPr/>
          </p:nvCxnSpPr>
          <p:spPr>
            <a:xfrm>
              <a:off x="267175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1D93378-9720-F746-B85A-89BD1A8367F8}"/>
                </a:ext>
              </a:extLst>
            </p:cNvPr>
            <p:cNvCxnSpPr/>
            <p:nvPr/>
          </p:nvCxnSpPr>
          <p:spPr>
            <a:xfrm>
              <a:off x="278876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CEFF772-0864-7445-B842-84C6B6F39697}"/>
                </a:ext>
              </a:extLst>
            </p:cNvPr>
            <p:cNvCxnSpPr/>
            <p:nvPr/>
          </p:nvCxnSpPr>
          <p:spPr>
            <a:xfrm>
              <a:off x="290577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F9F051A0-C6E3-8248-99BE-57F441991928}"/>
                </a:ext>
              </a:extLst>
            </p:cNvPr>
            <p:cNvCxnSpPr/>
            <p:nvPr/>
          </p:nvCxnSpPr>
          <p:spPr>
            <a:xfrm>
              <a:off x="302279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3B9DDF0-1ED7-0348-BD49-9758B8BA3665}"/>
                </a:ext>
              </a:extLst>
            </p:cNvPr>
            <p:cNvCxnSpPr/>
            <p:nvPr/>
          </p:nvCxnSpPr>
          <p:spPr>
            <a:xfrm>
              <a:off x="313980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9F789E5-0887-FE4F-84B5-394268D74184}"/>
                </a:ext>
              </a:extLst>
            </p:cNvPr>
            <p:cNvCxnSpPr/>
            <p:nvPr/>
          </p:nvCxnSpPr>
          <p:spPr>
            <a:xfrm>
              <a:off x="325681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4B448B9-6169-F647-AC71-DCBE63E52765}"/>
                </a:ext>
              </a:extLst>
            </p:cNvPr>
            <p:cNvCxnSpPr/>
            <p:nvPr/>
          </p:nvCxnSpPr>
          <p:spPr>
            <a:xfrm>
              <a:off x="337382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C35BB66-9CAA-D445-A6D2-EC674205025F}"/>
                </a:ext>
              </a:extLst>
            </p:cNvPr>
            <p:cNvCxnSpPr/>
            <p:nvPr/>
          </p:nvCxnSpPr>
          <p:spPr>
            <a:xfrm>
              <a:off x="349083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030606F-D724-6C4F-B657-D8FF30329A5D}"/>
                </a:ext>
              </a:extLst>
            </p:cNvPr>
            <p:cNvCxnSpPr/>
            <p:nvPr/>
          </p:nvCxnSpPr>
          <p:spPr>
            <a:xfrm>
              <a:off x="360784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4D692CF-13C9-0648-8FBD-E02D6EEC163F}"/>
                </a:ext>
              </a:extLst>
            </p:cNvPr>
            <p:cNvCxnSpPr/>
            <p:nvPr/>
          </p:nvCxnSpPr>
          <p:spPr>
            <a:xfrm>
              <a:off x="372485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5D852815-BBFF-C142-8F05-D30BDF4FD759}"/>
                </a:ext>
              </a:extLst>
            </p:cNvPr>
            <p:cNvCxnSpPr/>
            <p:nvPr/>
          </p:nvCxnSpPr>
          <p:spPr>
            <a:xfrm>
              <a:off x="384186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6240391D-EB07-F243-B486-2EBAC95543A4}"/>
                </a:ext>
              </a:extLst>
            </p:cNvPr>
            <p:cNvCxnSpPr/>
            <p:nvPr/>
          </p:nvCxnSpPr>
          <p:spPr>
            <a:xfrm>
              <a:off x="395888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1C55DD6-F763-7045-8322-5F5B4D5B632C}"/>
                </a:ext>
              </a:extLst>
            </p:cNvPr>
            <p:cNvCxnSpPr/>
            <p:nvPr/>
          </p:nvCxnSpPr>
          <p:spPr>
            <a:xfrm>
              <a:off x="407589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1474F29-380C-0142-8982-B8AD95956288}"/>
                </a:ext>
              </a:extLst>
            </p:cNvPr>
            <p:cNvCxnSpPr/>
            <p:nvPr/>
          </p:nvCxnSpPr>
          <p:spPr>
            <a:xfrm>
              <a:off x="419290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DB29AEB-CFEC-4643-8ABD-A10C55316C1A}"/>
                </a:ext>
              </a:extLst>
            </p:cNvPr>
            <p:cNvCxnSpPr/>
            <p:nvPr/>
          </p:nvCxnSpPr>
          <p:spPr>
            <a:xfrm>
              <a:off x="430991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0411B1A-748F-274D-B0B2-D150A036A528}"/>
                </a:ext>
              </a:extLst>
            </p:cNvPr>
            <p:cNvCxnSpPr/>
            <p:nvPr/>
          </p:nvCxnSpPr>
          <p:spPr>
            <a:xfrm>
              <a:off x="442692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4CF5C07-380A-E645-A1B4-9EE156FD2339}"/>
                </a:ext>
              </a:extLst>
            </p:cNvPr>
            <p:cNvCxnSpPr/>
            <p:nvPr/>
          </p:nvCxnSpPr>
          <p:spPr>
            <a:xfrm>
              <a:off x="454393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00B180-41E5-0947-BA3E-51A7A114FA06}"/>
                </a:ext>
              </a:extLst>
            </p:cNvPr>
            <p:cNvCxnSpPr/>
            <p:nvPr/>
          </p:nvCxnSpPr>
          <p:spPr>
            <a:xfrm>
              <a:off x="466094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39C9F01-0BD4-854F-9B13-8B2B4662B0A0}"/>
                </a:ext>
              </a:extLst>
            </p:cNvPr>
            <p:cNvCxnSpPr/>
            <p:nvPr/>
          </p:nvCxnSpPr>
          <p:spPr>
            <a:xfrm>
              <a:off x="477795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83764A8-0F11-EE4F-9EDC-D802AB087379}"/>
                </a:ext>
              </a:extLst>
            </p:cNvPr>
            <p:cNvCxnSpPr/>
            <p:nvPr/>
          </p:nvCxnSpPr>
          <p:spPr>
            <a:xfrm>
              <a:off x="489497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90F1F06-2378-7E4A-8F3D-57CF543E8011}"/>
                </a:ext>
              </a:extLst>
            </p:cNvPr>
            <p:cNvCxnSpPr/>
            <p:nvPr/>
          </p:nvCxnSpPr>
          <p:spPr>
            <a:xfrm>
              <a:off x="501198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FAB8AAF1-4D33-3C4F-BA4F-A64080C9E0D2}"/>
                </a:ext>
              </a:extLst>
            </p:cNvPr>
            <p:cNvCxnSpPr/>
            <p:nvPr/>
          </p:nvCxnSpPr>
          <p:spPr>
            <a:xfrm>
              <a:off x="512899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2FB6026-9251-684B-A1CC-AB9B9A3E2753}"/>
                </a:ext>
              </a:extLst>
            </p:cNvPr>
            <p:cNvCxnSpPr/>
            <p:nvPr/>
          </p:nvCxnSpPr>
          <p:spPr>
            <a:xfrm>
              <a:off x="524600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F0FB2651-E18C-8943-A481-C589AA4B4656}"/>
                </a:ext>
              </a:extLst>
            </p:cNvPr>
            <p:cNvCxnSpPr/>
            <p:nvPr/>
          </p:nvCxnSpPr>
          <p:spPr>
            <a:xfrm>
              <a:off x="536301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57BBA4F2-3A53-224C-A311-944C4D83CDF3}"/>
                </a:ext>
              </a:extLst>
            </p:cNvPr>
            <p:cNvCxnSpPr/>
            <p:nvPr/>
          </p:nvCxnSpPr>
          <p:spPr>
            <a:xfrm>
              <a:off x="548002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A625AD02-D702-2A49-A23F-9FC95593E7F7}"/>
                </a:ext>
              </a:extLst>
            </p:cNvPr>
            <p:cNvCxnSpPr/>
            <p:nvPr/>
          </p:nvCxnSpPr>
          <p:spPr>
            <a:xfrm>
              <a:off x="559703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119EB52-19F2-CF43-BB78-EF756240F017}"/>
                </a:ext>
              </a:extLst>
            </p:cNvPr>
            <p:cNvCxnSpPr/>
            <p:nvPr/>
          </p:nvCxnSpPr>
          <p:spPr>
            <a:xfrm>
              <a:off x="571404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F9149D37-807F-2043-BDDB-3DA53DDC9C43}"/>
                </a:ext>
              </a:extLst>
            </p:cNvPr>
            <p:cNvCxnSpPr/>
            <p:nvPr/>
          </p:nvCxnSpPr>
          <p:spPr>
            <a:xfrm>
              <a:off x="583106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4C73D394-19A3-8148-9020-30CF7FCB4CF3}"/>
                </a:ext>
              </a:extLst>
            </p:cNvPr>
            <p:cNvCxnSpPr/>
            <p:nvPr/>
          </p:nvCxnSpPr>
          <p:spPr>
            <a:xfrm>
              <a:off x="594807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616B3D-A971-AA46-8F38-7A3EA2A45915}"/>
                </a:ext>
              </a:extLst>
            </p:cNvPr>
            <p:cNvCxnSpPr/>
            <p:nvPr/>
          </p:nvCxnSpPr>
          <p:spPr>
            <a:xfrm>
              <a:off x="606508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4FD520-47C9-254B-85E8-294AD1030EC7}"/>
                </a:ext>
              </a:extLst>
            </p:cNvPr>
            <p:cNvCxnSpPr/>
            <p:nvPr/>
          </p:nvCxnSpPr>
          <p:spPr>
            <a:xfrm>
              <a:off x="618209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688AE2A-6F17-4D45-81B4-58A4A577993C}"/>
                </a:ext>
              </a:extLst>
            </p:cNvPr>
            <p:cNvCxnSpPr/>
            <p:nvPr/>
          </p:nvCxnSpPr>
          <p:spPr>
            <a:xfrm>
              <a:off x="629910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D2495585-25C1-CD42-8B35-091613952CFD}"/>
                </a:ext>
              </a:extLst>
            </p:cNvPr>
            <p:cNvCxnSpPr/>
            <p:nvPr/>
          </p:nvCxnSpPr>
          <p:spPr>
            <a:xfrm>
              <a:off x="641611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15F9BB6-DA27-2045-9040-F537AB59F364}"/>
                </a:ext>
              </a:extLst>
            </p:cNvPr>
            <p:cNvCxnSpPr/>
            <p:nvPr/>
          </p:nvCxnSpPr>
          <p:spPr>
            <a:xfrm>
              <a:off x="653312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66528273-45D5-1B40-AD15-25CB22789FF4}"/>
                </a:ext>
              </a:extLst>
            </p:cNvPr>
            <p:cNvCxnSpPr/>
            <p:nvPr/>
          </p:nvCxnSpPr>
          <p:spPr>
            <a:xfrm>
              <a:off x="6650139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522BDD5-68ED-E445-A3F9-8E26A9215B0A}"/>
                </a:ext>
              </a:extLst>
            </p:cNvPr>
            <p:cNvCxnSpPr/>
            <p:nvPr/>
          </p:nvCxnSpPr>
          <p:spPr>
            <a:xfrm>
              <a:off x="676715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66BDCA7C-ADED-BD42-838D-437C193E52C4}"/>
                </a:ext>
              </a:extLst>
            </p:cNvPr>
            <p:cNvCxnSpPr/>
            <p:nvPr/>
          </p:nvCxnSpPr>
          <p:spPr>
            <a:xfrm>
              <a:off x="688416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1427123-67F0-0549-914A-F572D80758A2}"/>
                </a:ext>
              </a:extLst>
            </p:cNvPr>
            <p:cNvCxnSpPr/>
            <p:nvPr/>
          </p:nvCxnSpPr>
          <p:spPr>
            <a:xfrm>
              <a:off x="700117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EB3A6F40-F647-994F-A6B9-AED915B99BBD}"/>
                </a:ext>
              </a:extLst>
            </p:cNvPr>
            <p:cNvCxnSpPr/>
            <p:nvPr/>
          </p:nvCxnSpPr>
          <p:spPr>
            <a:xfrm>
              <a:off x="7118184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0007DAE1-2F37-1640-B90B-90BA38676357}"/>
                </a:ext>
              </a:extLst>
            </p:cNvPr>
            <p:cNvCxnSpPr/>
            <p:nvPr/>
          </p:nvCxnSpPr>
          <p:spPr>
            <a:xfrm>
              <a:off x="723519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0F7789E-EAA2-2F43-AE9C-EE2F0641074E}"/>
                </a:ext>
              </a:extLst>
            </p:cNvPr>
            <p:cNvCxnSpPr/>
            <p:nvPr/>
          </p:nvCxnSpPr>
          <p:spPr>
            <a:xfrm>
              <a:off x="735220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1CB3D7B-3861-384D-94AC-0BAAB1A6F0BC}"/>
                </a:ext>
              </a:extLst>
            </p:cNvPr>
            <p:cNvCxnSpPr/>
            <p:nvPr/>
          </p:nvCxnSpPr>
          <p:spPr>
            <a:xfrm>
              <a:off x="7469217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F64B41-2F92-164E-B310-43B836BCDA77}"/>
                </a:ext>
              </a:extLst>
            </p:cNvPr>
            <p:cNvCxnSpPr/>
            <p:nvPr/>
          </p:nvCxnSpPr>
          <p:spPr>
            <a:xfrm>
              <a:off x="7586228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E6A58A3-54A0-B04C-8435-1A87DE705018}"/>
                </a:ext>
              </a:extLst>
            </p:cNvPr>
            <p:cNvCxnSpPr/>
            <p:nvPr/>
          </p:nvCxnSpPr>
          <p:spPr>
            <a:xfrm>
              <a:off x="7703240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FAF1464-7EC6-6143-91EA-9DA7C807EC27}"/>
                </a:ext>
              </a:extLst>
            </p:cNvPr>
            <p:cNvCxnSpPr/>
            <p:nvPr/>
          </p:nvCxnSpPr>
          <p:spPr>
            <a:xfrm>
              <a:off x="7820251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B625E9-6F39-ED4A-9511-3D4A6329EF8F}"/>
                </a:ext>
              </a:extLst>
            </p:cNvPr>
            <p:cNvCxnSpPr/>
            <p:nvPr/>
          </p:nvCxnSpPr>
          <p:spPr>
            <a:xfrm>
              <a:off x="7937262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228F3C2B-0A01-8D4D-BB69-DDE0C0B4430F}"/>
                </a:ext>
              </a:extLst>
            </p:cNvPr>
            <p:cNvCxnSpPr/>
            <p:nvPr/>
          </p:nvCxnSpPr>
          <p:spPr>
            <a:xfrm>
              <a:off x="8054273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2F3335C-1DFC-554C-9BD3-FCA5C571CF62}"/>
                </a:ext>
              </a:extLst>
            </p:cNvPr>
            <p:cNvCxnSpPr/>
            <p:nvPr/>
          </p:nvCxnSpPr>
          <p:spPr>
            <a:xfrm>
              <a:off x="8171285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D11DCA8-3AE6-9544-8D02-F963C08697B8}"/>
                </a:ext>
              </a:extLst>
            </p:cNvPr>
            <p:cNvCxnSpPr/>
            <p:nvPr/>
          </p:nvCxnSpPr>
          <p:spPr>
            <a:xfrm>
              <a:off x="8288296" y="2070720"/>
              <a:ext cx="0" cy="2378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DF4D837-E998-4E4F-A294-934D079AD2C5}"/>
                </a:ext>
              </a:extLst>
            </p:cNvPr>
            <p:cNvCxnSpPr>
              <a:cxnSpLocks/>
            </p:cNvCxnSpPr>
            <p:nvPr/>
          </p:nvCxnSpPr>
          <p:spPr>
            <a:xfrm>
              <a:off x="2086700" y="2070720"/>
              <a:ext cx="62015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84FBB-730C-F446-908C-BC36CF2BE504}"/>
              </a:ext>
            </a:extLst>
          </p:cNvPr>
          <p:cNvCxnSpPr/>
          <p:nvPr/>
        </p:nvCxnSpPr>
        <p:spPr>
          <a:xfrm>
            <a:off x="9443357" y="1389657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8559D8-3DEC-744C-8D57-38B78478C14C}"/>
              </a:ext>
            </a:extLst>
          </p:cNvPr>
          <p:cNvCxnSpPr/>
          <p:nvPr/>
        </p:nvCxnSpPr>
        <p:spPr>
          <a:xfrm>
            <a:off x="2422389" y="1398091"/>
            <a:ext cx="56170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39C3FC-D4F9-3B44-9C24-A683D18CC696}"/>
              </a:ext>
            </a:extLst>
          </p:cNvPr>
          <p:cNvSpPr txBox="1"/>
          <p:nvPr/>
        </p:nvSpPr>
        <p:spPr>
          <a:xfrm>
            <a:off x="9343920" y="773676"/>
            <a:ext cx="75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800C2D-097D-184C-8A2D-AE4C01F431FC}"/>
              </a:ext>
            </a:extLst>
          </p:cNvPr>
          <p:cNvSpPr txBox="1"/>
          <p:nvPr/>
        </p:nvSpPr>
        <p:spPr>
          <a:xfrm>
            <a:off x="2231614" y="754380"/>
            <a:ext cx="88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Guard </a:t>
            </a:r>
          </a:p>
          <a:p>
            <a:pPr algn="ctr"/>
            <a:r>
              <a:rPr lang="en-US" dirty="0"/>
              <a:t>Bins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A9A823-9407-F449-AC6B-92D3B5668753}"/>
              </a:ext>
            </a:extLst>
          </p:cNvPr>
          <p:cNvSpPr txBox="1"/>
          <p:nvPr/>
        </p:nvSpPr>
        <p:spPr>
          <a:xfrm>
            <a:off x="5970826" y="875191"/>
            <a:ext cx="49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C369671-D380-634E-94C9-C44F72BF3A0A}"/>
              </a:ext>
            </a:extLst>
          </p:cNvPr>
          <p:cNvCxnSpPr>
            <a:cxnSpLocks/>
          </p:cNvCxnSpPr>
          <p:nvPr/>
        </p:nvCxnSpPr>
        <p:spPr>
          <a:xfrm flipV="1">
            <a:off x="6187211" y="1231330"/>
            <a:ext cx="34839" cy="3121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636DBFF-98F3-6942-B3B0-61A7851707D5}"/>
              </a:ext>
            </a:extLst>
          </p:cNvPr>
          <p:cNvCxnSpPr/>
          <p:nvPr/>
        </p:nvCxnSpPr>
        <p:spPr>
          <a:xfrm>
            <a:off x="1823655" y="3725783"/>
            <a:ext cx="87300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569E19B6-F4EC-1C4A-BDDA-8665B0C0E769}"/>
              </a:ext>
            </a:extLst>
          </p:cNvPr>
          <p:cNvCxnSpPr>
            <a:cxnSpLocks/>
          </p:cNvCxnSpPr>
          <p:nvPr/>
        </p:nvCxnSpPr>
        <p:spPr>
          <a:xfrm flipV="1">
            <a:off x="1824265" y="947033"/>
            <a:ext cx="0" cy="2778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15BAF52-BF2D-8C4B-A4BF-C76E6CEDA526}"/>
              </a:ext>
            </a:extLst>
          </p:cNvPr>
          <p:cNvCxnSpPr>
            <a:cxnSpLocks/>
            <a:endCxn id="137" idx="2"/>
          </p:cNvCxnSpPr>
          <p:nvPr/>
        </p:nvCxnSpPr>
        <p:spPr>
          <a:xfrm flipV="1">
            <a:off x="3614649" y="1244523"/>
            <a:ext cx="1021433" cy="33170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22C7CDF-FBD4-174D-B02F-38BACF5F1AA4}"/>
              </a:ext>
            </a:extLst>
          </p:cNvPr>
          <p:cNvCxnSpPr>
            <a:cxnSpLocks/>
            <a:endCxn id="137" idx="2"/>
          </p:cNvCxnSpPr>
          <p:nvPr/>
        </p:nvCxnSpPr>
        <p:spPr>
          <a:xfrm flipH="1" flipV="1">
            <a:off x="4636082" y="1244523"/>
            <a:ext cx="1000335" cy="31129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9761F0F-AD2D-574D-A7B5-0EDA995F65C8}"/>
              </a:ext>
            </a:extLst>
          </p:cNvPr>
          <p:cNvSpPr txBox="1"/>
          <p:nvPr/>
        </p:nvSpPr>
        <p:spPr>
          <a:xfrm>
            <a:off x="4273442" y="875191"/>
            <a:ext cx="72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Pilots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242DF80-7308-554B-AF69-E6947D12E36F}"/>
              </a:ext>
            </a:extLst>
          </p:cNvPr>
          <p:cNvCxnSpPr>
            <a:cxnSpLocks/>
            <a:stCxn id="129" idx="0"/>
            <a:endCxn id="137" idx="2"/>
          </p:cNvCxnSpPr>
          <p:nvPr/>
        </p:nvCxnSpPr>
        <p:spPr>
          <a:xfrm flipV="1">
            <a:off x="4632774" y="1244523"/>
            <a:ext cx="3308" cy="34790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35F76444-626C-D844-A680-D0786CA57705}"/>
              </a:ext>
            </a:extLst>
          </p:cNvPr>
          <p:cNvCxnSpPr>
            <a:cxnSpLocks/>
          </p:cNvCxnSpPr>
          <p:nvPr/>
        </p:nvCxnSpPr>
        <p:spPr>
          <a:xfrm flipV="1">
            <a:off x="6760282" y="1235291"/>
            <a:ext cx="1021432" cy="34093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1C8B38D-8927-E847-9B27-B45855E0C6DB}"/>
              </a:ext>
            </a:extLst>
          </p:cNvPr>
          <p:cNvCxnSpPr>
            <a:cxnSpLocks/>
          </p:cNvCxnSpPr>
          <p:nvPr/>
        </p:nvCxnSpPr>
        <p:spPr>
          <a:xfrm flipH="1" flipV="1">
            <a:off x="7781714" y="1235291"/>
            <a:ext cx="1000335" cy="32053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232F602-55AB-4440-8B71-814A231AA010}"/>
              </a:ext>
            </a:extLst>
          </p:cNvPr>
          <p:cNvSpPr txBox="1"/>
          <p:nvPr/>
        </p:nvSpPr>
        <p:spPr>
          <a:xfrm>
            <a:off x="7419074" y="875191"/>
            <a:ext cx="72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Pilots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7F24C7E-8BEC-9C4A-9378-8CA8E9937525}"/>
              </a:ext>
            </a:extLst>
          </p:cNvPr>
          <p:cNvCxnSpPr>
            <a:cxnSpLocks/>
          </p:cNvCxnSpPr>
          <p:nvPr/>
        </p:nvCxnSpPr>
        <p:spPr>
          <a:xfrm flipV="1">
            <a:off x="7778406" y="1235291"/>
            <a:ext cx="3308" cy="35714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425196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6056389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622907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6229072"/>
                <a:ext cx="577338" cy="249299"/>
              </a:xfrm>
              <a:prstGeom prst="rect">
                <a:avLst/>
              </a:prstGeom>
              <a:blipFill>
                <a:blip r:embed="rId7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615519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6155199"/>
                <a:ext cx="421847" cy="249299"/>
              </a:xfrm>
              <a:prstGeom prst="rect">
                <a:avLst/>
              </a:prstGeom>
              <a:blipFill>
                <a:blip r:embed="rId8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404421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2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4044210"/>
                <a:ext cx="501740" cy="341632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580460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562535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4428322"/>
            <a:ext cx="6015139" cy="1509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5247474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486918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486918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445770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34FE3A29-43CF-614C-8208-DB38FD7F19A3}"/>
              </a:ext>
            </a:extLst>
          </p:cNvPr>
          <p:cNvSpPr txBox="1"/>
          <p:nvPr/>
        </p:nvSpPr>
        <p:spPr>
          <a:xfrm>
            <a:off x="2941136" y="4187888"/>
            <a:ext cx="2997918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520" dirty="0">
                <a:solidFill>
                  <a:srgbClr val="FF0000"/>
                </a:solidFill>
              </a:rPr>
              <a:t>Use Linear Regression to estimate phase accumulated</a:t>
            </a:r>
          </a:p>
        </p:txBody>
      </p:sp>
      <p:sp>
        <p:nvSpPr>
          <p:cNvPr id="102" name="Title 13">
            <a:extLst>
              <a:ext uri="{FF2B5EF4-FFF2-40B4-BE49-F238E27FC236}">
                <a16:creationId xmlns:a16="http://schemas.microsoft.com/office/drawing/2014/main" id="{D4430943-1AEA-AE4D-96A8-50BC7CED307E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Phase Tracking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698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7" grpId="0"/>
      <p:bldP spid="147" grpId="0"/>
      <p:bldP spid="153" grpId="0"/>
      <p:bldP spid="154" grpId="0"/>
      <p:bldP spid="20" grpId="0"/>
      <p:bldP spid="21" grpId="0" animBg="1"/>
      <p:bldP spid="200" grpId="0" animBg="1"/>
      <p:bldP spid="203" grpId="0" animBg="1"/>
      <p:bldP spid="204" grpId="0" animBg="1"/>
      <p:bldP spid="205" grpId="0" animBg="1"/>
      <p:bldP spid="206" grpId="0" animBg="1"/>
      <p:bldP spid="2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2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227272"/>
            <a:ext cx="6015139" cy="1509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125665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34FE3A29-43CF-614C-8208-DB38FD7F19A3}"/>
              </a:ext>
            </a:extLst>
          </p:cNvPr>
          <p:cNvSpPr txBox="1"/>
          <p:nvPr/>
        </p:nvSpPr>
        <p:spPr>
          <a:xfrm>
            <a:off x="2941136" y="986839"/>
            <a:ext cx="2997918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520" dirty="0">
                <a:solidFill>
                  <a:srgbClr val="FF0000"/>
                </a:solidFill>
              </a:rPr>
              <a:t>Use Linear Regression to estimate phase accumulated</a:t>
            </a:r>
          </a:p>
        </p:txBody>
      </p:sp>
      <p:sp>
        <p:nvSpPr>
          <p:cNvPr id="102" name="Title 13">
            <a:extLst>
              <a:ext uri="{FF2B5EF4-FFF2-40B4-BE49-F238E27FC236}">
                <a16:creationId xmlns:a16="http://schemas.microsoft.com/office/drawing/2014/main" id="{B7FC7FD2-AF34-BC42-B371-512A15A08CD7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 Phase Tracking</a:t>
            </a:r>
          </a:p>
        </p:txBody>
      </p: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D656548A-260D-8448-A0DF-50680C3475A6}"/>
              </a:ext>
            </a:extLst>
          </p:cNvPr>
          <p:cNvSpPr/>
          <p:nvPr/>
        </p:nvSpPr>
        <p:spPr>
          <a:xfrm>
            <a:off x="6233160" y="2046425"/>
            <a:ext cx="271463" cy="772083"/>
          </a:xfrm>
          <a:prstGeom prst="rightBrace">
            <a:avLst>
              <a:gd name="adj1" fmla="val 3021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8BFAD9C-7AB0-A948-BFBC-66CC7F12A38A}"/>
              </a:ext>
            </a:extLst>
          </p:cNvPr>
          <p:cNvSpPr txBox="1"/>
          <p:nvPr/>
        </p:nvSpPr>
        <p:spPr>
          <a:xfrm>
            <a:off x="6561987" y="2258108"/>
            <a:ext cx="136095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/>
              <a:t>y-intercept: CFO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16E8BFD-365A-CD42-BB67-E6F12CCFA339}"/>
              </a:ext>
            </a:extLst>
          </p:cNvPr>
          <p:cNvSpPr txBox="1"/>
          <p:nvPr/>
        </p:nvSpPr>
        <p:spPr>
          <a:xfrm>
            <a:off x="8884424" y="1466369"/>
            <a:ext cx="89588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20" dirty="0"/>
              <a:t>Slope: SFO</a:t>
            </a: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B1662256-B5FD-644D-87E8-0EC4E49A2F9C}"/>
              </a:ext>
            </a:extLst>
          </p:cNvPr>
          <p:cNvSpPr/>
          <p:nvPr/>
        </p:nvSpPr>
        <p:spPr>
          <a:xfrm>
            <a:off x="8307550" y="1516840"/>
            <a:ext cx="527208" cy="115728"/>
          </a:xfrm>
          <a:custGeom>
            <a:avLst/>
            <a:gdLst>
              <a:gd name="connsiteX0" fmla="*/ 0 w 585787"/>
              <a:gd name="connsiteY0" fmla="*/ 0 h 128587"/>
              <a:gd name="connsiteX1" fmla="*/ 585787 w 585787"/>
              <a:gd name="connsiteY1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5787" h="128587">
                <a:moveTo>
                  <a:pt x="0" y="0"/>
                </a:moveTo>
                <a:cubicBezTo>
                  <a:pt x="229790" y="42862"/>
                  <a:pt x="459581" y="85725"/>
                  <a:pt x="585787" y="12858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4049501-C77C-1840-8EE4-55A5EE187DB7}"/>
                  </a:ext>
                </a:extLst>
              </p:cNvPr>
              <p:cNvSpPr txBox="1"/>
              <p:nvPr/>
            </p:nvSpPr>
            <p:spPr>
              <a:xfrm>
                <a:off x="3494478" y="4698234"/>
                <a:ext cx="520238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6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e>
                          </m:d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𝜋𝛿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sz="216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6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4049501-C77C-1840-8EE4-55A5EE187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78" y="4698234"/>
                <a:ext cx="5202386" cy="642933"/>
              </a:xfrm>
              <a:prstGeom prst="rect">
                <a:avLst/>
              </a:prstGeom>
              <a:blipFill>
                <a:blip r:embed="rId7"/>
                <a:stretch>
                  <a:fillRect l="-976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8E31D-8A4D-8749-8394-0FE531A2CFFB}"/>
                  </a:ext>
                </a:extLst>
              </p:cNvPr>
              <p:cNvSpPr txBox="1"/>
              <p:nvPr/>
            </p:nvSpPr>
            <p:spPr>
              <a:xfrm>
                <a:off x="4376445" y="3429000"/>
                <a:ext cx="4343625" cy="975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𝑆𝑙𝑜𝑝𝑒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𝐶𝑃</m:t>
                              </m:r>
                            </m:e>
                          </m:d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16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𝑖𝑛𝑡𝑒𝑟𝑐𝑒𝑝𝑡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𝜋𝛿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8E31D-8A4D-8749-8394-0FE531A2C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445" y="3429000"/>
                <a:ext cx="4343625" cy="975332"/>
              </a:xfrm>
              <a:prstGeom prst="rect">
                <a:avLst/>
              </a:prstGeom>
              <a:blipFill>
                <a:blip r:embed="rId8"/>
                <a:stretch>
                  <a:fillRect l="-2915" b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68F055-3D66-C646-8251-4B59221B76F8}"/>
                  </a:ext>
                </a:extLst>
              </p:cNvPr>
              <p:cNvSpPr/>
              <p:nvPr/>
            </p:nvSpPr>
            <p:spPr>
              <a:xfrm>
                <a:off x="4428784" y="5748694"/>
                <a:ext cx="3786036" cy="495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m:rPr>
                              <m:sty m:val="p"/>
                            </m:rPr>
                            <a:rPr lang="en-US" sz="252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68F055-3D66-C646-8251-4B59221B7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84" y="5748694"/>
                <a:ext cx="3786036" cy="495136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3870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/>
      <p:bldP spid="105" grpId="0"/>
      <p:bldP spid="106" grpId="0" animBg="1"/>
      <p:bldP spid="107" grpId="0"/>
      <p:bldP spid="10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2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791574"/>
            <a:ext cx="3816366" cy="945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125665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91ED-5E1B-D24D-BC1C-AF3EA5E0A847}"/>
              </a:ext>
            </a:extLst>
          </p:cNvPr>
          <p:cNvCxnSpPr>
            <a:cxnSpLocks/>
          </p:cNvCxnSpPr>
          <p:nvPr/>
        </p:nvCxnSpPr>
        <p:spPr>
          <a:xfrm flipV="1">
            <a:off x="7124700" y="1234440"/>
            <a:ext cx="2194560" cy="557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/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Phase Wraps Around </a:t>
                </a:r>
                <a14:m>
                  <m:oMath xmlns:m="http://schemas.openxmlformats.org/officeDocument/2006/math">
                    <m:r>
                      <a:rPr lang="en-US" sz="252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52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5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blipFill>
                <a:blip r:embed="rId7"/>
                <a:stretch>
                  <a:fillRect l="-533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3">
            <a:extLst>
              <a:ext uri="{FF2B5EF4-FFF2-40B4-BE49-F238E27FC236}">
                <a16:creationId xmlns:a16="http://schemas.microsoft.com/office/drawing/2014/main" id="{CE8F479D-9DE5-7B4C-B48C-67411C740E03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615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2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791574"/>
            <a:ext cx="3816366" cy="945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268833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227685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91ED-5E1B-D24D-BC1C-AF3EA5E0A847}"/>
              </a:ext>
            </a:extLst>
          </p:cNvPr>
          <p:cNvCxnSpPr>
            <a:cxnSpLocks/>
          </p:cNvCxnSpPr>
          <p:nvPr/>
        </p:nvCxnSpPr>
        <p:spPr>
          <a:xfrm flipV="1">
            <a:off x="7124700" y="2254646"/>
            <a:ext cx="2194560" cy="557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/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Phase Wraps Around </a:t>
                </a:r>
                <a14:m>
                  <m:oMath xmlns:m="http://schemas.openxmlformats.org/officeDocument/2006/math">
                    <m:r>
                      <a:rPr lang="en-US" sz="252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52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5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blipFill>
                <a:blip r:embed="rId7"/>
                <a:stretch>
                  <a:fillRect l="-533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3">
            <a:extLst>
              <a:ext uri="{FF2B5EF4-FFF2-40B4-BE49-F238E27FC236}">
                <a16:creationId xmlns:a16="http://schemas.microsoft.com/office/drawing/2014/main" id="{0DFA2E4D-336E-3441-BA7B-2BABB7A19E7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98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02FEBCC-6FCC-174C-B8F4-575FCA099E10}"/>
              </a:ext>
            </a:extLst>
          </p:cNvPr>
          <p:cNvCxnSpPr>
            <a:cxnSpLocks/>
          </p:cNvCxnSpPr>
          <p:nvPr/>
        </p:nvCxnSpPr>
        <p:spPr>
          <a:xfrm flipV="1">
            <a:off x="6241693" y="1050910"/>
            <a:ext cx="0" cy="2244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8143E46-7143-5548-BA9E-2B0EFD328EEB}"/>
              </a:ext>
            </a:extLst>
          </p:cNvPr>
          <p:cNvCxnSpPr>
            <a:cxnSpLocks/>
          </p:cNvCxnSpPr>
          <p:nvPr/>
        </p:nvCxnSpPr>
        <p:spPr>
          <a:xfrm flipV="1">
            <a:off x="2422389" y="2855340"/>
            <a:ext cx="7679158" cy="12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/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DBC7EFE1-2A24-D642-9D2A-0122778FB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5" y="3028022"/>
                <a:ext cx="577338" cy="249299"/>
              </a:xfrm>
              <a:prstGeom prst="rect">
                <a:avLst/>
              </a:prstGeom>
              <a:blipFill>
                <a:blip r:embed="rId4"/>
                <a:stretch>
                  <a:fillRect r="-851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/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20" i="1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4D2421C-C684-D848-BF92-3B88248C4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921" y="2954149"/>
                <a:ext cx="421847" cy="249299"/>
              </a:xfrm>
              <a:prstGeom prst="rect">
                <a:avLst/>
              </a:prstGeom>
              <a:blipFill>
                <a:blip r:embed="rId5"/>
                <a:stretch>
                  <a:fillRect l="-11765" r="-11765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/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2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2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34F1A8-5C51-B94F-A7A5-D5A53AE88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12" y="843160"/>
                <a:ext cx="501740" cy="34163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ACA004F-DFED-A942-B029-F321268FBD6B}"/>
              </a:ext>
            </a:extLst>
          </p:cNvPr>
          <p:cNvSpPr>
            <a:spLocks noChangeAspect="1"/>
          </p:cNvSpPr>
          <p:nvPr/>
        </p:nvSpPr>
        <p:spPr>
          <a:xfrm>
            <a:off x="3511224" y="2603559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B6E5345-F733-994F-BAB2-6E8A63C8D466}"/>
              </a:ext>
            </a:extLst>
          </p:cNvPr>
          <p:cNvSpPr>
            <a:spLocks noChangeAspect="1"/>
          </p:cNvSpPr>
          <p:nvPr/>
        </p:nvSpPr>
        <p:spPr>
          <a:xfrm>
            <a:off x="4613890" y="2424307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42D4689-D958-0648-9456-C22EC3D1F3E2}"/>
              </a:ext>
            </a:extLst>
          </p:cNvPr>
          <p:cNvCxnSpPr>
            <a:cxnSpLocks/>
          </p:cNvCxnSpPr>
          <p:nvPr/>
        </p:nvCxnSpPr>
        <p:spPr>
          <a:xfrm flipV="1">
            <a:off x="3308334" y="1791574"/>
            <a:ext cx="3816366" cy="945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F029885F-B13D-244A-9DD0-196F29880BC4}"/>
              </a:ext>
            </a:extLst>
          </p:cNvPr>
          <p:cNvSpPr>
            <a:spLocks noChangeAspect="1"/>
          </p:cNvSpPr>
          <p:nvPr/>
        </p:nvSpPr>
        <p:spPr>
          <a:xfrm>
            <a:off x="5512972" y="2046425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5668A-3644-844D-8B27-131B8BB2345B}"/>
              </a:ext>
            </a:extLst>
          </p:cNvPr>
          <p:cNvSpPr>
            <a:spLocks noChangeAspect="1"/>
          </p:cNvSpPr>
          <p:nvPr/>
        </p:nvSpPr>
        <p:spPr>
          <a:xfrm>
            <a:off x="6727209" y="1668130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F16064C-5723-1D49-9F77-8823A23F00C5}"/>
              </a:ext>
            </a:extLst>
          </p:cNvPr>
          <p:cNvSpPr>
            <a:spLocks noChangeAspect="1"/>
          </p:cNvSpPr>
          <p:nvPr/>
        </p:nvSpPr>
        <p:spPr>
          <a:xfrm>
            <a:off x="7741920" y="268833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88CBDB9-B383-104E-8A83-62B3907F1973}"/>
              </a:ext>
            </a:extLst>
          </p:cNvPr>
          <p:cNvSpPr>
            <a:spLocks noChangeAspect="1"/>
          </p:cNvSpPr>
          <p:nvPr/>
        </p:nvSpPr>
        <p:spPr>
          <a:xfrm>
            <a:off x="8715756" y="2276856"/>
            <a:ext cx="123444" cy="1234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91ED-5E1B-D24D-BC1C-AF3EA5E0A847}"/>
              </a:ext>
            </a:extLst>
          </p:cNvPr>
          <p:cNvCxnSpPr>
            <a:cxnSpLocks/>
          </p:cNvCxnSpPr>
          <p:nvPr/>
        </p:nvCxnSpPr>
        <p:spPr>
          <a:xfrm flipV="1">
            <a:off x="7124700" y="2254646"/>
            <a:ext cx="2194560" cy="557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/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520" dirty="0">
                    <a:solidFill>
                      <a:srgbClr val="FF0000"/>
                    </a:solidFill>
                  </a:rPr>
                  <a:t>Phase Wraps Around </a:t>
                </a:r>
                <a14:m>
                  <m:oMath xmlns:m="http://schemas.openxmlformats.org/officeDocument/2006/math">
                    <m:r>
                      <a:rPr lang="en-US" sz="252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52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52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C911B2-CD13-E644-AC48-EC4CB5074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89" y="1150156"/>
                <a:ext cx="3557215" cy="387798"/>
              </a:xfrm>
              <a:prstGeom prst="rect">
                <a:avLst/>
              </a:prstGeom>
              <a:blipFill>
                <a:blip r:embed="rId7"/>
                <a:stretch>
                  <a:fillRect l="-533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EC7624-158D-9942-81EA-D7DD0209C12B}"/>
              </a:ext>
            </a:extLst>
          </p:cNvPr>
          <p:cNvCxnSpPr/>
          <p:nvPr/>
        </p:nvCxnSpPr>
        <p:spPr>
          <a:xfrm flipV="1">
            <a:off x="3308334" y="2046425"/>
            <a:ext cx="6148086" cy="690436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ross 17">
            <a:extLst>
              <a:ext uri="{FF2B5EF4-FFF2-40B4-BE49-F238E27FC236}">
                <a16:creationId xmlns:a16="http://schemas.microsoft.com/office/drawing/2014/main" id="{6FFC1E5F-B8F2-0946-89E2-5DE58A0B126C}"/>
              </a:ext>
            </a:extLst>
          </p:cNvPr>
          <p:cNvSpPr/>
          <p:nvPr/>
        </p:nvSpPr>
        <p:spPr>
          <a:xfrm rot="2735042">
            <a:off x="9395811" y="1695749"/>
            <a:ext cx="548640" cy="548640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FD8A77B1-D44C-D145-B850-85727C13D19D}"/>
              </a:ext>
            </a:extLst>
          </p:cNvPr>
          <p:cNvSpPr txBox="1">
            <a:spLocks/>
          </p:cNvSpPr>
          <p:nvPr/>
        </p:nvSpPr>
        <p:spPr bwMode="auto">
          <a:xfrm>
            <a:off x="8144563" y="1178411"/>
            <a:ext cx="244338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rgbClr val="FF0000"/>
                </a:solidFill>
              </a:rPr>
              <a:t>Wrong Estimates</a:t>
            </a:r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4281236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160" dirty="0">
                    <a:solidFill>
                      <a:srgbClr val="FF0000"/>
                    </a:solidFill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 is  between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–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/2−1</m:t>
                    </m:r>
                  </m:oMath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4281236"/>
                <a:ext cx="8492715" cy="664797"/>
              </a:xfrm>
              <a:prstGeom prst="rect">
                <a:avLst/>
              </a:prstGeom>
              <a:blipFill>
                <a:blip r:embed="rId8"/>
                <a:stretch>
                  <a:fillRect l="-1940" t="-11111" r="-2687" b="-2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935A025-13C8-C649-9C39-E74F819D38CD}"/>
                  </a:ext>
                </a:extLst>
              </p:cNvPr>
              <p:cNvSpPr/>
              <p:nvPr/>
            </p:nvSpPr>
            <p:spPr>
              <a:xfrm>
                <a:off x="1524000" y="3590755"/>
                <a:ext cx="9143997" cy="42473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160" dirty="0">
                    <a:solidFill>
                      <a:schemeClr val="bg1"/>
                    </a:solidFill>
                    <a:latin typeface="+mj-lt"/>
                  </a:rPr>
                  <a:t>Need to unwrap phase mod </a:t>
                </a:r>
                <a14:m>
                  <m:oMath xmlns:m="http://schemas.openxmlformats.org/officeDocument/2006/math">
                    <m:r>
                      <a:rPr lang="en-US" sz="216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6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160" dirty="0">
                    <a:solidFill>
                      <a:schemeClr val="bg1"/>
                    </a:solidFill>
                    <a:latin typeface="+mj-lt"/>
                  </a:rPr>
                  <a:t> first! 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935A025-13C8-C649-9C39-E74F819D3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590755"/>
                <a:ext cx="9143997" cy="424732"/>
              </a:xfrm>
              <a:prstGeom prst="rect">
                <a:avLst/>
              </a:prstGeom>
              <a:blipFill>
                <a:blip r:embed="rId9"/>
                <a:stretch>
                  <a:fillRect t="-8571" b="-2571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6285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160" dirty="0">
                    <a:solidFill>
                      <a:srgbClr val="FF0000"/>
                    </a:solidFill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 is  between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–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/2−1</m:t>
                    </m:r>
                  </m:oMath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5996204" y="1181270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4139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160" dirty="0">
                    <a:solidFill>
                      <a:srgbClr val="FF0000"/>
                    </a:solidFill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 is  between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–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/2−1</m:t>
                    </m:r>
                  </m:oMath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5996204" y="1181270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/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8270B6B-F4E7-1042-9BB4-71604D7F6469}"/>
                  </a:ext>
                </a:extLst>
              </p:cNvPr>
              <p:cNvSpPr txBox="1"/>
              <p:nvPr/>
            </p:nvSpPr>
            <p:spPr>
              <a:xfrm>
                <a:off x="2392680" y="6526770"/>
                <a:ext cx="772054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8270B6B-F4E7-1042-9BB4-71604D7F6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80" y="6526770"/>
                <a:ext cx="772054" cy="313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B147C2F-1BE1-2743-9B5F-A304827EAADC}"/>
              </a:ext>
            </a:extLst>
          </p:cNvPr>
          <p:cNvCxnSpPr/>
          <p:nvPr/>
        </p:nvCxnSpPr>
        <p:spPr>
          <a:xfrm>
            <a:off x="2392680" y="6524706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9D32C98-BE3C-EB41-BE37-7A654A4F865E}"/>
              </a:ext>
            </a:extLst>
          </p:cNvPr>
          <p:cNvCxnSpPr>
            <a:cxnSpLocks/>
          </p:cNvCxnSpPr>
          <p:nvPr/>
        </p:nvCxnSpPr>
        <p:spPr>
          <a:xfrm flipV="1">
            <a:off x="2393209" y="411480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297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160" dirty="0">
                    <a:solidFill>
                      <a:srgbClr val="FF0000"/>
                    </a:solidFill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 is  between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–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/2−1</m:t>
                    </m:r>
                  </m:oMath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2792954" y="3966519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6134504" y="394767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/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B147C2F-1BE1-2743-9B5F-A304827EAADC}"/>
              </a:ext>
            </a:extLst>
          </p:cNvPr>
          <p:cNvCxnSpPr/>
          <p:nvPr/>
        </p:nvCxnSpPr>
        <p:spPr>
          <a:xfrm>
            <a:off x="2392680" y="6524706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9D32C98-BE3C-EB41-BE37-7A654A4F865E}"/>
              </a:ext>
            </a:extLst>
          </p:cNvPr>
          <p:cNvCxnSpPr>
            <a:cxnSpLocks/>
          </p:cNvCxnSpPr>
          <p:nvPr/>
        </p:nvCxnSpPr>
        <p:spPr>
          <a:xfrm flipV="1">
            <a:off x="2393209" y="411480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9679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Cyclic Prefix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CFD929-3350-0148-AB40-C508F5A9BC68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69C8F5-FF06-6C47-8A1F-2B304B1E4EF2}"/>
              </a:ext>
            </a:extLst>
          </p:cNvPr>
          <p:cNvSpPr/>
          <p:nvPr/>
        </p:nvSpPr>
        <p:spPr>
          <a:xfrm>
            <a:off x="41887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7A22EA-16FE-4D4B-AED4-59A8BCA55677}"/>
              </a:ext>
            </a:extLst>
          </p:cNvPr>
          <p:cNvSpPr/>
          <p:nvPr/>
        </p:nvSpPr>
        <p:spPr>
          <a:xfrm>
            <a:off x="612206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4AE25D-21EA-6C49-86CF-7FA7E689F3D8}"/>
              </a:ext>
            </a:extLst>
          </p:cNvPr>
          <p:cNvSpPr/>
          <p:nvPr/>
        </p:nvSpPr>
        <p:spPr>
          <a:xfrm>
            <a:off x="8055331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1B75A0-8955-F141-B51F-A333C9412399}"/>
                  </a:ext>
                </a:extLst>
              </p:cNvPr>
              <p:cNvSpPr txBox="1"/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⋯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1B75A0-8955-F141-B51F-A333C941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098" y="1009010"/>
                <a:ext cx="881629" cy="535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215D56-F652-2E44-A49F-3A762086EC38}"/>
                  </a:ext>
                </a:extLst>
              </p:cNvPr>
              <p:cNvSpPr txBox="1"/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⋯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215D56-F652-2E44-A49F-3A762086E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1009009"/>
                <a:ext cx="881629" cy="5355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8537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3">
            <a:extLst>
              <a:ext uri="{FF2B5EF4-FFF2-40B4-BE49-F238E27FC236}">
                <a16:creationId xmlns:a16="http://schemas.microsoft.com/office/drawing/2014/main" id="{53140FD9-B6E1-5442-BD71-8BF8EDD4A85A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Be Careful!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/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160" dirty="0">
                    <a:solidFill>
                      <a:srgbClr val="FF0000"/>
                    </a:solidFill>
                  </a:rPr>
                  <a:t>When estimating slope and y-intercept, equation assumes subcarriers index 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 is  between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–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en-US" sz="2160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6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/2−1</m:t>
                    </m:r>
                  </m:oMath>
                </a14:m>
                <a:endParaRPr lang="en-US" sz="216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27D5B-759E-F746-BB97-FC60D5ED0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821" y="569643"/>
                <a:ext cx="8492715" cy="664797"/>
              </a:xfrm>
              <a:prstGeom prst="rect">
                <a:avLst/>
              </a:prstGeom>
              <a:blipFill>
                <a:blip r:embed="rId4"/>
                <a:stretch>
                  <a:fillRect l="-1940" t="-12963" r="-268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/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985724-9EED-D143-9371-73F28CB5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101" y="3754316"/>
                <a:ext cx="890221" cy="505844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0B7D11E-1E8D-6045-B452-8083FA57452C}"/>
              </a:ext>
            </a:extLst>
          </p:cNvPr>
          <p:cNvSpPr/>
          <p:nvPr/>
        </p:nvSpPr>
        <p:spPr>
          <a:xfrm>
            <a:off x="2903822" y="1450974"/>
            <a:ext cx="6210536" cy="229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/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21A064-9573-B149-A0E7-39DE9171D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63" y="3744910"/>
                <a:ext cx="772054" cy="50584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D0ED06-7457-7D43-A5C7-AD099D54B69D}"/>
              </a:ext>
            </a:extLst>
          </p:cNvPr>
          <p:cNvCxnSpPr/>
          <p:nvPr/>
        </p:nvCxnSpPr>
        <p:spPr>
          <a:xfrm>
            <a:off x="2384563" y="3742845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DF9C9A2-DB28-1E41-9C97-CF595CBBBCE4}"/>
              </a:ext>
            </a:extLst>
          </p:cNvPr>
          <p:cNvCxnSpPr>
            <a:cxnSpLocks/>
          </p:cNvCxnSpPr>
          <p:nvPr/>
        </p:nvCxnSpPr>
        <p:spPr>
          <a:xfrm flipV="1">
            <a:off x="2385092" y="133294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3E13-8E16-D340-B2DE-FB89309AB212}"/>
              </a:ext>
            </a:extLst>
          </p:cNvPr>
          <p:cNvGrpSpPr/>
          <p:nvPr/>
        </p:nvGrpSpPr>
        <p:grpSpPr>
          <a:xfrm>
            <a:off x="5996204" y="1182594"/>
            <a:ext cx="3582416" cy="2874183"/>
            <a:chOff x="4952494" y="1313993"/>
            <a:chExt cx="3980462" cy="319353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7A16E0C-2E44-AE40-89D7-7240F06D7EF1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CF1985-D811-4243-BF5B-5029075AF42F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4C586A-DDC7-F845-8E5F-40811BF5C395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AF91D-1E80-3648-BEA5-80DE039CB659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09691-57EF-F645-8FA4-378137075566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7A81A2-3E98-E840-9E2B-765EE6A0B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BABB53E-F413-274F-B04A-9C1D63BB9377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0C634A-C795-7943-9352-A8B084323307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E95855A-ADFF-104F-91FC-83C014CB909A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D0141E3-D2ED-5E45-9A71-6063257179ED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4137F5B-7201-C440-8527-DD65498967B5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5EC6148-E66F-D041-975D-67E3FC0582F8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4FA4EE-998C-2747-84C1-97262450C85B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A2B28D4-9ACA-2B43-B54C-9D1476CDD91D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B043F84-8406-F244-964B-0CB6BF0C0F18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F4F42CF-C96F-E547-8F06-A704872D6728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47698E6-1750-A04F-93DF-CBFF2705CDCE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CF7BD4D-5F97-C74E-ABC0-DFA1E7D8A827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33D3A9-9E8C-054A-A31E-77BEBE94F701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68B946F-8E4D-EF49-BEAF-82C88EBFB74C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FD70C9-B8A5-4F4B-A5EB-6F397091C513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A06D7CA-B7AE-B04E-896C-C2B326612F47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80A8586-FC3C-0848-9B17-6B518900A0E2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C1DDF7B-335C-9F42-B4CC-A9D58C33F674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9443FE-B256-8B4D-842D-0A4AD16A8A99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F8305-33E8-7148-95B2-C52034510F5F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39F0638-DE5B-E646-94BA-EF04D080634C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6B3DF6-855B-7743-99D5-AE3CE65391E1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C194C00-422C-BD45-B777-7937DB2637C4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97382F1-A293-6B4C-B3E3-96E2CB741725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BEB224A-CC82-EC4B-B24B-932F698F7928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F927CC-E111-1845-8913-2E41D5A38B2D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5F78532-FC49-3D49-A442-B06467FFE223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796C3DD-9D8F-4746-8860-941C25B177C3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2C24BA-549C-5F4F-948E-7E1B5E259AF2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E4DF86-F82D-D144-82D2-1573A961DAF8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7EA33FC-31D0-4542-8A28-ACEB5F7437A7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FBE5A8C-1794-6B42-91C6-081DAB6B0EF2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C47A21E3-628B-D947-BCEA-7F603573C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13CF7B87-2EEF-2B4E-ADC3-BA57EAD8D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8C66701-E049-1646-8415-2DEEF8A8D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9C49CCB-49C0-6A4D-AE54-4FB6A31FE263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CA0D6403-5592-F748-9799-D3FFCAD549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FFB19A0-DF6F-E645-BBB2-0DBD13D6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33BCC4-A586-5049-A831-5DBCC6565F98}"/>
              </a:ext>
            </a:extLst>
          </p:cNvPr>
          <p:cNvGrpSpPr/>
          <p:nvPr/>
        </p:nvGrpSpPr>
        <p:grpSpPr>
          <a:xfrm>
            <a:off x="2736975" y="1165860"/>
            <a:ext cx="3390496" cy="2596762"/>
            <a:chOff x="1349300" y="1648618"/>
            <a:chExt cx="3767218" cy="28852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76D6E3-5AE0-AC48-9EA4-8BFC5DF48798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9E02F-1292-FC49-809B-E242940AC96C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124C4BB-48D0-5140-B4C3-31A638DA3420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469A20-4A1B-1444-9B04-6064876461F9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E87040-1FFE-264A-A9D3-4DFF10A9AD9F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68905-E581-6E4C-97BA-A0508D761EFF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ECB23E-1D17-824E-855D-87FA2A393673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6A9264-5158-CF4E-8BAE-DC8864AFD89C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1A8A212-2D43-C54E-93DB-E9F4764BB595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C984D6-E55C-9845-8E50-412BA6554E7E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339C9CD-374F-9C44-A6B1-6B5D7F71F947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F7597D-A049-8740-A06D-CA71ADE31808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99FE3A-0113-7843-A727-49E8BFC882AA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E26CEB-92CC-724B-9E39-97FC61BB09A3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066621-4330-B847-AEAB-D8A3C12941F5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A179DC-39C0-CF43-BB76-A2D58DF41C5D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24EF2B-D852-674A-80A7-CD34EE6FC29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8DB953-3E22-2040-A73C-7DB2A302F5D2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615AF0-F490-404F-965B-3B84CDF8B070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FB2FC1-13C4-C648-B8C8-41CD25CBB8D3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A910660-8304-DD4A-94BF-821CAEB29E90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1CB95D-1218-464C-BCFD-659C9B2CE550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B2D39B-01FD-4C4A-ADE6-677F35C66B24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04C0B1-3343-1C48-A207-932751D1D356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56D6BA-A042-E14E-BCB0-99580A61E6BF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CBCEEF-128D-3A47-88CF-95E094FFA11A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551A072-1E36-CA47-AE72-091D991B64EA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B76863-1924-1344-8CB7-1569B3500835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9B44B6-8B88-254F-A12C-6623C7720CF0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CAE32C-824C-B949-B7D4-80279D21D663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81250C-A4E7-F347-9EA2-E37C5465416B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C4F155E-B3BC-A349-966E-9876C7376B2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EBEEB7-CBB9-AA4D-9EDB-B2E3786F7A5C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E5C8E7E-84E1-2340-9BFB-9DD41280CF25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B2E18A1-0D84-BD47-9A4D-CA6D19D54EB4}"/>
                </a:ext>
              </a:extLst>
            </p:cNvPr>
            <p:cNvCxnSpPr>
              <a:cxnSpLocks/>
              <a:endCxn id="106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497AA-3284-CA4D-87F8-0B289F02663A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370EE8-12C2-9347-BB41-B330689C9430}"/>
                </a:ext>
              </a:extLst>
            </p:cNvPr>
            <p:cNvCxnSpPr>
              <a:cxnSpLocks/>
              <a:stCxn id="28" idx="0"/>
              <a:endCxn id="106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0E35856-FA85-B643-9BE8-0DBE98A23740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D703C4-0906-0040-8360-023B3AC1AAC5}"/>
              </a:ext>
            </a:extLst>
          </p:cNvPr>
          <p:cNvGrpSpPr/>
          <p:nvPr/>
        </p:nvGrpSpPr>
        <p:grpSpPr>
          <a:xfrm>
            <a:off x="2792954" y="3966519"/>
            <a:ext cx="3582416" cy="2874183"/>
            <a:chOff x="4952494" y="1313993"/>
            <a:chExt cx="3980462" cy="3193537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B4D89EEF-2378-4A40-A5D4-93D3559F712F}"/>
                </a:ext>
              </a:extLst>
            </p:cNvPr>
            <p:cNvSpPr txBox="1"/>
            <p:nvPr/>
          </p:nvSpPr>
          <p:spPr>
            <a:xfrm>
              <a:off x="4952494" y="1411817"/>
              <a:ext cx="48088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DC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C817C7FB-C68B-EF41-832A-950C0547537A}"/>
                </a:ext>
              </a:extLst>
            </p:cNvPr>
            <p:cNvGrpSpPr/>
            <p:nvPr/>
          </p:nvGrpSpPr>
          <p:grpSpPr>
            <a:xfrm>
              <a:off x="4989946" y="1313993"/>
              <a:ext cx="3943010" cy="3193537"/>
              <a:chOff x="4989946" y="1667211"/>
              <a:chExt cx="3943010" cy="319353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FB0C358-5197-2E44-8905-2CD66007420C}"/>
                  </a:ext>
                </a:extLst>
              </p:cNvPr>
              <p:cNvSpPr/>
              <p:nvPr/>
            </p:nvSpPr>
            <p:spPr>
              <a:xfrm>
                <a:off x="568136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B1C147F-A36E-0C47-B702-193B6403EEA3}"/>
                  </a:ext>
                </a:extLst>
              </p:cNvPr>
              <p:cNvSpPr/>
              <p:nvPr/>
            </p:nvSpPr>
            <p:spPr>
              <a:xfrm>
                <a:off x="6630400" y="2456185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81D3C71-472A-BB42-8A0F-AE6DADB287BA}"/>
                  </a:ext>
                </a:extLst>
              </p:cNvPr>
              <p:cNvSpPr/>
              <p:nvPr/>
            </p:nvSpPr>
            <p:spPr>
              <a:xfrm>
                <a:off x="7610353" y="2449239"/>
                <a:ext cx="137863" cy="2077724"/>
              </a:xfrm>
              <a:prstGeom prst="rect">
                <a:avLst/>
              </a:prstGeom>
              <a:solidFill>
                <a:srgbClr val="00F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4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440" dirty="0"/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3A790953-975F-0A42-80B3-6B9CB7FDA0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946" y="4511935"/>
                    <a:ext cx="413596" cy="34881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812C2F2D-3C0A-A147-848B-0B1E667D787D}"/>
                  </a:ext>
                </a:extLst>
              </p:cNvPr>
              <p:cNvSpPr/>
              <p:nvPr/>
            </p:nvSpPr>
            <p:spPr>
              <a:xfrm>
                <a:off x="5116518" y="2437698"/>
                <a:ext cx="137863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76BF7B3A-7A76-7F47-BD97-4017A92850A2}"/>
                  </a:ext>
                </a:extLst>
              </p:cNvPr>
              <p:cNvSpPr/>
              <p:nvPr/>
            </p:nvSpPr>
            <p:spPr>
              <a:xfrm>
                <a:off x="8298707" y="2436505"/>
                <a:ext cx="541272" cy="20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0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1B9A0C0-E14A-334A-9A3A-EB6E84635317}"/>
                  </a:ext>
                </a:extLst>
              </p:cNvPr>
              <p:cNvCxnSpPr/>
              <p:nvPr/>
            </p:nvCxnSpPr>
            <p:spPr>
              <a:xfrm>
                <a:off x="5117625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C1E00E7-32E9-1F46-B352-C1CD0D21419E}"/>
                  </a:ext>
                </a:extLst>
              </p:cNvPr>
              <p:cNvCxnSpPr/>
              <p:nvPr/>
            </p:nvCxnSpPr>
            <p:spPr>
              <a:xfrm>
                <a:off x="525548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02DE066-242B-1A4D-8D2C-66746DB3067A}"/>
                  </a:ext>
                </a:extLst>
              </p:cNvPr>
              <p:cNvCxnSpPr/>
              <p:nvPr/>
            </p:nvCxnSpPr>
            <p:spPr>
              <a:xfrm>
                <a:off x="539335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1B1D6681-FFF1-F740-B2A6-D7006D2F6F3F}"/>
                  </a:ext>
                </a:extLst>
              </p:cNvPr>
              <p:cNvCxnSpPr/>
              <p:nvPr/>
            </p:nvCxnSpPr>
            <p:spPr>
              <a:xfrm>
                <a:off x="553121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B52936F-CDE7-A24E-8B14-9D7EB2E79132}"/>
                  </a:ext>
                </a:extLst>
              </p:cNvPr>
              <p:cNvCxnSpPr/>
              <p:nvPr/>
            </p:nvCxnSpPr>
            <p:spPr>
              <a:xfrm>
                <a:off x="56690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E8302B2-E1D4-1C4C-8BB1-BC13AE856E0F}"/>
                  </a:ext>
                </a:extLst>
              </p:cNvPr>
              <p:cNvCxnSpPr/>
              <p:nvPr/>
            </p:nvCxnSpPr>
            <p:spPr>
              <a:xfrm>
                <a:off x="580694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4642043-FCBA-7F48-95DD-CFF237AF2FE7}"/>
                  </a:ext>
                </a:extLst>
              </p:cNvPr>
              <p:cNvCxnSpPr/>
              <p:nvPr/>
            </p:nvCxnSpPr>
            <p:spPr>
              <a:xfrm>
                <a:off x="594481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CDDA6E2-D94B-4148-ACAB-20516FC665BC}"/>
                  </a:ext>
                </a:extLst>
              </p:cNvPr>
              <p:cNvCxnSpPr/>
              <p:nvPr/>
            </p:nvCxnSpPr>
            <p:spPr>
              <a:xfrm>
                <a:off x="608267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613AE17-479A-F84A-A96E-5738B2357544}"/>
                  </a:ext>
                </a:extLst>
              </p:cNvPr>
              <p:cNvCxnSpPr/>
              <p:nvPr/>
            </p:nvCxnSpPr>
            <p:spPr>
              <a:xfrm>
                <a:off x="622054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93D50ED-7B77-C143-962F-D6CA418D8734}"/>
                  </a:ext>
                </a:extLst>
              </p:cNvPr>
              <p:cNvCxnSpPr/>
              <p:nvPr/>
            </p:nvCxnSpPr>
            <p:spPr>
              <a:xfrm>
                <a:off x="635840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189DA98C-99D1-B942-85D2-3DC770515D8E}"/>
                  </a:ext>
                </a:extLst>
              </p:cNvPr>
              <p:cNvCxnSpPr/>
              <p:nvPr/>
            </p:nvCxnSpPr>
            <p:spPr>
              <a:xfrm>
                <a:off x="649627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10FDBA08-EBFE-3848-A66B-0329C3EF54A6}"/>
                  </a:ext>
                </a:extLst>
              </p:cNvPr>
              <p:cNvCxnSpPr/>
              <p:nvPr/>
            </p:nvCxnSpPr>
            <p:spPr>
              <a:xfrm>
                <a:off x="663413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A94D50A-A0D6-B94F-8559-08233439C2BE}"/>
                  </a:ext>
                </a:extLst>
              </p:cNvPr>
              <p:cNvCxnSpPr/>
              <p:nvPr/>
            </p:nvCxnSpPr>
            <p:spPr>
              <a:xfrm>
                <a:off x="677200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0393DB8-B113-2B42-AF2A-525F7BBBD9EF}"/>
                  </a:ext>
                </a:extLst>
              </p:cNvPr>
              <p:cNvCxnSpPr/>
              <p:nvPr/>
            </p:nvCxnSpPr>
            <p:spPr>
              <a:xfrm>
                <a:off x="690986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2B2283-E0A9-F247-9BCD-CCCCB78878F9}"/>
                  </a:ext>
                </a:extLst>
              </p:cNvPr>
              <p:cNvCxnSpPr/>
              <p:nvPr/>
            </p:nvCxnSpPr>
            <p:spPr>
              <a:xfrm>
                <a:off x="704773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BED261C-10FE-FE40-94C3-84A85BE2A47D}"/>
                  </a:ext>
                </a:extLst>
              </p:cNvPr>
              <p:cNvCxnSpPr/>
              <p:nvPr/>
            </p:nvCxnSpPr>
            <p:spPr>
              <a:xfrm>
                <a:off x="718559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5BD65E-CD43-A048-A212-EAA02ECC4A2E}"/>
                  </a:ext>
                </a:extLst>
              </p:cNvPr>
              <p:cNvCxnSpPr/>
              <p:nvPr/>
            </p:nvCxnSpPr>
            <p:spPr>
              <a:xfrm>
                <a:off x="732346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A5667B40-AF8B-B449-BD70-A47D487CDB70}"/>
                  </a:ext>
                </a:extLst>
              </p:cNvPr>
              <p:cNvCxnSpPr/>
              <p:nvPr/>
            </p:nvCxnSpPr>
            <p:spPr>
              <a:xfrm>
                <a:off x="7461329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1CCDED5-8059-C543-98BF-B7A65000F8A3}"/>
                  </a:ext>
                </a:extLst>
              </p:cNvPr>
              <p:cNvCxnSpPr/>
              <p:nvPr/>
            </p:nvCxnSpPr>
            <p:spPr>
              <a:xfrm>
                <a:off x="7599194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497D6C8-3FCC-4645-A7EF-9F546DF4629E}"/>
                  </a:ext>
                </a:extLst>
              </p:cNvPr>
              <p:cNvCxnSpPr/>
              <p:nvPr/>
            </p:nvCxnSpPr>
            <p:spPr>
              <a:xfrm>
                <a:off x="773705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52990-2AEB-1549-ACA6-27E4688E874C}"/>
                  </a:ext>
                </a:extLst>
              </p:cNvPr>
              <p:cNvCxnSpPr/>
              <p:nvPr/>
            </p:nvCxnSpPr>
            <p:spPr>
              <a:xfrm>
                <a:off x="787492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E6DF514-FC00-0248-9256-9E5AF0FFBF50}"/>
                  </a:ext>
                </a:extLst>
              </p:cNvPr>
              <p:cNvCxnSpPr/>
              <p:nvPr/>
            </p:nvCxnSpPr>
            <p:spPr>
              <a:xfrm>
                <a:off x="801278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60F392-A1E3-734D-AF6E-C83F77F22B8F}"/>
                  </a:ext>
                </a:extLst>
              </p:cNvPr>
              <p:cNvCxnSpPr/>
              <p:nvPr/>
            </p:nvCxnSpPr>
            <p:spPr>
              <a:xfrm>
                <a:off x="815065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EA16B6C-7953-9D42-B3BC-DDA495C471FE}"/>
                  </a:ext>
                </a:extLst>
              </p:cNvPr>
              <p:cNvCxnSpPr/>
              <p:nvPr/>
            </p:nvCxnSpPr>
            <p:spPr>
              <a:xfrm>
                <a:off x="828851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1426F58-3A98-D74B-B86D-85CF975DD73F}"/>
                  </a:ext>
                </a:extLst>
              </p:cNvPr>
              <p:cNvCxnSpPr/>
              <p:nvPr/>
            </p:nvCxnSpPr>
            <p:spPr>
              <a:xfrm>
                <a:off x="842638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4065E615-3BB6-7943-931E-84653B7290EC}"/>
                  </a:ext>
                </a:extLst>
              </p:cNvPr>
              <p:cNvCxnSpPr/>
              <p:nvPr/>
            </p:nvCxnSpPr>
            <p:spPr>
              <a:xfrm>
                <a:off x="8564247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6AF9AB01-FE4E-094B-B0FD-49DFC9997558}"/>
                  </a:ext>
                </a:extLst>
              </p:cNvPr>
              <p:cNvCxnSpPr/>
              <p:nvPr/>
            </p:nvCxnSpPr>
            <p:spPr>
              <a:xfrm>
                <a:off x="8702113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7BC6772-D27A-8C43-8D45-86C087F79EA7}"/>
                  </a:ext>
                </a:extLst>
              </p:cNvPr>
              <p:cNvCxnSpPr/>
              <p:nvPr/>
            </p:nvCxnSpPr>
            <p:spPr>
              <a:xfrm>
                <a:off x="8839978" y="2449250"/>
                <a:ext cx="0" cy="20626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B0071C6-620F-9C4B-B86E-2B5ACFA3E85A}"/>
                  </a:ext>
                </a:extLst>
              </p:cNvPr>
              <p:cNvCxnSpPr/>
              <p:nvPr/>
            </p:nvCxnSpPr>
            <p:spPr>
              <a:xfrm>
                <a:off x="8298707" y="2260786"/>
                <a:ext cx="54127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DBE5F343-926F-524F-945B-1812D919CBAA}"/>
                  </a:ext>
                </a:extLst>
              </p:cNvPr>
              <p:cNvSpPr txBox="1"/>
              <p:nvPr/>
            </p:nvSpPr>
            <p:spPr>
              <a:xfrm>
                <a:off x="8202888" y="1667211"/>
                <a:ext cx="73006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Guard </a:t>
                </a:r>
              </a:p>
              <a:p>
                <a:pPr algn="ctr"/>
                <a:r>
                  <a:rPr lang="en-US" sz="1440" dirty="0"/>
                  <a:t>Bins</a:t>
                </a:r>
              </a:p>
            </p:txBody>
          </p: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0AC9070B-A3FD-1B4A-965A-FC10DA541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1008" y="2108218"/>
                <a:ext cx="33572" cy="30076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AB4E253F-8672-B249-B3A1-80C55A66C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3233" y="2112035"/>
                <a:ext cx="984276" cy="32853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55601311-A4E0-E947-9CED-7BA7DCA58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97509" y="2112035"/>
                <a:ext cx="963946" cy="3088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845AFF-2F23-6F45-8039-A49B1171CF39}"/>
                  </a:ext>
                </a:extLst>
              </p:cNvPr>
              <p:cNvSpPr txBox="1"/>
              <p:nvPr/>
            </p:nvSpPr>
            <p:spPr>
              <a:xfrm>
                <a:off x="6348060" y="1765035"/>
                <a:ext cx="69889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40" dirty="0"/>
                  <a:t>Pilots</a:t>
                </a:r>
              </a:p>
            </p:txBody>
          </p: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2F542EE7-F503-D449-98E0-0EC2199B2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4321" y="2112035"/>
                <a:ext cx="3187" cy="3441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739CD1A-738D-354E-85EF-3BE8CB467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6518" y="2449239"/>
                <a:ext cx="3723460" cy="69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CA29E4A-E37E-274D-AFEB-CB45340E7E02}"/>
              </a:ext>
            </a:extLst>
          </p:cNvPr>
          <p:cNvGrpSpPr/>
          <p:nvPr/>
        </p:nvGrpSpPr>
        <p:grpSpPr>
          <a:xfrm>
            <a:off x="6134504" y="3947670"/>
            <a:ext cx="3390496" cy="2596762"/>
            <a:chOff x="1349300" y="1648618"/>
            <a:chExt cx="3767218" cy="2885291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597A063F-6077-5247-ACE9-688292820597}"/>
                </a:ext>
              </a:extLst>
            </p:cNvPr>
            <p:cNvSpPr/>
            <p:nvPr/>
          </p:nvSpPr>
          <p:spPr>
            <a:xfrm>
              <a:off x="2632385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96F855C-E1D1-0242-8B68-8217C0A79735}"/>
                </a:ext>
              </a:extLst>
            </p:cNvPr>
            <p:cNvSpPr/>
            <p:nvPr/>
          </p:nvSpPr>
          <p:spPr>
            <a:xfrm>
              <a:off x="3594183" y="2456185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3CF944D-CE5F-6042-9D84-DFBD7F12D85E}"/>
                </a:ext>
              </a:extLst>
            </p:cNvPr>
            <p:cNvSpPr/>
            <p:nvPr/>
          </p:nvSpPr>
          <p:spPr>
            <a:xfrm>
              <a:off x="4571259" y="2449239"/>
              <a:ext cx="137863" cy="207772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F35473C-9E81-8F4A-B3CF-9ADCFB83E285}"/>
                </a:ext>
              </a:extLst>
            </p:cNvPr>
            <p:cNvSpPr/>
            <p:nvPr/>
          </p:nvSpPr>
          <p:spPr>
            <a:xfrm>
              <a:off x="1533137" y="2442878"/>
              <a:ext cx="541272" cy="2077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F31C715-BB13-AB44-9268-871FAB6DCFA1}"/>
                </a:ext>
              </a:extLst>
            </p:cNvPr>
            <p:cNvCxnSpPr/>
            <p:nvPr/>
          </p:nvCxnSpPr>
          <p:spPr>
            <a:xfrm>
              <a:off x="153313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D346A3BA-C69F-404B-8EEA-E5EF8CE6CF47}"/>
                </a:ext>
              </a:extLst>
            </p:cNvPr>
            <p:cNvCxnSpPr/>
            <p:nvPr/>
          </p:nvCxnSpPr>
          <p:spPr>
            <a:xfrm>
              <a:off x="167100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D95B2FCF-B3D0-9949-86C5-AB55CD8711E9}"/>
                </a:ext>
              </a:extLst>
            </p:cNvPr>
            <p:cNvCxnSpPr/>
            <p:nvPr/>
          </p:nvCxnSpPr>
          <p:spPr>
            <a:xfrm>
              <a:off x="1808866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5F9FAE4-1033-6346-91E3-8220E3DF8DB3}"/>
                </a:ext>
              </a:extLst>
            </p:cNvPr>
            <p:cNvCxnSpPr/>
            <p:nvPr/>
          </p:nvCxnSpPr>
          <p:spPr>
            <a:xfrm>
              <a:off x="19467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715611-2C03-9647-9338-66751AAB8652}"/>
                </a:ext>
              </a:extLst>
            </p:cNvPr>
            <p:cNvCxnSpPr/>
            <p:nvPr/>
          </p:nvCxnSpPr>
          <p:spPr>
            <a:xfrm>
              <a:off x="208459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C5BCC10-23B6-844A-A5E5-811AB1EE56C0}"/>
                </a:ext>
              </a:extLst>
            </p:cNvPr>
            <p:cNvCxnSpPr/>
            <p:nvPr/>
          </p:nvCxnSpPr>
          <p:spPr>
            <a:xfrm>
              <a:off x="2222461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4D375CB-77AE-3C4A-AB57-3C50674945B3}"/>
                </a:ext>
              </a:extLst>
            </p:cNvPr>
            <p:cNvCxnSpPr/>
            <p:nvPr/>
          </p:nvCxnSpPr>
          <p:spPr>
            <a:xfrm>
              <a:off x="236032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8547F35-85A2-1448-879F-33FB8B45AF6B}"/>
                </a:ext>
              </a:extLst>
            </p:cNvPr>
            <p:cNvCxnSpPr/>
            <p:nvPr/>
          </p:nvCxnSpPr>
          <p:spPr>
            <a:xfrm>
              <a:off x="249819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C7724C5-6A50-5D4A-9834-80A8BB0D8F53}"/>
                </a:ext>
              </a:extLst>
            </p:cNvPr>
            <p:cNvCxnSpPr/>
            <p:nvPr/>
          </p:nvCxnSpPr>
          <p:spPr>
            <a:xfrm>
              <a:off x="263605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3ADF5E91-1E62-4741-88C6-99F7A8F883D8}"/>
                </a:ext>
              </a:extLst>
            </p:cNvPr>
            <p:cNvCxnSpPr/>
            <p:nvPr/>
          </p:nvCxnSpPr>
          <p:spPr>
            <a:xfrm>
              <a:off x="277391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A9B18B4C-755E-6D4C-9FFD-927A2A37BA76}"/>
                </a:ext>
              </a:extLst>
            </p:cNvPr>
            <p:cNvCxnSpPr/>
            <p:nvPr/>
          </p:nvCxnSpPr>
          <p:spPr>
            <a:xfrm>
              <a:off x="291178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366C980-12E6-7A4E-957F-7BE202DF779A}"/>
                </a:ext>
              </a:extLst>
            </p:cNvPr>
            <p:cNvCxnSpPr/>
            <p:nvPr/>
          </p:nvCxnSpPr>
          <p:spPr>
            <a:xfrm>
              <a:off x="304965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F558BF3-F73C-C04B-918C-E6C787D539CD}"/>
                </a:ext>
              </a:extLst>
            </p:cNvPr>
            <p:cNvCxnSpPr/>
            <p:nvPr/>
          </p:nvCxnSpPr>
          <p:spPr>
            <a:xfrm>
              <a:off x="318751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089F778-6424-994A-8B5F-0ACC0ED7094B}"/>
                </a:ext>
              </a:extLst>
            </p:cNvPr>
            <p:cNvCxnSpPr/>
            <p:nvPr/>
          </p:nvCxnSpPr>
          <p:spPr>
            <a:xfrm>
              <a:off x="332537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4464043-B132-BF48-BD23-A4359C14FF2D}"/>
                </a:ext>
              </a:extLst>
            </p:cNvPr>
            <p:cNvCxnSpPr/>
            <p:nvPr/>
          </p:nvCxnSpPr>
          <p:spPr>
            <a:xfrm>
              <a:off x="346324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A7D536C-1DB1-1546-9FEC-3B8FB3B62A7F}"/>
                </a:ext>
              </a:extLst>
            </p:cNvPr>
            <p:cNvCxnSpPr/>
            <p:nvPr/>
          </p:nvCxnSpPr>
          <p:spPr>
            <a:xfrm>
              <a:off x="360111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2B26BE9B-A9E2-1C44-8214-403BC7740483}"/>
                </a:ext>
              </a:extLst>
            </p:cNvPr>
            <p:cNvCxnSpPr/>
            <p:nvPr/>
          </p:nvCxnSpPr>
          <p:spPr>
            <a:xfrm>
              <a:off x="373897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3E2B9B4-9F04-444E-A566-014EB9194269}"/>
                </a:ext>
              </a:extLst>
            </p:cNvPr>
            <p:cNvCxnSpPr/>
            <p:nvPr/>
          </p:nvCxnSpPr>
          <p:spPr>
            <a:xfrm>
              <a:off x="387683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23A7DFC-3F56-2A45-8BA1-93D6754E4DA6}"/>
                </a:ext>
              </a:extLst>
            </p:cNvPr>
            <p:cNvCxnSpPr/>
            <p:nvPr/>
          </p:nvCxnSpPr>
          <p:spPr>
            <a:xfrm>
              <a:off x="401470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3275AD-B141-C34A-90C1-438EBC17DE8D}"/>
                </a:ext>
              </a:extLst>
            </p:cNvPr>
            <p:cNvCxnSpPr/>
            <p:nvPr/>
          </p:nvCxnSpPr>
          <p:spPr>
            <a:xfrm>
              <a:off x="415257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6DBB5157-A494-BF45-B379-C095B4E6F4C8}"/>
                </a:ext>
              </a:extLst>
            </p:cNvPr>
            <p:cNvCxnSpPr/>
            <p:nvPr/>
          </p:nvCxnSpPr>
          <p:spPr>
            <a:xfrm>
              <a:off x="429043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5EFB104-5275-3B47-A08C-98CC8EF329FF}"/>
                </a:ext>
              </a:extLst>
            </p:cNvPr>
            <p:cNvCxnSpPr/>
            <p:nvPr/>
          </p:nvCxnSpPr>
          <p:spPr>
            <a:xfrm>
              <a:off x="442829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810F40A-AE02-8F47-89B6-E56433A57734}"/>
                </a:ext>
              </a:extLst>
            </p:cNvPr>
            <p:cNvCxnSpPr/>
            <p:nvPr/>
          </p:nvCxnSpPr>
          <p:spPr>
            <a:xfrm>
              <a:off x="4566165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1E9B33-781C-1645-991A-B393B8966572}"/>
                </a:ext>
              </a:extLst>
            </p:cNvPr>
            <p:cNvCxnSpPr/>
            <p:nvPr/>
          </p:nvCxnSpPr>
          <p:spPr>
            <a:xfrm>
              <a:off x="4704030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16236D2-8546-7847-9149-AED7CBDB640C}"/>
                </a:ext>
              </a:extLst>
            </p:cNvPr>
            <p:cNvCxnSpPr/>
            <p:nvPr/>
          </p:nvCxnSpPr>
          <p:spPr>
            <a:xfrm>
              <a:off x="4841894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BB0A303A-FE6E-AB48-95B0-8C7FE16EFE6E}"/>
                </a:ext>
              </a:extLst>
            </p:cNvPr>
            <p:cNvCxnSpPr/>
            <p:nvPr/>
          </p:nvCxnSpPr>
          <p:spPr>
            <a:xfrm>
              <a:off x="4979759" y="2449250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D52D723E-2D41-0D46-999C-DB5A881C0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33135" y="2449250"/>
              <a:ext cx="358338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03F48238-E562-0E4C-8E1F-CC936B90BE94}"/>
                </a:ext>
              </a:extLst>
            </p:cNvPr>
            <p:cNvCxnSpPr/>
            <p:nvPr/>
          </p:nvCxnSpPr>
          <p:spPr>
            <a:xfrm>
              <a:off x="1533135" y="2268913"/>
              <a:ext cx="54127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33942C4-9A85-F046-8EDE-57C69ADCF7C5}"/>
                </a:ext>
              </a:extLst>
            </p:cNvPr>
            <p:cNvSpPr txBox="1"/>
            <p:nvPr/>
          </p:nvSpPr>
          <p:spPr>
            <a:xfrm>
              <a:off x="1349300" y="1648618"/>
              <a:ext cx="849559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Guard </a:t>
              </a:r>
            </a:p>
            <a:p>
              <a:pPr algn="ctr"/>
              <a:r>
                <a:rPr lang="en-US" sz="1440" dirty="0"/>
                <a:t>Bins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7D9237A4-1F70-2A4E-8D0E-89CAFC9C86B1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V="1">
              <a:off x="2682026" y="2113848"/>
              <a:ext cx="984276" cy="3267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85875F2B-4377-4E4F-9CE4-7A646E40CA29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flipH="1" flipV="1">
              <a:off x="3666301" y="2113848"/>
              <a:ext cx="963948" cy="3070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F95C0C0-5A0F-8B4D-AC15-150313C118DB}"/>
                </a:ext>
              </a:extLst>
            </p:cNvPr>
            <p:cNvSpPr txBox="1"/>
            <p:nvPr/>
          </p:nvSpPr>
          <p:spPr>
            <a:xfrm>
              <a:off x="3316853" y="1765035"/>
              <a:ext cx="69889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" dirty="0"/>
                <a:t>Pilots</a:t>
              </a: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3D347065-ED3D-8849-B195-275D8AF056D9}"/>
                </a:ext>
              </a:extLst>
            </p:cNvPr>
            <p:cNvCxnSpPr>
              <a:cxnSpLocks/>
              <a:stCxn id="306" idx="0"/>
              <a:endCxn id="340" idx="2"/>
            </p:cNvCxnSpPr>
            <p:nvPr/>
          </p:nvCxnSpPr>
          <p:spPr>
            <a:xfrm flipV="1">
              <a:off x="3663116" y="2113848"/>
              <a:ext cx="3186" cy="34233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A04F46A-4D8B-E04C-81AE-C6753CCD59A8}"/>
                </a:ext>
              </a:extLst>
            </p:cNvPr>
            <p:cNvCxnSpPr/>
            <p:nvPr/>
          </p:nvCxnSpPr>
          <p:spPr>
            <a:xfrm>
              <a:off x="5116518" y="2442878"/>
              <a:ext cx="0" cy="20626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/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4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4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40" dirty="0"/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2AD610A-229A-A84D-8CFD-D894D6091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18" y="6536176"/>
                <a:ext cx="890221" cy="313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B147C2F-1BE1-2743-9B5F-A304827EAADC}"/>
              </a:ext>
            </a:extLst>
          </p:cNvPr>
          <p:cNvCxnSpPr/>
          <p:nvPr/>
        </p:nvCxnSpPr>
        <p:spPr>
          <a:xfrm>
            <a:off x="2392680" y="6524706"/>
            <a:ext cx="75712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9D32C98-BE3C-EB41-BE37-7A654A4F865E}"/>
              </a:ext>
            </a:extLst>
          </p:cNvPr>
          <p:cNvCxnSpPr>
            <a:cxnSpLocks/>
          </p:cNvCxnSpPr>
          <p:nvPr/>
        </p:nvCxnSpPr>
        <p:spPr>
          <a:xfrm flipV="1">
            <a:off x="2393209" y="4114800"/>
            <a:ext cx="0" cy="2409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7246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Putting it Together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234440"/>
            <a:ext cx="85039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At TX: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D602B-11ED-E849-8C81-5C5FB2353180}"/>
              </a:ext>
            </a:extLst>
          </p:cNvPr>
          <p:cNvSpPr txBox="1"/>
          <p:nvPr/>
        </p:nvSpPr>
        <p:spPr>
          <a:xfrm>
            <a:off x="2125218" y="1870693"/>
            <a:ext cx="850392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980" dirty="0"/>
              <a:t>Create preamble symbol from training sequence (Uses BPSK)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198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980" dirty="0"/>
              <a:t>Repeat preamble symbol: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9F922-5725-E745-B070-AD62D196AE1E}"/>
              </a:ext>
            </a:extLst>
          </p:cNvPr>
          <p:cNvSpPr txBox="1"/>
          <p:nvPr/>
        </p:nvSpPr>
        <p:spPr>
          <a:xfrm>
            <a:off x="2598420" y="2974992"/>
            <a:ext cx="46634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Courier New" panose="02070309020205020404" pitchFamily="49" charset="0"/>
              <a:buChar char="o"/>
            </a:pPr>
            <a:r>
              <a:rPr lang="en-US" sz="1980" dirty="0"/>
              <a:t>4 times for packet detection</a:t>
            </a:r>
          </a:p>
          <a:p>
            <a:pPr marL="308610" indent="-308610">
              <a:buFont typeface="Courier New" panose="02070309020205020404" pitchFamily="49" charset="0"/>
              <a:buChar char="o"/>
            </a:pPr>
            <a:r>
              <a:rPr lang="en-US" sz="1980" dirty="0"/>
              <a:t>2 times for CFO estimation</a:t>
            </a:r>
          </a:p>
          <a:p>
            <a:pPr marL="308610" indent="-308610">
              <a:buFont typeface="Courier New" panose="02070309020205020404" pitchFamily="49" charset="0"/>
              <a:buChar char="o"/>
            </a:pPr>
            <a:r>
              <a:rPr lang="en-US" sz="1980" dirty="0"/>
              <a:t>2 times for channel estimation</a:t>
            </a:r>
          </a:p>
          <a:p>
            <a:pPr marL="308610" indent="-308610">
              <a:buFont typeface="Courier New" panose="02070309020205020404" pitchFamily="49" charset="0"/>
              <a:buChar char="o"/>
            </a:pPr>
            <a:r>
              <a:rPr lang="en-US" sz="1980" dirty="0"/>
              <a:t>Add CP for the last preamble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DBC80-BA3D-A744-A230-7090A22D4803}"/>
              </a:ext>
            </a:extLst>
          </p:cNvPr>
          <p:cNvSpPr txBox="1"/>
          <p:nvPr/>
        </p:nvSpPr>
        <p:spPr>
          <a:xfrm>
            <a:off x="2192655" y="4632848"/>
            <a:ext cx="57550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980" dirty="0"/>
              <a:t>Create data symbol from: </a:t>
            </a:r>
          </a:p>
          <a:p>
            <a:pPr marL="720046" lvl="1" indent="-308610">
              <a:buFont typeface="Courier New" panose="02070309020205020404" pitchFamily="49" charset="0"/>
              <a:buChar char="o"/>
            </a:pPr>
            <a:r>
              <a:rPr lang="en-US" sz="1980" dirty="0"/>
              <a:t>Data bits (Uses BPSK, QPSK, M-QAM)</a:t>
            </a:r>
          </a:p>
          <a:p>
            <a:pPr marL="720046" lvl="1" indent="-308610">
              <a:buFont typeface="Courier New" panose="02070309020205020404" pitchFamily="49" charset="0"/>
              <a:buChar char="o"/>
            </a:pPr>
            <a:r>
              <a:rPr lang="en-US" sz="1980" dirty="0"/>
              <a:t>Pilot bits (Uses BPSK)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198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980" dirty="0"/>
              <a:t>Add cyclic prefix to data symbols.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6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24000" y="27432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40" dirty="0"/>
              <a:t>OFDM: Putting it Together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17F792-0735-D34F-9945-C6002C91EA2A}"/>
              </a:ext>
            </a:extLst>
          </p:cNvPr>
          <p:cNvSpPr txBox="1"/>
          <p:nvPr/>
        </p:nvSpPr>
        <p:spPr>
          <a:xfrm>
            <a:off x="2134362" y="1234440"/>
            <a:ext cx="85039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At RX: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D602B-11ED-E849-8C81-5C5FB2353180}"/>
                  </a:ext>
                </a:extLst>
              </p:cNvPr>
              <p:cNvSpPr txBox="1"/>
              <p:nvPr/>
            </p:nvSpPr>
            <p:spPr>
              <a:xfrm>
                <a:off x="2125218" y="1870693"/>
                <a:ext cx="8503920" cy="3763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1980" dirty="0"/>
                  <a:t>Detect beginning of packet.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1980" dirty="0"/>
                  <a:t>Estimate &amp; correct for CFO.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1980" dirty="0"/>
                  <a:t>Jump </a:t>
                </a:r>
                <a14:m>
                  <m:oMath xmlns:m="http://schemas.openxmlformats.org/officeDocument/2006/math">
                    <m:r>
                      <a:rPr lang="en-US" sz="1980" i="1" dirty="0">
                        <a:latin typeface="Cambria Math" panose="02040503050406030204" pitchFamily="18" charset="0"/>
                      </a:rPr>
                      <m:t>≈0.75 </m:t>
                    </m:r>
                    <m:r>
                      <a:rPr lang="en-US" sz="1980" i="1" dirty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sz="1980" dirty="0"/>
                  <a:t> samples into symbol to avoid ISI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1980" dirty="0"/>
                  <a:t>Estimate the channel. </a:t>
                </a:r>
              </a:p>
              <a:p>
                <a:pPr marL="308610" indent="-308610">
                  <a:buFont typeface="Arial" panose="020B0604020202020204" pitchFamily="34" charset="0"/>
                  <a:buChar char="•"/>
                </a:pPr>
                <a:r>
                  <a:rPr lang="en-US" sz="1980" dirty="0"/>
                  <a:t>For each subsequent data symbol: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Remove CP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Take FFT of Size N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Correct for channel by dividing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98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8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lang="en-US" sz="198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1980" dirty="0"/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Use linear regression to estimate residual CFO and SFO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Estimate accumulated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8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98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198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98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80" dirty="0"/>
                  <a:t>for each frequency bin</a:t>
                </a:r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Add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8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98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198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98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80" dirty="0"/>
                  <a:t>to channel estimate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98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8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lang="en-US" sz="198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1980" dirty="0"/>
              </a:p>
              <a:p>
                <a:pPr marL="720046" lvl="1" indent="-308610">
                  <a:buFont typeface="Courier New" panose="02070309020205020404" pitchFamily="49" charset="0"/>
                  <a:buChar char="o"/>
                </a:pPr>
                <a:r>
                  <a:rPr lang="en-US" sz="1980" dirty="0"/>
                  <a:t>Decode Bits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D602B-11ED-E849-8C81-5C5FB2353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218" y="1870693"/>
                <a:ext cx="8503920" cy="3763979"/>
              </a:xfrm>
              <a:prstGeom prst="rect">
                <a:avLst/>
              </a:prstGeom>
              <a:blipFill>
                <a:blip r:embed="rId4"/>
                <a:stretch>
                  <a:fillRect l="-596" t="-1010"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937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225552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4754807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724883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98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4245 -0.06343 C 0.0513 -0.07778 0.06459 -0.08542 0.07852 -0.08542 C 0.09453 -0.08542 0.10716 -0.07778 0.11602 -0.06343 L 0.1586 3.33333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04245 -0.06343 C 0.0513 -0.07778 0.06458 -0.08542 0.07852 -0.08542 C 0.09453 -0.08542 0.10716 -0.07778 0.11602 -0.06343 L 0.15859 3.33333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04245 -0.06343 C 0.0513 -0.07778 0.06458 -0.08542 0.07851 -0.08542 C 0.09453 -0.08542 0.10716 -0.07778 0.11601 -0.06343 L 0.15859 3.33333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3">
            <a:extLst>
              <a:ext uri="{FF2B5EF4-FFF2-40B4-BE49-F238E27FC236}">
                <a16:creationId xmlns:a16="http://schemas.microsoft.com/office/drawing/2014/main" id="{504B02F1-2BBA-064A-AB23-A3A5065DEB47}"/>
              </a:ext>
            </a:extLst>
          </p:cNvPr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OFDM Cyclic Prefix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1A24D4-30E7-EF4E-B4B2-8C19D85936BE}"/>
              </a:ext>
            </a:extLst>
          </p:cNvPr>
          <p:cNvSpPr/>
          <p:nvPr/>
        </p:nvSpPr>
        <p:spPr>
          <a:xfrm>
            <a:off x="225552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71945E2-C3DE-4E44-9E5D-9A51C130A9B6}"/>
              </a:ext>
            </a:extLst>
          </p:cNvPr>
          <p:cNvSpPr/>
          <p:nvPr/>
        </p:nvSpPr>
        <p:spPr>
          <a:xfrm>
            <a:off x="475389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207494-933B-D946-B5BE-3BFF4BD11556}"/>
              </a:ext>
            </a:extLst>
          </p:cNvPr>
          <p:cNvSpPr/>
          <p:nvPr/>
        </p:nvSpPr>
        <p:spPr>
          <a:xfrm>
            <a:off x="7248830" y="1100709"/>
            <a:ext cx="193327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EF0C-12F4-2C44-B6F8-D0FF460AD3E1}"/>
              </a:ext>
            </a:extLst>
          </p:cNvPr>
          <p:cNvSpPr/>
          <p:nvPr/>
        </p:nvSpPr>
        <p:spPr>
          <a:xfrm>
            <a:off x="4197473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2C0A6-8609-374D-AE5D-191EEEDB7EC6}"/>
              </a:ext>
            </a:extLst>
          </p:cNvPr>
          <p:cNvSpPr/>
          <p:nvPr/>
        </p:nvSpPr>
        <p:spPr>
          <a:xfrm>
            <a:off x="6692872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FD3BB7-C373-6D49-BEFD-DCF775C6A837}"/>
              </a:ext>
            </a:extLst>
          </p:cNvPr>
          <p:cNvSpPr/>
          <p:nvPr/>
        </p:nvSpPr>
        <p:spPr>
          <a:xfrm>
            <a:off x="9182100" y="1100709"/>
            <a:ext cx="555958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65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2352003" y="1795084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8545919" y="1794477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5468547" y="1671464"/>
            <a:ext cx="1432855" cy="5801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5897" y="1168553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9421" y="1636420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9915272" y="1337813"/>
            <a:ext cx="432689" cy="100751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1569720" y="975583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101101011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13520" y="891540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20" dirty="0"/>
              <a:t>101101011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/>
              <p:nvPr/>
            </p:nvSpPr>
            <p:spPr>
              <a:xfrm>
                <a:off x="1638301" y="3561326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3561326"/>
                <a:ext cx="80992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861560" y="3523946"/>
                <a:ext cx="2606040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523946"/>
                <a:ext cx="2606040" cy="410112"/>
              </a:xfrm>
              <a:prstGeom prst="rect">
                <a:avLst/>
              </a:prstGeom>
              <a:blipFill>
                <a:blip r:embed="rId7"/>
                <a:stretch>
                  <a:fillRect l="-48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9D522FDE-D6AA-D843-BFE4-72B6A8754B99}"/>
              </a:ext>
            </a:extLst>
          </p:cNvPr>
          <p:cNvSpPr/>
          <p:nvPr/>
        </p:nvSpPr>
        <p:spPr>
          <a:xfrm>
            <a:off x="2255520" y="3598707"/>
            <a:ext cx="39218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F7ADFE52-7CE7-6D4F-9A0D-D2CAF99CD8D2}"/>
              </a:ext>
            </a:extLst>
          </p:cNvPr>
          <p:cNvSpPr/>
          <p:nvPr/>
        </p:nvSpPr>
        <p:spPr>
          <a:xfrm>
            <a:off x="4304777" y="3598707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/>
              <p:nvPr/>
            </p:nvSpPr>
            <p:spPr>
              <a:xfrm>
                <a:off x="2670254" y="3555960"/>
                <a:ext cx="1848406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54" y="3555960"/>
                <a:ext cx="1848406" cy="410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E849C92C-1A4C-6246-9C1C-52C4165D06B7}"/>
              </a:ext>
            </a:extLst>
          </p:cNvPr>
          <p:cNvSpPr/>
          <p:nvPr/>
        </p:nvSpPr>
        <p:spPr>
          <a:xfrm>
            <a:off x="7047977" y="3550175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/>
              <p:nvPr/>
            </p:nvSpPr>
            <p:spPr>
              <a:xfrm>
                <a:off x="7483888" y="3510118"/>
                <a:ext cx="3444717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8" y="3510118"/>
                <a:ext cx="3444717" cy="410112"/>
              </a:xfrm>
              <a:prstGeom prst="rect">
                <a:avLst/>
              </a:prstGeom>
              <a:blipFill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9ADA11B3-EAA6-B645-A3F8-0897D667AB08}"/>
              </a:ext>
            </a:extLst>
          </p:cNvPr>
          <p:cNvSpPr/>
          <p:nvPr/>
        </p:nvSpPr>
        <p:spPr>
          <a:xfrm>
            <a:off x="7056121" y="42519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/>
              <p:nvPr/>
            </p:nvSpPr>
            <p:spPr>
              <a:xfrm>
                <a:off x="7483887" y="4209212"/>
                <a:ext cx="32836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7" y="4209212"/>
                <a:ext cx="3283697" cy="400110"/>
              </a:xfrm>
              <a:prstGeom prst="rect">
                <a:avLst/>
              </a:prstGeom>
              <a:blipFill>
                <a:blip r:embed="rId10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C056584F-8A4A-7F44-9157-F8ED64AF0F79}"/>
              </a:ext>
            </a:extLst>
          </p:cNvPr>
          <p:cNvSpPr/>
          <p:nvPr/>
        </p:nvSpPr>
        <p:spPr>
          <a:xfrm>
            <a:off x="7087721" y="49178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/>
              <p:nvPr/>
            </p:nvSpPr>
            <p:spPr>
              <a:xfrm>
                <a:off x="7515488" y="4875112"/>
                <a:ext cx="32836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488" y="4875112"/>
                <a:ext cx="3283697" cy="400110"/>
              </a:xfrm>
              <a:prstGeom prst="rect">
                <a:avLst/>
              </a:prstGeom>
              <a:blipFill>
                <a:blip r:embed="rId11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980DDFBF-576D-614C-A121-02C774278ADA}"/>
              </a:ext>
            </a:extLst>
          </p:cNvPr>
          <p:cNvSpPr/>
          <p:nvPr/>
        </p:nvSpPr>
        <p:spPr>
          <a:xfrm>
            <a:off x="6237232" y="5554980"/>
            <a:ext cx="465936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</a:rPr>
              <a:t>Assumes TX &amp; RX perfectly synched</a:t>
            </a:r>
            <a:endParaRPr lang="en-US" sz="162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27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9" grpId="0" animBg="1"/>
      <p:bldP spid="40" grpId="0"/>
      <p:bldP spid="41" grpId="0" animBg="1"/>
      <p:bldP spid="42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2352003" y="1795084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8545919" y="1794477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5468547" y="1671464"/>
            <a:ext cx="1432855" cy="5801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5897" y="1168553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9421" y="1636420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9915272" y="1337813"/>
            <a:ext cx="432689" cy="100751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1569720" y="975583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101101011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13520" y="891540"/>
            <a:ext cx="14401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20" dirty="0"/>
              <a:t>101101011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/>
              <p:nvPr/>
            </p:nvSpPr>
            <p:spPr>
              <a:xfrm>
                <a:off x="1638301" y="3561326"/>
                <a:ext cx="8684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F7EE95-0CD7-4B44-B9C0-AAB39A8A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1" y="3561326"/>
                <a:ext cx="8684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861560" y="3523946"/>
                <a:ext cx="2794308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3523946"/>
                <a:ext cx="2794308" cy="410112"/>
              </a:xfrm>
              <a:prstGeom prst="rect">
                <a:avLst/>
              </a:prstGeom>
              <a:blipFill>
                <a:blip r:embed="rId7"/>
                <a:stretch>
                  <a:fillRect l="-45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9D522FDE-D6AA-D843-BFE4-72B6A8754B99}"/>
              </a:ext>
            </a:extLst>
          </p:cNvPr>
          <p:cNvSpPr/>
          <p:nvPr/>
        </p:nvSpPr>
        <p:spPr>
          <a:xfrm>
            <a:off x="2255520" y="3598707"/>
            <a:ext cx="39218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F7ADFE52-7CE7-6D4F-9A0D-D2CAF99CD8D2}"/>
              </a:ext>
            </a:extLst>
          </p:cNvPr>
          <p:cNvSpPr/>
          <p:nvPr/>
        </p:nvSpPr>
        <p:spPr>
          <a:xfrm>
            <a:off x="4304777" y="3598707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/>
              <p:nvPr/>
            </p:nvSpPr>
            <p:spPr>
              <a:xfrm>
                <a:off x="2670254" y="3555960"/>
                <a:ext cx="1981940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6DC11C-B48C-864B-8161-6B9D28E33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54" y="3555960"/>
                <a:ext cx="1981940" cy="410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E849C92C-1A4C-6246-9C1C-52C4165D06B7}"/>
              </a:ext>
            </a:extLst>
          </p:cNvPr>
          <p:cNvSpPr/>
          <p:nvPr/>
        </p:nvSpPr>
        <p:spPr>
          <a:xfrm>
            <a:off x="7047977" y="3550175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/>
              <p:nvPr/>
            </p:nvSpPr>
            <p:spPr>
              <a:xfrm>
                <a:off x="7483888" y="3510118"/>
                <a:ext cx="3693573" cy="442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57B3D5-64AF-B24D-B730-2BB643B76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8" y="3510118"/>
                <a:ext cx="3693573" cy="442172"/>
              </a:xfrm>
              <a:prstGeom prst="rect">
                <a:avLst/>
              </a:prstGeom>
              <a:blipFill>
                <a:blip r:embed="rId9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9ADA11B3-EAA6-B645-A3F8-0897D667AB08}"/>
              </a:ext>
            </a:extLst>
          </p:cNvPr>
          <p:cNvSpPr/>
          <p:nvPr/>
        </p:nvSpPr>
        <p:spPr>
          <a:xfrm>
            <a:off x="7056121" y="42519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/>
              <p:nvPr/>
            </p:nvSpPr>
            <p:spPr>
              <a:xfrm>
                <a:off x="7483887" y="4209212"/>
                <a:ext cx="3520921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∗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B77178-8912-4C44-ACA8-82850E000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7" y="4209212"/>
                <a:ext cx="3520921" cy="410112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C056584F-8A4A-7F44-9157-F8ED64AF0F79}"/>
              </a:ext>
            </a:extLst>
          </p:cNvPr>
          <p:cNvSpPr/>
          <p:nvPr/>
        </p:nvSpPr>
        <p:spPr>
          <a:xfrm>
            <a:off x="6644641" y="4917861"/>
            <a:ext cx="427767" cy="3407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/>
              <p:nvPr/>
            </p:nvSpPr>
            <p:spPr>
              <a:xfrm>
                <a:off x="7072405" y="4875112"/>
                <a:ext cx="4444091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BED3B65-447F-B14B-BC15-0DAD9701A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405" y="4875112"/>
                <a:ext cx="4444091" cy="410112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A7875C27-A7F9-DC41-B10B-59955F0C72B1}"/>
              </a:ext>
            </a:extLst>
          </p:cNvPr>
          <p:cNvSpPr/>
          <p:nvPr/>
        </p:nvSpPr>
        <p:spPr>
          <a:xfrm>
            <a:off x="3970020" y="4219945"/>
            <a:ext cx="3280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TX &amp; RX are not synched</a:t>
            </a:r>
            <a:endParaRPr lang="en-US" dirty="0"/>
          </a:p>
        </p:txBody>
      </p:sp>
      <p:sp>
        <p:nvSpPr>
          <p:cNvPr id="59" name="Title 13">
            <a:extLst>
              <a:ext uri="{FF2B5EF4-FFF2-40B4-BE49-F238E27FC236}">
                <a16:creationId xmlns:a16="http://schemas.microsoft.com/office/drawing/2014/main" id="{69F09637-D989-7B4B-AA38-93B433F8DCD0}"/>
              </a:ext>
            </a:extLst>
          </p:cNvPr>
          <p:cNvSpPr txBox="1">
            <a:spLocks/>
          </p:cNvSpPr>
          <p:nvPr/>
        </p:nvSpPr>
        <p:spPr bwMode="auto">
          <a:xfrm>
            <a:off x="6620453" y="5473586"/>
            <a:ext cx="3919512" cy="63003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Phase changes with time!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D30A04-0950-4D4B-BD3A-21C23F39580D}"/>
                  </a:ext>
                </a:extLst>
              </p:cNvPr>
              <p:cNvSpPr/>
              <p:nvPr/>
            </p:nvSpPr>
            <p:spPr>
              <a:xfrm>
                <a:off x="4017758" y="4818731"/>
                <a:ext cx="32802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CFO: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D30A04-0950-4D4B-BD3A-21C23F3958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758" y="4818731"/>
                <a:ext cx="3280212" cy="369332"/>
              </a:xfrm>
              <a:prstGeom prst="rect">
                <a:avLst/>
              </a:prstGeom>
              <a:blipFill>
                <a:blip r:embed="rId12"/>
                <a:stretch>
                  <a:fillRect l="-154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34128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9755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9328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9344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9346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922EB87-70E1-4C4B-86B7-53DD276EE821}"/>
              </a:ext>
            </a:extLst>
          </p:cNvPr>
          <p:cNvCxnSpPr/>
          <p:nvPr/>
        </p:nvCxnSpPr>
        <p:spPr>
          <a:xfrm>
            <a:off x="6906896" y="29891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918B768-2564-C942-8E62-C580F1CE78D4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9464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021CB47-3CF1-8E42-B226-C292702C3BFE}"/>
              </a:ext>
            </a:extLst>
          </p:cNvPr>
          <p:cNvCxnSpPr>
            <a:cxnSpLocks/>
          </p:cNvCxnSpPr>
          <p:nvPr/>
        </p:nvCxnSpPr>
        <p:spPr>
          <a:xfrm>
            <a:off x="8047940" y="2158108"/>
            <a:ext cx="0" cy="4885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5DF64B-E23D-3243-8A82-F9A6EE31F3E0}"/>
              </a:ext>
            </a:extLst>
          </p:cNvPr>
          <p:cNvCxnSpPr>
            <a:cxnSpLocks/>
          </p:cNvCxnSpPr>
          <p:nvPr/>
        </p:nvCxnSpPr>
        <p:spPr>
          <a:xfrm flipV="1">
            <a:off x="8047940" y="3369842"/>
            <a:ext cx="0" cy="467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Arc 100">
            <a:extLst>
              <a:ext uri="{FF2B5EF4-FFF2-40B4-BE49-F238E27FC236}">
                <a16:creationId xmlns:a16="http://schemas.microsoft.com/office/drawing/2014/main" id="{E17C72A3-7945-4D45-A2E8-B286149C0B8B}"/>
              </a:ext>
            </a:extLst>
          </p:cNvPr>
          <p:cNvSpPr/>
          <p:nvPr/>
        </p:nvSpPr>
        <p:spPr>
          <a:xfrm rot="16200000">
            <a:off x="7257295" y="2155941"/>
            <a:ext cx="1645920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DE38ED45-362B-B946-86FC-7C26EF6B44AD}"/>
              </a:ext>
            </a:extLst>
          </p:cNvPr>
          <p:cNvSpPr/>
          <p:nvPr/>
        </p:nvSpPr>
        <p:spPr>
          <a:xfrm rot="16200000" flipH="1" flipV="1">
            <a:off x="7261860" y="2165908"/>
            <a:ext cx="1645920" cy="1645920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F6435C-2D98-884F-A56C-45A7A9CB58F6}"/>
              </a:ext>
            </a:extLst>
          </p:cNvPr>
          <p:cNvCxnSpPr/>
          <p:nvPr/>
        </p:nvCxnSpPr>
        <p:spPr>
          <a:xfrm>
            <a:off x="726304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FE47401-5D43-E643-8186-EFB0B60A5E02}"/>
              </a:ext>
            </a:extLst>
          </p:cNvPr>
          <p:cNvCxnSpPr/>
          <p:nvPr/>
        </p:nvCxnSpPr>
        <p:spPr>
          <a:xfrm>
            <a:off x="890321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8F20AEC-DA83-7747-87A1-3CF525886595}"/>
                  </a:ext>
                </a:extLst>
              </p:cNvPr>
              <p:cNvSpPr/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8F20AEC-DA83-7747-87A1-3CF525886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11407C-17E9-7949-9FEF-8423A2745E9B}"/>
                  </a:ext>
                </a:extLst>
              </p:cNvPr>
              <p:cNvSpPr/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C11407C-17E9-7949-9FEF-8423A2745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16C7462-579C-7140-8867-1FD5D2D1C284}"/>
                  </a:ext>
                </a:extLst>
              </p:cNvPr>
              <p:cNvSpPr txBox="1"/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16C7462-579C-7140-8867-1FD5D2D1C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CED02FD-32F8-624E-A00E-A78B2F29C945}"/>
                  </a:ext>
                </a:extLst>
              </p:cNvPr>
              <p:cNvSpPr txBox="1"/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CED02FD-32F8-624E-A00E-A78B2F29C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Oval 111">
            <a:extLst>
              <a:ext uri="{FF2B5EF4-FFF2-40B4-BE49-F238E27FC236}">
                <a16:creationId xmlns:a16="http://schemas.microsoft.com/office/drawing/2014/main" id="{39E2FC76-EDA2-3A4B-9042-DC1318C1B389}"/>
              </a:ext>
            </a:extLst>
          </p:cNvPr>
          <p:cNvSpPr/>
          <p:nvPr/>
        </p:nvSpPr>
        <p:spPr>
          <a:xfrm>
            <a:off x="8862065" y="294800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4847736-1236-F54A-8880-BB9F89F3AA91}"/>
              </a:ext>
            </a:extLst>
          </p:cNvPr>
          <p:cNvSpPr/>
          <p:nvPr/>
        </p:nvSpPr>
        <p:spPr>
          <a:xfrm>
            <a:off x="7221895" y="29482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331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3.7037E-7 L 0.00091 -0.04421 C 0.00208 -0.05046 0.00664 -0.06227 0.01276 -0.07292 C 0.01927 -0.08357 0.025 -0.09282 0.03099 -0.09699 L 0.06159 -0.11968 " pathEditMode="relative" rAng="18240000" ptsTypes="AAAAA">
                                      <p:cBhvr>
                                        <p:cTn id="6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46 0.01366 L -0.00039 0.05347 C -0.00208 0.06227 -0.00716 0.07315 -0.01432 0.08171 C -0.02149 0.09236 -0.02891 0.1 -0.03425 0.10324 L -0.06641 0.11968 " pathEditMode="relative" rAng="8040000" ptsTypes="AA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79 0.11945 L -0.06953 0.05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145 -0.1199 L 0.06328 -0.05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16" grpId="0"/>
      <p:bldP spid="117" grpId="0"/>
      <p:bldP spid="4" grpId="0" animBg="1"/>
      <p:bldP spid="140" grpId="0" animBg="1"/>
      <p:bldP spid="141" grpId="0"/>
      <p:bldP spid="55" grpId="0"/>
      <p:bldP spid="101" grpId="0" animBg="1"/>
      <p:bldP spid="101" grpId="1" animBg="1"/>
      <p:bldP spid="102" grpId="0" animBg="1"/>
      <p:bldP spid="102" grpId="1" animBg="1"/>
      <p:bldP spid="108" grpId="0"/>
      <p:bldP spid="109" grpId="0"/>
      <p:bldP spid="110" grpId="0"/>
      <p:bldP spid="111" grpId="0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Carrier Frequency Offset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9755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9138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9624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9624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9328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30238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6459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9344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9346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110781"/>
                <a:ext cx="8099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/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26DFD23-A5DF-564B-B90D-D93AAEDB4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6" y="4046220"/>
                <a:ext cx="3366994" cy="410112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FE32E6FE-97ED-0249-A719-E13AF7E1EBA9}"/>
              </a:ext>
            </a:extLst>
          </p:cNvPr>
          <p:cNvGrpSpPr/>
          <p:nvPr/>
        </p:nvGrpSpPr>
        <p:grpSpPr>
          <a:xfrm>
            <a:off x="7645648" y="2589756"/>
            <a:ext cx="822960" cy="812719"/>
            <a:chOff x="4394200" y="1732109"/>
            <a:chExt cx="914400" cy="90302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B4C27-8572-044C-9B67-B14CC1D46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5330" y="18626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3CECD21-F1F1-BA44-965A-45D18A5C7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245" y="245254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DC8923-4C98-3742-89D5-78E53916E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18266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0096FA-B98B-F145-97FD-75014FBDE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8405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512B9D7-3C71-574A-AA23-5D2491374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633" y="23867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5883A5-2D51-3C4D-99E3-6194BCD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39970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14A8DF9-A4A8-8E4F-B5AD-1915C5C0D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9831" y="23505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72923B-E5A2-6749-823B-19EA87D3A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3430" y="2322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9C7EB8F-203C-2A4E-AFE7-D32C74B73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3326" y="2289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A11278C-4854-3F4B-B91C-56B1C3688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031" y="22534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D88D31C-4B66-1E41-9D49-415C4A8DF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2677" y="22265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97F5E5-94C4-5A4D-A286-75F443F45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5604" y="21815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E23CF33-D0B8-C246-9993-BAC70E539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3504" y="2118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569A916-2869-834E-8DC5-8A90869B3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4200" y="20776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8199999-A73E-0247-89B1-1550ED349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402" y="20662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05075D-B0ED-8B47-A81B-43E1EA62E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8772" y="2025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AC9680-144A-0C48-9F7C-800D3D5D5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7854" y="20009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DFFFF65-8ACC-C34E-934A-4A2649F34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0458" y="197203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CC5044D-BCA1-E048-BC19-E903353D3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384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EEA8482-810B-AB4A-8A1C-6A352A09C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9362" y="19147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910D51E-A50A-764B-A9A1-E020619F2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8375" y="18707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83B87F8-89DE-154B-BA3C-1CE963CBC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41874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4E7DB1F-C075-B34E-BFAE-3CFF75AC8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995" y="25516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8576B09-73DC-7245-A26D-4AA47AAF2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846" y="25081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14E58F5-8BFD-5D47-ADF2-3E0345D9E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161" y="25441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7CC7294-9D79-2745-AE82-D8187C929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9460" y="17515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C45430E-6582-C94D-BEE0-68BC9B279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84715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8BCCAD-D37E-184B-9704-97D7EF62F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1489" y="25683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BE45CDC-CE51-C84C-89BF-7A1003F5C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5990" y="176269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65EF515-EB9E-C64B-8467-26FD0038C0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9185" y="17404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4AE3F35-F8B3-524F-9C00-EF6F794EA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851" y="17321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EF939C5-798D-6B49-8987-C220C41C2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3886" y="25504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5C50CDB-15B0-5D42-BC77-35DC66D91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3330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BBCCE19-348F-EF44-A3B5-6E3EECC9A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602" y="24454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1A34FED-9D0D-CF4B-BB26-C319E307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015" y="248591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5628E0A-9615-724A-B992-7E243DA0B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380" y="25110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C62064-D112-9D4B-8494-81613CD64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7438" y="25458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BCE11E1-64D4-444B-BA89-77C10EA97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903" y="25426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2189A31-89D3-0941-95B5-6203B72DC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4171" y="2581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DDEF31-0AFE-9C4F-A4D7-7C507D16C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8844" y="25763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65537D3-13BF-6943-B0C5-738F54612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785" y="2594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1D6271-4550-304F-A3D8-3D9707E2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0410" y="24330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100D9F1-B6E2-5B44-9A62-00CFCC58C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9556" y="23926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4F0A1E0C-189A-D14C-9058-552EE5E1B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8488" y="23826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C383C99-223F-F645-A2F5-32E10E8D7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8196" y="23397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C8788F4-FD69-8247-A649-DE935D327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4320" y="232654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B0BA7B6-D9CA-6F47-988B-0C883DB07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5100" y="22701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796788C-BB62-8D4D-BD57-F5AE83DD0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3532" y="2469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1DF81F2-052A-474D-82ED-FEB78902C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1131" y="17905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8D444B6-D8BE-3840-A8DF-9FFBCFEF3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099" y="18053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693D407-8FB7-2A43-84F3-9968B2260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6890" y="17749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59AA3E1-E582-BD4C-A276-9EF50A553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8676" y="25234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23D3B05-A2F2-B548-B33D-F554CCB9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9994" y="177938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3C31E15-B0A3-0941-9F14-F613B51E4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5345" y="175713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C809DB-D6FA-B64A-8064-75D14B730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1344" y="26017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1DA89D-60F2-CA43-B8BC-8252A8AC2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1229" y="17376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0A244CE-5849-AF4C-982F-22C60661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6689" y="17738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E55547D-0958-8B4A-8A11-0B834876E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8082" y="17691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6CDB42-F080-CB4B-BB15-61532373D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5182" y="17654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C4AF629-1B70-ED42-A668-80C74CDEB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680" y="17932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E1F3D0A-DF38-D942-B245-AA8CB9F46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8786" y="18349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3007103-AC48-554D-B67E-992138B708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3659" y="18609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F18C5EE-5AC2-A642-8854-DF067F236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5511" y="187824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AB1D47A-109F-C74D-911B-27AD199B7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8616" y="19242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A7A49F6-C3A4-384B-9006-EB885BF18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0329" y="19406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2AC9423-2C9A-1943-9A08-A7C9A1BFC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9146" y="19831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223BF47-1567-414C-84F5-24F055747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59" y="20088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E0ABA4C-2B2B-A343-92B5-533F4DA62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763" y="215768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932A0E6-90FD-2149-A9CB-5446C9504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5229" y="20519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4FCF1E2-28DB-514F-AAD1-BD51EFCC1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49" y="21033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E03FDF0-23CD-DA4E-B41F-C99B4A1FD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78" y="2215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C94C5C11-6775-0241-8889-FC1EBBD2C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375" y="22682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0A60779-7A5A-D44F-9E24-4FEB66027CA3}"/>
              </a:ext>
            </a:extLst>
          </p:cNvPr>
          <p:cNvGrpSpPr/>
          <p:nvPr/>
        </p:nvGrpSpPr>
        <p:grpSpPr>
          <a:xfrm>
            <a:off x="7649342" y="2579430"/>
            <a:ext cx="814181" cy="833370"/>
            <a:chOff x="7029579" y="1789786"/>
            <a:chExt cx="904646" cy="925967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D3A36B5-7917-7B40-AAED-D2D14CC858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6415CF-5801-4E41-BF8A-268CE35C434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7ED724E0-B6F3-6349-84C5-09E0977F57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75EBD74-A7FD-9946-A0A1-9D614DD6DE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2F32796-0C06-4E46-B2EC-246A7F36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35D2166-6B74-FB41-937B-5B9DEA42DDD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927F1AEA-D94D-2F4F-9935-4F97CC3378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31198BAA-E31E-004F-BCD4-94BEF34992B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D6E0687-2418-614F-B713-D954D498AD0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12E9DEC-B7FD-8C47-ABCB-6E91BD03FD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E20D34A-C1FA-9C41-880F-3644B8EEA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683E9F5-8ABD-624F-81B3-2B996D4CAA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7A5F7CD-6DE5-AB44-8142-53252E4192B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98BE745-97F5-5F4D-8BCF-57CA1F07D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6E9C89E-FADC-4748-AB7A-0C6649C223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6218A65-3F48-6F42-A59B-6E5B837EA7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55576B8-8896-5640-AE91-5B60FAE4C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5D34F01-4A39-634F-B448-6BC71F36FD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C3868FF-EEE0-6849-84BF-E8AEB64EB9E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21989B-F433-1445-AECE-E6CC207D55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0A77FE3-61D4-5046-AA53-2D6D8C573E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82F87FC-E5CE-D249-8B71-E28ED30A079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8661708-9775-224A-ABF9-EE41BDB2347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21B06A2E-D628-3B45-B9EF-BB72B9DCC7C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F84080C-11A2-EB47-B995-053FD2EF9B6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1EB7C8A-9FB1-6042-9492-38E340D11D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28B6456F-715D-D54F-B227-2443C941A65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46B4D4E-27D1-2248-BEC6-0922DC44930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F4F77C2-4847-484A-B499-902495B21C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866E1E9-9BF0-9A4C-BE9A-8A9E7865F00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7B8C6E1-21BA-CB4D-8E2B-BCE75DF036C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4B426C0-48E8-6949-8B55-C76BA1F7C9D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9C4953D-AFC5-BA4B-B5B2-09BF42D8E8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277192-CFBC-9747-AA42-1A7C86B8A8A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8C7578F-9814-9E4C-846A-4F715995346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06BF9EB-CEE0-C74D-9B88-FF32F3C059C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E0A22F-E698-4743-8254-5B862FE83B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7C3A04A-8966-7149-A698-918837F9547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FABB028-3CA3-CA40-8601-8D950AAAAA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6568C80-14E6-D845-ACCA-4BD0A6D36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B8BB459-2EDE-8141-9F71-FD165F5B818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0B5A5C-89B3-5C4F-AD83-6972D8D6452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4166748-F81E-F541-BA71-A6D46F614C2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B02BA4E-5D3E-4143-ABF6-F71C008C274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8F34478C-1AB3-5140-B2EA-2D1FACF4ED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1AD50EA-4411-CF49-A79B-415CA67B8D4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7E58820-8C88-7F40-BB8C-10CAEBC782D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A645235-4C4B-E642-8C2D-E2FDE635EFF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8FBE674-9B7B-324A-811E-9A9BD09D92A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724A6B4-A989-1347-85E5-98FF2D1D52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615CDC7-237D-D344-8824-ABA8A8FE553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A518A0A-D81E-C14E-821D-2361F9C1E65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7CD87C1F-C9A9-EA49-9337-0CF1A09E76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69E17345-9F6B-AD48-806E-0EAC7B61F4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8F87DFF-1550-234D-9001-DDC2EA0F41F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A585537-D3E9-A144-96B4-29118A0602B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C59FAF7-64C0-F144-B276-E8BC6722226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B540CB4-2E72-D94E-92BF-B986485CE3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111F324-9B38-BA49-953A-548389934C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A303E166-DA07-5843-82C8-3E93F226C23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4B4BDFF-AAC2-214B-BF7C-DB5554FC962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935E471-E6D6-C747-B2D3-56552A58128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5E7E75A-5BEA-074B-86C2-CF424D23F74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48DEFBB-B26E-B342-96F5-9F7B18819B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CDE3F410-98E0-4F4F-AF20-0C3FBDFA62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717B294-CC15-D342-8E91-E2E64042F87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1CCD850-45F5-8541-BC75-530F0EAADE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302E665-84D6-AE41-ACB5-343D48C8976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59A83A-866F-0B44-8BE2-25C32F7D7B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5E71970-C364-8E4E-89F5-1E8D4294E68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77315B0-05C8-004D-8621-6F0B6B71529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07DFBD52-9E75-AC4E-A89F-5FBABF135D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4C23C5C-CF43-E448-A3A6-17C3AFA359AE}"/>
              </a:ext>
            </a:extLst>
          </p:cNvPr>
          <p:cNvGrpSpPr/>
          <p:nvPr/>
        </p:nvGrpSpPr>
        <p:grpSpPr>
          <a:xfrm>
            <a:off x="7658379" y="2561704"/>
            <a:ext cx="826388" cy="842529"/>
            <a:chOff x="5433468" y="3265796"/>
            <a:chExt cx="918209" cy="93614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390E1653-DF99-E542-B69C-BF0175276B9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2963" y="390083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63F7FBB-00E6-C942-AE2B-4DA2F26210E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5310" y="354031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9D877D3-5259-0241-A150-6446418A111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4577" y="38731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29B1A08D-B62A-5242-A25C-DABA7CE2AB1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0683" y="384087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6FE8670-BAC6-B84C-B8B2-B2489F626DF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70474" y="409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E24DEA7-1F7C-694F-B2D9-F376BC84A2E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62326" y="415655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CDC2EAF-D56F-6046-AEFF-107D5933EA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21414" y="41246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DD90DCE-4F7E-4842-8DDA-CF5A6E2FA3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76316" y="41685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9C4083A-F8C7-6D4A-B5E0-F40A8CACDA3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8134" y="411987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FA797BE-968D-D147-8044-85480151C71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7361" y="41563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8B5B9CF-FEA9-4D4B-90E2-8BE8DAE5DE8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08728" y="40713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046A41BD-BE68-A547-A385-BEB88D11AD5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4031" y="411968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1E560B0-EE8A-014C-900E-9343EC7601F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90640" y="40819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C767E770-0F5F-A041-9F6F-7E3B6897685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8943" y="41053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787DA59-3572-BA40-8A16-DDD8428135D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41840" y="406271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088B484-955C-BA46-B228-D9C714DF518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14526" y="40177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3E0494E-F11D-614E-9A5D-21EADBBF107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74423" y="40575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94628F5-2220-BF40-B78D-AE0F566B758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64615" y="399836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CBF396D-494F-8D4B-98DC-59E2785449B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15556" y="39938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BEFAEBC3-A056-A142-9CFD-1A8AB29799D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20212" y="39520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0DF2837-A9CA-5645-91F1-7BC8ADC024D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75045" y="39478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0278FECE-7BDA-074F-8399-2D4A7713A11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27243" y="4014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1C97AC8-6A56-294D-BB44-353B392DEAB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46392" y="38074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A7C2BF3-9D36-5C4F-9DE4-641FAA393C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8377" y="3613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CE916F57-EF9E-0842-BD34-1BEF134D085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96755" y="36415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982FA51-7D2B-054A-B04F-84967DAE813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9364" y="369027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4109E46B-65D1-1F42-B829-2C1E6371803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0989" y="370538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22E1EB26-D332-9047-AFCE-DDA4417328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76906" y="37709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37CB644-E544-E74E-A45C-C9427034F67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1877" y="35746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C82F21F-B29A-0E49-A74A-96F04949E24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81917" y="35359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CA7EEC4C-A3EF-3B48-93E8-A349EFA42D6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90209" y="34872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E94FEFC-06F1-9B48-835B-EF6658BE8D6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10973" y="390425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DB59731-C73E-584C-BD78-B0E576E54B4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22077" y="412457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C0B02FB-EE7B-F146-92A1-5F399B729C7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37443" y="408093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D18C5A6-37AF-7D46-B179-12278E32408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76415" y="40920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8B04464-5140-784C-AFC1-940EAF90317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15179" y="405765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154443C-506F-0540-96A2-C359824C491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71283" y="400313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D70E2DB1-F256-A94E-A349-53712FD57DA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82073" y="39629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4617D90-8377-F447-AF40-047336B88B0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7187" y="39520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165487C-242F-584E-8B5B-6D23A18A239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50378" y="38704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DD63DCD1-EFE4-3546-9819-898D2574440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82956" y="38332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6AE14C40-DD06-CD43-985D-0BFDC385B05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28627" y="350068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3A184F2-9385-414C-9B55-6E288EB0864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3503" y="34786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98ECDC8-16BD-0547-8AC7-672847FE64D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97025" y="343858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682CE5B-A646-7243-963D-243758ED0C0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3130" y="34340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FA8D7E5-15C5-024E-BBBD-922A4C5042B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56012" y="338615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880B6DD-83FF-FA46-AD7A-7B50B1E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89802" y="34044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AF022C4E-7FFE-9C46-9C5C-FC84625D1DB2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37196" y="35852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02F5A909-72B8-5F46-B54F-1C350C1AB195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33468" y="382425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11F0CA2-DA10-CD40-BE78-7AA43EDB8A8F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433" y="37952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2F1C9AC-1C02-EB47-A4A8-7C86CB21F92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40654" y="375706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FB424266-BCD4-2347-B9C3-54C26F0AEA0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266762" y="36643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9ED8BC21-E645-1443-8A99-29F9035FE1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130" y="371787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716A5EB-2FBA-454A-8C72-7456BA83A1D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9848" y="36488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49BB41D-2C13-A94F-B42C-8E008C8C9880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318306" y="37539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127AE5F-5391-4447-A896-51369719938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456726" y="35991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2A96CDF-E197-CD4C-92AE-70E8C44909A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32491" y="34927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7A87DD1-3250-C944-8247-BC161D3C03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41805" y="34521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9900799-602A-C148-9F83-081F21E1F6FC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54010" y="34065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4BF028B2-B7C5-424E-9CBC-478B391D679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593691" y="33775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3B6DFF8-C3A3-0948-B5D4-FD5D6D62A1AA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37302" y="337902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0D94468-B3CC-0E4D-82E0-DCCB6BB80CE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673490" y="3354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1141065-2DA0-B54E-ABD1-3BC60F1D4527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03663" y="33210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F20C8BD-2E59-8E40-816F-FCBD6513C62D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48106" y="33334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3A608FC-2B42-AA41-9AAC-0E6ECC9E74C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777430" y="3299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F797DFE6-A8CF-4E40-94CF-4C3261BF16C1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17107" y="331472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F6E2714-BE20-8E43-9857-9E25136CA304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855532" y="32829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0616231D-2B73-FB45-B1E9-A8817346DF73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90898" y="33466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5C691CE-0A80-8840-92D4-6808C099125E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07227" y="326579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5BCE7E-89BC-7841-A944-0CD5E7DD9F09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5935590" y="334000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6F9B892-4A7C-424C-B77A-330FAEE23058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049439" y="33541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0825D84-E180-064B-8CD2-A35C2FBAB1FB}"/>
                </a:ext>
              </a:extLst>
            </p:cNvPr>
            <p:cNvSpPr>
              <a:spLocks noChangeAspect="1"/>
            </p:cNvSpPr>
            <p:nvPr/>
          </p:nvSpPr>
          <p:spPr>
            <a:xfrm rot="17363791">
              <a:off x="6108342" y="33459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78CD6710-86BB-5C43-B1AC-F141D674E0E0}"/>
              </a:ext>
            </a:extLst>
          </p:cNvPr>
          <p:cNvGrpSpPr/>
          <p:nvPr/>
        </p:nvGrpSpPr>
        <p:grpSpPr>
          <a:xfrm rot="17263340">
            <a:off x="7649920" y="2566283"/>
            <a:ext cx="814181" cy="833370"/>
            <a:chOff x="7029579" y="1789786"/>
            <a:chExt cx="904646" cy="925967"/>
          </a:xfrm>
        </p:grpSpPr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9C9F157-364C-CC49-B321-59BF415D83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AF5F64D-9010-F141-9E5F-2CD93E59784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968962C0-1AA0-4F4A-B063-44DCFC5B9D2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49BFC40-1CEE-014B-94BE-47A1D6BEDF4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B8C145B-D528-B943-AEDF-56B213B1B37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A15074E-6FE8-AA4F-B27B-2E0F9A7322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922835C-C60A-A741-9943-5900A45980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6DF44FB9-6BF5-A441-9D21-9C562C17565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BE3467D-B828-7F44-8305-8090370CDE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B3DC6647-4005-F54C-B358-F68B535192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102FE9A-B422-044B-B619-10C86CAA843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6781" y="19103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9FE45BB-B9C1-924D-B912-03E0584E81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920D1A8-0454-044B-AA2E-F9AFD25C2C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30AA1B5-A839-274A-AD62-7E9A87E9C3A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FC469D79-2A3D-D146-A9FD-A09C0F5BAF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F6F5762-02BB-7F46-9E71-496174E080F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05A8C15-CC43-1149-B96D-EE449D3A972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2B45FFA-3599-6C4B-A5ED-FFD2FDF00B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0D6EEF5-2D73-6E49-8125-232AC56C668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27196533-2962-454E-8EBE-BEA271BDBD4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26E4B869-047C-D84C-AFCC-E90075553B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78D158D-6EAA-8C42-9F35-7ECB463DA42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05D8177-19DC-9D4B-B08F-7899E4A2535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9F54F6EE-AD85-6948-837B-617F2491A2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B4E1E2-3A33-1F4C-B291-69B62EFC395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B1678E6-8F39-944A-B90F-5875ABB46F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43C08FCE-D819-3B4D-A620-0BD866CD9FD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3C53664D-D363-0346-AF26-D332EE166AD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B32F486-2A9E-2C43-A117-43BF1E686F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884A489-2AF3-A547-A067-D251EB6489A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B2B848E-B699-724E-A85A-A7E321489BD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DF876DF-49E6-F545-927B-701BA9ED57D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247432-37BF-EA4E-B4F6-11C60C65C0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A28FE34-919F-7748-B05C-16804C0EABB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7D19B90-577C-5B4C-AB10-054029F9F96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07CB927-13FA-1543-9968-7EFCC3A431A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E3F614D-DF9F-B243-8107-5B884DBAF9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1D103FD-5578-0440-BD66-35CA6BB58F3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ECCA82C-CC37-3142-9D2C-E7C13717A9E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6E440BB4-F446-744C-9C12-8880C910340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717BDC8-3FD0-0E4F-BE4C-C4B0A0CDD5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63BB619-1105-C042-821B-F919F628A3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F438ECB-01AB-D342-990C-B04710B7386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CD4DA3B1-596B-F141-9862-F0A0481E834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65E77D5C-E41A-1845-BAFD-A6F9B299831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7CFBF36-AA31-0D40-BBCB-4168903751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C4DEE4EA-BDC4-E145-BA5F-F979F638A1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BA8F3F16-5E35-D440-94E0-37B95E067C5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895385A-56D8-FD48-A199-98C11184913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76AA0168-3B15-6547-B56D-F1CFE62D2FD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F949066-5FCB-C34A-9A42-E74FC1416E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9AA708BE-D94A-2641-B942-2253EDB3438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45872561-FE35-6C46-BD5F-ECB784B242E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64E1545E-E72D-E44C-A93F-3405E8C231C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1FF7F8D5-13B2-DD41-B7EB-2A98262F07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D010047-1C0B-0F43-B4B5-9A74396F229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66246C95-360A-9D43-BC68-6ECBC1DC92E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E97C8EE2-6A9F-8943-855A-9FAA9659463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60C1C8C-86E6-DC48-9573-0864196FC09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D7A28744-A610-474D-9E46-796087BE01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F484B1E-89B6-8143-B5BD-C6BC5C7643B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0C3E45E0-B9A1-8E4B-B91F-C432F9C3AC9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1E120D1F-BC14-B34B-A8F7-43C9474592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3E54AE6A-8F86-DF45-A7B3-690704FE245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02E4328-0B7C-CC4B-9ECB-64268DA9046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1280AFAC-037D-C147-9900-3CD8AA09771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91D2DA4-8D0C-7340-8091-BBA662FE3A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D911C5A3-54BE-3D4D-BF53-590F0D201E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1A6F620-E7D7-C54D-AD17-7DC3C255E1A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295D99DD-00CC-8241-AA94-611813D0DCC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2DE802C-F1D6-6C45-8217-4C7A3FEA69B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2FFF771-F212-624C-BC3F-F944ED1A13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3C94959-5683-2948-AEAB-AF1D2A85CA22}"/>
              </a:ext>
            </a:extLst>
          </p:cNvPr>
          <p:cNvGrpSpPr/>
          <p:nvPr/>
        </p:nvGrpSpPr>
        <p:grpSpPr>
          <a:xfrm rot="5400000">
            <a:off x="7649341" y="2579431"/>
            <a:ext cx="814181" cy="833370"/>
            <a:chOff x="7029579" y="1789786"/>
            <a:chExt cx="904646" cy="925967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3E87EC1-833E-E74C-B162-E587E1028F3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82988" y="187728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466B350-B68A-B54F-9BFA-162F42647C0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5710" y="258776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70F3A605-A5D5-0D4E-A901-307EF845FDE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21843" y="188518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75EDC68-EB46-5242-A8C5-C3E0CD68ED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7374" y="192645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A81DEF2E-8BC1-6543-B297-11ED4C16A8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68308" y="19785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E651082-C264-BD41-B7B4-08811F09B67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41517" y="192187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A1A93F6-5955-3A4C-A9A4-19D7D905ED0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93187" y="192654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08399154-75D9-A74C-A0DC-1A4597826DC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07320" y="18652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6516C68B-0BA4-6143-8B43-180F0AA48E4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48975" y="18962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3EF1CA1B-7BF9-0643-9FA9-09118BAFA5E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1893" y="18381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20121F3A-7A5E-BE41-877C-D89A9B5F1A1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45001" y="183466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0E44F9F-75AA-7249-9543-5F4086EDC6E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10342" y="183750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B06FD908-DF17-3B4C-AD02-B3A19F4BF19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097" y="17897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530E2A43-7B6D-404B-BCC4-12F52DD223C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61762" y="182722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624DB79D-7DEA-444F-8F1A-58F0E804F29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9090" y="18502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B6B18A46-33B7-F84C-A947-B4A74289D38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21219" y="17950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2A4ABBA-EAEE-5446-B5AE-277BD8949FA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61534" y="183950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61D8BDA8-B38D-F146-9331-070DD46B179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5199" y="181670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DD0FCF6-5345-9F4A-91ED-44AEEA657A1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23922" y="18543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0BA189DF-8350-1649-9B02-EC909E08BDA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64198" y="183348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E352A33-B426-F54A-B9C7-5ADF52605D5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79671" y="21304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5FEAC88-424D-A343-97D2-F4934240324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91765" y="236922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25B54D75-5E52-C64C-91E0-254F8140C81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78080" y="254383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F0DA253-040E-684B-8B78-9FCC8AC1F8E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39234" y="253592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336BA75-A38F-D642-965C-CBFB796666D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3660" y="203069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93B088CC-A876-664D-956E-DCFDA82E6C1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7922" y="247372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CBF8805C-8E1A-5044-88FA-37C140DDDCB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5837" y="241637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4C78A12-8974-7849-ABE9-CFBBF2B1AB7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52139" y="215635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2A6FFD1-E4EE-684F-8EE9-3BAD8E88AD7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81468" y="218349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C27B1327-1500-F140-B7FB-683EE3ADEE5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900854" y="22289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0180CB9B-EDEA-0D48-98E0-F8F4878073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9101" y="22686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EA70A45A-25E7-F243-A7BC-35754167B79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08599" y="198111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4C3F08-00F3-AD4D-B2AC-62FEC33B5C6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19314" y="202612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C2C0CFA8-1D5F-8645-AA64-F6D54439E4C4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80506" y="20378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935E8509-BBE7-DC40-A3FC-82F28A1B5EE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6569" y="208779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8195A97-CE79-1F44-9EF1-B564EA62A005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8925" y="216400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EE364CBA-E340-C043-98CF-7BD960D6BAA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1602" y="2203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75B6DD6-5F4C-914C-AF2C-755BE93158C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29579" y="22372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478A46BF-9EAD-D943-8883-259CFAA7F00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54270" y="231837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F600082D-CDB0-994B-A4A4-E10C6E53AB13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47044" y="23673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5D817B1-3FC2-A348-8AA6-9343254983A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72790" y="261746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91B3648-D4C6-AD4D-9FDC-625DB99AF12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14266" y="261699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3784F9E8-878C-9249-8F79-944D31A00C8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32984" y="265256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985B1C70-CD4E-F04A-B98A-7935CE0035F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72346" y="263261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ED6AC226-7B73-3C4A-9ECA-B06294AEBCE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395854" y="267442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155F3DE9-64DA-044E-8C34-C236C54B00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41624" y="262321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88DFA0A3-4ACE-AD45-8454-8570A6A46CC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219818" y="255105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6081412-68E8-0343-9EF5-5D8CF94121E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6069" y="19148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BDC2D91-F9CF-1B48-9F71-762DFA8C12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59939" y="195329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8D9B7879-5335-6A40-90B8-A39E3AE1FF0C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96409" y="1975238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D95343E1-B3EC-C845-80A8-79A6F310F9F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152093" y="2500503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715F8511-0D4E-644E-8980-0B4C59ADE6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02099" y="20181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A8CE58A8-7E0E-DB40-91BA-3603B43776F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8875" y="207661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EF3B301-D2B2-5144-B37C-EFFB4622F0B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060278" y="24531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8F6E74C9-897D-A841-A02E-AEF6826E1A00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8437" y="2116745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2D6A26C7-B8BE-3F49-A6C4-A44AEF158B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62320" y="22471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35AB465F-3514-4947-BAF0-3C784597EFC8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6477" y="22863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E623397C-CFCB-2D47-AD26-6568D658427A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90928" y="2331321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61DE-DFF3-1249-B627-A20934A4C26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73253" y="237715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1C9FC8AB-215D-CF47-A059-3686B479092F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35798" y="239954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533D063-F385-0E42-98E0-78ACF9F4EC7D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8495" y="243951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7E1FBD2-07DD-5F4C-8103-A91894B42AD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811403" y="248422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6264FC4-CAD3-2C45-B74F-C5FC79B9B986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7349" y="2497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D1DC1FF2-181B-7543-8FA6-05F6C4AFA37B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61052" y="2542277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5992F41-5D0A-3D4F-B882-0E3E2E30A6D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19452" y="255096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DFE79C2-C046-2740-B634-65EF7C74624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704342" y="2598466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E7AC74C-F237-294E-8C84-FBE88D3E5929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56066" y="2618244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BD317F3F-66C8-C240-8BD8-A3015A917CB2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70184" y="2640900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88F0B435-5FDF-B341-89AD-D4C46A34BA51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606154" y="2593869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E172D13-349B-A141-BF57-4EB65CC6974E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502759" y="264359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3C1AED1-0093-514D-AFE9-5F2149EBF717}"/>
                </a:ext>
              </a:extLst>
            </p:cNvPr>
            <p:cNvSpPr>
              <a:spLocks noChangeAspect="1"/>
            </p:cNvSpPr>
            <p:nvPr/>
          </p:nvSpPr>
          <p:spPr>
            <a:xfrm rot="4596645">
              <a:off x="7457679" y="2682382"/>
              <a:ext cx="33371" cy="333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470" name="Straight Arrow Connector 469">
            <a:extLst>
              <a:ext uri="{FF2B5EF4-FFF2-40B4-BE49-F238E27FC236}">
                <a16:creationId xmlns:a16="http://schemas.microsoft.com/office/drawing/2014/main" id="{ED57421A-08D1-5D43-87B0-09F441BCEABA}"/>
              </a:ext>
            </a:extLst>
          </p:cNvPr>
          <p:cNvCxnSpPr/>
          <p:nvPr/>
        </p:nvCxnSpPr>
        <p:spPr>
          <a:xfrm>
            <a:off x="6906896" y="29891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B730289C-8FB0-E14D-9B8C-C367AA2C7435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9464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9C7BF0B9-D38E-B440-AF0B-60ECCFB696A0}"/>
              </a:ext>
            </a:extLst>
          </p:cNvPr>
          <p:cNvCxnSpPr/>
          <p:nvPr/>
        </p:nvCxnSpPr>
        <p:spPr>
          <a:xfrm>
            <a:off x="890321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/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1EB665F-270E-B14E-89E0-8D33921C6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9760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/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F3AA1699-DBE4-4C43-BAAE-BA1A1DD45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9760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/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11764F8-8045-F045-B477-7AC3C56D4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30374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/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77EEBD05-6A8D-2C40-AD22-BF8E40A3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6595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Oval 481">
            <a:extLst>
              <a:ext uri="{FF2B5EF4-FFF2-40B4-BE49-F238E27FC236}">
                <a16:creationId xmlns:a16="http://schemas.microsoft.com/office/drawing/2014/main" id="{6AB53FCF-6CBD-2B44-8760-FA9881DAF47D}"/>
              </a:ext>
            </a:extLst>
          </p:cNvPr>
          <p:cNvSpPr/>
          <p:nvPr/>
        </p:nvSpPr>
        <p:spPr>
          <a:xfrm>
            <a:off x="8006792" y="3356465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15726D7-0788-064B-A538-B6D5714AC47D}"/>
              </a:ext>
            </a:extLst>
          </p:cNvPr>
          <p:cNvSpPr/>
          <p:nvPr/>
        </p:nvSpPr>
        <p:spPr>
          <a:xfrm>
            <a:off x="8006792" y="2575184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CEECCC9C-9238-B447-BAE3-6ADBF2899ABD}"/>
              </a:ext>
            </a:extLst>
          </p:cNvPr>
          <p:cNvCxnSpPr/>
          <p:nvPr/>
        </p:nvCxnSpPr>
        <p:spPr>
          <a:xfrm>
            <a:off x="7263043" y="29274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Title 13">
            <a:extLst>
              <a:ext uri="{FF2B5EF4-FFF2-40B4-BE49-F238E27FC236}">
                <a16:creationId xmlns:a16="http://schemas.microsoft.com/office/drawing/2014/main" id="{3FA1204D-0453-6741-AB1E-DC4166D52894}"/>
              </a:ext>
            </a:extLst>
          </p:cNvPr>
          <p:cNvSpPr txBox="1">
            <a:spLocks/>
          </p:cNvSpPr>
          <p:nvPr/>
        </p:nvSpPr>
        <p:spPr bwMode="auto">
          <a:xfrm>
            <a:off x="6399062" y="4767563"/>
            <a:ext cx="3919512" cy="761954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 dirty="0">
                <a:solidFill>
                  <a:schemeClr val="bg1"/>
                </a:solidFill>
                <a:latin typeface="+mn-lt"/>
              </a:rPr>
              <a:t>Impossible to Decode!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630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1462</Words>
  <Application>Microsoft Macintosh PowerPoint</Application>
  <PresentationFormat>Widescreen</PresentationFormat>
  <Paragraphs>390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198</cp:revision>
  <cp:lastPrinted>2021-02-11T17:48:24Z</cp:lastPrinted>
  <dcterms:created xsi:type="dcterms:W3CDTF">2021-01-28T00:23:27Z</dcterms:created>
  <dcterms:modified xsi:type="dcterms:W3CDTF">2024-09-24T08:16:18Z</dcterms:modified>
</cp:coreProperties>
</file>